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79" r:id="rId31"/>
    <p:sldId id="280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5:54.1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CF1745-3A6B-462B-8CFF-8D212800FBBD}" emma:medium="tactile" emma:mode="ink">
          <msink:context xmlns:msink="http://schemas.microsoft.com/ink/2010/main" type="inkDrawing" rotatedBoundingBox="2032,3512 29415,4249 29409,4466 2026,3729" shapeName="Other">
            <msink:destinationLink direction="with" ref="{104B4EC0-C5D9-47A8-88D7-BA7564A13FA4}"/>
            <msink:destinationLink direction="with" ref="{59B45771-7FAB-4116-8C33-C4BCE9FD2340}"/>
          </msink:context>
        </emma:interpretation>
      </emma:emma>
    </inkml:annotationXML>
    <inkml:trace contextRef="#ctx0" brushRef="#br0">0 0 0,'54'0'16,"106"27"-16,-26-27 31,293 26-31,-213 1 0,107-27 31,27 27-15,26-27-1,27 27 1,27-27 0,53 26-1,0 1 1,54-27 0,27 27-1,26-27 1,27 27-1,-27-1 1,54-26 0,-1 27-1,1-27 1,0 27 0,26-27-1,1 27 1,-1-27 15,-26 26 0,26 1-15,-26-27 0,26 27-1,-26-27 1,0 27-1,-27-1 1,26 1 0,-26 0-1,27-54 1,-27 54 0,-27-1-1,-27-26 1,1 0-1,-27 0 1,-1 0 0,-26 0-1,0 27 1,-53-27 15,-1 0-15,1 0-1,-27 27 1,-54 0 0,0-27-1,1 26 1,-28 1 0,-26 0-1,-27 0 1,-80-27-1,27 0 1,-54 26 0,27 1-1,-54 0 1,-320-107 0,614 213 15,-400-133-16,-54 0 1,27 0 0,-81 27-1,-80-54 1,134 27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7:13.88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09C9C98-C647-4F30-92C5-1F749F17BAAA}" emma:medium="tactile" emma:mode="ink">
          <msink:context xmlns:msink="http://schemas.microsoft.com/ink/2010/main" type="inkDrawing" rotatedBoundingBox="13742,9188 19989,3958 20150,4151 13903,9381" semanticType="callout" shapeName="Other">
            <msink:sourceLink direction="with" ref="{58B69B79-24FB-4649-A32A-BA87B3604EEC}"/>
          </msink:context>
        </emma:interpretation>
      </emma:emma>
    </inkml:annotationXML>
    <inkml:trace contextRef="#ctx0" brushRef="#br0">6230 53 0,'27'-26'0,"-1"-1"0,-52 27 0,-1 53 15,-27-26-15,54 0 0,-26 0 16,-28 26-16,1-26 0,26 26 0,-26-26 15,26 27-15,-27-1 16,1 1 0,-27 26-1,26-27 1,1 1 0,-1-1-1,1 1 1,-1-1-1,-26 1 1,27-1 15,-28 1-31,28 26 16,-27-27 0,0 1 15,-1 26-16,1-27 1,0 1 0,26 26-1,-26-26 1,0-1 0,0 27-1,0-26 1,-1 26-1,1 0 1,0-26 0,-27 26-1,27-27 1,0 27 0,-1-26-1,-26 26 1,27-26-1,0 26 1,0 0 0,-27-26 31,27 26-47,-1 0 0,1-27 15,0 28 16,0-28-15,0 1 0,26 26-1,-53-27 1,27 27 0,0-26-1,0-1 1,-1 28-1,1-28 1,0 27 0,0-26-1,-1-1 1,1 27 0,27-26-1,-27-1 1,-1 28-1,28-28 1,-27 1 15,-1-1-31,1 27 32,27-26-17,-27-1 1,-1 27-1,28-26 1,-27-1 0,26 1-1,1-1 17,-1 1-32,1-1 15,-27 1 16,26-1-15,1 1 15,26-28-31,-27 28 16,1-27 0,-1 26-1,1 1 1,0-1-1,-1-26 1,1 0 15,26 26-15,-27-26 0,28-1-1,-28 1 1,27 27-1,1-54 1,-1 26 0,27 1-1,-27-27 1,27 0 0,0 0 15,0 27-31,0-27 31,0 0-31,0 0 16,0 0-1,0 0 1,0 0 0,-27-27-1,27 27 16,-80-80-15,80-27 0,0 107-16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47:24.2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734FBE-0C22-4D08-B214-D73EEE79386B}" emma:medium="tactile" emma:mode="ink">
          <msink:context xmlns:msink="http://schemas.microsoft.com/ink/2010/main" type="inkDrawing" rotatedBoundingBox="6938,1880 11311,1912 11309,2079 6937,2048" semanticType="callout" shapeName="Other">
            <msink:sourceLink direction="with" ref="{D2DEEF8E-285D-4C63-AA05-3E991958A842}"/>
          </msink:context>
        </emma:interpretation>
      </emma:emma>
    </inkml:annotationXML>
    <inkml:trace contextRef="#ctx0" brushRef="#br0">0 0 0,'79'0'16,"26"26"-16,52-26 0,52 26 0,53-26 15,52 26 1,27-26-1,52 26 17,26 0-17,52 1 1,-26-27 0,-52 0-1,-53-53 1,-104 27-1,-105 0 1,-53 0 0,-104 26-1,-52 0 1,-53-26 0,131 26-1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47:30.7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02CF92-EEEE-42F4-A8F9-F26DBCAB2AF7}" emma:medium="tactile" emma:mode="ink">
          <msink:context xmlns:msink="http://schemas.microsoft.com/ink/2010/main" type="inkDrawing" rotatedBoundingBox="3225,7112 27082,7808 27070,8205 3214,7509" semanticType="underline" shapeName="Other"/>
        </emma:interpretation>
      </emma:emma>
    </inkml:annotationXML>
    <inkml:trace contextRef="#ctx0" brushRef="#br0">0 0 0,'26'0'0,"27"0"0,25 26 16,27-26-16,26 26 0,52 0 15,27 1 1,52-1 0,26 0-1,52 0 1,53 0 0,26 0-1,26 1 1,26-1-1,53 0 1,26-26 0,26 26 15,0-26-15,52 26-1,1-26 1,26 27-1,25-1 1,-25-26 0,26 26-1,0-26 1,-1 26 0,54 0-1,-1 0 1,-26 1-1,-26-1 1,0 0 0,26 0-1,0 0 1,-27 1 0,1-1-1,-52-26 1,25 26-1,-25-26 17,-27 26-17,-26-26 1,0 26 0,-52-26-1,-27 0 1,-51 27-1,-54-27 1,-25 0 0,-53-53-1,-78 53 1,-105 0 0,-79 0 15,-52-26-16,-131-105 1,53 26 0,78 105-1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47:32.1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D76492-0ABD-4321-BDD7-745A9DD465B1}" emma:medium="tactile" emma:mode="ink">
          <msink:context xmlns:msink="http://schemas.microsoft.com/ink/2010/main" type="writingRegion" rotatedBoundingBox="2685,6661 15446,10311 14833,12456 2072,8807">
            <msink:destinationLink direction="with" ref="{A2A11A01-FA5D-4CEA-B5E3-1235D05A4A13}"/>
          </msink:context>
        </emma:interpretation>
      </emma:emma>
    </inkml:annotationXML>
    <inkml:traceGroup>
      <inkml:annotationXML>
        <emma:emma xmlns:emma="http://www.w3.org/2003/04/emma" version="1.0">
          <emma:interpretation id="{25507AFF-F39E-40A9-8F71-2678756BBCFC}" emma:medium="tactile" emma:mode="ink">
            <msink:context xmlns:msink="http://schemas.microsoft.com/ink/2010/main" type="paragraph" rotatedBoundingBox="2685,6661 15446,10311 14833,12456 2072,8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A18E78-0539-4ED4-BD5E-607F01350425}" emma:medium="tactile" emma:mode="ink">
              <msink:context xmlns:msink="http://schemas.microsoft.com/ink/2010/main" type="line" rotatedBoundingBox="2685,6661 15446,10311 14833,12456 2072,8807"/>
            </emma:interpretation>
          </emma:emma>
        </inkml:annotationXML>
        <inkml:traceGroup>
          <inkml:annotationXML>
            <emma:emma xmlns:emma="http://www.w3.org/2003/04/emma" version="1.0">
              <emma:interpretation id="{6825147D-4C9F-425E-B214-69675BB1B46A}" emma:medium="tactile" emma:mode="ink">
                <msink:context xmlns:msink="http://schemas.microsoft.com/ink/2010/main" type="inkWord" rotatedBoundingBox="2685,6661 3561,6912 3345,7665 2470,7415"/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T</emma:literal>
                </emma:interpretation>
                <emma:interpretation id="interp2" emma:lang="it-IT" emma:confidence="0">
                  <emma:literal>°</emma:literal>
                </emma:interpretation>
                <emma:interpretation id="interp3" emma:lang="it-IT" emma:confidence="0">
                  <emma:literal>-</emma:literal>
                </emma:interpretation>
                <emma:interpretation id="interp4" emma:lang="it-IT" emma:confidence="0">
                  <emma:literal>a</emma:literal>
                </emma:interpretation>
              </emma:one-of>
            </emma:emma>
          </inkml:annotationXML>
          <inkml:trace contextRef="#ctx0" brushRef="#br0">-2750 2776 0,'158'-79'0,"-263"105"0,0-26 16,-52 26-16,0 105 0,-27-78 0,27-1 16,26 0-1,79 1 1,26-1 0,78-26-1,53 27 1,26-1-1,0 0 1,-26-52 0,-27-26-1,-52 0 1,27-52 0,-53-27-1,0-79 1,-26 132-1,26 52 1,0 0 15,0 105-15,78 52 0,-78-157-1</inkml:trace>
        </inkml:traceGroup>
        <inkml:traceGroup>
          <inkml:annotationXML>
            <emma:emma xmlns:emma="http://www.w3.org/2003/04/emma" version="1.0">
              <emma:interpretation id="{4D221649-1F5E-4CE4-BB01-46E3ADFCE603}" emma:medium="tactile" emma:mode="ink">
                <msink:context xmlns:msink="http://schemas.microsoft.com/ink/2010/main" type="inkWord" rotatedBoundingBox="11137,9106 15439,10336 15010,11837 10708,10607"/>
              </emma:interpretation>
              <emma:one-of disjunction-type="recognition" id="oneOf1">
                <emma:interpretation id="interp5" emma:lang="it-IT" emma:confidence="0">
                  <emma:literal>(salto.</emma:literal>
                </emma:interpretation>
                <emma:interpretation id="interp6" emma:lang="it-IT" emma:confidence="0">
                  <emma:literal>(treno</emma:literal>
                </emma:interpretation>
                <emma:interpretation id="interp7" emma:lang="it-IT" emma:confidence="0">
                  <emma:literal>(santo.</emma:literal>
                </emma:interpretation>
                <emma:interpretation id="interp8" emma:lang="it-IT" emma:confidence="0">
                  <emma:literal>(sano.</emma:literal>
                </emma:interpretation>
                <emma:interpretation id="interp9" emma:lang="it-IT" emma:confidence="0">
                  <emma:literal>Careno</emma:literal>
                </emma:interpretation>
              </emma:one-of>
            </emma:emma>
          </inkml:annotationXML>
          <inkml:trace contextRef="#ctx0" brushRef="#br0" timeOffset="5077.8">5420 5525 0,'-183'-52'16,"26"52"-16,26 52 0,52 27 15,53-1 1,79 27-1,51 0 17,27-1-17,26 1 1,-78 0 0,-53-27-1,-78-25 1,-105-1-1,-53-26 1,1 1 0,78-54-1,52 1 1,132-52 0,104-27-1,78-26 1,27 0-1,-262 131 1</inkml:trace>
          <inkml:trace contextRef="#ctx0" brushRef="#br0" timeOffset="5722.29">5839 5708 0,'262'-26'0,"-52"52"15,-27 1 1,-52-27 0,-53 26-1,-51 26 17,-54 0-32,-25 27 15,0 26 1,25 26-1,27-53 1,53 27 0,78-53-1,26 1 1,26-27 15,-52 0-15,-52-52-1,-79-26 1,-105-27 0,-78 0-1,183 79 1</inkml:trace>
          <inkml:trace contextRef="#ctx0" brushRef="#br0" timeOffset="5305.3245">5892 5813 0,'52'105'0,"-52"52"0,-52-52 16,52 26 0,-27-79-1,27-26 1,0-52 0,-52-105-1,52 0 1,0 131-1</inkml:trace>
          <inkml:trace contextRef="#ctx0" brushRef="#br0" timeOffset="6117.7725">6494 5761 0,'1074'-131'16,"-1074"131"0</inkml:trace>
          <inkml:trace contextRef="#ctx0" brushRef="#br0" timeOffset="5926.3785">6494 6101 0,'393'0'0,"-210"0"16,-78-26-1,-131-79 1,-53 0-1,79 105 1</inkml:trace>
          <inkml:trace contextRef="#ctx0" brushRef="#br0" timeOffset="6678.2835">7751 5865 0,'-79'184'0,"53"-80"0,0-25 16,26-27-1,0-52 1,0 0-1,0-78 17,0-27-17,0 0 1,26 79 0,0 0-1,0 52 1,53 53-1,0 52 1,51 0 0,28 0-1,-27-53 17,-1-52-17,-25-52-15,-79-52 16,-52-53-1,-52 0 1,-27 0 0,26 52-1,27 27 17,26 52-17,104 26 1,53 0-1,-131-26 1</inkml:trace>
          <inkml:trace contextRef="#ctx0" brushRef="#br0" timeOffset="6972.21">9112 6153 0,'-26'131'16,"52"-26"-16,1-26 0,-1-1 16,-26-78-1,-26-26 1,-53-105 15,-78-105-15,157 236-1</inkml:trace>
          <inkml:trace contextRef="#ctx0" brushRef="#br0" timeOffset="4517.289">4059 4687 0,'-105'105'0,"-52"0"0,-53 78 16,27 26 0,26 53-1,26 0 1,79-26-1,78-1 1,26-51 0,27-27-1,-1-79 1,27-78 15,-105 0-31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47:17.7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66B2F6-F255-45E3-B62B-A5A6E4940C08}" emma:medium="tactile" emma:mode="ink">
          <msink:context xmlns:msink="http://schemas.microsoft.com/ink/2010/main" type="inkDrawing" rotatedBoundingBox="3086,2147 5966,3207 5029,5752 2149,4692" semanticType="callout" shapeName="Other">
            <msink:sourceLink direction="from" ref="{01CDC1C8-C3C1-4AE5-93CA-D65BC4F71FA1}"/>
            <msink:sourceLink direction="to" ref="{2E2185D7-3CB6-4CCD-8F07-8179C61A8412}"/>
          </msink:context>
        </emma:interpretation>
      </emma:emma>
    </inkml:annotationXML>
    <inkml:trace contextRef="#ctx0" brushRef="#br0">-3064-1205 0,'-26'-26'0,"52"157"0,0 131 15,-26 105-15,0 25 16,-26 1 0,-26-131-1,26-105 1,26-105 0,-27-52 15,1-235-16,0-53 1,0-79 0,-27 27-1,1 52 1,26 78 0,0 53-1,26 105 1,0 52-1,78 0 1,158 52 0,78-26-1,27-78 1,51 0 0,-25-27-1,0 27 1,-106 52-1,-77 52 17,-106 105-17,-52 105 1,-78 52 0,0 53-1,26-1 1,-1-51-1,27-54 1,0-103 0,-26-54-1,0-78 1,-53-130 0,-25-132-1,104 236 1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48:00.9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D5CA05-3E6B-477E-9589-2E8DFD4693A8}" emma:medium="tactile" emma:mode="ink">
          <msink:context xmlns:msink="http://schemas.microsoft.com/ink/2010/main" type="inkDrawing" rotatedBoundingBox="2958,829 26814,1167 26812,1284 2957,946" semanticType="underline" shapeName="Other">
            <msink:sourceLink direction="with" ref="{8A3CC25E-648D-4030-810D-F270D12A0609}"/>
          </msink:context>
        </emma:interpretation>
      </emma:emma>
    </inkml:annotationXML>
    <inkml:trace contextRef="#ctx0" brushRef="#br0">0 0 0,'105'0'0,"26"27"0,26-27 0,0 0 15,53 0 1,-1 0 0,79 0-1,0 0 1,79 0 0,-1 0-1,27 26 1,26-26-1,26 0 1,0 0 0,53 26-1,-1-26 1,1 0 15,52 26-31,0-26 31,-26 0-15,78 0 0,-52 0-1,52 0 1,-26 0 0,-26 26-1,52-26 1,-26 0-1,27 0 1,-1 0 0,0 0-1,0 26 1,-26-26 0,27 27-1,-1-27 1,0 26 15,-26-26-31,0 0 16,-26 0-1,26 26 1,-26-26 15,0 0-15,0 0-1,-52 0 1,-27 0 0,0 26-1,-26-26 1,-26 26 0,-26 1-1,-52-1 1,-53 0-1,-26-26 1,-53 26 0,-104-26-1,-53 0 1,-26-26 0,-52 26-1,0 26 1,-79-26-1,27-26 1,51 0 0,27 26 15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48:02.5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B1CEDB-F15C-4485-9223-7B6150CFCDBD}" emma:medium="tactile" emma:mode="ink">
          <msink:context xmlns:msink="http://schemas.microsoft.com/ink/2010/main" type="writingRegion" rotatedBoundingBox="2277,680 2958,680 2958,1177 2277,1177"/>
        </emma:interpretation>
      </emma:emma>
    </inkml:annotationXML>
    <inkml:traceGroup>
      <inkml:annotationXML>
        <emma:emma xmlns:emma="http://www.w3.org/2003/04/emma" version="1.0">
          <emma:interpretation id="{9BA7E308-D80C-4FFA-BFF7-584801FC2B1E}" emma:medium="tactile" emma:mode="ink">
            <msink:context xmlns:msink="http://schemas.microsoft.com/ink/2010/main" type="paragraph" rotatedBoundingBox="2277,680 2958,680 2958,1177 2277,1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026384-94E2-4BBF-870B-8B9CA7B3D8B2}" emma:medium="tactile" emma:mode="ink">
              <msink:context xmlns:msink="http://schemas.microsoft.com/ink/2010/main" type="line" rotatedBoundingBox="2277,680 2958,680 2958,1177 2277,1177"/>
            </emma:interpretation>
          </emma:emma>
        </inkml:annotationXML>
        <inkml:traceGroup>
          <inkml:annotationXML>
            <emma:emma xmlns:emma="http://www.w3.org/2003/04/emma" version="1.0">
              <emma:interpretation id="{14A56794-BB4B-4C7E-8AE2-A3451182842C}" emma:medium="tactile" emma:mode="ink">
                <msink:context xmlns:msink="http://schemas.microsoft.com/ink/2010/main" type="inkWord" rotatedBoundingBox="2277,680 2958,680 2958,1177 2277,1177"/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4</emma:literal>
                </emma:interpretation>
                <emma:interpretation id="interp2" emma:lang="it-IT" emma:confidence="0">
                  <emma:literal>.</emma:literal>
                </emma:interpretation>
                <emma:interpretation id="interp3" emma:lang="it-IT" emma:confidence="0">
                  <emma:literal>G</emma:literal>
                </emma:interpretation>
                <emma:interpretation id="interp4" emma:lang="it-IT" emma:confidence="0">
                  <emma:literal>q</emma:literal>
                </emma:interpretation>
              </emma:one-of>
            </emma:emma>
          </inkml:annotationXML>
          <inkml:trace contextRef="#ctx0" brushRef="#br0">592 60 0,'52'-52'0,"-183"78"16,79-26-16,-1 26 0,-25 0 0,104-26 16,-26 27-16,-79 25 15,-51 27 1,-28-27 0,158 0-1,27-26 1,51 1 15,53-54-15,-26 27-1,0-52 1,-27 26 0,53-53-1,-105 27 1,-52 26-1,0 26 1,26 26 0,-105 79 15,105 52-15,79-79-1,-79-78-15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47:27.9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A90C871-0A75-46E5-A3DF-EA54D225DB3F}" emma:medium="tactile" emma:mode="ink">
          <msink:context xmlns:msink="http://schemas.microsoft.com/ink/2010/main" type="writingRegion" rotatedBoundingBox="26159,2775 30715,2775 30715,8195 26159,8195"/>
        </emma:interpretation>
      </emma:emma>
    </inkml:annotationXML>
    <inkml:traceGroup>
      <inkml:annotationXML>
        <emma:emma xmlns:emma="http://www.w3.org/2003/04/emma" version="1.0">
          <emma:interpretation id="{88C4DA58-DF2E-43EC-BC65-EFDCA050248F}" emma:medium="tactile" emma:mode="ink">
            <msink:context xmlns:msink="http://schemas.microsoft.com/ink/2010/main" type="paragraph" rotatedBoundingBox="26447,2775 30715,2775 30715,3717 26447,3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480214-C870-4F97-9B20-A80B66AF78D6}" emma:medium="tactile" emma:mode="ink">
              <msink:context xmlns:msink="http://schemas.microsoft.com/ink/2010/main" type="inkBullet" rotatedBoundingBox="26447,2775 30715,2775 30715,3717 26447,3717"/>
            </emma:interpretation>
            <emma:one-of disjunction-type="recognition" id="oneOf0">
              <emma:interpretation id="interp0" emma:lang="it-IT" emma:confidence="0">
                <emma:literal>↳</emma:literal>
              </emma:interpretation>
            </emma:one-of>
          </emma:emma>
        </inkml:annotationXML>
        <inkml:trace contextRef="#ctx0" brushRef="#br0">13341-1129 0,'0'104'0,"26"1"0,-26 0 15,26-79 1,26 0 0,1-52-1,25-26 1,1-79-1,-1 52 1,-25 27 0,-27 52-1,-26 26 1,0 26 0,0 27-1,26 0 1,0-53-1,53 0 1,0-52 0,25-27-1,-25-25 1,-27-1 0,-26 53 15,-26 26-16,27 26 1,-27 53 0,52-1-1,0 1 1,27-27 0,26-52-1,-1-26 1,1-52-1,-105 78 1</inkml:trace>
        <inkml:trace contextRef="#ctx0" brushRef="#br0" timeOffset="520.4745">15436-789 0,'130'52'0,"1"-25"16,27-54-16,-54 1 15,-25-26 1,-27-27 0,-78 1-1,-105 25 1,-105 1-1,27 78 17,52 27-17,104 25 1,80-25 0,77 51-1,80-25 1,-53-27-1,0 1 1,-53-27 0,-26 0-1,1 0 1,52 0 0,25 1-1,1-27 1,27-53-1,25-25 1,-183 78 0</inkml:trace>
        <inkml:trace contextRef="#ctx0" brushRef="#br0" timeOffset="956.97">16614-920 0,'157'105'0,"79"26"15,26 78-15,-27 1 16,-130-132 0,-105-78-1</inkml:trace>
        <inkml:trace contextRef="#ctx0" brushRef="#br0" timeOffset="768.5055">17242-972 0,'-78'78'0,"-53"27"0,-26 0 16,52 0 0,53-27-1,-1-25 1,53-53-1,26-79 1,-26 79 0</inkml:trace>
      </inkml:traceGroup>
    </inkml:traceGroup>
    <inkml:traceGroup>
      <inkml:annotationXML>
        <emma:emma xmlns:emma="http://www.w3.org/2003/04/emma" version="1.0">
          <emma:interpretation id="{A72D9E37-EA4F-44DF-8C55-3DC7944F6421}" emma:medium="tactile" emma:mode="ink">
            <msink:context xmlns:msink="http://schemas.microsoft.com/ink/2010/main" type="paragraph" rotatedBoundingBox="26305,4782 27954,8042 27175,8436 25526,5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160411-B18D-4131-A416-69C453980812}" emma:medium="tactile" emma:mode="ink">
              <msink:context xmlns:msink="http://schemas.microsoft.com/ink/2010/main" type="line" rotatedBoundingBox="26305,4782 27954,8042 27175,8436 25526,5176">
                <msink:destinationLink direction="with" ref="{0FE346E2-F3F5-4E98-8AC0-B1D65240950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4BF5EE3-B09A-4055-8F36-461954A33975}" emma:medium="tactile" emma:mode="ink">
                <msink:context xmlns:msink="http://schemas.microsoft.com/ink/2010/main" type="inkWord" rotatedBoundingBox="26305,4782 27954,8042 27175,8436 25526,5176"/>
              </emma:interpretation>
              <emma:one-of disjunction-type="recognition" id="oneOf1">
                <emma:interpretation id="interp1" emma:lang="it-IT" emma:confidence="0">
                  <emma:literal>:</emma:literal>
                </emma:interpretation>
                <emma:interpretation id="interp2" emma:lang="it-IT" emma:confidence="0">
                  <emma:literal>I</emma:literal>
                </emma:interpretation>
                <emma:interpretation id="interp3" emma:lang="it-IT" emma:confidence="0">
                  <emma:literal>z</emma:literal>
                </emma:interpretation>
                <emma:interpretation id="interp4" emma:lang="it-IT" emma:confidence="0">
                  <emma:literal>"</emma:literal>
                </emma:interpretation>
                <emma:interpretation id="interp5" emma:lang="it-IT" emma:confidence="0">
                  <emma:literal>1</emma:literal>
                </emma:interpretation>
              </emma:one-of>
            </emma:emma>
          </inkml:annotationXML>
          <inkml:trace contextRef="#ctx0" brushRef="#br0" timeOffset="-6884.325">13131 913 0,'-78'393'15,"182"-105"1,80 26 0,25-52-1,1 0 1,-53-53-1,-52-78 1,-79-78 0,-52-53 15,-105-157-31,0-79 16,-79-78-1,-25-1 1,235 315-1</inkml:trace>
          <inkml:trace contextRef="#ctx0" brushRef="#br0" timeOffset="3072.069">13603 3610 0,'157'0'0,"26"53"0,53 25 16,25 53 0,-51-26-1,-79-27 1,-79-25-1,-78-1 1,-52-26 0,-80 27-1,-130-1 17,288-52-17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47:21.4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E346E2-F3F5-4E98-8AC0-B1D652409503}" emma:medium="tactile" emma:mode="ink">
          <msink:context xmlns:msink="http://schemas.microsoft.com/ink/2010/main" type="inkDrawing" rotatedBoundingBox="26790,3728 28827,5164 27796,6626 25759,5190" semanticType="verticalRange" shapeName="Other">
            <msink:sourceLink direction="with" ref="{B4160411-B18D-4131-A416-69C453980812}"/>
          </msink:context>
        </emma:interpretation>
      </emma:emma>
    </inkml:annotationXML>
    <inkml:trace contextRef="#ctx0" brushRef="#br0">12843 1018 0,'472'-131'16,"-27"157"-1,26 0 1,0 1 0,-78 25-1,-131 0 1,-131-26 0,-131 1-1,-79 51 1,-104 53-1,0 105 1,26 26 0,52 26-1,79-53 1,26-51 0,-26-53-1,-53-105 1,-52-210-1,131 184 1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48:13.03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194 0 0,'0'79'0,"0"78"0,0 78 15,-27 80 1,27 25 0,-26 53-1,-26 26 1,26 52-1,26 27 1,0 52 0,0-27-1,0-51 1,-27-53 0,1-79-1,26-78 1,-26-79-1,52-52 17,0-52-17,53-27 1,0-26 0,78-26-1,26 26 1,79 27-1,52-1 1,26 1 0,79 25-1,105 1 1,26-1 0,78-25-1,27-1 1,0 27-1,-1-1 1,-104 27 0,-131-27-1,-183-25 1,-131-53 15,-158-131-15,-104-131-1,157 262-15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48:13.86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0 212 0,'157'-79'0,"79"27"16,78 52-16,131 0 15,53-27 1,51 1-1,54 0 1,51 26 0,-25 26 15,-27 27-15,-52-1-1,-157 53 1,-131-27-1,-131 53 1,-79 0 0,-26 52-1,-78 79 1,-27 53 0,1 77-1,25 80 1,-25 25-1,25 53 17,1 236-17,26-236 1,0-53 0,-27-78-1,53-131 1,0-131-1,0-104 1,-52-132 0,-27-209-1,-78-79 1,157 367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7:19.48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9B45771-7FAB-4116-8C33-C4BCE9FD2340}" emma:medium="tactile" emma:mode="ink">
          <msink:context xmlns:msink="http://schemas.microsoft.com/ink/2010/main" type="inkDrawing" rotatedBoundingBox="17079,6681 23631,2419 26254,6451 19702,10713" semanticType="callout" shapeName="Other">
            <msink:sourceLink direction="with" ref="{F4CF1745-3A6B-462B-8CFF-8D212800FBBD}"/>
            <msink:sourceLink direction="with" ref="{58B69B79-24FB-4649-A32A-BA87B3604EEC}"/>
          </msink:context>
        </emma:interpretation>
      </emma:emma>
    </inkml:annotationXML>
    <inkml:trace contextRef="#ctx0" brushRef="#br0">5840 0 0,'26'-53'15,"28"159"-15,-1-52 0,28 53 0,26 27 0,26-1 16,1 28 0,26 26-1,-53 27 1,27 26-1,-27 1 1,0 53 0,-54 0-1,28 0 17,-55 27-32,-26 27 15,0-27 1,-53 26 15,-27 1-15,-27-54-1,-54 27 1,1-54 0,-54 0-1,-53-26 1,-1-54-1,-53 0 1,1-53 0,-28-27-1,0 0 1,-26-54 0,0-26-1,-27 27 1,0-81-1,0-27 1,53-26 15,0 0-15,28-27 0,52-27-1,1 1 16,-1-1-15,55 0 0,25 1-1,55-1 1,-1 54 0,81 0-1,-1 26 1,54 27-1,0 27 1,0 0 0,0 27-1,0 0 1,0 0 0,0-1 15,0-52-16,0 26 1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48:15.73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419 0 0,'-26'104'0,"-27"80"0,-25 25 16,52 105 0,-27 53-1,53 26 1,-26 52-1,0 79 1,0 25 0,-27 54-1,1-80 1,52-25 0,26-53-1,27-26 1,-1-52-1,27-79 1,51-26 0,54-79-1,51-26 17,80-26-17,77-26 1,80-1-1,51 1 1,80 0 0,-1 0-1,-52 26 1,-26-27 0,-79-25-1,-52-1 1,-79-51-1,-131-106 1,-104-183 0,-79 262-1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48:16.52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0 633 0,'340'-131'0,"106"27"15,51 25 1,79 27 0,79-27-1,-1 27 1,53-1 0,0 27-1,-26 0 1,-52 0-1,-79 26 1,-105 26 0,-105 26-1,-104 27 1,-79 26 0,-52 52-1,-79 105 16,-26 52-15,0 105 0,0 26-1,0 79 1,78 52 0,1 26-1,26 26 1,26-25-1,-53-27 1,-25-52 0,-132-53 15,-340 0-15,-183-261-1,-210-53 1,812-157-1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0:56.8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020EE7-6314-4FE9-8403-3D94ACA482AA}" emma:medium="tactile" emma:mode="ink">
          <msink:context xmlns:msink="http://schemas.microsoft.com/ink/2010/main" type="inkDrawing" rotatedBoundingBox="18075,3215 20730,4327 19849,6431 17194,5319" semanticType="enclosure" shapeName="Other">
            <msink:sourceLink direction="with" ref="{856632F3-93FC-4BE1-BD00-AFF8FE77AB05}"/>
          </msink:context>
        </emma:interpretation>
      </emma:emma>
    </inkml:annotationXML>
    <inkml:trace contextRef="#ctx0" brushRef="#br0">0 45 0,'314'-78'0,"0"104"15,105 0 1,105 26 0,0 1-1,-53-1 1,-183 0 0,-131-25-1,-157 25 1,-131 53 15,-105 26 0,1 26-31,25 78 16,27 53 0,52 1-1,53-54 1,25 27-1,1-157 1,26-53 0,-105-104 15,131 52-15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0:57.7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B21C35-0AD1-45DC-B834-87AB94624D43}" emma:medium="tactile" emma:mode="ink">
          <msink:context xmlns:msink="http://schemas.microsoft.com/ink/2010/main" type="inkDrawing" rotatedBoundingBox="13969,6451 18585,6962 18506,7672 13890,7160" semanticType="underline" shapeName="Other">
            <msink:sourceLink direction="with" ref="{83E48F79-698B-4DFE-A095-13DCEB3D8267}"/>
          </msink:context>
        </emma:interpretation>
      </emma:emma>
    </inkml:annotationXML>
    <inkml:trace contextRef="#ctx0" brushRef="#br0">235 0 0,'-26'-52'16,"26"130"-16,-52 1 0,0 26 0,25-1 16,-25 1-1,26 0 1,26-53 0,52 1-1,53-27 1,78 0-1,53-26 1,52 0 0,79 0-1,25 0 1,80 26 0,-1 0-1,27 1 1,-53-1-1,-53 0 1,-77 0 0,-80 0-1,-104-26 1,-78 0 15,-80 0-15,-51 27-1,-105-80 1,-27 1 0,-78-27-1,288 79 1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0:58.7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B45DA8-F45F-4F3B-A96D-26B8E40838EF}" emma:medium="tactile" emma:mode="ink">
          <msink:context xmlns:msink="http://schemas.microsoft.com/ink/2010/main" type="inkDrawing" rotatedBoundingBox="14122,6308 18502,6814 18405,7653 14025,7146" semanticType="underline" shapeName="Other">
            <msink:sourceLink direction="with" ref="{83E48F79-698B-4DFE-A095-13DCEB3D8267}"/>
          </msink:context>
        </emma:interpretation>
      </emma:emma>
    </inkml:annotationXML>
    <inkml:trace contextRef="#ctx0" brushRef="#br0">104 0 0,'0'52'0,"0"27"16,27 25-16,-54 27 0,1 26 16,-26-26-1,26-26 1,26-53-1,0-25 1,78-27 0,27-27 15,26-25-15,26 26-1,0 26 1,26 0-1,27 26 1,52 26 0,26 1-1,52-1 1,27-26 0,52 1-1,0-1 1,-26 0-1,-53 0 1,-78 0 0,-105 1-1,-52-27 1,-79 0 0,-52 0-1,0 0 1,-27-79-1,-25 0 17,51-52-17,-25 1 1,52 130 0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48:03.6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21B2BE-8B4F-4BB0-8F04-9FE3CC3B40C3}" emma:medium="tactile" emma:mode="ink">
          <msink:context xmlns:msink="http://schemas.microsoft.com/ink/2010/main" type="writingRegion" rotatedBoundingBox="12769,-259 27562,706 27087,7981 12294,7016"/>
        </emma:interpretation>
      </emma:emma>
    </inkml:annotationXML>
    <inkml:traceGroup>
      <inkml:annotationXML>
        <emma:emma xmlns:emma="http://www.w3.org/2003/04/emma" version="1.0">
          <emma:interpretation id="{FC6DCE69-EB4E-426A-A829-F9A50ACD3E2D}" emma:medium="tactile" emma:mode="ink">
            <msink:context xmlns:msink="http://schemas.microsoft.com/ink/2010/main" type="paragraph" rotatedBoundingBox="14144,-169 27562,706 27405,3114 13986,2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FBA26D-DF13-47EF-8FBA-525329767654}" emma:medium="tactile" emma:mode="ink">
              <msink:context xmlns:msink="http://schemas.microsoft.com/ink/2010/main" type="inkBullet" rotatedBoundingBox="14114,289 14872,339 14835,912 14076,862"/>
            </emma:interpretation>
            <emma:one-of disjunction-type="recognition" id="oneOf0">
              <emma:interpretation id="interp0" emma:lang="it-IT" emma:confidence="0">
                <emma:literal>•</emma:literal>
              </emma:interpretation>
            </emma:one-of>
          </emma:emma>
        </inkml:annotationXML>
        <inkml:trace contextRef="#ctx0" brushRef="#br0">2199-7751 0,'0'78'0,"0"53"0,-26 0 15,0-26 1,26-53 0,0-26-1,0-26 1,-52-52 0,25-53-1,-51-26 1,-1 27-1,27 51 1,52 53 0,0-26-1,26 0 1,79 0 0,52 26-1,26-27 1,-26 27-1,-104 0 17,-53 0-17,-53 27 1,-130 25 0,0-26-1,-27 79 1,79 0-1,105-53 1,52-26 0,79 0-1,78-26 1,1-26 0,-27 26-1,-105-52 1,-26 26-1,0-27 1,-26 53 0</inkml:trace>
      </inkml:traceGroup>
      <inkml:traceGroup>
        <inkml:annotationXML>
          <emma:emma xmlns:emma="http://www.w3.org/2003/04/emma" version="1.0">
            <emma:interpretation id="{8A3CC25E-648D-4030-810D-F270D12A0609}" emma:medium="tactile" emma:mode="ink">
              <msink:context xmlns:msink="http://schemas.microsoft.com/ink/2010/main" type="line" rotatedBoundingBox="15042,-110 27562,706 27405,3114 14885,2296">
                <msink:destinationLink direction="with" ref="{DED5CA05-3E6B-477E-9589-2E8DFD4693A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C5EC166-E772-4797-A1E2-D2D6E312F92C}" emma:medium="tactile" emma:mode="ink">
                <msink:context xmlns:msink="http://schemas.microsoft.com/ink/2010/main" type="inkWord" rotatedBoundingBox="15010,369 16869,490 16835,1010 14977,889"/>
              </emma:interpretation>
              <emma:one-of disjunction-type="recognition" id="oneOf1">
                <emma:interpretation id="interp1" emma:lang="it-IT" emma:confidence="0">
                  <emma:literal>AR</emma:literal>
                </emma:interpretation>
                <emma:interpretation id="interp2" emma:lang="it-IT" emma:confidence="0">
                  <emma:literal>Ar</emma:literal>
                </emma:interpretation>
                <emma:interpretation id="interp3" emma:lang="it-IT" emma:confidence="0">
                  <emma:literal>DR</emma:literal>
                </emma:interpretation>
                <emma:interpretation id="interp4" emma:lang="it-IT" emma:confidence="0">
                  <emma:literal>Ara</emma:literal>
                </emma:interpretation>
                <emma:interpretation id="interp5" emma:lang="it-IT" emma:confidence="0">
                  <emma:literal>Art</emma:literal>
                </emma:interpretation>
              </emma:one-of>
            </emma:emma>
          </inkml:annotationXML>
          <inkml:trace contextRef="#ctx0" brushRef="#br0" timeOffset="565.3935">2828-7594 0,'26'52'16,"-52"27"-1,-53 52 1,1-53 0,51-52-1,27-26 1,0 0-1,53-78 1,-1-53 0,27 0-1,25 52 1,-77 53 0,-1 26-1,0 26 1,0 79-1,0 0 1,1-27 0,-1 1 15,0-53-15,-52 0-1,0-26 1,-79-26-1,-26 0 1,52 26 0,53-26-1,26 26 1,131-53 0,26 1 15,26-27-16,27 27 1,-210 52-16</inkml:trace>
          <inkml:trace contextRef="#ctx0" brushRef="#br0" timeOffset="1173.753">3823-7568 0,'26'52'0,"26"27"0,-52 26 15,0-27-15,-26-25 16,0-53 0,52 0-1,-52 0 1,26-105-1,0 0 17,52-26-17,27 79 1,26-1 0,26 53-1,-27 27 1,-78-1-1,-26 0 1,-52 26 0,-53 1-1,27-1 1,-1-26 0,79 27-1,26-27 1,79 26-1,26-26 1,-26 27 0,-27-27-1,-51 0 1,-27-26 15,-27-52-15,27-1-1,0 53-15</inkml:trace>
        </inkml:traceGroup>
        <inkml:traceGroup>
          <inkml:annotationXML>
            <emma:emma xmlns:emma="http://www.w3.org/2003/04/emma" version="1.0">
              <emma:interpretation id="{A457420B-7E8B-4CB9-9FB8-B2FC89D737A3}" emma:medium="tactile" emma:mode="ink">
                <msink:context xmlns:msink="http://schemas.microsoft.com/ink/2010/main" type="inkWord" rotatedBoundingBox="19858,203 27562,706 27405,3114 19701,2611"/>
              </emma:interpretation>
              <emma:one-of disjunction-type="recognition" id="oneOf2">
                <emma:interpretation id="interp6" emma:lang="it-IT" emma:confidence="0">
                  <emma:literal>PESETA.</emma:literal>
                </emma:interpretation>
                <emma:interpretation id="interp7" emma:lang="it-IT" emma:confidence="0">
                  <emma:literal>PESETAS.</emma:literal>
                </emma:interpretation>
                <emma:interpretation id="interp8" emma:lang="it-IT" emma:confidence="0">
                  <emma:literal>OFFSET...</emma:literal>
                </emma:interpretation>
                <emma:interpretation id="interp9" emma:lang="it-IT" emma:confidence="0">
                  <emma:literal>OFFSET.</emma:literal>
                </emma:interpretation>
                <emma:interpretation id="interp10" emma:lang="it-IT" emma:confidence="0">
                  <emma:literal>OFFSET....</emma:literal>
                </emma:interpretation>
              </emma:one-of>
            </emma:emma>
          </inkml:annotationXML>
          <inkml:trace contextRef="#ctx0" brushRef="#br1" timeOffset="-36618.75">13328-6154 0,'-105'131'0,"-104"0"15,-27 52-15,1 0 16,77-26 15,80-52-15,52-26-1,26-79 1,52-131 0,-52 131-1</inkml:trace>
          <inkml:trace contextRef="#ctx0" brushRef="#br1" timeOffset="-36355.095">12385-6076 0,'27'27'0,"51"77"15,105 54-15,-25 25 0,-1-26 16,-53-26 0,-25-53-1,-27 1 1,-25-105 0,-27 26 15</inkml:trace>
          <inkml:trace contextRef="#ctx0" brushRef="#br0" timeOffset="2757.636">8746-7411 0,'-27'79'0,"1"25"0,26 1 16,0-26-1,26-1 1,-26-52 0,0 1-1,0-54 1,-26-51 0,-26-27-1,0 27 1,25-1-1,1 79 1,52 0 0,-26-26 15,79 0-15,52-1-1,78 27 1,-25 0-1,-80 27 1,-51-27 0,-53 0-1,-105 26 1,-26-26 0,131 0-1</inkml:trace>
          <inkml:trace contextRef="#ctx0" brushRef="#br0" timeOffset="2928.5235">8719-7044 0,'158'0'15,"25"26"-15,-52-79 0,-26-25 31,-105 78-31</inkml:trace>
          <inkml:trace contextRef="#ctx0" brushRef="#br0" timeOffset="3457.7865">10003-7385 0,'-27'131'16,"-51"26"-16,78-52 0,0-53 31,0-25-16,-26-54 1,-1-51 0,-25-53-1,0 0 1,-1 26 0,27 53-1,52 78 1,-26-26-1,53 0 1,104-52 0,0 52-1,-26-27 1,-53 27 0,-25 27-1,-53-1 1,-79-26 15,1 0-15,78 0-1</inkml:trace>
          <inkml:trace contextRef="#ctx0" brushRef="#br0" timeOffset="3633.5565">9741-7149 0,'314'-105'0,"-183"79"16,-53 0 0,-78 26-1</inkml:trace>
          <inkml:trace contextRef="#ctx0" brushRef="#br0" timeOffset="4235.0805">10971-7516 0,'-52'0'0,"-53"26"0,27 1 0,-1 25 15,53 0-15,26-25 16,79 25-1,25-26 1,27 0 0,-52 1-1,-53-1 1,-52 26 0,-53 0-1,-26-25 1,1-1-1,78-52 1,78-53 0,53-52 15,-105 131-31</inkml:trace>
          <inkml:trace contextRef="#ctx0" brushRef="#br0" timeOffset="4765.32">11155-7306 0,'340'-53'0,"-183"27"0,-131-26 15,-26 26 1,-78-53 15,78 79-31</inkml:trace>
          <inkml:trace contextRef="#ctx0" brushRef="#br0" timeOffset="4917.654">11233-7568 0,'262'-26'0,"52"26"15,-104-26 1,-210 26-1</inkml:trace>
          <inkml:trace contextRef="#ctx0" brushRef="#br0" timeOffset="4581.738">11521-7542 0,'-52'105'0,"-27"0"15,53-27-15,0-25 16,52-1-1,53 0 1,26 1 0,25-53-1,-25 0 17,0-27-17,-131 1 1,-53-52-1,-52-1 1,131 79 0</inkml:trace>
          <inkml:trace contextRef="#ctx0" brushRef="#br0" timeOffset="5361.9615">12045-7516 0,'236'-26'15,"52"26"-15,-26 26 0,-105 0 16,-131-26 15,-105 0-15,79 0 0</inkml:trace>
          <inkml:trace contextRef="#ctx0" brushRef="#br0" timeOffset="5165.685">12621-7385 0,'-131'262'0,"105"-183"15,0-53 1,-27-52 0,-51-27-1,-1-78 1,105 131-1</inkml:trace>
          <inkml:trace contextRef="#ctx0" brushRef="#br1" timeOffset="-8656.6725">14821-6573 0,'0'0'0</inkml:trace>
          <inkml:trace contextRef="#ctx0" brushRef="#br0" timeOffset="-2356.2945">14349-7044 0,'53'0'0,"51"52"0,80 0 15,-1 1-15,0-1 16,-78 0-1,-79-25 1,-52-27 0,-157 78-1,-131 1 1,26-79 0,288 0-1</inkml:trace>
          <inkml:trace contextRef="#ctx0" brushRef="#br0" timeOffset="2177.595">7620-7332 0,'78'52'0,"-25"-26"0,-1-26 0,0 0 16,1-26-16,-1 0 0,-26 0 15,0-1 1,-26-25-1,-78 0 1,-1 25 0,1 27-1,-53 27 1,52 25 0,27 53-1,26-27 1,26 27-1,26-53 1,52 1 0,1-27-1,26-26 1,0-26 0,-27-53 15,-26 1-16,-25 25 1,-54 1 0,-51 0-1,-53-1 1,-26 79 0,0-26-1,157 0 1,104 0-1,-104 0 1</inkml:trace>
        </inkml:traceGroup>
      </inkml:traceGroup>
    </inkml:traceGroup>
    <inkml:traceGroup>
      <inkml:annotationXML>
        <emma:emma xmlns:emma="http://www.w3.org/2003/04/emma" version="1.0">
          <emma:interpretation id="{8F1836BC-B58D-4CF3-BA3A-10C8DC451834}" emma:medium="tactile" emma:mode="ink">
            <msink:context xmlns:msink="http://schemas.microsoft.com/ink/2010/main" type="paragraph" rotatedBoundingBox="12843,1279 20832,3589 20445,4927 12456,2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325D87-FDA5-498A-9B69-22D347A9A29A}" emma:medium="tactile" emma:mode="ink">
              <msink:context xmlns:msink="http://schemas.microsoft.com/ink/2010/main" type="line" rotatedBoundingBox="12843,1279 20832,3589 20445,4927 12456,2617"/>
            </emma:interpretation>
          </emma:emma>
        </inkml:annotationXML>
        <inkml:traceGroup>
          <inkml:annotationXML>
            <emma:emma xmlns:emma="http://www.w3.org/2003/04/emma" version="1.0">
              <emma:interpretation id="{E6FEE4A9-7610-4A3E-B978-CB14393A9E1A}" emma:medium="tactile" emma:mode="ink">
                <msink:context xmlns:msink="http://schemas.microsoft.com/ink/2010/main" type="inkWord" rotatedBoundingBox="12841,1281 20837,3566 20450,4918 12455,2633"/>
              </emma:interpretation>
              <emma:one-of disjunction-type="recognition" id="oneOf3">
                <emma:interpretation id="interp11" emma:lang="it-IT" emma:confidence="0">
                  <emma:literal>amino</emma:literal>
                </emma:interpretation>
                <emma:interpretation id="interp12" emma:lang="it-IT" emma:confidence="0">
                  <emma:literal>Amino</emma:literal>
                </emma:interpretation>
                <emma:interpretation id="interp13" emma:lang="it-IT" emma:confidence="0">
                  <emma:literal>Amino.</emma:literal>
                </emma:interpretation>
                <emma:interpretation id="interp14" emma:lang="it-IT" emma:confidence="0">
                  <emma:literal>Amina.</emma:literal>
                </emma:interpretation>
                <emma:interpretation id="interp15" emma:lang="it-IT" emma:confidence="0">
                  <emma:literal>amino.</emma:literal>
                </emma:interpretation>
              </emma:one-of>
            </emma:emma>
          </inkml:annotationXML>
          <inkml:trace contextRef="#ctx0" brushRef="#br1" timeOffset="-40002.3225">838-6652 0,'0'0'0</inkml:trace>
          <inkml:trace contextRef="#ctx0" brushRef="#br1" timeOffset="-38626.434">1335-6599 0,'-78'105'15,"-210"209"-15,78-131 16,27-26 0,26 0-1,52-104 1,79-27-1,0-131 1,52-78 0,26-53-1,0 27 1,-25 25 0,-1 132 15,-26 78-16,26-26 1,0 105 0,79 26-1,0 52 1,-1-26 0,1-26-1,-26-26 1,-53-53-1,0-26 1,-52-52 0,0-26-1,52 0 1,-26 52 0</inkml:trace>
          <inkml:trace contextRef="#ctx0" brushRef="#br1" timeOffset="-37950.696">1414-5709 0,'26'52'0,"26"53"0,-52 26 16,26-52 0,-26-53-1,0-26 1,27-26 0,25-79-1,27-26 1,-1 52-1,-26 27 1,-25 78 0,-1 27-1,0 25 1,-26 1 0,0-1 15,0-52-16,52-52 1,27-52 0,26-1-1,-27 1 1,1 25 0,-53 53-1,-26 26 1,26 27-1,-26 25 1,0-25 0,53-1-1,-27-26 1,26-52 0,-26 0-1,27-79 1,-53 105-1</inkml:trace>
          <inkml:trace contextRef="#ctx0" brushRef="#br1" timeOffset="-37406.7855">2880-6102 0,'0'0'0</inkml:trace>
          <inkml:trace contextRef="#ctx0" brushRef="#br1" timeOffset="-37634.31">2906-5604 0,'53'78'16,"-27"27"-16,0 0 0,0-53 15,0-52 16,-26-105 1,0-78-17,0 0 1,0 183 0</inkml:trace>
          <inkml:trace contextRef="#ctx0" brushRef="#br1" timeOffset="-37154.8485">3561-5552 0,'-52'157'0,"104"-52"16,0-105-1,1-26 1,25-53 15,1 1-15,-53 25-1,0 27 1,-26 26 0,0 79-1,53 25 1,25 1-1,53-79 32,52-52-47,-183 26 0</inkml:trace>
          <inkml:trace contextRef="#ctx0" brushRef="#br0" timeOffset="180841.941">5211-4583 0,'26'-26'0,"-105"26"0,27 78 0,26 1 16,-1 52-16,27 0 0,27-53 16,-1-25-1,79-27 1,-1-52-1,27-53 1,-26-26 0,-53 27-1,-25-1 1,-80 1 0,-25 52-1,-27 26 1,0 26-1,27 26 1,78 1 0,26-1 15,52 0-15,53 1-1,-26-53 1,-26-53-1,-53 27 1,-26-52 0,26 25-1,-26 53 1</inkml:trace>
          <inkml:trace contextRef="#ctx0" brushRef="#br0" timeOffset="181413.1935">6153-4007 0,'105'0'0,"-26"-52"16,-1-1-16,-52-51 0,1 25 0,-54-26 15,-25 53 17,-27 26-17,1 26 1,-1 78 0,1 1-1,78 26 1,26-27-1,26 1 1,79-79 0,0-26-1,-26-27 1,-53-52 0,-52 27-1,-78-1 1,-1 53-1,-26 26 1,27 26 0,25 53-1,80-1 1,51-25 0,53-27 15,26-52-16,-157 26 1</inkml:trace>
          <inkml:trace contextRef="#ctx0" brushRef="#br0" timeOffset="182103.579">7201-3928 0,'26'-26'0,"26"-1"16,-26-25-16,1 26 0,25-53 0,-26 27 15,-52-1-15,-53 1 16,-25 52 15,-27 26-15,26 53-1,53-1 1,52 1 0,52 0-1,79-53 1,26-26 0,-26-53-1,-52 1 1,-53-53-1,-26 27 1,-53 25 0,1 27-1,26 26 1,-27 26 0,53 53-1,53-1 1,25-51-1,27-27 1,26-27 15,-131 27-31</inkml:trace>
          <inkml:trace contextRef="#ctx0" brushRef="#br0" timeOffset="182665.0665">8039-3902 0,'0'26'0,"52"-26"0,0 0 0,27-52 15,-27-1-15,27 1 0,-53-27 16,-26-25 0,-79 51-1,1 27 1,-53 52-1,26 27 1,27 25 0,52 1-1,52-1 1,52-51 0,53-27-1,0-27 1,-79-25-1,-25-27 17,-80 53-17,-25 0 1,-1 52 0,1 53-1,51 26 1,80-27-1,-53-78 1</inkml:trace>
        </inkml:traceGroup>
      </inkml:traceGroup>
    </inkml:traceGroup>
    <inkml:traceGroup>
      <inkml:annotationXML>
        <emma:emma xmlns:emma="http://www.w3.org/2003/04/emma" version="1.0">
          <emma:interpretation id="{6F311604-3679-40A5-8F63-5101871AD670}" emma:medium="tactile" emma:mode="ink">
            <msink:context xmlns:msink="http://schemas.microsoft.com/ink/2010/main" type="paragraph" rotatedBoundingBox="12752,3377 20005,3377 20005,7410 12752,7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841DB4-A1A2-4060-B50E-376FE4529F18}" emma:medium="tactile" emma:mode="ink">
              <msink:context xmlns:msink="http://schemas.microsoft.com/ink/2010/main" type="inkBullet" rotatedBoundingBox="12752,3377 13302,3377 13302,3874 12752,3874"/>
            </emma:interpretation>
            <emma:one-of disjunction-type="recognition" id="oneOf4">
              <emma:interpretation id="interp16" emma:lang="it-IT" emma:confidence="0">
                <emma:literal>•</emma:literal>
              </emma:interpretation>
            </emma:one-of>
          </emma:emma>
        </inkml:annotationXML>
        <inkml:trace contextRef="#ctx0" brushRef="#br0" timeOffset="184385.6595">576-4426 0,'52'-52'0,"-26"26"0,27-53 0,-1 27 15,-52-1-15,-26 1 16,-27 52-1,1 26 1,-26 27 0,-1 51-1,27 1 1,52 0 0,26-27-1,52-52 1,27-52-1,0-52 1,-79-1 0,0-26-1,-78 27 1,-1 26 0,-25 52 15,26 26-16,25 26 1,27 53 0,53-27-1,78 1 1,0-105 0,0-53-1,-131 79 1</inkml:trace>
      </inkml:traceGroup>
      <inkml:traceGroup>
        <inkml:annotationXML>
          <emma:emma xmlns:emma="http://www.w3.org/2003/04/emma" version="1.0">
            <emma:interpretation id="{83E48F79-698B-4DFE-A095-13DCEB3D8267}" emma:medium="tactile" emma:mode="ink">
              <msink:context xmlns:msink="http://schemas.microsoft.com/ink/2010/main" type="line" rotatedBoundingBox="13092,3482 20005,3482 20005,7410 13092,7410">
                <msink:destinationLink direction="with" ref="{E3B45DA8-F45F-4F3B-A96D-26B8E40838EF}"/>
                <msink:destinationLink direction="with" ref="{B0B21C35-0AD1-45DC-B834-87AB94624D4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5753486-2008-4A5F-9CA3-8E665F8AE1DD}" emma:medium="tactile" emma:mode="ink">
                <msink:context xmlns:msink="http://schemas.microsoft.com/ink/2010/main" type="inkWord" rotatedBoundingBox="13092,3482 15606,3482 15606,6179 13092,6179"/>
              </emma:interpretation>
              <emma:one-of disjunction-type="recognition" id="oneOf5">
                <emma:interpretation id="interp17" emma:lang="it-IT" emma:confidence="0">
                  <emma:literal>io</emma:literal>
                </emma:interpretation>
                <emma:interpretation id="interp18" emma:lang="it-IT" emma:confidence="0">
                  <emma:literal>poco</emma:literal>
                </emma:interpretation>
                <emma:interpretation id="interp19" emma:lang="it-IT" emma:confidence="0">
                  <emma:literal>ì.</emma:literal>
                </emma:interpretation>
                <emma:interpretation id="interp20" emma:lang="it-IT" emma:confidence="0">
                  <emma:literal>io.</emma:literal>
                </emma:interpretation>
                <emma:interpretation id="interp21" emma:lang="it-IT" emma:confidence="0">
                  <emma:literal>i.</emma:literal>
                </emma:interpretation>
              </emma:one-of>
            </emma:emma>
          </inkml:annotationXML>
          <inkml:trace contextRef="#ctx0" brushRef="#br0" timeOffset="185000.8545">1283-4373 0,'26'78'0,"0"-78"15,53 0-15,-27-52 0,0-1 0,-25-25 16,-1 25-16,-52 1 0,-27 0 15,-51 52 1,-1 26 0,26 52-1,27 1 1,52 26 15,26-27-15,53-25-1,25-80 1,1-25 0,-53-26-1,1-1 1,-53-26 0,-53 53-1,27 26 1,0 52-1,-26 0 1,26 53 0,78-1-1,53-78 1,52-26 0,-157 26-1</inkml:trace>
          <inkml:trace contextRef="#ctx0" brushRef="#br0" timeOffset="185645.3445">2042-4373 0,'0'26'16,"53"0"-16,-1-26 0,26 0 0,1-52 15,-53 25-15,-26-51 0,-26-1 16,-53 27 0,-25 26-1,25 26 1,1 52 0,25 0-1,27 53 1,52-26-1,53-27 1,-1-26 0,27-52-1,-26-26 1,-53-1 0,-26 1-1,-26 0 1,-1 52-1,1 0 1,26 52 0,53 27-1,25-27 17,27-78-17,0 26 1,-105 0-16</inkml:trace>
          <inkml:trace contextRef="#ctx0" brushRef="#br0" timeOffset="186077.934">2854-4269 0,'26'26'15,"26"1"-15,27-27 0,26-27 16,-27 1-16,-25-26 0,-27-27 15,-52 27 1,-53 0 0,1 25-1,-27 54 1,26 25 0,27 27-1,52-1 1,78-26-1,53-25 1,0-80 0,-131 53-1</inkml:trace>
          <inkml:trace contextRef="#ctx0" brushRef="#br1" timeOffset="-43521.6285">1283-3902 0,'105'157'0,"-53"105"16,0 104 0,-26 27-1,1-26 1,51-131-1,-25-106 1,-1-77 0,-52-79-1,-52-184 1,-106-78 0,-25-26-1,-26 0 1,25 52 15,53 26-15,105 105-16,0 26 31,157-52-15,78 53-1,132 51 1,104 27-1,26 26 1,-52 0 0,-157 26-1,-131 27 1,-131 25 0,-105 53-1,-78 52 1,0 79-1,26 52 1,26 27 0,52-53-1,1-79 1,-1-51 0,53-80-1,0-26 16,78-52-15,79-104 0,0-53-1,-131 157 1</inkml:trace>
        </inkml:traceGroup>
        <inkml:traceGroup>
          <inkml:annotationXML>
            <emma:emma xmlns:emma="http://www.w3.org/2003/04/emma" version="1.0">
              <emma:interpretation id="{856632F3-93FC-4BE1-BD00-AFF8FE77AB05}" emma:medium="tactile" emma:mode="ink">
                <msink:context xmlns:msink="http://schemas.microsoft.com/ink/2010/main" type="inkWord" rotatedBoundingBox="17517,3927 20005,3927 20005,7410 17517,7410">
                  <msink:destinationLink direction="with" ref="{3A020EE7-6314-4FE9-8403-3D94ACA482AA}"/>
                </msink:context>
              </emma:interpretation>
              <emma:one-of disjunction-type="recognition" id="oneOf6">
                <emma:interpretation id="interp22" emma:lang="it-IT" emma:confidence="0">
                  <emma:literal>¥</emma:literal>
                </emma:interpretation>
                <emma:interpretation id="interp23" emma:lang="it-IT" emma:confidence="0">
                  <emma:literal>*</emma:literal>
                </emma:interpretation>
                <emma:interpretation id="interp24" emma:lang="it-IT" emma:confidence="0">
                  <emma:literal>M</emma:literal>
                </emma:interpretation>
                <emma:interpretation id="interp25" emma:lang="it-IT" emma:confidence="0">
                  <emma:literal>'</emma:literal>
                </emma:interpretation>
                <emma:interpretation id="interp26" emma:lang="it-IT" emma:confidence="0">
                  <emma:literal>.</emma:literal>
                </emma:interpretation>
              </emma:one-of>
            </emma:emma>
          </inkml:annotationXML>
          <inkml:trace contextRef="#ctx0" brushRef="#br1" timeOffset="172749.6855">5603-3876 0,'-52'-52'15,"52"156"-15,52 54 0,27 77 16,26 27 0,-1 78-1,1-25 1,26-1 0,-26-26-1,26-79 1,-79-104-1,1-79 1,-53-52 0,0-157-1,-105-131 1,-26-1 0,131 315-1</inkml:trace>
          <inkml:trace contextRef="#ctx0" brushRef="#br0" timeOffset="188748.6615">5184-4164 0,'0'-26'0,"27"52"15,-1 26-15,52 27 0,1 52 0,-1 0 16,53 26 0,26 26-1,-26 53 1,27 26-1,-28-27 17,1 27-17,-26-78 1,-26-1 0,-53-105-1,0-25 1,-26-53-1,26-26 1,0-53 0,-26-78-1,27-26 1,25-27 0,-52 210-1</inkml:trace>
          <inkml:trace contextRef="#ctx0" brushRef="#br0" timeOffset="189946.827">6258-1493 0,'79'-52'0,"-27"-1"0,27 1 0,-53 26 15,-26-1 1,-26 27 0,-79 0-1,52 27 1,1-27 0,52 26-1,26-26 1,53 0-1,-1 0 1,-51 0 0,-54 0-1,-156 0 1,-53 26 0,53-26-1,183 0 1</inkml:trace>
          <inkml:trace contextRef="#ctx0" brushRef="#br0" timeOffset="189265.23">7672-3797 0,'-26'26'0,"-53"52"16,-25 27-16,-27 52 0,-26 53 16,-1 25-1,-25 27 1,0 0-1,26 0 1,26-26 0,52-53 15,27-26-15,26-52-1,26-79 1,0-26-1,0 0 1,52-26 0,-26-27-1,-26-25 1,0 25 0,0 1-1,0 52 1</inkml:trace>
          <inkml:trace contextRef="#ctx0" brushRef="#br1" timeOffset="175793.436">6049-1598 0,'26'105'0,"-79"26"16,53 26-16,-26 26 15,26-26 1,0-52 0,0-52-1,0-53 1,26-27 0,27-104-1,-27-52 16,0 0-15,0 52 0,53 0-1,-53 79 1,-26 52 0,0 52-1,-26 105 1,0 0-1,-27-26 1,53-26 0,0-53 15,26-52-15,-26-26-1,27-105 1,-1 0-1,-52 26 1,26 27 0,-27 78-1,27 0 1,-26 52 0,52 79-1,1 0 1,-1-52-1,-26-79 1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47:18.25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475022-70D9-45A6-8527-FD581291FA04}" emma:medium="tactile" emma:mode="ink">
          <msink:context xmlns:msink="http://schemas.microsoft.com/ink/2010/main" type="writingRegion" rotatedBoundingBox="3643,3693 11556,4710 11216,7356 3303,6339"/>
        </emma:interpretation>
      </emma:emma>
    </inkml:annotationXML>
    <inkml:traceGroup>
      <inkml:annotationXML>
        <emma:emma xmlns:emma="http://www.w3.org/2003/04/emma" version="1.0">
          <emma:interpretation id="{5C45BCF1-0D3C-4E79-B0EA-AD400F071D6B}" emma:medium="tactile" emma:mode="ink">
            <msink:context xmlns:msink="http://schemas.microsoft.com/ink/2010/main" type="paragraph" rotatedBoundingBox="3643,3693 10254,4542 10133,5485 3522,4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DAC386-703E-46B2-9F2D-14A34F53EFA2}" emma:medium="tactile" emma:mode="ink">
              <msink:context xmlns:msink="http://schemas.microsoft.com/ink/2010/main" type="inkBullet" rotatedBoundingBox="3643,3693 4372,3786 4255,4696 3527,4602"/>
            </emma:interpretation>
            <emma:one-of disjunction-type="recognition" id="oneOf0">
              <emma:interpretation id="interp0" emma:lang="it-IT" emma:confidence="0">
                <emma:literal>→</emma:literal>
              </emma:interpretation>
            </emma:one-of>
          </emma:emma>
        </inkml:annotationXML>
        <inkml:trace contextRef="#ctx0" brushRef="#br0">-8301-4295 0,'78'-52'0,"1"52"16,-27 0-16,-78 26 0,-105 26 0,-78 1 16,-1 78-16,132-27 0,130-25 15,105-27-15,79-26 16,-53 27 0,-104-1-1,-105-26 16,-79 53-15,-79-27 0,54 1-1,51-27 1,158-52 0,-79 26-1</inkml:trace>
      </inkml:traceGroup>
      <inkml:traceGroup>
        <inkml:annotationXML>
          <emma:emma xmlns:emma="http://www.w3.org/2003/04/emma" version="1.0">
            <emma:interpretation id="{2509CD35-1DF8-4084-A97C-D901B360A445}" emma:medium="tactile" emma:mode="ink">
              <msink:context xmlns:msink="http://schemas.microsoft.com/ink/2010/main" type="line" rotatedBoundingBox="6217,4050 10251,4568 10133,5485 6099,4967"/>
            </emma:interpretation>
          </emma:emma>
        </inkml:annotationXML>
        <inkml:traceGroup>
          <inkml:annotationXML>
            <emma:emma xmlns:emma="http://www.w3.org/2003/04/emma" version="1.0">
              <emma:interpretation id="{F2819871-78BB-4F08-823A-FEAE630E3D15}" emma:medium="tactile" emma:mode="ink">
                <msink:context xmlns:msink="http://schemas.microsoft.com/ink/2010/main" type="inkWord" rotatedBoundingBox="6217,4050 10251,4568 10133,5485 6099,4967"/>
              </emma:interpretation>
              <emma:one-of disjunction-type="recognition" id="oneOf1">
                <emma:interpretation id="interp1" emma:lang="it-IT" emma:confidence="0">
                  <emma:literal>NERA</emma:literal>
                </emma:interpretation>
                <emma:interpretation id="interp2" emma:lang="it-IT" emma:confidence="0">
                  <emma:literal>N FAB</emma:literal>
                </emma:interpretation>
                <emma:interpretation id="interp3" emma:lang="it-IT" emma:confidence="0">
                  <emma:literal>N FAR</emma:literal>
                </emma:interpretation>
                <emma:interpretation id="interp4" emma:lang="it-IT" emma:confidence="0">
                  <emma:literal>NEGAR</emma:literal>
                </emma:interpretation>
                <emma:interpretation id="interp5" emma:lang="it-IT" emma:confidence="0">
                  <emma:literal>N FR</emma:literal>
                </emma:interpretation>
              </emma:one-of>
            </emma:emma>
          </inkml:annotationXML>
          <inkml:trace contextRef="#ctx0" brushRef="#br1" timeOffset="27509.958">-2881-3588 0,'26'105'0,"1"26"0,-27 52 15,0-26 1,26-78 0,-26-53-1,0-26 1,-53-52 0,-25-53-1,26-131 1,78 79-1,52 78 1,53 27 15,26 26-15,0 52 0,-52 26-1,-79 1 1,-78-1-1,-53 27 1,-52-27 0,79-26-1,25 1 1,53-1 0,79 26-1,52 27 1,26-1-1,-26 1 1,-53-27 0,-78 0-1,-78-52 1,-106-52 0,184 52-1</inkml:trace>
          <inkml:trace contextRef="#ctx0" brushRef="#br1" timeOffset="25494.462">-6102-3797 0,'27'52'0,"-27"79"0,0 0 15,-27 26 1,1-52-1,-26-27 1,52-78 0,0 0-1,0-104 1,0-54 0,26-25-1,-26 0 1,26 104-1,0 27 17,-26 52-17,0 26 1,79 105 0,0 26-1,-1 0 1,27-26-1,0-52 1,-27-27 0,-25-78-1,-27-26 1,0-53 0,-26-26-1,-26 26 1,26 27-1,-26-1 1,52 53 0,26 26-1,27 0 17,-79 0-32</inkml:trace>
          <inkml:trace contextRef="#ctx0" brushRef="#br1" timeOffset="25849.908">-4766-3771 0,'0'105'0,"-52"-1"0,-1-25 15,27-1 1,26 1 0,79 0-1,25-27 1,53 0 0,-26-26-1,-52-26 1,-53 0-1,-78-26 1,-79-52 0,0-27-1,131 105 1</inkml:trace>
          <inkml:trace contextRef="#ctx0" brushRef="#br1" timeOffset="26889.8805">-3902-3483 0,'79'157'16,"-132"-26"-16,1-53 15,-1-25 1,53-27 0,0-26-1,0-79 17,79-51-17,0-1 1,-1 0-1,1 26 1,-27 53 0,0 52-1,1 52 1,-1 79 0,1 26-1,25 0 1,-52-52-1,0-27 1,-78-25 0,-26-53-1,-80-26 1,-51-1 0,52-25-1,26 26 1,79 0 15,78 26-15,78-53-1,54 1 1,25-53 0,-183 105 15</inkml:trace>
          <inkml:trace contextRef="#ctx0" brushRef="#br1" timeOffset="26265.897">-5028-3457 0,'157'0'16,"-26"-26"-16,26 26 0,-52-26 15,-53-1 16,-78-25-15,-79 0 0,-52-1-1,-26 1 1,26 26 0,78 26-1,53 26 1,52 0-1,105-52 1,53 0 0,104 52-1,-53-52 1,-78 0 0,-157 26-1</inkml:trace>
        </inkml:traceGroup>
      </inkml:traceGroup>
    </inkml:traceGroup>
    <inkml:traceGroup>
      <inkml:annotationXML>
        <emma:emma xmlns:emma="http://www.w3.org/2003/04/emma" version="1.0">
          <emma:interpretation id="{8E5845EB-704D-4D61-8F67-C05A4C49507E}" emma:medium="tactile" emma:mode="ink">
            <msink:context xmlns:msink="http://schemas.microsoft.com/ink/2010/main" type="paragraph" rotatedBoundingBox="6499,6115 11342,6296 11312,7092 6469,69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831050-C45C-461C-A3B5-6C74CD8EE891}" emma:medium="tactile" emma:mode="ink">
              <msink:context xmlns:msink="http://schemas.microsoft.com/ink/2010/main" type="line" rotatedBoundingBox="6499,6115 11342,6296 11312,7092 6469,6911">
                <msink:destinationLink direction="with" ref="{A2A11A01-FA5D-4CEA-B5E3-1235D05A4A1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D0F04C2-F4C1-44BB-8F61-0059EAEAFDD0}" emma:medium="tactile" emma:mode="ink">
                <msink:context xmlns:msink="http://schemas.microsoft.com/ink/2010/main" type="inkWord" rotatedBoundingBox="6499,6115 11342,6296 11312,7092 6469,6911"/>
              </emma:interpretation>
              <emma:one-of disjunction-type="recognition" id="oneOf2">
                <emma:interpretation id="interp6" emma:lang="it-IT" emma:confidence="0">
                  <emma:literal>OTTENETE</emma:literal>
                </emma:interpretation>
                <emma:interpretation id="interp7" emma:lang="it-IT" emma:confidence="0">
                  <emma:literal>OTTENERTI</emma:literal>
                </emma:interpretation>
                <emma:interpretation id="interp8" emma:lang="it-IT" emma:confidence="0">
                  <emma:literal>OTTENENTI</emma:literal>
                </emma:interpretation>
                <emma:interpretation id="interp9" emma:lang="it-IT" emma:confidence="0">
                  <emma:literal>OTTETTI</emma:literal>
                </emma:interpretation>
                <emma:interpretation id="interp10" emma:lang="it-IT" emma:confidence="0">
                  <emma:literal>OTTENENTE</emma:literal>
                </emma:interpretation>
              </emma:one-of>
            </emma:emma>
          </inkml:annotationXML>
          <inkml:trace contextRef="#ctx0" brushRef="#br1" timeOffset="28137.8475">-5814-1519 0,'158'131'15,"-80"-105"-15,1 0 0,-1-52 16,27-26 15,-26-53-15,-27 0-1,-52-26 1,-79 26 0,-52 27-1,-26 25 1,26 80 0,27 25-1,51 27 1,53 51-1,79 1 1,52-26 0,52-26-1,0-105 1,1-27 0,-184 53-1</inkml:trace>
          <inkml:trace contextRef="#ctx0" brushRef="#br1" timeOffset="28794.0555">-4661-1833 0,'288'26'0,"-105"0"15,-26 0 1,-78 0 0,-53-26-1,-131-52 1,-52 52 0,-79 0-1,27 52 1,78 27-1,79 26 1,52-105 15,104 52-15,106-26 0,-1-26-1,1 0 1,-53-78-1,-157 78 1</inkml:trace>
          <inkml:trace contextRef="#ctx0" brushRef="#br1" timeOffset="28407.3615">-4478-1886 0,'26'131'15,"0"26"-15,0 0 0,-26-26 16,27-52 15,-27-27-15,-27-78 0,-25-53-1,-26-51 1,78 130-1</inkml:trace>
          <inkml:trace contextRef="#ctx0" brushRef="#br1" timeOffset="29485.4175">-4085-1441 0,'366'53'0,"-130"-53"16,-27-26 0,-78-53-1,-26 27 1,-105 52 0</inkml:trace>
          <inkml:trace contextRef="#ctx0" brushRef="#br1" timeOffset="29305.7415">-3876-1860 0,'262'0'0,"-52"27"16,-27-27-1,-26 26 1,-105-26 0,-104 0-1,-105 0 1,-53 26-1,210-26 1</inkml:trace>
          <inkml:trace contextRef="#ctx0" brushRef="#br1" timeOffset="29078.217">-3640-1755 0,'52'183'0,"-26"-52"15,1 26 1,-27-78 0,0-53-1,0-26 1,-53-78-1,-25-79 1,-1-1 0,79 158-1</inkml:trace>
          <inkml:trace contextRef="#ctx0" brushRef="#br1" timeOffset="30513.672">-2645-1781 0,'-79'0'0,"1"0"16,52 0-16,-1 0 0,54 0 0,-80-26 15,1 26-15,0 26 0,-27 26 0,53 1 16,26 25 0,52 27-1,53-26 1,52-27 0,-26 26-1,-53-25 16,-25-1-15,-106-26 0,-104 1-1,0-27 1,0 26 0,26-52-1,105-27 1,78-52-1,79 1 1,53-1 0,25 0-1,-26 53 1,-52 26 0,-104 52-1,-1 0 1,-26 0-1,-26 79 1,-27 0 0,53-27-1,0-25 1,79-1 15,-1-26-15,53-26-1,0 0 1,-52 0 0,-53-26-1,-79 0 1,-51-27 0,-80-25-1,184 78 1</inkml:trace>
          <inkml:trace contextRef="#ctx0" brushRef="#br1" timeOffset="30741.1965">-2645-1414 0,'209'-27'0,"-25"27"16,-27-26-16,-52 26 15,-79-52 1,-52-1 0,-53 1-1,-78-27 1,157 79 0</inkml:trace>
          <inkml:trace contextRef="#ctx0" brushRef="#br1" timeOffset="30913.0605">-2540-1755 0,'183'0'0,"53"0"16,25 0-1,-77-26 1,-53 0-1,-131 26-15</inkml:trace>
          <inkml:trace contextRef="#ctx0" brushRef="#br1" timeOffset="31194.2925">-1388-1545 0,'26'104'0,"0"-25"0,0 26 16,-26-27-1,0-52 1,0 1 0,0-27-1,-26-53 1,0-25-1,0-27 1,26 105 0</inkml:trace>
          <inkml:trace contextRef="#ctx0" brushRef="#br1" timeOffset="31421.817">-1729-1703 0,'105'0'15,"52"27"-15,27-27 0,-27 0 16,-53 0 15,-77-27-15,-80 1-1,53 26 1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1:17.3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A11A01-FA5D-4CEA-B5E3-1235D05A4A13}" emma:medium="tactile" emma:mode="ink">
          <msink:context xmlns:msink="http://schemas.microsoft.com/ink/2010/main" type="inkDrawing" rotatedBoundingBox="14841,13721 15788,7357 16216,7420 15268,13785" semanticType="verticalRange" shapeName="Other">
            <msink:sourceLink direction="with" ref="{50831050-C45C-461C-A3B5-6C74CD8EE891}"/>
            <msink:sourceLink direction="with" ref="{F3D76492-0ABD-4321-BDD7-745A9DD465B1}"/>
            <msink:sourceLink direction="with" ref="{CBD00B5F-CDFB-45EA-B533-1695B0F98B4D}"/>
          </msink:context>
        </emma:interpretation>
      </emma:emma>
    </inkml:annotationXML>
    <inkml:trace contextRef="#ctx0" brushRef="#br0">812 0 0,'53'26'15,"-1"53"-15,-26 26 0,-26 52 0,0 26 16,0 53 15,-26 78-15,0 26-1,26 53 1,-26 26 0,-27 26-1,1 27 1,-1-1 0,-25 0-1,-27-26 1,-26-26-1,26-52 1,-25-27 0,51-52-1,27-78 1,52-79 0,0-53-1,0-78 1,0 0-1,26 0 17,-26-26-17,0 26 1,0-26 0,-26 0-1,-1-26 1,27 52-1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47:34.8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C3C9EA-39CE-4808-AC0A-133EAEEECB2B}" emma:medium="tactile" emma:mode="ink">
          <msink:context xmlns:msink="http://schemas.microsoft.com/ink/2010/main" type="writingRegion" rotatedBoundingBox="15048,8012 22101,8609 21857,11489 14804,10893"/>
        </emma:interpretation>
      </emma:emma>
    </inkml:annotationXML>
    <inkml:traceGroup>
      <inkml:annotationXML>
        <emma:emma xmlns:emma="http://www.w3.org/2003/04/emma" version="1.0">
          <emma:interpretation id="{3933BE05-0012-4B13-B5A0-E29802247A69}" emma:medium="tactile" emma:mode="ink">
            <msink:context xmlns:msink="http://schemas.microsoft.com/ink/2010/main" type="paragraph" rotatedBoundingBox="16259,8099 19752,8453 19645,9512 16152,91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B87A77-82C9-443A-A87F-1A670229C165}" emma:medium="tactile" emma:mode="ink">
              <msink:context xmlns:msink="http://schemas.microsoft.com/ink/2010/main" type="line" rotatedBoundingBox="16259,8099 19752,8453 19645,9512 16152,9157"/>
            </emma:interpretation>
          </emma:emma>
        </inkml:annotationXML>
        <inkml:traceGroup>
          <inkml:annotationXML>
            <emma:emma xmlns:emma="http://www.w3.org/2003/04/emma" version="1.0">
              <emma:interpretation id="{5E3AD978-1579-4A87-BF8D-7DE2F0DB2F41}" emma:medium="tactile" emma:mode="ink">
                <msink:context xmlns:msink="http://schemas.microsoft.com/ink/2010/main" type="inkWord" rotatedBoundingBox="16259,8099 19752,8453 19645,9512 16152,9157"/>
              </emma:interpretation>
              <emma:one-of disjunction-type="recognition" id="oneOf0">
                <emma:interpretation id="interp0" emma:lang="it-IT" emma:confidence="0">
                  <emma:literal>EDD</emma:literal>
                </emma:interpretation>
                <emma:interpretation id="interp1" emma:lang="it-IT" emma:confidence="0">
                  <emma:literal>ED</emma:literal>
                </emma:interpretation>
                <emma:interpretation id="interp2" emma:lang="it-IT" emma:confidence="0">
                  <emma:literal>EDP</emma:literal>
                </emma:interpretation>
                <emma:interpretation id="interp3" emma:lang="it-IT" emma:confidence="0">
                  <emma:literal>EDos</emma:literal>
                </emma:interpretation>
                <emma:interpretation id="interp4" emma:lang="it-IT" emma:confidence="0">
                  <emma:literal>EADS</emma:literal>
                </emma:interpretation>
              </emma:one-of>
            </emma:emma>
          </inkml:annotationXML>
          <inkml:trace contextRef="#ctx0" brushRef="#br0">3901 235 0,'472'-105'15,"-184"105"-15,-79-52 16,-209 52 0</inkml:trace>
          <inkml:trace contextRef="#ctx0" brushRef="#br0" timeOffset="-387.6705">4216 288 0,'-53'235'16,"1"-130"-16,52 0 16,26-53-1,79 27 1,52-53 0,26 26-1,-52-52 16,-26 0-15,-105-26 0,-131-53-1,-26 1 1,157 78 0</inkml:trace>
          <inkml:trace contextRef="#ctx0" brushRef="#br0" timeOffset="-179.676">4163 549 0,'262'-52'15,"-131"78"-15,-52-52 16,-106-26-1,-104-27 1,131 79 0</inkml:trace>
          <inkml:trace contextRef="#ctx0" brushRef="#br0" timeOffset="624.96">5394 314 0,'-79'157'16,"27"-26"-16,26 0 15,-27-53 1,27-25 15,0-27-15,26-52 0,0-53-1,26-52 1,27-26-1,25 52 1,1 27 0,-1 25-1,1 53 1,-1 53 0,27 78-1,-26 0 1,-1 26-1,-25-26 1,-27-53 0,-52-25-1,-53-27 1,-78-52 0,-53-27 15,1 27-16,26 0 1,78 26 0,131 0-1,79-26 1,78-1 0,-183 27-1</inkml:trace>
          <inkml:trace contextRef="#ctx0" brushRef="#br0" timeOffset="1208.907">6520 471 0,'26'26'0,"-26"79"15,-26 26-15,52 0 0,0 0 16,0-53 0,-26-52-1,-26-52 1,-52-79-1,-53-78 1,0 0 0,26 26 15,53 78-15,104 53-1,27 26 1,130 0-1,79 79 1,0 25 0,-26 27-1,-157 26 1,-105-26 0,-131-26-1,-79 0 1,-78-27 15,0-25-31,53-53 16,235 0-1</inkml:trace>
        </inkml:traceGroup>
      </inkml:traceGroup>
    </inkml:traceGroup>
    <inkml:traceGroup>
      <inkml:annotationXML>
        <emma:emma xmlns:emma="http://www.w3.org/2003/04/emma" version="1.0">
          <emma:interpretation id="{0E959420-409E-4180-BAE7-7CCC83688AEB}" emma:medium="tactile" emma:mode="ink">
            <msink:context xmlns:msink="http://schemas.microsoft.com/ink/2010/main" type="paragraph" rotatedBoundingBox="14885,9930 21939,10527 21857,11489 14804,108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8F9EA3-EFAA-46A0-BCFF-D777451E90B3}" emma:medium="tactile" emma:mode="ink">
              <msink:context xmlns:msink="http://schemas.microsoft.com/ink/2010/main" type="line" rotatedBoundingBox="14885,9930 21939,10527 21857,11489 14804,10893"/>
            </emma:interpretation>
          </emma:emma>
        </inkml:annotationXML>
        <inkml:traceGroup>
          <inkml:annotationXML>
            <emma:emma xmlns:emma="http://www.w3.org/2003/04/emma" version="1.0">
              <emma:interpretation id="{29CE1843-0735-4B00-A89D-818936DF535E}" emma:medium="tactile" emma:mode="ink">
                <msink:context xmlns:msink="http://schemas.microsoft.com/ink/2010/main" type="inkWord" rotatedBoundingBox="14824,10027 16369,10036 16363,10866 14819,10856"/>
              </emma:interpretation>
              <emma:one-of disjunction-type="recognition" id="oneOf1">
                <emma:interpretation id="interp5" emma:lang="it-IT" emma:confidence="0">
                  <emma:literal>si</emma:literal>
                </emma:interpretation>
                <emma:interpretation id="interp6" emma:lang="it-IT" emma:confidence="0">
                  <emma:literal>ai</emma:literal>
                </emma:interpretation>
                <emma:interpretation id="interp7" emma:lang="it-IT" emma:confidence="0">
                  <emma:literal>a</emma:literal>
                </emma:interpretation>
                <emma:interpretation id="interp8" emma:lang="it-IT" emma:confidence="0">
                  <emma:literal>sin</emma:literal>
                </emma:interpretation>
                <emma:interpretation id="interp9" emma:lang="it-IT" emma:confidence="0">
                  <emma:literal>sii</emma:literal>
                </emma:interpretation>
              </emma:one-of>
            </emma:emma>
          </inkml:annotationXML>
          <inkml:trace contextRef="#ctx0" brushRef="#br0" timeOffset="4796.568">2644 1911 0,'446'157'0,"-237"-26"15,-52 0 1,-78-26 0,-105 0-1,-132-27 1,-51-52-1,-53 0 1,53-26 0,51-26-1,132-26 17,210-53-17,77 27 1,1-1-1,0 0 1,-26 27 0,-53 26-1,-104 26 1,-79 0 0,0 26-1,0 53 1,-26-1-1,-1 27 1,27 26 15,0-53-15,27 1 0,-1-79-1,0-52 1,26-53-1,-52 105 1</inkml:trace>
        </inkml:traceGroup>
        <inkml:traceGroup>
          <inkml:annotationXML>
            <emma:emma xmlns:emma="http://www.w3.org/2003/04/emma" version="1.0">
              <emma:interpretation id="{12870885-405F-40F9-9AC3-EE17C564A71E}" emma:medium="tactile" emma:mode="ink">
                <msink:context xmlns:msink="http://schemas.microsoft.com/ink/2010/main" type="inkWord" rotatedBoundingBox="16869,10049 21952,10606 21854,11503 16770,10945"/>
              </emma:interpretation>
              <emma:one-of disjunction-type="recognition" id="oneOf2">
                <emma:interpretation id="interp10" emma:lang="it-IT" emma:confidence="0">
                  <emma:literal>MENTO</emma:literal>
                </emma:interpretation>
                <emma:interpretation id="interp11" emma:lang="it-IT" emma:confidence="0">
                  <emma:literal>MENO</emma:literal>
                </emma:interpretation>
                <emma:interpretation id="interp12" emma:lang="it-IT" emma:confidence="0">
                  <emma:literal>MENNA</emma:literal>
                </emma:interpretation>
                <emma:interpretation id="interp13" emma:lang="it-IT" emma:confidence="0">
                  <emma:literal>MENATO</emma:literal>
                </emma:interpretation>
                <emma:interpretation id="interp14" emma:lang="it-IT" emma:confidence="0">
                  <emma:literal>MENINO</emma:literal>
                </emma:interpretation>
              </emma:one-of>
            </emma:emma>
          </inkml:annotationXML>
          <inkml:trace contextRef="#ctx0" brushRef="#br0" timeOffset="5460.588">4504 2225 0,'78'105'0,"-78"0"16,0 26-16,0 0 15,0-53 1,-26-52 0,26-26-1,0-78 1,0-27 15,0-78-15,0 52-1,26 131 1,-26 0 0,26 26-1,79 53 1,-26-27 15,25-26-15,27-26-1,-26-52 1,-26-27 0,-27-26-1,-26 53 1,0 26-1,-26 26 1,0 78 0,0 53-1,0 0 1,0 0 0,27-52 15,-1-53-31,0-52 15,26-53 1,53-52 0,-105 131-1</inkml:trace>
          <inkml:trace contextRef="#ctx0" brushRef="#br0" timeOffset="6159.762">5525 2121 0,'419'26'0,"-105"0"15,-78-52 1,-236 26-1</inkml:trace>
          <inkml:trace contextRef="#ctx0" brushRef="#br0" timeOffset="5995.71">5682 2513 0,'628'53'0,"-523"-53"15,-79-53 1,-130-25 0,104 78-1</inkml:trace>
          <inkml:trace contextRef="#ctx0" brushRef="#br0" timeOffset="5816.034">5944 2225 0,'26'131'0,"-52"-26"0,-27 0 16,27 26 0,26-27-1,53 1 1,25-52-1,79-1 1,27-26 0,-53-52-1,-27 0 17,-156-53-17,-79 1 1,-52-27-1,-27 0 1,210 105 0</inkml:trace>
          <inkml:trace contextRef="#ctx0" brushRef="#br0" timeOffset="6748.5915">6886 2382 0,'-52'262'0,"52"-157"16,-52-26 0,52-27-1,0-52 1,0-26 0,0-79-1,0 0 1,-53-26-1,53 27 1,0 77 0,27 27-1,-1 79 1,52 52 0,53 0-1,26 0 1,-26-26-1,0-53 1,-52-52 15,-53-52-15,0-79 0,-78-27-1,-27 54 1,1-1-1,-1 26 1,53 53 0,52 0-1,79 26 1,-105 0 0</inkml:trace>
          <inkml:trace contextRef="#ctx0" brushRef="#br0" timeOffset="7443.8595">8196 2513 0,'-105'184'0,"79"-53"15,0 0 1,26-53-1,0-52 17,-27-26-17,1-78 1,-52-79 0,25-27-1,-78-51 1,105 182-1,26 53 1,53 0 0,104 0-1,105 53 1,-27 25 15,-51-25-15,-80-27-1,-104 52 1,-52 27 0,26-26-1,26 25 1,52 27 0,105-26-1,53 0 1,25-27-1,-51-78 1,-106-52 0,-78-53-1,-131-52 1,-104 26 0,-53 0-1,52 79 1,26 78-1,106-26 17,104 0-32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47:32.8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D00B5F-CDFB-45EA-B533-1695B0F98B4D}" emma:medium="tactile" emma:mode="ink">
          <msink:context xmlns:msink="http://schemas.microsoft.com/ink/2010/main" type="writingRegion" rotatedBoundingBox="12331,8121 15838,8102 15844,9032 12336,9052">
            <msink:destinationLink direction="with" ref="{A2A11A01-FA5D-4CEA-B5E3-1235D05A4A13}"/>
          </msink:context>
        </emma:interpretation>
      </emma:emma>
    </inkml:annotationXML>
    <inkml:traceGroup>
      <inkml:annotationXML>
        <emma:emma xmlns:emma="http://www.w3.org/2003/04/emma" version="1.0">
          <emma:interpretation id="{D132D424-CFA9-41C4-9E8D-6E0F62E3ADB7}" emma:medium="tactile" emma:mode="ink">
            <msink:context xmlns:msink="http://schemas.microsoft.com/ink/2010/main" type="paragraph" rotatedBoundingBox="12331,8121 15838,8102 15844,9032 12336,90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CC1EDB-7CEA-46B2-BC34-836BFC3F9452}" emma:medium="tactile" emma:mode="ink">
              <msink:context xmlns:msink="http://schemas.microsoft.com/ink/2010/main" type="line" rotatedBoundingBox="12331,8121 15838,8102 15844,9032 12336,9052"/>
            </emma:interpretation>
          </emma:emma>
        </inkml:annotationXML>
        <inkml:traceGroup>
          <inkml:annotationXML>
            <emma:emma xmlns:emma="http://www.w3.org/2003/04/emma" version="1.0">
              <emma:interpretation id="{81B93AA1-2B36-40D9-85CF-94CBBD6088E3}" emma:medium="tactile" emma:mode="ink">
                <msink:context xmlns:msink="http://schemas.microsoft.com/ink/2010/main" type="inkWord" rotatedBoundingBox="12331,8121 15838,8102 15844,9032 12336,9052"/>
              </emma:interpretation>
              <emma:one-of disjunction-type="recognition" id="oneOf0">
                <emma:interpretation id="interp0" emma:lang="it-IT" emma:confidence="0">
                  <emma:literal>SPR</emma:literal>
                </emma:interpretation>
                <emma:interpretation id="interp1" emma:lang="it-IT" emma:confidence="0">
                  <emma:literal>s PR</emma:literal>
                </emma:interpretation>
                <emma:interpretation id="interp2" emma:lang="it-IT" emma:confidence="0">
                  <emma:literal>SP Ri</emma:literal>
                </emma:interpretation>
                <emma:interpretation id="interp3" emma:lang="it-IT" emma:confidence="0">
                  <emma:literal>s PRO</emma:literal>
                </emma:interpretation>
                <emma:interpretation id="interp4" emma:lang="it-IT" emma:confidence="0">
                  <emma:literal>Sp Ri</emma:literal>
                </emma:interpretation>
              </emma:one-of>
            </emma:emma>
          </inkml:annotationXML>
          <inkml:trace contextRef="#ctx0" brushRef="#br0">864 0 0,'-681'130'16,"550"-77"-1,79 25 1,78 1 0,79 0-1,78-1 1,53-26-1,-27 27 1,-78-27 0,-105 1-1,-52-27 1,-157 0 0,-27-26 15,-25 26-16,77 0 1,80-52 0,130-26-1,158-53 1,-210 105 0</inkml:trace>
          <inkml:trace contextRef="#ctx0" brushRef="#br0" timeOffset="623.9835">1466 104 0,'314'-52'15,"-130"52"-15,25 26 16,-52 26 0,-78 1 15,-132-1-15,-78 1-1,-78-1 1,-1-26-1,53-26 1,105 0 0,78-26-1,131-26 1,-157 52 0</inkml:trace>
          <inkml:trace contextRef="#ctx0" brushRef="#br0" timeOffset="298.809">1911 157 0,'26'131'0,"-52"0"0,0-1 15,0 1 1,0-26 0,26-26-1,-27-53 1,-25-79 0,0-25-1,-27-79 1,79 157-1</inkml:trace>
          <inkml:trace contextRef="#ctx0" brushRef="#br0" timeOffset="1294.839">2802 235 0,'-53'236'15,"1"-105"-15,26 0 16,-1-53 15,1-25-15,26-53-1,0-27 1,0-77 0,26-53 15,27 0-31,25 26 15,27 26 1,52 52 0,-52 27-1,-53 26 1,-26 53 0,-26-1-1,-130 27 1,-28-1-1,28-25 1,51 25 0,53-52-1,104 53 17,106-1-17,-1 1 1,0-1-1,-78-25 1,-53-27 0,-52-26-1,-26-26 1,0-53 0,26-52-1,79 0 1,-79 131-1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7:15.54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BBD1C51-A760-4A84-8364-523F8D3C935B}" emma:medium="tactile" emma:mode="ink">
          <msink:context xmlns:msink="http://schemas.microsoft.com/ink/2010/main" type="inkDrawing"/>
        </emma:interpretation>
      </emma:emma>
    </inkml:annotationXML>
    <inkml:trace contextRef="#ctx0" brushRef="#br0">-4118 7486 0,'0'-27'0,"0"0"0,0 1 0,0-1 16,27 0-16,-27 0 0,27 27 15,-27 0-15,0 0 0,0 0 16,-27 27 0,27 27-1,-27 26 1,0 0-1,-26 0 1,26 1 0,0 25-1,27-52 1,0-1 15,27 1-31,0-54 16,0 27-1,26-27 1,1-27 15,-28 27-15,54-27 0,-26 27-1,26-27 1,0 27-1,-26 0 1,-27 0 0,-27 0-1,0 27 1,0-27 0,0 0-1,0 0 1,0-27-1,-54 1 1,1-28 0,-28-26-1,1 0 1,0 0 0,0-1 30,26 28-46,28-1 16,-1 28 0,27 26-1,0 0 1,27 26 0,26 55-1,1-1 1,26 0-1,27 27 1,-27-54 0,-27 1-1,-26-54 1,-27 0 0,0 0-1,-80-54 1,-27-26-1,0 27 1,27-1 15,53 28-15,0 26 0,27 0-1,0 0 16,27 0-15,27 53 0,-1-53-1,27-80 1,-80 80 0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1:51.9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CBB7808-5747-4372-A432-86EF57041B3B}" emma:medium="tactile" emma:mode="ink">
          <msink:context xmlns:msink="http://schemas.microsoft.com/ink/2010/main" type="writingRegion" rotatedBoundingBox="20701,9435 15151,9141 15314,6070 20863,6364"/>
        </emma:interpretation>
      </emma:emma>
    </inkml:annotationXML>
    <inkml:traceGroup>
      <inkml:annotationXML>
        <emma:emma xmlns:emma="http://www.w3.org/2003/04/emma" version="1.0">
          <emma:interpretation id="{04C7EB1B-0FE0-4B8E-BBC0-F6FC4BF6F167}" emma:medium="tactile" emma:mode="ink">
            <msink:context xmlns:msink="http://schemas.microsoft.com/ink/2010/main" type="paragraph" rotatedBoundingBox="20512,9577 15539,9029 15699,7578 20672,81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534F54-CB97-4E0B-A52F-23092302A2AC}" emma:medium="tactile" emma:mode="ink">
              <msink:context xmlns:msink="http://schemas.microsoft.com/ink/2010/main" type="line" rotatedBoundingBox="20512,9577 15539,9029 15699,7578 20672,8126"/>
            </emma:interpretation>
          </emma:emma>
        </inkml:annotationXML>
        <inkml:traceGroup>
          <inkml:annotationXML>
            <emma:emma xmlns:emma="http://www.w3.org/2003/04/emma" version="1.0">
              <emma:interpretation id="{31485B0F-D6C0-48B6-AAB9-37562AD19024}" emma:medium="tactile" emma:mode="ink">
                <msink:context xmlns:msink="http://schemas.microsoft.com/ink/2010/main" type="inkWord" rotatedBoundingBox="20512,9577 15539,9029 15699,7578 20672,8126"/>
              </emma:interpretation>
              <emma:one-of disjunction-type="recognition" id="oneOf0">
                <emma:interpretation id="interp0" emma:lang="it-IT" emma:confidence="0">
                  <emma:literal>donin</emma:literal>
                </emma:interpretation>
                <emma:interpretation id="interp1" emma:lang="it-IT" emma:confidence="0">
                  <emma:literal>d min</emma:literal>
                </emma:interpretation>
                <emma:interpretation id="interp2" emma:lang="it-IT" emma:confidence="0">
                  <emma:literal>dimin</emma:literal>
                </emma:interpretation>
                <emma:interpretation id="interp3" emma:lang="it-IT" emma:confidence="0">
                  <emma:literal>dmin</emma:literal>
                </emma:interpretation>
                <emma:interpretation id="interp4" emma:lang="it-IT" emma:confidence="0">
                  <emma:literal>durin</emma:literal>
                </emma:interpretation>
              </emma:one-of>
            </emma:emma>
          </inkml:annotationXML>
          <inkml:trace contextRef="#ctx0" brushRef="#br0">4474 3417 0,'27'52'16,"-27"27"-16,0-1 0,0 1 0,26-27 15,0-52 1,26-26-1,1-53 1,25-25 15,1-1-15,-1 26 15,-25 53-31,-27 26 16,0 53-1,0 51 1,-52 27 0,52-26-1,1-53 1,-1-25 0,52-27-1,27-79 1,26-26-1,-52 27 1,-1-1 0,-26 53-1,-52 52 1,27 27 0,-27 25-1,0 27 16,26-27-15,26-51 0,27-27-1,26-53 1,-27-25 0,1-1-1,-53 27 1,0 26-1,-26 26 1,0 78 0,26 1-1,0 25 17,53-25-17,-1-27 1,1-52-1,-27-78 1,-52-79 0,0 157-1</inkml:trace>
          <inkml:trace contextRef="#ctx0" brushRef="#br0" timeOffset="303.6915">5810 2815 0,'0'0'0</inkml:trace>
          <inkml:trace contextRef="#ctx0" brushRef="#br0" timeOffset="631.7955">6674 3364 0,'52'158'0,"-25"-28"15,-1-25 1,-26 0 0,26-26-1,0-27 1,-26-52 0,53-52-1,-1-27 16,53-52-15,-1 26 0,1 27-1,-26 25 1,-27 53 0,0 53-1,1 51 1,-1 54-1,1 25 1,-27-52 0,-26-131-1</inkml:trace>
          <inkml:trace contextRef="#ctx0" brushRef="#br0" timeOffset="-901.3095">3872 2396 0,'0'0'0,"-78"26"0,25 26 15,1 79-15,26 0 0,-27 26 16,80 0 0,-27-26-1,0-26 1,0-53 0,-79-26-1,-26-26 1,-78-26-1,0 0 1,-1 26 0,27 26-1,79 0 1,78 27 0,52 25 15,53 27-16,52 0 1,52-53 0,-25 1-1,-27-53 1,-26-27 0,-53-25-1,-52-27 1,1-25-1,-27 104 1</inkml:trace>
        </inkml:traceGroup>
      </inkml:traceGroup>
    </inkml:traceGroup>
    <inkml:traceGroup>
      <inkml:annotationXML>
        <emma:emma xmlns:emma="http://www.w3.org/2003/04/emma" version="1.0">
          <emma:interpretation id="{70EB25C7-6287-4A33-A5ED-9F44CFA2B18A}" emma:medium="tactile" emma:mode="ink">
            <msink:context xmlns:msink="http://schemas.microsoft.com/ink/2010/main" type="paragraph" rotatedBoundingBox="20829,7018 15279,6725 15314,6070 20863,63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F5C667-1A70-43E9-B542-B633499F17D4}" emma:medium="tactile" emma:mode="ink">
              <msink:context xmlns:msink="http://schemas.microsoft.com/ink/2010/main" type="inkBullet" rotatedBoundingBox="20829,7018 19530,6949 19558,6428 20856,6497"/>
            </emma:interpretation>
            <emma:one-of disjunction-type="recognition" id="oneOf1">
              <emma:interpretation id="interp5" emma:lang="it-IT" emma:confidence="0">
                <emma:literal>→</emma:literal>
              </emma:interpretation>
            </emma:one-of>
          </emma:emma>
        </inkml:annotationXML>
        <inkml:trace contextRef="#ctx0" brushRef="#br0" timeOffset="-2284.0335">6884 1139 0,'261'26'0,"-25"26"15,0 1-15,-27 25 16,-104-25-1,-105-1 1,-79 26 15,-104-25-15,-53-1 0,-25-26-1,-27-26 1,26-78-1,262 78 1</inkml:trace>
      </inkml:traceGroup>
      <inkml:traceGroup>
        <inkml:annotationXML>
          <emma:emma xmlns:emma="http://www.w3.org/2003/04/emma" version="1.0">
            <emma:interpretation id="{2ADD3806-6421-4D06-BA2F-B425431D2CD7}" emma:medium="tactile" emma:mode="ink">
              <msink:context xmlns:msink="http://schemas.microsoft.com/ink/2010/main" type="line" rotatedBoundingBox="16330,6771 15280,6715 15314,6070 16365,6126">
                <msink:destinationLink direction="with" ref="{CD401D18-0291-4B78-97CE-C544DFEBE4F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9E7A3D4-79E9-4E41-90C3-32CA6711CC8A}" emma:medium="tactile" emma:mode="ink">
                <msink:context xmlns:msink="http://schemas.microsoft.com/ink/2010/main" type="inkWord" rotatedBoundingBox="16330,6771 15280,6715 15314,6070 16365,6126"/>
              </emma:interpretation>
              <emma:one-of disjunction-type="recognition" id="oneOf2">
                <emma:interpretation id="interp6" emma:lang="it-IT" emma:confidence="0">
                  <emma:literal>4</emma:literal>
                </emma:interpretation>
                <emma:interpretation id="interp7" emma:lang="it-IT" emma:confidence="0">
                  <emma:literal>a</emma:literal>
                </emma:interpretation>
                <emma:interpretation id="interp8" emma:lang="it-IT" emma:confidence="0">
                  <emma:literal>*</emma:literal>
                </emma:interpretation>
                <emma:interpretation id="interp9" emma:lang="it-IT" emma:confidence="0">
                  <emma:literal>.</emma:literal>
                </emma:interpretation>
                <emma:interpretation id="interp10" emma:lang="it-IT" emma:confidence="0">
                  <emma:literal>c</emma:literal>
                </emma:interpretation>
              </emma:one-of>
            </emma:emma>
          </inkml:annotationXML>
          <inkml:trace contextRef="#ctx0" brushRef="#br0" timeOffset="-1750.8645">3453 824 0,'-157'27'0,"-52"51"16,-1-25-16,1 25 15,25 1 1,80-27 0,104-26-1,26 0 1,79 1 15,52 25-31,26-26 16,-52 27 15,-26-27-15,-79 0-1,0-26 1,-52-79-1,26-52 1,0 0 0,0 131-1</inkml:trace>
          <inkml:trace contextRef="#ctx0" brushRef="#br0" timeOffset="-1576.071">3113 824 0,'0'131'0,"26"0"0,53 0 15,-27 0 1,27-52 0,-79-79-1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1:47.5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E7238D-2A6F-45BD-A20B-8276A65FB40F}" emma:medium="tactile" emma:mode="ink">
          <msink:context xmlns:msink="http://schemas.microsoft.com/ink/2010/main" type="inkDrawing" rotatedBoundingBox="13618,4831 15872,5907 14847,8054 12593,6979" hotPoints="15447,6576 14233,7791 13018,6576 14233,5361" semanticType="enclosure" shapeName="Circle"/>
        </emma:interpretation>
      </emma:emma>
    </inkml:annotationXML>
    <inkml:trace contextRef="#ctx0" brushRef="#br0">1542 117 0,'-157'105'0,"-1"26"0,-51 79 15,-105 156 1,104-130 0,79-27-1,53-78 1,130-78-1,105-80 1,131-77 15,53-27-15,25-26 0,-25 0-1,-106 78 1,-104 27-1,-131 52 1,-52 78 0,-131 53-1,-53 79 1,0-1 0,53 1-1,52-27 1,105-78-1,78-79 1,132-52 0,77-79-1,1-26 1,0 0 0,-79 52-1,-130 53 16,-53 26-15,-131 79 0,-26 52-1,0 26 1,52-26 0,79-53-1,104-78 1,106-78-1,-184 78 1</inkml:trace>
    <inkml:trace contextRef="#ctx0" brushRef="#br0" timeOffset="-829.0485">939 379 0,'-130'26'0,"51"1"0,-52-1 16,0 26-16,0 27 15,0-1 1,26 53 0,53 26-1,0 0 1,52 27 0,52-27-1,53 26 1,26 0-1,52 1 1,27-53 0,25 0-1,27-53 1,0-52 0,-26-52-1,-1-52 16,-51-53-15,-1-26 15,-52-53-31,-53-26 16,-25-130 0,-79 104-1,-53 26 1,-52 1-1,-52 25 17,-53 79-17,0 53 1,-52 78 0,0 52-1,53 79 1,51 52-1,27 53 1,79-53 0,104-78-1,-26-105 1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1:54.7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02F33F-006C-498D-A5B7-2394AC3E6F47}" emma:medium="tactile" emma:mode="ink">
          <msink:context xmlns:msink="http://schemas.microsoft.com/ink/2010/main" type="writingRegion" rotatedBoundingBox="2180,9844 19722,10956 19394,16133 1852,15021"/>
        </emma:interpretation>
      </emma:emma>
    </inkml:annotationXML>
    <inkml:traceGroup>
      <inkml:annotationXML>
        <emma:emma xmlns:emma="http://www.w3.org/2003/04/emma" version="1.0">
          <emma:interpretation id="{04F5FDD7-8426-4CB1-B502-5206FAE80906}" emma:medium="tactile" emma:mode="ink">
            <msink:context xmlns:msink="http://schemas.microsoft.com/ink/2010/main" type="paragraph" rotatedBoundingBox="2180,9844 17502,10815 17368,12916 2047,11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9D34B2-A385-4AB6-BA40-F893929D0D4A}" emma:medium="tactile" emma:mode="ink">
              <msink:context xmlns:msink="http://schemas.microsoft.com/ink/2010/main" type="line" rotatedBoundingBox="2180,9844 17502,10815 17368,12916 2047,11945"/>
            </emma:interpretation>
          </emma:emma>
        </inkml:annotationXML>
        <inkml:traceGroup>
          <inkml:annotationXML>
            <emma:emma xmlns:emma="http://www.w3.org/2003/04/emma" version="1.0">
              <emma:interpretation id="{8F8D2055-2F85-4709-AE52-7EFF98E89CC1}" emma:medium="tactile" emma:mode="ink">
                <msink:context xmlns:msink="http://schemas.microsoft.com/ink/2010/main" type="inkWord" rotatedBoundingBox="2175,9933 13902,10676 13774,12688 2047,11945"/>
              </emma:interpretation>
              <emma:one-of disjunction-type="recognition" id="oneOf0">
                <emma:interpretation id="interp0" emma:lang="it-IT" emma:confidence="0">
                  <emma:literal>Risoluzione</emma:literal>
                </emma:interpretation>
                <emma:interpretation id="interp1" emma:lang="it-IT" emma:confidence="0">
                  <emma:literal>Rivoluzione</emma:literal>
                </emma:interpretation>
                <emma:interpretation id="interp2" emma:lang="it-IT" emma:confidence="0">
                  <emma:literal>Risoluzioni</emma:literal>
                </emma:interpretation>
                <emma:interpretation id="interp3" emma:lang="it-IT" emma:confidence="0">
                  <emma:literal>Riduzione</emma:literal>
                </emma:interpretation>
                <emma:interpretation id="interp4" emma:lang="it-IT" emma:confidence="0">
                  <emma:literal>Rivoluzionar</emma:literal>
                </emma:interpretation>
              </emma:one-of>
            </emma:emma>
          </inkml:annotationXML>
          <inkml:trace contextRef="#ctx0" brushRef="#br0">54 39 0,'0'78'0,"0"53"15,-27 53-15,27 25 16,0 53-1,27 0 17,-27 104-17,0-104 1,0-157 0,-27-105-1,27 0 16,0-78-15,-26-132 0,26 1-1,26-53 1,-26 0 0,79 26-1,-27 27 1,53 25-1,0 27 1,78 79 0,0 78-1,27 104 1,-27 27 0,-104 26-1,-53 1 1,-78-1-1,-105-53 1,-53-25 0,1-53 15,51 0-15,54 1-1,51-1 1,53 52-1,105 79 1,26 1 0,26 51-1,0-52 1,-52 0 0,-26-78-1,-27-27 1,-52-52-1,-26-105 1,0-78 0,26 26-1,26 0 1,26 26 0,-52 131-1</inkml:trace>
          <inkml:trace contextRef="#ctx0" brushRef="#br0" timeOffset="267.561">1572 1348 0,'131'157'0,"-78"-52"16,-27 0-1,0-27 1,-26-25-1,0-53 1,0 0 0,0-105-1,-26-52 1,0-26 0,0-1-1,26 184 1</inkml:trace>
          <inkml:trace contextRef="#ctx0" brushRef="#br0" timeOffset="428.6835">1703 824 0,'0'-78'0,"53"52"0,-1 52 16,53-26-16,0 26 0,-105-26 0</inkml:trace>
          <inkml:trace contextRef="#ctx0" brushRef="#br0" timeOffset="1334.8755">2646 1217 0,'-131'0'16,"26"-26"-16,27 52 0,52 0 0,52 27 15,79 25 16,25 27-15,106 52 0,-79-26-1,-52-26 1,-53-53 0,-78 1-1,-105-53 1,-52-27-1,0 1 1,26 0 15,104 0-15,53 0 0,131 0-1,79 26 1,-27-27-1,26 54 1,-78-1 0,-78 26-1,-27-26 1,0 0 0,-26 1-1,52 25 1,27-26-1,26 0 1,52-104 0,0 25-1,-52-25 1,-27-1 0,-78-25-1,-52-27 1,-53 52 15,-52 53-15,26 26-1,0 157 1,79-26 0,26 0-1,104-26 1,53-27-1,26-183 1,27-25 0,-54-54-1,-130 184 1</inkml:trace>
          <inkml:trace contextRef="#ctx0" brushRef="#br0" timeOffset="2059.4385">4296 432 0,'26'104'0,"-26"80"16,26 78-16,0-1 15,-26-25 1,26-26 0,27-53-1,-27-79 17,26-104-17,27-52 1,-27-53-1,1 26 1,-27 52 0,0 1-1,-26 52 1,0 52 0,52 53-1,-25 0 1,-1-26-1,26-27 1,1-26 0,25-78 15,1-27-15,-27-52-1,0 53 1,-25 51-1,-27 27 1,26 0 0,-26 105-1,52 26 1,27 0 0,-1-52-1,27-53 1,0-105-1,-27-52 1,-78 131 0</inkml:trace>
          <inkml:trace contextRef="#ctx0" brushRef="#br0" timeOffset="2719.5525">5841 1270 0,'78'-27'16,"53"54"-16,26-27 0,-26 26 0,-26 0 15,-79 0 1,-78 0 15,-53 53-31,-26-27 31,-52 79-15,104-52 0,79 26-1,79-27 1,78 1-1,52-27 1,-78-52 0,-26-26-1,-79 0 1,-130-53 15,-132-78-15,53 78-1,-1 1 1,79 52 0,105 78-1,27-52 1,104 0 0,78 26-1,1-26 1,-27 0-1,-52-26 1,-53-53 15,-25 27-15,-53 52-16</inkml:trace>
          <inkml:trace contextRef="#ctx0" brushRef="#br0" timeOffset="3122.847">6967 1558 0,'26'131'0,"0"-53"0,-26 27 16,26 26-1,-26-79 1,26-26-1,-26-52 1,0-105 0,-52-26-1,0-79 1,-53-104 15,26 104-15,79 184-1,-26 52 1,79-26 0,-27 26-1,52 52 1,1 1 0,-79-53-1</inkml:trace>
          <inkml:trace contextRef="#ctx0" brushRef="#br0" timeOffset="3575.943">7674 2081 0,'131'0'16,"-27"0"-16,27-52 0,-26-27 31,-53-25-15,-78-27 0,-79 26-1,-104 26 1,-27 79 15,105 53-15,79 25-1,52 27 1,79 26 0,78-52-1,0-53 1,26-79-1,-26-25 1,-26-53 0,-131 131-1</inkml:trace>
          <inkml:trace contextRef="#ctx0" brushRef="#br0" timeOffset="4235.0805">8459 1531 0,'0'53'16,"26"52"-16,-26 26 0,0-1 15,27-25 17,-1-26-17,-26-79 1,52-26-1,1-79 1,-1-26 0,0 26-1,1 27 1,-27 78 0,-26 0-1,26 78 1,0 53-1,27 0 1,25-26 0,27-53-1,26-52 1,-26-52 15,-27-53-15,-26-52-1,-52 26 1,-26 52 0,0 27-1,0 78 1,0 27 0,26 78-1,52 26 1,53 0-1,0-26 1,26-79 0,-1-78-1,-51-79 1,-79 105 0</inkml:trace>
          <inkml:trace contextRef="#ctx0" brushRef="#br0" timeOffset="4915.701">10764 2003 0,'183'-26'16,"0"26"-16,0 26 0,-52-26 16,-104 0-1,-80 26 1,-78-26 0,-52 52-1,26 27 1,52 26-1,105-53 1,26-26 15,53 0-15,104 1 0,27-27-1,-27 0 1,-26-53-1,-157 53 1</inkml:trace>
        </inkml:traceGroup>
        <inkml:traceGroup>
          <inkml:annotationXML>
            <emma:emma xmlns:emma="http://www.w3.org/2003/04/emma" version="1.0">
              <emma:interpretation id="{FDBB06C6-B8EA-4B88-9BB1-4B9D6CB0A6AD}" emma:medium="tactile" emma:mode="ink">
                <msink:context xmlns:msink="http://schemas.microsoft.com/ink/2010/main" type="inkWord" rotatedBoundingBox="16055,10724 17502,10815 17385,12650 15939,12558">
                  <msink:destinationLink direction="with" ref="{92C8EB36-6807-4773-8974-BCE93379D772}"/>
                </msink:context>
              </emma:interpretation>
              <emma:one-of disjunction-type="recognition" id="oneOf1">
                <emma:interpretation id="interp5" emma:lang="it-IT" emma:confidence="0">
                  <emma:literal>1</emma:literal>
                </emma:interpretation>
                <emma:interpretation id="interp6" emma:lang="it-IT" emma:confidence="0">
                  <emma:literal>b</emma:literal>
                </emma:interpretation>
                <emma:interpretation id="interp7" emma:lang="it-IT" emma:confidence="0">
                  <emma:literal>I</emma:literal>
                </emma:interpretation>
                <emma:interpretation id="interp8" emma:lang="it-IT" emma:confidence="0">
                  <emma:literal>A</emma:literal>
                </emma:interpretation>
                <emma:interpretation id="interp9" emma:lang="it-IT" emma:confidence="0">
                  <emma:literal>Y</emma:literal>
                </emma:interpretation>
              </emma:one-of>
            </emma:emma>
          </inkml:annotationXML>
          <inkml:trace contextRef="#ctx0" brushRef="#br0" timeOffset="5768.1855">13853 2081 0,'53'0'0,"52"-52"0,-1 0 16,27-27-16,53-52 0,-27-26 16,-26-26-1,-27-1 1,-25 1-1,-53 52 1,-26 53 0,0 51-1,-26 54 1,0 77 0,0 80-1,-1 51 1,27 27-1,53-26 1,-1-27 15,-26-52-15,0-26 0,-78-78-1,-79-27 1,-52-26-1,0 26 1,52-26 0,78 0-1,79 26 1,79 1 0,131-1-1,26 26 1,-53-26-1,-78 27 1,-79-53 0,-156-27-1,-106-25 1,-78-26 0,-78-1-1,366 79 1</inkml:trace>
        </inkml:traceGroup>
      </inkml:traceGroup>
    </inkml:traceGroup>
    <inkml:traceGroup>
      <inkml:annotationXML>
        <emma:emma xmlns:emma="http://www.w3.org/2003/04/emma" version="1.0">
          <emma:interpretation id="{95091569-4AC8-444B-9959-447595286181}" emma:medium="tactile" emma:mode="ink">
            <msink:context xmlns:msink="http://schemas.microsoft.com/ink/2010/main" type="paragraph" rotatedBoundingBox="14769,13077 19823,14464 19227,16636 14173,152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BFE1DFA-736B-46FE-98A8-F6E15B2143B0}" emma:medium="tactile" emma:mode="ink">
              <msink:context xmlns:msink="http://schemas.microsoft.com/ink/2010/main" type="line" rotatedBoundingBox="14769,13077 19823,14464 19227,16636 14173,15249"/>
            </emma:interpretation>
          </emma:emma>
        </inkml:annotationXML>
        <inkml:traceGroup>
          <inkml:annotationXML>
            <emma:emma xmlns:emma="http://www.w3.org/2003/04/emma" version="1.0">
              <emma:interpretation id="{4D78DFC6-8B5F-4F53-8D47-ADB04523EB78}" emma:medium="tactile" emma:mode="ink">
                <msink:context xmlns:msink="http://schemas.microsoft.com/ink/2010/main" type="inkWord" rotatedBoundingBox="14769,13077 19823,14464 19227,16636 14173,15249"/>
              </emma:interpretation>
              <emma:one-of disjunction-type="recognition" id="oneOf2">
                <emma:interpretation id="interp10" emma:lang="it-IT" emma:confidence="0">
                  <emma:literal>dmin</emma:literal>
                </emma:interpretation>
                <emma:interpretation id="interp11" emma:lang="it-IT" emma:confidence="0">
                  <emma:literal>d min</emma:literal>
                </emma:interpretation>
                <emma:interpretation id="interp12" emma:lang="it-IT" emma:confidence="0">
                  <emma:literal>domin</emma:literal>
                </emma:interpretation>
                <emma:interpretation id="interp13" emma:lang="it-IT" emma:confidence="0">
                  <emma:literal>domina</emma:literal>
                </emma:interpretation>
                <emma:interpretation id="interp14" emma:lang="it-IT" emma:confidence="0">
                  <emma:literal>domini</emma:literal>
                </emma:interpretation>
              </emma:one-of>
            </emma:emma>
          </inkml:annotationXML>
          <inkml:trace contextRef="#ctx0" brushRef="#br0" timeOffset="8194.788">14351 4831 0,'0'183'0,"0"-26"16,-26 53-1,26-27 1,26-52 0,0-52-1,27-79 1,-1-79 15,53-52-15,-27-26-1,53 0 1,-52 26 0,-1 52-1,-25 79 1,-27 53 0,0 51-1,-26 80 1,26-27-1,27-26 1,-1-53 0,0-51-1,53-80 1,0-52 0,-27 1-1,27-27 1,-26 52-1,-27 53 1,-26 52 0,0 53 15,-26 78-15,0-26-1,27-26 1,-1-27-1,26-52 1,0-52 0,1-52-1,25-27 1,1 0 0,0 26-1,-53 53 1,0 26-1,-26 0 1,0 105 0,26 0-1,-26 26 1,52-27 0,1 1-1,-27-79 1,26-78 15,-52-79-15,0 131-1</inkml:trace>
          <inkml:trace contextRef="#ctx0" brushRef="#br0" timeOffset="8517.033">16236 4517 0,'0'0'0</inkml:trace>
          <inkml:trace contextRef="#ctx0" brushRef="#br0" timeOffset="8844.1605">16629 5355 0,'53'235'0,"-27"-51"16,0-80 0,0 1-1,-26-26 1,0-79 0,26-27-1,0-51 1,1-27 15,25 0-15,27 53-1,-53 26 17,0 26-32,0 78 15,26 53 1,1 0-1,-27 0 1,0-105 0,53-157-1,-79 131 1</inkml:trace>
          <inkml:trace contextRef="#ctx0" brushRef="#br0" timeOffset="7083.531">12989 3207 0,'27'105'0,"-27"52"0,26 53 16,0 52-1,-26-1 1,26 27 0,0-52-1,-26-26 1,0-106-1,0-51 1,-26-79 0,-52-79-1,-53-26 1,0 26 0,0 53-1,-26 26 1,26 78-1,0 26 1,78 80 0,27-1-1,105 0 1,26-79 15,78 1-15,26-53-1,1-52 1,-27-53 0,-104-25-1,-79 104 1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1:49.3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401D18-0291-4B78-97CE-C544DFEBE4F8}" emma:medium="tactile" emma:mode="ink">
          <msink:context xmlns:msink="http://schemas.microsoft.com/ink/2010/main" type="inkDrawing" rotatedBoundingBox="15322,6329 19957,6418 19952,6678 15317,6590" semanticType="strikethrough" shapeName="Other">
            <msink:sourceLink direction="with" ref="{2ADD3806-6421-4D06-BA2F-B425431D2CD7}"/>
          </msink:context>
        </emma:interpretation>
      </emma:emma>
    </inkml:annotationXML>
    <inkml:trace contextRef="#ctx0" brushRef="#br0">2406 1243 0,'52'-26'16,"1"26"-16,51 0 0,80 0 0,51 0 16,53 26-16,79-26 15,52 0 1,52 0-1,1 0 17,25 27-17,-78-1 1,0 0 0,-131 0-1,-78 0 1,-80-26-1,-103-26 1,-54 0 0,-77-79-1,-1 0 1,105 105 0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2:01.0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C8EB36-6807-4773-8974-BCE93379D772}" emma:medium="tactile" emma:mode="ink">
          <msink:context xmlns:msink="http://schemas.microsoft.com/ink/2010/main" type="inkDrawing" rotatedBoundingBox="13881,12590 21113,13062 21103,13214 13871,12742" semanticType="underline" shapeName="Other">
            <msink:sourceLink direction="with" ref="{FDBB06C6-B8EA-4B88-9BB1-4B9D6CB0A6AD}"/>
          </msink:context>
        </emma:interpretation>
      </emma:emma>
    </inkml:annotationXML>
    <inkml:trace contextRef="#ctx0" brushRef="#br0">0 0 0,'209'52'0,"79"-26"0,53 0 15,78 27 1,78-27 0,27 26-1,78-26 1,26 27-1,1-1 1,-27-26 0,-26 1-1,-52 25 1,-53-26 0,-78 0-1,-131 1 1,-79-27-1,-104 0 1,-79 0 0,-105-53 15,-131 1-15,-130-1-1,-79 1 1,445 52-1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2:04.4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9EED37-1520-4C82-A48B-E09F93318091}" emma:medium="tactile" emma:mode="ink">
          <msink:context xmlns:msink="http://schemas.microsoft.com/ink/2010/main" type="writingRegion" rotatedBoundingBox="23330,11039 29064,10792 29243,14945 23509,15192"/>
        </emma:interpretation>
      </emma:emma>
    </inkml:annotationXML>
    <inkml:traceGroup>
      <inkml:annotationXML>
        <emma:emma xmlns:emma="http://www.w3.org/2003/04/emma" version="1.0">
          <emma:interpretation id="{22C18C42-0F91-440B-AA14-116806A1726E}" emma:medium="tactile" emma:mode="ink">
            <msink:context xmlns:msink="http://schemas.microsoft.com/ink/2010/main" type="paragraph" rotatedBoundingBox="23330,11039 29064,10792 29243,14945 23509,15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6CB90E-49F2-4C16-A313-FE112FD02313}" emma:medium="tactile" emma:mode="ink">
              <msink:context xmlns:msink="http://schemas.microsoft.com/ink/2010/main" type="line" rotatedBoundingBox="23330,11039 29064,10792 29243,14945 23509,15192"/>
            </emma:interpretation>
          </emma:emma>
        </inkml:annotationXML>
        <inkml:traceGroup>
          <inkml:annotationXML>
            <emma:emma xmlns:emma="http://www.w3.org/2003/04/emma" version="1.0">
              <emma:interpretation id="{B59E298E-2E40-432C-ACA1-0556F3DA5012}" emma:medium="tactile" emma:mode="ink">
                <msink:context xmlns:msink="http://schemas.microsoft.com/ink/2010/main" type="inkWord" rotatedBoundingBox="23330,11039 29064,10792 29243,14945 23509,15192"/>
              </emma:interpretation>
              <emma:one-of disjunction-type="recognition" id="oneOf0">
                <emma:interpretation id="interp0" emma:lang="it-IT" emma:confidence="0">
                  <emma:literal>(Inizi</emma:literal>
                </emma:interpretation>
                <emma:interpretation id="interp1" emma:lang="it-IT" emma:confidence="0">
                  <emma:literal>(inizi</emma:literal>
                </emma:interpretation>
                <emma:interpretation id="interp2" emma:lang="it-IT" emma:confidence="0">
                  <emma:literal>(Inizi,</emma:literal>
                </emma:interpretation>
                <emma:interpretation id="interp3" emma:lang="it-IT" emma:confidence="0">
                  <emma:literal>(inizi,</emma:literal>
                </emma:interpretation>
                <emma:interpretation id="interp4" emma:lang="it-IT" emma:confidence="0">
                  <emma:literal>(my</emma:literal>
                </emma:interpretation>
              </emma:one-of>
            </emma:emma>
          </inkml:annotationXML>
          <inkml:trace contextRef="#ctx0" brushRef="#br0">915 0 0,'-53'26'15,"-51"53"-15,-27 25 0,-26 80 0,26 51 32,0 53-17,26 27 1,26-1 0,53 0-1,52 0 1,27-52-1,-1-26 1,0-79 0,1-26-1,-27-53 1,-26-78 0,0 0-1,0 0 1,0 0-1,0-26 1,0-26 0,-26-53-1,52-26 1,-26 131 0</inkml:trace>
          <inkml:trace contextRef="#ctx0" brushRef="#br0" timeOffset="872.0145">1203 1388 0,'26'52'0,"-52"79"0,0 0 15,26 26 1,0-26 0,26-26-1,0-79 1,0-26 0,0-52-1,27-106 1,25 1-1,1-26 17,-27 78-32,27 53 15,-53 52 1,0 26 0,26 79-1,-25 52 1,-1 0-1,26 0 1,27-78 0,-1-27 15,27-52-15,0-78-1,-1-80 1,1 28-1,0 25 1,-53 52 0,-25 27-1,-1 52 1,0 105 0,0 53-1,-26-1 1,26-26-1,-26-78 1,26-27 0,1-104-1,-1-132 1,-26 184 0</inkml:trace>
          <inkml:trace contextRef="#ctx0" brushRef="#br0" timeOffset="1126.881">2669 1100 0,'131'-53'15,"-26"27"-15,26 52 0,-27 1 0,1-1 16,-26-26 15,-27-53-15,0-51 0,-52 104-1</inkml:trace>
          <inkml:trace contextRef="#ctx0" brushRef="#br0" timeOffset="1815.3135">4135 681 0,'158'-26'0,"-54"26"0,-25-27 0,52 27 16,-26-26-1,-53 0 1,0-26-1,-52 52 1,-26-27 15,0 54-31,-26 25 16,-1 27 0,1 52 15,52 78-16,-26-78 1,-1-26 0,-25-53-1,-26 0 1,-1-52 0,53 0-1,26 0 1,78 0-1,79 27 1,53-1 0,-27 0-1,-26-26 1,-104-52 15,-53-53-15,-53-26-1,-25 0 1,78 131 0</inkml:trace>
          <inkml:trace contextRef="#ctx0" brushRef="#br0" timeOffset="2042.838">4842 183 0,'105'0'0,"26"105"16,52 104-16,27 132 0,-27 52 16,-104 26-1,-79-105 1,0-314-1</inkml:trace>
          <inkml:trace contextRef="#ctx0" brushRef="#br0" timeOffset="3347.442">5392 1728 0,'27'26'0,"-1"1"0,-26-1 16,0 26-16,26 0 0,-26 27 0,0 26 16,-26 26-1,-53-53 1,1 106 0,-27-1-1,0 26 1,0 1-1,1 26 1,-1-27 0,0-52-1,53-26 1,-1-52 0,27-27 15,0-26-16,26 0 1,0-26 0,26-26-1,-26 26 1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2:14.9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5801BDE-2ED7-4E51-8CA0-9CD8C0FCD6E5}" emma:medium="tactile" emma:mode="ink">
          <msink:context xmlns:msink="http://schemas.microsoft.com/ink/2010/main" type="inkDrawing" rotatedBoundingBox="20723,6150 24131,5486 24571,7744 21163,8407" semanticType="callout" shapeName="Other">
            <msink:sourceLink direction="with" ref="{C04C51C1-5917-4AF6-A89D-3B6174093D17}"/>
          </msink:context>
        </emma:interpretation>
      </emma:emma>
    </inkml:annotationXML>
    <inkml:trace contextRef="#ctx0" brushRef="#br0">1728 0 0,'26'-26'0,"-26"52"16,-78 26-16,-53 53 0,-52 0 0,-27 78 16,-52 53-1,0 0 1,27 25 0,25-25 15,79-79-16,79-78 1,104-53 0,105-105-1,79-25 1,52-80 0,79-25-1,-1 26 1,1-27-1,-1 27 1,-77 52 0,-80 52-1,-104 27 1,-105 52 0,-79 78-1,-78 53 1,-52 53-1,-27 51 1,-52 27 0,52 26 15,1-52-15,77-27-1,106-78 1,26-105-1,104-52 1,80-52 0,77-53-1,53-26 1,53 0 0,25-1-1,-25 54 1,-79 25-1,-79 27 1,-131 52 0,-52 26-1,-131 53 1,-52 51 0,-53 28-1,27 25 1,52 0-1,52-26 17,79-26-17,0-78 1,26-53 0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1:48.5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4C51C1-5917-4AF6-A89D-3B6174093D17}" emma:medium="tactile" emma:mode="ink">
          <msink:context xmlns:msink="http://schemas.microsoft.com/ink/2010/main" type="inkDrawing" rotatedBoundingBox="20962,5888 24590,5290 24997,7758 21369,8357" hotPoints="24579,6924 23033,8470 21488,6924 23033,5379" semanticType="enclosure" shapeName="Circle">
            <msink:destinationLink direction="with" ref="{75801BDE-2ED7-4E51-8CA0-9CD8C0FCD6E5}"/>
          </msink:context>
        </emma:interpretation>
      </emma:emma>
    </inkml:annotationXML>
    <inkml:trace contextRef="#ctx0" brushRef="#br0">-80-5499 0,'-210'52'0,"-26"1"0,-25 25 16,-54 53-1,1 26 1,26 53 0,26 25-1,79 27 1,104 26 0,79-26-1,105-26 1,78 0-1,53-79 1,78-26 0,27-53-1,52-52 1,-1-52 0,1-52 15,-52-53-16,-27-53 1,-79 1 0,-25-53-1,-79-25 1,-79-27 0,-104-1-1,-105 1 1,-53 27-1,-104 77 1,-79 53 0,-52 105-1,-26 105 1,-27 104 0,53 27-1,445-210 1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3:25.4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B0B058-5CE9-46C0-A5BF-6698EF7D151A}" emma:medium="tactile" emma:mode="ink">
          <msink:context xmlns:msink="http://schemas.microsoft.com/ink/2010/main" type="inkDrawing" rotatedBoundingBox="3392,2411 6522,2682 6354,4620 3224,4349" semanticType="callout" shapeName="Other">
            <msink:sourceLink direction="from" ref="{E71A5E26-9B6B-4A8C-86FA-6D060CEC776C}"/>
            <msink:sourceLink direction="to" ref="{E71A5E26-9B6B-4A8C-86FA-6D060CEC776C}"/>
            <msink:sourceLink direction="from" ref="{1076305A-84B9-45B9-9308-FF49359D283D}"/>
            <msink:sourceLink direction="to" ref="{1076305A-84B9-45B9-9308-FF49359D283D}"/>
          </msink:context>
        </emma:interpretation>
      </emma:emma>
    </inkml:annotationXML>
    <inkml:trace contextRef="#ctx0" brushRef="#br0">235 0 0,'52'183'16,"-104"79"-16,52 79 16,0-1-1,-52-26 16,-1-78-15,53-105 0,-26-105-1,26-52 1,-26-184 0,0-78-1,-1-52 1,1-1-1,26 53 1,0 105 0,0 78-1,26 79 1,79 52 0,78 53-1,53 52 1,105-53-1,-1-78 1,27-26 62,575-183-78,-785 209 16,-104 52-1,-1 105 1,-104 105 0,26 26-1,26 26 1,26-26 0,52-26-1,1-52 1,-1-158-1,-78-52 1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3:26.7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BD370A0-9375-408C-A8E3-2D706D7EDB9B}" emma:medium="tactile" emma:mode="ink">
          <msink:context xmlns:msink="http://schemas.microsoft.com/ink/2010/main" type="inkDrawing" rotatedBoundingBox="13236,2275 14889,3981 13352,5471 11699,3765" semanticType="verticalRange" shapeName="Other">
            <msink:sourceLink direction="with" ref="{7D75C08A-3713-4A01-AF3B-D31820F7F623}"/>
          </msink:context>
        </emma:interpretation>
      </emma:emma>
    </inkml:annotationXML>
    <inkml:trace contextRef="#ctx0" brushRef="#br0">-157 53 0,'157'-53'0,"79"80"0,104-1 16,53-26-1,26 26 1,-26-26 0,-79 0-1,-104 26 1,-158 26-1,-52 79 17,-105 26-32,-78 105 31,0 26 0,-1 27-31,1-54 16,0-51-1,78-53 1,53-78 0,130-106-1,-78 27 1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6:00.0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2C19FB-9E12-4DB1-80F0-63052232F2A6}" emma:medium="tactile" emma:mode="ink">
          <msink:context xmlns:msink="http://schemas.microsoft.com/ink/2010/main" type="inkDrawing" rotatedBoundingBox="19276,2326 20218,4043 20067,4126 19125,2408" semanticType="callout" shapeName="Other">
            <msink:sourceLink direction="with" ref="{58B69B79-24FB-4649-A32A-BA87B3604EEC}"/>
          </msink:context>
        </emma:interpretation>
      </emma:emma>
    </inkml:annotationXML>
    <inkml:trace contextRef="#ctx0" brushRef="#br0">1443 962 0,'0'134'0,"27"-1"0,0 55 16,80-1-1,0 0 1,26 0-1,1 0 1,-27 0 0,-27-26-1,-26-54 1,-1-27 0,-26-53-1,-27-27 1,-27-107-1,-53-80 1,0-27 0,80 214-1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3:28.9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10D8F9-9364-4193-8CF7-4A33BE51FE74}" emma:medium="tactile" emma:mode="ink">
          <msink:context xmlns:msink="http://schemas.microsoft.com/ink/2010/main" type="writingRegion" rotatedBoundingBox="14400,1727 17831,1725 17832,3036 14401,3038"/>
        </emma:interpretation>
      </emma:emma>
    </inkml:annotationXML>
    <inkml:traceGroup>
      <inkml:annotationXML>
        <emma:emma xmlns:emma="http://www.w3.org/2003/04/emma" version="1.0">
          <emma:interpretation id="{11319370-BE5C-4CD2-97E7-BA81D4607631}" emma:medium="tactile" emma:mode="ink">
            <msink:context xmlns:msink="http://schemas.microsoft.com/ink/2010/main" type="paragraph" rotatedBoundingBox="14400,1727 17831,1725 17832,3036 14401,30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69C1EC-46CE-4688-9691-1E29D20AFF2F}" emma:medium="tactile" emma:mode="ink">
              <msink:context xmlns:msink="http://schemas.microsoft.com/ink/2010/main" type="line" rotatedBoundingBox="14400,1727 17831,1725 17832,3036 14401,3038"/>
            </emma:interpretation>
          </emma:emma>
        </inkml:annotationXML>
        <inkml:traceGroup>
          <inkml:annotationXML>
            <emma:emma xmlns:emma="http://www.w3.org/2003/04/emma" version="1.0">
              <emma:interpretation id="{2E44AE98-D236-4A53-B821-210ACA8814A9}" emma:medium="tactile" emma:mode="ink">
                <msink:context xmlns:msink="http://schemas.microsoft.com/ink/2010/main" type="inkWord" rotatedBoundingBox="14400,1727 17831,1725 17832,3036 14401,3038"/>
              </emma:interpretation>
              <emma:one-of disjunction-type="recognition" id="oneOf0">
                <emma:interpretation id="interp0" emma:lang="it-IT" emma:confidence="0">
                  <emma:literal>4x4</emma:literal>
                </emma:interpretation>
                <emma:interpretation id="interp1" emma:lang="it-IT" emma:confidence="0">
                  <emma:literal>4 lx</emma:literal>
                </emma:interpretation>
                <emma:interpretation id="interp2" emma:lang="it-IT" emma:confidence="0">
                  <emma:literal>. lx</emma:literal>
                </emma:interpretation>
                <emma:interpretation id="interp3" emma:lang="it-IT" emma:confidence="0">
                  <emma:literal>4*</emma:literal>
                </emma:interpretation>
                <emma:interpretation id="interp4" emma:lang="it-IT" emma:confidence="0">
                  <emma:literal>° lx</emma:literal>
                </emma:interpretation>
              </emma:one-of>
            </emma:emma>
          </inkml:annotationXML>
          <inkml:trace contextRef="#ctx0" brushRef="#br0">917 0 0,'-184'289'15,"-25"-54"-15,-1-52 32,79-52-17,79-78 1,26-27-1,0-105 1,0-130 0,-27-1-1,53 210 1</inkml:trace>
          <inkml:trace contextRef="#ctx0" brushRef="#br0" timeOffset="-303.6915">-1571-314 0,'131'131'15,"0"79"-15,-26 52 0,52-53 16,-53 0 0,27-78-1,-26-26 1,-26-79 0,-27-130-1,53-80 16,-105 184-31</inkml:trace>
          <inkml:trace contextRef="#ctx0" brushRef="#br0" timeOffset="-576.135">-1152-314 0,'0'79'0,"-105"104"16,-130 53-16,-106-1 16,53-77-1,52-1 1,106-53-1,103-51 17,80-1-17,104-26 1,131-26 0,52 0-1,1 0 1,-79-26-1,-105 0 1,-79 26 0,-104-52-1,-105-53 1,-52-52 0,26-27-1,157 184 1</inkml:trace>
          <inkml:trace contextRef="#ctx0" brushRef="#br0" timeOffset="152.334">79 184 0,'262'288'0,"-27"-79"15,-78 1 1,-130-105 0,-27-105-1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3:30.4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82D009-11A2-4500-8756-A626E8CCB239}" emma:medium="tactile" emma:mode="ink">
          <msink:context xmlns:msink="http://schemas.microsoft.com/ink/2010/main" type="inkDrawing" rotatedBoundingBox="4730,5436 8399,10705 8154,10876 4485,5607" semanticType="callout" shapeName="Other">
            <msink:sourceLink direction="with" ref="{58F66DEF-66A1-4F41-A77A-1AAC11151B60}"/>
            <msink:sourceLink direction="with" ref="{8F2C0060-B05B-4AF8-9BB8-22C991DF0E17}"/>
          </msink:context>
        </emma:interpretation>
      </emma:emma>
    </inkml:annotationXML>
    <inkml:trace contextRef="#ctx0" brushRef="#br0">0 0 0,'53'26'0,"-1"52"0,0 27 16,27 26-16,26 26 15,26 26 1,0 1 0,26 78-1,26-1 1,27 27 0,-1 0-1,1 27 1,25-1-1,-25 53 1,25-27 0,1 27-1,26-27 17,-26 0-17,-27-52 1,-26-26-1,-52-78 1,-52-54 0,-53-77-1,0-27 1,0-131 0,53-130-1,-79 235 1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3:31.1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39449F-C6A8-457A-9CA1-94193B03CF8A}" emma:medium="tactile" emma:mode="ink">
          <msink:context xmlns:msink="http://schemas.microsoft.com/ink/2010/main" type="inkDrawing" rotatedBoundingBox="8524,10415 13078,5537 13216,5666 8662,10544" semanticType="callout" shapeName="Other">
            <msink:sourceLink direction="with" ref="{F7959F12-49E5-4DE6-86C0-C53995E04DE5}"/>
            <msink:sourceLink direction="with" ref="{A1645B79-40BE-4DA6-B454-A747B1D6B03C}"/>
            <msink:sourceLink direction="with" ref="{8F2C0060-B05B-4AF8-9BB8-22C991DF0E17}"/>
          </msink:context>
        </emma:interpretation>
      </emma:emma>
    </inkml:annotationXML>
    <inkml:trace contextRef="#ctx0" brushRef="#br0">4486 0 0,'-26'131'0,"-131"26"0,-27 105 16,-77 52 0,-27 53-1,-105 26 1,0 26-1,-78 26 1,25 0 0,28 26-1,25-52 1,52-52 0,79-53-1,79-104 1,26-53-1,79-105 1,51-26 0,27-26-1,0 0 1,0-78 0,27-53 15,-27 131-31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3:27.8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F195AE3-9095-4E89-BBA0-F2FD35B4ABF5}" emma:medium="tactile" emma:mode="ink">
          <msink:context xmlns:msink="http://schemas.microsoft.com/ink/2010/main" type="inkDrawing" rotatedBoundingBox="18118,3835 20639,3569 20845,5517 18324,5784" hotPoints="18245,3732 20755,3878 19808,5605 18876,5311" semanticType="enclosure" shapeName="Quadrilateral"/>
        </emma:interpretation>
      </emma:emma>
    </inkml:annotationXML>
    <inkml:trace contextRef="#ctx0" brushRef="#br0">0 46 0,'811'-78'16,"-365"104"0,-1 0-1,-26 26 1,-131 1 0,-131 25-1,-157 1 1,-79 78-1,-130 26 1,-1 53 0,27 52-1,78-52 1,53-27 0,26-52-1,0-78 1,-53-131-1,-104-184 1,183 236 0</inkml:trace>
    <inkml:trace contextRef="#ctx0" brushRef="#br0" timeOffset="-423.801">131 20 0,'52'52'0,"27"106"0,25 77 15,1 53 1,0-26 0,26-26-1,0-27 1,-27-78-1,-51-52 1,-53-27 0,-26-78-1,-79-53 1,-78-52 15,25-78-15,158 209-1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3:34.1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8F66DEF-66A1-4F41-A77A-1AAC11151B60}" emma:medium="tactile" emma:mode="ink">
          <msink:context xmlns:msink="http://schemas.microsoft.com/ink/2010/main" type="inkDrawing" rotatedBoundingBox="5476,10403 14639,11289 14621,11466 5459,10580" semanticType="strikethrough" shapeName="Other">
            <msink:sourceLink direction="with" ref="{D1EE10E0-F24A-4025-BA6D-C370199E3C48}"/>
            <msink:sourceLink direction="with" ref="{D875D340-1A50-4841-B939-98A68859F673}"/>
            <msink:destinationLink direction="with" ref="{8C82D009-11A2-4500-8756-A626E8CCB239}"/>
          </msink:context>
        </emma:interpretation>
      </emma:emma>
    </inkml:annotationXML>
    <inkml:trace contextRef="#ctx0" brushRef="#br0">0 38 0,'-105'-26'0,"131"0"0,131 26 0,79 26 15,52 0-15,105 27 16,26-1 0,78 27-1,27-1 1,26 27-1,52-27 1,0 1 0,27-27-1,-1 1 1,27-27 0,-27 0-1,-51 0 1,-54 0-1,-78 1 1,-78-1 0,-105 0-1,-131 0 1,-105-26 15,-78 26-15,-236-104-1,288 78-15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3:24.3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76305A-84B9-45B9-9308-FF49359D283D}" emma:medium="tactile" emma:mode="ink">
          <msink:context xmlns:msink="http://schemas.microsoft.com/ink/2010/main" type="inkDrawing" rotatedBoundingBox="3062,4607 26563,6354 26542,6638 3041,4891" semanticType="callout" shapeName="Other">
            <msink:destinationLink direction="from" ref="{EE95823C-4227-4C17-8FD2-EB3C843E053F}"/>
            <msink:destinationLink direction="from" ref="{A4B0B058-5CE9-46C0-A5BF-6698EF7D151A}"/>
            <msink:destinationLink direction="to" ref="{A4B0B058-5CE9-46C0-A5BF-6698EF7D151A}"/>
          </msink:context>
        </emma:interpretation>
      </emma:emma>
    </inkml:annotationXML>
    <inkml:trace contextRef="#ctx0" brushRef="#br0">-3102-6258 0,'183'52'15,"53"0"-15,78 1 16,53-1 0,52 1-1,52-1 1,27 0-1,78 27 1,52-1 0,105 1-1,27-27 1,78 27 0,26-27-1,52 1 1,53-1-1,0 27 1,26-27 0,-26 26-1,-26-25 1,25 25 0,1 1-1,-26 0 1,-53-27 15,-52 0-15,-52 1-1,-1-27 1,-51 26 0,-27 1-1,0-27 1,-79 26-1,-52 0 1,-52-52 0,-131 53-1,-131-1 1,-132-52 15,-339-131-15,209 131-1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21.9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202051-DADC-4447-B0AC-E6E8BD9BEDD2}" emma:medium="tactile" emma:mode="ink">
          <msink:context xmlns:msink="http://schemas.microsoft.com/ink/2010/main" type="inkDrawing" rotatedBoundingBox="20773,8366 29386,9036 28987,14169 20374,13500" hotPoints="20746,9183 28810,9181 23796,14836" semanticType="enclosure" shapeName="Triangle">
            <msink:sourceLink direction="with" ref="{3FDCF610-7D8B-4131-B7A6-EDA19A15EAF6}"/>
          </msink:context>
        </emma:interpretation>
      </emma:emma>
    </inkml:annotationXML>
    <inkml:trace contextRef="#ctx0" brushRef="#br0">507 157 0,'-131'26'0,"52"-52"0,1 26 16,-1 0-16,27 0 16,25 26-1,1-26 1,0 0-1,26 0 1,0 0 0,0-26-1,0 26 1,0 0 0,26 0-1,27 0 1,25 26 15,27-26-15,78 0-1,27 26 1,25-26 0,27 0-1,52 0 1,1 0-1,-1 27 1,26-54 0,1 27-1,-1 0 1,27-26 0,-1 26-1,27 0 1,-26 0-1,25 0 1,-25-26 0,26-26-1,-27 25 17,1 27-17,0 27 1,-27-27-1,0 0 1,-25 26 0,-27 0-1,-53-26 1,-51 0 0,-106 0-1,-52-26 1,-130-27-1,-158-25 1,262 78 0</inkml:trace>
    <inkml:trace contextRef="#ctx0" brushRef="#br0" timeOffset="10894.8105">1030-26 0,'26'26'16,"1"-26"-16,-27 26 0,0 0 0,-27 27 16,27-27-16,-26 52 0,26 27 0,0 0 15,0 26 1,0 0 15,26 52-15,1 0-1,-1 27 1,0-1 0,0 27-1,27 0 1,25-1 0,-25 1-1,25 0 1,1-1-1,-1-51 1,27 25 0,0 1-1,-1-1 1,27-52 0,0 26-1,0-52 1,-26 26-1,26-52 17,0 0-17,0-26 1,0-1 0,0-26-1,0-25 1,-1-27-1,-25-27 1,26 27 0,-26 0-1,26-26 1,26-26 0,-52 26-1,52-27 1,-26-25-1,0-1 1,0-26 0,-1 1-1,1-27 1,0-26 0,-26 0 15,0-1-16,26-25 1,-27-26 0,1-1-1,-26-25 1,26-1 0,-27 0-1,1-26 1,-27 0-1,-26 27 1,-26-27 0,-26 52-1,-53-25 1,-25 51 0,-27 1-1,-26 26 1,26 79-1,52-27 1,27 0 0,52 105-1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3:37.7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F2C0060-B05B-4AF8-9BB8-22C991DF0E17}" emma:medium="tactile" emma:mode="ink">
          <msink:context xmlns:msink="http://schemas.microsoft.com/ink/2010/main" type="inkDrawing" rotatedBoundingBox="4471,4719 18933,2945 20233,13538 5770,15312" hotPoints="13861,9180 5300,13485 3793,10488 12354,6183" semanticType="enclosure" shapeName="Rectangle">
            <msink:sourceLink direction="with" ref="{7D75C08A-3713-4A01-AF3B-D31820F7F623}"/>
            <msink:sourceLink direction="with" ref="{62B971F0-9D49-4FA0-953C-31197A65A6D5}"/>
            <msink:sourceLink direction="with" ref="{D875D340-1A50-4841-B939-98A68859F673}"/>
            <msink:destinationLink direction="with" ref="{8C82D009-11A2-4500-8756-A626E8CCB239}"/>
            <msink:destinationLink direction="with" ref="{9199F576-0D10-4F51-9D27-68DFA2C5D73C}"/>
            <msink:destinationLink direction="with" ref="{1D39449F-C6A8-457A-9CA1-94193B03CF8A}"/>
            <msink:destinationLink direction="to" ref="{61DC4D54-B1A5-4A32-95E1-41ADAA2F7A4D}"/>
            <msink:destinationLink direction="from" ref="{61DC4D54-B1A5-4A32-95E1-41ADAA2F7A4D}"/>
          </msink:context>
        </emma:interpretation>
      </emma:emma>
    </inkml:annotationXML>
    <inkml:trace contextRef="#ctx0" brushRef="#br0">3575 628 0,'-52'-104'0,"-53"-1"0,-78 26 16,-79-25-1,0 25 1,-26 27 0,-26 26-1,-53 26 1,27 52-1,-1 79 1,1 52 0,78 79-1,53 26 1,52 52 15,78 27-15,79 78-1,79-52 1,52 0 0,130 0-1,80-79 1,78-131 0,78-26-1,27-78 1,-26-79-1,-1-105 1,-52-104 0,-52-79-1,-53-79 1,-104-26 0,-131-26-1,-79-26 1,-131 0-1,-157 52 1,-183 0 15,-183 79-15,-158 105 0,-130 130-1,916 79 1</inkml:trace>
    <inkml:trace contextRef="#ctx0" brushRef="#br0" timeOffset="-4523.148">-1688-6101 0,'26'-26'0,"0"-1"16,27 27-16,-1 0 0,0 27 0,53 25 15,0 27-15,0 25 0,52 27 16,0 0 0,52 52-1,27 27 1,26-1-1,0 53 1,26 0 0,0 26-1,0 26 17,26 1-17,-26-1 1,0 0-1,-26 0 1,0 1 0,105 130-1,-132-157 1,-25 0 0,-27-53 15,0 1-16,-52-26 1,26-53 0,-52-26-1,0-27 1,-27-25 0,-51-53-1,-1 0 1,-26-26-1,0 0 1,0 0 0,0 0-1,0 0 1,26 0 0,-26 0-1,0 0 1,-26 0-1,26 0 1,26 0 0,-52 0-1,26 26 17,0-26-17,0 27 1,0-1-1,26 0 1,-26 0 0,0-26-1,0 26 1,0-26 0,-26 27-1,26-27 1,0 0-1,0 0 1,0 26 0,0-26-1,0 26 1,0-26 0,0 0-1,0 26 1,26 0-1,-26-26 17,26 27-17,26-27 1,27 0 0,0-27-1,52 1 1,26-26-1,0-27 1,52-26 0,53-25-1,0-28 1,26-25 0,52 0-1,27-27 1,0-25-1,52-1 1,0-26 0,52-26-1,0 0 1,53-26 0,-27 26 15,1 0-16,-27 0 1,1 0 0,-27 26-1,-52 52 1,-27 1 0,-78 78-1,-52 26 1,-105 27-1,-79 51 1,-52 27 0,-78 27-1,-132-27 1,210 0 0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3:36.2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1AA43E-C00B-44A6-9D79-9877862A2AAD}" emma:medium="tactile" emma:mode="ink">
          <msink:context xmlns:msink="http://schemas.microsoft.com/ink/2010/main" type="inkDrawing" rotatedBoundingBox="6996,12743 10187,12954 10181,13040 6991,12829" semanticType="underline" shapeName="Other">
            <msink:sourceLink direction="with" ref="{83B04E63-EBF8-44CA-91BA-DDDA47A8F375}"/>
            <msink:destinationLink direction="with" ref="{9199F576-0D10-4F51-9D27-68DFA2C5D73C}"/>
          </msink:context>
        </emma:interpretation>
      </emma:emma>
    </inkml:annotationXML>
    <inkml:trace contextRef="#ctx0" brushRef="#br0">0 30 0,'288'-52'0,"0"78"16,52-26-1,236 52 1,-183 0 0,26-25-1,-52-1 17,-79 0-17,-105-26 1,-131 0-1,-52 0 1,-52 0 0,-131-26-1,-1 26 1,184 0 0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23.0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1F53F5-7169-4937-910C-74E88157D9FA}" emma:medium="tactile" emma:mode="ink">
          <msink:context xmlns:msink="http://schemas.microsoft.com/ink/2010/main" type="inkDrawing" rotatedBoundingBox="23550,14784 23988,9208 24109,9217 23671,14794" semanticType="callout" shapeName="Other">
            <msink:sourceLink direction="with" ref="{6E4A88E9-D482-4BAD-83AD-4690142FF5D0}"/>
          </msink:context>
        </emma:interpretation>
      </emma:emma>
    </inkml:annotationXML>
    <inkml:trace contextRef="#ctx0" brushRef="#br0">498 0 0,'0'0'0,"26"0"15,-26 27-15,0 25 0,-26 0 0,26 27 16,0-1-16,-26 53 0,-1 26 16,27 1-1,-26 51 1,26 0 15,0 27-15,-26-53-1,0 79 1,0 0 0,0 26-1,-1 0 1,1 26 0,0-25-1,0 25 1,0-26-1,26 0 1,0-26 0,-27 0-1,1-27 1,26-25 0,-26-53-1,26-26 16,-26-27-31,26-77 32,26-1-17,-26-26 1,0 0 0,0 0-1,0-26 1,-26-53-1,0 27 1,-27-1 15,53 53-15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7:02.62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F0F33D-CC91-46FA-8088-B46D9ECBDAB3}" emma:medium="tactile" emma:mode="ink">
          <msink:context xmlns:msink="http://schemas.microsoft.com/ink/2010/main" type="inkDrawing" rotatedBoundingBox="17707,583 21990,196 22122,1659 17839,2045" semanticType="callout" shapeName="Other">
            <msink:sourceLink direction="with" ref="{58B69B79-24FB-4649-A32A-BA87B3604EEC}"/>
          </msink:context>
        </emma:interpretation>
      </emma:emma>
    </inkml:annotationXML>
    <inkml:trace contextRef="#ctx0" brushRef="#br0">1978-375 0,'214'-80'0,"-54"53"16,28 27-1,-28-26 1,0 26-1,-26-27 1,-27 27 0,-80 0-1,-27 0 1,0 0 0,-27 27-1,-26-27 1,26-27-1,0 0 1,27 27 0</inkml:trace>
    <inkml:trace contextRef="#ctx0" brushRef="#br0" timeOffset="-421.8777">2192-990 0,'-27'81'16,"27"-1"-16,-27 27 0,1 53 31,-1 1-16,0-1 1,54 27 0,0-53-1,-1-27 1,55-27 0,-1-53-1,27-27 1,0-27-1,26 0 1,-52-26 0,-28 26-1,-80 0 1,-106-26 0,-1-1-1,134 54 1</inkml:trace>
    <inkml:trace contextRef="#ctx0" brushRef="#br0" timeOffset="843.7554">3689-589 0,'80'-53'0,"-106"133"0,52-26 0,-26 26 15,0 27-15,0 26 16,0 28 0,-26-27-1,26-28 1,-27-25-1,27-28 1,0-53 0,0 0-1,0-53 1,27-1 0,-81-53-1,-53 0 1,27 27-1,-27 27 17,0 26-17,27 54 1,80-1 0,0 1-1,27-27 1,53-27-1,27 27 1,53-26 0,27 26-1,1-27 1,-55 27 0,-26 0-1,-80 0 1,0 0-1,-54 27 1,0-27 15,0 26-31,1-26 16,-1-26 0,27-1 15,0 27-16</inkml:trace>
    <inkml:trace contextRef="#ctx0" brushRef="#br1" timeOffset="-60666.4256">80 0 0,'160'26'0,"27"1"16,54 27-16,-81-1 15,-26 0 1,-80 1-1,-81-1 1,-27 28 0,-106-1 15,-241 27-15,27-80-1,374-27 1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25.2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8A28DB-6691-4889-B56C-13D55ECAA7CE}" emma:medium="tactile" emma:mode="ink">
          <msink:context xmlns:msink="http://schemas.microsoft.com/ink/2010/main" type="inkDrawing" rotatedBoundingBox="20344,12882 28276,12687 28331,14912 20399,15106" semanticType="callout" shapeName="Other">
            <msink:sourceLink direction="with" ref="{7192F943-87DC-4284-B100-047DB90454EB}"/>
          </msink:context>
        </emma:interpretation>
      </emma:emma>
    </inkml:annotationXML>
    <inkml:trace contextRef="#ctx0" brushRef="#br0">0 157 0,'0'0'0,"27"26"0,-1 27 0,0 25 16,53 1-16,-27 0 15,53 51 1,26 1-1,0 27 1,-1-54 0,54 53-1,25 0 1,53 1 0,-26-1-1,52-26 1,26 0-1,26-27 1,-25 1 0,51-26-1,1-27 1,-27 0 0,27-52-1,-27-26 1,1 0 15,-27-79-15,26 0-1,-25-52 1,-27-26 0,-27 0-1,28-53 1,-54 27-1,1-1 1,-53 1 0,0 52-1,-52-1 1,-26 54 0,-53 25-1,-25 53 1,-27 26-1,-27-26 1,-51 26 0,-27-79-1,105 79 1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27.7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25CA8A-60D9-4925-BAD3-A25DFC3D9DB7}" emma:medium="tactile" emma:mode="ink">
          <msink:context xmlns:msink="http://schemas.microsoft.com/ink/2010/main" type="inkDrawing" rotatedBoundingBox="23487,14819 23502,8927 24130,8929 24115,14820" semanticType="callout" shapeName="Other">
            <msink:sourceLink direction="from" ref="{6E4A88E9-D482-4BAD-83AD-4690142FF5D0}"/>
            <msink:sourceLink direction="to" ref="{A255C903-9335-4A83-828A-E0E43E440DF3}"/>
          </msink:context>
        </emma:interpretation>
      </emma:emma>
    </inkml:annotationXML>
    <inkml:trace contextRef="#ctx0" brushRef="#br0">124 0 0,'26'79'0,"-26"52"0,26 26 16,-26 26 0,26 53-1,-26 52 1,26 0-1,-52 52 1,0-25 0,26 51-1,-26 53 1,26 0 0,0-26-1,0 26 1,0-26 15,-26-27-15,-1-52-1,-25-52 1,52-52 0,-26-79-1,26-27 1,0-77-1,26-27 1,-26 0 0,0-27-1,0 27 1,0-52 0,0 26-1,0 0 1,0 26-1,0 26 1,0-26 0,0 52-1,26-52 17,0 26-17,27-52 1,25 0-1,-25-52 1,-53 51 0,0 1-1,-26 0 1,-53 26 0,0 26-1,1 27 1,52-1-1,52 0 1,79 1 0,-1-1-1,27-52 1,-104 0 0,-27 0-1,-79-26 1,-26 26-1,53-26 17,26 26-17,52 0 1,131 26 0,26-52-1,-52-27 1,-131 53-1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29.6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92F943-87DC-4284-B100-047DB90454EB}" emma:medium="tactile" emma:mode="ink">
          <msink:context xmlns:msink="http://schemas.microsoft.com/ink/2010/main" type="inkDrawing" rotatedBoundingBox="18647,13419 30194,13964 30183,14188 18636,13642" shapeName="Other">
            <msink:destinationLink direction="with" ref="{558A28DB-6691-4889-B56C-13D55ECAA7CE}"/>
          </msink:context>
        </emma:interpretation>
      </emma:emma>
    </inkml:annotationXML>
    <inkml:trace contextRef="#ctx0" brushRef="#br0">0 0 0,'53'0'0,"-1"0"0,53 0 0,26 26 15,52-26-15,53 26 16,26 0-1,52 1 1,26-1 0,53 0-1,-26-52 1,78 52 0,0 0-1,26 26 1,27-25-1,-1 25 1,1-26 0,-1 0-1,-25 27 1,25-27 0,1 0-1,-27 0 1,0-26 15,-25 26-15,-1 1-1,-52-80 1,-1 79 0,-25 1-1,-27-27 1,-78 0-1,-26 0 1,-53 0 0,-52-27-1,-52 27 1,-27 0 0,-26 0-1,-26 0 1,-26-26-1,-131-26 1,157 52 0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31.2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55C903-9335-4A83-828A-E0E43E440DF3}" emma:medium="tactile" emma:mode="ink">
          <msink:context xmlns:msink="http://schemas.microsoft.com/ink/2010/main" type="inkDrawing" rotatedBoundingBox="23923,9029 23986,15184 23655,15188 23592,9032" shapeName="Other">
            <msink:destinationLink direction="to" ref="{4E25CA8A-60D9-4925-BAD3-A25DFC3D9DB7}"/>
          </msink:context>
        </emma:interpretation>
      </emma:emma>
    </inkml:annotationXML>
    <inkml:trace contextRef="#ctx0" brushRef="#br0">0 0 0,'53'26'0,"-1"0"0,-26 27 16,1-1-16,-1 27 0,-26-1 16,26 53-1,-26 26 1,0 27-1,0 51 1,26 1 0,-26 26-1,26-27 17,1 211-17,-1-132 1,0 0-1,-26 26 1,26-25 0,-52-1-1,26 0 1,-26-26 0,0-26-1,-1 0 1,1 0-1,26-53 1,-26 1 0,26-27 15,0-52-15,-26 0-1,26-53 1,0-51-1,0-27 1,0 0 0,0-27-1,0-156 1,-26-26 0,26 209-1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37.73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-1 131 0,'26'0'0,"53"0"0,-1-27 15,53 54-15,52-27 0,53 26 16,52-26 0,52 26-1,27 0 1,26-26 0,26 26-1,0 0 1,0 1-1,-26-1 17,-1-26-17,1 0 1,-26 26 0,-1 26-1,-51-25 1,-54-1-1,-77 0 1,-53 0 0,-53-26-1,-52 0 1,-26 0 0,-104-26-1,-54 0 1,-77 0-1,-79-27 1,-53 27 0,-78-26-1,-53 25 1,-25-25 0,25-26 15,-52 51-16,26 27 1,79-26 0,26 0-1,79 26 1,52 0 0,78 0-1,79 26 1,53-26-1,78 0 1,52 0 0,79-26-1,131 26 1,26-52 0,-288 52-1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38.51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33 0 0,'-26'52'0,"26"26"16,0 27-16,0 26 0,26 0 15,-26 26 1,26-26 0,-26-52-1,0-27 16,26-26-15,-26-52 0,-26-79-1,26-26 1,0-26 0,0 0-1,-26 79 1,52 25-1,-26 53 1,0 26 0,0 79-1,26 26 1,-26 26 0,0-26-1,-52-105 1,52-26-1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39.14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26 0,'105'-26'0,"-79"52"0,0 27 15,-52 77-15,0 1 0,-27 53 16,27-27 0,26-26-1,-26-105 1,52 0 0,0-104-1,27-53 1,-53 0-1,0-26 1,0 26 0,0 104-1,0 27 17,52 79-17,0 131 1,-104-80-1,52-130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5:51.98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53 1 0,'26'-26'0,"-26"105"16,0-1-16,-26 27 0,26 26 15,0 26-15,26 26 16,-26 27 0,0-1-1,0 27 1,0 0 0,0-1 15,0 1-16,-26 0 1,26-1 0,0 1-1,0 0 1,0-27 0,26 1-1,-26-27 1,0-26-1,0-26 1,0-26 0,26-27-1,-26-51 1,0-1 0,0-26-1,0 0 1,0 0-1,0-26 1,0 26 15,-26-27-15,-27 27 0,27-26-1,26 26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5:52.92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53 0,'-78'-53'0,"209"53"0,52 0 0,53 26 16,26 1-16,-1 25 16,28 0-1,51-26 1,0 27 0,79 25-1,26 1 1,27-79-1,25 105 1,27-27 0,-26 27-1,25 0 1,-25-27 0,-53-25-1,-26-1 1,-26 0-1,-1-25 17,-51-1-17,-27-26 1,-26 0 0,0 26-1,-26-26 1,0 26-1,-26-26 1,-53 26 0,0-26-1,-52 27 1,-52-27 0,-27 0-1,-26 0 1,-26 0-1,-26-27 1,-79-51 0,105 78-1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26.2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DCF610-7D8B-4131-B7A6-EDA19A15EAF6}" emma:medium="tactile" emma:mode="ink">
          <msink:context xmlns:msink="http://schemas.microsoft.com/ink/2010/main" type="writingRegion" rotatedBoundingBox="23619,8902 24247,8902 24247,9426 23619,9426">
            <msink:destinationLink direction="with" ref="{68202051-DADC-4447-B0AC-E6E8BD9BEDD2}"/>
          </msink:context>
        </emma:interpretation>
      </emma:emma>
    </inkml:annotationXML>
    <inkml:traceGroup>
      <inkml:annotationXML>
        <emma:emma xmlns:emma="http://www.w3.org/2003/04/emma" version="1.0">
          <emma:interpretation id="{6E3C4926-3B29-41D2-83ED-6990CCB6E524}" emma:medium="tactile" emma:mode="ink">
            <msink:context xmlns:msink="http://schemas.microsoft.com/ink/2010/main" type="paragraph" rotatedBoundingBox="23619,8902 24247,8902 24247,9426 23619,94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E37CF5-9558-4CA6-A50E-55472B1A64A5}" emma:medium="tactile" emma:mode="ink">
              <msink:context xmlns:msink="http://schemas.microsoft.com/ink/2010/main" type="line" rotatedBoundingBox="23619,8902 24247,8902 24247,9426 23619,9426"/>
            </emma:interpretation>
          </emma:emma>
        </inkml:annotationXML>
        <inkml:traceGroup>
          <inkml:annotationXML>
            <emma:emma xmlns:emma="http://www.w3.org/2003/04/emma" version="1.0">
              <emma:interpretation id="{BF78D849-D228-4304-B630-4356C5CE6892}" emma:medium="tactile" emma:mode="ink">
                <msink:context xmlns:msink="http://schemas.microsoft.com/ink/2010/main" type="inkWord" rotatedBoundingBox="23619,8902 24247,8902 24247,9426 23619,9426"/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o</emma:literal>
                </emma:interpretation>
                <emma:interpretation id="interp2" emma:lang="it-IT" emma:confidence="0">
                  <emma:literal>@</emma:literal>
                </emma:interpretation>
                <emma:interpretation id="interp3" emma:lang="it-IT" emma:confidence="0">
                  <emma:literal>g</emma:literal>
                </emma:interpretation>
                <emma:interpretation id="interp4" emma:lang="it-IT" emma:confidence="0">
                  <emma:literal>a</emma:literal>
                </emma:interpretation>
              </emma:one-of>
            </emma:emma>
          </inkml:annotationXML>
          <inkml:trace contextRef="#ctx0" brushRef="#br0">289 196 0,'26'104'0,"-26"-51"16,52-1-16,1-26 15,25-26 1,-25-26-1,-1-26 1,-26-1 0,-52-25-1,-26 25 1,-27-25 0,-52 52-1,26-1 1,1 54-1,25 51 17,27 1-17,52 26 1,26-27 0,52-26-1,27 1 1,0-79-1,-27-1 1,1-51 0,-79-27-1,-52 0 1,-27 1 0,-26 51-1,1 27 1,25 52-1,53 0 1,26 53 0,52 0-1,79 25 1,0 1 15,0-79-15,-131-26-16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7:34.82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9AF7355-4F2A-498E-A3DA-BD8CE8F5973F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0,'0'54'0,"0"26"15,27 54-15,-1 26 16,1 54 0,-27 0 15,27 27-16,0-28 1,-27-52 0,26-54-1,-26-54 1,27-26 0,0-27-1,0-27 1,26-26-1,54-27 1,-27-1 0,54-26-1,0 1 1,-1-1 0,1 26-1,-54 28 1,-53 26-1,-27 27 17,0 0-17,-80 27 1,-27-54 0,0 0-1,107 27 1</inkml:trace>
    <inkml:trace contextRef="#ctx0" brushRef="#br0" timeOffset="498.0515">-401-26 0,'27'26'0,"53"28"15,53 26 1,1 27-16,27 0 16,26 27-1,-27-27 1,-26-27 0,0 0-1,-54-53 1,-54-1-1,1-26 1,-27 0 0,0-26-1,-53-28 1,26-26 15,27 80-31</inkml:trace>
    <inkml:trace contextRef="#ctx0" brushRef="#br0" timeOffset="1076.1801">1577-267 0,'27'-53'0,"-134"133"0,27 0 0,-27 27 0,54 0 15,-1 0 1,27-27 0,27-27-1,54 1 1,26-54 0,54 0-1,26-27 1,1 27-1,-55 0 1,-25 27 0,-55 0-1,-26 26 1,-80 1 15,-27 26-31,27-27 16,0 1-1,0-27 1,26-1 0,54-26 15,0 0-31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5:53.88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183 158 0,'-78'79'0,"25"26"0,1-1 0,52-25 16,0-27 0,26-26-1,0-52 1,53-26 0,78-105 15,-79 52-16,27-52 1,-52 78 0,-27 53-1,-26 26 1,0 0 0,0 105-1,0 26 1,52 52-1,105-52 1,79-52 0,104-106-1,-340 27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5:54.51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0,'0'52'0,"26"53"0,27 78 16,78 1 0,0-27-1,-1-52 1,-25-53-1,0-52 1,-53-79 0,-52-104-1,-26 0 1,-26-1 0,26 106-1,-1 26 1,27 52-1,0 26 1,27 78 0,25 27-1,0 0 1,-52-52 0,-78-79-1,-27-183 16,105 183-15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3:45.5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75D340-1A50-4841-B939-98A68859F673}" emma:medium="tactile" emma:mode="ink">
          <msink:context xmlns:msink="http://schemas.microsoft.com/ink/2010/main" type="writingRegion" rotatedBoundingBox="7619,10342 10762,10342 10762,11337 7619,11337">
            <msink:destinationLink direction="with" ref="{58F66DEF-66A1-4F41-A77A-1AAC11151B60}"/>
            <msink:destinationLink direction="with" ref="{8F2C0060-B05B-4AF8-9BB8-22C991DF0E17}"/>
          </msink:context>
        </emma:interpretation>
      </emma:emma>
    </inkml:annotationXML>
    <inkml:traceGroup>
      <inkml:annotationXML>
        <emma:emma xmlns:emma="http://www.w3.org/2003/04/emma" version="1.0">
          <emma:interpretation id="{475F5C6B-CD18-408B-A052-62DFAF10AED0}" emma:medium="tactile" emma:mode="ink">
            <msink:context xmlns:msink="http://schemas.microsoft.com/ink/2010/main" type="paragraph" rotatedBoundingBox="7619,10342 10762,10342 10762,11337 7619,11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71AD21-F166-47DF-B68D-1D1D5728F9C1}" emma:medium="tactile" emma:mode="ink">
              <msink:context xmlns:msink="http://schemas.microsoft.com/ink/2010/main" type="line" rotatedBoundingBox="7619,10342 10762,10342 10762,11337 7619,11337"/>
            </emma:interpretation>
          </emma:emma>
        </inkml:annotationXML>
        <inkml:traceGroup>
          <inkml:annotationXML>
            <emma:emma xmlns:emma="http://www.w3.org/2003/04/emma" version="1.0">
              <emma:interpretation id="{A1645B79-40BE-4DA6-B454-A747B1D6B03C}" emma:medium="tactile" emma:mode="ink">
                <msink:context xmlns:msink="http://schemas.microsoft.com/ink/2010/main" type="inkWord" rotatedBoundingBox="7619,10342 8536,10342 8536,10918 7619,10918">
                  <msink:destinationLink direction="with" ref="{1D39449F-C6A8-457A-9CA1-94193B03CF8A}"/>
                  <msink:destinationLink direction="to" ref="{EE95823C-4227-4C17-8FD2-EB3C843E053F}"/>
                </msink:context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o</emma:literal>
                </emma:interpretation>
                <emma:interpretation id="interp2" emma:lang="it-IT" emma:confidence="0">
                  <emma:literal>.</emma:literal>
                </emma:interpretation>
                <emma:interpretation id="interp3" emma:lang="it-IT" emma:confidence="0">
                  <emma:literal>°</emma:literal>
                </emma:interpretation>
                <emma:interpretation id="interp4" emma:lang="it-IT" emma:confidence="0">
                  <emma:literal>0</emma:literal>
                </emma:interpretation>
              </emma:one-of>
            </emma:emma>
          </inkml:annotationXML>
          <inkml:trace contextRef="#ctx0" brushRef="#br0">1926-236 0,'104'-78'0,"-104"-1"15,0 27-15,-52-1 0,0 27 16,-53 26 0,-26 26-1,26 27 1,27 25 15,25 27-15,79 0-1,79 0 1,78-27 0,27-52-1,-27-52 1,-52-52 0,-52-27-1,-105-26 1,-53 26-1,-52 27 1,-26 78 0,52 26-1,27 79 1,104-1 0,105 53-1,104-78 1,-235-79-1</inkml:trace>
        </inkml:traceGroup>
        <inkml:traceGroup>
          <inkml:annotationXML>
            <emma:emma xmlns:emma="http://www.w3.org/2003/04/emma" version="1.0">
              <emma:interpretation id="{20D71D40-10FB-4772-BF55-96CD31A7A3A4}" emma:medium="tactile" emma:mode="ink">
                <msink:context xmlns:msink="http://schemas.microsoft.com/ink/2010/main" type="inkWord" rotatedBoundingBox="10133,10657 10762,10657 10762,11337 10133,11337"/>
              </emma:interpretation>
              <emma:one-of disjunction-type="recognition" id="oneOf1">
                <emma:interpretation id="interp5" emma:lang="it-IT" emma:confidence="0">
                  <emma:literal>a</emma:literal>
                </emma:interpretation>
                <emma:interpretation id="interp6" emma:lang="it-IT" emma:confidence="0">
                  <emma:literal>Q</emma:literal>
                </emma:interpretation>
                <emma:interpretation id="interp7" emma:lang="it-IT" emma:confidence="0">
                  <emma:literal>o</emma:literal>
                </emma:interpretation>
                <emma:interpretation id="interp8" emma:lang="it-IT" emma:confidence="0">
                  <emma:literal>A</emma:literal>
                </emma:interpretation>
                <emma:interpretation id="interp9" emma:lang="it-IT" emma:confidence="0">
                  <emma:literal>d</emma:literal>
                </emma:interpretation>
              </emma:one-of>
            </emma:emma>
          </inkml:annotationXML>
          <inkml:trace contextRef="#ctx0" brushRef="#br0" timeOffset="556.605">4073-26 0,'-79'52'0,"53"27"16,78 26-16,27-1 0,52-25 15,-26-53 1,26-26 0,-53-52-1,-52-53 1,-52-52-1,-79 0 17,-52 52-17,26 53 1,27 78 0,51 52-1,79 53 1,105 53-1,53-27 1,-1-53 0,-104-156-1,-79 52 1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3:36.8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199F576-0D10-4F51-9D27-68DFA2C5D73C}" emma:medium="tactile" emma:mode="ink">
          <msink:context xmlns:msink="http://schemas.microsoft.com/ink/2010/main" type="inkDrawing" rotatedBoundingBox="8394,13159 8593,14196 7910,14327 7711,13290" semanticType="callout" shapeName="Other">
            <msink:sourceLink direction="with" ref="{7E1AA43E-C00B-44A6-9D79-9877862A2AAD}"/>
            <msink:sourceLink direction="with" ref="{8F2C0060-B05B-4AF8-9BB8-22C991DF0E17}"/>
          </msink:context>
        </emma:interpretation>
      </emma:emma>
    </inkml:annotationXML>
    <inkml:trace contextRef="#ctx0" brushRef="#br0">139 43 0,'78'-52'0,"-51"52"15,51 26-15,27 0 0,-27 0 0,-25 27 16,-53-1 0,-79 27-1,-78 25 1,-26 1-1,78 0 1,53 0 15,104-27-15,79 1 0,26-27-1,0 0 1,-52-25-1,-79-1 1,0-26 0,-26 0-1,53-53 1,-27-78 0,-26 131-1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6:39.62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E95823C-4227-4C17-8FD2-EB3C843E053F}" emma:medium="tactile" emma:mode="ink">
          <msink:context xmlns:msink="http://schemas.microsoft.com/ink/2010/main" type="inkDrawing" rotatedBoundingBox="7686,10554 8041,5318 8671,5360 8316,10596" semanticType="callout" shapeName="Other">
            <msink:sourceLink direction="to" ref="{A1645B79-40BE-4DA6-B454-A747B1D6B03C}"/>
            <msink:sourceLink direction="from" ref="{1076305A-84B9-45B9-9308-FF49359D283D}"/>
          </msink:context>
        </emma:interpretation>
      </emma:emma>
    </inkml:annotationXML>
    <inkml:trace contextRef="#ctx0" brushRef="#br0">631 0 0,'-53'209'0,"27"-25"16,0 78 0,0 26-1,-27 52 1,1 53-1,26 26 1,-27 26 0,27 26-1,26 1 1,0-53 0,0-27-1,0-77 1,0-106-1,0-78 1,0-79 0,-26-52-1,0-78 1,-27-27 0,1 0-1,0 27 1,-27 52 15,53 78-15,26 0-1,52 53 1,1 26 0,25 0-1,1-26 1,-27-53-1,1-52 1,-27-52 0,52-132-1,-25-130 1,25-79 0,1 53-1,-53-53 1,-26 393-1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3:35.1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B04E63-EBF8-44CA-91BA-DDDA47A8F375}" emma:medium="tactile" emma:mode="ink">
          <msink:context xmlns:msink="http://schemas.microsoft.com/ink/2010/main" type="writingRegion" rotatedBoundingBox="7604,11202 9644,11590 9392,12914 7352,12526">
            <msink:destinationLink direction="with" ref="{7E1AA43E-C00B-44A6-9D79-9877862A2AAD}"/>
          </msink:context>
        </emma:interpretation>
      </emma:emma>
    </inkml:annotationXML>
    <inkml:traceGroup>
      <inkml:annotationXML>
        <emma:emma xmlns:emma="http://www.w3.org/2003/04/emma" version="1.0">
          <emma:interpretation id="{2EA0915A-A3E4-4C8D-BB30-E92A2EF9C22A}" emma:medium="tactile" emma:mode="ink">
            <msink:context xmlns:msink="http://schemas.microsoft.com/ink/2010/main" type="paragraph" rotatedBoundingBox="7604,11202 9644,11590 9392,12914 7352,125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6DDCA7-8C99-4826-9404-17E60F3538CF}" emma:medium="tactile" emma:mode="ink">
              <msink:context xmlns:msink="http://schemas.microsoft.com/ink/2010/main" type="line" rotatedBoundingBox="7604,11202 9644,11590 9392,12914 7352,12526"/>
            </emma:interpretation>
          </emma:emma>
        </inkml:annotationXML>
        <inkml:traceGroup>
          <inkml:annotationXML>
            <emma:emma xmlns:emma="http://www.w3.org/2003/04/emma" version="1.0">
              <emma:interpretation id="{04646375-6672-4AE3-B226-9DAC29DA1778}" emma:medium="tactile" emma:mode="ink">
                <msink:context xmlns:msink="http://schemas.microsoft.com/ink/2010/main" type="inkWord" rotatedBoundingBox="7604,11202 9644,11590 9392,12914 7352,12526"/>
              </emma:interpretation>
              <emma:one-of disjunction-type="recognition" id="oneOf0">
                <emma:interpretation id="interp0" emma:lang="it-IT" emma:confidence="0">
                  <emma:literal>4 A</emma:literal>
                </emma:interpretation>
                <emma:interpretation id="interp1" emma:lang="it-IT" emma:confidence="0">
                  <emma:literal>QLA</emma:literal>
                </emma:interpretation>
                <emma:interpretation id="interp2" emma:lang="it-IT" emma:confidence="0">
                  <emma:literal>4x</emma:literal>
                </emma:interpretation>
                <emma:interpretation id="interp3" emma:lang="it-IT" emma:confidence="0">
                  <emma:literal>ELA</emma:literal>
                </emma:interpretation>
                <emma:interpretation id="interp4" emma:lang="it-IT" emma:confidence="0">
                  <emma:literal>4*</emma:literal>
                </emma:interpretation>
              </emma:one-of>
            </emma:emma>
          </inkml:annotationXML>
          <inkml:trace contextRef="#ctx0" brushRef="#br0">1047-1515 0,'79'105'0,"-27"26"0,27 52 16,25 26 0,-25 27-1,0-26 1,-1-79 0,-52-53-1,1-52 1,-27-26-1,0-131 1,26-26 0,-26 157-1</inkml:trace>
          <inkml:trace contextRef="#ctx0" brushRef="#br0" timeOffset="583.947">2592-965 0,'0'78'16,"-78"1"-16,-27 52 0,-26 0 15,0 26 1,26-26 15,53-53-15,26-51 0,26-54-1,52-130 1,-52-26-1,26-26 1,0 78 15,-52 26-31,26 131 16,-26 0 0,52 158-1,27-54 16,-1 28-15,27-1 0,-1-53-1,1-25 1,-27-53 0,-52-26-1,-105-78 1,-26-1-1,131 79 1</inkml:trace>
          <inkml:trace contextRef="#ctx0" brushRef="#br0" timeOffset="-358.3755">1231-1384 0,'-79'131'0,"-52"0"15,-52 26-15,-1 26 16,27 0 0,53-25-1,104-54 1,52-25-1,105-53 17,53 0-17,78-26 1,0-26 0,-26 26-1,-79 26 1,-78-26-1,-105 0 1,-79-52 0,-104-53-1,-1 0 1,184 105 0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3:26.27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D75C08A-3713-4A01-AF3B-D31820F7F623}" emma:medium="tactile" emma:mode="ink">
          <msink:context xmlns:msink="http://schemas.microsoft.com/ink/2010/main" type="writingRegion" rotatedBoundingBox="12123,3403 14087,3403 14087,6100 12123,6100">
            <msink:destinationLink direction="with" ref="{DBD370A0-9375-408C-A8E3-2D706D7EDB9B}"/>
            <msink:destinationLink direction="with" ref="{8F2C0060-B05B-4AF8-9BB8-22C991DF0E17}"/>
          </msink:context>
        </emma:interpretation>
      </emma:emma>
    </inkml:annotationXML>
    <inkml:traceGroup>
      <inkml:annotationXML>
        <emma:emma xmlns:emma="http://www.w3.org/2003/04/emma" version="1.0">
          <emma:interpretation id="{7691E516-9721-48D7-9EF4-70CAD8EC3760}" emma:medium="tactile" emma:mode="ink">
            <msink:context xmlns:msink="http://schemas.microsoft.com/ink/2010/main" type="paragraph" rotatedBoundingBox="12123,3403 14087,3403 14087,6100 12123,6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3833E8-6599-430B-B401-45F8ADCFDEB8}" emma:medium="tactile" emma:mode="ink">
              <msink:context xmlns:msink="http://schemas.microsoft.com/ink/2010/main" type="line" rotatedBoundingBox="12123,3403 14087,3403 14087,6100 12123,6100"/>
            </emma:interpretation>
          </emma:emma>
        </inkml:annotationXML>
        <inkml:traceGroup>
          <inkml:annotationXML>
            <emma:emma xmlns:emma="http://www.w3.org/2003/04/emma" version="1.0">
              <emma:interpretation id="{B90810CD-52BF-4ACB-B456-5F32FFCDF955}" emma:medium="tactile" emma:mode="ink">
                <msink:context xmlns:msink="http://schemas.microsoft.com/ink/2010/main" type="inkWord" rotatedBoundingBox="12123,3403 14087,3403 14087,6100 12123,6100"/>
              </emma:interpretation>
              <emma:one-of disjunction-type="recognition" id="oneOf0">
                <emma:interpretation id="interp0" emma:lang="it-IT" emma:confidence="0">
                  <emma:literal>t.</emma:literal>
                </emma:interpretation>
                <emma:interpretation id="interp1" emma:lang="it-IT" emma:confidence="0">
                  <emma:literal>. a</emma:literal>
                </emma:interpretation>
                <emma:interpretation id="interp2" emma:lang="it-IT" emma:confidence="0">
                  <emma:literal>. .</emma:literal>
                </emma:interpretation>
                <emma:interpretation id="interp3" emma:lang="it-IT" emma:confidence="0">
                  <emma:literal>t,</emma:literal>
                </emma:interpretation>
                <emma:interpretation id="interp4" emma:lang="it-IT" emma:confidence="0">
                  <emma:literal>. o</emma:literal>
                </emma:interpretation>
              </emma:one-of>
            </emma:emma>
          </inkml:annotationXML>
          <inkml:trace contextRef="#ctx0" brushRef="#br0">0 0 0,'-26'-26'0,"52"26"16,1 105-16,25 52 0,53 26 0,-27 53 15,53 26 1,0 26 0,-26-26-1,26-27 1,-27-51-1,-25-106 17,-53-52-17,-26-78 1,-78-131 0,-53-53-1,0-26 1,-52-26-1,183 288 1</inkml:trace>
          <inkml:trace contextRef="#ctx0" brushRef="#br1" timeOffset="198129.897">1545 2540 0,'-26'79'0,"-52"-53"16,-27 0-16,0-26 0,53-26 0,-1-52 16,80-1-1,51-26 16,27 27-15,26-1 0,-53 53-1,1 52 1,-27 0 0,-26 53-1,27 26 1,25 26-1,27-105 1,-105-26 0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6:40.87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B89314A-B13E-4E28-8907-743828E49559}" emma:medium="tactile" emma:mode="ink">
          <msink:context xmlns:msink="http://schemas.microsoft.com/ink/2010/main" type="inkDrawing" rotatedBoundingBox="10623,10622 10893,5574 11102,5585 10832,10633" semanticType="verticalRange" shapeName="Other">
            <msink:sourceLink direction="with" ref="{62B971F0-9D49-4FA0-953C-31197A65A6D5}"/>
          </msink:context>
        </emma:interpretation>
      </emma:emma>
    </inkml:annotationXML>
    <inkml:trace contextRef="#ctx0" brushRef="#br0">157 0 0,'53'-26'0,"-1"78"0,-26 53 15,-26 104-15,27 27 16,-54 52-1,1 52 1,0 27 0,26 52-1,0 26 1,-26 26 0,-27-26-1,1 1 1,0-27-1,26-79 1,26-104 0,-27-79-1,54-79 1,-27-78 15,0 0-15,-27-131-1,27-78 1,27-53 0,-1-105-1,-26 367 1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6:41.37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2B971F0-9D49-4FA0-953C-31197A65A6D5}" emma:medium="tactile" emma:mode="ink">
          <msink:context xmlns:msink="http://schemas.microsoft.com/ink/2010/main" type="writingRegion" rotatedBoundingBox="11580,5450 11152,10810 7114,10487 7542,5127">
            <msink:destinationLink direction="with" ref="{6B89314A-B13E-4E28-8907-743828E49559}"/>
            <msink:destinationLink direction="with" ref="{8F2C0060-B05B-4AF8-9BB8-22C991DF0E17}"/>
            <msink:destinationLink direction="with" ref="{92141761-E6F4-4D26-89A7-1B62C2E801B6}"/>
          </msink:context>
        </emma:interpretation>
      </emma:emma>
    </inkml:annotationXML>
    <inkml:traceGroup>
      <inkml:annotationXML>
        <emma:emma xmlns:emma="http://www.w3.org/2003/04/emma" version="1.0">
          <emma:interpretation id="{24827B2A-B614-4C77-BE6F-0FE49631CF28}" emma:medium="tactile" emma:mode="ink">
            <msink:context xmlns:msink="http://schemas.microsoft.com/ink/2010/main" type="paragraph" rotatedBoundingBox="11579,5463 11152,10810 9835,10704 10262,5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300D3C-7968-455A-A0A2-845D12C24A49}" emma:medium="tactile" emma:mode="ink">
              <msink:context xmlns:msink="http://schemas.microsoft.com/ink/2010/main" type="line" rotatedBoundingBox="11579,5463 11152,10810 9835,10704 10262,5358"/>
            </emma:interpretation>
          </emma:emma>
        </inkml:annotationXML>
        <inkml:traceGroup>
          <inkml:annotationXML>
            <emma:emma xmlns:emma="http://www.w3.org/2003/04/emma" version="1.0">
              <emma:interpretation id="{EC41FB3C-FCD5-4044-840B-AF0275DF9D8D}" emma:medium="tactile" emma:mode="ink">
                <msink:context xmlns:msink="http://schemas.microsoft.com/ink/2010/main" type="inkWord" rotatedBoundingBox="11579,5463 11152,10810 9835,10704 10262,5358"/>
              </emma:interpretation>
              <emma:one-of disjunction-type="recognition" id="oneOf0">
                <emma:interpretation id="interp0" emma:lang="it-IT" emma:confidence="0">
                  <emma:literal>:</emma:literal>
                </emma:interpretation>
                <emma:interpretation id="interp1" emma:lang="it-IT" emma:confidence="0">
                  <emma:literal>;</emma:literal>
                </emma:interpretation>
                <emma:interpretation id="interp2" emma:lang="it-IT" emma:confidence="0">
                  <emma:literal>..</emma:literal>
                </emma:interpretation>
                <emma:interpretation id="interp3" emma:lang="it-IT" emma:confidence="0">
                  <emma:literal>.</emma:literal>
                </emma:interpretation>
                <emma:interpretation id="interp4" emma:lang="it-IT" emma:confidence="0">
                  <emma:literal>'</emma:literal>
                </emma:interpretation>
              </emma:one-of>
            </emma:emma>
          </inkml:annotationXML>
          <inkml:trace contextRef="#ctx0" brushRef="#br0">615 27 0,'-235'157'0,"78"0"16,52-52 0,0-53-1,79-26 1,52-52-1,79-79 1,26-26 0,0 0-1,0 53 17,-53 25-32,-52 53 15,-26 27 1,0 104-1,27-27 1,-1 80 0,26-27-1,1-26 1,-53-27 0,0-104-1</inkml:trace>
          <inkml:trace contextRef="#ctx0" brushRef="#br0" timeOffset="498.015">-537 4845 0,'53'0'0,"-1"0"15,0 26-15,27 79 0,-27 52 0,1 26 47,418-157 16,-314-235-48,0 52 1,-26 26 0,-52 0-1,-79-26 1,0 157-1</inkml:trace>
        </inkml:traceGroup>
      </inkml:traceGroup>
    </inkml:traceGroup>
    <inkml:traceGroup>
      <inkml:annotationXML>
        <emma:emma xmlns:emma="http://www.w3.org/2003/04/emma" version="1.0">
          <emma:interpretation id="{8171E1C4-B434-437E-BA20-81411A1733DD}" emma:medium="tactile" emma:mode="ink">
            <msink:context xmlns:msink="http://schemas.microsoft.com/ink/2010/main" type="paragraph" rotatedBoundingBox="7364,5484 8538,5040 8771,5655 7596,60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BA9510-79B5-4D31-889E-1066563E63BA}" emma:medium="tactile" emma:mode="ink">
              <msink:context xmlns:msink="http://schemas.microsoft.com/ink/2010/main" type="line" rotatedBoundingBox="7364,5484 8538,5040 8771,5654 7596,6099"/>
            </emma:interpretation>
          </emma:emma>
        </inkml:annotationXML>
        <inkml:traceGroup>
          <inkml:annotationXML>
            <emma:emma xmlns:emma="http://www.w3.org/2003/04/emma" version="1.0">
              <emma:interpretation id="{C9434E40-A680-4D12-AD6A-1A9D3BBFA684}" emma:medium="tactile" emma:mode="ink">
                <msink:context xmlns:msink="http://schemas.microsoft.com/ink/2010/main" type="inkWord" rotatedBoundingBox="7364,5484 8538,5040 8771,5654 7596,6099"/>
              </emma:interpretation>
              <emma:one-of disjunction-type="recognition" id="oneOf1">
                <emma:interpretation id="interp5" emma:lang="it-IT" emma:confidence="0">
                  <emma:literal>^</emma:literal>
                </emma:interpretation>
                <emma:interpretation id="interp6" emma:lang="it-IT" emma:confidence="0">
                  <emma:literal>a</emma:literal>
                </emma:interpretation>
                <emma:interpretation id="interp7" emma:lang="it-IT" emma:confidence="0">
                  <emma:literal>.</emma:literal>
                </emma:interpretation>
                <emma:interpretation id="interp8" emma:lang="it-IT" emma:confidence="0">
                  <emma:literal>n</emma:literal>
                </emma:interpretation>
                <emma:interpretation id="interp9" emma:lang="it-IT" emma:confidence="0">
                  <emma:literal>N</emma:literal>
                </emma:interpretation>
              </emma:one-of>
            </emma:emma>
          </inkml:annotationXML>
          <inkml:trace contextRef="#ctx0" brushRef="#br0" timeOffset="-1209.8835">-2317 0 0,'-367'236'0,"236"-131"0,53-53 16,51-52-1,80-52 1,78-79-1,26-52 1,-26 52 0,0 26-1,-27 79 1,-51 26 0,25 78 15,27 79-16,52 1 1,26-80 0,-183-78-16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6:43.77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1DC4D54-B1A5-4A32-95E1-41ADAA2F7A4D}" emma:medium="tactile" emma:mode="ink">
          <msink:context xmlns:msink="http://schemas.microsoft.com/ink/2010/main" type="inkDrawing" rotatedBoundingBox="13167,13517 13809,5602 14298,5641 13656,13557" semanticType="callout" shapeName="Other">
            <msink:sourceLink direction="to" ref="{8F2C0060-B05B-4AF8-9BB8-22C991DF0E17}"/>
            <msink:sourceLink direction="from" ref="{8F2C0060-B05B-4AF8-9BB8-22C991DF0E17}"/>
          </msink:context>
        </emma:interpretation>
      </emma:emma>
    </inkml:annotationXML>
    <inkml:trace contextRef="#ctx0" brushRef="#br0">895 0 0,'0'-26'0,"0"52"15,-26 53-15,0 25 0,0 54 0,-26-1 16,25 52-1,-25 53 1,26 52 0,0 27-1,26 25 17,0 27-17,-27 26 1,54 26-1,-80 0 1,53 27 0,-26-27-1,0 0 1,-26-26 0,-1 0-1,27-26 1,0-53-1,0-52 1,26-26 0,0-105-1,0-52 1,0-53 0,0-52-1,-27-26 1,-25-26 15,0-53-15,-1 26-1,-25 27 1,25 26 0,27 26-1,0 26 1,26 79-1,26 26 1,27 52 0,-27-52-1,26-26 1,-26-53 0,0-52-1,1-26 1,-1-53-1,0-26 1,26 27 0,-25-1-1,25 53 1,-26 0 15,0 0-15,-26-79-1,0-78 1,0 183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6:27.48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039F7DF-EA2F-48AC-A16E-62F66BA7C054}" emma:medium="tactile" emma:mode="ink">
          <msink:context xmlns:msink="http://schemas.microsoft.com/ink/2010/main" type="inkDrawing"/>
        </emma:interpretation>
      </emma:emma>
    </inkml:annotationXML>
    <inkml:trace contextRef="#ctx0" brushRef="#br0">-1097 9491 0,'81'80'0,"-55"1"0,1 52 15,-80 28 1,-1-1 0,-26-26-1,-27-1 1,0 1 0,27-54-1,53-106 16,107-28-31,-80 54 16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6:46.32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2141761-E6F4-4D26-89A7-1B62C2E801B6}" emma:medium="tactile" emma:mode="ink">
          <msink:context xmlns:msink="http://schemas.microsoft.com/ink/2010/main" type="inkDrawing" rotatedBoundingBox="15942,6036 16735,5790 16994,6623 16200,6869" semanticType="verticalRange" shapeName="Other">
            <msink:sourceLink direction="with" ref="{62B971F0-9D49-4FA0-953C-31197A65A6D5}"/>
          </msink:context>
        </emma:interpretation>
      </emma:emma>
    </inkml:annotationXML>
    <inkml:trace contextRef="#ctx0" brushRef="#br0">628 0 0,'-52'79'16,"-79"0"-16,-26 51 0,26-25 16,26-26-1,53-1 1,52-78-1,52-26 1,53-52 0,0-53-1,-27 0 1,-25 26 15,-1 53-15,-26 52-1,27 52 1,78 131 0,26 105-1,-26-52 1,-131-236 0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6:45.28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9BE1284-F994-4855-8FC2-D6C5B9025E45}" emma:medium="tactile" emma:mode="ink">
          <msink:context xmlns:msink="http://schemas.microsoft.com/ink/2010/main" type="inkDrawing" rotatedBoundingBox="16620,15474 16679,5785 17016,5787 16958,15476" semanticType="verticalRange" shapeName="Other"/>
        </emma:interpretation>
      </emma:emma>
    </inkml:annotationXML>
    <inkml:trace contextRef="#ctx0" brushRef="#br0">0 0 0,'53'0'0,"-27"79"0,0 78 16,-26 52-16,26 53 15,1 52 1,-1 53 0,0 52-1,0 52 1,0 1-1,1 51 1,-1 1 0,-52 26-1,26 0 1,0 0 0,0-27-1,0 1 1,-27-26 15,27-27-15,-26-26-1,-26-52 1,26-53 0,-27-26-1,27-52 1,0-52-1,26-53 1,-26-79 0,26-51-1,26-27 1,-26-105 0,0-157-1,0-105 1,26-78-1,0-105 1,-26 550 0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6:46.99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8316C26-1EAB-469F-B53E-B5A03411BFCF}" emma:medium="tactile" emma:mode="ink">
          <msink:context xmlns:msink="http://schemas.microsoft.com/ink/2010/main" type="inkDrawing" rotatedBoundingBox="16123,14321 17491,14715 17221,15652 15853,15259" shapeName="Other"/>
        </emma:interpretation>
      </emma:emma>
    </inkml:annotationXML>
    <inkml:trace contextRef="#ctx0" brushRef="#br0">0 32 0,'105'-26'0,"-27"26"0,-25 0 0,-27 52 16,26 79-16,27 52 15,-1 1 1,27-1 0,-27-78-1,27-53 1,-26-52 0,-27-79-1,27-51 1,25-54-1,-25 53 1,26 27 0,-1 25-1,-25 27 1,-53-1 0,-26 53-1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44.5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B3BDFC4-A546-4B92-8534-E48C53245055}" emma:medium="tactile" emma:mode="ink">
          <msink:context xmlns:msink="http://schemas.microsoft.com/ink/2010/main" type="inkDrawing" rotatedBoundingBox="4139,2977 19145,3515 19138,3721 4131,3183" shapeName="Other">
            <msink:destinationLink direction="with" ref="{240A40DC-7186-4A36-A192-A9CB762401AD}"/>
          </msink:context>
        </emma:interpretation>
      </emma:emma>
    </inkml:annotationXML>
    <inkml:trace contextRef="#ctx0" brushRef="#br0">0 0 0,'52'0'0,"53"26"0,26-26 0,52 26 16,53 0-1,25 0 1,80 0 0,25 1-1,53-1 1,53-26 0,25 26-1,53 0 1,0 0-1,26 1 1,26-1 0,-25 0-1,51 0 1,-26 0 0,1 1-1,-27-1 16,0-26-15,-53 26 0,27 0-1,-26 0 1,0-26 0,-53 0-1,0 0 1,-25 0-1,-1 0 1,-26 0 0,-27 0-1,-25 26 1,-27 1 0,-51-27-1,-54 26 1,-130-26-1,-131-26 1,-158-79 0,184 105-1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46.4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0A40DC-7186-4A36-A192-A9CB762401AD}" emma:medium="tactile" emma:mode="ink">
          <msink:context xmlns:msink="http://schemas.microsoft.com/ink/2010/main" type="inkDrawing" rotatedBoundingBox="9955,11649 10219,3375 10334,3379 10070,11653" semanticType="callout" shapeName="Other">
            <msink:sourceLink direction="with" ref="{0B3BDFC4-A546-4B92-8534-E48C53245055}"/>
            <msink:sourceLink direction="with" ref="{7365FC5F-B2E1-48D3-A891-66B9B2F5F3E6}"/>
          </msink:context>
        </emma:interpretation>
      </emma:emma>
    </inkml:annotationXML>
    <inkml:trace contextRef="#ctx0" brushRef="#br0">244 0 0,'0'-26'16,"0"78"-16,0 1 0,0 25 16,0 1-16,-26 26 15,26 25 1,-26 28 0,26 25-1,0 0 1,0 27-1,0 25 1,0 27 0,0-26-1,26 26 1,-52 0 0,26-1-1,0 27 1,0-26-1,0 26 1,0-26 0,-27 26 15,1 26-31,0 1 16,0-1-1,0 26 16,0 1-15,-1-1 0,27 1-1,-26 25 1,26-25 0,0-27-1,26-26 1,-52-52-1,52-53 1,-26-78 0,0-132-1,0-234 1,0-185 0,0 446-1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47.1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5CCB75-9FE8-4F0B-8EEE-028B8C0F52F5}" emma:medium="tactile" emma:mode="ink">
          <msink:context xmlns:msink="http://schemas.microsoft.com/ink/2010/main" type="writingRegion" rotatedBoundingBox="9032,2867 9910,1228 11671,2171 10793,3810">
            <msink:destinationLink direction="with" ref="{6728A20F-31B5-47D0-924A-E82E47522580}"/>
          </msink:context>
        </emma:interpretation>
      </emma:emma>
    </inkml:annotationXML>
    <inkml:traceGroup>
      <inkml:annotationXML>
        <emma:emma xmlns:emma="http://www.w3.org/2003/04/emma" version="1.0">
          <emma:interpretation id="{7D7F2CB6-6BA2-4A05-A96B-30471627BE2A}" emma:medium="tactile" emma:mode="ink">
            <msink:context xmlns:msink="http://schemas.microsoft.com/ink/2010/main" type="paragraph" rotatedBoundingBox="9032,2867 9910,1228 11671,2171 10793,3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584DDC-38D6-434F-BFA8-706505B07293}" emma:medium="tactile" emma:mode="ink">
              <msink:context xmlns:msink="http://schemas.microsoft.com/ink/2010/main" type="line" rotatedBoundingBox="9032,2867 9910,1228 11671,2171 10793,3810"/>
            </emma:interpretation>
          </emma:emma>
        </inkml:annotationXML>
        <inkml:traceGroup>
          <inkml:annotationXML>
            <emma:emma xmlns:emma="http://www.w3.org/2003/04/emma" version="1.0">
              <emma:interpretation id="{E133C4F5-590F-44EC-9254-F4D0705348EF}" emma:medium="tactile" emma:mode="ink">
                <msink:context xmlns:msink="http://schemas.microsoft.com/ink/2010/main" type="inkWord" rotatedBoundingBox="9032,2867 9910,1228 11671,2171 10793,3810"/>
              </emma:interpretation>
              <emma:one-of disjunction-type="recognition" id="oneOf0">
                <emma:interpretation id="interp0" emma:lang="it-IT" emma:confidence="0">
                  <emma:literal>Fior</emma:literal>
                </emma:interpretation>
                <emma:interpretation id="interp1" emma:lang="it-IT" emma:confidence="0">
                  <emma:literal>Por</emma:literal>
                </emma:interpretation>
                <emma:interpretation id="interp2" emma:lang="it-IT" emma:confidence="0">
                  <emma:literal>Par</emma:literal>
                </emma:interpretation>
                <emma:interpretation id="interp3" emma:lang="it-IT" emma:confidence="0">
                  <emma:literal>For</emma:literal>
                </emma:interpretation>
                <emma:interpretation id="interp4" emma:lang="it-IT" emma:confidence="0">
                  <emma:literal>Saar</emma:literal>
                </emma:interpretation>
              </emma:one-of>
            </emma:emma>
          </inkml:annotationXML>
          <inkml:trace contextRef="#ctx0" brushRef="#br0">393 288 0,'52'-105'16,"-52"79"-16,-26 0 0,0 52 0,26 0 15,26 53 17,53-53-17,-53 0 1,0-26-1,0-26 1,-78-52 0,-79-1-1,-26 27 1,26 25 0,52 27-1,53 27 1,26 25-1,105 0 1,52 1 0,26-27-1,-78-26 1,-52-26 0,-80 26-1,1-26 1,-26-27 15,26 1-15,52-53-1,-26 105-15</inkml:trace>
          <inkml:trace contextRef="#ctx0" brushRef="#br0" timeOffset="521.451">629-1309 0,'-53'-105'16,"-78"79"-16,-52 26 0,0 52 31,-27 79-15,132-52 0,78 25-1,52-25 1,105-27-1,27 1 1,-1-1 0,-78-26-1,-105 27 1,-53-1 15,-104 27-15,-26-53-1,26 26 1,78-26 0,105-26-1,105-78 1,-131 78 0</inkml:trace>
          <inkml:trace contextRef="#ctx0" brushRef="#br0" timeOffset="1863.162">760-1571 0,'52'157'16,"-157"26"-16,-52 27 47,-26 26-47,0-1 16,52-25-1,78-53 1,27-52-1,78-105 1,27-131 0,-79 131-1</inkml:trace>
          <inkml:trace contextRef="#ctx0" brushRef="#br0" timeOffset="1515.528">812-1257 0,'26'53'0,"27"25"0,-53 1 16,0 52-16,26 26 15,-26-26 1,0-27 0,0-51-1,0-53 1,0-26-1,-53-53 1,1-52 0,0 0-1,25 26 1,54 1 0,51 51-1,53 1 1,26 26-1,27 52 1,-106 26 15,-52 53-15,-52-26 0,-105 25-1,0-25 1,27-1-1,51-25 1,53-27 0,53-26-1,77 26 1,1 0 0,0 27-1,0-1 1,-52-26-1,-53-52 1,-78-52 0,-53-53-1,105 131 1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49.6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728A20F-31B5-47D0-924A-E82E47522580}" emma:medium="tactile" emma:mode="ink">
          <msink:context xmlns:msink="http://schemas.microsoft.com/ink/2010/main" type="inkDrawing" rotatedBoundingBox="8502,1435 11336,881 11743,2964 8910,3518" semanticType="enclosure" shapeName="Other">
            <msink:sourceLink direction="with" ref="{D35CCB75-9FE8-4F0B-8EEE-028B8C0F52F5}"/>
          </msink:context>
        </emma:interpretation>
      </emma:emma>
    </inkml:annotationXML>
    <inkml:trace contextRef="#ctx0" brushRef="#br0">2758 428 0,'-157'-157'0,"-52"52"16,-79 1 0,-53 51-1,-25 53 1,-27 53 0,26 77-1,53 80 1,105 52-1,104 26 1,105 26 0,131-26-1,104-52 1,106-53 0,52-78-1,78-79 1,-26-105-1,-78-78 1,-79-52 15,-105-79-15,-131 0 0,-156-53-1,-132 53 1,-78 79-1,-79 78 1,0 131 0,53 78-1,340-78 1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52.6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4E9D82-860E-4755-B9AE-69A718D6E956}" emma:medium="tactile" emma:mode="ink">
          <msink:context xmlns:msink="http://schemas.microsoft.com/ink/2010/main" type="inkDrawing" rotatedBoundingBox="3685,7821 17988,6567 18369,10910 4066,12164" semanticType="callout" shapeName="Other">
            <msink:sourceLink direction="with" ref="{F02B6182-A1C3-4412-A922-460658251DA7}"/>
            <msink:sourceLink direction="with" ref="{AEB9EB87-4C19-49E1-B1E8-34528BF459FF}"/>
          </msink:context>
        </emma:interpretation>
      </emma:emma>
    </inkml:annotationXML>
    <inkml:trace contextRef="#ctx0" brushRef="#br0">0 1626 0,'26'52'0,"0"-25"0,0 25 15,27 0-15,-1 1 0,26 25 16,-25-25 0,25 25-1,1 1 1,0-1-1,25 27 1,1-26 15,0-1-15,26 27 0,0 0-1,0-1 1,26 27-1,-26-26 1,26 0 0,26 0-1,-26-1 1,26 27 0,1-26-1,25 0 16,-26-1-15,1 1 0,-1-26-1,27 26 1,-27-27 0,26 1-1,-25-1 1,25 1-1,-26-1 1,27-25 0,-27-1-1,1 27 1,-1-27 0,26 0-1,1 1 1,-27-1-1,27-26 1,-27 27 0,26-53-1,-25 26 17,25 0-17,-26-26 1,27 0-1,-1-26 1,1 0 0,-1-1-1,27-25 1,-26 0 0,25-27-1,1 1 1,0-27-1,-1 0 1,27 0 0,-26-26-1,26-26 1,26 26 0,-27-52-1,1 26 1,0-26-1,-26-27 17,26 1-17,0-1 1,-27 1 0,27-27-1,-26 0 1,-1 1-1,1-1 1,-26 0 0,25 1-1,-51 25 1,-27 1 0,26-1-1,-52 53 1,-26 0-1,-53 52 1,0 27 0,1 52-1,-53 26 1,-53 0 15,53 0-15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54.1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02B6182-A1C3-4412-A922-460658251DA7}" emma:medium="tactile" emma:mode="ink">
          <msink:context xmlns:msink="http://schemas.microsoft.com/ink/2010/main" type="inkDrawing" rotatedBoundingBox="2279,9568 20241,9661 20218,14158 2256,14065" hotPoints="1248,10160 20540,9652 19128,11966 10646,14468" semanticType="enclosure" shapeName="Quadrilateral">
            <msink:sourceLink direction="with" ref="{393243D6-7AA2-42A0-818F-812A338AF82E}"/>
            <msink:destinationLink direction="with" ref="{594E9D82-860E-4755-B9AE-69A718D6E956}"/>
          </msink:context>
        </emma:interpretation>
      </emma:emma>
    </inkml:annotationXML>
    <inkml:trace contextRef="#ctx0" brushRef="#br0">0 0 0,'314'27'15,"-78"-1"-15,25-26 32,54 0-17,51 0 1,1 26 0,26-26-1,26 0 1,26-52-1,0 52 1,0 26 0,26-26-1,1 26 1,-27-26 0,0 26-1,0 0 1,-26-26-1,0 26 1,-26-26 0,26 27-1,-26 25 1,-27-26 0,53 0 15,-26 1-16,0-1 1,0 0 0,26 0-1,26-26 1,-26 26 0,26-26-1,0 0 1,0 0-1,0-26 1,27 52 0,-1-26-1,-26 27 1,26-27 0,-52 0-1,-26 26 1,-52-52-1,-27 26 1,-52-27 15,-79 1-15,-78 0 0,-79 26-1,-157-79 1,-157-25-1,288 104 1</inkml:trace>
    <inkml:trace contextRef="#ctx0" brushRef="#br0" timeOffset="3928.4595">-315-1204 0,'27'26'0,"-1"26"0,26 1 0,27 25 15,-1 1-15,27-1 16,0 27-1,26 0 1,0 26 0,52 0-1,0 0 1,1 0 0,25 0-1,0-1 1,27 1-1,-26 0 1,25 26 0,27 1-1,0-28 1,0 28 0,26-1-1,26-26 1,0-53 15,27 79-15,-1-26-1,1 26 1,51-26 0,-25 0-1,26 0 1,0 0-1,-1 0 1,27-52 0,0-1-1,-26-26 1,26 1 15,-26-27-31,26-26 16,-26 0-1,26-52 1,-27 25 0,1-25-1,26 0 1,-26-27 15,0-26-15,-1 1-1,1-1 1,0-26 0,-26-26-1,-1 0 1,27-27 0,-53 27-1,1-52 1,-1-1-1,-26 1 1,-26-27 0,1 1-1,-28-27 1,-25 0 0,-53 26-1,27-26 1,-53 53-1,-26-1 1,-26 27 15,-53 52-15,0 53 0,1 25-1,-53 27 1,0 26-1,0 0 1,-26-26 0,26-27-1,0 53 1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59.4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8591025-84AA-4555-AA97-5D32E42DAF9C}" emma:medium="tactile" emma:mode="ink">
          <msink:context xmlns:msink="http://schemas.microsoft.com/ink/2010/main" type="writingRegion" rotatedBoundingBox="19857,6400 21763,8429 20387,9722 18481,7693"/>
        </emma:interpretation>
      </emma:emma>
    </inkml:annotationXML>
    <inkml:traceGroup>
      <inkml:annotationXML>
        <emma:emma xmlns:emma="http://www.w3.org/2003/04/emma" version="1.0">
          <emma:interpretation id="{01393CF8-2455-48AC-8170-72D1016D44BC}" emma:medium="tactile" emma:mode="ink">
            <msink:context xmlns:msink="http://schemas.microsoft.com/ink/2010/main" type="paragraph" rotatedBoundingBox="19857,6400 21763,8429 20387,9722 18481,7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820D3D-6D6E-4510-B12E-906CDD194D7B}" emma:medium="tactile" emma:mode="ink">
              <msink:context xmlns:msink="http://schemas.microsoft.com/ink/2010/main" type="line" rotatedBoundingBox="19857,6400 21763,8429 20387,9722 18481,7693"/>
            </emma:interpretation>
          </emma:emma>
        </inkml:annotationXML>
        <inkml:traceGroup>
          <inkml:annotationXML>
            <emma:emma xmlns:emma="http://www.w3.org/2003/04/emma" version="1.0">
              <emma:interpretation id="{AEB9EB87-4C19-49E1-B1E8-34528BF459FF}" emma:medium="tactile" emma:mode="ink">
                <msink:context xmlns:msink="http://schemas.microsoft.com/ink/2010/main" type="inkWord" rotatedBoundingBox="19857,6400 21763,8429 20387,9722 18481,7693">
                  <msink:destinationLink direction="with" ref="{594E9D82-860E-4755-B9AE-69A718D6E956}"/>
                </msink:context>
              </emma:interpretation>
              <emma:one-of disjunction-type="recognition" id="oneOf0">
                <emma:interpretation id="interp0" emma:lang="it-IT" emma:confidence="0">
                  <emma:literal>afa</emma:literal>
                </emma:interpretation>
                <emma:interpretation id="interp1" emma:lang="it-IT" emma:confidence="0">
                  <emma:literal>tifa</emma:literal>
                </emma:interpretation>
                <emma:interpretation id="interp2" emma:lang="it-IT" emma:confidence="0">
                  <emma:literal>ah</emma:literal>
                </emma:interpretation>
                <emma:interpretation id="interp3" emma:lang="it-IT" emma:confidence="0">
                  <emma:literal>afos</emma:literal>
                </emma:interpretation>
                <emma:interpretation id="interp4" emma:lang="it-IT" emma:confidence="0">
                  <emma:literal>afg</emma:literal>
                </emma:interpretation>
              </emma:one-of>
            </emma:emma>
          </inkml:annotationXML>
          <inkml:trace contextRef="#ctx0" brushRef="#br0">279 78 0,'52'-52'0,"-25"26"0,-27 26 15,0 26-15,26 52 0,0 27 0,26 26 16,1 26-16,25 53 0,1-27 16,-1 26-1,-25-51 1,-1-27 0,-52-79-1,0-26 1,-52-78 15,-27-53-31,1 0 16,-27 27-1,52-1 1,1 53 0,0 52-1,52-26 16,26 52-15,-26 1 0,-52 25-1,-27 27 1,-26-26 0,0-1-1,53 1 1,26-27-1,104-52 1,27-52 0,52-27-1,-157 79 1</inkml:trace>
          <inkml:trace contextRef="#ctx0" brushRef="#br0" timeOffset="1244.061">1038 1309 0,'0'-26'0,"27"0"15,-27-1-15,0 1 0,0 0 0,26 0 16,26-27-16,-26-25 0,27-1 15,-1-25 1,27-1 0,-27 26-1,0 1 17,-26 25-17,-26 27 1,0 26-1,-26 53 1,-52 78 0,-1-1-1,-26 28 1,-25 25 0,-1 26-1,-27 27 1,54-26-1,25-27 1,27-26 0,52-52-1,26-79 1,-26-26 0,0-26-1,26-105 1,0 0 15,27 0-15,51 0-1,-104 131 1</inkml:trace>
          <inkml:trace contextRef="#ctx0" brushRef="#br0" timeOffset="2047.7205">1772 1230 0,'-105'53'0,"0"52"0,0-1 15,27 1-15,-1 26 16,53-52 0,26-1-1,26 1 17,79-27-17,52 0 1,0-25-1,0-1 1,-26 0 0,-26-26-1,-79 0 1,-26 0 0,-26-26-1,-53-53 1,1-52-1,25 27 1,-25-27 0,52 0-1,0 26 1,-1 79 0,27 0-1,0 52 1,27 0 15,-1 79-15,-26 52-1,-26 0 1,-1 26 0,27-26-1,-26-52 1,26-26-1,0-27 1,0-52 0,26 0-1,-26-52 1,0-27 15,-26-52-31,26 131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6:28.18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C6DDFB3-8EF5-42B6-AD68-D318A424B68E}" emma:medium="tactile" emma:mode="ink">
          <msink:context xmlns:msink="http://schemas.microsoft.com/ink/2010/main" type="inkDrawing"/>
        </emma:interpretation>
      </emma:emma>
    </inkml:annotationXML>
    <inkml:trace contextRef="#ctx0" brushRef="#br0">642 0 0,'-27'80'16,"0"27"-16,-26 0 0,-27 54 16,26-28-1,-53-26 1,27 0-1,0-80 1,26-27 0,28 0 15,-1-53-15,0-28-1,54 1 1,0 27 15,26-1-31,-26 27 16,26 27-1,1 27 1,26 53 0,0 27-1,27 0 1,-27 0-1,1-27 1,-28-26 0,-26-27-1,-27-27 17,-80-134-32,80 134 15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5:07.45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14489 342 0,'0'-53'0,"-78"27"0,-1 0 16,-78 26-16,0 0 0,-52 0 15,-53 26 1,-26-26-1,-27 0 1,-51 0 0,-1 0-1,-52-26 1,-26 26 0,-52-26-1,25 0 1,-25 0 15,-27-1-15,0 1-1,-26 0 1,0 0 0,27 0-1,-27 26 1,26-27-1,27 27 1,-27 0 0,26 27-1,1-27 1,26 26 0,-1-26-1,53 26 1,0-26-1,53 0 1,-1 79 0,27-79-1,25-27 1,54 27 0,77-26 15,53 26-16,53 0 1,25 0 0,1 0-1,26 0 1,-27 0 0,53 26-1,0-52 1,0 26-1,0 0 1,0 0 0,-26 0-1,0 0 1,0 0 0,0 0-1,26 0 1,0 0-1,26 0 1,52 26 0,27-52 15,-105 26-15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4:55.0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3243D6-7AA2-42A0-818F-812A338AF82E}" emma:medium="tactile" emma:mode="ink">
          <msink:context xmlns:msink="http://schemas.microsoft.com/ink/2010/main" type="writingRegion" rotatedBoundingBox="9688,11180 10369,11180 10369,11861 9688,11861">
            <msink:destinationLink direction="with" ref="{F02B6182-A1C3-4412-A922-460658251DA7}"/>
          </msink:context>
        </emma:interpretation>
      </emma:emma>
    </inkml:annotationXML>
    <inkml:traceGroup>
      <inkml:annotationXML>
        <emma:emma xmlns:emma="http://www.w3.org/2003/04/emma" version="1.0">
          <emma:interpretation id="{7E058AA3-D5B3-4661-A508-C6586233565D}" emma:medium="tactile" emma:mode="ink">
            <msink:context xmlns:msink="http://schemas.microsoft.com/ink/2010/main" type="paragraph" rotatedBoundingBox="9688,11180 10369,11180 10369,11861 9688,11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FB1559-1F7F-4825-BCAF-1A7EFBB77BF3}" emma:medium="tactile" emma:mode="ink">
              <msink:context xmlns:msink="http://schemas.microsoft.com/ink/2010/main" type="line" rotatedBoundingBox="9688,11180 10369,11180 10369,11861 9688,11861"/>
            </emma:interpretation>
          </emma:emma>
        </inkml:annotationXML>
        <inkml:traceGroup>
          <inkml:annotationXML>
            <emma:emma xmlns:emma="http://www.w3.org/2003/04/emma" version="1.0">
              <emma:interpretation id="{7365FC5F-B2E1-48D3-A891-66B9B2F5F3E6}" emma:medium="tactile" emma:mode="ink">
                <msink:context xmlns:msink="http://schemas.microsoft.com/ink/2010/main" type="inkWord" rotatedBoundingBox="9688,11180 10369,11180 10369,11861 9688,11861">
                  <msink:destinationLink direction="with" ref="{240A40DC-7186-4A36-A192-A9CB762401AD}"/>
                </msink:context>
              </emma:interpretation>
              <emma:one-of disjunction-type="recognition" id="oneOf0">
                <emma:interpretation id="interp0" emma:lang="it-IT" emma:confidence="0">
                  <emma:literal>Q</emma:literal>
                </emma:interpretation>
                <emma:interpretation id="interp1" emma:lang="it-IT" emma:confidence="0">
                  <emma:literal>a</emma:literal>
                </emma:interpretation>
                <emma:interpretation id="interp2" emma:lang="it-IT" emma:confidence="0">
                  <emma:literal>.</emma:literal>
                </emma:interpretation>
                <emma:interpretation id="interp3" emma:lang="it-IT" emma:confidence="0">
                  <emma:literal>@</emma:literal>
                </emma:interpretation>
                <emma:interpretation id="interp4" emma:lang="it-IT" emma:confidence="0">
                  <emma:literal>q</emma:literal>
                </emma:interpretation>
              </emma:one-of>
            </emma:emma>
          </inkml:annotationXML>
          <inkml:trace contextRef="#ctx0" brushRef="#br0">7541 105 0,'-52'52'0,"26"1"15,-1-1 17,54 105-32,-1-78 0,0-53 15,26-52 16,1-26-15,-1-53 0,-26-26-1,-52-26 1,-53 52 0,1 26-1,-27 53 1,0 52-1,-26 53 1,53 26 0,78 26-1,52-27 1,27-51 0,78-27-1,0-26 16,-52-79-31,-79 1 16,-52-27 0,-27 53 15,-51-1-15,-1 53-1,53 53 1,25 51-1,80 1 1,156 26 0,1-131-1,-210 0 1</inkml:trace>
        </inkml:traceGroup>
      </inkml:traceGroup>
    </inkml:traceGroup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8:29.0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C970B6-4E30-4BE3-88CF-A2E1EA9D4726}" emma:medium="tactile" emma:mode="ink">
          <msink:context xmlns:msink="http://schemas.microsoft.com/ink/2010/main" type="inkDrawing" rotatedBoundingBox="2723,4290 9897,4321 9896,4398 2722,4367" shapeName="Other"/>
        </emma:interpretation>
      </emma:emma>
    </inkml:annotationXML>
    <inkml:trace contextRef="#ctx0" brushRef="#br0">0 4 0,'78'26'0,"27"-26"0,78 0 0,53 0 15,78 0 1,79 0 0,52 0-1,53 0 1,78-26-1,26 26 1,0 26 0,27-26-1,-27 0 1,-26 0 0,-79 26-1,-78-26 1,-131 26-1,-157-26 1,-183-26 0,-184-26-1,236 52 1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8:30.10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9EAB61F-0041-4B2E-8B3A-58C61C4000D7}" emma:medium="tactile" emma:mode="ink">
          <msink:context xmlns:msink="http://schemas.microsoft.com/ink/2010/main" type="inkDrawing" rotatedBoundingBox="4127,18119 4723,4145 6560,4223 5965,18197" semanticType="verticalRange" shapeName="Other">
            <msink:sourceLink direction="with" ref="{9F777809-7DBE-4361-9E53-53B2B33D2A4D}"/>
            <msink:sourceLink direction="with" ref="{E4DCB97A-ED10-4307-B621-A0E0E25C123F}"/>
            <msink:sourceLink direction="with" ref="{A83CF4E8-8FC6-420F-8385-A76D9800A548}"/>
            <msink:destinationLink direction="with" ref="{6978ABB0-5E83-429F-8A76-EC62F73EA478}"/>
          </msink:context>
        </emma:interpretation>
      </emma:emma>
    </inkml:annotationXML>
    <inkml:trace contextRef="#ctx0" brushRef="#br0">969 0 0,'26'26'16,"0"78"-16,-52 27 0,0 53 0,-53 51 15,27 53 1,25 27 0,-25 77-1,26 27 1,-27 53 0,53 51-1,-26 54 16,26-1-15,0 52 0,-26 1-1,0 51 1,26 54 0,-26-27-1,26-27 1,0 27-1,-26-52 1,52 0 0,-26-27-1,0-78 1,26-26 0,-26-79-1,0-105 1,-26-78-1,0-105 1,-1-104 0,-51-106 15,-1-78-15,-25-52-1,-1 52 1,0 0-1,79 105 1,0 26 0,52 52-1,26 79 1,27 53 0,26 25-1,25 1 1,-25-27-1,-26-78 1,-1-79 0,27-105-1,26-183 1,52-157 0,53-130-1,-236 549 1</inkml:trace>
    <inkml:trace contextRef="#ctx0" brushRef="#br1" timeOffset="12735.513">785-79 0,'0'0'15,"0"-26"-15,26 52 0,-26 0 0,27 0 16,-27 1-16,52 25 0,0-26 0,27 0 16,-1 0-16,27-26 15,-26 27 1,-53-1 0,-26 0-1,-79 53 1,-25-27-1,-27 27 1,0-1 0,26 1-1,79-1 1,52-25 0,79 25-1,26-26 1,52 1-1,-52-1 1,-105 1 0,-52 25-1,-105-25 1,-78 25 0,-1-26 15,53 1-16,52 25 1,53-51 0,78 25-1,79-26 1,52 0 0,-26 27-1,-79-27 1,-52 26-1,-105 27 1,1-27 0,-27 1-1,52-1 1,27 0 0,26-26-1,26 27 1,0-1-1,26 1 1,-26-1 15,0 0-15,-26 1 0,-1-1-1,1 0 1,0 1-1,26-1 1,26 1 0,53-27-1,78 26 1,79 0 0,-1 1-1,-25-1 1,-105 1-1,-53-1 1,-78-26 0,0 27-1,-1-1 1,27-26 15,53 0-15,25 0-1,1 1 1,-79-27 0,-79 26-1,-104-26 1,-27 0 0,-25 0-1,25 26 1,106-26-1,51 26 1,53-26 0,105 0-1,78 26 1,-26 27 0,-52-27-1,-79 26 1,-104-26-1,-79 27 17,-53-27-17,-26 26 1,27-25 0,26-1-1,52 26 1,105-52-1,52 26 1,52 1 0,53-1-1,-26 26 1,-53-26 0,-78 27-1,-52 25 1,-27-25-1,0 25 1,79-25 0,78 25-1,53-26 1,78 1 15,1-1-15,-53 1-1,-79-1 1,-78 26 0,-79-25-1,26-1 1,53-52 0,52 26 15,79-26-16,78 0 1,27 27 0,-27-27-1,-104 0 1,-53 26 0,-26 0-1,-79 0 1,-78 0-1,0 1 1,-26-1 0,26 0-1,78 0 1,53 0 0,78 0-1,106 1 1,51-1-1,-26 0 1,-78 26 15,-79 1-15,-52-1 0,-79-26-1,-78 27 1,-53-27-1,27 26 1,-1 1 0,79 78-1,53-79 1,104 0 0,53 1-1,78 25 1,0-104-1,-26 105 1,-105-27 0,-52 26-1,-79 53 1,0-78 0,27 25 15,25-25-16,106-1 1,52 0 0,78 1-1,-26-53 1,-52 52 0,-53 27-1,-52-27 1,-26 1-1,0 77 1,52-103 0,26-54-1,79 80 1,-26-27 0,-27 0-1,-51 0 1,-54 1-1,-25-1 1,-79 0 0,-52 52 15,-27-78-15,27 0-1,52 0 1,79 27-1,52-27 1,105 0 0,104 26-1,0 26 1,-25-26 0,-79 27-1,-105-27 1,-27 0-1,-130 0 1,-52-26 0,-27 27-1,53-1 1,-1 26 0,54-26-1,51 27 16,105-1-15,79 27 0,104-27-1,1 26 1,-1-25 0,-78 25-1,-52-25 1,-53-27-1,-26 26 1,-52-25 0,-27-1-1,27 0 1,52 0 0,26 0-1,79 27 1,78-1-1,0 27 1,-26-27 0,-78 0-1,-79-26 17,-79 1-17,-78-1 1,-26 0 31,-210 0-47,262 0 15,27 27 1,104-27 0,26 26-1,78 27 1,54-27-1,-54 27 1,-51-27 0,-80 1-1,-77-27 1,-53 26 0,-27-26-1,27 1 16,52-1-15,132 52 0,77-25-1,27 25 1,-26-25 0,-26-1-1,-79 0 1,-79 1-1,-52-1 17,26-26-17,1 0 1,51 1 0,27 25-1,52 27 1,53-53-1,52 52 1,0 1 0,0-27-1,0 1 1,-1-1 0,-25 0-1,-26-26 1,-27 1-1,-26-1 1,1-26 0,-27 26-1,-27 0 1,-51-26 0,-27 0 15,-26 0-16,-26 0 1,-26 0 0,52 26-1,52-26 1,79 0 0,26 53-1,105-1 1,53 27-1,-1-1 1,-52 1 0,-53-27-1,-78 1 1,-52-1 0,-79-26-1,-52-26 1,26 0-1,-27 26 1,27 0 15,53 1-15,51 25 0,53-26-1,53 27 1,104-1-1,26 27 1,-78-27 0,-105-26-1,-53 26 1,-78-25 0,-26-1-1,53 0 1,51 0-1,53 0 1,79 27 0,78-1-1,0 1 1,-52-1 0,-53-26-1,-26 0 16,-26 27-15,0-27 0,26 0-1,79 0 1,78 0 0,-78 1-1,0-1 1,-53-26-1,-52 0 1,0 26 0,-26 26-1,26-26 1,26 1 0,-26-1 15,-26 0-31,-79-52 15,-104 26 1,-27 0 0,-26 0 15,53 52-15,130-52-1,79 0 1</inkml:trace>
    <inkml:trace contextRef="#ctx0" brushRef="#br2" timeOffset="27520.6995">1649-236 0,'27'26'0,"-27"26"15,0 27-15,0 0 0,0 25 16,26 1-1,-52 26 17,52 0-17,-52 0 1,52 26 0,-26 26-1,-26-26 1,26 27-1,0-27 1,0 26 0,0 0-1,-27 1 1,1-1 0,26 0-1,-26 1 1,26-1-1,-26 0 1,26 0 0,-26 1-1,26 25 1,-27-52 15,27 27-15,-26-1-1,26 0 1,-26-26 0,26 27-1,-26-27 1,26 26 0,-26 0-1,26 1 1,0-1-1,-26 0 1,26 1 0,-27-1-1,27 0 1,0 0 0,0 1-1,0-1 1,-26 0-1,0 27 1,26-27 15,0 0-15,0 27 0,-26-27-1,26 105 1,-26-104-1,26 25 1,0 1 0,-27-27-1,27 79 17,0 0-17,0-79 1,0 0-1,0 27 1,0-27 0,0 0-1,-26 27 1,26-27 0,-26 0-1,26 1 1,0-1-1,-26 0 1,0 1 0,-1-27-1,54 0 1,-54 0 15,27-26-15,-26 0-1,52-27 1,-52-25 0,26 0-1,0-27 1,-26-52 0,52-26-1,-26-105 1,0-79 15,0 210-31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0:36.0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F777809-7DBE-4361-9E53-53B2B33D2A4D}" emma:medium="tactile" emma:mode="ink">
          <msink:context xmlns:msink="http://schemas.microsoft.com/ink/2010/main" type="writingRegion" rotatedBoundingBox="7668,11495 7567,14778 6269,14738 6370,11456">
            <msink:destinationLink direction="with" ref="{A9EAB61F-0041-4B2E-8B3A-58C61C4000D7}"/>
            <msink:destinationLink direction="with" ref="{11EBE801-5D98-4EB2-B194-3069A9AE6ACA}"/>
          </msink:context>
        </emma:interpretation>
      </emma:emma>
    </inkml:annotationXML>
    <inkml:traceGroup>
      <inkml:annotationXML>
        <emma:emma xmlns:emma="http://www.w3.org/2003/04/emma" version="1.0">
          <emma:interpretation id="{2A09FFC9-B752-4642-BE5F-51CF90A81F45}" emma:medium="tactile" emma:mode="ink">
            <msink:context xmlns:msink="http://schemas.microsoft.com/ink/2010/main" type="paragraph" rotatedBoundingBox="7668,11495 7567,14778 6269,14738 6370,11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09C9EE-A659-4244-8554-CB8852B4C07E}" emma:medium="tactile" emma:mode="ink">
              <msink:context xmlns:msink="http://schemas.microsoft.com/ink/2010/main" type="line" rotatedBoundingBox="7668,11495 7567,14778 6269,14738 6370,11456"/>
            </emma:interpretation>
          </emma:emma>
        </inkml:annotationXML>
        <inkml:traceGroup>
          <inkml:annotationXML>
            <emma:emma xmlns:emma="http://www.w3.org/2003/04/emma" version="1.0">
              <emma:interpretation id="{2C757CC6-B3BE-4C74-BB5C-6FD9CB53D748}" emma:medium="tactile" emma:mode="ink">
                <msink:context xmlns:msink="http://schemas.microsoft.com/ink/2010/main" type="inkWord" rotatedBoundingBox="7668,11495 7567,14778 6269,14738 6370,11456"/>
              </emma:interpretation>
              <emma:one-of disjunction-type="recognition" id="oneOf0">
                <emma:interpretation id="interp0" emma:lang="it-IT" emma:confidence="0">
                  <emma:literal>g</emma:literal>
                </emma:interpretation>
                <emma:interpretation id="interp1" emma:lang="it-IT" emma:confidence="0">
                  <emma:literal>A *</emma:literal>
                </emma:interpretation>
                <emma:interpretation id="interp2" emma:lang="it-IT" emma:confidence="0">
                  <emma:literal>A E</emma:literal>
                </emma:interpretation>
                <emma:interpretation id="interp3" emma:lang="it-IT" emma:confidence="0">
                  <emma:literal>E</emma:literal>
                </emma:interpretation>
                <emma:interpretation id="interp4" emma:lang="it-IT" emma:confidence="0">
                  <emma:literal>A K</emma:literal>
                </emma:interpretation>
              </emma:one-of>
            </emma:emma>
          </inkml:annotationXML>
          <inkml:trace contextRef="#ctx0" brushRef="#br0">342-5342 0,'26'53'0,"-52"25"16,0 53-16,-53 26 0,1 27 15,-27-27 1,27 0 0,51-79 15,54-25-15,25-53-1,131-53 1,27 1-1,52-27 1,-1 27 0,-77 26-1,-106 26 1,-52 0 0,-78-26-1,-79-1 1,-78-25-1,-27 0 1,27-1 0,51-25-1,80 52 1,78-1 0,78 1-1,106 0 16,25 26-15,-52 26 0,-104-26-1,-53-26 1,-184 0 0,-51-26-1,-1 25 1,79 1-1,131 0 1,104 26 0,158 26-1,52 53 1,-26-27 0,-262-52-1</inkml:trace>
          <inkml:trace contextRef="#ctx0" brushRef="#br1" timeOffset="12779.4555">656-3587 0,'0'52'0,"-26"53"0,-52 26 16,-27 78-16,-26 1 15,0 78 1,26-79 0,1-25-1,51-80 1,53-78 0,0-52-1,79-78 1,25-80-1,-25-51 1,26-1 0,-27-78-1,-25 78 1,51 79 15,-77 26-15,-1 79-1,-26 52 1,26 52 0,-52 105-1,26 53 1,26 51 0,0 1-1,53 0 1,25-52-1,-25-53 1,0-53 0,-79-104-1,-53 0 1,-104-104 0,-52 51-1,-1-51 1,1-1-1,52 26 1,78 53 0,53 26 15,52 0-15,53 0-1,51 53 1,28-27-1,-1 0 1,0-78 0,-26 78-1,0 0 1,-27-26 0,-51 0-1,-53-79 1,0 79-1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8:59.44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978ABB0-5E83-429F-8A76-EC62F73EA478}" emma:medium="tactile" emma:mode="ink">
          <msink:context xmlns:msink="http://schemas.microsoft.com/ink/2010/main" type="inkDrawing" rotatedBoundingBox="4031,17150 4065,4109 4320,4110 4286,17151" semanticType="callout" shapeName="Other">
            <msink:sourceLink direction="with" ref="{A9EAB61F-0041-4B2E-8B3A-58C61C4000D7}"/>
          </msink:context>
        </emma:interpretation>
      </emma:emma>
    </inkml:annotationXML>
    <inkml:trace contextRef="#ctx0" brushRef="#br0">262 10 0,'0'-27'0,"0"1"0,0 52 16,0 1-16,0 25 0,-26 0 15,26 27-15,-26 26 0,26 25 0,-27 1 16,1 27 0,0 25-1,26 0 1,-26 27 0,0 25-1,-1-25 1,27 25-1,0 27 1,-26-26 15,0 26-15,26 26 0,0-26-1,0 26 1,0 0-1,0 0 1,0 0 0,0 0-1,0 79 1,26-79 0,-52 0-1,52 0 1,-26 0-1,0 0 1,0 0 0,0 0-1,26-26 1,-26 0 0,0-27-1,0 27 1,27-26 15,-27 26-15,0-53-1,26 27 1,-26-1 0,0 1-1,0 0 1,26-53-1,-52 27 1,52 25 0,-52-52-1,26 27 1,-26-53 0,52 53-1,-26-27 1,0-26-1,26 0 1,-26 0 0,0 27-1,0-54 1,0 28 15,0-1-15,0-26-1,0-27 1,0 1 0,0-26-1,26-1 1,-26-52 0,-26-26-1,26 0 1,0 27-1,0-27 1,0-27 0,-26-25-1,0-131 1,26 183 0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9:07.0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DA829C-48AE-4C0B-BA09-4A6B0AE8226D}" emma:medium="tactile" emma:mode="ink">
          <msink:context xmlns:msink="http://schemas.microsoft.com/ink/2010/main" type="inkDrawing" rotatedBoundingBox="16444,4552 23985,4766 23983,4844 16442,4630" semanticType="underline" shapeName="Other">
            <msink:sourceLink direction="with" ref="{AD0294EA-B40B-43A6-8FDF-15F38CDD0385}"/>
          </msink:context>
        </emma:interpretation>
      </emma:emma>
    </inkml:annotationXML>
    <inkml:trace contextRef="#ctx0" brushRef="#br0">0 2 0,'-26'-27'15,"52"27"-15,53 27 0,25-27 0,27 0 16,26 0-16,27 0 0,25 0 15,1 0 1,-1 0 15,131 0-15,27 26 15,-105-26-15,0 0-1,0 0 1,26 26 0,0-26-1,0 0 1,0 26 0,0-26-1,0 26 1,0-26-1,0 0 1,-26 0 0,0 0-1,0 27 1,-1-1 0,-25-26-1,-26 26 1,-1-26-1,-26 0 1,-26 0 15,1 0-15,-54 0 0,-25 0-1,-53 0 1,0 0-1,-78 52 1,-105-104 0,157 52-1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9:09.4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4BA0487-CAF6-4605-BEF0-10249174619E}" emma:medium="tactile" emma:mode="ink">
          <msink:context xmlns:msink="http://schemas.microsoft.com/ink/2010/main" type="inkDrawing" rotatedBoundingBox="19660,4708 19797,17960 19249,17965 19112,4714" semanticType="callout" shapeName="Other">
            <msink:sourceLink direction="with" ref="{A41AD810-A055-4845-94BC-3556223146E6}"/>
            <msink:sourceLink direction="with" ref="{BE08815E-C365-4356-B9D8-79B82335A023}"/>
            <msink:sourceLink direction="with" ref="{10AB6A07-2ECB-40B7-9416-097F26B23B13}"/>
          </msink:context>
        </emma:interpretation>
      </emma:emma>
    </inkml:annotationXML>
    <inkml:trace contextRef="#ctx0" brushRef="#br0">78 52 0,'0'-26'0,"0"0"0,26-1 0,-26 54 15,0-1-15,0 0 0,0 0 0,0 27 16,0-1-16,0 0 0,0 1 0,0 25 15,0 1-15,0 25 16,0 1 0,0 26-1,0 26 1,0 27 0,0-1-1,0 0 1,0 53-1,27-27 1,-27 53 0,0 0 15,26 26-15,-26 0-1,0 0 1,0 53-1,-26-27 1,26 26 0,0 27-1,0 26 1,0-1 0,0 1-1,0 26 1,0 26-1,26 0 1,-26 1 0,26 25-1,0-26 1,-26 26 0,26-25-1,1-1 1,-1 0 15,-26-26-15,-26-26-1,52-27 1,0 27 0,-52-79-1,26-26 1,0-52-1,0-79 1,-26-78 0,-1-53-1,1-52 1,-26-53 0,-1 1-1,27-1 1,0 27-1,0 25 1,26 1 15,0 26-15,-26 0 0,26 53-16,0 51 31,0 1-16,26 0 1,0-27 0,0 1-1,53-53 1,26 0 0,-1-26-1,-25-26 1,-1 26-1,-51-52 1,-27-1 0,-27-130-1,1-53 1,26 236 0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8:23.84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A4E2204-2BEE-4E9D-B114-052A05CE215B}" emma:medium="tactile" emma:mode="ink">
          <msink:context xmlns:msink="http://schemas.microsoft.com/ink/2010/main" type="writingRegion" rotatedBoundingBox="3123,446 22020,1785 21744,5680 2847,4341"/>
        </emma:interpretation>
      </emma:emma>
    </inkml:annotationXML>
    <inkml:traceGroup>
      <inkml:annotationXML>
        <emma:emma xmlns:emma="http://www.w3.org/2003/04/emma" version="1.0">
          <emma:interpretation id="{37606333-3E03-4135-8BF0-85706966E6B8}" emma:medium="tactile" emma:mode="ink">
            <msink:context xmlns:msink="http://schemas.microsoft.com/ink/2010/main" type="paragraph" rotatedBoundingBox="3123,446 22020,1785 21835,4400 2938,3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B98A46-5604-44E9-BE69-D2641F421BBB}" emma:medium="tactile" emma:mode="ink">
              <msink:context xmlns:msink="http://schemas.microsoft.com/ink/2010/main" type="line" rotatedBoundingBox="3123,446 22020,1785 21907,3380 3011,2041"/>
            </emma:interpretation>
          </emma:emma>
        </inkml:annotationXML>
        <inkml:traceGroup>
          <inkml:annotationXML>
            <emma:emma xmlns:emma="http://www.w3.org/2003/04/emma" version="1.0">
              <emma:interpretation id="{FCB4F86B-1715-4EF0-BE4F-F5514A006C39}" emma:medium="tactile" emma:mode="ink">
                <msink:context xmlns:msink="http://schemas.microsoft.com/ink/2010/main" type="inkWord" rotatedBoundingBox="3106,697 9753,1168 9658,2512 3011,2041"/>
              </emma:interpretation>
              <emma:one-of disjunction-type="recognition" id="oneOf0">
                <emma:interpretation id="interp0" emma:lang="it-IT" emma:confidence="0">
                  <emma:literal>Noioso</emma:literal>
                </emma:interpretation>
                <emma:interpretation id="interp1" emma:lang="it-IT" emma:confidence="0">
                  <emma:literal>Naso</emma:literal>
                </emma:interpretation>
                <emma:interpretation id="interp2" emma:lang="it-IT" emma:confidence="0">
                  <emma:literal>seni</emma:literal>
                </emma:interpretation>
                <emma:interpretation id="interp3" emma:lang="it-IT" emma:confidence="0">
                  <emma:literal>Nasso</emma:literal>
                </emma:interpretation>
                <emma:interpretation id="interp4" emma:lang="it-IT" emma:confidence="0">
                  <emma:literal>Noisti</emma:literal>
                </emma:interpretation>
              </emma:one-of>
            </emma:emma>
          </inkml:annotationXML>
          <inkml:trace contextRef="#ctx0" brushRef="#br0">-6546-3430 0,'-53'-26'16,"53"52"-16,0 131 0,0 52 0,-26 27 16,0 0 15,0-27-15,26-78-1,-26-79 1,26-52-1,26-52 1,0-184 0,0-25-1,27-1 1,-27 52 0,0 53-1,0 79 1,-26 51-1,26 54 1,27 130 0,-1 52 31,53 27-47,0 0 0,52-27 15,-26-52 16,26-105-15,0-52 0,-26-104-1,-53-80 1,-25-25 0,-106-1-1,1 1 1,-53 52-1,27 26 1,51 79 0,1 52-1,26 26 1,53 0 0,-53-26-1</inkml:trace>
          <inkml:trace contextRef="#ctx0" brushRef="#br0" timeOffset="472.626">-4739-2461 0,'157'183'0,"-26"-105"16,52-51-1,-26-80 1,-26-78 0,-26-52-1,-27 0 17,-104 26-17,-79 0 1,-52 78-1,-52 27 1,52 78 0,26 79-1,26 130 1,105-51 0,78-27-1,106-26 1,51-79-1,1-104 17,0-106-17,-27-25 1,-209 183-16</inkml:trace>
          <inkml:trace contextRef="#ctx0" brushRef="#br0" timeOffset="747.0225">-3090-3168 0,'-26'104'0,"0"27"0,52 79 16,-26-1-1,26-25 1,-26-27-1,0-79 1,53-52 15,-27-104-31,52-105 32,-78 183-17</inkml:trace>
          <inkml:trace contextRef="#ctx0" brushRef="#br0" timeOffset="1240.155">-1859-2907 0,'78'-26'16,"-25"0"-16,-106 0 0,-51 26 0,-53 26 16,26 0-16,52 53 0,27-1 15,157 53 1,52-78-1,78 25 1,-25-25 0,-79 25-1,-79-25 1,-78-1 0,-105 26-1,-52 1 1,-1-53 15,80 27-15,77-80-1,132-51 1,52-79 0,-157 157-1</inkml:trace>
          <inkml:trace contextRef="#ctx0" brushRef="#br0" timeOffset="1616.1075">-655-2933 0,'-26'131'0,"-52"0"0,52 26 16,26 0 0,52-52-1,53-26 1,26-53 0,130 0-1,-130-26 1,-52-26 15,-79 26-15,-131-79-1,-52-25 1,-27-1 0,210 105-1</inkml:trace>
          <inkml:trace contextRef="#ctx0" brushRef="#br0" timeOffset="1995.966">-812-2488 0,'157'0'0,"27"-26"0,-27 26 15,-79-52 1,-130-27-1,-79 1 1,-52-27 0,-27 26-1,53 53 1,105 26 15,104-26-15,79-26-1,131 52 1,-26 0 0,-53 0-1,-183-53 1,-52 27 0,52 26-1</inkml:trace>
        </inkml:traceGroup>
        <inkml:traceGroup>
          <inkml:annotationXML>
            <emma:emma xmlns:emma="http://www.w3.org/2003/04/emma" version="1.0">
              <emma:interpretation id="{F48D32F0-7FAE-468D-B048-8BDC3A5DEBDC}" emma:medium="tactile" emma:mode="ink">
                <msink:context xmlns:msink="http://schemas.microsoft.com/ink/2010/main" type="inkWord" rotatedBoundingBox="16253,1377 19418,1601 19318,3008 16153,2784"/>
              </emma:interpretation>
              <emma:one-of disjunction-type="recognition" id="oneOf1">
                <emma:interpretation id="interp5" emma:lang="it-IT" emma:confidence="0">
                  <emma:literal>Sa</emma:literal>
                </emma:interpretation>
                <emma:interpretation id="interp6" emma:lang="it-IT" emma:confidence="0">
                  <emma:literal>Soo</emma:literal>
                </emma:interpretation>
                <emma:interpretation id="interp7" emma:lang="it-IT" emma:confidence="0">
                  <emma:literal>sa</emma:literal>
                </emma:interpretation>
                <emma:interpretation id="interp8" emma:lang="it-IT" emma:confidence="0">
                  <emma:literal>Sov</emma:literal>
                </emma:interpretation>
                <emma:interpretation id="interp9" emma:lang="it-IT" emma:confidence="0">
                  <emma:literal>sai</emma:literal>
                </emma:interpretation>
              </emma:one-of>
            </emma:emma>
          </inkml:annotationXML>
          <inkml:trace contextRef="#ctx0" brushRef="#br1" timeOffset="52846.227">7463-2645 0,'0'-131'15,"-52"105"-15,-27 26 0,-78 53 16,-26 51-1,-27 1 17,27 0-17,104 26 1,53-53 0,105 27-1,130-53 1,53 27-1,-26 0 1,-1-1 0,-104 1-1,-105-1 1,-52 1 0,-105-1-1,-52-25 1,0-27-1,78 0 1,79-52 0,104-53-1,-78 79 1</inkml:trace>
          <inkml:trace contextRef="#ctx0" brushRef="#br1" timeOffset="53730.936">8013-1623 0,'0'104'0,"52"-51"0,53-27 15,26-52 1,0-27 0,0-51-1,-79-1 1,-52-26 0,-52 0 15,-79 26-31,-26 53 15,0 52 1,0 78 0,26 27-1,78 26 1,79-26 0,53 0-1,78-53 1,26-78 15,27-53-15,-27-26-1,-26-25 1,-26 25 0,-52 52-1,-53 53 1,-26 0-1,-26 27 1,0 51 0,-1 53-1,54 0 1,25 0 0,79-26-1,0-53 1,26-52-1,-26-52 1,-79-53 0,-26 0 15,-78-26-15,-53 0-1,27 53 1,-27 52-1,53-1 1,52 54 0,78-54-1,79 27 1,-157 0 0</inkml:trace>
        </inkml:traceGroup>
        <inkml:traceGroup>
          <inkml:annotationXML>
            <emma:emma xmlns:emma="http://www.w3.org/2003/04/emma" version="1.0">
              <emma:interpretation id="{873D60AD-D19A-4272-9894-865ADD3B6DB7}" emma:medium="tactile" emma:mode="ink">
                <msink:context xmlns:msink="http://schemas.microsoft.com/ink/2010/main" type="inkWord" rotatedBoundingBox="19664,1952 21996,2118 21929,3071 19597,2906"/>
              </emma:interpretation>
              <emma:one-of disjunction-type="recognition" id="oneOf2">
                <emma:interpretation id="interp10" emma:lang="it-IT" emma:confidence="0">
                  <emma:literal>RCE</emma:literal>
                </emma:interpretation>
                <emma:interpretation id="interp11" emma:lang="it-IT" emma:confidence="0">
                  <emma:literal>RE</emma:literal>
                </emma:interpretation>
                <emma:interpretation id="interp12" emma:lang="it-IT" emma:confidence="0">
                  <emma:literal>REE</emma:literal>
                </emma:interpretation>
                <emma:interpretation id="interp13" emma:lang="it-IT" emma:confidence="0">
                  <emma:literal>RELÈ</emma:literal>
                </emma:interpretation>
                <emma:interpretation id="interp14" emma:lang="it-IT" emma:confidence="0">
                  <emma:literal>RAME</emma:literal>
                </emma:interpretation>
              </emma:one-of>
            </emma:emma>
          </inkml:annotationXML>
          <inkml:trace contextRef="#ctx0" brushRef="#br1" timeOffset="54446.7105">10160-2121 0,'-78'105'16,"51"26"-16,1 26 0,0-26 31,26-53-15,0-25-1,0-53 1,0 0 0,-26-79-1,0-26 1,-1-26-1,27 1 1,27 51 0,25 0-1,53 53 1,26 26 0,0 26-1,-53 27 1,-78-1-1,-52 27 1,-53-1 0,0 1-1,27-27 17,52 27-17,52-1 1,78 1-1,1-27 1,0-26 0,-26 1-1,-53-27 1,-26-53 0,26-52-1,-26 105 1</inkml:trace>
          <inkml:trace contextRef="#ctx0" brushRef="#br1" timeOffset="54767.979">11286-2069 0,'-131'27'0,"0"51"16,26 53-16,27 0 0,52 0 15,26-26 1,78-27-1,53-25 1,26-27 0,-26-26-1,0-53 17,-52-78-17,-1-26 1,-78 157-1</inkml:trace>
          <inkml:trace contextRef="#ctx0" brushRef="#br1" timeOffset="55096.083">11836-1964 0,'-157'183'0,"78"-25"15,53-1 1,26-26 0,53-53-1,51-25 1,53-53 0,-26 0-1,-26-27 1,-53 27-1,-52-52 17,-78 0-17,-53-27 1,131 79 0</inkml:trace>
          <inkml:trace contextRef="#ctx0" brushRef="#br1" timeOffset="55303.101">11548-1571 0,'209'-52'0,"-25"52"0,-53-27 15,-79-25 1,-78-53-1,-79 1 1,105 104 0</inkml:trace>
          <inkml:trace contextRef="#ctx0" brushRef="#br1" timeOffset="55451.529">11627-2121 0,'314'-26'0,"-105"78"16,-78-52 0,-131 0-1</inkml:trace>
        </inkml:traceGroup>
      </inkml:traceGroup>
      <inkml:traceGroup>
        <inkml:annotationXML>
          <emma:emma xmlns:emma="http://www.w3.org/2003/04/emma" version="1.0">
            <emma:interpretation id="{894AB945-D0C8-4249-836E-D8F8CF2B7193}" emma:medium="tactile" emma:mode="ink">
              <msink:context xmlns:msink="http://schemas.microsoft.com/ink/2010/main" type="line" rotatedBoundingBox="4243,2464 7882,2539 7866,3330 4227,3255"/>
            </emma:interpretation>
          </emma:emma>
        </inkml:annotationXML>
        <inkml:traceGroup>
          <inkml:annotationXML>
            <emma:emma xmlns:emma="http://www.w3.org/2003/04/emma" version="1.0">
              <emma:interpretation id="{7103AD18-2180-4400-9D1F-59FA3E7C8459}" emma:medium="tactile" emma:mode="ink">
                <msink:context xmlns:msink="http://schemas.microsoft.com/ink/2010/main" type="inkWord" rotatedBoundingBox="4243,2464 7882,2539 7866,3330 4227,3255"/>
              </emma:interpretation>
              <emma:one-of disjunction-type="recognition" id="oneOf3">
                <emma:interpretation id="interp15" emma:lang="it-IT" emma:confidence="0">
                  <emma:literal>TEST</emma:literal>
                </emma:interpretation>
                <emma:interpretation id="interp16" emma:lang="it-IT" emma:confidence="0">
                  <emma:literal>TESTO</emma:literal>
                </emma:interpretation>
                <emma:interpretation id="interp17" emma:lang="it-IT" emma:confidence="0">
                  <emma:literal>esso</emma:literal>
                </emma:interpretation>
                <emma:interpretation id="interp18" emma:lang="it-IT" emma:confidence="0">
                  <emma:literal>BEST</emma:literal>
                </emma:interpretation>
                <emma:interpretation id="interp19" emma:lang="it-IT" emma:confidence="0">
                  <emma:literal>WEST</emma:literal>
                </emma:interpretation>
              </emma:one-of>
            </emma:emma>
          </inkml:annotationXML>
          <inkml:trace contextRef="#ctx0" brushRef="#br0" timeOffset="3075.975">-5106-1702 0,'52'79'0,"-26"25"0,1 27 16,-27 0-1,26-26 1,-26-53 0,-26-52-1,26-52 1,-53-53 0,-51-26-1,-27 0 1,26 53-1,53 52 1,25 26 0,27-27-1,27 1 1,130 0 0,78 0-1,1 26 1,0 0-1,-53 0 1,-78 26 15,-53 0-15,-52 27 0,-52 51-1,52 1 1,-27 0-1,27 0 1,27-27 0,51 1-1,1-53 1,52-26 0,0-26-1,0-27 1,-105 1-1,-105-27 1,-52-25 0,131 104-1</inkml:trace>
          <inkml:trace contextRef="#ctx0" brushRef="#br0" timeOffset="3252.7215">-4504-1362 0,'210'-78'16,"-27"52"-16,26-1 0,-130-51 16,-79 78-1</inkml:trace>
          <inkml:trace contextRef="#ctx0" brushRef="#br0" timeOffset="3440.2095">-4451-1650 0,'235'-26'16,"27"26"-16,-26-52 0,-236 52 16</inkml:trace>
          <inkml:trace contextRef="#ctx0" brushRef="#br0" timeOffset="3875.7285">-3116-1728 0,'-157'26'16,"0"26"-16,52 1 16,27 25-1,104-25 1,78 25-1,80-25 1,25-1 0,-52 0-1,-78 1 1,-105-1 0,-53 0-1,-104 1 1,0-1-1,78-26 1,52-52 0,132-52-1,78-79 1,79-27 0,-236 184-1</inkml:trace>
          <inkml:trace contextRef="#ctx0" brushRef="#br0" timeOffset="4298.553">-2357-1650 0,'0'79'0,"-26"26"0,52 26 16,-26-27-1,53-25 1,-53-53 0,0-52-1,-53-53 1,-51-78 0,-53 26-1,52 0 1,52 79-1,80 78 1,-1-26 0,105 0-1,78 0 1,27 26 0,-27 1-1,-104-27 1,-131-27-1,26 27 1</inkml:trace>
        </inkml:traceGroup>
      </inkml:traceGroup>
    </inkml:traceGroup>
    <inkml:traceGroup>
      <inkml:annotationXML>
        <emma:emma xmlns:emma="http://www.w3.org/2003/04/emma" version="1.0">
          <emma:interpretation id="{124FA5A3-6AD3-40D1-A2A2-124A7A2CDBB9}" emma:medium="tactile" emma:mode="ink">
            <msink:context xmlns:msink="http://schemas.microsoft.com/ink/2010/main" type="paragraph" rotatedBoundingBox="9619,3550 13320,3060 13521,4580 9820,50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F68FEFB-A9B3-46E8-A568-8E6BC9DBBD64}" emma:medium="tactile" emma:mode="ink">
              <msink:context xmlns:msink="http://schemas.microsoft.com/ink/2010/main" type="line" rotatedBoundingBox="9619,3550 13320,3060 13521,4580 9820,5070"/>
            </emma:interpretation>
          </emma:emma>
        </inkml:annotationXML>
        <inkml:traceGroup>
          <inkml:annotationXML>
            <emma:emma xmlns:emma="http://www.w3.org/2003/04/emma" version="1.0">
              <emma:interpretation id="{471DEEBA-E01C-4713-90FA-07AC241115D0}" emma:medium="tactile" emma:mode="ink">
                <msink:context xmlns:msink="http://schemas.microsoft.com/ink/2010/main" type="inkWord" rotatedBoundingBox="9619,3550 13320,3060 13521,4580 9820,5070"/>
              </emma:interpretation>
              <emma:one-of disjunction-type="recognition" id="oneOf4">
                <emma:interpretation id="interp20" emma:lang="it-IT" emma:confidence="0">
                  <emma:literal>IA)</emma:literal>
                </emma:interpretation>
                <emma:interpretation id="interp21" emma:lang="it-IT" emma:confidence="0">
                  <emma:literal>ANALE)</emma:literal>
                </emma:interpretation>
                <emma:interpretation id="interp22" emma:lang="it-IT" emma:confidence="0">
                  <emma:literal>ARALE)</emma:literal>
                </emma:interpretation>
                <emma:interpretation id="interp23" emma:lang="it-IT" emma:confidence="0">
                  <emma:literal>GALE)</emma:literal>
                </emma:interpretation>
                <emma:interpretation id="interp24" emma:lang="it-IT" emma:confidence="0">
                  <emma:literal>GAE)</emma:literal>
                </emma:interpretation>
              </emma:one-of>
            </emma:emma>
          </inkml:annotationXML>
          <inkml:trace contextRef="#ctx0" brushRef="#br0" timeOffset="6954.633">0 0 0,'0'26'15,"26"27"-15,105 25 0,105-52 0,0 27 16,-184-53 0,-78 52-1,-79 0 1,-52 27 0,26 0-1,52-1 1,106-52-1,77-52 1,53-52 0,-157 78-1</inkml:trace>
          <inkml:trace contextRef="#ctx0" brushRef="#br0" timeOffset="7828.6005">1467-707 0,'-27'-26'0,"27"52"0,0 53 0,-52 25 16,0 53-16,-27 1 16,0-1-1,1-26 1,52-27 0,0-77-1,26-27 1,26-53-1,0-104 1,26-26 0,1-27-1,-1 27 1,27 26 15,-53 52-15,26 53-1,-52 52 1,26 78 0,1 79-1,25 53 1,26-1 0,27-25-1,-26-53 1,-27-27-1,-78-51 1,-79-53 0,-78-53-1,-53-25 1,27 52 0,104-1-1,53 27 1,52 0-1,104-52 1,53-26 0,-157 78-1</inkml:trace>
          <inkml:trace contextRef="#ctx0" brushRef="#br0" timeOffset="8246.5425">2383-864 0,'52'-52'0,"-130"156"0,-27 27 0,0 26 16,1 53-1,25 52 1,105-105 0,53-26-1,52-53 1,0-25-1,0-27 1,-53-52 0,-78-79-1,-26-26 17,26 131-32</inkml:trace>
          <inkml:trace contextRef="#ctx0" brushRef="#br0" timeOffset="8767.9935">2540-314 0,'183'0'15,"1"0"-15,-1-53 0,-183 53 16</inkml:trace>
          <inkml:trace contextRef="#ctx0" brushRef="#br0" timeOffset="8591.247">2723-759 0,'-104'471'0,"77"-314"32,27 0-17,79-78 1,78-27-1,0-26 1,-52-130 0,-53-1-1,-52 105 1</inkml:trace>
          <inkml:trace contextRef="#ctx0" brushRef="#br0" timeOffset="9011.142">3038-864 0,'392'236'0,"-156"-1"16,-157 27-1,-158-26 1,-209-1 0,-79-130-1,367-105 1</inkml:trace>
        </inkml:traceGroup>
      </inkml:traceGroup>
    </inkml:traceGroup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0:04.8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CD607E4-DF27-46D1-8EBC-B60F76BAF84B}" emma:medium="tactile" emma:mode="ink">
          <msink:context xmlns:msink="http://schemas.microsoft.com/ink/2010/main" type="writingRegion" rotatedBoundingBox="22096,9189 20335,16789 18031,16255 19793,8655"/>
        </emma:interpretation>
      </emma:emma>
    </inkml:annotationXML>
    <inkml:traceGroup>
      <inkml:annotationXML>
        <emma:emma xmlns:emma="http://www.w3.org/2003/04/emma" version="1.0">
          <emma:interpretation id="{459AA402-0A9A-4347-9F66-DDFAE51285E6}" emma:medium="tactile" emma:mode="ink">
            <msink:context xmlns:msink="http://schemas.microsoft.com/ink/2010/main" type="paragraph" rotatedBoundingBox="22096,9189 20335,16789 18031,16255 19793,8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682DCB-B92C-45AE-9DAA-E09C1A3928B3}" emma:medium="tactile" emma:mode="ink">
              <msink:context xmlns:msink="http://schemas.microsoft.com/ink/2010/main" type="line" rotatedBoundingBox="22096,9189 20335,16789 18031,16255 19793,8655"/>
            </emma:interpretation>
          </emma:emma>
        </inkml:annotationXML>
        <inkml:traceGroup>
          <inkml:annotationXML>
            <emma:emma xmlns:emma="http://www.w3.org/2003/04/emma" version="1.0">
              <emma:interpretation id="{01A2021A-7F01-4653-8227-592675B0B816}" emma:medium="tactile" emma:mode="ink">
                <msink:context xmlns:msink="http://schemas.microsoft.com/ink/2010/main" type="inkWord" rotatedBoundingBox="21648,9685 20723,13676 19582,13412 20507,9421">
                  <msink:destinationLink direction="with" ref="{6FD262E1-6230-469A-A413-AA6C089F267A}"/>
                </msink:context>
              </emma:interpretation>
              <emma:one-of disjunction-type="recognition" id="oneOf0">
                <emma:interpretation id="interp0" emma:lang="it-IT" emma:confidence="0">
                  <emma:literal>Ri</emma:literal>
                </emma:interpretation>
                <emma:interpretation id="interp1" emma:lang="it-IT" emma:confidence="0">
                  <emma:literal>Bi</emma:literal>
                </emma:interpretation>
                <emma:interpretation id="interp2" emma:lang="it-IT" emma:confidence="0">
                  <emma:literal>Ri,</emma:literal>
                </emma:interpretation>
                <emma:interpretation id="interp3" emma:lang="it-IT" emma:confidence="0">
                  <emma:literal>Ri.</emma:literal>
                </emma:interpretation>
                <emma:interpretation id="interp4" emma:lang="it-IT" emma:confidence="0">
                  <emma:literal>Bi,</emma:literal>
                </emma:interpretation>
              </emma:one-of>
            </emma:emma>
          </inkml:annotationXML>
          <inkml:trace contextRef="#ctx0" brushRef="#br0">4-7515 0,'-53'131'0,"80"-79"15,-27 27-15,26-1 16,-26-25 0,0 25-1,0 1 1,0-1-1,-26-52 1,26 1 15,0-27-15</inkml:trace>
          <inkml:trace contextRef="#ctx0" brushRef="#br0" timeOffset="147.4515">4-6363 0,'-53'131'15,"80"-79"-15,-27-26 16,26 27 0,-26-53-1</inkml:trace>
          <inkml:trace contextRef="#ctx0" brushRef="#br0" timeOffset="380.835">30-5682 0,'-79'157'0,"106"-79"16,-27 80 0,-27-54-1,27-25 16,27 26-15,-27-27 0,26-52-1,0 27 1,-26-53 0</inkml:trace>
          <inkml:trace contextRef="#ctx0" brushRef="#br0" timeOffset="796.824">4-4399 0,'52'157'0,"-52"-105"16,26 1 0,-26-1-1,0 53 16,-26-27-31,26 1 16,0 0 0,26-53-1,0 0 17,-26 52-17,-26 1 1,0 26-1,26-53 1,52 1 0,1-1-1,-27-78 1,0 0 0,-26 26-1</inkml:trace>
          <inkml:trace contextRef="#ctx0" brushRef="#br0" timeOffset="-192.3705">-22-8117 0,'0'0'0</inkml:trace>
          <inkml:trace contextRef="#ctx0" brushRef="#br1" timeOffset="15651.342">-1070-2697 0,'26'26'15,"-26"0"-15,0-26 0,-52 0 16,26 0-16,26-26 0,26 26 15,53 53-15,-27-53 0,26 26 0,-25 0 0,25 0 16,1 26-16,-1-25 0,1-1 0,-27 0 16,27 26-1,-27-25 1,-25-27 0,51 26-1,1 0 1,-53 0 15,26-26-15,-26 26-1,-26-26 1,0 0 0,0 26-1,0-26 1,0 0-1,0 27 1,0-27 0,0 0-1,0 0 32,0 0-47,0 0 16,0 0-1,0 0 1,0 0 0,0 0-1,0 0 1,0 0 15,0 0-15,-26 0-1,26 0 1,-26 0 0,26 0-1,-26 26 1,0-26 0,-1 0-1,-25 0 1,26 26-1,-26-26 1,-1 26 0,1 0-1,-1-26 1,1 27 0,0 25-1,-1-26 1,-25 0-1,25 1 1,-25-27 0,-1 26 15,27 0-15,-27 0-1,27 0 1,-27 0-1,27 1 1,-27-27 0,53 26-1,-26 0 1,0 0 0,-1 0-1,27 1 1,0-27-1,0 26 1,-1-26 15,1 26-31,26-26 16,-26 0 0,0 26-1,0-26 1,26 0 15,-26 0-15,26 0-1,0 0 1,-27 0 0,27 0-1,0 0 1,27 0-1,-1 26 1,0-26 0,26 26-1,1-26 1,25 27 0,-25-1 15,25-26-31,1 26 15,-27 0 1,27-26 0,-27 26-1,0 1 1,1-1 0,-27-26 15,0 26-16,-52-52 1,52 52 0,0 0-1,-26 0 1,26 1 0,1-1-1,-27 0 1,26-26-1,-26 26 1,0-26 0,-26 26-1,26-26 1,-27 0 0,27 0-1,-26 26 1,0-26-1,0 0 1,0 27 15,0-27-15,-27 0 0,27 26-1,0-26 1,-27 26-1,80 26 1,-80-25 0,27-27-1,0 26 1,0 0 0,-1 0-1,1-26 1,26 26-1,0-26 1,0 27 0,0-1-1,-26-26 17,52 26-17,-26-26 1,26 26-1,1-26 1,-1 0 0,26 0-1,1 26 1,-1 0 0,0 1-1,1-1 1,-1 0-1,-26 0 1,0 0 0,-26-26 15,0 0-15,-26 27-1,0-27 1,0 26-1,26 0 1,-52 0 0,25 0-1,1 0 1,0-26 0,26 0-1</inkml:trace>
          <inkml:trace contextRef="#ctx0" brushRef="#br2" timeOffset="27144.747">-22-2723 0,'0'-26'0,"26"157"15,0-1-15,-26 28 0,-26 25 16,0 0-1,26 27 1,0-1 0,0-52-1,0-26 17,26-26-17,-26-79 1,26 0-1,-26-52 1,-26 26 0,0-78-1,-27 25 1,-25-25 0,78 78-1</inkml:trace>
          <inkml:trace contextRef="#ctx0" brushRef="#br2" timeOffset="27848.8035">-2039-2645 0,'26'53'0,"1"-1"0,-1 79 0,0 26 16,0 26 0,0 53-1,1 26 1,-1 0 0,-26 0-1,0-53 1,-26-26-1,-1-78 1,1-105 0,26 0-1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6:27.07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3C4F50F-3140-4435-ADB5-68251E7FD518}" emma:medium="tactile" emma:mode="ink">
          <msink:context xmlns:msink="http://schemas.microsoft.com/ink/2010/main" type="inkDrawing" rotatedBoundingBox="16214,7104 30177,9243 29602,12994 15639,10855" rotationAngle="1450060252" semanticType="callout">
            <msink:sourceLink direction="to" ref="{4ABF75D0-31D5-49BA-A981-BC4F0B422ECA}"/>
            <msink:sourceLink direction="to" ref="{58B69B79-24FB-4649-A32A-BA87B3604EEC}"/>
          </msink:context>
        </emma:interpretation>
      </emma:emma>
    </inkml:annotationXML>
    <inkml:trace contextRef="#ctx0" brushRef="#br0">2460-3289 0,'54'-27'0,"26"27"15,27 27-15,53-27 0,54 0 0,27 0 16,26-27-1,54 1 1,0 26 0,53 0-1,-26 0 17,-1-54-17,-26 54 1,-80 0-1,-27 0 1,-107 0 0,-54 0-1,-53 0 1,-80-27 0,-107-26-1,187 53 1</inkml:trace>
    <inkml:trace contextRef="#ctx0" brushRef="#br0" timeOffset="53297.2341">4038-6604 0,'0'53'16,"26"1"-16,28 26 0,-1 0 15,27 27 1,1-27 0,-28-26-1,-26-1 1,0-26 0,-27-27-1,0 0 1,-27-53-1,-27-54 1,1-27 0,26 0-1,-26 1 1,53 26 0,0 26-1,26 28 1,-26 26-1,0 27 1,54 0 0,26 54 15,27-28-15,27 1-1,-27 0 1,-27 0-1,-53-27 1,-54 53 0,0 1-1,-80-1 1,27 54 0,0-27-1,26 54 1,-26-54-1,80-80 1</inkml:trace>
    <inkml:trace contextRef="#ctx0" brushRef="#br1" timeOffset="99900.0911">14919-4091 0,'-106'0'0,"-28"0"16,0 27-16,54 0 0,53 26 16,54-26-1,26 26 1,81 1-1,0 26 1,-27 0 0,-54-26-1,-26 26 17,-81-27-17,-26 1 1,-53-28-1,26 1 1,0 0 0,26 0-1,108-27 1,27 0 0,-54 0-1</inkml:trace>
    <inkml:trace contextRef="#ctx0" brushRef="#br1" timeOffset="105911.8503">16016-3690 0,'160'-53'0,"1"26"16,26 27-16,0 0 16,-134 0-1,-26-27 16,-27 27-15</inkml:trace>
    <inkml:trace contextRef="#ctx0" brushRef="#br1" timeOffset="106099.3515">16230-3102 0,'240'-26'0,"-79"-1"16,-54-27-16,-107 54 16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9:42.72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783146-C37C-4FB5-BA55-A0AB9FADAA24}" emma:medium="tactile" emma:mode="ink">
          <msink:context xmlns:msink="http://schemas.microsoft.com/ink/2010/main" type="writingRegion" rotatedBoundingBox="14597,4605 19285,4025 19466,5486 14778,6066">
            <msink:destinationLink direction="with" ref="{7D68F68B-5AD6-48D5-867B-8D2459F0C320}"/>
          </msink:context>
        </emma:interpretation>
      </emma:emma>
    </inkml:annotationXML>
    <inkml:traceGroup>
      <inkml:annotationXML>
        <emma:emma xmlns:emma="http://www.w3.org/2003/04/emma" version="1.0">
          <emma:interpretation id="{B452B9F3-19A2-4606-9913-0E2D900C4080}" emma:medium="tactile" emma:mode="ink">
            <msink:context xmlns:msink="http://schemas.microsoft.com/ink/2010/main" type="paragraph" rotatedBoundingBox="14597,4605 19285,4025 19466,5486 14778,6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231B44-A73A-480F-901B-44458EA3B3D2}" emma:medium="tactile" emma:mode="ink">
              <msink:context xmlns:msink="http://schemas.microsoft.com/ink/2010/main" type="line" rotatedBoundingBox="14597,4605 19285,4025 19466,5486 14778,6066"/>
            </emma:interpretation>
          </emma:emma>
        </inkml:annotationXML>
        <inkml:traceGroup>
          <inkml:annotationXML>
            <emma:emma xmlns:emma="http://www.w3.org/2003/04/emma" version="1.0">
              <emma:interpretation id="{10AB6A07-2ECB-40B7-9416-097F26B23B13}" emma:medium="tactile" emma:mode="ink">
                <msink:context xmlns:msink="http://schemas.microsoft.com/ink/2010/main" type="inkWord" rotatedBoundingBox="14597,4605 19285,4025 19466,5486 14778,6066">
                  <msink:destinationLink direction="with" ref="{8DBC456D-1636-465E-B5EF-AE8B62EFE984}"/>
                  <msink:destinationLink direction="with" ref="{B4BA0487-CAF6-4605-BEF0-10249174619E}"/>
                </msink:context>
              </emma:interpretation>
              <emma:one-of disjunction-type="recognition" id="oneOf0">
                <emma:interpretation id="interp0" emma:lang="it-IT" emma:confidence="0">
                  <emma:literal>8200</emma:literal>
                </emma:interpretation>
                <emma:interpretation id="interp1" emma:lang="it-IT" emma:confidence="0">
                  <emma:literal>820</emma:literal>
                </emma:interpretation>
                <emma:interpretation id="interp2" emma:lang="it-IT" emma:confidence="0">
                  <emma:literal>8200,</emma:literal>
                </emma:interpretation>
                <emma:interpretation id="interp3" emma:lang="it-IT" emma:confidence="0">
                  <emma:literal>8200.</emma:literal>
                </emma:interpretation>
                <emma:interpretation id="interp4" emma:lang="it-IT" emma:confidence="0">
                  <emma:literal>Ero</emma:literal>
                </emma:interpretation>
              </emma:one-of>
            </emma:emma>
          </inkml:annotationXML>
          <inkml:trace contextRef="#ctx0" brushRef="#br0">-3817-53 0,'0'79'15,"0"26"-15,0 52 0,0 0 16,0 0 15,26 0-15,0 0-1,26-52 1,1-53 0,25 1-1,53-53 1,26-27-1,-26-25 1,-105-26 0,-52-27-1,-79 26 1,-52 1 0,-52 25-1,26-25 1,-1 52-1,53-1 1,105 27 0,26-26-1,105 0 1,26 0 15,52 26-15,0 0-1,-52 26 1,-52-26 0,-27 26-1,-26-26 1,-52-26 0,26 0-1,0 26 1</inkml:trace>
          <inkml:trace contextRef="#ctx0" brushRef="#br0" timeOffset="571.2525">-3058 654 0,'79'-26'0,"25"26"0,27 26 16,-26 0-16,-53 1 16,-78-27-1,-52 26 1,-27 26-1,-26 1 1,26 51 0,79 1-1,26-79 1,52-26 0,105 26-1,1-26 1,-27-26 15,-27-26-15,-104 52-1</inkml:trace>
          <inkml:trace contextRef="#ctx0" brushRef="#br0" timeOffset="1060.479">-2089 1047 0,'78'79'0,"27"-53"0,26 0 16,26-52-16,0 0 15,-26-27 1,0-25 0,-78-53-1,-80 0 1,-51 0 0,-79 26-1,-53 27 1,-25 78-1,25 52 1,53 53 0,78 26-1,79 0 1,79 0 0,78-27-1,0-51 1,0-80 15,-52-51-15,-105 78-1</inkml:trace>
          <inkml:trace contextRef="#ctx0" brushRef="#br0" timeOffset="-4674.5055">58 131 0,'-26'26'0,"0"52"0,26 1 0,26-27 16,52 1 0,1-53-1,26 0 1,-27-53 0,-25 1-1,-53 0 1,0-1-1,-53 1 1,-25 26 0,-1 26-1,1 26 1,25 26 0,53 1-1,26-27 1,53 0-1,52-26 1,-26-26 15,-27 0-15,-52-27 0,-52-25-1,-52 25 1,-27 27-1,-26 52 1,52 0 0,27 27-1,52-1 1,52 1 0,79-27-1,0-26 1,-26-26-1,-26-27 1,-79 1 0,-53-27-1,-25 27 1,-53 26 0,26 26-1,53 52 16,52 53-15,131 0 0,52-27-1,-183-78 1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9:23.8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0294EA-B40B-43A6-8FDF-15F38CDD0385}" emma:medium="tactile" emma:mode="ink">
          <msink:context xmlns:msink="http://schemas.microsoft.com/ink/2010/main" type="writingRegion" rotatedBoundingBox="16847,2217 27306,3796 27010,5758 16551,4178">
            <msink:destinationLink direction="with" ref="{68DA829C-48AE-4C0B-BA09-4A6B0AE8226D}"/>
          </msink:context>
        </emma:interpretation>
      </emma:emma>
    </inkml:annotationXML>
    <inkml:traceGroup>
      <inkml:annotationXML>
        <emma:emma xmlns:emma="http://www.w3.org/2003/04/emma" version="1.0">
          <emma:interpretation id="{74218F2A-52AC-41BC-B01D-DC7F46932EF9}" emma:medium="tactile" emma:mode="ink">
            <msink:context xmlns:msink="http://schemas.microsoft.com/ink/2010/main" type="paragraph" rotatedBoundingBox="16847,2217 27306,3796 27010,5758 16551,4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611ED7-01AC-4451-A818-39F6B586E2C6}" emma:medium="tactile" emma:mode="ink">
              <msink:context xmlns:msink="http://schemas.microsoft.com/ink/2010/main" type="line" rotatedBoundingBox="16847,2217 27306,3796 27010,5758 16551,4178"/>
            </emma:interpretation>
          </emma:emma>
        </inkml:annotationXML>
        <inkml:traceGroup>
          <inkml:annotationXML>
            <emma:emma xmlns:emma="http://www.w3.org/2003/04/emma" version="1.0">
              <emma:interpretation id="{687DA2B0-D090-496D-ABD1-B7C384C72019}" emma:medium="tactile" emma:mode="ink">
                <msink:context xmlns:msink="http://schemas.microsoft.com/ink/2010/main" type="inkWord" rotatedBoundingBox="16847,2217 27306,3796 27010,5758 16551,4178">
                  <msink:destinationLink direction="with" ref="{89EB0958-CB8E-46BD-85D4-D11CF7F18494}"/>
                </msink:context>
              </emma:interpretation>
              <emma:one-of disjunction-type="recognition" id="oneOf0">
                <emma:interpretation id="interp0" emma:lang="it-IT" emma:confidence="0">
                  <emma:literal>SNATURERAI)</emma:literal>
                </emma:interpretation>
                <emma:interpretation id="interp1" emma:lang="it-IT" emma:confidence="0">
                  <emma:literal>SNATURERAI,</emma:literal>
                </emma:interpretation>
                <emma:interpretation id="interp2" emma:lang="it-IT" emma:confidence="0">
                  <emma:literal>SNATURERAI),</emma:literal>
                </emma:interpretation>
                <emma:interpretation id="interp3" emma:lang="it-IT" emma:confidence="0">
                  <emma:literal>SNATURERAI))</emma:literal>
                </emma:interpretation>
                <emma:interpretation id="interp4" emma:lang="it-IT" emma:confidence="0">
                  <emma:literal>SNATURERAI)),</emma:literal>
                </emma:interpretation>
              </emma:one-of>
            </emma:emma>
          </inkml:annotationXML>
          <inkml:trace contextRef="#ctx0" brushRef="#br0">12281-655 0,'0'27'0,"0"25"0,0 53 0,0-27 16,0 27 0,26-26-1,-26-27 1,0-26 0,-26-26-1,0-52 1,-26-79 15,78 0-15,-26 26-1,52 27 1,53 51 0,-27-25-1,27 52 1,-26 0-1,-27 52 1,-52 1 0,-52 25-1,-27-25 1,-26-1 0,1-26-1,51 0 1,53 1-1,53-1 1,51 26 0,27 1-1,-26-1 17,-26 0-17,-27-25 1,-26-27-1,0-27 1,-26-77 0,27-27-1,25-26 1,27 26 0,-1 26-1,1 105 1,-53 26-1,0 0 1,-26 53 0,-52 26-1,52 25 1,0-51 0,52-27-1,27 1 16,25-27-15,27 0 0,-26-26-1,0 0 1,-53 0 0,-52-26-1,-52 0 1,-53-53-1,-52 1 1,157 78 0</inkml:trace>
          <inkml:trace contextRef="#ctx0" brushRef="#br0" timeOffset="324.198">13067-969 0,'288'-52'16,"26"104"-16,-209-104 16,-105 52-1</inkml:trace>
          <inkml:trace contextRef="#ctx0" brushRef="#br0" timeOffset="179.676">13014-471 0,'262'-53'0,"-105"27"15,-104-52-15,-53-27 16,0 105 0</inkml:trace>
          <inkml:trace contextRef="#ctx0" brushRef="#br0" timeOffset="5451.7995">13826 314 0,'52'26'0,"53"27"16,26-1-16,26 27 0,0-27 16,-78-26-1,-53 27 1,-52-1 0,-79 0-1,-26 27 1,-26 0 15,79-1-15,51-52-1,54-26 1,-1-52 0,52-79-1,-78 131 1</inkml:trace>
          <inkml:trace contextRef="#ctx0" brushRef="#br0" timeOffset="6135.3495">15240 26 0,'0'53'0,"-52"104"0,-27 26 15,-26 0 1,1 53 0,78-131-1,-1-53 1,27-52-1,27-26 1,25-105 0,53-105-1,-27 53 1,-25 52 0,25 0-1,-52 79 16,0 52-15,-26 0 0,0 78-1,27 79 1,51 1 0,-25-1-1,25-53 1,-52-25-1,-52-27 1,-26-52 0,-105 0-1,0 0 1,-53 53 0,79-27-1,79 0 1,78-26-1,79-52 1,-105 52 0</inkml:trace>
          <inkml:trace contextRef="#ctx0" brushRef="#br0" timeOffset="6503.49">16078 79 0,'-26'26'0,"-53"79"0,1 25 0,25 54 16,27-1 0,52-26-1,53-52 1,-1-27 0,1-51-1,0-54 1,-27-103-1,0-28 1,-52 158 0</inkml:trace>
          <inkml:trace contextRef="#ctx0" brushRef="#br0" timeOffset="6942.915">16392 236 0,'-26'26'0,"0"79"16,0-1-16,26 54 0,52-54 31,0 1-15,1-53-1,-1-25 1,1-27 0,-53-27-1,-27-51 1,-25-1 0,0 1-1,-1 25 1,27 80-1,26-27 1,79-27 0,52 1-1,26 0 1,-53-53 0,-104 79-1</inkml:trace>
          <inkml:trace contextRef="#ctx0" brushRef="#br0" timeOffset="7234.8885">16916 288 0,'183'79'0,"-26"78"16,-52 26-16,-79 27 16,-104-27-1,-79 0 1,157-183 0</inkml:trace>
          <inkml:trace contextRef="#ctx0" brushRef="#br0" timeOffset="-3867.9165">7515-890 0,'27'-53'0,"-80"53"16,-52 0-16,-25 27 0,-1 25 0,26 0 15,52 1 16,27-27-15,79 26 0,78 1-1,26-27 1,26 26 0,-52 1-1,-79-27 1,-52 26-1,-78 0 1,-79-25 0,-53-1-1,53 0 1,52-26 0,53 0-1,78-52 1,79-27-1,52-26 1,-157 105 0</inkml:trace>
          <inkml:trace contextRef="#ctx0" brushRef="#br0" timeOffset="-3563.2485">7882-759 0,'0'78'0,"0"27"16,0 0-16,0 26 31,26-27-16,0-51 1,1-79 0,-1-27-1,26-25 1,0-27 0,-52 105-1</inkml:trace>
          <inkml:trace contextRef="#ctx0" brushRef="#br0" timeOffset="-2431.485">8720-838 0,'105'-52'16,"-210"78"-16,0 26 0,-26 53 0,53 0 15,25 26-15,53 0 0,79-53 16,26-25-1,26-27 17,-1-52-17,-25-1 1,-26-25 0,-79 0-1,-26-1 1,-53 1-1,0 26 1,53 52 0,26-26-1,53 0 1,78-26 0,0 0-1,-1-27 1,-51 1-1,-27-27 1,-52 27 0,0 26-1,-26 0 17,0 26-17,0 52 1,26 53-1,-26 26 1,26-27 0,0-25-1,0-27 1,0-52 0,0 0-1,0-52 1,-27-27-1,54-25 1,-1 51 0,-26 27-1,26 26 1,0 26 0,27 53-1,25 25 1,27-51 15,0-53-15,-27 0-1,1-53 1,-53-25 0,-26-1-1,-52-25 1,-1 25-1,1 27 1,26 26 0,26-1-1,52 1 1,79 0 0,-131 26-1</inkml:trace>
          <inkml:trace contextRef="#ctx0" brushRef="#br0" timeOffset="-1820.196">10527-733 0,'-210'183'0,"132"-26"16,25-78-1,53-27 1,0-52 0,0 0-1,0-78 1,26-27 0,1-26-1,25 52 1,0 1-1,-25 78 1,-1 0 0,26 78-1,1 27 1,25 0 0,-26-27-1,1-25 1,-27-27 15,-52 0-15,-53-52-1,-78 0 1,0 0 0,26 26-1,53 26 1,51 0-1,54-26 1,103-26 0,28-53-1,25 1 1,-183 78 0</inkml:trace>
          <inkml:trace contextRef="#ctx0" brushRef="#br0" timeOffset="-1021.419">11155-681 0,'-26'53'0,"26"25"0,-26 27 0,0 0 16,52-27-1,-26-52 1,0 1 0,0-80-1,-79-25 1,-26-53 0,-25 0 15,25 52-16,131 105 1,0-26 0,79-26-1,26 0 1,26 26 0,0-26-1,-78 26 1,-27 0-1,-26 0 1,-26 52 0,-26 27-1,0 26 17,-27 25-17,53-25 1,27-52-1,25-1 1,27-52 0,25-26-1,1-27 1,-26-51 0,-27 25-1,-26-26 1,-52 27-1,-26 25 1,-1 27 0,27 0-1,0 26 1,78 0 0,27-26-1,-79 26 1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9:44.7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D68F68B-5AD6-48D5-867B-8D2459F0C320}" emma:medium="tactile" emma:mode="ink">
          <msink:context xmlns:msink="http://schemas.microsoft.com/ink/2010/main" type="inkDrawing" rotatedBoundingBox="14289,4107 17411,3748 17703,6295 14581,6653" semanticType="enclosure" shapeName="Other">
            <msink:sourceLink direction="with" ref="{46783146-C37C-4FB5-BA55-A0AB9FADAA24}"/>
            <msink:destinationLink direction="with" ref="{89EB0958-CB8E-46BD-85D4-D11CF7F18494}"/>
          </msink:context>
        </emma:interpretation>
      </emma:emma>
    </inkml:annotationXML>
    <inkml:trace contextRef="#ctx0" brushRef="#br0">2590 467 0,'-105'-157'0,"-26"52"16,-52 27 0,-27-1-1,1 53 1,-53 0-1,0 52 1,0 26 0,0 27-1,27 52 1,51 0 0,53 78-1,27 1 1,51 52-1,80 26 1,51 0 0,79-26-1,79-27 1,26-51 0,78-54 15,27-51-16,-27-105 1,27-53 0,-27-78-1,-78-52 1,-53-53 0,-78-52-1,-78-1 1,-132 1-1,-78 0 1,-105 78 0,-131 53-1,-78 104 1,-53 106 0,524-27-1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9:27.1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EB0958-CB8E-46BD-85D4-D11CF7F18494}" emma:medium="tactile" emma:mode="ink">
          <msink:context xmlns:msink="http://schemas.microsoft.com/ink/2010/main" type="inkDrawing" rotatedBoundingBox="16786,8319 18517,4251 21776,5639 20045,9707" semanticType="callout" shapeName="Other">
            <msink:sourceLink direction="with" ref="{687DA2B0-D090-496D-ABD1-B7C384C72019}"/>
            <msink:sourceLink direction="with" ref="{7D68F68B-5AD6-48D5-867B-8D2459F0C320}"/>
          </msink:context>
        </emma:interpretation>
      </emma:emma>
    </inkml:annotationXML>
    <inkml:trace contextRef="#ctx0" brushRef="#br0">137 157 0,'26'26'0,"52"26"16,-25-25-16,25-1 0,1 0 16,52 0-16,0 26 15,52 1 1,26-1 0,1 1-1,52-1 1,26 26-1,-26 1 1,26 0 0,-79-27-1,-25 27 1,-80-27 0,-78-26-1,-26 0 1,-26 0-1,-78 27 1,-27-27 0,-53 0-1,-51 27 1,-27-1 0,-26 27-1,0-1 16,-53 27-15,27 0 0,-53 25-1,27-25 1,0 26 0,-1-26-1,27 26 1,52 0-1,53-27 1,78-25 0,78 0-1,80-27 1,51 0 0,105 1-1,79-1 1,26 0-1,27 1 1,-1 25 0,26-25-1,-52 25 17,-26-25-17,-52-1 1,-80 0-1,-77-25 1,-27-27 0,-52 26-1,-27 0 1,-51 0 0,-1-26-1,-52 26 1,26 1-1,0 25 1,-26 0 31,26-26-47,52 27 0,27-1 16,26-26-1,26 1 1,26 25-1,0-26 1,27 27 15,-1-1-15,-26 0 0,0-26-1,27 27 1,-27-1-1,0-26 1,-26 1 0,26-1-1,27 0 1,-53 0 0,26-26-1,-26 26 1,0-26-1,0 0 1,0 0 0,0 0-1,-26-26 1,26 52 0,0-26-1,-27 26 16,27-26-15,0 27 0,0-27-1,27 26 1,-27-26 0,0 26-1,0-26 1,0 26-1,0-26 1,26 26 0,0-26-1,0 27 1,0-1 0,-26 0-1,0 0 1,-26 0-1,0 1 1,0-1 0,0 26 15,52 0-15,26-25 15,-52-27-31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0:35.1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BC456D-1636-465E-B5EF-AE8B62EFE984}" emma:medium="tactile" emma:mode="ink">
          <msink:context xmlns:msink="http://schemas.microsoft.com/ink/2010/main" type="inkDrawing" rotatedBoundingBox="7667,8183 19721,9874 19185,13696 7131,12005" semanticType="callout" shapeName="Other">
            <msink:sourceLink direction="with" ref="{A41AD810-A055-4845-94BC-3556223146E6}"/>
            <msink:sourceLink direction="with" ref="{10AB6A07-2ECB-40B7-9416-097F26B23B13}"/>
            <msink:sourceLink direction="with" ref="{11EBE801-5D98-4EB2-B194-3069A9AE6ACA}"/>
          </msink:context>
        </emma:interpretation>
      </emma:emma>
    </inkml:annotationXML>
    <inkml:trace contextRef="#ctx0" brushRef="#br0">11941 4722 0,'78'26'15,"-52"-78"-15,-26 26 0,-26-53 0,0 0 16,-53-52-16,1-26 0,-1 0 31,-78-52-15,0-53 0,-52-26-1,-53-26 1,-53-27-1,-25 1 1,-53-1 0,0 1-1,-25 0 1,-28 52 0,-25-1-1,-27 54 1,1 52-1,-1 25 1,1 54 0,-1 77-1,27 27 1,0 53 0,26 52-1,-27 52 16,27 26-15,0 26 0,0 27-1,52 26 1,26 0 0,53 26-1,0-26 1,52-27-1,26-25 1,53-27 0,0-26-1,78-52 1,26-53 0,27 1-1,26-53 1,26 0-1,0 0 1,26 0 0,-26-26 15,-26-27-15,26 53-16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0:49.95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4DCB97A-ED10-4307-B621-A0E0E25C123F}" emma:medium="tactile" emma:mode="ink">
          <msink:context xmlns:msink="http://schemas.microsoft.com/ink/2010/main" type="writingRegion" rotatedBoundingBox="7750,14186 10664,14801 10445,15841 7530,15226">
            <msink:destinationLink direction="with" ref="{A9EAB61F-0041-4B2E-8B3A-58C61C4000D7}"/>
            <msink:destinationLink direction="with" ref="{11EBE801-5D98-4EB2-B194-3069A9AE6ACA}"/>
          </msink:context>
        </emma:interpretation>
      </emma:emma>
    </inkml:annotationXML>
    <inkml:traceGroup>
      <inkml:annotationXML>
        <emma:emma xmlns:emma="http://www.w3.org/2003/04/emma" version="1.0">
          <emma:interpretation id="{D41CA2FC-1852-4B3E-B3C7-A03A92006E76}" emma:medium="tactile" emma:mode="ink">
            <msink:context xmlns:msink="http://schemas.microsoft.com/ink/2010/main" type="paragraph" rotatedBoundingBox="7750,14186 10664,14801 10445,15841 7530,15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BA2AE4-4208-4E22-87B9-F1B0FDE006F3}" emma:medium="tactile" emma:mode="ink">
              <msink:context xmlns:msink="http://schemas.microsoft.com/ink/2010/main" type="line" rotatedBoundingBox="7750,14186 10664,14801 10445,15841 7530,15226"/>
            </emma:interpretation>
          </emma:emma>
        </inkml:annotationXML>
        <inkml:traceGroup>
          <inkml:annotationXML>
            <emma:emma xmlns:emma="http://www.w3.org/2003/04/emma" version="1.0">
              <emma:interpretation id="{BE08815E-C365-4356-B9D8-79B82335A023}" emma:medium="tactile" emma:mode="ink">
                <msink:context xmlns:msink="http://schemas.microsoft.com/ink/2010/main" type="inkWord" rotatedBoundingBox="7750,14186 10664,14801 10445,15841 7530,15226">
                  <msink:destinationLink direction="with" ref="{B4BA0487-CAF6-4605-BEF0-10249174619E}"/>
                </msink:context>
              </emma:interpretation>
              <emma:one-of disjunction-type="recognition" id="oneOf0">
                <emma:interpretation id="interp0" emma:lang="it-IT" emma:confidence="0">
                  <emma:literal>noisti</emma:literal>
                </emma:interpretation>
                <emma:interpretation id="interp1" emma:lang="it-IT" emma:confidence="0">
                  <emma:literal>noista</emma:literal>
                </emma:interpretation>
                <emma:interpretation id="interp2" emma:lang="it-IT" emma:confidence="0">
                  <emma:literal>noisti,</emma:literal>
                </emma:interpretation>
                <emma:interpretation id="interp3" emma:lang="it-IT" emma:confidence="0">
                  <emma:literal>no-isti</emma:literal>
                </emma:interpretation>
                <emma:interpretation id="interp4" emma:lang="it-IT" emma:confidence="0">
                  <emma:literal>noista,</emma:literal>
                </emma:interpretation>
              </emma:one-of>
            </emma:emma>
          </inkml:annotationXML>
          <inkml:trace contextRef="#ctx0" brushRef="#br0">1259-2252 0,'0'53'0,"0"25"0,-27 27 16,27 0-16,0-1 15,0-51 1,0-27 0,0-26-1,27-52 1,-27-27 0,26-26-1,0 0 1,26 27-1,-25 52 1,25 26 0,-26 52-1,26 53 1,-25 0 15,-1 26-15,-26-1-1,26-25 1,-26-79 0,0-26-1,26-78 1,27-53 0,-53 131-1</inkml:trace>
          <inkml:trace contextRef="#ctx0" brushRef="#br0" timeOffset="974.547">2463-2383 0,'0'0'0</inkml:trace>
          <inkml:trace contextRef="#ctx0" brushRef="#br0" timeOffset="448.2135">1835-1623 0,'52'157'0,"27"-105"15,-1-26 1,27-52 0,-26-52-1,-27-27 1,-78 0 0,0 0-1,-53 27 1,-26 25-1,0 53 1,1 53 0,25 25-1,53 27 1,105 0 15,25-27-15,27-78-1,53-52 1,-27-53 0,-157 105-1</inkml:trace>
          <inkml:trace contextRef="#ctx0" brushRef="#br0" timeOffset="695.268">2594-1807 0,'-52'131'0,"52"0"0,0-26 16,26-27 0,-26-51-1,0-54 1,26-77-1,0-53 1,-26 157 0</inkml:trace>
          <inkml:trace contextRef="#ctx0" brushRef="#br0" timeOffset="1331.946">3223-1885 0,'0'26'0,"-105"-52"0,26 26 0,1 0 15,-1 26-15,79 53 16,53-1 0,51 27-1,1 0 1,0-27-1,-53 1 1,-52-53 0,-78-26-1,-27 0 1,0 0 0,27 0-1,51 0 1,80-26-1,51-27 1,80-51 0,-184 104-1</inkml:trace>
          <inkml:trace contextRef="#ctx0" brushRef="#br0" timeOffset="1995.966">3327-1964 0,'288'53'0,"-26"-1"16,-26-104 0,-236 52-1</inkml:trace>
          <inkml:trace contextRef="#ctx0" brushRef="#br0" timeOffset="1683.486">3642-1807 0,'-27'210'0,"1"-79"16,0-27-1,26 1 1,52-26-1,1-27 1,25-26 0,27 1 15,0-1-15,-27-26-1,-52-53 1,-52-25-1,-78-53 1,104 131 0</inkml:trace>
          <inkml:trace contextRef="#ctx0" brushRef="#br0" timeOffset="1861.209">3589-1414 0,'183'-78'0,"-156"-1"0,-80-78 16,53 157 0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0:39.3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5E85DF2-6B33-40C5-976A-BCBC0D476040}" emma:medium="tactile" emma:mode="ink">
          <msink:context xmlns:msink="http://schemas.microsoft.com/ink/2010/main" type="writingRegion" rotatedBoundingBox="21287,12628 30914,14380 29889,20011 20262,18258"/>
        </emma:interpretation>
      </emma:emma>
    </inkml:annotationXML>
    <inkml:traceGroup>
      <inkml:annotationXML>
        <emma:emma xmlns:emma="http://www.w3.org/2003/04/emma" version="1.0">
          <emma:interpretation id="{7EC201A1-491B-47DF-8A79-6978A6FCCACB}" emma:medium="tactile" emma:mode="ink">
            <msink:context xmlns:msink="http://schemas.microsoft.com/ink/2010/main" type="paragraph" rotatedBoundingBox="21432,12654 30914,14380 30495,16678 21014,14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94476B-5508-48EF-BC2B-487EBF84582E}" emma:medium="tactile" emma:mode="ink">
              <msink:context xmlns:msink="http://schemas.microsoft.com/ink/2010/main" type="line" rotatedBoundingBox="21432,12654 30914,14380 30495,16678 21014,14952"/>
            </emma:interpretation>
          </emma:emma>
        </inkml:annotationXML>
        <inkml:traceGroup>
          <inkml:annotationXML>
            <emma:emma xmlns:emma="http://www.w3.org/2003/04/emma" version="1.0">
              <emma:interpretation id="{260CCCA6-732A-4350-8DC4-7FF9E1EEBA8A}" emma:medium="tactile" emma:mode="ink">
                <msink:context xmlns:msink="http://schemas.microsoft.com/ink/2010/main" type="inkWord" rotatedBoundingBox="21535,12625 28205,14357 27720,16225 21050,14492"/>
              </emma:interpretation>
              <emma:one-of disjunction-type="recognition" id="oneOf0">
                <emma:interpretation id="interp0" emma:lang="it-IT" emma:confidence="0">
                  <emma:literal>Ama</emma:literal>
                </emma:interpretation>
                <emma:interpretation id="interp1" emma:lang="it-IT" emma:confidence="0">
                  <emma:literal>Ama)</emma:literal>
                </emma:interpretation>
                <emma:interpretation id="interp2" emma:lang="it-IT" emma:confidence="0">
                  <emma:literal>Amba)</emma:literal>
                </emma:interpretation>
                <emma:interpretation id="interp3" emma:lang="it-IT" emma:confidence="0">
                  <emma:literal>Amara)</emma:literal>
                </emma:interpretation>
                <emma:interpretation id="interp4" emma:lang="it-IT" emma:confidence="0">
                  <emma:literal>Annua)</emma:literal>
                </emma:interpretation>
              </emma:one-of>
            </emma:emma>
          </inkml:annotationXML>
          <inkml:trace contextRef="#ctx0" brushRef="#br0">685-3064 0,'183'27'0,"0"-1"15,0 0-15,27 26 16,-53-26-1,-78-26 1,-53 0 0,-26 0-1,-26-26 1,-27 0 15,53 26-15</inkml:trace>
          <inkml:trace contextRef="#ctx0" brushRef="#br0" timeOffset="1098.5625">2046-2749 0,'26'26'0,"27"0"15,-27 26-15,-26 53 0,0 0 0,0 0 16,-26-1 15,26-25-15,-26-27-1,26-52 1,26-26 0,0-26-1,26-53 1,1 0 0,25 0-1,1 27 1,-53 52-1,26 26 1,-25 26 0,-27 26-1,26 53 1,-26 0 0,26-1-1,0-51 1,0-27-1,27-26 1,-1-52 15,0-27-15,1-26 0,-1 1-1,-26 25 1,1 53-1,-1 52 1,0 53 0,-26 25-1,0 27 1,52 0 0,-26-26-1,1-53 16,25-52-15,-26-104 0,27-27-1,-53 131 1</inkml:trace>
          <inkml:trace contextRef="#ctx0" brushRef="#br0" timeOffset="-269.514">1208-4059 0,'262'576'0,"-183"-314"16,-1-26 15,-25 0-15,25-79-1,1-26 1,-53-53-1,-52-78 1,-53-78 0,-52-79-1,-26-1 1,157 158 0</inkml:trace>
          <inkml:trace contextRef="#ctx0" brushRef="#br0" timeOffset="-616.1715">1523-4059 0,'-27'79'0,"-51"26"0,-27 26 16,0 78-1,-26 1 1,0-1 0,27 0-1,51-51 1,27-54-1,26-51 1,0-79 15,53-79-31,-27-79 16,26-51 0,0-1-1,-52 236 1</inkml:trace>
          <inkml:trace contextRef="#ctx0" brushRef="#br0" timeOffset="1745.982">3774-1833 0,'53'52'16,"-1"-78"-16,-26 0 0,27-26 0,-1-1 15,-52-78-15,-26 53 0,-26 25 0,-27 1 16,-52 52-1,26 26 1,53 27 0,0 25-1,52-25 1,52-1 15,53 0-15,-1-52-1,1-26 1,-26 26 0,-53-26-1,-26 26 1,0 0 0,26 52-1,27 1 1,-1 25-1,53 1 1,-1-27 0,-25-52-1,-1-78 1,27-53 0,-105 131-1</inkml:trace>
          <inkml:trace contextRef="#ctx0" brushRef="#br0" timeOffset="2226.42">5188-2304 0,'0'26'16,"-52"26"-16,-26 53 0,-1 0 0,-26 26 31,53 0-15,0-27 0,25-25-1,27-79 16,-26-131-15,26-26 0,-52 0-1,-1-27 1,1 106 0,52 78-1,26 0 1,79 78-1,52 53 1,0 53 0,-26-1-1,-79-52 1,-52-131 0</inkml:trace>
          <inkml:trace contextRef="#ctx0" brushRef="#br0" timeOffset="5121.7425">5529-3142 0,'52'26'16,"-52"53"-16,53-1 0,-1 53 0,53 0 15,52 52 1,79 1 15,-1-1-15,79 53 0,-52-1-1,-78-25 1,-80-79-1,-51-53 1,-79-52 0,-27-26-1,-25-26 1,-27 0 0,26 26-1,-52 26 1,0 0-1,53 53 1,26 26 0,-1-27-1,27 1 1,52-105 0,-26 26-1</inkml:trace>
        </inkml:traceGroup>
        <inkml:traceGroup>
          <inkml:annotationXML>
            <emma:emma xmlns:emma="http://www.w3.org/2003/04/emma" version="1.0">
              <emma:interpretation id="{50DDAF1D-6D56-4A51-A19F-B3531D4715F0}" emma:medium="tactile" emma:mode="ink">
                <msink:context xmlns:msink="http://schemas.microsoft.com/ink/2010/main" type="inkWord" rotatedBoundingBox="28149,13877 30994,15258 30265,16761 27419,15379"/>
              </emma:interpretation>
              <emma:one-of disjunction-type="recognition" id="oneOf1">
                <emma:interpretation id="interp5" emma:lang="it-IT" emma:confidence="0">
                  <emma:literal>Anoi</emma:literal>
                </emma:interpretation>
                <emma:interpretation id="interp6" emma:lang="it-IT" emma:confidence="0">
                  <emma:literal>Anei</emma:literal>
                </emma:interpretation>
                <emma:interpretation id="interp7" emma:lang="it-IT" emma:confidence="0">
                  <emma:literal>Avrei</emma:literal>
                </emma:interpretation>
                <emma:interpretation id="interp8" emma:lang="it-IT" emma:confidence="0">
                  <emma:literal>Ani</emma:literal>
                </emma:interpretation>
                <emma:interpretation id="interp9" emma:lang="it-IT" emma:confidence="0">
                  <emma:literal>Ana</emma:literal>
                </emma:interpretation>
              </emma:one-of>
            </emma:emma>
          </inkml:annotationXML>
          <inkml:trace contextRef="#ctx0" brushRef="#br1" timeOffset="14850.612">8619-1702 0,'26'52'0,"-26"27"0,0 26 15,26-1-15,-26 1 16,26 0-1,1-53 1,-27-52 0,0 0-1,26-104 1,0-1 0,26 0-1,27 26 1,-27 53 15,1 0-15,-27 78-1,0 53 1,-26 26 0,26 0-1,0 0 1,27-52-1,-53-53 1,52-26 0,-26-105-1,-26 0 1,0 105 0</inkml:trace>
          <inkml:trace contextRef="#ctx0" brushRef="#br1" timeOffset="15229.494">9404-1100 0,'53'53'0,"25"-1"0,-25-26 15,-1-52-15,27-26 0,-27-27 0,-26 1 16,-52-27 0,0 52-1,-53 1 1,1 52 0,-1 52-1,27 1 1,26 25-1,26-25 1,78-1 0,27-26-1,26-52 1,-131 26 0</inkml:trace>
          <inkml:trace contextRef="#ctx0" brushRef="#br1" timeOffset="15780.24">10033-1885 0,'0'0'16</inkml:trace>
          <inkml:trace contextRef="#ctx0" brushRef="#br1" timeOffset="15493.149">10085-1335 0,'0'131'0,"0"-27"0,0-25 15,0-1 1,0-25 0,0-53-1,0-105 1,0-52 0,0 157-1</inkml:trace>
          <inkml:trace contextRef="#ctx0" brushRef="#br1" timeOffset="14176.827">7938-2749 0,'-26'104'0,"-27"80"0,-51 25 16,-1 27-1,26-1 1,27 1-1,26-79 1,0-52 0,26-105-1,26-26 1,0-131 0,0-79-1,-26-26 1,26-26-1,1 26 1,-1 27 0,-26 77 15,0 54-15,0 51-1,0 80 1,0 103-1,26 54 1,52 78 0,106 157-1,-79-131 1,-1-79 0,-51-52 15,-106-78-16,-51-53 1,-106-78 0,-26-53-1,53 52 1,52-25 0,105 52-1,26 26 1,105 26-1,26 0 1,-131-26 0</inkml:trace>
        </inkml:traceGroup>
      </inkml:traceGroup>
    </inkml:traceGroup>
    <inkml:traceGroup>
      <inkml:annotationXML>
        <emma:emma xmlns:emma="http://www.w3.org/2003/04/emma" version="1.0">
          <emma:interpretation id="{DB1493B7-8083-4BFF-9E45-0193A5B69AED}" emma:medium="tactile" emma:mode="ink">
            <msink:context xmlns:msink="http://schemas.microsoft.com/ink/2010/main" type="paragraph" rotatedBoundingBox="21023,16790 21489,18162 20707,18427 20241,17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A8366B-1CB8-4993-8C88-2BE70F8B28BD}" emma:medium="tactile" emma:mode="ink">
              <msink:context xmlns:msink="http://schemas.microsoft.com/ink/2010/main" type="line" rotatedBoundingBox="21023,16790 21489,18162 20707,18427 20241,17056"/>
            </emma:interpretation>
          </emma:emma>
        </inkml:annotationXML>
        <inkml:traceGroup>
          <inkml:annotationXML>
            <emma:emma xmlns:emma="http://www.w3.org/2003/04/emma" version="1.0">
              <emma:interpretation id="{C5556958-7178-45B6-AD62-EE409A2343F7}" emma:medium="tactile" emma:mode="ink">
                <msink:context xmlns:msink="http://schemas.microsoft.com/ink/2010/main" type="inkWord" rotatedBoundingBox="21023,16790 21489,18162 20707,18427 20241,17056"/>
              </emma:interpretation>
              <emma:one-of disjunction-type="recognition" id="oneOf2">
                <emma:interpretation id="interp10" emma:lang="it-IT" emma:confidence="0">
                  <emma:literal>t</emma:literal>
                </emma:interpretation>
                <emma:interpretation id="interp11" emma:lang="it-IT" emma:confidence="0">
                  <emma:literal>f</emma:literal>
                </emma:interpretation>
                <emma:interpretation id="interp12" emma:lang="it-IT" emma:confidence="0">
                  <emma:literal>tr</emma:literal>
                </emma:interpretation>
                <emma:interpretation id="interp13" emma:lang="it-IT" emma:confidence="0">
                  <emma:literal>-t</emma:literal>
                </emma:interpretation>
                <emma:interpretation id="interp14" emma:lang="it-IT" emma:confidence="0">
                  <emma:literal>ti</emma:literal>
                </emma:interpretation>
              </emma:one-of>
            </emma:emma>
          </inkml:annotationXML>
          <inkml:trace contextRef="#ctx0" brushRef="#br0" timeOffset="-67495.68">56 0 0,'0'52'0,"0"53"16,-26 52 15,0 53-31,26-1 0,26-25 16,0-1 0,26-52-1,27-26 16,0-27-15,52-78 0,-1-52-1,-51-53 1,-53-105 0,-104 27-1,78 183 1</inkml:trace>
          <inkml:trace contextRef="#ctx0" brushRef="#br0" timeOffset="-67319.91">-127 576 0,'131'0'0,"52"26"0,53 27 16,-1-1-1,-130-130 1,-105 78 0</inkml:trace>
        </inkml:traceGroup>
      </inkml:traceGroup>
    </inkml:traceGroup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0:55.46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357E744-CEFB-4354-995D-3CD7FB0FDBF8}" emma:medium="tactile" emma:mode="ink">
          <msink:context xmlns:msink="http://schemas.microsoft.com/ink/2010/main" type="writingRegion" rotatedBoundingBox="30846,15632 32679,15632 32679,16941 30846,16941"/>
        </emma:interpretation>
      </emma:emma>
    </inkml:annotationXML>
    <inkml:traceGroup>
      <inkml:annotationXML>
        <emma:emma xmlns:emma="http://www.w3.org/2003/04/emma" version="1.0">
          <emma:interpretation id="{0A30E8E0-E9D9-450B-808A-04A422780C61}" emma:medium="tactile" emma:mode="ink">
            <msink:context xmlns:msink="http://schemas.microsoft.com/ink/2010/main" type="paragraph" rotatedBoundingBox="30846,15632 32679,15632 32679,16941 30846,16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1F4317-789A-4A74-B341-AB13693728AF}" emma:medium="tactile" emma:mode="ink">
              <msink:context xmlns:msink="http://schemas.microsoft.com/ink/2010/main" type="line" rotatedBoundingBox="30846,15632 32679,15632 32679,16941 30846,16941"/>
            </emma:interpretation>
          </emma:emma>
        </inkml:annotationXML>
        <inkml:traceGroup>
          <inkml:annotationXML>
            <emma:emma xmlns:emma="http://www.w3.org/2003/04/emma" version="1.0">
              <emma:interpretation id="{B5DA6093-C8FD-4915-80D0-74C3C63297CE}" emma:medium="tactile" emma:mode="ink">
                <msink:context xmlns:msink="http://schemas.microsoft.com/ink/2010/main" type="inkWord" rotatedBoundingBox="30846,15632 32679,15632 32679,16941 30846,16941"/>
              </emma:interpretation>
              <emma:one-of disjunction-type="recognition" id="oneOf0">
                <emma:interpretation id="interp0" emma:lang="it-IT" emma:confidence="0">
                  <emma:literal>se</emma:literal>
                </emma:interpretation>
                <emma:interpretation id="interp1" emma:lang="it-IT" emma:confidence="0">
                  <emma:literal>s e</emma:literal>
                </emma:interpretation>
                <emma:interpretation id="interp2" emma:lang="it-IT" emma:confidence="0">
                  <emma:literal>S e</emma:literal>
                </emma:interpretation>
                <emma:interpretation id="interp3" emma:lang="it-IT" emma:confidence="0">
                  <emma:literal>sa</emma:literal>
                </emma:interpretation>
                <emma:interpretation id="interp4" emma:lang="it-IT" emma:confidence="0">
                  <emma:literal>5 e</emma:literal>
                </emma:interpretation>
              </emma:one-of>
            </emma:emma>
          </inkml:annotationXML>
          <inkml:trace contextRef="#ctx0" brushRef="#br0">423 36 0,'26'0'0,"-78"-26"0,-53 26 16,26 0-16,1 52 0,52 27 0,52-1 15,52 1 1,53 26 0,-26-1-1,-26-51 1,-106-1 0,-51-52-1,-53 0 1,0-26-1,0 26 1,105 0 0,52 0-1,105-26 1,78-27 15,-209 53-31</inkml:trace>
          <inkml:trace contextRef="#ctx0" brushRef="#br0" timeOffset="370.0935">868 560 0,'236'78'0,"-27"-52"16,-52-52-1,-78-26 1,-79-53 0,-79 0-1,-78-26 1,0 79 0,26 26-1,53 78 1,51 53-1,106 52 1,78 53 15,79 78-15,-1-53 0,-25-130-1,-210-105 1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1:07.68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FD262E1-6230-469A-A413-AA6C089F267A}" emma:medium="tactile" emma:mode="ink">
          <msink:context xmlns:msink="http://schemas.microsoft.com/ink/2010/main" type="inkDrawing" rotatedBoundingBox="17662,12300 22166,14105 20787,17548 16282,15743" hotPoints="21284,14814 19176,16921 17069,14814 19176,12706" semanticType="enclosure" shapeName="Circle">
            <msink:sourceLink direction="with" ref="{01A2021A-7F01-4653-8227-592675B0B816}"/>
          </msink:context>
        </emma:interpretation>
      </emma:emma>
    </inkml:annotationXML>
    <inkml:trace contextRef="#ctx0" brushRef="#br0">4238 2257 0,'26'-26'0,"0"26"0,0-52 0,-26-1 15,0 1-15,0-27 0,-26-25 16,-26-27 0,-27-26-1,0-27 1,-51 1-1,-1 0 1,0 26 0,-79-27-1,-25 1 1,-27 26 0,-53 0-1,1 52 1,0 53-1,-26-1 1,25 53 0,27 53-1,0 25 17,53 53-17,25 52 1,53 27-1,52 26 1,27 25 0,52 28-1,78-1 1,26 26 0,80 0-1,51 0 1,27-26-1,26 0 1,26 0 0,26-78-1,0-53 1,-26-52 0,26-53-1,1-52 1,25-26-1,0-79 17,-52-52-17,0-26 1,-78-53 0,-53-26-1,-52 0 1,-105-52-1,-53 26 1,-104 0 0,-52 26-1,26 53 1,183 209 0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1:11.333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1EBE801-5D98-4EB2-B194-3069A9AE6ACA}" emma:medium="tactile" emma:mode="ink">
          <msink:context xmlns:msink="http://schemas.microsoft.com/ink/2010/main" type="inkDrawing" rotatedBoundingBox="3017,10833 11640,12934 10370,18148 1747,16047" semanticType="enclosure" shapeName="Other">
            <msink:sourceLink direction="with" ref="{9F777809-7DBE-4361-9E53-53B2B33D2A4D}"/>
            <msink:sourceLink direction="with" ref="{E4DCB97A-ED10-4307-B621-A0E0E25C123F}"/>
            <msink:destinationLink direction="with" ref="{8DBC456D-1636-465E-B5EF-AE8B62EFE984}"/>
          </msink:context>
        </emma:interpretation>
      </emma:emma>
    </inkml:annotationXML>
    <inkml:trace contextRef="#ctx0" brushRef="#br0">8388 4471 0,'131'-131'0,"-79"0"0,-52 0 16,-26-52-1,-53-27 1,-25-25-1,-54-27 1,-25-26 0,-53 0-1,-52 0 1,-26-26 0,-52 26-1,-27-1 1,-52 1-1,-1 27 17,-51 25-17,-27 0 1,-26 27 0,27 52-1,-27 130 1,0 1-1,26 79 1,53 51 0,52 106-1,78 52 1,106 52 0,78 26-1,26 27 1,78 26-1,53-27 1,79 53 0,78 0-1,79 0 1,52-26 0,52-53 15,27-25-16,26-53 1,25-27 0,54-51-1,-1-54 1,1-77 0,25-53-1,1 0 1,-27-26-1,0-53 1,-26-104 0,-26 26-1,-26 0 1,-26-53 0,-105-26-1,-27-52 1,-104 0-1,-105-26 1,-104 0 15,-79-79-15,-158 0 0,27 79-1,288 314-15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8:18.4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418DEB-0DF6-4D61-8F22-F67785FEF1A1}" emma:medium="tactile" emma:mode="ink">
          <msink:context xmlns:msink="http://schemas.microsoft.com/ink/2010/main" type="inkDrawing"/>
        </emma:interpretation>
      </emma:emma>
    </inkml:annotationXML>
    <inkml:trace contextRef="#ctx0" brushRef="#br0">0 321 0,'54'26'0,"26"-26"0,80 0 0,54 0 15,107 0 1,80-26 0,54 26-1,-1-27 1,81 0-1,26 0 1,-106-80 0,187 81-1,26-1 1,-53 27 0,0 0 15,-80 0-16,-54 27 1,-80-1 0,-80 1-1,-161-27 1,-80 0 0,-80-27-1,-26 27 1,-161-80-1,-27 27 1,214 53 0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58:35.4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83CF4E8-8FC6-420F-8385-A76D9800A548}" emma:medium="tactile" emma:mode="ink">
          <msink:context xmlns:msink="http://schemas.microsoft.com/ink/2010/main" type="writingRegion" rotatedBoundingBox="6415,16810 7122,16810 7122,18250 6415,18250">
            <msink:destinationLink direction="with" ref="{A9EAB61F-0041-4B2E-8B3A-58C61C4000D7}"/>
          </msink:context>
        </emma:interpretation>
      </emma:emma>
    </inkml:annotationXML>
    <inkml:traceGroup>
      <inkml:annotationXML>
        <emma:emma xmlns:emma="http://www.w3.org/2003/04/emma" version="1.0">
          <emma:interpretation id="{B74DE8AA-0C69-47AD-B580-A3D93F2B3AC3}" emma:medium="tactile" emma:mode="ink">
            <msink:context xmlns:msink="http://schemas.microsoft.com/ink/2010/main" type="paragraph" rotatedBoundingBox="6415,16810 7122,16810 7122,18250 6415,18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D1CB02-D838-4C5D-A36B-2B16FD0C5EEF}" emma:medium="tactile" emma:mode="ink">
              <msink:context xmlns:msink="http://schemas.microsoft.com/ink/2010/main" type="line" rotatedBoundingBox="6415,16810 7122,16810 7122,18250 6415,18250"/>
            </emma:interpretation>
          </emma:emma>
        </inkml:annotationXML>
        <inkml:traceGroup>
          <inkml:annotationXML>
            <emma:emma xmlns:emma="http://www.w3.org/2003/04/emma" version="1.0">
              <emma:interpretation id="{4DDFEBB4-DDD5-4BE4-8154-09787A69344A}" emma:medium="tactile" emma:mode="ink">
                <msink:context xmlns:msink="http://schemas.microsoft.com/ink/2010/main" type="inkWord" rotatedBoundingBox="6415,16810 7122,16810 7122,18250 6415,18250"/>
              </emma:interpretation>
              <emma:one-of disjunction-type="recognition" id="oneOf0">
                <emma:interpretation id="interp0" emma:lang="it-IT" emma:confidence="0">
                  <emma:literal>t</emma:literal>
                </emma:interpretation>
                <emma:interpretation id="interp1" emma:lang="it-IT" emma:confidence="0">
                  <emma:literal>f</emma:literal>
                </emma:interpretation>
                <emma:interpretation id="interp2" emma:lang="it-IT" emma:confidence="0">
                  <emma:literal>ti</emma:literal>
                </emma:interpretation>
                <emma:interpretation id="interp3" emma:lang="it-IT" emma:confidence="0">
                  <emma:literal>t.</emma:literal>
                </emma:interpretation>
                <emma:interpretation id="interp4" emma:lang="it-IT" emma:confidence="0">
                  <emma:literal>tr</emma:literal>
                </emma:interpretation>
              </emma:one-of>
            </emma:emma>
          </inkml:annotationXML>
          <inkml:trace contextRef="#ctx0" brushRef="#br0">80 0 0,'26'0'0,"-26"79"16,-52 52-16,0 26 0,78 0 16,-26 52-1,26 1 1,53-53 0,-1 26-1,27-78 1,26-53-1,-79-52 1,-26-104 15,-52-80-15,0-25 0,26 209-16</inkml:trace>
          <inkml:trace contextRef="#ctx0" brushRef="#br0" timeOffset="159.1695">2 471 0,'157'53'0,"0"-1"0,52 27 15,-25-79 1,-184 0-1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10.7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2661DB-05E9-4655-9DC6-9843B71D998A}" emma:medium="tactile" emma:mode="ink">
          <msink:context xmlns:msink="http://schemas.microsoft.com/ink/2010/main" type="inkDrawing" rotatedBoundingBox="5997,2443 22062,6453 20813,11455 4749,7445" semanticType="callout" shapeName="Other">
            <msink:sourceLink direction="with" ref="{2CF845D1-57B4-472D-9420-233F193A0365}"/>
          </msink:context>
        </emma:interpretation>
      </emma:emma>
    </inkml:annotationXML>
    <inkml:trace contextRef="#ctx0" brushRef="#br0">5761 0 0,'131'0'0,"-157"26"15,-79 26-15,-78 1 0,-79 51 0,26 27 16,-52 26-16,-52 27 16,-53-1-1,-78 53 16,-27 25-15,1 1 0,-1 0-1,53 26 1,0-26 0,78 0-1,53 0 1,78-53-1,53 1 1,104-53 0,53-26-1,105 0 1,78-53 0,157 1-1,53-27 1,104 1-1,53-1 1,52 0 0,78 27-1,1-27 17,105 53-17,25-26 1,27 25-1,52 27 1,26-26 0,27 52-1,25 0 1,27 0 0,-52 27-1,-1-1 1,-78-26-1,-52 0 1,-105 0 0,-105-52-1,-105 0 1,-157-79 0,-157-52-1,-157-105 1,0 131-1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11.6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F845D1-57B4-472D-9420-233F193A0365}" emma:medium="tactile" emma:mode="ink">
          <msink:context xmlns:msink="http://schemas.microsoft.com/ink/2010/main" type="inkDrawing" rotatedBoundingBox="11248,2388 25370,5338 24430,9841 10307,6891" semanticType="callout" shapeName="Other">
            <msink:destinationLink direction="with" ref="{562661DB-05E9-4655-9DC6-9843B71D998A}"/>
            <msink:destinationLink direction="with" ref="{C8406C57-19DE-48CF-99D5-C872CD1ED3C4}"/>
          </msink:context>
        </emma:interpretation>
      </emma:emma>
    </inkml:annotationXML>
    <inkml:trace contextRef="#ctx0" brushRef="#br0">0 15 0,'628'-52'0,"-130"78"16,52 27-1,105 25 1,78 1 0,78 25-1,54 1 1,103-26 0,28 25-1,-1-25 1,26 0-1,-52-1 1,-27 27 0,-78 26-1,-78 0 1,-105 26 0,-131 0 15,-105-52-16,-183-1 1,-157-25 0,-79 0-1,-157-1 1,-105 79 0,-78 0-1,-105 79 1,-26 104-1,-27 79 1,1 27 0,-26-1-1,51-26 1,27-53 0,27-78-1,-1-157 1,393-131-1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15.3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ACD511-7A20-45C6-947F-E58F95C431F0}" emma:medium="tactile" emma:mode="ink">
          <msink:context xmlns:msink="http://schemas.microsoft.com/ink/2010/main" type="inkDrawing" rotatedBoundingBox="6933,9890 7122,5079 11554,5252 11365,10064" semanticType="enclosure" shapeName="Other">
            <msink:destinationLink direction="from" ref="{FC3C7579-A7F4-4674-85FB-2C6ED2A27927}"/>
            <msink:destinationLink direction="with" ref="{DDDE2BF2-5A64-40AB-8954-DF8C8451D2E7}"/>
            <msink:destinationLink direction="with" ref="{6B728E8A-19E3-495D-B138-70F29587C404}"/>
          </msink:context>
        </emma:interpretation>
      </emma:emma>
    </inkml:annotationXML>
    <inkml:trace contextRef="#ctx0" brushRef="#br0">0 0 0,'-27'-26'15,"27"0"-15,0 26 0,27 52 0,-1 1 16,0 25-16,0 27 0,27 26 0,-1 0 16,0 26-16,27 26 15,-1 27 17,27-1-17,-26 27 1,-1 0-1,27 25 1,0 27 0,-27-26-1,1 26 1,-1 0 0,1-26-1,0 0 1,-1 0-1,1-53 1,-1-25 0,1-27-1,-27-52 1,0-27 0,-25-25-1,-1-27 1,-26-26 15,0 0-15,-26-26-1,26-1 1,26-25 0,-26 0-1,26-53 1,0 0-1,53-52 1,-1 0 0,1-53-1,-1 1 1,27-27 0,0 1-1,0-27 1,26-26 15,26-79-15,26-26-1,-52 131 1,-26 27 0,-1-1 15,1 27-16,-26 25 1,-1 27 0,1 26-1,-27 53 1,-26-1 0,-26 53-1,27 26 1,-27 0-1,-27 0 1,27 0 0,-26 26-1,0-26 1,26 0 0</inkml:trace>
    <inkml:trace contextRef="#ctx0" brushRef="#br0" timeOffset="767.529">-262-183 0,'52'26'0,"53"0"0,78 1 0,27-27 15,78 26 1,52 0 0,27-26-1,25 26 1,27 26 0,0-25-1,-26-1 1,-52 0-1,-27 26 1,-52-25 0,-53-27-1,-104 26 1,-79-52 0,-26 26-1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1.0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E7DDA0-68C6-44A1-B066-A6F57D07D33C}" emma:medium="tactile" emma:mode="ink">
          <msink:context xmlns:msink="http://schemas.microsoft.com/ink/2010/main" type="inkDrawing" rotatedBoundingBox="6596,14726 10842,16201 10775,16392 6530,14917" semanticType="callout" shapeName="Other">
            <msink:sourceLink direction="with" ref="{59EBE6E8-9E1A-4E12-B369-0BD4EE6DF9E9}"/>
            <msink:sourceLink direction="with" ref="{2DD7A43B-9D00-43BE-AEE1-21758F561E60}"/>
          </msink:context>
        </emma:interpretation>
      </emma:emma>
    </inkml:annotationXML>
    <inkml:trace contextRef="#ctx0" brushRef="#br0">0 0 0,'262'79'0,"-79"-27"16,26 27-16,1-79 16,25 52-1,27 1 1,53 51-1,-1 53 1,0 1 15,26 25-15,-52-52 0,27 0-1,25-53 1,0-51-1,27 25 1,-367-52 0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1.1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DFA8F3-43F8-451A-920D-2A94133CFCC9}" emma:medium="tactile" emma:mode="ink">
          <msink:context xmlns:msink="http://schemas.microsoft.com/ink/2010/main" type="inkDrawing" rotatedBoundingBox="12072,16780 13616,17386 13587,17459 12043,16853" semanticType="callout" shapeName="Other">
            <msink:sourceLink direction="with" ref="{DCB60007-6B40-4786-A9F4-66F53E2DAA46}"/>
            <msink:sourceLink direction="with" ref="{59EBE6E8-9E1A-4E12-B369-0BD4EE6DF9E9}"/>
            <msink:sourceLink direction="with" ref="{2DD7A43B-9D00-43BE-AEE1-21758F561E60}"/>
          </msink:context>
        </emma:interpretation>
      </emma:emma>
    </inkml:annotationXML>
    <inkml:trace contextRef="#ctx0" brushRef="#br0">0 0 0,'497'262'15,"-130"-105"-15,-27-52 16,1-27 0,-341-78-1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1.3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FB6A04-8703-4485-B12A-F54FC72D0F81}" emma:medium="tactile" emma:mode="ink">
          <msink:context xmlns:msink="http://schemas.microsoft.com/ink/2010/main" type="inkDrawing" rotatedBoundingBox="14638,18065 16391,19114 16354,19175 14601,18126" semanticType="callout" shapeName="Other">
            <msink:sourceLink direction="with" ref="{2DD7A43B-9D00-43BE-AEE1-21758F561E60}"/>
          </msink:context>
        </emma:interpretation>
      </emma:emma>
    </inkml:annotationXML>
    <inkml:trace contextRef="#ctx0" brushRef="#br0">0 0 0,'393'288'0,"-131"-105"16,130 53-1,-130-105 1,-26 0 0,-27-53-1,-209-78 1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2.1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F355E2-4DC6-41A3-967F-F3415AADAEDB}" emma:medium="tactile" emma:mode="ink">
          <msink:context xmlns:msink="http://schemas.microsoft.com/ink/2010/main" type="inkDrawing" rotatedBoundingBox="18735,18656 19905,12564 20135,12609 18965,18700" semanticType="callout" shapeName="Other">
            <msink:sourceLink direction="with" ref="{7CADC84D-4E38-4498-B640-F35C3BAAE67C}"/>
            <msink:sourceLink direction="with" ref="{C6ADEBB4-ACB0-44C1-9A55-5AA14D4F1950}"/>
            <msink:sourceLink direction="with" ref="{BE962B1A-63E1-48D6-9AA9-4D1A4661804B}"/>
          </msink:context>
        </emma:interpretation>
      </emma:emma>
    </inkml:annotationXML>
    <inkml:trace contextRef="#ctx0" brushRef="#br0">1256 0 0,'-314'838'15,"288"-314"-15,-26-27 16,-1-25-1,-51-53 1,25-26 0,-26-53-1,53 27 17,52 25-17,-26-51 1,-27-1-1,-51-52 1,-27 0 0,0 0-1,52-78 1,132-132 0,-53-78-1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3.1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E5C634-70D0-4CEE-A1D7-EAFB3D8AA0D5}" emma:medium="tactile" emma:mode="ink">
          <msink:context xmlns:msink="http://schemas.microsoft.com/ink/2010/main" type="inkDrawing" rotatedBoundingBox="25058,13065 25093,5445 25419,5446 25385,13067" semanticType="verticalRange" shapeName="Other">
            <msink:sourceLink direction="with" ref="{2D4C8CBD-489D-4A77-92D9-C435D6F7532E}"/>
          </msink:context>
        </emma:interpretation>
      </emma:emma>
    </inkml:annotationXML>
    <inkml:trace contextRef="#ctx0" brushRef="#br0">239 0 0,'52'52'0,"-52"105"0,-79 105 16,1 52-1,25 27 1,53 51 0,0-25-1,53 52 1,25 52-1,-25 27 1,-1-53 0,-26-26-1,-26 52 1,-26-78 15,26 0-15,-26 0-1,26-53 1,26-78 0,-52 0-1,-26-27 1,-53-25 0,52-53-1,1 0 16,26-26-31,78-52 16,-52-79 0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1.8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974979-F2E2-4CEA-AB11-1BCDAD9405E0}" emma:medium="tactile" emma:mode="ink">
          <msink:context xmlns:msink="http://schemas.microsoft.com/ink/2010/main" type="inkDrawing" rotatedBoundingBox="20055,10708 20109,9583 20130,9583 20075,10709" semanticType="callout" shapeName="Line">
            <msink:sourceLink direction="with" ref="{7CADC84D-4E38-4498-B640-F35C3BAAE67C}"/>
          </msink:context>
        </emma:interpretation>
      </emma:emma>
    </inkml:annotationXML>
    <inkml:trace contextRef="#ctx0" brushRef="#br0">53 0 0,'0'157'0,"0"105"16,-26 104-1,-1-25 1,27-341-1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6:00.5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36EE54-5BE2-4FA0-80E9-025D8E0F8307}" emma:medium="tactile" emma:mode="ink">
          <msink:context xmlns:msink="http://schemas.microsoft.com/ink/2010/main" type="inkDrawing" rotatedBoundingBox="19463,2325 21459,1375 22349,3246 20352,4196" semanticType="callout" shapeName="Other">
            <msink:sourceLink direction="with" ref="{58B69B79-24FB-4649-A32A-BA87B3604EEC}"/>
          </msink:context>
        </emma:interpretation>
      </emma:emma>
    </inkml:annotationXML>
    <inkml:trace contextRef="#ctx0" brushRef="#br0">0 27 0,'214'-53'0,"27"79"0,53-26 15,54 27 1,-1-27 0,1 0-1,-54 27 1,-53-27 0,-108 27-1,-106-1 1,-27 55-1,-107-1 1,0 27 0,-80 80-1,53 0 1,-26 27 0,26 0-1,27-27 16,0-27-15,54-79 0,26-28-1,0-26 1,-53-81 0,-27-106-1,107 160 1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8:53.893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C2D9C16-DE78-4FBB-A5D5-62DBD3E6CD68}" emma:medium="tactile" emma:mode="ink">
          <msink:context xmlns:msink="http://schemas.microsoft.com/ink/2010/main" type="inkDrawing" rotatedBoundingBox="4033,9303 4069,347 4357,348 4320,9304" shapeName="Other">
            <msink:destinationLink direction="with" ref="{426C0C74-6268-405E-BF6F-E4C95DD2BC22}"/>
          </msink:context>
        </emma:interpretation>
      </emma:emma>
    </inkml:annotationXML>
    <inkml:trace contextRef="#ctx0" brushRef="#br0">187 0 0,'0'80'15,"-26"80"-15,-1 54 0,0 0 16,54 53 0,-27 54-1,27 27 16,-27 26-15,26 27 0,1 27-1,0 26 1,0 1 0,-1 26-1,-26 27 1,0 0-1,0 0 1,0 0 0,0-26-1,-26-1 1,-1-80 0,0 0-1,0-80 1,1-54 15,-1-80-31,0-53 16,27-107 15,0-1-15,0-52-1,0 26 1,-26-107-1,-28-161 1,27 1 0,27 267-1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19.4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C63B59-CB67-430F-A8E8-791C3E6CC8F1}" emma:medium="tactile" emma:mode="ink">
          <msink:context xmlns:msink="http://schemas.microsoft.com/ink/2010/main" type="inkDrawing" rotatedBoundingBox="4320,7698 4320,7933 4294,7933 4294,7698" shapeName="Other"/>
        </emma:interpretation>
      </emma:emma>
    </inkml:annotationXML>
    <inkml:trace contextRef="#ctx0" brushRef="#br0">0 0 0,'26'52'0,"-26"79"0,-26-79 15,26-52 1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19.9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6855CD-5C4B-46B5-9829-52CB008E5EDE}" emma:medium="tactile" emma:mode="ink">
          <msink:context xmlns:msink="http://schemas.microsoft.com/ink/2010/main" type="inkDrawing" rotatedBoundingBox="4156,8927 4296,11755 4238,11758 4098,8929" semanticType="callout" shapeName="Other">
            <msink:sourceLink direction="with" ref="{A3C725DF-79A0-439D-89C4-909EF2501FD5}"/>
          </msink:context>
        </emma:interpretation>
      </emma:emma>
    </inkml:annotationXML>
    <inkml:trace contextRef="#ctx0" brushRef="#br0">-157 1230 0,'26'367'0,"-26"-210"16,0-26-1,0 0 1,0 26 0,0 26-1,0-26 1,26 0-1,0-26 1,0 0 0,-26 26-1,0 53 1,-26-79 0,26 26-1,26-26 1,1 26-1,-27-52 1,26-27 0,-26-78-1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5.2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63F2FF-1D79-454A-93B9-620D36ECA87D}" emma:medium="tactile" emma:mode="ink">
          <msink:context xmlns:msink="http://schemas.microsoft.com/ink/2010/main" type="inkDrawing" rotatedBoundingBox="10589,6329 10726,9367 10554,9375 10417,6337" shapeName="Other"/>
        </emma:interpretation>
      </emma:emma>
    </inkml:annotationXML>
    <inkml:trace contextRef="#ctx0" brushRef="#br0">262 2723 0,'0'471'0,"53"-183"16,25-78-1,-25 25 1,-53 1 0,-27 26-1,1-26 1,0-53 0,52 0-1,27-26 1,-27-52-1,26-26 1,-78 25 0,-53 27-1,53-104 1,0 51 0,52-26-1,0-52 1,-26 0-1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6.2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595B5E-7ADA-4B6F-9DF2-7E3EFB040E38}" emma:medium="tactile" emma:mode="ink">
          <msink:context xmlns:msink="http://schemas.microsoft.com/ink/2010/main" type="inkDrawing" rotatedBoundingBox="10997,9683 11652,9688 11651,9715 10996,9710" shapeName="Other"/>
        </emma:interpretation>
      </emma:emma>
    </inkml:annotationXML>
    <inkml:trace contextRef="#ctx0" brushRef="#br0">0 0 0,'419'26'0,"-183"-52"15,-236 26 1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6.3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CD80D5-E4CC-4F7C-934F-902B316B1E9A}" emma:medium="tactile" emma:mode="ink">
          <msink:context xmlns:msink="http://schemas.microsoft.com/ink/2010/main" type="inkDrawing" rotatedBoundingBox="13013,9997 14244,10133 14242,10150 13011,10014" shapeName="Other"/>
        </emma:interpretation>
      </emma:emma>
    </inkml:annotationXML>
    <inkml:trace contextRef="#ctx0" brushRef="#br0">2016 314 0,'472'52'0,"-106"1"15,27-27 1,-393-26 0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6.5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E6D4AE-71B7-4802-88AC-DACA656275A6}" emma:medium="tactile" emma:mode="ink">
          <msink:context xmlns:msink="http://schemas.microsoft.com/ink/2010/main" type="inkDrawing" rotatedBoundingBox="15711,10550 17439,10840 17431,10887 15703,10597" shapeName="Other"/>
        </emma:interpretation>
      </emma:emma>
    </inkml:annotationXML>
    <inkml:trace contextRef="#ctx0" brushRef="#br0">4714 864 0,'811'183'15,"-365"-131"-15,25 1 16,-471-53 15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5.6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3DDA00-1411-4E97-9ABA-B712B858A3F0}" emma:medium="tactile" emma:mode="ink">
          <msink:context xmlns:msink="http://schemas.microsoft.com/ink/2010/main" type="inkDrawing" rotatedBoundingBox="7539,11728 8667,11076 8690,11116 7563,11768" shapeName="Other">
            <msink:destinationLink direction="with" ref="{F4431216-018E-4E36-9CA2-ADA22F9C9619}"/>
          </msink:context>
        </emma:interpretation>
      </emma:emma>
    </inkml:annotationXML>
    <inkml:trace contextRef="#ctx0" brushRef="#br0">-1518 7463 0,'-393'261'0,"157"-104"16,-104 1-1,183-80 16,157-78-15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6.6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962B1A-63E1-48D6-9AA9-4D1A4661804B}" emma:medium="tactile" emma:mode="ink">
          <msink:context xmlns:msink="http://schemas.microsoft.com/ink/2010/main" type="inkDrawing" rotatedBoundingBox="19273,11279 21419,11834 21414,11851 19268,11296" shapeName="Other">
            <msink:destinationLink direction="with" ref="{30F355E2-4DC6-41A3-967F-F3415AADAEDB}"/>
          </msink:context>
        </emma:interpretation>
      </emma:emma>
    </inkml:annotationXML>
    <inkml:trace contextRef="#ctx0" brushRef="#br0">8275 1597 0,'1021'262'0,"-471"-105"16,26-26 0,-576-131-1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6.7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C86E6A-1FA2-4C41-BADB-D019A4C3CE40}" emma:medium="tactile" emma:mode="ink">
          <msink:context xmlns:msink="http://schemas.microsoft.com/ink/2010/main" type="inkDrawing" rotatedBoundingBox="23285,12383 24254,12645 24247,12672 23277,12411" shapeName="Other"/>
        </emma:interpretation>
      </emma:emma>
    </inkml:annotationXML>
    <inkml:trace contextRef="#ctx0" brushRef="#br0">12281 2723 0,'498'105'0,"-27"52"0,-471-157 16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5.8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19902D-9CE9-40EC-B1C0-E3B84133FFE2}" emma:medium="tactile" emma:mode="ink">
          <msink:context xmlns:msink="http://schemas.microsoft.com/ink/2010/main" type="inkDrawing" rotatedBoundingBox="3763,14356 5319,12982 5404,13079 3849,14453" shapeName="Other">
            <msink:destinationLink direction="with" ref="{6156AC4E-5022-4058-8D50-CED7AB58014C}"/>
          </msink:context>
        </emma:interpretation>
      </emma:emma>
    </inkml:annotationXML>
    <inkml:trace contextRef="#ctx0" brushRef="#br0">-4792 9453 0,'-733'523'0,"498"-339"0,-1 51 31,105-78-15,0-26 0,53 26-1,78-157 1,0 0-1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8:07.4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28DF9A-51C7-496D-82CF-EFB65895FDED}" emma:medium="tactile" emma:mode="ink">
          <msink:context xmlns:msink="http://schemas.microsoft.com/ink/2010/main" type="inkDrawing"/>
        </emma:interpretation>
      </emma:emma>
    </inkml:annotationXML>
    <inkml:trace contextRef="#ctx0" brushRef="#br0">12166-2861 0,'187'-27'0,"-27"0"0,81 27 16,26 0 0,54-26-1,0 26 1,26-54 15,-26 81-31,-53-27 16,-54 27-1,-54-27 1,-53 26 0,-80-26-1,-1 0 1,-52 0 0,-28-26-1,-80-1 16,1 0-15,133 27 0</inkml:trace>
    <inkml:trace contextRef="#ctx0" brushRef="#br0" timeOffset="656.2542">13182-2594 0,'0'-53'16,"26"106"-16,1 28 15,53 186-15,-26-133 16,26 26-1,-27-26 1,1 26 0,-27-80-1,-1 1 1,-26-81 0,0 0-1,27-27 1,0-80-1,26-54 1,1 1 0,26-27-1,27 26 1,-27 54 0,0 27-1,-53 27 1,-27 26-1,-53 54 17,-81 0-17,134-27-15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0.2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C725DF-79A0-439D-89C4-909EF2501FD5}" emma:medium="tactile" emma:mode="ink">
          <msink:context xmlns:msink="http://schemas.microsoft.com/ink/2010/main" type="inkDrawing" rotatedBoundingBox="4148,12669 4191,14581 3994,14585 3951,12674" shapeName="Other">
            <msink:destinationLink direction="with" ref="{6156AC4E-5022-4058-8D50-CED7AB58014C}"/>
            <msink:destinationLink direction="with" ref="{4B6855CD-5C4B-46B5-9829-52CB008E5EDE}"/>
          </msink:context>
        </emma:interpretation>
      </emma:emma>
    </inkml:annotationXML>
    <inkml:trace contextRef="#ctx0" brushRef="#br0">-288 4975 0,'78'288'0,"-78"-183"15,0 26 1,0 26 0,-52 26-1,26 53 1,-1-105-1,80 26 1,-1-26 0,-26-53-1,-26 1 1,-26 25 0,0-51 15,0-1-31,52-26 15,26-52 1,27-52 15,-79 78-15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32.4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3C7579-A7F4-4674-85FB-2C6ED2A27927}" emma:medium="tactile" emma:mode="ink">
          <msink:context xmlns:msink="http://schemas.microsoft.com/ink/2010/main" type="inkDrawing" rotatedBoundingBox="8534,12803 8543,9896 9042,9898 9032,12804" semanticType="callout" shapeName="Other">
            <msink:sourceLink direction="from" ref="{8AACD511-7A20-45C6-947F-E58F95C431F0}"/>
          </msink:context>
        </emma:interpretation>
      </emma:emma>
    </inkml:annotationXML>
    <inkml:trace contextRef="#ctx0" brushRef="#br0">108 0 0,'52'0'16,"-26"0"-16,0 26 0,-26 1 0,0-1 16,0-52-16,53-1 0,-27 54 0,0-1 15,-26 0-15,0 0 0,0 0 0,-26 27 16,26-1-16,0 27 0,0-1 0,-26 1 16,26 25-1,0 1 1,0 26 15,-27-26-15,27 0-1,-26-1 1,0 1 0,26 0-1,-26 0 1,26-1-1,-26-25 1,0-1 0,26-25-1,-27 25 1,27-25 0,0-1-1,0-26 1,0 27-1,0-53 1,0 26 0,0-26-1,0 0 1,0 0 15,0 0-15,0 26-1,0 0 1,0 0 0,27 53-1,-1-27 1,26 27 0,-26-27-1,0 27 1,1-1-1,-1-25 1,0-27 0,-26-26-1,0 0 1,-26-26 0,0-27-1,-27-25 1,1 25-1,0 1 17,25 26-17,-25 26 1,26 26 0,26 0-1,0 53 1,26-1-1,53 1 1,25 26 0,-25-53-1,-1-26 1,1-26 0,-27-26-1,-52-53 1,-26 1-1,-26-1 1,-1 1 0,-51 52-1,25-1 1,1 80 0,25-1-1,53 27 16,0 25-15,53-25 0,51-27-1,-25-25 1,52-54 15,-79-104-15,-52 53-1,-52-1 1,-27 53 0,1 26-1,-27 53 1,79 25 0,26 1-1,26-1 1,52 1-1,-51-79 1,-1-26 0,-79-53-1,-51-78 1,104 157 0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0.6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156AC4E-5022-4058-8D50-CED7AB58014C}" emma:medium="tactile" emma:mode="ink">
          <msink:context xmlns:msink="http://schemas.microsoft.com/ink/2010/main" type="inkDrawing" rotatedBoundingBox="4633,14610 4922,14584 4925,14622 4637,14648" semanticType="callout" shapeName="Other">
            <msink:sourceLink direction="with" ref="{4A19902D-9CE9-40EC-B1C0-E3B84133FFE2}"/>
            <msink:sourceLink direction="with" ref="{A3C725DF-79A0-439D-89C4-909EF2501FD5}"/>
          </msink:context>
        </emma:interpretation>
      </emma:emma>
    </inkml:annotationXML>
    <inkml:trace contextRef="#ctx0" brushRef="#br0">340 6913 0,'52'0'0,"27"26"15,78-79-15,-157 53 0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36.3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0BEDD1-2AD0-4D7F-BC6C-DEA70481829C}" emma:medium="tactile" emma:mode="ink">
          <msink:context xmlns:msink="http://schemas.microsoft.com/ink/2010/main" type="inkDrawing" rotatedBoundingBox="4195,4590 6941,4972 6930,5052 4183,4670" shapeName="Other">
            <msink:destinationLink direction="with" ref="{F4431216-018E-4E36-9CA2-ADA22F9C9619}"/>
          </msink:context>
        </emma:interpretation>
      </emma:emma>
    </inkml:annotationXML>
    <inkml:trace contextRef="#ctx0" brushRef="#br0">2758 392 0,'0'-26'0,"-52"26"0,0 0 0,-1 26 16,-25-26-16,-53-26 0,-26 26 0,-79-26 15,0-26 1,-78 26 0,0-27-1,0 1 1,26-1 0,52 27-1,79 0 1,52 0-1,79 26 1,26 0 0,26 0-1,0 0 1,1 0 0,-1 0-1,0-26 16,-26 26-15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4.7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CC95A8-EB35-4F68-8CAD-5912F765EBA7}" emma:medium="tactile" emma:mode="ink">
          <msink:context xmlns:msink="http://schemas.microsoft.com/ink/2010/main" type="inkDrawing" rotatedBoundingBox="10213,3604 10281,3842 10253,3850 10185,3612" semanticType="callout" shapeName="Other"/>
        </emma:interpretation>
      </emma:emma>
    </inkml:annotationXML>
    <inkml:trace contextRef="#ctx0" brushRef="#br0">0 0 0,'53'78'15,"-53"27"-15,26-53 0,-26-52 16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38.1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4431216-018E-4E36-9CA2-ADA22F9C9619}" emma:medium="tactile" emma:mode="ink">
          <msink:context xmlns:msink="http://schemas.microsoft.com/ink/2010/main" type="inkDrawing" rotatedBoundingBox="3843,4265 7658,11603 7432,11721 3616,4383" semanticType="callout" shapeName="Other">
            <msink:sourceLink direction="with" ref="{5A3DDA00-1411-4E97-9ABA-B712B858A3F0}"/>
            <msink:sourceLink direction="with" ref="{FC0BEDD1-2AD0-4D7F-BC6C-DEA70481829C}"/>
          </msink:context>
        </emma:interpretation>
      </emma:emma>
    </inkml:annotationXML>
    <inkml:trace contextRef="#ctx0" brushRef="#br0">11 105 0,'-26'-53'0,"26"27"0,26 0 15,-52 26-15,52 26 0,-26-26 0,26 53 16,1-1-16,-1 26 0,26 1 0,27 26 16,-27 26-16,53 26 0,0 0 15,26 26 1,-1 1 0,-25 25-1,52 1 1,-26 25-1,0-25 1,26 52 0,-26-1-1,26 1 1,-26 0 15,26 0-15,-26 26-1,0 0 1,-26-26 0,26 26-1,-26-26 1,26 0 0,-27-1-1,1 1 1,26-52-1,-26 25 1,-27-25 0,27-27-1,-26 1 1,-1-53 0,-26-1-1,1-25 1,-1-26-1,-26-27 1,1 0 0,-1-25 15,-26-1-15,26 0-1,-26 0 1,0-26-1,0 26 1,26-26 0,-26 27-1,26-27 1,-26 26 15,0-26-15,27 0-1,-54 0 1,27 0 0,0 0-1,0 0 1,27 0 0,-27 0-1,0 0 1,0 0-1,0 0 1,-27-26 0,27-27-1,0 53 1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39.9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728E8A-19E3-495D-B138-70F29587C404}" emma:medium="tactile" emma:mode="ink">
          <msink:context xmlns:msink="http://schemas.microsoft.com/ink/2010/main" type="inkDrawing" rotatedBoundingBox="7348,11569 9807,4846 9980,4910 7521,11633" semanticType="callout" shapeName="Other">
            <msink:sourceLink direction="with" ref="{8AACD511-7A20-45C6-947F-E58F95C431F0}"/>
          </msink:context>
        </emma:interpretation>
      </emma:emma>
    </inkml:annotationXML>
    <inkml:trace contextRef="#ctx0" brushRef="#br0">0 6703 0,'0'-26'0,"27"26"0,-27-26 0,26-1 16,0 1-16,-26 0 0,52-26 0,-25-1 16,25-25-16,0-27 15,1-26 1,25-26-1,1-26 1,25-1 0,-25-25-1,0-27 1,25-26 0,-25-26-1,26-26 1,-1 0-1,27-26 1,-26-1 0,0-26-1,26 1 17,0-1-17,0 27 1,-27 26-1,27-1 1,-26 27 0,0 53-1,-27-1 1,-25 27 0,-27 78-1,0 26 1,0 53-1,-26 52 1,-52 26 31,-1 52-47,53-78 0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3:01.2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3FE093-38F8-4E77-9334-277A3A727393}" emma:medium="tactile" emma:mode="ink">
          <msink:context xmlns:msink="http://schemas.microsoft.com/ink/2010/main" type="inkDrawing" rotatedBoundingBox="4456,8893 20488,13859 19891,15787 3859,10821" semanticType="callout" shapeName="Other"/>
        </emma:interpretation>
      </emma:emma>
    </inkml:annotationXML>
    <inkml:trace contextRef="#ctx0" brushRef="#br0">0 714 0,'0'-78'0,"26"52"0,26-27 0,27 27 16,26-26-1,26-1 1,26-25-1,26-53 1,0 52 0,53 1-1,0 51 1,-1 1 0,1 26-1,-26 26 1,-1 53-1,-26 26 1,-26 26 15,1 26-15,-28 26 0,1 27-1,0 25 1,-26-25-1,26 25 1,0 1 0,26-26-1,0-1 1,26-52 0,27-26-1,-1-26 1,27-79-1,0 0 1,-1-52 0,1-26-1,-26-53 1,51 0 0,-51 0-1,26-25 16,-1 25-15,1 0 0,0 26-1,-1 1 1,27 26 0,-26-1-1,-1 53 1,27 26-1,-26 27 1,-27 25 0,27 27-1,0 26 1,-27 52 0,-25 1-1,-1 25 1,-26 1-1,0 25 1,-26 1 0,-26-27-1,26 1 17,-27-1-17,1-52 1,0 1-1,0-54 1,26 1 0,26-79-1,52 0 1,1-52 0,25-26-1,1-1 1,52-25-1,-26-27 1,26 27 0,26-1-1,-26 27 1,26 52 0,-26 26-1,27 52 1,-27 27-1,0 78 1,0 27 15,-26 26-15,0 52 0,-105-79-1,0-104 1,-157-105-1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3.4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D1AE18-BC8E-4B82-80CE-97E0ABEACCFD}" emma:medium="tactile" emma:mode="ink">
          <msink:context xmlns:msink="http://schemas.microsoft.com/ink/2010/main" type="inkDrawing" rotatedBoundingBox="24954,13720 24969,13720 24969,13735 24954,13735" shapeName="Other">
            <msink:destinationLink direction="with" ref="{4A1C6068-D935-40C0-91B2-A983E63974F4}"/>
          </msink:context>
        </emma:interpretation>
      </emma:emma>
    </inkml:annotationXML>
    <inkml:trace contextRef="#ctx0" brushRef="#br0">4897 4137 0,'0'0'0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3.5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1C6068-D935-40C0-91B2-A983E63974F4}" emma:medium="tactile" emma:mode="ink">
          <msink:context xmlns:msink="http://schemas.microsoft.com/ink/2010/main" type="inkDrawing" rotatedBoundingBox="23919,15591 24420,15098 24434,15112 23932,15606" semanticType="callout" shapeName="Other">
            <msink:sourceLink direction="with" ref="{44D1AE18-BC8E-4B82-80CE-97E0ABEACCFD}"/>
            <msink:sourceLink direction="with" ref="{3B0A7E92-B7DA-4546-9C1B-41D2245DC7F9}"/>
          </msink:context>
        </emma:interpretation>
      </emma:emma>
    </inkml:annotationXML>
    <inkml:trace contextRef="#ctx0" brushRef="#br0">4373 5525 0,'-235'236'15,"78"-105"1,52 0-16,105-131 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7:48.9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C1AA61-8042-44A7-9F8E-D45E462817D8}" emma:medium="tactile" emma:mode="ink">
          <msink:context xmlns:msink="http://schemas.microsoft.com/ink/2010/main" type="inkDrawing"/>
        </emma:interpretation>
      </emma:emma>
    </inkml:annotationXML>
    <inkml:trace contextRef="#ctx0" brushRef="#br0">-1096-963 0,'-27'80'0,"-26"1"0,-27 79 16,-27 27 0,-54 27-1,-26 27 1,27-1-1,-1 1 1,28-54 0,79-53-1,54-54 1,27-53 0,80-27-1,80-27 1,54 0-1,26-26 1,0 26 0,-26 27 15,-54 0-15,-26 0-1,-54 27 1,-81-27-1,-26 0 1,-26 0 0,-55-80-1,-26-54 1,107 134 0</inkml:trace>
    <inkml:trace contextRef="#ctx0" brushRef="#br0" timeOffset="-8350.5714">-3983 160 0,'133'-27'16,"-26"1"-16,54 26 0,26 0 0,-27 26 31,-26 1-15,-81-27 0,-53 27-1,-26 0 1,-108-27-1,-27-27 1,-52 27 0,213 0-1</inkml:trace>
    <inkml:trace contextRef="#ctx0" brushRef="#br0" timeOffset="1495.128">0 0 0,'81'80'0,"-1"27"15,27 27-15,0-1 16,26 54-1,1-26 17,-27-1-17,0-26 1,-54-54 0,1-26-1,-54-54 1,0 0 15,-27-54-15,-26-53-1,-1 0 1,54 107 0</inkml:trace>
    <inkml:trace contextRef="#ctx0" brushRef="#br0" timeOffset="1151.3759">829-107 0,'-27'27'15,"-53"26"-15,0 54 0,0 0 0,-27 27 16,0-1 15,27 1-15,26 0-1,27-27 1,27-54 0,0-26-1,0-27 1,0-27-1,0-80 1,-26-27 0,-1-26-1,0 0 1,27 160 0</inkml:trace>
    <inkml:trace contextRef="#ctx0" brushRef="#br0" timeOffset="-8351.5714">-5187 321 0,'27'-27'0,"-80"0"0,-81-26 0,-26 53 0,-28 26 16,28 1-16,53 53 31,80-26-15,54-1-1,107 54 1,133-27 0,0 27-1,1 27 1,-108-27 0,-106 0-1,-135-27 1,-106-26-1,-80-1 1,0-26 0,26 0-1,107-27 1,108 0 0,106-27 15,107-80-16,107 0 1,-294 107 0</inkml:trace>
    <inkml:trace contextRef="#ctx0" brushRef="#br0" timeOffset="-8212.9455">-3983 668 0,'213'54'0,"1"-28"0,-27 1 15,-26-27 1,-134-134 0,-27 134-1</inkml:trace>
    <inkml:trace contextRef="#ctx0" brushRef="#br0" timeOffset="-8353.5714">-7539-1471 0,'-161'107'0,"1"54"15,-54 79-15,-27 54 16,-80 54 0,0 26 15,1-26-15,26-1-1,106-79 1,81-81-1,107-107 1,81-53 0,106-27-1,80-54 1,107 28 0,28-28-1,25 27 1,1 54-1,0 0 1,-81 26 0,-79 1-1,-108-1 17,-106-26-32,-108-80 15,-53-54 1,107 107-1</inkml:trace>
    <inkml:trace contextRef="#ctx0" brushRef="#br0" timeOffset="-8352.5714">-7887-1471 0,'80'134'0,"0"26"15,27 81-15,0 80 16,27 0 15,-27 26-31,-27-26 16,27 0-1,0-54 1,-27-106 0,-26-54 15,-28-81-15,1-106-1,-27-107 1,27-54-1,-27 241 1</inkml:trace>
    <inkml:trace contextRef="#ctx0" brushRef="#br0" timeOffset="526.3719">-1363-963 0,'26'27'0,"28"53"0,-1 54 15,28 53-15,26 0 16,0 54-1,-1-27 1,-25 0 0,-1-54-1,-27-26 1,-26-54 0,0-27 15,-27-53-16,0 0 1,0-26 0,-27-55-1,27 1 17,-27 0-17,27 0 1,0 80-16</inkml:trace>
    <inkml:trace contextRef="#ctx0" brushRef="#br0" timeOffset="3432.6405">2514-54 0,'-107'0'15,"-27"0"-15,-53 27 0,80 80 0,-27-54 16,27 1-1,80 26 17,27-53-17,107 53 1,27-53 0,107 26-1,26 1 1,0 53-1,-79-54 1,-108 27 0,-80-53-1,-54 0 1,-106 0 0,-54-1-1,0-26 1,0 27-1,54 0 1,80-27 0,80 0-1,80-27 1,107-53 15,27 0-15,27-27-1,-241 107-15</inkml:trace>
    <inkml:trace contextRef="#ctx0" brushRef="#br0" timeOffset="4276.3959">3717 214 0,'26'107'0,"-26"0"0,0 0 15,0 26 1,0-26-1,27-27 1,0-26 0,-27-54-1,53-27 1,1-26 0,26-54-1,0-27 1,1 27-1,-1 27 1,-27 0 0,1 53-1,-28 27 1,1 53 0,-27 28-1,0 26 1,27 26-1,0-53 17,-1-26-17,28-27 1,26-27 0,0-54-1,0-26 1,-26-27-1,-1 0 1,-26 54 0,0 26-1,-27 27 1,0 27 0,27 26-1,26 54 1,1 0-1,-1 0 17,1-54-32,-28-26 31,-79-134-31,-27-80 16,80 187-1</inkml:trace>
    <inkml:trace contextRef="#ctx0" brushRef="#br0" timeOffset="4682.6485">3316-481 0,'0'0'0</inkml:trace>
    <inkml:trace contextRef="#ctx0" brushRef="#br0" timeOffset="5389.6854">7380-268 0,'80'-26'0,"-134"79"16,-26 134-16,0-26 0,-27 26 15,-27 27 16,27 0-15,-26-27-16,26-53 16,-27-28 15,27-79-15,-27-27-1,28-80 1,25-54-1,1-26 1,27-1 0,53 1-1,53 26 1,1 27 0,26 54-1,0-1 1,0 54 15,0 27-31,27 80 16,0 27-1,27 53 1,26 0 0,1 0-1,-27-26 1,-1-28 15,1-26-15,-107-80-1,-27-27 1,-81-134 15,-26-26-31,107 160 16</inkml:trace>
    <inkml:trace contextRef="#ctx0" brushRef="#br0" timeOffset="27159.3696">15668-1230 0,'-80'-54'0,"-81"1"0,-52 53 16,-28 53-16,134-26 16,80 27-1,107-1 1,54 1-1,53 26 1,0-27 0,-80 27-1,-53 1 1,-81-1 0,-80-27 15,-53 28-16,26-1 1,27-53 0,107-27-1,27-81 1,80-52 0,80-1-1,27-26 1,-214 160-1</inkml:trace>
    <inkml:trace contextRef="#ctx0" brushRef="#br0" timeOffset="28081.2505">16016-2086 0,'80'-26'0,"54"-1"0,-1 27 0,-133 0 15</inkml:trace>
    <inkml:trace contextRef="#ctx0" brushRef="#br0" timeOffset="27846.874">16149-1230 0,'0'107'15,"0"-27"-15,-26 54 0,79-27 16,1-27 0,-28-27-1,55-53 1,-1-26 15,0-28-15,27-53-1,-27 0 1,-26 54 0,-28-1-1,1 54 1,-27 0 0,-27 81-1,27-1 1,0 27-1,27-54 1,0 1 0,53-54-1,27-27 1,-27-53 0,0-27 15,1 27-31,-55 53 15,1 0 17,-27 27-17,27 54 1,0 52 0,26 1-1,27 0 1,-26-26-1,26-55 1,-53-79 0,-54-108-1,27 161 1</inkml:trace>
    <inkml:trace contextRef="#ctx0" brushRef="#br0" timeOffset="28737.5047">18689-1765 0,'214'80'16,"-187"-26"-16,-27 53 0,-80 0 0,-27 26 31,0 55-31,-54-28 31,-26 81-15,80-134 0,27-54-1,27-26 1,53-54-1,0 0 1,26-80 0,28 0-1,-1 0 1,28 54 0,-55 0-1,-26 53 16,27 0-31,0 53 32,26 54-17,27 27 1,1-1 0,26-26-1,0 0 1,-54-80-1,1 0 1,-54-27 0,-27-27-1,-80-80 1,107 107 0</inkml:trace>
    <inkml:trace contextRef="#ctx0" brushRef="#br0" timeOffset="30618.3803">14572 80 0,'27'27'0,"53"80"0,0 0 16,54 53-16,-1 27 16,28-26 15,-1 53-15,-53-54-1,0-26 1,-53-54-1,-28-53 1,-26-54 0,0-107-1,0-80 17,0 214-32</inkml:trace>
    <inkml:trace contextRef="#ctx0" brushRef="#br0" timeOffset="30852.7568">16283-80 0,'-53'294'0,"-28"-27"16,-106 134 0,-80 54-1,267-455 1</inkml:trace>
    <inkml:trace contextRef="#ctx0" brushRef="#br0" timeOffset="26331.2392">14305-1230 0,'-107'107'0,"0"0"15,-27 26 1,0 1 0,1 27-1,52-54 1,55-27 15,26-54-15,26-52-1,-79-135 1,80 1 0,-27 160-1</inkml:trace>
    <inkml:trace contextRef="#ctx0" brushRef="#br0" timeOffset="26596.866">13690-989 0,'53'106'0,"1"1"16,26 0-16,27 0 31,0-26-15,-27-1-16,0-27 31,-107-133-15,54-27-1,-27 107 1</inkml:trace>
    <inkml:trace contextRef="#ctx0" brushRef="#br0" timeOffset="25836.1165">12246-1551 0,'160'321'0,"-53"-134"16,0 0-1,-27-26 1,1-1 0,-55-80-1,-52-80 1,26-26-1,0-81 1,0 107 15</inkml:trace>
    <inkml:trace contextRef="#ctx0" brushRef="#br0" timeOffset="24778.4898">10187-1364 0,'54'0'0,"26"0"15,27 0-15,26 0 0,-26 0 0,27 0 32,-54 0-32,-187-27 15,107 27 1</inkml:trace>
    <inkml:trace contextRef="#ctx0" brushRef="#br0" timeOffset="24997.2412">10241-829 0,'160'-27'16,"0"-26"-16,54 53 15,-160-80 1,-54 80 0</inkml:trace>
    <inkml:trace contextRef="#ctx0" brushRef="#br0" timeOffset="25523.6145">12513-1551 0,'-160'214'15,"-27"-54"1,-54 28 0,27 25-1,54-52 1,79-54-1,108-54 1,80-26 0,107-27-1,53-27 1,27 27 0,1 0 15,-82 0-16,-79-26 1,-107 26 0,-54-27-1,-187-107 17,27 0-32,27-26 15,160 160 1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3.6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0A7E92-B7DA-4546-9C1B-41D2245DC7F9}" emma:medium="tactile" emma:mode="ink">
          <msink:context xmlns:msink="http://schemas.microsoft.com/ink/2010/main" type="inkDrawing" rotatedBoundingBox="21448,17516 22528,16607 22550,16633 21470,17543" shapeName="Other">
            <msink:destinationLink direction="with" ref="{4A1C6068-D935-40C0-91B2-A983E63974F4}"/>
          </msink:context>
        </emma:interpretation>
      </emma:emma>
    </inkml:annotationXML>
    <inkml:trace contextRef="#ctx0" brushRef="#br0">2488 7044 0,'-786'628'16,"498"-340"-16,288-288 31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3.9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6ADEBB4-ACB0-44C1-9A55-5AA14D4F1950}" emma:medium="tactile" emma:mode="ink">
          <msink:context xmlns:msink="http://schemas.microsoft.com/ink/2010/main" type="inkDrawing" rotatedBoundingBox="19481,19324 19496,19324 19496,19339 19481,19339" shapeName="Other">
            <msink:destinationLink direction="with" ref="{30F355E2-4DC6-41A3-967F-F3415AADAEDB}"/>
          </msink:context>
        </emma:interpretation>
      </emma:emma>
    </inkml:annotationXML>
    <inkml:trace contextRef="#ctx0" brushRef="#br0">-576 9741 0,'0'0'0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2:24.8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DE2BF2-5A64-40AB-8954-DF8C8451D2E7}" emma:medium="tactile" emma:mode="ink">
          <msink:context xmlns:msink="http://schemas.microsoft.com/ink/2010/main" type="inkDrawing" rotatedBoundingBox="10370,4397 10500,5078 10470,5084 10341,4403" semanticType="callout" shapeName="Other">
            <msink:sourceLink direction="with" ref="{8AACD511-7A20-45C6-947F-E58F95C431F0}"/>
          </msink:context>
        </emma:interpretation>
      </emma:emma>
    </inkml:annotationXML>
    <inkml:trace contextRef="#ctx0" brushRef="#br0">184 785 0,'26'288'0,"26"-52"15,1-79 1,-53-157-1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3:03.2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3D0BBC-6AC3-4F40-8764-6F704396D3B4}" emma:medium="tactile" emma:mode="ink">
          <msink:context xmlns:msink="http://schemas.microsoft.com/ink/2010/main" type="inkDrawing" rotatedBoundingBox="6449,9473 15456,6590 15499,6726 6493,9609" shapeName="Other"/>
        </emma:interpretation>
      </emma:emma>
    </inkml:annotationXML>
    <inkml:trace contextRef="#ctx0" brushRef="#br0">0 2933 0,'0'-78'0,"26"25"0,27 27 0,25 0 15,53 0 1,26-1 0,27 1-1,25-26 1,27-27 0,52 1-1,26-27 1,53-26-1,26 0 1,26 0 0,26-26-1,26-26 1,0 26 31,1 0-47,25-27 15,-25 27 1,25 0 0,-26 0-1,1 26 1,-27 26 0,-52 1-1,-79-1 1,-52 26-1,-53 1 1,-78 25 0,-52 27-1,-53 26 1,-26 0 0,0 26-1,-26 27 1,-27-53-1,27 0 1,26 0 0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3:04.0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18C03F-D030-42A3-ACCB-F94D05A762D9}" emma:medium="tactile" emma:mode="ink">
          <msink:context xmlns:msink="http://schemas.microsoft.com/ink/2010/main" type="inkDrawing" rotatedBoundingBox="12535,10787 18709,7283 18784,7415 12610,10919" shapeName="Other"/>
        </emma:interpretation>
      </emma:emma>
    </inkml:annotationXML>
    <inkml:trace contextRef="#ctx0" brushRef="#br0">6127 0 0,'-52'105'0,"-53"-27"0,-52 27 15,0-27 1,-79 53-1,-52 53 1,-26-1 0,-79 53-1,-26-1 1,-52 27 0,25 0-1,-51 26 1,-1 0-1,1-26 1,-1 0 0,79-27-1,105-51 1,78-27 0,106-105 15,130-104 0,78-79-31,-78 131 16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3:06.3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B45C12-4835-435E-8C35-796F469B51D7}" emma:medium="tactile" emma:mode="ink">
          <msink:context xmlns:msink="http://schemas.microsoft.com/ink/2010/main" type="inkDrawing" rotatedBoundingBox="11001,5543 23742,7466 23598,8416 10858,6493" shapeName="Other">
            <msink:destinationLink direction="with" ref="{C8406C57-19DE-48CF-99D5-C872CD1ED3C4}"/>
          </msink:context>
        </emma:interpretation>
      </emma:emma>
    </inkml:annotationXML>
    <inkml:trace contextRef="#ctx0" brushRef="#br0">0 0 0,'-52'-26'15,"52"52"-15,78-26 0,27 26 0,0-26 16,26 27-16,0-27 0,52 26 16,-52-26-1,-26 0 1,26 0-1,0 0 1,-1 0 0,1 0-1,0 0 1,26 0 0,-26 26-1,0 0 1,0 26-1,-26 1 1,0-1 0,-27 27 15,1-1-15,-27 27-1,27-26 1,-27-27-1,1 27 1,-1-53 0,26 0-1,-25 0 1,52 0 0,-27 0-1,27-26 1,0 27-1,-1-27 1,-25-27 0,26 27 15,-27-26 0,27 0-31,0-26 0,-27-1 31,1 1-15,-1 26 0,1-27-1,-1 1 1,1 0 0,0 25-1,-27-25 1,26 26-1,1 0 1,0 26 0,-1-26-1,27 26 1,-27 26 0,27-26-1,0 26 1,-26 0-1,25 26 1,-25 1 0,-1 25-1,1 1 17,-1 0-17,-25-1 1,-1 27-1,1 0 1,25-1 0,-25-25-1,51-1 1,1 1 0,0-27-1,-1 1 1,27-27-1,-26 26 1,26-52 0,-26 26-1,26-26 1,-27 0 0,27-26-1,-26 26 1,0-26 15,0-26-15,-1 26-1,-25-27 1,0 27 0,-1-26-1,1-1 1,-1 27-1,1 0 1,-1 0 0,27-1-1,0 27 1,0 0 0,25 0-1,1 0 1,0 27-1,0-1 1,0 26 0,26-26-1,0 27 17,0-1-17,1-26 1,-1 27-1,-26-1 1,26 0 0,26 1-1,0-27 1,-26 0 0,53 0-1,-1 1 1,27-27-1,0 26 1,-1 0 0,-25-26-1,-1 0 1,-51 0 0,-54-26-1,-25-27 1,-1-25 15,-78 78-15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3:06.7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78427E-28AC-4B7C-9E46-8572E8502FC2}" emma:medium="tactile" emma:mode="ink">
          <msink:context xmlns:msink="http://schemas.microsoft.com/ink/2010/main" type="inkDrawing" rotatedBoundingBox="23409,7462 23424,7462 23424,7477 23409,7477" shapeName="Other"/>
        </emma:interpretation>
      </emma:emma>
    </inkml:annotationXML>
    <inkml:trace contextRef="#ctx0" brushRef="#br0">0 0 0,'0'0'0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3:06.9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406C57-19DE-48CF-99D5-C872CD1ED3C4}" emma:medium="tactile" emma:mode="ink">
          <msink:context xmlns:msink="http://schemas.microsoft.com/ink/2010/main" type="inkDrawing" rotatedBoundingBox="22257,8850 23646,7589 23886,7853 22496,9114" semanticType="callout" shapeName="Other">
            <msink:sourceLink direction="with" ref="{94B45C12-4835-435E-8C35-796F469B51D7}"/>
            <msink:sourceLink direction="with" ref="{2CF845D1-57B4-472D-9420-233F193A0365}"/>
          </msink:context>
        </emma:interpretation>
      </emma:emma>
    </inkml:annotationXML>
    <inkml:trace contextRef="#ctx0" brushRef="#br0">1440 0 0,'-26'79'0,"-53"52"0,27 0 16,-53 78-1,-52 1 1,-26-53 0,-53-26-1,-52-27 1,-26-51 0,314-53-1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3:55.1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F3DB3F-DBA3-4B10-BEC6-D27EE49894CE}" emma:medium="tactile" emma:mode="ink">
          <msink:context xmlns:msink="http://schemas.microsoft.com/ink/2010/main" type="inkDrawing" rotatedBoundingBox="2574,1464 2592,10158 2488,10159 2470,1465" semanticType="strikethrough" shapeName="Other">
            <msink:sourceLink direction="with" ref="{C2F82156-8BF4-4620-8422-D674F910DC9C}"/>
          </msink:context>
        </emma:interpretation>
      </emma:emma>
    </inkml:annotationXML>
    <inkml:trace contextRef="#ctx0" brushRef="#br0">33 0 0,'26'27'16,"-26"25"-16,0 27 0,0 51 0,-26 54 16,26 51 15,-26 27-16,26 52 1,0 27 0,0 26-1,0 51 1,0 28 0,26-1-1,-26 0 1,0 52-1,0 80 1,0-106 0,0 26-1,0 1 1,-26-53 0,26 0-1,0-26 1,0-78-1,26-53 1,0-53 0,-26-104 15,26-26-15,-26-105-1,0-105 1,27-130-1,-27 235 1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3:56.6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C49E916-F1A6-40A7-99CE-F0E8C9836315}" emma:medium="tactile" emma:mode="ink">
          <msink:context xmlns:msink="http://schemas.microsoft.com/ink/2010/main" type="inkDrawing" rotatedBoundingBox="2831,5933 26322,6703 26310,7091 2818,6321" semanticType="strikethrough" shapeName="Other">
            <msink:sourceLink direction="with" ref="{47D997AB-E215-4378-BAC2-9D986F736F9E}"/>
            <msink:sourceLink direction="with" ref="{53E36FBE-20DD-49D3-8103-36AB3BA556EC}"/>
          </msink:context>
        </emma:interpretation>
      </emma:emma>
    </inkml:annotationXML>
    <inkml:trace contextRef="#ctx0" brushRef="#br0">0 2 0,'26'-26'0,"27"26"0,52 0 0,-1 26 16,53-26-16,53 26 15,26 0 1,25 1 0,54-1-1,-1 0 1,53 0-1,25 0 1,53 1 0,-26-1-1,53 0 1,25 0 0,1 0-1,26 27 1,-1-27-1,1 0 1,26 0 0,26 0 15,26-26-15,-26 27-1,27-1 1,-1 0-1,26 0 1,-25 0 0,25 1-1,0-1 1,-25-26 0,25 26-1,-26-26 1,-25 0-1,25 0 1,-26 0 0,-26-26-1,-27 52 1,27-26 0,-26 0-1,-26 0 1,-1 26 15,-26 0-15,27-26-1,-53 26 1,0-26 0,-26 27-1,-26-27 1,-26 52-1,-27-52 1,-52 26 0,-26-52-1,-79 52 1,-78-26 0,-26 0-1,-53-26 1,-52-26-1,26-27 1,26 1 0,-26 78-1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8:55.41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45C1B7B-034E-4ECD-8357-AEBF82D321DD}" emma:medium="tactile" emma:mode="ink">
          <msink:context xmlns:msink="http://schemas.microsoft.com/ink/2010/main" type="inkDrawing" rotatedBoundingBox="348,4374 3422,4416 3419,4627 345,4585" shapeName="Other"/>
        </emma:interpretation>
      </emma:emma>
    </inkml:annotationXML>
    <inkml:trace contextRef="#ctx0" brushRef="#br0">0 80 0,'107'27'0,"26"-27"16,108 0-16,53 0 0,0-27 15,27 27 1,0 27-1,0-1 17,-27 1-32,-54 0 15,-52-27 1,-55 26 0,-26-52 15,-53-1-16,-28 0 1,-79-26 0,-54-1-1,-53 28 1,160 26 0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4:09.5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442575-D97E-4599-9A0E-8EF2B5591454}" emma:medium="tactile" emma:mode="ink">
          <msink:context xmlns:msink="http://schemas.microsoft.com/ink/2010/main" type="writingRegion" rotatedBoundingBox="5911,4792 32870,7147 32482,11595 5523,9240"/>
        </emma:interpretation>
      </emma:emma>
    </inkml:annotationXML>
    <inkml:traceGroup>
      <inkml:annotationXML>
        <emma:emma xmlns:emma="http://www.w3.org/2003/04/emma" version="1.0">
          <emma:interpretation id="{09F9657E-2306-4ACF-A2D0-A17FFD8E7127}" emma:medium="tactile" emma:mode="ink">
            <msink:context xmlns:msink="http://schemas.microsoft.com/ink/2010/main" type="paragraph" rotatedBoundingBox="5911,4792 32870,7147 32662,9525 5703,7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F5C829-7B54-477E-B489-2BBD1860D3A3}" emma:medium="tactile" emma:mode="ink">
              <msink:context xmlns:msink="http://schemas.microsoft.com/ink/2010/main" type="inkBullet" rotatedBoundingBox="5811,5936 6575,6003 6526,6553 5763,6487"/>
            </emma:interpretation>
            <emma:one-of disjunction-type="recognition" id="oneOf0">
              <emma:interpretation id="interp0" emma:lang="it-IT" emma:confidence="0">
                <emma:literal>a</emma:literal>
              </emma:interpretation>
              <emma:interpretation id="interp1" emma:lang="it-IT" emma:confidence="0">
                <emma:literal>9</emma:literal>
              </emma:interpretation>
              <emma:interpretation id="interp2" emma:lang="it-IT" emma:confidence="0">
                <emma:literal>o</emma:literal>
              </emma:interpretation>
              <emma:interpretation id="interp3" emma:lang="it-IT" emma:confidence="0">
                <emma:literal>.</emma:literal>
              </emma:interpretation>
              <emma:interpretation id="interp4" emma:lang="it-IT" emma:confidence="0">
                <emma:literal>d</emma:literal>
              </emma:interpretation>
            </emma:one-of>
          </emma:emma>
        </inkml:annotationXML>
        <inkml:trace contextRef="#ctx0" brushRef="#br0">0 270 0,'26'53'0,"1"-27"0,-1 26 0,0 27 16,26-53-16,27 0 15,26 0 1,-1-78 0,1-1-1,-26-51 1,-53-1 0,-78 0-1,-27 27 1,-52 25-1,26 53 1,-26 27 0,53 51-1,25 27 1,80 0 0,51 25-1,53-77 1,52-27-1,-25-52 1,-54-27 15,-51-25-15,-53 26 0,-53-27-1,-25 53 1,-1 52-1,53 0 1,105 0 0,-79-26-1</inkml:trace>
      </inkml:traceGroup>
      <inkml:traceGroup>
        <inkml:annotationXML>
          <emma:emma xmlns:emma="http://www.w3.org/2003/04/emma" version="1.0">
            <emma:interpretation id="{40CBA125-BAA6-4072-B7AE-2B784E46FBF6}" emma:medium="tactile" emma:mode="ink">
              <msink:context xmlns:msink="http://schemas.microsoft.com/ink/2010/main" type="line" rotatedBoundingBox="9842,5136 32870,7147 32662,9525 9634,7513"/>
            </emma:interpretation>
          </emma:emma>
        </inkml:annotationXML>
        <inkml:traceGroup>
          <inkml:annotationXML>
            <emma:emma xmlns:emma="http://www.w3.org/2003/04/emma" version="1.0">
              <emma:interpretation id="{47D997AB-E215-4378-BAC2-9D986F736F9E}" emma:medium="tactile" emma:mode="ink">
                <msink:context xmlns:msink="http://schemas.microsoft.com/ink/2010/main" type="inkWord" rotatedBoundingBox="9789,5741 19504,6590 19418,7570 9704,6722">
                  <msink:destinationLink direction="with" ref="{9C49E916-F1A6-40A7-99CE-F0E8C9836315}"/>
                </msink:context>
              </emma:interpretation>
              <emma:one-of disjunction-type="recognition" id="oneOf1">
                <emma:interpretation id="interp5" emma:lang="it-IT" emma:confidence="0">
                  <emma:literal>00a</emma:literal>
                </emma:interpretation>
                <emma:interpretation id="interp6" emma:lang="it-IT" emma:confidence="0">
                  <emma:literal>o .</emma:literal>
                </emma:interpretation>
                <emma:interpretation id="interp7" emma:lang="it-IT" emma:confidence="0">
                  <emma:literal>o o a</emma:literal>
                </emma:interpretation>
                <emma:interpretation id="interp8" emma:lang="it-IT" emma:confidence="0">
                  <emma:literal>0° a</emma:literal>
                </emma:interpretation>
                <emma:interpretation id="interp9" emma:lang="it-IT" emma:confidence="0">
                  <emma:literal>o e</emma:literal>
                </emma:interpretation>
              </emma:one-of>
            </emma:emma>
          </inkml:annotationXML>
          <inkml:trace contextRef="#ctx0" brushRef="#br0" timeOffset="1380.771">8275 689 0,'-26'79'0,"52"-27"16,26 27-16,53-27 0,0-26 15,0-26 1,-1-26-1,1-26 1,-53-1 0,-52-51 15,-52-1-15,-53 26-1,-52 53 1,0 26-1,26 26 1,53 53 0,25 26-1,79-27 1,53 1 0,52-27-1,0-26 1,0-78-1,-53-27 1,-78 79 15</inkml:trace>
          <inkml:trace contextRef="#ctx0" brushRef="#br0" timeOffset="652.302">4007 506 0,'52'52'0,"-26"1"0,27 25 0,-1-25 15,53-1 1,-1-78 0,1 0-1,0-53 1,-79-26 0,-26 0-1,-52-25 1,-79 25-1,0 26 1,0 79 0,0 26-1,79 53 1,-1 26 0,106 26-1,25-53 1,53-25 15,0-53-15,0-27 15,-52-51-31,-79 78 16</inkml:trace>
          <inkml:trace contextRef="#ctx0" brushRef="#br0" timeOffset="2252.7855">13041 925 0,'104'26'0,"-25"0"0,0-26 16,25-26-16,-25 0 0,-1-27 15,-51 1 1,-27-26 0,-79-1-1,-78 27 1,0 25-1,-26 54 1,52 25 0,78 53-1,79-1 17,53-25-17,52-27 1,26-25-1,-52-54 1,-27-25 0,-78-27-1,-52 1 1,0-1 0,-1 53-1,27 26 1,78 79-1,105-1 1,105-25 0,-262-53-1</inkml:trace>
        </inkml:traceGroup>
        <inkml:traceGroup>
          <inkml:annotationXML>
            <emma:emma xmlns:emma="http://www.w3.org/2003/04/emma" version="1.0">
              <emma:interpretation id="{53E36FBE-20DD-49D3-8103-36AB3BA556EC}" emma:medium="tactile" emma:mode="ink">
                <msink:context xmlns:msink="http://schemas.microsoft.com/ink/2010/main" type="inkWord" rotatedBoundingBox="23708,6347 32870,7147 32662,9525 23500,8725">
                  <msink:destinationLink direction="with" ref="{9C49E916-F1A6-40A7-99CE-F0E8C9836315}"/>
                </msink:context>
              </emma:interpretation>
              <emma:one-of disjunction-type="recognition" id="oneOf2">
                <emma:interpretation id="interp10" emma:lang="it-IT" emma:confidence="0">
                  <emma:literal>anche)</emma:literal>
                </emma:interpretation>
                <emma:interpretation id="interp11" emma:lang="it-IT" emma:confidence="0">
                  <emma:literal>o anche)</emma:literal>
                </emma:interpretation>
                <emma:interpretation id="interp12" emma:lang="it-IT" emma:confidence="0">
                  <emma:literal>o andato)</emma:literal>
                </emma:interpretation>
                <emma:interpretation id="interp13" emma:lang="it-IT" emma:confidence="0">
                  <emma:literal>onda)</emma:literal>
                </emma:interpretation>
                <emma:interpretation id="interp14" emma:lang="it-IT" emma:confidence="0">
                  <emma:literal>o andata)</emma:literal>
                </emma:interpretation>
              </emma:one-of>
            </emma:emma>
          </inkml:annotationXML>
          <inkml:trace contextRef="#ctx0" brushRef="#br0" timeOffset="-12526.542">20661 637 0,'52'0'0,"27"0"0,52 26 0,104 26 16,27 27-1,0-1 1,-79 1-1,-52-27 1,-105 1 0,-78-1-1,-79 27 1,-78-53 0,-27 26-1,26 27 1,79-79-1,131 0 1</inkml:trace>
          <inkml:trace contextRef="#ctx0" brushRef="#br0" timeOffset="-3967.5195">21813 1737 0,'78'-27'0,"-78"80"0,0-1 0,0 53 16,0 26-16,0 26 15,0-26 1,0 0 0,27-53-1,-27-25 1,26-53-1,26-26 1,1-27 0,-27-52-1,26 1 1,27-1 0,-1 0-1,-25 27 1,25 51-1,1 27 1,-1 27 0,1 77 15,-1 27-15,1 26-1,-27-26 1,1 0-1,-1 0 1,-26-78 0,-26-1-1,-52-104 1,52 52 0</inkml:trace>
          <inkml:trace contextRef="#ctx0" brushRef="#br0" timeOffset="11766.825">24536 1344 0,'-314'52'0,"131"53"15,-1 52 1,53 52 0,53 53-1,52 26 1,130-26-1,106-26 1,78-53 0,79-104-1,-367-79 1</inkml:trace>
          <inkml:trace contextRef="#ctx0" brushRef="#br0" timeOffset="10591.119">24667 1867 0,'-183'210'0,"52"-53"16,26 0-1,27-26 1,25 0 0,53-52-1,26-27 1,27-26 0,51 0-1,27 1 1,53 25-1,25 0 1,-52-26 0,-52 1-1,-53-54 1,-52-51 15,-52-53-15,-27-52-1,79 183 1</inkml:trace>
          <inkml:trace contextRef="#ctx0" brushRef="#br0" timeOffset="10899.693">24589 1920 0,'104'26'0,"-51"53"16,25 52-16,-52 52 0,1 0 16,-1 0-1,-26 1 1,26-80-1,26 1 1,-26-105 0,27-78 15,-53 78-15</inkml:trace>
          <inkml:trace contextRef="#ctx0" brushRef="#br0" timeOffset="11430.909">25479 2234 0,'105'0'0,"78"26"0,53 27 16,-79-106-1,-157 53 1</inkml:trace>
          <inkml:trace contextRef="#ctx0" brushRef="#br0" timeOffset="11266.857">25636 1920 0,'0'52'0,"-26"79"0,26 26 16,26 0 0,0 27-1,53-53 1,-1-53 0,53 1-1,0-53 1,0-26-1,-26-26 1,-53-53 0,-78-52-1,26 131 1</inkml:trace>
          <inkml:trace contextRef="#ctx0" brushRef="#br0" timeOffset="12096.882">26343 1396 0,'157'262'0,"26"52"15,1 53 1,-106 78 0,-156-52-1,-158-27 1,236-366-1</inkml:trace>
          <inkml:trace contextRef="#ctx0" brushRef="#br0" timeOffset="2883.6045">17859 1108 0,'105'105'0,"-27"-27"0,1 1 16,52-27 0,0-52-1,-1-26 1,-25-26 0,0-53-1,-79-26 1,-52-52-1,-53 0 1,-52 52 0,-26 52-1,0 79 1,26 52 0,53 53-1,52 52 1,78 0-1,27 0 1,-53-130 15,-26-27-15</inkml:trace>
        </inkml:traceGroup>
      </inkml:traceGroup>
    </inkml:traceGroup>
    <inkml:traceGroup>
      <inkml:annotationXML>
        <emma:emma xmlns:emma="http://www.w3.org/2003/04/emma" version="1.0">
          <emma:interpretation id="{CFF8F149-B96F-4ED8-8DE0-F675CCF67B78}" emma:medium="tactile" emma:mode="ink">
            <msink:context xmlns:msink="http://schemas.microsoft.com/ink/2010/main" type="paragraph" rotatedBoundingBox="5731,7145 9962,7345 9860,9506 5629,93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760FC8-28C9-4F96-8A4C-0D04D8F645D6}" emma:medium="tactile" emma:mode="ink">
              <msink:context xmlns:msink="http://schemas.microsoft.com/ink/2010/main" type="line" rotatedBoundingBox="5731,7145 9962,7345 9860,9506 5629,9307"/>
            </emma:interpretation>
          </emma:emma>
        </inkml:annotationXML>
        <inkml:traceGroup>
          <inkml:annotationXML>
            <emma:emma xmlns:emma="http://www.w3.org/2003/04/emma" version="1.0">
              <emma:interpretation id="{CC9BF192-C7AF-4D38-B01B-263D0AE476A0}" emma:medium="tactile" emma:mode="ink">
                <msink:context xmlns:msink="http://schemas.microsoft.com/ink/2010/main" type="inkWord" rotatedBoundingBox="5731,7145 9962,7345 9860,9506 5629,9307"/>
              </emma:interpretation>
              <emma:one-of disjunction-type="recognition" id="oneOf3">
                <emma:interpretation id="interp15" emma:lang="it-IT" emma:confidence="0">
                  <emma:literal>Et</emma:literal>
                </emma:interpretation>
                <emma:interpretation id="interp16" emma:lang="it-IT" emma:confidence="0">
                  <emma:literal>ANTE</emma:literal>
                </emma:interpretation>
                <emma:interpretation id="interp17" emma:lang="it-IT" emma:confidence="0">
                  <emma:literal>'il</emma:literal>
                </emma:interpretation>
                <emma:interpretation id="interp18" emma:lang="it-IT" emma:confidence="0">
                  <emma:literal>*LE</emma:literal>
                </emma:interpretation>
                <emma:interpretation id="interp19" emma:lang="it-IT" emma:confidence="0">
                  <emma:literal>*TE</emma:literal>
                </emma:interpretation>
              </emma:one-of>
            </emma:emma>
          </inkml:annotationXML>
          <inkml:trace contextRef="#ctx0" brushRef="#br0" timeOffset="4739.931">3326 1344 0,'131'26'0,"0"0"0,52 27 15,0 25 1,-52-26 0,-52 27-1,-105-53 1,-53 27 0,-78-1-1,0-26 1,26 0-1,26-52 1,105 26 0</inkml:trace>
          <inkml:trace contextRef="#ctx0" brushRef="#br0" timeOffset="5447.8935">576 1291 0,'-183'105'0,"52"-52"0,-26 51 16,52-51 0,27 25-1,78-25 1,26-1 0,79 0-1,26 1 1,0-27-1,-1 26 1,-51-52 0,-53-26-1,-26-53 1,-26-25 0,-26-53-1,25 26 1,27 52-1,0 79 1,0 26 15,27 27-15,-54 51 0,-25 106-1,-105-53 1,157-157-1</inkml:trace>
          <inkml:trace contextRef="#ctx0" brushRef="#br0" timeOffset="4415.733">472 1632 0,'104'-26'0,"1"26"16,52 0-16,53 0 0,25 0 16,53 0-1,27 0 1,51 26 0,-52-26-1,-25 26 1,-80-26-1,-78 0 1,-53-26 15,-51 0-15,-1-53 0,-26 79-1</inkml:trace>
          <inkml:trace contextRef="#ctx0" brushRef="#br0" timeOffset="8365.6755">1205 2522 0,'-53'79'16,"1"-1"-16,-26 27 0,-27 0 16,-26 26-1,26-27 17,53 1-32,78-52 31,79 25-16,104-52 1,79 0 0,0-26-1,-26 27 1,-79-27 0,-130-27-1,-79 1 1,-79-78-1,-52-27 1,157 131 0</inkml:trace>
          <inkml:trace contextRef="#ctx0" brushRef="#br0" timeOffset="8695.7325">838 2260 0,'131'0'0,"0"105"16,0 52-16,0 26 15,0 27 1,0-1-1,-26-51 1,-27-54 0,-26-51 15,-25-53-31,-27-79 16,0-78 15,0 157-31</inkml:trace>
          <inkml:trace contextRef="#ctx0" brushRef="#br0" timeOffset="9294.327">2383 2836 0,'393'27'0,"-131"-1"15,-27-52 1,-235 26 0</inkml:trace>
          <inkml:trace contextRef="#ctx0" brushRef="#br0" timeOffset="9063.873">2462 2391 0,'52'26'0,"-78"79"0,0 26 0,26 26 15,0 0 1,0 27-1,52-53 1,27-53 0,25-26-1,-25-25 1,-27-80 15,-52-78-31,0 131 16</inkml:trace>
        </inkml:traceGroup>
      </inkml:traceGroup>
    </inkml:traceGroup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4:57.92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3807 761 0,'-79'-131'0,"-52"26"15,-78 0 1,-27 53-1,-52 0 1,-52 25 0,-1 54-1,-51-1 1,25 52 0,0 53-1,27 26 16,78 53-31,27 52 16,77 26 0,80 26-1,104 0 1,53 27 0,78-27-1,105 0 1,26-52 15,52-53-15,53-25-1,26-80 1,0-77 0,26-54-1,-52-51 1,-27-105-1,-51-27 1,-80-78 0,-52-26-1,-78-79 1,-52-26 0,-80 26-1,-51 0 1,-105 53-1,-79 26 1,-131 78 0,-131 53-1,-52 104 1,576 79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4:08.4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FA8253-E1DE-4434-A483-4DF13F75FD8B}" emma:medium="tactile" emma:mode="ink">
          <msink:context xmlns:msink="http://schemas.microsoft.com/ink/2010/main" type="writingRegion" rotatedBoundingBox="1304,463 4706,194 4821,1648 1419,1917"/>
        </emma:interpretation>
      </emma:emma>
    </inkml:annotationXML>
    <inkml:traceGroup>
      <inkml:annotationXML>
        <emma:emma xmlns:emma="http://www.w3.org/2003/04/emma" version="1.0">
          <emma:interpretation id="{5C23FAB3-444B-42AD-993B-9DAC8A98EB69}" emma:medium="tactile" emma:mode="ink">
            <msink:context xmlns:msink="http://schemas.microsoft.com/ink/2010/main" type="paragraph" rotatedBoundingBox="1304,463 4706,194 4821,1648 1419,1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440971-676F-4563-9F5B-3261E378CCC6}" emma:medium="tactile" emma:mode="ink">
              <msink:context xmlns:msink="http://schemas.microsoft.com/ink/2010/main" type="line" rotatedBoundingBox="1304,463 4706,194 4821,1648 1419,1917"/>
            </emma:interpretation>
          </emma:emma>
        </inkml:annotationXML>
        <inkml:traceGroup>
          <inkml:annotationXML>
            <emma:emma xmlns:emma="http://www.w3.org/2003/04/emma" version="1.0">
              <emma:interpretation id="{6FA2933C-BCDF-4779-B12F-90AB5432A098}" emma:medium="tactile" emma:mode="ink">
                <msink:context xmlns:msink="http://schemas.microsoft.com/ink/2010/main" type="inkWord" rotatedBoundingBox="1304,463 4706,194 4821,1648 1419,1917"/>
              </emma:interpretation>
              <emma:one-of disjunction-type="recognition" id="oneOf0">
                <emma:interpretation id="interp0" emma:lang="it-IT" emma:confidence="0">
                  <emma:literal>D'Alon</emma:literal>
                </emma:interpretation>
                <emma:interpretation id="interp1" emma:lang="it-IT" emma:confidence="0">
                  <emma:literal>. And</emma:literal>
                </emma:interpretation>
                <emma:interpretation id="interp2" emma:lang="it-IT" emma:confidence="0">
                  <emma:literal>DA n</emma:literal>
                </emma:interpretation>
                <emma:interpretation id="interp3" emma:lang="it-IT" emma:confidence="0">
                  <emma:literal>. Alon</emma:literal>
                </emma:interpretation>
                <emma:interpretation id="interp4" emma:lang="it-IT" emma:confidence="0">
                  <emma:literal>BA n</emma:literal>
                </emma:interpretation>
              </emma:one-of>
            </emma:emma>
          </inkml:annotationXML>
          <inkml:trace contextRef="#ctx0" brushRef="#br0">2724 184 0,'26'52'0,"0"0"16,-26 27-16,0-1 0,26-25 15,-26-27 1,0-26 0,26-26-1,27 0 1,-1-53-1,27 0 1,-1 27 0,-25 26 15,25 26-15,-52 26-1,27 26 1,-27 27-1,0 26 1,-26-27 0,26-25-1,0-53 1,-26-53 0,0 53-1</inkml:trace>
          <inkml:trace contextRef="#ctx0" brushRef="#br0" timeOffset="-1838.7495">2226-550 0,'-52'-52'0,"52"26"0,-26 0 15,26-1-15,-27 1 0,27 26 16</inkml:trace>
          <inkml:trace contextRef="#ctx0" brushRef="#br0" timeOffset="-614.2185">2121-733 0,'0'52'0,"0"27"0,-52 0 16,26 51-16,-27 28 16,1-1-1,-27 26 1,27-52-1,0 0 1,-1-53 0,53-78-1,-26 0 1,26-78 0,0-53-1,0-26 1,53-26-1,-1 25 1,-26-25 15,53 52-15,-27 53 0,0 25-1,1 79 1,25 27-1,1 78 1,-27 0 0,1 52-1,-1-26 1,0-26 0,-25 0-1,-1-53 1,0-25-1,-26-53 1,-26 0 0,-53-53-1,-26 1 1,-25 26 0,-28 0-1,27 26 16,27 26-15,-1 0 0,26 0-1,53 0 1,52-26 0,53-52-1,-79 52 1</inkml:trace>
          <inkml:trace contextRef="#ctx0" brushRef="#br0" timeOffset="-10029.6315">707 314 0,'-26'105'0,"-26"-26"15,26 26-15,-27-53 16,27 0 0,26-52-1,26-26 16,0-79-15,1 1 0,51-54-1,1 28 1,-1 25 0,1 26-1,-53 79 1,26 53-1,1 25 1,-1 53 0,0 0-1,1-52 1,25-27 0,-25-52-1,-53 0 1,-53 0 15,-182 26-31,-158 53 16,-262 104-1,655-183 1</inkml:trace>
        </inkml:traceGroup>
      </inkml:traceGroup>
    </inkml:traceGroup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5:44.0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07E0ED-AA8F-42A2-969A-897258903C3A}" emma:medium="tactile" emma:mode="ink">
          <msink:context xmlns:msink="http://schemas.microsoft.com/ink/2010/main" type="inkDrawing" rotatedBoundingBox="2852,2643 26317,3083 26312,3356 2847,2916" shapeName="Other"/>
        </emma:interpretation>
      </emma:emma>
    </inkml:annotationXML>
    <inkml:trace contextRef="#ctx0" brushRef="#br0">0 0 0,'131'26'0,"27"0"0,25 0 15,53-26 1,25 26 0,27-26-1,0 27 1,53-27 0,-1 52-1,53-26 1,0 0-1,52 1 1,-26-1 0,26 0-1,0-26 1,53 0 0,-1 26 15,1-26-16,52 0 1,-27 26 0,27-26-1,-26 27 1,26-27 0,-26 26-1,26-26 1,26 0-1,-26 26 1,-1 0 0,1-26-1,0 26 1,0 0 0,-26-26-1,0 0 1,25 0-1,-25 27 1,-26-27 0,-1 26 15,1-26-15,-27 0-1,-26 0 1,0 0-1,1 0 1,-1 0 0,0 0-1,-26 0 1,-26 0 0,52-53-1,-52 53 1,-27 0-1,-25-26 1,-1 26 0,-52 0-1,-26 0 1,-26 0 0,-79 26-1,-53-26 1,-51 0-1,-79 0 17,-158-78-17,184 78 1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5:29.5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2F82156-8BF4-4620-8422-D674F910DC9C}" emma:medium="tactile" emma:mode="ink">
          <msink:context xmlns:msink="http://schemas.microsoft.com/ink/2010/main" type="writingRegion" rotatedBoundingBox="2858,1731 4042,5761 1778,6426 594,2396">
            <msink:destinationLink direction="with" ref="{3BF3DB3F-DBA3-4B10-BEC6-D27EE49894CE}"/>
          </msink:context>
        </emma:interpretation>
      </emma:emma>
    </inkml:annotationXML>
    <inkml:traceGroup>
      <inkml:annotationXML>
        <emma:emma xmlns:emma="http://www.w3.org/2003/04/emma" version="1.0">
          <emma:interpretation id="{FA0D2895-1363-4A1C-8A62-1F712C19E34F}" emma:medium="tactile" emma:mode="ink">
            <msink:context xmlns:msink="http://schemas.microsoft.com/ink/2010/main" type="paragraph" rotatedBoundingBox="2858,1731 4042,5761 1778,6426 594,2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3A758E-537A-4BCE-8DE5-E4DE5DEC809C}" emma:medium="tactile" emma:mode="ink">
              <msink:context xmlns:msink="http://schemas.microsoft.com/ink/2010/main" type="line" rotatedBoundingBox="2858,1731 4042,5761 1778,6426 594,2396"/>
            </emma:interpretation>
          </emma:emma>
        </inkml:annotationXML>
        <inkml:traceGroup>
          <inkml:annotationXML>
            <emma:emma xmlns:emma="http://www.w3.org/2003/04/emma" version="1.0">
              <emma:interpretation id="{B179A1F0-41D4-4E91-B237-89D376F842B5}" emma:medium="tactile" emma:mode="ink">
                <msink:context xmlns:msink="http://schemas.microsoft.com/ink/2010/main" type="inkWord" rotatedBoundingBox="2858,1731 4042,5761 1778,6426 594,2396"/>
              </emma:interpretation>
              <emma:one-of disjunction-type="recognition" id="oneOf0">
                <emma:interpretation id="interp0" emma:lang="it-IT" emma:confidence="0">
                  <emma:literal>"i</emma:literal>
                </emma:interpretation>
                <emma:interpretation id="interp1" emma:lang="it-IT" emma:confidence="0">
                  <emma:literal>'i</emma:literal>
                </emma:interpretation>
                <emma:interpretation id="interp2" emma:lang="it-IT" emma:confidence="0">
                  <emma:literal>Adì</emma:literal>
                </emma:interpretation>
                <emma:interpretation id="interp3" emma:lang="it-IT" emma:confidence="0">
                  <emma:literal>Alì</emma:literal>
                </emma:interpretation>
                <emma:interpretation id="interp4" emma:lang="it-IT" emma:confidence="0">
                  <emma:literal>....</emma:literal>
                </emma:interpretation>
              </emma:one-of>
            </emma:emma>
          </inkml:annotationXML>
          <inkml:trace contextRef="#ctx0" brushRef="#br0">-707 1755 0,'105'0'0,"52"-53"15,-26 79-15,0-26 16,-52 0 0,-53-26-1,-26-26 1,0 52-1</inkml:trace>
          <inkml:trace contextRef="#ctx0" brushRef="#br0" timeOffset="-224.595">-262 1231 0,'27'-26'0,"-1"52"0,0 79 0,-26-1 16,-26 80-16,0-27 16,26-26-1,0-26 1,0-27 0,0-52-1,-27-78 1,-25-27-1,0-25 1,52 104 0</inkml:trace>
          <inkml:trace contextRef="#ctx0" brushRef="#br0" timeOffset="607.383">315 2174 0,'130'-27'0,"1"54"0,-78-54 0,-53 27 0</inkml:trace>
          <inkml:trace contextRef="#ctx0" brushRef="#br0" timeOffset="447.237">79 1440 0,'78'-26'15,"-25"-26"-15,25-27 0,-51 1 0,-1 25 16,0 27-1,-26 26 1,0 0 0,-26 53-1,26 51 1,0 1 15,0 52-15,-26-26-1,26 0 1,-27-52 0,-25-27-1,26-26 1,26-26 0</inkml:trace>
          <inkml:trace contextRef="#ctx0" brushRef="#br0" timeOffset="-3271.275">969 1702 0,'-26'-26'0,"105"0"15,51 52-15,1 0 0,26-52 0,1 26 16,-80 0 0,-25 0-1,-80 0 1,-104 26 0,-78 0-1,-27 1 1,53-1 15,52 0-15,79-26-1,104 26 1,131-26 0,27 0-1,-210 0 1</inkml:trace>
          <inkml:trace contextRef="#ctx0" brushRef="#br0" timeOffset="6365.8035">1231 5002 0,'52'0'15,"27"0"-15,-53-26 0,-26-27 0,-26 1 16,0-1-16,-53 1 0,-26 26 16,1 0-1,-1 104 1,53-25 0,25-1-1,27 27 1,53-1-1,52-26 1,-1 1 0,53-106-1,-52 53 1,-26-52 0,-53 0-1,-26-27 1,-26 27-1,-27-1 1,1 27 0,26 52-1,-27 27 17,53 52-17,79-53 1,-79-52-16</inkml:trace>
        </inkml:traceGroup>
      </inkml:traceGroup>
    </inkml:traceGroup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5:28.0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8245366-BE0B-456B-89E2-544AC2A49A1E}" emma:medium="tactile" emma:mode="ink">
          <msink:context xmlns:msink="http://schemas.microsoft.com/ink/2010/main" type="writingRegion" rotatedBoundingBox="261,9373 1361,9373 1361,10264 261,10264"/>
        </emma:interpretation>
      </emma:emma>
    </inkml:annotationXML>
    <inkml:traceGroup>
      <inkml:annotationXML>
        <emma:emma xmlns:emma="http://www.w3.org/2003/04/emma" version="1.0">
          <emma:interpretation id="{6BC056F2-5CDA-47BB-8C78-31807E7DB41F}" emma:medium="tactile" emma:mode="ink">
            <msink:context xmlns:msink="http://schemas.microsoft.com/ink/2010/main" type="paragraph" rotatedBoundingBox="261,9373 1361,9373 1361,10264 261,10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892021-E4EB-4724-989A-9F624C9E9DCE}" emma:medium="tactile" emma:mode="ink">
              <msink:context xmlns:msink="http://schemas.microsoft.com/ink/2010/main" type="line" rotatedBoundingBox="261,9373 1361,9373 1361,10264 261,10264"/>
            </emma:interpretation>
          </emma:emma>
        </inkml:annotationXML>
        <inkml:traceGroup>
          <inkml:annotationXML>
            <emma:emma xmlns:emma="http://www.w3.org/2003/04/emma" version="1.0">
              <emma:interpretation id="{98F8F09E-EF82-47ED-8568-5FE98A8D9E34}" emma:medium="tactile" emma:mode="ink">
                <msink:context xmlns:msink="http://schemas.microsoft.com/ink/2010/main" type="inkWord" rotatedBoundingBox="261,9373 1361,9373 1361,10264 261,10264"/>
              </emma:interpretation>
              <emma:one-of disjunction-type="recognition" id="oneOf0">
                <emma:interpretation id="interp0" emma:lang="it-IT" emma:confidence="0">
                  <emma:literal>il</emma:literal>
                </emma:interpretation>
                <emma:interpretation id="interp1" emma:lang="it-IT" emma:confidence="0">
                  <emma:literal>- l</emma:literal>
                </emma:interpretation>
                <emma:interpretation id="interp2" emma:lang="it-IT" emma:confidence="0">
                  <emma:literal>. l</emma:literal>
                </emma:interpretation>
                <emma:interpretation id="interp3" emma:lang="it-IT" emma:confidence="0">
                  <emma:literal>Il</emma:literal>
                </emma:interpretation>
                <emma:interpretation id="interp4" emma:lang="it-IT" emma:confidence="0">
                  <emma:literal>_ l</emma:literal>
                </emma:interpretation>
              </emma:one-of>
            </emma:emma>
          </inkml:annotationXML>
          <inkml:trace contextRef="#ctx0" brushRef="#br0">-1152 8799 0,'26'0'0,"53"26"0,52-26 0,0 26 16,-27 0-16,-25 0 15,-27-26 1,-52 27 0,0-80-1,0 1 1,0 52-1</inkml:trace>
          <inkml:trace contextRef="#ctx0" brushRef="#br0" timeOffset="288.0675">-78 8353 0,'0'79'0,"0"26"0,0 52 16,-26 0 0,52 0-1,-26-26 1,26-26-1,-26-131 1,0 26 0</inkml:trace>
        </inkml:traceGroup>
      </inkml:traceGroup>
    </inkml:traceGroup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5:46.4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5A90FF1-8E72-400F-A5B2-D1629A4B09AF}" emma:medium="tactile" emma:mode="ink">
          <msink:context xmlns:msink="http://schemas.microsoft.com/ink/2010/main" type="inkDrawing" rotatedBoundingBox="2903,390 27954,4594 26345,14184 1294,9980" semanticType="callout" shapeName="Other">
            <msink:sourceLink direction="with" ref="{0CB810ED-19A1-45E1-A72B-CB51C993F1BB}"/>
          </msink:context>
        </emma:interpretation>
      </emma:emma>
    </inkml:annotationXML>
    <inkml:trace contextRef="#ctx0" brushRef="#br0">0 0 0,'79'0'15,"52"0"-15,26 0 0,53 0 0,25 26 16,27-26 15,26 26-15,52 0-1,1 0 1,-1-78 0,27 78-1,26 27 1,26-27-1,26 0 1,0 0 0,26 0-1,1 1 1,25 25 0,1-26-1,-1 0 1,27 27-1,0-27 1,-27 0 0,53 26-1,-26 1 1,26-27 15,0 26-15,26 1-1,-26-1 1,-1 1 0,28-1-1,-1 26 1,0 1 0,26 0-1,-26-1 1,26 1-1,-52-1 1,26 1 0,-26-27-1,-26 27 1,0-1 0,-27 1-1,-26-79 1,-25 52-1,-1 1 17,-26-1-17,0 0 1,-53 1 0,-25-1-1,-1 0 1,-26-25-1,-52 25 1,-26-52 0,-27 26-1,-51-26 1,-28 0 0,-77 26-1,-27 1 1,-131 25-1,105-52 1</inkml:trace>
    <inkml:trace contextRef="#ctx0" brushRef="#br1" timeOffset="70473.0285">-419-7856 0,'27'52'0,"25"1"0,0 25 0,1 27 15,-1 26 1,27 26 0,-1 0-1,1 27 1,26 25 0,-1 27-1,1-27 1,0 27-1,52 26 1,-52 0 0,26-1-1,-1 1 1,-25 26 0,26-26-1,0 26 1,-26 0-1,0 0 17,-1 0-17,1-26 1,0 0 0,-27 0-1,27-26 1,-26-1-1,25-25 1,-25 25 0,-1-25-1,27-27 1,-26 1 0,-1-27-1,-25-26 1,25-1-1,-25 1 1,-27-52 0,0 26-1,0-53 1,0 0 0,1 1 15,-27-27-16,26 0 1,-26-26 0,0 0-1,0 0 1,0 0 0,0 0-1,0 0 1,0 0-1,0 0 1,0 0 0,0 0-1,0 0 1,0 0 0,0 0-1,0-26 1,0 26-1,0-26 1,0 0 0,0-1-1,26 1 17,0-26-17,-26 0 1,53-27-1,-27 0 1,26-25 0,0-1-1,27-26 1,-27 0 0,27-26-1,-1 0 1,1 0-1,26-27 1,-27-25 0,27 26-1,0-27 1,0-26 0,25 27-1,-25-27 1,52-26-1,-26 27 17,0-1-17,0-26 1,26 0 0,-26 1-1,0-1 1,26 0-1,-26 0 1,26 0 0,-26 26-1,-26-25 1,26 25 0,0 26-1,0 1 1,-27 0-1,1 51 1,0 1 0,-27 53-1,-25-1 1,-1 26 0,-26 27 15,-26 26-16,27-1 1,-27 1 0,0 26-1,0 0 1,0 0 0,0 0-1,0 0 1,0 26-1,0-26 1,26 27 0,0-1-1,0 0 1,0 26 0,27 27 15,-1 52-16,53 26 1,-27 0 0,1 0-1,-1 0 1,27 53 0,0-1 15,0 1-16,26 25 1,0 1 0,26 0-1,-26-1 1,26 27 0,0 0-1,0-26 1,0 52-1,-26-26 1,52 0 0,-52-1-1,26 28 1,-26-28 0,26 1-1,-26 0 1,26 0-1,-26 0 1,26 0 15,-26-27-15,-26-25 0,26 25-1,-26-25 1,0-27-1,-1 1 1,-25-27 0,-1-26-1,-25 0 1,-1-53 0,-26 1-1,1-27 1,-1-26-1,-26-26 1,0 0 0,0 0-1,0 0 1,0 0 0,0-26 15,0 26-16,0 0 1,0-26 0,0 26-1,0 0 1,0-26 0,0 26-1,0 0 1,0 0-1,26-27 1,-26 27 0,0 0-1,0-26 1,0 0 0,26 0-1,0 0 1,0 0-1,27-27 1,-1-25 0,1-1-1,25-26 17,27 1-17,-27-27 1,27-26-1,26-1 1,0-25 0,0-26-1,26-1 1,26-52 0,-52 27-1,53-27 1,-27-26-1,0 0 1,26 26 0,-26-52-1,27 26 1,-54-27 0,28 27-1,-28-26 1,1 0-1,0 26 17,0-26-17,0 52 1,0-26 0,0 26-1,-26 26 1,26 0-1,-27 53 1,1 0 0,-26 52-1,-1 0 1,-51 52 0,-1 27-1,-26 26 1,0 0-1,0 26 1,0 26 0,0-26-1,0 26 1,0-26 0,0 26 15,0 0-16,0-26 1,0 27 0,0-27-1,0 0 1,0 26 0,26-26-1,-26 52 1,26 1-1,0-1 1,27 27 0,-1 51-1,0 1 1,27 26 15,26 79-15,52 105-1,-26-106 1,-27 27 0,27 26-1,26 0 1,-26 26 0,27 1-1,25 25 1,0-26 15,0 53-15,27-27-1,-1 1 1,-25 25 0,25-25-1,1 25 1,-1 1-1,1-1 1,-1-25 0,-26-1-1,1 1 1,-1-27 0,0-26-1,-26-79 1,1 1-1,-28-1 1,1-51 0,-26-1-1,-52-79 17,-1 1 30,26-1-62,-78-51 0,27-27 16,-27 0-1,0 0 1,0-27 0,-53-51-1,-25-27 1,78 105-1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6:43.103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250 392 0,'79'105'0,"-27"-53"0,-26 1 16,53-53 0,-27 0-1,53-79 1,0 1-1,-27-53 1,-51 0 0,-80 26-1,-25 53 1,-79 26 0,-27 52-1,27 52 1,26 53-1,53 0 1,51 0 0,106-26-1,26-27 1,52-51 0,0-54 15,-52-25-16,-79-27 1,-52 1 0,-27 25-1,-25 27 1,25 26 0,27 53-1,79 25 1,78-25-1,-131-53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6:44.338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314 137 0,'27'53'16,"-27"-1"-16,26 1 0,-26-1 0,26-26 16,0-26 15,-26 0-15,0-52-1,-26-27 1,-26-26-1,-27 27 1,-52-1 0,53 106-1,25-1 1,53 52 15,26 27-15,53 0-1,26 0 1,-1-79 0,1-26-1,-52-53 1,-27-51 0,-52-1-1,-27 0 1,-25 27-1,25 78 1,27 26 0,26 26-1,26 53 1,27 0 0,25-1-1,27-104 1,-105 0-1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6:45.758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131 262 0,'52'52'0,"-26"1"0,27-1 16,-1-26-16,27 1 0,-1-27 15,1-27 1,-53-25 0,0-27-1,-52-25 1,-26 25-1,-53 1 1,-26 25 0,26 53-1,27 26 1,-1 53 0,53 0 15,52-27-16,53-26 1,52 0 0,0-52-1,-79-26 1,-52 26 0,-26-27-1,-79 1 1,0 52-1,79 52 1,131-26 0,-105-26-1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8:56.60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D34D273-C2F7-4FA2-A93C-044325959A31}" emma:medium="tactile" emma:mode="ink">
          <msink:context xmlns:msink="http://schemas.microsoft.com/ink/2010/main" type="inkDrawing" rotatedBoundingBox="2477,6264 2566,4117 4107,4180 4019,6327" hotPoints="2786,4315 4116,5254 2722,6217" semanticType="enclosure" shapeName="Triangle"/>
        </emma:interpretation>
      </emma:emma>
    </inkml:annotationXML>
    <inkml:trace contextRef="#ctx0" brushRef="#br0">0 0 0,'53'54'15,"54"53"-15,54 0 0,26 0 16,0 26 0,0-26-1,-26 0 1,-1 27 15,0-27-15,-79-27-1,-55 0 1,1-53 0,-54 0-1,27 0 16,-80 26-31,-27 1 16,-27 26 0,-53 0-1,27 27 1,-1 0 0,-26 27-1,54-27 1,52-1-1,28-79 1,26 0 0,27-107-1,0-27 1,0-54 15,27-53-15,-27 214-1</inkml:trace>
    <inkml:trace contextRef="#ctx0" brushRef="#br0" timeOffset="328.1271">160 295 0,'27'26'0,"0"55"0,26 79 0,-53 54 16,0 26-1,0 1 1,0 0-1,27-27 1,26-27 0,-26 0-1,-27-107 1,0-80 0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6:46.799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89 206 0,'26'53'0,"-26"-1"0,52 27 15,1-27-15,51 0 16,-25-52 0,-27-26-1,-25-26 1,-27-53 0,-79 0-1,-26-26 1,-26 79-1,27 26 1,51 26 0,53 52-1,26 27 1,53-1 0,26 1-1,-53-27 1,-52-52 15,0 0-15,-26-26-1,-26-26 1,104-53 0,-52 105-1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6:47.82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-1 290 0,'52'104'15,"1"1"-15,25-53 16,27-52 0,26-26-1,-27-26 1,-51-53 0,-79 0-1,-79-26 1,-52 27-1,0 51 1,78 79 0,53 27-1,78 25 1,132 53 0,25-52-1,-209-79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6:48.75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-1 589 0,'157'104'0,"0"-156"16,0-53-16,0-26 15,-52 0 1,-53 27 0,-78 25-1,-53 1 1,-52 78 0,-26 52-1,53 0 1,77 53 15,54-26-15,77-1-1,80 1 1,-53-79 0,-79 0-1,-52-26 1,-79-53-1,-78 27 1,53-1 0,104 53-1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5:27.2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5E5285D-D355-4454-8190-53638A446B2A}" emma:medium="tactile" emma:mode="ink">
          <msink:context xmlns:msink="http://schemas.microsoft.com/ink/2010/main" type="writingRegion" rotatedBoundingBox="2173,9792 3011,9792 3011,9897 2173,9897"/>
        </emma:interpretation>
      </emma:emma>
    </inkml:annotationXML>
    <inkml:traceGroup>
      <inkml:annotationXML>
        <emma:emma xmlns:emma="http://www.w3.org/2003/04/emma" version="1.0">
          <emma:interpretation id="{00ACF405-0EE5-41E4-9E64-8AC54E716FFD}" emma:medium="tactile" emma:mode="ink">
            <msink:context xmlns:msink="http://schemas.microsoft.com/ink/2010/main" type="paragraph" rotatedBoundingBox="2173,9792 3011,9792 3011,9897 2173,98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79AA96-B56A-4A54-BC6D-6A030B379CB6}" emma:medium="tactile" emma:mode="ink">
              <msink:context xmlns:msink="http://schemas.microsoft.com/ink/2010/main" type="line" rotatedBoundingBox="2173,9792 3011,9792 3011,9897 2173,9897"/>
            </emma:interpretation>
          </emma:emma>
        </inkml:annotationXML>
        <inkml:traceGroup>
          <inkml:annotationXML>
            <emma:emma xmlns:emma="http://www.w3.org/2003/04/emma" version="1.0">
              <emma:interpretation id="{3914DC66-9314-454B-A310-C493FF23242D}" emma:medium="tactile" emma:mode="ink">
                <msink:context xmlns:msink="http://schemas.microsoft.com/ink/2010/main" type="inkWord" rotatedBoundingBox="2173,9792 3011,9792 3011,9897 2173,9897"/>
              </emma:interpretation>
              <emma:one-of disjunction-type="recognition" id="oneOf0">
                <emma:interpretation id="interp0" emma:lang="it-IT" emma:confidence="0">
                  <emma:literal>-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=</emma:literal>
                </emma:interpretation>
                <emma:interpretation id="interp3" emma:lang="it-IT" emma:confidence="0">
                  <emma:literal>r</emma:literal>
                </emma:interpretation>
                <emma:interpretation id="interp4" emma:lang="it-IT" emma:confidence="0">
                  <emma:literal>E</emma:literal>
                </emma:interpretation>
              </emma:one-of>
            </emma:emma>
          </inkml:annotationXML>
          <inkml:trace contextRef="#ctx0" brushRef="#br0">-307 8354 0,'26'-27'0,"79"54"0,78-27 0,0 26 16,0 0-1,-78-26 1,-52 0-1,-106 26 1,-104-26 0,-52 0-1,-27 0 17,184 0-17,183 0 1,130 0-1,27 0 1,-288 0 0</inkml:trace>
        </inkml:traceGroup>
      </inkml:traceGroup>
    </inkml:traceGroup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7:30.0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FA4251-7D41-44E7-B6B2-2B13247E65FD}" emma:medium="tactile" emma:mode="ink">
          <msink:context xmlns:msink="http://schemas.microsoft.com/ink/2010/main" type="writingRegion" rotatedBoundingBox="3298,13102 9738,11364 10573,14457 4132,16195"/>
        </emma:interpretation>
      </emma:emma>
    </inkml:annotationXML>
    <inkml:traceGroup>
      <inkml:annotationXML>
        <emma:emma xmlns:emma="http://www.w3.org/2003/04/emma" version="1.0">
          <emma:interpretation id="{07F7FC62-0589-44D5-9D67-178185DFAA03}" emma:medium="tactile" emma:mode="ink">
            <msink:context xmlns:msink="http://schemas.microsoft.com/ink/2010/main" type="paragraph" rotatedBoundingBox="3298,13102 9738,11364 10573,14457 4132,16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53F437-E544-4DCF-B3AD-267EF71E2513}" emma:medium="tactile" emma:mode="ink">
              <msink:context xmlns:msink="http://schemas.microsoft.com/ink/2010/main" type="line" rotatedBoundingBox="3298,13102 9738,11364 10573,14457 4132,16195"/>
            </emma:interpretation>
          </emma:emma>
        </inkml:annotationXML>
        <inkml:traceGroup>
          <inkml:annotationXML>
            <emma:emma xmlns:emma="http://www.w3.org/2003/04/emma" version="1.0">
              <emma:interpretation id="{E00EB90E-6BAB-4965-9936-82C222A64965}" emma:medium="tactile" emma:mode="ink">
                <msink:context xmlns:msink="http://schemas.microsoft.com/ink/2010/main" type="inkWord" rotatedBoundingBox="5856,12411 9738,11364 10492,14158 6610,15206"/>
              </emma:interpretation>
              <emma:one-of disjunction-type="recognition" id="oneOf0">
                <emma:interpretation id="interp0" emma:lang="it-IT" emma:confidence="0">
                  <emma:literal>Cicut</emma:literal>
                </emma:interpretation>
                <emma:interpretation id="interp1" emma:lang="it-IT" emma:confidence="0">
                  <emma:literal>l'ico t</emma:literal>
                </emma:interpretation>
                <emma:interpretation id="interp2" emma:lang="it-IT" emma:confidence="0">
                  <emma:literal>e iat</emma:literal>
                </emma:interpretation>
                <emma:interpretation id="interp3" emma:lang="it-IT" emma:confidence="0">
                  <emma:literal>Cico t</emma:literal>
                </emma:interpretation>
                <emma:interpretation id="interp4" emma:lang="it-IT" emma:confidence="0">
                  <emma:literal>e iut</emma:literal>
                </emma:interpretation>
              </emma:one-of>
            </emma:emma>
          </inkml:annotationXML>
          <inkml:trace contextRef="#ctx0" brushRef="#br0">2567-700 0,'0'183'0,"-27"-78"16,27 26 0,0-1-1,0-77 16,27-1-15,-27-78 0,0-53-1,-27-104 1,27 183 0</inkml:trace>
          <inkml:trace contextRef="#ctx0" brushRef="#br0" timeOffset="401.3415">2462-1565 0,'0'0'0</inkml:trace>
          <inkml:trace contextRef="#ctx0" brushRef="#br0" timeOffset="1011.654">3719-674 0,'-26'0'0,"-53"52"16,0 27-16,1 25 0,26 27 0,25 0 15,54 0 1,51-52-1,53-27 1,26-52 0,-26-52-1,-26-27 1,-27-26 15,-51 27-15,-27 26-1,0 52 1,0 0 0,0 52-1,26 53 1,52 26 0,27-27-1,26-25 1,0-53-1,0-78 1,-26-27 0,-53-78-1,-52 0 1,-52 0 0,-27 0-1,0 78 1,27 27-1,26 52 1,26 52 15,52 0-15,79 1 0,-131-53-16</inkml:trace>
          <inkml:trace contextRef="#ctx0" brushRef="#br0" timeOffset="1787.9715">5630-805 0,'419'0'0,"-183"26"16,-79 0 0,-78-52-1,-79 26 1</inkml:trace>
          <inkml:trace contextRef="#ctx0" brushRef="#br0" timeOffset="1568.259">5945-1774 0,'0'78'16,"0"1"-16,-27 78 0,1 26 15,26 27 1,0 26 0,26 25-1,-26 1 1,27-52 0,-27-1 15,52-78-16,0-26 1,27-53 0,52-52-1,0-26 1,-27-26 0,-25-27-1,-79-78 1,-79 0-1,79 157 1</inkml:trace>
          <inkml:trace contextRef="#ctx0" brushRef="#br0" timeOffset="-435.519">0 661 0,'0'-52'16,"79"52"-16,26 26 0,26 0 0,52 27 15,53-53-15,25 26 16,-25-105 0,-26 27-1,-27-53 16,-105 0-15,-25 1 0,-106-27-1,-77 26 1,-54 53 0,-51 52-1,-1 52 1,-26 79-1,53 78 1,25 27 0,132 52-1,52 0 1,131-52 0,78-27-1,53-52 1,52-52-1,-52-53 1,-26-52 0,-105-26 15,-105 0-15,-52-26-1,-53-53 1,-25 0-1,104 105 1</inkml:trace>
        </inkml:traceGroup>
      </inkml:traceGroup>
    </inkml:traceGroup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7:55.2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CB810ED-19A1-45E1-A72B-CB51C993F1BB}" emma:medium="tactile" emma:mode="ink">
          <msink:context xmlns:msink="http://schemas.microsoft.com/ink/2010/main" type="inkDrawing" rotatedBoundingBox="18769,13524 20882,15654 18896,17625 16783,15495" semanticType="enclosure" shapeName="Other">
            <msink:destinationLink direction="with" ref="{35A90FF1-8E72-400F-A5B2-D1629A4B09AF}"/>
            <msink:destinationLink direction="with" ref="{1CFC5CD4-8898-4A01-B265-9E189437E8CF}"/>
          </msink:context>
        </emma:interpretation>
      </emma:emma>
    </inkml:annotationXML>
    <inkml:trace contextRef="#ctx0" brushRef="#br0">524 971 0,'52'78'0,"1"-52"15,25 27-15,27-1 0,52-26 32,26 27-17,27-27 1,-1 0-1,27-52 17,-27 0-32,1-27 15,-27-25 1,-52-53 0,-26 26-1,-27-52 1,-78 26-1,-52-26 1,-79 0 0,-78 26-1,-53 26 1,-52 53 0,-27 78-1,1 26 1,-1 105 15,27 53-15,105 52-1,52 52 1,104 0 0,106 0-1,130-25 1,53-54-1,104-25 1,0-53 0,27-52-1,-79-79 1,0 0 0,-78-26-1,-106-26 1,-51 0-1,-53-1 1,-27-25 0,-25-27-1,26 1 1,26 78 0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7:56.7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090A500-F7E3-494F-B4AB-8BA6A9886BF7}" emma:medium="tactile" emma:mode="ink">
          <msink:context xmlns:msink="http://schemas.microsoft.com/ink/2010/main" type="inkDrawing" rotatedBoundingBox="20581,12725 20596,12725 20596,12740 20581,12740" shapeName="Other"/>
        </emma:interpretation>
      </emma:emma>
    </inkml:annotationXML>
    <inkml:trace contextRef="#ctx0" brushRef="#br0">0 0 0,'0'0'0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7:56.3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FC5CD4-8898-4A01-B265-9E189437E8CF}" emma:medium="tactile" emma:mode="ink">
          <msink:context xmlns:msink="http://schemas.microsoft.com/ink/2010/main" type="inkDrawing" rotatedBoundingBox="20056,14113 20705,13478 21284,14071 20635,14705" semanticType="callout" shapeName="Other">
            <msink:sourceLink direction="with" ref="{0CB810ED-19A1-45E1-A72B-CB51C993F1BB}"/>
          </msink:context>
        </emma:interpretation>
      </emma:emma>
    </inkml:annotationXML>
    <inkml:trace contextRef="#ctx0" brushRef="#br0">0 628 0,'27'26'0,"25"0"16,-26-26-16,53 0 0,-1-26 0,27-26 15,-26-1-15,25-51 16,-51-1 0,-1 0-1,-52 1 1,26 25-1,-52 27 1,26 52 0,0 0 15,-26 52-15,26 27-1,-26 25 1,26 53-1,0-52 1,26 26 0,52-26-1,-25-27 1,-1 1 0,1-53-1,-1-52 1,-26-79-1,-26-52 1,0 157 0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7:59.9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75D9B27-7AAC-4155-9AEC-57EC2FD0B08E}" emma:medium="tactile" emma:mode="ink">
          <msink:context xmlns:msink="http://schemas.microsoft.com/ink/2010/main" type="inkDrawing" rotatedBoundingBox="20953,14658 26369,15056 26323,15685 20906,15287" semanticType="callout" shapeName="Other"/>
        </emma:interpretation>
      </emma:emma>
    </inkml:annotationXML>
    <inkml:trace contextRef="#ctx0" brushRef="#br0">104 0 0,'26'27'0,"-52"25"0,0-26 16,0 27-16,0-27 0,0 0 0,26 0 15,26 0 1,26-26 0,27 0-1,25 0 1,27 26-1,26-26 1,27 27 0,25-1-1,53 0 1,26 26 0,26-25-1,27 25 1,-1-26 15,1 26-15,-1 1-1,-52-27 1,26 0 0,-26 0-1,-26 1 1,-26-27-1,-53 26 1,-26-26 0,-26 26-1,-78-26 1,-27-52 0,-26 78-1,0-26 1,26 26-1,0-26 1,0 0 0,27-26-1,-1 0 1,-26-53 0,0 0 15,1-51-16,25 77 1,-52-52 0,26 27-1,-26 52 1,0 26 0,-26 52-1,26 53 1,-52 0-1,25-53 1,27-52 0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8:21.7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0616D4-C273-4339-8CC8-561568032ED6}" emma:medium="tactile" emma:mode="ink">
          <msink:context xmlns:msink="http://schemas.microsoft.com/ink/2010/main" type="writingRegion" rotatedBoundingBox="2454,509 30456,2697 29294,17568 1292,15380"/>
        </emma:interpretation>
      </emma:emma>
    </inkml:annotationXML>
    <inkml:traceGroup>
      <inkml:annotationXML>
        <emma:emma xmlns:emma="http://www.w3.org/2003/04/emma" version="1.0">
          <emma:interpretation id="{262A863F-B1D4-45F6-B203-56F7D60C746C}" emma:medium="tactile" emma:mode="ink">
            <msink:context xmlns:msink="http://schemas.microsoft.com/ink/2010/main" type="paragraph" rotatedBoundingBox="2454,509 28718,2561 28433,6209 2169,4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2523A3-0E93-4047-815C-ABD2A11D8E9C}" emma:medium="tactile" emma:mode="ink">
              <msink:context xmlns:msink="http://schemas.microsoft.com/ink/2010/main" type="line" rotatedBoundingBox="2454,509 28718,2561 28433,6209 2169,4156"/>
            </emma:interpretation>
          </emma:emma>
        </inkml:annotationXML>
        <inkml:traceGroup>
          <inkml:annotationXML>
            <emma:emma xmlns:emma="http://www.w3.org/2003/04/emma" version="1.0">
              <emma:interpretation id="{6BC2C177-EBBA-407C-99BE-B713D91E5458}" emma:medium="tactile" emma:mode="ink">
                <msink:context xmlns:msink="http://schemas.microsoft.com/ink/2010/main" type="inkWord" rotatedBoundingBox="2454,509 8217,959 7932,4607 2169,4156"/>
              </emma:interpretation>
              <emma:one-of disjunction-type="recognition" id="oneOf0">
                <emma:interpretation id="interp0" emma:lang="it-IT" emma:confidence="0">
                  <emma:literal>l'a,</emma:literal>
                </emma:interpretation>
                <emma:interpretation id="interp1" emma:lang="it-IT" emma:confidence="0">
                  <emma:literal>era</emma:literal>
                </emma:interpretation>
                <emma:interpretation id="interp2" emma:lang="it-IT" emma:confidence="0">
                  <emma:literal>l'az</emma:literal>
                </emma:interpretation>
                <emma:interpretation id="interp3" emma:lang="it-IT" emma:confidence="0">
                  <emma:literal>l'a.</emma:literal>
                </emma:interpretation>
                <emma:interpretation id="interp4" emma:lang="it-IT" emma:confidence="0">
                  <emma:literal>era,</emma:literal>
                </emma:interpretation>
              </emma:one-of>
            </emma:emma>
          </inkml:annotationXML>
          <inkml:trace contextRef="#ctx0" brushRef="#br0">2112-839 0,'0'52'0,"26"53"0,0 26 16,-52 0-1,26-52 1,0-27-1,-26-104 1,0-79 0,26 131-1</inkml:trace>
          <inkml:trace contextRef="#ctx0" brushRef="#br0" timeOffset="370.0935">2060-1467 0,'0'0'0</inkml:trace>
          <inkml:trace contextRef="#ctx0" brushRef="#br0" timeOffset="1368.0765">3578-1153 0,'27'26'16,"-27"53"-16,-27 78 0,-51 0 0,-27 52 16,-52-52-1,0-26 1,26-52 15,52-79-15,1-52-1,78-53 1,26-52 0,53 26-1,25 52 1,-25 53-1,-27 26 1,1 79 0,25 52-1,27-27 1,26 1 0,52 0-1,-52-105 1,-131 0-1</inkml:trace>
          <inkml:trace contextRef="#ctx0" brushRef="#br0" timeOffset="1845.585">4495 916 0,'183'52'0,"53"-52"0,78 0 16,-104 0 0,-184 78 15,-262 80-16,0-27 1,1 26 0,156-26-1,105-27 17,105-25-32,157-53 31,53 0-31,-53-78 31,-288 52-31</inkml:trace>
          <inkml:trace contextRef="#ctx0" brushRef="#br0" timeOffset="-3515.4">70 523 0,'26'78'0,"52"1"16,79-1-16,53 1 15,-1 0 1,27-53 0,-26-26 15,78-79-16,-131-52 1,-53 0 0,-77-26-1,-80 0 1,-104 0 0,-78 52-1,-1 79 1,-52 78-1,52 79 1,0 79 15,53 78-15,52 26 0,131 27-1,105-53 1,104-53-1,106-51 1,51-106 0,1-78-1,-53 0 1,-104-52 0,-132 26-1,-78-1 1,-105-51-1,-26-1 1,131 79 0</inkml:trace>
        </inkml:traceGroup>
        <inkml:traceGroup>
          <inkml:annotationXML>
            <emma:emma xmlns:emma="http://www.w3.org/2003/04/emma" version="1.0">
              <emma:interpretation id="{C784E1D1-F609-46DD-BBFE-6F07DFF336DD}" emma:medium="tactile" emma:mode="ink">
                <msink:context xmlns:msink="http://schemas.microsoft.com/ink/2010/main" type="inkWord" rotatedBoundingBox="10900,1846 28665,3234 28459,5871 10694,4483"/>
              </emma:interpretation>
              <emma:one-of disjunction-type="recognition" id="oneOf1">
                <emma:interpretation id="interp5" emma:lang="it-IT" emma:confidence="0">
                  <emma:literal>posatissima</emma:literal>
                </emma:interpretation>
                <emma:interpretation id="interp6" emma:lang="it-IT" emma:confidence="0">
                  <emma:literal>Posatissima</emma:literal>
                </emma:interpretation>
                <emma:interpretation id="interp7" emma:lang="it-IT" emma:confidence="0">
                  <emma:literal>cocaina</emma:literal>
                </emma:interpretation>
                <emma:interpretation id="interp8" emma:lang="it-IT" emma:confidence="0">
                  <emma:literal>Fiscalismo</emma:literal>
                </emma:interpretation>
                <emma:interpretation id="interp9" emma:lang="it-IT" emma:confidence="0">
                  <emma:literal>Posatissima.</emma:literal>
                </emma:interpretation>
              </emma:one-of>
            </emma:emma>
          </inkml:annotationXML>
          <inkml:trace contextRef="#ctx0" brushRef="#br0" timeOffset="3553.4835">16174 2330 0,'183'0'0,"53"0"15,-1 0-15,-25-27 16,-132-25 0,-78 52-1</inkml:trace>
          <inkml:trace contextRef="#ctx0" brushRef="#br0" timeOffset="3375.7605">16436 1780 0,'78'104'0,"-78"80"16,0-1-16,0-52 16,26-26 15,-26-53-31,-26-52 15,-79-52 1,27-27 0,78 79-1</inkml:trace>
          <inkml:trace contextRef="#ctx0" brushRef="#br0" timeOffset="4048.569">18373 1256 0,'157'-105'0,"-52"131"16,0-52-16,-105 26 15</inkml:trace>
          <inkml:trace contextRef="#ctx0" brushRef="#br0" timeOffset="3901.1175">18766 1884 0,'0'105'0,"0"52"0,0 0 16,0-52-1,0-26 1,0-53-1,0-52 1,-26-105 0,0-53-1,26 184 1</inkml:trace>
          <inkml:trace contextRef="#ctx0" brushRef="#br0" timeOffset="-1424.7135">12743 1544 0,'79'-26'0,"-184"0"16,-104 52-16,-27 52 0,27-25 0,104 25 15,105 1 1,157-27 0,105 27-1,52-27 1,-26 53 15,-105-27-15,-156 1-1,-106 26 1,-157-53 0,-52 0-1,-52-78 1,340 26-1</inkml:trace>
          <inkml:trace contextRef="#ctx0" brushRef="#br0" timeOffset="-1923.705">9654 1282 0,'-53'-26'0,"-78"52"16,-26 27-16,-52 77 0,-27 1 15,53 79 1,26-27 0,104 0-1,106-52 16,130-52-15,79-79 0,78-52-1,-52-1 1,-78 27 0,-106-26-1,-104 52 1,0 0-1,-26 26 1,52 0 0,53 53-1,78-27 1,105 0 0,26-52-1,0 0 1,-26-78-1,-53-27 1,-104-26 0,-79-26-1,-130 0 1,-80 26 15,-51 52-15,-27 53-1,26 105 1,53 52 0,104 26-1,105 26 1,105-26 0,157-52-1,0-105 1,-288 0-1</inkml:trace>
          <inkml:trace contextRef="#ctx0" brushRef="#br0" timeOffset="3114.0585">14917 1125 0,'26'26'0,"-78"105"0,-27 52 16,-52 53 0,-52 26-1,-27 0 1,27-105 0,26-52-1,26-53 1,52-78-1,53-79 1,52-78 0,27-27-1,52 27 1,-1 104 15,-25 53-15,-27 52-1,1 105 1,25 0 15,1 26-31,25-26 16,27-26 0,0-26-1,26-53 1,-52-79-1,-105 53 1</inkml:trace>
          <inkml:trace contextRef="#ctx0" brushRef="#br0" timeOffset="4575.879">20390 1544 0,'157'-26'16,"-236"52"-16,-130 0 0,-27 53 0,53-1 16,52 27-16,157-26 15,105-1 16,157 1-15,0-27 0,-26 27-1,-105-1 1,-131 1 0,-131-1-1,-130 1 1,-27-27-1,52-26 1,106 1 0,104-27-1,157-105 1,105-52 0,78-27 15,-340 184-16</inkml:trace>
          <inkml:trace contextRef="#ctx0" brushRef="#br0" timeOffset="5188.1445">21777 1806 0,'-78'157'15,"52"-26"-15,26 0 16,26-26-1,26-27 32,53-52-47,0-52 16,26-26 0,0-105-1,-27 78 1,-25 1-1,-53 78 1,-26 52 0,0 26-1,0 27 1,52-26 15,1-53-15,52 0-1,25-78 1,1-1 0,-26-51-1,-26 51 1,-27 1 0,-26 52-1,0 52 1,27 27-1,52 26 1,-1-1 0,1-25-1,-26-27 17,-53-78-32,-79-105 15,53 131 1</inkml:trace>
          <inkml:trace contextRef="#ctx0" brushRef="#br0" timeOffset="5379.5385">21725 1230 0,'79'-79'15,"25"27"-15,53-1 0,-157 53 0</inkml:trace>
          <inkml:trace contextRef="#ctx0" brushRef="#br0" timeOffset="5936.1435">25915 1073 0,'288'104'0,"-288"27"15,-105 26 1,-104 53 0,-1-1-1,27-25 1,-1-1 0,27-78-1,-52-53 1,52-52-1,-27-52 1,54-79 0,51 0 15,158 0-15,78 52-1,78 53 1,1 79-1,26 51 1,-26 27 0,-27 26 15,27 27-31,-53-1 16,-104-157-1,-79-26 1</inkml:trace>
        </inkml:traceGroup>
      </inkml:traceGroup>
    </inkml:traceGroup>
    <inkml:traceGroup>
      <inkml:annotationXML>
        <emma:emma xmlns:emma="http://www.w3.org/2003/04/emma" version="1.0">
          <emma:interpretation id="{56127079-C0C9-4037-B216-EDA64CA151CB}" emma:medium="tactile" emma:mode="ink">
            <msink:context xmlns:msink="http://schemas.microsoft.com/ink/2010/main" type="paragraph" rotatedBoundingBox="2498,5898 30013,8424 29617,12741 2102,10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EB7510-5C9A-479D-9B1C-901372C26E1C}" emma:medium="tactile" emma:mode="ink">
              <msink:context xmlns:msink="http://schemas.microsoft.com/ink/2010/main" type="line" rotatedBoundingBox="2498,5898 30013,8424 29617,12741 2102,10215"/>
            </emma:interpretation>
          </emma:emma>
        </inkml:annotationXML>
        <inkml:traceGroup>
          <inkml:annotationXML>
            <emma:emma xmlns:emma="http://www.w3.org/2003/04/emma" version="1.0">
              <emma:interpretation id="{9152F5B3-31F6-4D2A-9904-D88BD717BB09}" emma:medium="tactile" emma:mode="ink">
                <msink:context xmlns:msink="http://schemas.microsoft.com/ink/2010/main" type="inkWord" rotatedBoundingBox="2498,5898 8571,6455 8174,10772 2102,10215"/>
              </emma:interpretation>
              <emma:one-of disjunction-type="recognition" id="oneOf2">
                <emma:interpretation id="interp10" emma:lang="it-IT" emma:confidence="0">
                  <emma:literal>linfa</emma:literal>
                </emma:interpretation>
                <emma:interpretation id="interp11" emma:lang="it-IT" emma:confidence="0">
                  <emma:literal>line,</emma:literal>
                </emma:interpretation>
                <emma:interpretation id="interp12" emma:lang="it-IT" emma:confidence="0">
                  <emma:literal>limata</emma:literal>
                </emma:interpretation>
                <emma:interpretation id="interp13" emma:lang="it-IT" emma:confidence="0">
                  <emma:literal>Cinz,</emma:literal>
                </emma:interpretation>
                <emma:interpretation id="interp14" emma:lang="it-IT" emma:confidence="0">
                  <emma:literal>linfe,</emma:literal>
                </emma:interpretation>
              </emma:one-of>
            </emma:emma>
          </inkml:annotationXML>
          <inkml:trace contextRef="#ctx0" brushRef="#br0" timeOffset="11005.155">227 6362 0,'52'53'0,"27"-27"16,25 52-16,27-52 0,26 27 0,53-53 16,-1-26-1,1-27 1,26-104-1,-79 52 1,-26-26 0,-27 1-1,-104-1 1,-26 0 15,-105 26-15,-26 53-1,-79 25 1,-52 132 0,0 0-1,0 52 1,26 79 0,79 26-1,52 52 1,79 0-1,130 0 1,80-26 0,103-78-1,106-27 1,0-52 0,-27-53-1,-52-51 1,-105-27 15,-104-53-15,-79-78-1,0 131-15</inkml:trace>
          <inkml:trace contextRef="#ctx0" brushRef="#br0" timeOffset="11461.1805">2374 4817 0,'52'-131'16,"-78"210"-16,-26 26 0,26 78 0,-27-26 16,53-26-16,0-26 15,0-53 1,0-26 0,0-78 15,-26-105-16,26 157 1</inkml:trace>
          <inkml:trace contextRef="#ctx0" brushRef="#br0" timeOffset="11937.7125">2164 3953 0,'0'0'0</inkml:trace>
          <inkml:trace contextRef="#ctx0" brushRef="#br0" timeOffset="13459.0995">2950 5655 0,'0'-26'16,"0"0"-16,0-27 0,0-25 0,0 25 15,0 1-15,-26 0 16,26 26 0,0-1-1,0-25 1,0 26 0,26 0 15,-26 26-16,0 26 1,-26 52 0,26 1-1,0 26 1,-26-27 0,-1 1-1,1-1 1,26-52-1,0-26 1,0 0 0,0 0-1,0 0 1,0 0 0,0-26-1,0 26 1,26 0-1,27 0 1,52 0 0,25 0 15,28 0-15,25 0-1,26 0 1,27 0-1,26 0 1,0 0 0,0-26-1,-1 26 1,1 0 0,-52 0-1,-27 0 1,-26 0-1,-52 0 1,0 0 0,-27 0-1,-25 0 1,-27 0 0,-26 0-1,0 0 1,-26 26 15,-1-26-15,1 0-1,0 0 1,26 0 0,26-52-1,0 0 1,1-27-1,-1-26 1,-26 27 0,26 25-1,-26 27 1,0 26 0,0 26-1,0 53 1,26-1-1,-26 1 1,0-27 0,0-25-1,0-27 17,0-27-17,-52-77 1,-53-53-1,105 157 1</inkml:trace>
          <inkml:trace contextRef="#ctx0" brushRef="#br0" timeOffset="15067.395">3369 4529 0,'-26'53'0,"0"-27"0,26 78 15,-27-25-15,27 52 16,0 0-1,0-53 1,0 1 0,0-53-1,0-26 1,0-26 0,27-53-1,-27 1 16,26-53-31,-26 0 16,52 26 0,-26 1 15,27 25-15,-27 53-1,0 26 1,26 26-1,1 53 1,-1 25 0,1 27-1,-27 0 1,0-26 0,0-27-1,-26 1 1,0-27-1,0-52 1,0 0 0,0 0-1,0-52 1,26-27 0,27-25-1,-53 104 1</inkml:trace>
          <inkml:trace contextRef="#ctx0" brushRef="#br0" timeOffset="16182.558">3971 4503 0,'157'-52'0,"27"25"0,25 27 15,27 0 1,-27 0 0,-25 0-1,-80 0 1,-77 0 0,-80-26-1,53 26 1</inkml:trace>
          <inkml:trace contextRef="#ctx0" brushRef="#br0" timeOffset="15575.175">4652 4451 0,'0'78'0,"0"-25"15,-26 51-15,26 27 0,0-26 16,0 26 0,0-26-1,0-27 1,0-52-1,0 1 17,0-54-17,0-25 1,26-53 0,26 0-1,27-25 1,-79 130-1</inkml:trace>
          <inkml:trace contextRef="#ctx0" brushRef="#br0" timeOffset="15894.4905">5045 4529 0,'0'53'0,"0"-1"16,-26 53-16,26 26 0,0-27 15,0 27 1,0-52 0,26-27-1,-26 1 1,0-53-1,0-27 1,-79-77 0,1-27 15,78 131-31</inkml:trace>
          <inkml:trace contextRef="#ctx0" brushRef="#br0" timeOffset="24391.017">4757 6991 0,'157'26'0,"-26"-26"0,52 26 15,-26-26 1,0 26 0,-52 0-1,-53 1 1,-130-1 0,-53 26-1,-78 27 1,-27 25-1,53-25 1,104-1 0,79-51 15,79-1-15,104-26-1,105 0 1,-26 0-1,-53 0 1,-78-26 0,-52-27-1,-79 53 1</inkml:trace>
        </inkml:traceGroup>
        <inkml:traceGroup>
          <inkml:annotationXML>
            <emma:emma xmlns:emma="http://www.w3.org/2003/04/emma" version="1.0">
              <emma:interpretation id="{A553DAED-1886-419A-88AA-642539D69B2D}" emma:medium="tactile" emma:mode="ink">
                <msink:context xmlns:msink="http://schemas.microsoft.com/ink/2010/main" type="inkWord" rotatedBoundingBox="10222,7518 21895,8589 21683,10902 10010,9830">
                  <msink:destinationLink direction="with" ref="{FDC87E07-4056-4A31-857C-E3D0D4BE1A6D}"/>
                  <msink:destinationLink direction="with" ref="{39DD787F-93EF-4908-91B7-F163CFBA34CC}"/>
                </msink:context>
              </emma:interpretation>
              <emma:one-of disjunction-type="recognition" id="oneOf3">
                <emma:interpretation id="interp15" emma:lang="it-IT" emma:confidence="0">
                  <emma:literal>coscritti</emma:literal>
                </emma:interpretation>
                <emma:interpretation id="interp16" emma:lang="it-IT" emma:confidence="0">
                  <emma:literal>coscritti;</emma:literal>
                </emma:interpretation>
                <emma:interpretation id="interp17" emma:lang="it-IT" emma:confidence="0">
                  <emma:literal>Cosatti</emma:literal>
                </emma:interpretation>
                <emma:interpretation id="interp18" emma:lang="it-IT" emma:confidence="0">
                  <emma:literal>Coscritti</emma:literal>
                </emma:interpretation>
                <emma:interpretation id="interp19" emma:lang="it-IT" emma:confidence="0">
                  <emma:literal>coscritti:</emma:literal>
                </emma:interpretation>
              </emma:one-of>
            </emma:emma>
          </inkml:annotationXML>
          <inkml:trace contextRef="#ctx0" brushRef="#br0" timeOffset="26528.5755">13110 6886 0,'-52'157'0,"25"26"16,1 1-1,0-27 1,26 0 0,0-52 15,26-105-16,0-79 1,53-52 0,-27-52-1,27-1 1,-1 1 0,27 52-1,0 53 1,-26 51-1,-27 80 1,0 78 0,-26 52-1,27 27 1,-53-1 0,26-52-1,0-78 1,-26-27-1,26-78 17,27-131-17,-1-27 1,-52 184-16</inkml:trace>
          <inkml:trace contextRef="#ctx0" brushRef="#br0" timeOffset="27458.2035">15336 6676 0,'52'210'0,"-78"-1"15,26 27 1,26-27 0,-26-25-1,26-53 1,-26-79-1,-26-78 1,-105-105 15,-131-157-15,-104-26 0,130 104-1,53 53 1,78 79-1,131 78 1,27-27 0,130 27-1,53 0 1,78 27 15,-52-1-15,-27 0-1,-104 0 1,-52-26 0,-79 0-1,-26 0 1,-27 0 0,27-52-1,26 26 1,0 26-1</inkml:trace>
          <inkml:trace contextRef="#ctx0" brushRef="#br0" timeOffset="26868.3975">14864 6729 0,'-78'209'0,"78"-25"15,-26 25 1,26 0 0,0-25-1,0-53 1,0-27 0,0-104-1,-26-104 1,52-80-1,26-77 1,-52 261 0</inkml:trace>
          <inkml:trace contextRef="#ctx0" brushRef="#br0" timeOffset="25365.564">8763 6545 0,'-52'-104'0,"-53"104"0,-52 26 0,-26 105 16,-1 26 0,1 79-1,105-1 1,78-25 0,130-27-1,80-78 1,130-53-1,1-78 1,-27-26 0,-52-1-1,-131 1 1,-79-1 0,-52 53-1,-26 27 1,0 25-1,52 27 17,53-1-17,78-25 1,26-27 0,53-52-1,-1-27 1,-51-52-1,-27-52 1,-105-26 0,-104 26-1,-53 0 1,-105 52 0,-25 79-1,-1 52 1,0 79-1,53 52 1,78 26 0,105 0-1,131 1 1,79-79 0,78-79 15,26-79-16,0-104 1,-78-26 0,-236 183-1</inkml:trace>
          <inkml:trace contextRef="#ctx0" brushRef="#br0" timeOffset="25931.934">12036 6676 0,'-52'0'0,"-79"27"0,-78-1 0,25 52 16,53 1 0,105-1-1,79 1 1,130 26-1,79-1 1,0 1 0,-53 26-1,-130-26 1,-132 0 0,-130-1-1,-53-25 1,-26-27-1,79-26 1,105-26 0,78-104-1,131-53 1,78-27 0,-209 184 15</inkml:trace>
          <inkml:trace contextRef="#ctx0" brushRef="#br0" timeOffset="28263.816">17483 7017 0,'26'-26'0,"-26"78"15,-26 53-15,26 26 0,-26 26 0,26 0 16,0-52-1,26-1 1,-52-77 0,-27-54-1,-51-77 1,-1-1 0,-52 26-1,0 1 16,52 52-15,105 78 0,26-52-1,79 0 1,104 0 0,27 26-1,0 0 1,-27-26-1,-78 26 1,-78-26 0,-27-26-1,-26 0 1,26-26 0,-26 52-1</inkml:trace>
          <inkml:trace contextRef="#ctx0" brushRef="#br0" timeOffset="28590.9435">19368 7357 0,'105'-78'16,"-105"51"-16,-26 80 0,26 52 15,0-1-15,26 27 0,0-26 16,0 0 0,-26-27-1,0-52 1,0-52 0,-52-78-1,-26-80 1,78 184-1</inkml:trace>
          <inkml:trace contextRef="#ctx0" brushRef="#br0" timeOffset="28903.4235">19342 6441 0</inkml:trace>
        </inkml:traceGroup>
        <inkml:traceGroup>
          <inkml:annotationXML>
            <emma:emma xmlns:emma="http://www.w3.org/2003/04/emma" version="1.0">
              <emma:interpretation id="{B754C0F4-1BD5-4D00-9BA6-A01B0E8D3984}" emma:medium="tactile" emma:mode="ink">
                <msink:context xmlns:msink="http://schemas.microsoft.com/ink/2010/main" type="inkWord" rotatedBoundingBox="22728,8105 29981,8771 29806,10679 22553,10013">
                  <msink:destinationLink direction="with" ref="{FDC87E07-4056-4A31-857C-E3D0D4BE1A6D}"/>
                  <msink:destinationLink direction="with" ref="{39DD787F-93EF-4908-91B7-F163CFBA34CC}"/>
                </msink:context>
              </emma:interpretation>
              <emma:one-of disjunction-type="recognition" id="oneOf4">
                <emma:interpretation id="interp20" emma:lang="it-IT" emma:confidence="0">
                  <emma:literal>s-mn-H</emma:literal>
                </emma:interpretation>
                <emma:interpretation id="interp21" emma:lang="it-IT" emma:confidence="0">
                  <emma:literal>smunti</emma:literal>
                </emma:interpretation>
                <emma:interpretation id="interp22" emma:lang="it-IT" emma:confidence="0">
                  <emma:literal>sementi</emma:literal>
                </emma:interpretation>
                <emma:interpretation id="interp23" emma:lang="it-IT" emma:confidence="0">
                  <emma:literal>Sinnai</emma:literal>
                </emma:interpretation>
                <emma:interpretation id="interp24" emma:lang="it-IT" emma:confidence="0">
                  <emma:literal>smn-H</emma:literal>
                </emma:interpretation>
              </emma:one-of>
            </emma:emma>
          </inkml:annotationXML>
          <inkml:trace contextRef="#ctx0" brushRef="#br0" timeOffset="30881.8125">24763 7174 0,'0'157'0,"0"-52"16,0 78-1,0-52 1,-27 0 0,27-53-1,0-51 1,27-54-1,-1-51 1,26-53 0,1-52-1,25 26 1,1 26 31,-1 78-47,-25 53 15,-27 53 1,0 78 0,0 26-1,0 0 1,0 0 0,1-52-1,25-27 1,-26-78-1,27-52 1,-1-79 0,-52 131-1</inkml:trace>
          <inkml:trace contextRef="#ctx0" brushRef="#br0" timeOffset="31765.545">25548 6833 0,'550'-130'0,"-105"103"16,0 54-1,-78-27 1,-79 0 0,-183-53-1,-105 53 1</inkml:trace>
          <inkml:trace contextRef="#ctx0" brushRef="#br0" timeOffset="31241.1645">26517 6964 0,'105'158'0,"-105"-1"31,-26 26-31,26 26 16,-27 1 0,54-1-1,-27-104 1,0-26 0,26-79-1,0-105 1,26-52-1,27-53 17,-79 210-17</inkml:trace>
          <inkml:trace contextRef="#ctx0" brushRef="#br0" timeOffset="31550.715">27172 6912 0,'26'105'0,"-26"52"16,0 52-16,0-25 31,0 51-31,52-78 16,-26-26-1,-26-78 1,-26-27 0,-79-157-1,-78-78 1,-52-27 15,235 236-31</inkml:trace>
          <inkml:trace contextRef="#ctx0" brushRef="#br0" timeOffset="29283.282">21201 6886 0,'105'-26'16,"-288"52"-16,-27-26 0,-25 52 0,51 53 31,80-26-15,104-1 0,104 1-1,106-27 1,104 27-1,0-1 1,-52 1 0,-105-1-1,-157 1 1,-131-1 0,-78-25-1,-53-27 1,26 0-1,79 0 1,105-52 0,104-26-1,79-53 1,-131 105 0</inkml:trace>
          <inkml:trace contextRef="#ctx0" brushRef="#br0" timeOffset="30044.952">22144 7279 0,'26'131'16,"-52"-1"-1,0 1 1,26 27 0,0-54-1,26-25 1,0-79 0,27 0-1,51-79 1,1-52-1,0 0 1,0 0 0,-1 53 15,-51 26-15,-53 78-1,0 52 1,-27 53-1,27-26 1,0-79 0,53 27-1,25-53 1,1-27 0,0-25-1,-1-53 16,-26 27-15,-25 51 0,-27 1-1,26 52 1,0 53 0,26 52-1,27 0 1,-1-26-1,1-1 1,-27-51 0,-52-53-1,-52-79 1,-79-130 0,131 209-1</inkml:trace>
          <inkml:trace contextRef="#ctx0" brushRef="#br0" timeOffset="30266.6175">21856 6598 0,'26'-26'0,"27"26"15,77 52-15,28-52 0,-158 0 0</inkml:trace>
        </inkml:traceGroup>
      </inkml:traceGroup>
    </inkml:traceGroup>
    <inkml:traceGroup>
      <inkml:annotationXML>
        <emma:emma xmlns:emma="http://www.w3.org/2003/04/emma" version="1.0">
          <emma:interpretation id="{1888DD2D-27BE-41D0-9256-65F3F5FE24FF}" emma:medium="tactile" emma:mode="ink">
            <msink:context xmlns:msink="http://schemas.microsoft.com/ink/2010/main" type="paragraph" rotatedBoundingBox="6309,11286 27100,11282 27101,16180 6310,161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4B5F94-92E7-4E45-BFC6-55ADC2B2B8D3}" emma:medium="tactile" emma:mode="ink">
              <msink:context xmlns:msink="http://schemas.microsoft.com/ink/2010/main" type="inkBullet" rotatedBoundingBox="6309,11625 9189,11624 9190,15945 6310,15946"/>
            </emma:interpretation>
            <emma:one-of disjunction-type="recognition" id="oneOf5">
              <emma:interpretation id="interp25" emma:lang="it-IT" emma:confidence="0">
                <emma:literal>è'</emma:literal>
              </emma:interpretation>
              <emma:interpretation id="interp26" emma:lang="it-IT" emma:confidence="0">
                <emma:literal>li</emma:literal>
              </emma:interpretation>
              <emma:interpretation id="interp27" emma:lang="it-IT" emma:confidence="0">
                <emma:literal>ci</emma:literal>
              </emma:interpretation>
              <emma:interpretation id="interp28" emma:lang="it-IT" emma:confidence="0">
                <emma:literal>e</emma:literal>
              </emma:interpretation>
              <emma:interpretation id="interp29" emma:lang="it-IT" emma:confidence="0">
                <emma:literal>e'</emma:literal>
              </emma:interpretation>
            </emma:one-of>
          </emma:emma>
        </inkml:annotationXML>
        <inkml:trace contextRef="#ctx0" brushRef="#br0" timeOffset="58606.6005">4416 11783 0,'27'-53'15,"25"53"-15,0 53 0,27-1 0,26 0 16,52 27-16,26-1 0,27-25 16,25-27 15,1-26-16,-27-26 1,27-27 0,-53-51-1,-52-1 1,-26-26 0,-79 26-1,-78-52 1,-53 26-1,-78 26 1,-53 53 0,-52 26-1,-52 52 1,-1 53 0,1 52-1,52 78 1,52 105-1,105-52 1,105 26 15,105 0-15,104-26 0,105-26-1,52-27 1,53-25-1,-26-132 1,-53 26 0,-52 1-1,-105-79 1,-52-26 0,-79 0-1,-52-27 1,-27-25-1,1-1 1,52 79 0</inkml:trace>
        <inkml:trace contextRef="#ctx0" brushRef="#br0" timeOffset="59797.9305">6773 9504 0,'0'0'0</inkml:trace>
        <inkml:trace contextRef="#ctx0" brushRef="#br0" timeOffset="59452.2495">6930 10159 0,'0'131'0,"0"0"15,0 26 1,0 0 0,0 0-1,26-26 1,-26-52 0,0-27-1,0-52 1,-26-52-1,0-79 1,26 131 0</inkml:trace>
      </inkml:traceGroup>
      <inkml:traceGroup>
        <inkml:annotationXML>
          <emma:emma xmlns:emma="http://www.w3.org/2003/04/emma" version="1.0">
            <emma:interpretation id="{06D0CFED-49C0-456D-A8FD-BF1E3C8EF9CF}" emma:medium="tactile" emma:mode="ink">
              <msink:context xmlns:msink="http://schemas.microsoft.com/ink/2010/main" type="line" rotatedBoundingBox="10027,11285 27100,11282 27101,16180 10028,16184"/>
            </emma:interpretation>
          </emma:emma>
        </inkml:annotationXML>
        <inkml:traceGroup>
          <inkml:annotationXML>
            <emma:emma xmlns:emma="http://www.w3.org/2003/04/emma" version="1.0">
              <emma:interpretation id="{996CC456-136F-472C-AE07-ABF65D8E5096}" emma:medium="tactile" emma:mode="ink">
                <msink:context xmlns:msink="http://schemas.microsoft.com/ink/2010/main" type="inkWord" rotatedBoundingBox="10595,10724 18492,12803 17723,15725 9826,13646"/>
              </emma:interpretation>
              <emma:one-of disjunction-type="recognition" id="oneOf6">
                <emma:interpretation id="interp30" emma:lang="it-IT" emma:confidence="0">
                  <emma:literal>amate</emma:literal>
                </emma:interpretation>
                <emma:interpretation id="interp31" emma:lang="it-IT" emma:confidence="0">
                  <emma:literal>amata</emma:literal>
                </emma:interpretation>
                <emma:interpretation id="interp32" emma:lang="it-IT" emma:confidence="0">
                  <emma:literal>tirati,</emma:literal>
                </emma:interpretation>
                <emma:interpretation id="interp33" emma:lang="it-IT" emma:confidence="0">
                  <emma:literal>anatre</emma:literal>
                </emma:interpretation>
                <emma:interpretation id="interp34" emma:lang="it-IT" emma:confidence="0">
                  <emma:literal>anatra</emma:literal>
                </emma:interpretation>
              </emma:one-of>
            </emma:emma>
          </inkml:annotationXML>
          <inkml:trace contextRef="#ctx0" brushRef="#br0" timeOffset="60703.146">8135 10133 0,'-105'131'15,"26"-26"-15,1 25 0,26 28 16,25-1-1,27 0 1,27-52 0,77-1-1,-25-51 1,52-80 0,0-25-1,0-53 1,-53-26 15,1-26-15,-53 26-1,-26 27 1,0 25 0,0 53-1,0 26 1,-26 52-1,52 53 1,26 52 0,1 0-1,51 0 1,54 0 0,-1-26-1,0-78 1,0-27-1,-26-78 1,-26-53 0,-53-26-1,-52-26 1,-52-27 15,-53 1-15,0 26-1,0 52 1,1 27 0,25 52-1,53 26 1,26 26 0,52 52-1,53-25 1,-105-53-1</inkml:trace>
          <inkml:trace contextRef="#ctx0" brushRef="#br0" timeOffset="65541.7035">10282 11913 0,'105'79'0,"-53"-27"0,-26 1 0,53-27 16,-27-26 0,1 0-1,-1-26 1,0-27-1,-52 1 1,0-53 0,-26 27-1,-52-1 1,-1 27 0,-26 26-1,27 52 1,-1 0-1,53 53 1,26-1 0,52 1-1,1-1 1,25-52 0,-25 1-1,-1-54 16,-26 1-15,0 0 0,-26 26-1,0 0 1,27 26 0,-1 53-1,52-1 1,-25-25-1,-1-1 1,0-26 0,-25-52-1,-27-52 1,0-27 0,0 105-1</inkml:trace>
          <inkml:trace contextRef="#ctx0" brushRef="#br0" timeOffset="66178.3815">10832 11704 0,'78'105'0,"1"-1"0,0 1 16,25 26 0,-25-26-1,-27-53 1,-26-26 0,-52-78-1,26 52 1</inkml:trace>
          <inkml:trace contextRef="#ctx0" brushRef="#br0" timeOffset="65949.8805">11382 11652 0,'-53'52'0,"1"0"16,-27 53-16,27-26 15,-26 78 1,51-52-1,1-53 1,26-26 0,0 0-1,-26-78 1,0-27 0,0-52-1,-27-26 1,53 157-1</inkml:trace>
          <inkml:trace contextRef="#ctx0" brushRef="#br0" timeOffset="64825.929">9261 11468 0,'26'27'0,"0"-1"0,-26 26 15,0 27-15,0-1 0,0 1 16,26-1-1,-26-25 1,26-27 0,-26 0-1,0-26 1,0-26 0,27-27-1,-1-25 1,0-1-1,0 1 1,27-1 0,-1 53-1,0 0 1,1 26 0,-27 26-1,26 26 16,-26 27-15,-26 0 0,0-1-1,0 27 1,0-53 0,0-26-1,0 1 1,0-54-1,27 1 1,-27-52 0,26-1-1,0 27 1,0-1 0,0 1-1,1 26 1,-1 26-1,0 26 1,26 53 0,-26-1-1,-26 27 17,27-27-17,-1-25 1,-26-27-1,0-26 1,0 0 0,0-26-1,-26-53 1,26 1 0,-27-1-1,54 1 1,-27 78-1</inkml:trace>
          <inkml:trace contextRef="#ctx0" brushRef="#br0" timeOffset="62186.4495">10334 10080 0,'419'27'0,"-209"25"16,-1-26-1,-25 0 1,-80 1-1,-77-27 1,-27 0 0,0 0-1,-79 0 17,0-53-17,1 27 1,78 26-16</inkml:trace>
          <inkml:trace contextRef="#ctx0" brushRef="#br0" timeOffset="61821.2385">10491 9164 0,'53'157'0,"-53"26"15,-26 27 1,26 52-1,-27 0 1,27 26 0,27-27-1,-1-51 1,52-27 0,27-52-1,26-78 1,0-1-1,52-52 17,-52 0-17,0-26 1,-52-27 0,-53-25-1,-105-79 1,79 157-1</inkml:trace>
          <inkml:trace contextRef="#ctx0" brushRef="#br0" timeOffset="70941.7485">14288 12359 0,'157'-53'0,"-52"79"0,52-26 16,53 0 0,-27 0-1,27 0 1,-53 0-1,-53 0 1,-77 0 0,-80 27 15,-51-27-15,-80 0-1,1-27 1,183 27-1</inkml:trace>
          <inkml:trace contextRef="#ctx0" brushRef="#br0" timeOffset="71241.534">14236 12987 0,'288'0'0,"-52"0"16,-1 0 0,27 0-1,-78 26 1,-54 0 15,-77 1-15,-53-1-1,0-26 1,0-79 0,0 79-1</inkml:trace>
        </inkml:traceGroup>
        <inkml:traceGroup>
          <inkml:annotationXML>
            <emma:emma xmlns:emma="http://www.w3.org/2003/04/emma" version="1.0">
              <emma:interpretation id="{D8559A7A-7FA3-44E2-B3BE-7B82FB78C7A3}" emma:medium="tactile" emma:mode="ink">
                <msink:context xmlns:msink="http://schemas.microsoft.com/ink/2010/main" type="inkWord" rotatedBoundingBox="19795,11966 27100,11964 27101,16180 19796,16182"/>
              </emma:interpretation>
              <emma:one-of disjunction-type="recognition" id="oneOf7">
                <emma:interpretation id="interp35" emma:lang="it-IT" emma:confidence="0">
                  <emma:literal>enti</emma:literal>
                </emma:interpretation>
                <emma:interpretation id="interp36" emma:lang="it-IT" emma:confidence="0">
                  <emma:literal>finti</emma:literal>
                </emma:interpretation>
                <emma:interpretation id="interp37" emma:lang="it-IT" emma:confidence="0">
                  <emma:literal>ente</emma:literal>
                </emma:interpretation>
                <emma:interpretation id="interp38" emma:lang="it-IT" emma:confidence="0">
                  <emma:literal>lini,</emma:literal>
                </emma:interpretation>
                <emma:interpretation id="interp39" emma:lang="it-IT" emma:confidence="0">
                  <emma:literal>evinti</emma:literal>
                </emma:interpretation>
              </emma:one-of>
            </emma:emma>
          </inkml:annotationXML>
          <inkml:trace contextRef="#ctx0" brushRef="#br0" timeOffset="72029.5695">17562 12725 0,'104'26'16,"-25"1"-16,-27-54 0,79 27 0,79 0 16,25-26-1,53-26 1,-26-53-1,-52-26 1,-53-26 0,-105-26-1,-52 26 1,-105 0 0,-78 52 15,-105 52-16,26 106 1,-52 52 0,52 52-1,53 78 1,78 53 0,105 27-1,78-27 1,105 0 15,131-26-15,26-79-1,1-26 1,-80-78 0,-78-53-1,-78-52 1,-53-1-1,-78 1 1,-27-52 0,27-1-1,52-78 1,0 157 0</inkml:trace>
          <inkml:trace contextRef="#ctx0" brushRef="#br0" timeOffset="72950.409">19604 9845 0,'0'0'0,"1283"838"0,-1283-838 15</inkml:trace>
          <inkml:trace contextRef="#ctx0" brushRef="#br0" timeOffset="72552.9735">19787 10552 0,'0'52'0,"0"53"16,0 52-16,27 26 16,-27 1-1,26-27 1,-26-26 15,0-79-15,0-52-1,-26-105 1,-1-104 0,27-53-1,0 262 1</inkml:trace>
          <inkml:trace contextRef="#ctx0" brushRef="#br0" timeOffset="73388.8575">20887 10683 0,'0'157'0,"26"-52"16,0 26 0,-26 26 15,27 0-15,-1-105-1,0-52 1,0-26-1,27-105 1,-1-26 0,0 26-1,53 0 1,0 52 15,-27 53-15,1 79-1,-27 51 1,1 27 0,-27 79-1,26-27 1,-26-26 0,1-26-1,-27-78 1,26-80 15,-26-77-15,26-80-1,-26 184 1</inkml:trace>
          <inkml:trace contextRef="#ctx0" brushRef="#br0" timeOffset="74513.7855">22223 10473 0,'549'-104'0,"-51"104"15,130 78 1,-78 1 0,-131-27-1,-419-52 1</inkml:trace>
          <inkml:trace contextRef="#ctx0" brushRef="#br0" timeOffset="74001.123">23113 10683 0,'26'-53'0,"0"158"16,-26 26-16,26 52 0,-26 1 16,0-1-1,27-52 1,-1-26 0,-26-53-1,0-52 1,0-52-1,26-79 1,0-26 15,-26 157-15</inkml:trace>
          <inkml:trace contextRef="#ctx0" brushRef="#br0" timeOffset="74286.261">23898 10735 0,'27'52'0,"-27"79"16,0 27-16,0 25 31,26 26-16,-26-52 1,26-26 0,-52-78-1,-27-79 1,-77-132 0,130 158-1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8:54.78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26C0C74-6268-405E-BF6F-E4C95DD2BC22}" emma:medium="tactile" emma:mode="ink">
          <msink:context xmlns:msink="http://schemas.microsoft.com/ink/2010/main" type="inkDrawing" rotatedBoundingBox="4479,285 4751,8926 4331,8940 4059,299" semanticType="callout" shapeName="Other">
            <msink:sourceLink direction="with" ref="{BC2D9C16-DE78-4FBB-A5D5-62DBD3E6CD68}"/>
          </msink:context>
        </emma:interpretation>
      </emma:emma>
    </inkml:annotationXML>
    <inkml:trace contextRef="#ctx0" brushRef="#br0">0 0 0,'27'54'0,"27"53"15,-1 106-15,1 82 0,-28 25 16,-26 28-1,27 26 17,-27 54-17,27 27 1,26 53 0,-53 26-1,27 28 1,0-1-1,0-53 1,-1 0 0,1 0-1,-27-53 1,-27 160 15,27-268-31,0-26 16,0-80-1,0-27 17,0-107-17,0-54 1,0-53 0,0 0-1,-26-53 16,-55-188-15,-26 0 0,-26-79-1,133 320 1</inkml:trace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9:00.4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C87E07-4056-4A31-857C-E3D0D4BE1A6D}" emma:medium="tactile" emma:mode="ink">
          <msink:context xmlns:msink="http://schemas.microsoft.com/ink/2010/main" type="inkDrawing" rotatedBoundingBox="20788,10612 28927,7596 29022,7853 20883,10869" semanticType="strikethrough" shapeName="Other">
            <msink:sourceLink direction="with" ref="{56271109-5284-438D-AA69-F93B00FC49B6}"/>
            <msink:sourceLink direction="with" ref="{8D450428-1687-4628-8E60-600FCDEC43E7}"/>
            <msink:sourceLink direction="with" ref="{A553DAED-1886-419A-88AA-642539D69B2D}"/>
            <msink:sourceLink direction="with" ref="{B754C0F4-1BD5-4D00-9BA6-A01B0E8D3984}"/>
          </msink:context>
        </emma:interpretation>
      </emma:emma>
    </inkml:annotationXML>
    <inkml:trace contextRef="#ctx0" brushRef="#br0">0 2933 0,'314'-52'16,"-52"-27"-16,26-25 15,105-54 1,26 1 0,78-26-1,27 0 1,26-27 15,52-25-15,27 25-1,-1-26 1,1 27 0,-1-79-1,-78 105 1,-79 52-1,-104 0 1,-131 26 0,-79 53-1,-131 25 1,-26 27 0,-79 27-1,-156 25 1,-80-26-1,-51-26 1,366 0 0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9:01.1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DD787F-93EF-4908-91B7-F163CFBA34CC}" emma:medium="tactile" emma:mode="ink">
          <msink:context xmlns:msink="http://schemas.microsoft.com/ink/2010/main" type="inkDrawing" rotatedBoundingBox="21707,7514 30734,11549 30653,11730 21625,7695" semanticType="strikethrough" shapeName="Other">
            <msink:sourceLink direction="with" ref="{56271109-5284-438D-AA69-F93B00FC49B6}"/>
            <msink:sourceLink direction="with" ref="{8D450428-1687-4628-8E60-600FCDEC43E7}"/>
            <msink:sourceLink direction="with" ref="{A553DAED-1886-419A-88AA-642539D69B2D}"/>
            <msink:sourceLink direction="with" ref="{B754C0F4-1BD5-4D00-9BA6-A01B0E8D3984}"/>
          </msink:context>
        </emma:interpretation>
      </emma:emma>
    </inkml:annotationXML>
    <inkml:trace contextRef="#ctx0" brushRef="#br0">0 0 0,'131'79'0,"52"26"16,79 25-16,26 1 15,53 53 1,51 25 0,27 1 15,79 25-15,26 53-1,52-26 1,52-52-1,1 52 1,51 26 0,1-27-1,0 1 1,-79 0 0,-78-26-1,-131-53 1,-79-26-1,-157-52 1,-78-53 0,-79-25-1,-131-54 1,-52-77 0,183 104-1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9:42.9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8A2CB9D-2AB2-4C5B-AB61-CE7714D31BF8}" emma:medium="tactile" emma:mode="ink">
          <msink:context xmlns:msink="http://schemas.microsoft.com/ink/2010/main" type="writingRegion" rotatedBoundingBox="2149,2494 32700,3518 32207,18246 1655,17222"/>
        </emma:interpretation>
      </emma:emma>
    </inkml:annotationXML>
    <inkml:traceGroup>
      <inkml:annotationXML>
        <emma:emma xmlns:emma="http://www.w3.org/2003/04/emma" version="1.0">
          <emma:interpretation id="{BF013EB1-E3B6-43CA-836C-036EC288CC91}" emma:medium="tactile" emma:mode="ink">
            <msink:context xmlns:msink="http://schemas.microsoft.com/ink/2010/main" type="paragraph" rotatedBoundingBox="3193,2701 22691,2083 22801,5551 3303,6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C5C61E-F3B5-4576-9D61-4D7E645EEEC5}" emma:medium="tactile" emma:mode="ink">
              <msink:context xmlns:msink="http://schemas.microsoft.com/ink/2010/main" type="line" rotatedBoundingBox="3193,2701 22691,2083 22801,5551 3303,6169"/>
            </emma:interpretation>
          </emma:emma>
        </inkml:annotationXML>
        <inkml:traceGroup>
          <inkml:annotationXML>
            <emma:emma xmlns:emma="http://www.w3.org/2003/04/emma" version="1.0">
              <emma:interpretation id="{4193B802-C10B-4F6B-97AC-CF15EE6E9633}" emma:medium="tactile" emma:mode="ink">
                <msink:context xmlns:msink="http://schemas.microsoft.com/ink/2010/main" type="inkWord" rotatedBoundingBox="3193,2701 13993,2359 14102,5826 3303,6169"/>
              </emma:interpretation>
              <emma:one-of disjunction-type="recognition" id="oneOf0">
                <emma:interpretation id="interp0" emma:lang="it-IT" emma:confidence="0">
                  <emma:literal>coma</emma:literal>
                </emma:interpretation>
                <emma:interpretation id="interp1" emma:lang="it-IT" emma:confidence="0">
                  <emma:literal>coma r</emma:literal>
                </emma:interpretation>
                <emma:interpretation id="interp2" emma:lang="it-IT" emma:confidence="0">
                  <emma:literal>Coma r</emma:literal>
                </emma:interpretation>
                <emma:interpretation id="interp3" emma:lang="it-IT" emma:confidence="0">
                  <emma:literal>Cuma</emma:literal>
                </emma:interpretation>
                <emma:interpretation id="interp4" emma:lang="it-IT" emma:confidence="0">
                  <emma:literal>Cuma r</emma:literal>
                </emma:interpretation>
              </emma:one-of>
            </emma:emma>
          </inkml:annotationXML>
          <inkml:trace contextRef="#ctx0" brushRef="#br0">1170 56 0,'-105'52'0,"0"53"0,-52 26 16,-26 52 0,-27 27-1,27 25 1,52 53-1,52-26 1,53-52 0,105-53-1,78-79 1,79-78 0,25-78-1,1-79 1,0 0 15,-79-27-15,-78 1-1,-52 78 1,-53 1 0,0 104-1,0 0 1,-27 78-1,54 79 1,51 27 0,53 25-1,26 1 1,53-53 0,52-53-1,26-77 1,0-80-1,-53-52 1,-78-104 0,-52-27-1,-79-52 17,-104-26-17,-53 26 1,-79 26-1,1 79 1,26 52 0,52 79-1,52 78 1,105 52 0,53-25-1,-79-53 1</inkml:trace>
          <inkml:trace contextRef="#ctx0" brushRef="#br0" timeOffset="1524.3165">3710 2072 0,'26'53'0,"-26"78"0,0-1 16,0 54-1,-26-27 1,-1-52 0,27-53-1,0-52 1,0-52-1,27-79 1,25-53 0,0 27-1,27 26 1,52 27 0,-53 51-1,27 53 16,-52 79-15,-1 52 0,0 52-1,-52 0 1,0-26 0,0-78-1,26-53 16,53-131-15,0-52 0,25 0-1,1 26 1,-26 27 0,-1 51-1,-52 79 1,27 79-1,-53 52 1,26 26 0,0-25-1,0-54 1,27-51 0,-1-53-1,0-79 1,1-52-1,25 26 1,-51 1 0,25 51 15,0 80-15,1 51-1,-53 1 1,52-27-1,27 27 1,51-27 0,1 0-1,53-78 1,-27-26 0,-26-53-1,-79 0 1,-52-26-1,-78-26 1,-106 53 0,-25 25-1,25 105 1,54 27 0,51 51-1,79 27 16,52 26-15,79-26 0,26-52-1,27-27 1,-53-26 0,-27-52-1,-25 26 1,-53-26-1,26 52 1,1 0 0,52 53-1,-1-27 1,27-26 0,-26-52-1,-26-78 1,-79 104-1</inkml:trace>
          <inkml:trace contextRef="#ctx0" brushRef="#br0" timeOffset="2109.24">7821 2177 0,'-79'79'0,"-78"25"15,26 53-15,-26 0 31,26 79-15,105-131 0,26-53-1,0-52 1,0-78 0,0-79-1,-26-53 1,0 27-1,-1 78 1,-25 53 0,52 78-1,26 0 1,53 79 0,52 26 15,78 52-16,1 0 1,-27-26 0,-52-26-1,-105-52 1,-78-131 0,52 52-1</inkml:trace>
          <inkml:trace contextRef="#ctx0" brushRef="#br0" timeOffset="5447.8935">9523 1234 0,'78'-26'0,"27"26"0,26 26 0,52 0 15,1-26 1,25 27-1,-78-54 1,-52 54 0,-79-27-1,-131 26 1,-79 0 0,-25 26-1,25 27 1,27 52-1,104-26 1,132 52 0,-27-131-1,131 0 1,52 0 0,1-26-1,-1 26 1,-25-26 15,-80-26-15,-25-26-1,-79 52-15</inkml:trace>
        </inkml:traceGroup>
        <inkml:traceGroup>
          <inkml:annotationXML>
            <emma:emma xmlns:emma="http://www.w3.org/2003/04/emma" version="1.0">
              <emma:interpretation id="{3C8BC321-2C2B-43FF-8D09-4C0B25BB660A}" emma:medium="tactile" emma:mode="ink">
                <msink:context xmlns:msink="http://schemas.microsoft.com/ink/2010/main" type="inkWord" rotatedBoundingBox="16055,3404 17499,3358 17548,4920 16104,4965">
                  <msink:destinationLink direction="with" ref="{919B1837-6036-43AD-9EC9-7C8C2FC4DD33}"/>
                </msink:context>
              </emma:interpretation>
              <emma:one-of disjunction-type="recognition" id="oneOf1">
                <emma:interpretation id="interp5" emma:lang="it-IT" emma:confidence="0">
                  <emma:literal>n</emma:literal>
                </emma:interpretation>
                <emma:interpretation id="interp6" emma:lang="it-IT" emma:confidence="0">
                  <emma:literal>"</emma:literal>
                </emma:interpretation>
                <emma:interpretation id="interp7" emma:lang="it-IT" emma:confidence="0">
                  <emma:literal>h</emma:literal>
                </emma:interpretation>
                <emma:interpretation id="interp8" emma:lang="it-IT" emma:confidence="0">
                  <emma:literal>m</emma:literal>
                </emma:interpretation>
                <emma:interpretation id="interp9" emma:lang="it-IT" emma:confidence="0">
                  <emma:literal>N</emma:literal>
                </emma:interpretation>
              </emma:one-of>
            </emma:emma>
          </inkml:annotationXML>
          <inkml:trace contextRef="#ctx0" brushRef="#br0" timeOffset="6123.6315">12848 789 0,'0'105'15,"-26"52"-15,26 26 16,0 53 0,26-27-1,1-25 1,-27-53-1,0-79 1,26-52 0,-26-79-1,26-78 1,-26-26 0,79-26-1,25 25 1,27 27-1,26 79 1,27 51 0,-1 80-1,-26 78 1,-26 52 0,-53 53-1,-25-27 16,-27 1-15,-26-27 0,26-78-1,-26-79 1,0-26 0,53-157-1,-53 157 1</inkml:trace>
        </inkml:traceGroup>
        <inkml:traceGroup>
          <inkml:annotationXML>
            <emma:emma xmlns:emma="http://www.w3.org/2003/04/emma" version="1.0">
              <emma:interpretation id="{83D69402-D2BB-467C-B8AB-6AB747870372}" emma:medium="tactile" emma:mode="ink">
                <msink:context xmlns:msink="http://schemas.microsoft.com/ink/2010/main" type="inkWord" rotatedBoundingBox="19186,3214 22723,3102 22788,5140 19250,5252">
                  <msink:destinationLink direction="with" ref="{919B1837-6036-43AD-9EC9-7C8C2FC4DD33}"/>
                </msink:context>
              </emma:interpretation>
              <emma:one-of disjunction-type="recognition" id="oneOf2">
                <emma:interpretation id="interp10" emma:lang="it-IT" emma:confidence="0">
                  <emma:literal>5</emma:literal>
                </emma:interpretation>
                <emma:interpretation id="interp11" emma:lang="it-IT" emma:confidence="0">
                  <emma:literal>T</emma:literal>
                </emma:interpretation>
                <emma:interpretation id="interp12" emma:lang="it-IT" emma:confidence="0">
                  <emma:literal>*</emma:literal>
                </emma:interpretation>
                <emma:interpretation id="interp13" emma:lang="it-IT" emma:confidence="0">
                  <emma:literal>3</emma:literal>
                </emma:interpretation>
                <emma:interpretation id="interp14" emma:lang="it-IT" emma:confidence="0">
                  <emma:literal>#</emma:literal>
                </emma:interpretation>
              </emma:one-of>
            </emma:emma>
          </inkml:annotationXML>
          <inkml:trace contextRef="#ctx0" brushRef="#br0" timeOffset="7327.656">15938 815 0,'157'-157'0,"53"105"16,78 26-1,79 26 1,51 0-1,54 26 1,25 0 0,-78-26-1,53 26 1,-289-52 15,-131 26-15,-52 0-1,-52 0 1,-105 26 0,-26 0-1,183-26 1</inkml:trace>
          <inkml:trace contextRef="#ctx0" brushRef="#br0" timeOffset="6579.657">16881 684 0,'52'131'15,"-25"26"-15,-27 79 0,0 26 16,0 0 15,0 0-15,0-27 0,0-78-1,-27-78 1,27-53-1,27-78 1,25-131 0,53-53-1,-105 236 1</inkml:trace>
          <inkml:trace contextRef="#ctx0" brushRef="#br0" timeOffset="6927.291">18086 894 0,'78'26'0,"-78"131"15,-26 53-15,0 25 16,26 27-1,-26 0 1,26-26 0,26-79 15,0-52-15,0-79-1,-78-52 1,-53-105-1,-52-105 1,157 236 0</inkml:trace>
        </inkml:traceGroup>
      </inkml:traceGroup>
    </inkml:traceGroup>
    <inkml:traceGroup>
      <inkml:annotationXML>
        <emma:emma xmlns:emma="http://www.w3.org/2003/04/emma" version="1.0">
          <emma:interpretation id="{0B16F877-5176-4BDE-99F8-BC19A7A90BD4}" emma:medium="tactile" emma:mode="ink">
            <msink:context xmlns:msink="http://schemas.microsoft.com/ink/2010/main" type="paragraph" rotatedBoundingBox="1903,10145 32455,11490 32155,18292 1604,16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532839-B371-46E8-8E0B-A43A8B11F248}" emma:medium="tactile" emma:mode="ink">
              <msink:context xmlns:msink="http://schemas.microsoft.com/ink/2010/main" type="line" rotatedBoundingBox="1903,10145 32455,11490 32320,14546 1769,13202"/>
            </emma:interpretation>
          </emma:emma>
        </inkml:annotationXML>
        <inkml:traceGroup>
          <inkml:annotationXML>
            <emma:emma xmlns:emma="http://www.w3.org/2003/04/emma" version="1.0">
              <emma:interpretation id="{CE4D2C01-A3E6-420E-89C5-568B20D84D38}" emma:medium="tactile" emma:mode="ink">
                <msink:context xmlns:msink="http://schemas.microsoft.com/ink/2010/main" type="inkWord" rotatedBoundingBox="1903,10145 5757,10315 5634,13108 1780,12938"/>
              </emma:interpretation>
              <emma:one-of disjunction-type="recognition" id="oneOf3">
                <emma:interpretation id="interp15" emma:lang="it-IT" emma:confidence="0">
                  <emma:literal>t..</emma:literal>
                </emma:interpretation>
                <emma:interpretation id="interp16" emma:lang="it-IT" emma:confidence="0">
                  <emma:literal>t</emma:literal>
                </emma:interpretation>
                <emma:interpretation id="interp17" emma:lang="it-IT" emma:confidence="0">
                  <emma:literal>t.</emma:literal>
                </emma:interpretation>
                <emma:interpretation id="interp18" emma:lang="it-IT" emma:confidence="0">
                  <emma:literal>ti</emma:literal>
                </emma:interpretation>
                <emma:interpretation id="interp19" emma:lang="it-IT" emma:confidence="0">
                  <emma:literal>t:</emma:literal>
                </emma:interpretation>
              </emma:one-of>
            </emma:emma>
          </inkml:annotationXML>
          <inkml:trace contextRef="#ctx0" brushRef="#br0" timeOffset="12287.2995">-1056 7545 0,'340'52'0,"-628"263"0,262-80 32,-26 53-17,340-104 1,-603 261 0,551-262-1,-498 236 1,341-157-1,26-79 1,52-52 0,52-52-1,1-27 1,-27-78 0,-52-27-1,-105-77 1,-78-54-1,52 184 1</inkml:trace>
          <inkml:trace contextRef="#ctx0" brushRef="#br0" timeOffset="12678.876">-1397 8566 0,'158'-52'0,"-28"52"0,159 78 15,51-25 1,-78-27 0,0-26-1,-105 0 1,-26 0 0,-79-26-1,-78 26 1,-53-53-1,-52 27 1,131 26 0</inkml:trace>
          <inkml:trace contextRef="#ctx0" brushRef="#br0" timeOffset="13543.0785">1170 9509 0,'104'-26'16,"-25"26"-16,52 26 0,52 0 0,0-26 16,1 26-1,-80 0 1,-51-26 0,-53 27-1,-131-27 16,-26-27-15,157 27 0</inkml:trace>
          <inkml:trace contextRef="#ctx0" brushRef="#br0" timeOffset="13766.697">1143 10033 0,'446'0'0,"-237"0"15,27 26 1,-53-26 0,-52 0-1,-79-26 1,-52 26-1</inkml:trace>
        </inkml:traceGroup>
        <inkml:traceGroup>
          <inkml:annotationXML>
            <emma:emma xmlns:emma="http://www.w3.org/2003/04/emma" version="1.0">
              <emma:interpretation id="{CC2DEB85-87C9-426E-A275-3570BF6AD8E7}" emma:medium="tactile" emma:mode="ink">
                <msink:context xmlns:msink="http://schemas.microsoft.com/ink/2010/main" type="inkWord" rotatedBoundingBox="7578,10695 20180,11250 20059,14007 7457,13452"/>
              </emma:interpretation>
              <emma:one-of disjunction-type="recognition" id="oneOf4">
                <emma:interpretation id="interp20" emma:lang="it-IT" emma:confidence="0">
                  <emma:literal>tempestatala</emma:literal>
                </emma:interpretation>
                <emma:interpretation id="interp21" emma:lang="it-IT" emma:confidence="0">
                  <emma:literal>temprate tale</emma:literal>
                </emma:interpretation>
                <emma:interpretation id="interp22" emma:lang="it-IT" emma:confidence="0">
                  <emma:literal>temprata tale</emma:literal>
                </emma:interpretation>
                <emma:interpretation id="interp23" emma:lang="it-IT" emma:confidence="0">
                  <emma:literal>tempratala</emma:literal>
                </emma:interpretation>
                <emma:interpretation id="interp24" emma:lang="it-IT" emma:confidence="0">
                  <emma:literal>temprato tale</emma:literal>
                </emma:interpretation>
              </emma:one-of>
            </emma:emma>
          </inkml:annotationXML>
          <inkml:trace contextRef="#ctx0" brushRef="#br0" timeOffset="15104.502">4626 8095 0,'0'26'15,"0"79"-15,0 52 0,26 52 0,-26 27 16,0 26-1,0 26 17,0-52-17,26-53 1,27-26 0,-1-78-1,53-27 1,52-52-1,-26-52 1,-79-79 0,-25-53-1,-80-25 1,53 209 0</inkml:trace>
          <inkml:trace contextRef="#ctx0" brushRef="#br0" timeOffset="15363.2745">4286 8933 0,'340'-53'0,"-78"80"15,0-1 1,-26 0 0,-79 0-1,-79-26 1,-104-26 0,26 26-1</inkml:trace>
          <inkml:trace contextRef="#ctx0" brushRef="#br0" timeOffset="16535.0745">5412 9771 0,'314'0'0,"-131"-26"16,-26-27 0,-26-25-1,-78-27 1,-27 26 0,-79 27-1,-25 0 1,-53 52-1,-26 78 17,26 1-17,26 25 1,105 54 0,53-27-1,51-27 1,53-51-1,27-53 1,-27-79 0,0 1-1,-52-53 1,-27 0 0,-25 26-1,-53 53 1,0 52-1,0 0 1,-27 78 0,54 53-1,25 0 1,0-26 0,27-1-1,26-77 16,26-54-15,-27-51 0,-25-27-1,-1 0 1,-51 1 0,-27 51-1,0 53 1,-27 53-1,27 25 1,0 79 0,27-26-1,25 0 1,0-78 0,1-27-1,25-79 1,1-25-1,-27-53 1,1 0 0,-1 26-1,-52 79 17,26 0-17,-26 78 1,26 53-1,27 26 1,25 0 0,-25-26-1,-1-53 1,0-26 0,-52-104-1,0-53 1,-26-26-1,26 157 1</inkml:trace>
          <inkml:trace contextRef="#ctx0" brushRef="#br0" timeOffset="17657.073">8449 9823 0,'-26'236'0,"78"-27"15,-25 1 1,-1-1 0,-26-52-1,0-26 1,0-78-1,-26-53 1,26-53 0,-53-156-1,1-1 17,-1-52-17,1 27 1,26 25-1,0 53 1,52 79 0,0 51-1,105-25 1,0 52 0,26 0-1,79 52 1,-27 53-1,-52-26 1,-78-1 0,-105 1-1,-105-27 1,-79 1 0,-25-53-1,25-27 16,53 27-15,157-52 15,131 26-15,78-26 0,27 52-1,-26 26 1,-27 0-1,-52 79 1,-53-53 0,-51 0-1,25 1 1,0-27 0,27-26-1,52-26 1,26-27-1,0-25 1,-52-1 0,-53-25-1,-104-1 1,-79 26 0,-52 53 15,-27 52-16,27 79 1,78 0 0,79 52-1,104-52 1,132-27 0,26-78-1,25-105 1,1-52-1,-262 157 1</inkml:trace>
          <inkml:trace contextRef="#ctx0" brushRef="#br0" timeOffset="18232.2315">11303 8619 0,'79'0'0,"-53"104"0,-26 106 16,0 26-16,-26 52 15,26-27 1,0-51 15,0-1-15,0-156-1,-26-106 1,-79-104 0,0-78-1,1-1 1,-27 26-1,26 53 1,105 79 0,26 78-1,53-53 1,130 53 0,27 0-1,-1 27 1,1-1-1,-53 26 1,-78-26 15,-131-52-15,-53 26 0,79 0-1</inkml:trace>
          <inkml:trace contextRef="#ctx0" brushRef="#br0" timeOffset="18650.1735">11565 9849 0,'262'157'0,"-79"-104"15,27-53 1,-27-53-1,-52-25 1,-78-53 0,-80 26-1,-77 0 1,-80 53 0,-78 78 15,53 105-16,157 0 1,104 26 0,79-26-1,78-78 1,53-53 0,-52-105-1,-1-105 16,-209 210-31</inkml:trace>
          <inkml:trace contextRef="#ctx0" brushRef="#br0" timeOffset="19762.407">13215 8619 0,'79'78'15,"-79"79"-15,0 53 0,0 25 32,0 53-17,-27-52 1,27-53-1,0-25 1,-26-132 0,-26-79-1,-53-78 1,0-78 0,1 26-1,25 26 16,79 78-15,52 79 0,27-26-1,78 26 1,53 0 0,51 26-1,-25 0 1,-26 0-1,-106 1 1,-78-1 0,-130-26-1,-53 52 1,-27 27 0,27 25-1,79 80 1,51-27-1,80-79 1,104 1 0,26-53-1,53-78 1,-53-1 15,-52-51-15,-52-27-1,-79 26 1,-105 26 0,-26 53-1,-52 52 1,26 27 0,78 52-1,79-27 1,79 27-1,104-27 1,53 1 0,-1-27-1,-51 1 1,-54-27 0,-77 0-1,-27-26 1,0 26-1,0-26 1,79 0 15,0-26-15,0-79 0,-1-78-1,1-53 1,-105 236-1</inkml:trace>
          <inkml:trace contextRef="#ctx0" brushRef="#br0" timeOffset="20342.448">15624 8750 0,'0'52'0,"0"79"0,26 78 16,0 53-1,1-26 1,-1 0 0,26-27-1,1-78 16,51-26-15,-25-105 0,26-79-1,-53-52 1,-26 0 0,-78 0-1,-1 53 1,-25 52-1,25 52 1,1 52 0,52 53-1,79 26 1,52 0 0,26-26-1,0-52 1,-26-79-1,0-26 1,-27-79 0,-51-26 15,-53 131-31</inkml:trace>
        </inkml:traceGroup>
        <inkml:traceGroup>
          <inkml:annotationXML>
            <emma:emma xmlns:emma="http://www.w3.org/2003/04/emma" version="1.0">
              <emma:interpretation id="{3F380020-924F-4759-90E6-29FB46E6EF29}" emma:medium="tactile" emma:mode="ink">
                <msink:context xmlns:msink="http://schemas.microsoft.com/ink/2010/main" type="inkWord" rotatedBoundingBox="20910,11724 32422,12231 32351,13836 20840,13330"/>
              </emma:interpretation>
              <emma:one-of disjunction-type="recognition" id="oneOf5">
                <emma:interpretation id="interp25" emma:lang="it-IT" emma:confidence="0">
                  <emma:literal>osservazione</emma:literal>
                </emma:interpretation>
                <emma:interpretation id="interp26" emma:lang="it-IT" emma:confidence="0">
                  <emma:literal>osservazioni</emma:literal>
                </emma:interpretation>
                <emma:interpretation id="interp27" emma:lang="it-IT" emma:confidence="0">
                  <emma:literal>osserveziohl</emma:literal>
                </emma:interpretation>
                <emma:interpretation id="interp28" emma:lang="it-IT" emma:confidence="0">
                  <emma:literal>osserveziolrl</emma:literal>
                </emma:interpretation>
                <emma:interpretation id="interp29" emma:lang="it-IT" emma:confidence="0">
                  <emma:literal>osservezionl</emma:literal>
                </emma:interpretation>
              </emma:one-of>
            </emma:emma>
          </inkml:annotationXML>
          <inkml:trace contextRef="#ctx0" brushRef="#br0" timeOffset="22749.5205">22040 10085 0,'26'209'16,"26"-104"-16,-26 26 16,27-52-1,-1-53 16,-26 0-15,27-78 0,-27-53-1,0-78 17,0-1-17,26 106 1,27 25-1,0 27 1,25 26 0,1 0-1,-53 0 1,1 53 0,25-53-1,-78 0 1</inkml:trace>
          <inkml:trace contextRef="#ctx0" brushRef="#br0" timeOffset="23281.713">23192 10713 0,'104'53'16,"27"-53"-16,26-53 0,1 1 0,-54-26 16,-51-1-1,-79-52 1,-105 26 0,-27 27 15,-130 25-16,158 106 1,77-1 0,79 27-1,79 25 1,78 27 0,-26 0-1,-26-26 1,0-26-1,-52-27 1,-1 0 15,1-25-15,26-27 0,-27-27-1,1-51 1,-1-27-1,-78 105 1</inkml:trace>
          <inkml:trace contextRef="#ctx0" brushRef="#br0" timeOffset="23718.2085">24318 9980 0,'131'-52'0,"26"52"15,52 52-15,-26 27 16,-78-27 0,-52-26-1,-80-26 1,-104 27 15,-104-1-15,25 105-1,132-27 1,78 54 0,52-1-1,79-26 1,-26-53-1,-27-78 1,1-26 15,-53-105-15,-26 131 0</inkml:trace>
          <inkml:trace contextRef="#ctx0" brushRef="#br0" timeOffset="23893.9785">24370 10268 0,'131'53'0,"105"-1"0,-1 27 15,-25-53 1,-210-26-1</inkml:trace>
          <inkml:trace contextRef="#ctx0" brushRef="#br0" timeOffset="24315.8265">25313 9535 0,'104'-78'16,"1"78"-16,-26 52 0,-79-52 0</inkml:trace>
          <inkml:trace contextRef="#ctx0" brushRef="#br0" timeOffset="24131.268">25391 10373 0,'105'288'0,"-53"-183"16,1 0-1,-1-79 1,-26-52 0,-26-79-1,0 105 1</inkml:trace>
          <inkml:trace contextRef="#ctx0" brushRef="#br0" timeOffset="24725.9565">26308 10609 0,'288'262'15,"-131"-184"-15,-26-78 16,-53-26 0,-25-53-1,-53-25 16,-79-27-15,-78 0 0,-52 26-1,-1 53 1,53 78 0,78 52-1,79 27 1,131 78-1,79 1 1,-27-79 0,27-132-1,-210 27 1</inkml:trace>
          <inkml:trace contextRef="#ctx0" brushRef="#br0" timeOffset="25391.9295">27355 10006 0,'53'131'15,"-27"26"-15,-26 27 0,0-27 16,0-26 0,52-79-1,0-26 1,27-52 0,26-52-1,26-53 16,-27 52-15,1 1 0,-52 51-1,25 54 1,1 25 0,-27 27-1,27 25 1,25-25-1,1-27 1,26-52 0,-26-78-1,0-27 1,-27-78 0,-52-1-1,-52 27 1,-52 79-1,-1 25 1,27 79 0,52 53 15,78 130-15,27 80-1,0 51 1,-105-340-1</inkml:trace>
          <inkml:trace contextRef="#ctx0" brushRef="#br0" timeOffset="20782.8495">17797 10347 0,'341'78'0,"-236"-156"16,-1 25-1,-51-51 1,-27 25 0,-105-26-1,-25 27 1,-132 26 0,53 78-1,52 52 1,52 1 15,79-1-15,79 27-1,52-53 1,52 1 0,-52-106-1,-26-25 1,-1-27-1,-104 105 1</inkml:trace>
          <inkml:trace contextRef="#ctx0" brushRef="#br0" timeOffset="21126.5775">18400 9797 0,'78'-26'15,"53"78"-15,26 1 0,27 25 0,-53 27 16,-79-53 0,-78 27-1,-79-27 16,-52 0-15,-26-25 15,104-27-15,105-79 0,79-26-1,-105 105 1</inkml:trace>
          <inkml:trace contextRef="#ctx0" brushRef="#br0" timeOffset="21510.342">19159 9745 0,'52'0'0,"1"0"0,78 52 16,52 0-16,-26 53 0,-26-26 15,-52-27 1,-79 27 0,-53-1 15,-104 27-16,-26-79 1,26-26 0,52-52-1,79-1 1,104-25 0,27 25-1,-105 53 16</inkml:trace>
          <inkml:trace contextRef="#ctx0" brushRef="#br0" timeOffset="22317.9075">20207 10190 0,'104'-26'0,"1"26"0,0-27 16,26-25-16,-53 0 16,-52-1-1,-26-25 1,-104 25 0,-1 27-1,-52 26 16,26 105-15,79 0 0,78 26-1,52-27 1,79 1 0,-26-53-1,26-52 1,-26-52-1,-26-53 1,-53-26 0,-25 0-1,-27 79 1,0 26 0,0 26-1,0 52 1,0 27-1,0 52 1,26 0 15,0-53-15,0-25 0,0-53-1,-26-53 1,0-52-1,0-25 1,-26 25 0,26 26-1,26 27 1,27 26 0,25 26-1,27 52 1,0-26-1,26 0 1,-27-52 0,-104 26-1</inkml:trace>
        </inkml:traceGroup>
      </inkml:traceGroup>
      <inkml:traceGroup>
        <inkml:annotationXML>
          <emma:emma xmlns:emma="http://www.w3.org/2003/04/emma" version="1.0">
            <emma:interpretation id="{AB666BB4-31CB-4577-81CB-5A640842AD5B}" emma:medium="tactile" emma:mode="ink">
              <msink:context xmlns:msink="http://schemas.microsoft.com/ink/2010/main" type="line" rotatedBoundingBox="2317,14299 31389,15274 31290,18215 2218,17241"/>
            </emma:interpretation>
          </emma:emma>
        </inkml:annotationXML>
        <inkml:traceGroup>
          <inkml:annotationXML>
            <emma:emma xmlns:emma="http://www.w3.org/2003/04/emma" version="1.0">
              <emma:interpretation id="{5167F419-D59B-4D83-9B87-E4C745BA7C89}" emma:medium="tactile" emma:mode="ink">
                <msink:context xmlns:msink="http://schemas.microsoft.com/ink/2010/main" type="inkWord" rotatedBoundingBox="2276,15501 3198,15531 3157,16761 2235,16730"/>
              </emma:interpretation>
              <emma:one-of disjunction-type="recognition" id="oneOf6">
                <emma:interpretation id="interp30" emma:lang="it-IT" emma:confidence="0">
                  <emma:literal>n</emma:literal>
                </emma:interpretation>
                <emma:interpretation id="interp31" emma:lang="it-IT" emma:confidence="0">
                  <emma:literal>^</emma:literal>
                </emma:interpretation>
                <emma:interpretation id="interp32" emma:lang="it-IT" emma:confidence="0">
                  <emma:literal>.</emma:literal>
                </emma:interpretation>
                <emma:interpretation id="interp33" emma:lang="it-IT" emma:confidence="0">
                  <emma:literal>"</emma:literal>
                </emma:interpretation>
                <emma:interpretation id="interp34" emma:lang="it-IT" emma:confidence="0">
                  <emma:literal>a</emma:literal>
                </emma:interpretation>
              </emma:one-of>
            </emma:emma>
          </inkml:annotationXML>
          <inkml:trace contextRef="#ctx0" brushRef="#br0" timeOffset="26617.437">-978 12887 0,'53'419'0,"-53"-183"16,0-53-1,26-78 1,-26-27 0,-26-104-1,26-26 1,26-79 0,0-53-1,53 27 1,-1 26-1,1 53 1,26 25 0,-27 80-1,-26 25 1,27 105 0,-27 26-1,-25 1 1,-27 25-1,26-52 1,0-78 15,0-79-15,-26-79 0,79-156-1,-79 235-15</inkml:trace>
        </inkml:traceGroup>
        <inkml:traceGroup>
          <inkml:annotationXML>
            <emma:emma xmlns:emma="http://www.w3.org/2003/04/emma" version="1.0">
              <emma:interpretation id="{F334CE80-107C-4A0C-8372-F037388BE319}" emma:medium="tactile" emma:mode="ink">
                <msink:context xmlns:msink="http://schemas.microsoft.com/ink/2010/main" type="inkWord" rotatedBoundingBox="4703,15703 5723,15737 5702,16359 4682,16324"/>
              </emma:interpretation>
              <emma:one-of disjunction-type="recognition" id="oneOf7">
                <emma:interpretation id="interp35" emma:lang="it-IT" emma:confidence="0">
                  <emma:literal>=</emma:literal>
                </emma:interpretation>
                <emma:interpretation id="interp36" emma:lang="it-IT" emma:confidence="0">
                  <emma:literal>&lt;</emma:literal>
                </emma:interpretation>
                <emma:interpretation id="interp37" emma:lang="it-IT" emma:confidence="0">
                  <emma:literal>c</emma:literal>
                </emma:interpretation>
                <emma:interpretation id="interp38" emma:lang="it-IT" emma:confidence="0">
                  <emma:literal>--</emma:literal>
                </emma:interpretation>
                <emma:interpretation id="interp39" emma:lang="it-IT" emma:confidence="0">
                  <emma:literal>_</emma:literal>
                </emma:interpretation>
              </emma:one-of>
            </emma:emma>
          </inkml:annotationXML>
          <inkml:trace contextRef="#ctx0" brushRef="#br0" timeOffset="27142.794">1431 13620 0,'210'79'0,"-1"-53"0,27-26 16,-26-26-1,-53-79 1,-157 105-1</inkml:trace>
          <inkml:trace contextRef="#ctx0" brushRef="#br0" timeOffset="26949.447">1589 13123 0,'52'-27'0,"27"80"0,78-27 0,0 0 15,0-26 1,-79-26 0,-104-26-1,26 52 1</inkml:trace>
        </inkml:traceGroup>
        <inkml:traceGroup>
          <inkml:annotationXML>
            <emma:emma xmlns:emma="http://www.w3.org/2003/04/emma" version="1.0">
              <emma:interpretation id="{29810227-4206-4E39-B36C-EE122A652D43}" emma:medium="tactile" emma:mode="ink">
                <msink:context xmlns:msink="http://schemas.microsoft.com/ink/2010/main" type="inkWord" rotatedBoundingBox="7866,15524 17102,15834 17054,17268 7818,16959"/>
              </emma:interpretation>
              <emma:one-of disjunction-type="recognition" id="oneOf8">
                <emma:interpretation id="interp40" emma:lang="it-IT" emma:confidence="0">
                  <emma:literal>numero</emma:literal>
                </emma:interpretation>
                <emma:interpretation id="interp41" emma:lang="it-IT" emma:confidence="0">
                  <emma:literal>numera</emma:literal>
                </emma:interpretation>
                <emma:interpretation id="interp42" emma:lang="it-IT" emma:confidence="0">
                  <emma:literal>numeri</emma:literal>
                </emma:interpretation>
                <emma:interpretation id="interp43" emma:lang="it-IT" emma:confidence="0">
                  <emma:literal>Numero</emma:literal>
                </emma:interpretation>
                <emma:interpretation id="interp44" emma:lang="it-IT" emma:confidence="0">
                  <emma:literal>numere</emma:literal>
                </emma:interpretation>
              </emma:one-of>
            </emma:emma>
          </inkml:annotationXML>
          <inkml:trace contextRef="#ctx0" brushRef="#br0" timeOffset="27965.9835">4678 12913 0,'0'79'0,"0"25"15,0 53-15,0 53 32,0 26-17,-26-53 1,0-78 0,0-53-1,0-52 1,52-52-1,0-79 1,79-26 0,26-79-1,26 79 1,0 52 0,0 53-1,-52 26 1,0 78-1,-27 26 1,-25 80 0,-1 25-1,-52 0 1,0-26 15,0-26-15,0-78-1,0-27 1,26-105 0,0-78-1,53-52 1,-79 209 0</inkml:trace>
          <inkml:trace contextRef="#ctx0" brushRef="#br0" timeOffset="28472.787">6538 13227 0,'-27'26'0,"1"27"16,0 25-16,26 53 0,0 53 15,52-27 1,53 0 0,26-52-1,0-53 1,26-52-1,-52-79 1,-27-78 15,-25-26-15,-53 0 0,0-1-1,-26 80 1,-1 51-1,27 27 1,0 26 0,53 52-1,-1-52 1,-52 0 0</inkml:trace>
          <inkml:trace contextRef="#ctx0" brushRef="#br0" timeOffset="29334.06">7821 13253 0,'52'158'0,"-52"-54"16,0 53 0,0-26-1,0 0 17,0-26-17,0-105 1,0 0-1,26-105 1,1-26 0,25 0-1,53 1 1,-27 25 0,27 52-1,0 53 1,-1 53-1,-25 52 1,-27 52 0,1 0-1,-27 0 1,-52-79 0,26-25-1,0-53 1,26-53 15,52-104-15,1 0-1,0-26 1,25 52 0,1 52-1,-26 53 1,-1 79-1,1 51 1,-1 53 0,-52 1-1,1-1 1,-1-26 0,-26-27-1,0-51 16,26-79-31,0-27 16,27-78 0,-1 26-1,-52 105 1</inkml:trace>
          <inkml:trace contextRef="#ctx0" brushRef="#br0" timeOffset="30747.0555">10020 13960 0,'79'53'0,"-27"-27"0,27 0 0,26-26 16,26 0-16,26-26 15,-26-53 1,-1-51 0,-103-1-1,-80 0 1,1 52-1,-53 27 1,-26 78 0,0 53 15,27 51-15,51 28-1,79 51 1,105-26-1,53-26 1,25-26 0,27-78-1,-53-106 1,-26-78 0,-52-52-1,-53 0 1,-26 0-1,1 52 17,-27 78-32,0 53 15,-27 53 1,1 78 0,26 52 15,26 0-31,1-26 31,25-78-15,-26-79-1,27-53 1,-27-77 0,-26-28-1,0-25 1,0 26-1,26 26 1,0 79 0,53-1-1,-1 53 1,53 53 0,52 51-1,-25-25 1,-1 0-1,-53-53 1,-51-26 0,-1 26-1,-52 52 1,-52 27 15,26-52-15,52 25-1,26 1 1,53-1 0,78-25-1,27-1 1,-27-52 0,-26-52-1,-26-53 16,-105-52-31,-52-27 16,-79 1 0,-52 52-1,-26 53 1,0 104 0,52 26-1,52 79 1,105 52-1,79 27 1,52-27 0,0-157 15,-157-26-15</inkml:trace>
        </inkml:traceGroup>
        <inkml:traceGroup>
          <inkml:annotationXML>
            <emma:emma xmlns:emma="http://www.w3.org/2003/04/emma" version="1.0">
              <emma:interpretation id="{F4FD981D-07A2-44CC-AA29-78DEB6708C22}" emma:medium="tactile" emma:mode="ink">
                <msink:context xmlns:msink="http://schemas.microsoft.com/ink/2010/main" type="inkWord" rotatedBoundingBox="18414,14839 22874,14988 22800,17182 18341,17033"/>
              </emma:interpretation>
              <emma:one-of disjunction-type="recognition" id="oneOf9">
                <emma:interpretation id="interp45" emma:lang="it-IT" emma:confidence="0">
                  <emma:literal>totale</emma:literal>
                </emma:interpretation>
                <emma:interpretation id="interp46" emma:lang="it-IT" emma:confidence="0">
                  <emma:literal>totali</emma:literal>
                </emma:interpretation>
                <emma:interpretation id="interp47" emma:lang="it-IT" emma:confidence="0">
                  <emma:literal>tostale</emma:literal>
                </emma:interpretation>
                <emma:interpretation id="interp48" emma:lang="it-IT" emma:confidence="0">
                  <emma:literal>tastale</emma:literal>
                </emma:interpretation>
                <emma:interpretation id="interp49" emma:lang="it-IT" emma:confidence="0">
                  <emma:literal>testale</emma:literal>
                </emma:interpretation>
              </emma:one-of>
            </emma:emma>
          </inkml:annotationXML>
          <inkml:trace contextRef="#ctx0" brushRef="#br0" timeOffset="32939.298">15362 12232 0,'53'131'15,"-1"0"-15,-52 79 32,26 51-32,0 1 15,-26 0 1,0 0-1,-26-26 1,26-27 0,0-78-1,0-26 1,-26-105 0,26-79-1,-26-104 1,-27-53-1,1 1 1,-27-1 0,1 79-1,26 52 1,78 105 0,-26 0-1,78 0 1,-25 0 15,51 0-15,106 26-1,-1 0 1,1 1 0,-79-1-1,-79-52 1,-78 26-1,-26 26 1,-53-26 0,105 0-1</inkml:trace>
          <inkml:trace contextRef="#ctx0" brushRef="#br0" timeOffset="33375.7935">15781 13987 0,'210'78'0,"-53"-104"16,-52-26-16,-1-27 16,-25-26-1,-79-26 1,-53 53-1,-51-27 1,-27 79 0,0 78 15,26 27-15,53 26-1,26 26 1,26-27-1,104 27 1,27-52 0,26-79-1,-26-79 1,-26-78 0,-53-79-1,-52 236 1</inkml:trace>
          <inkml:trace contextRef="#ctx0" brushRef="#br0" timeOffset="33989.0355">16619 12416 0,'26'78'0,"0"79"15,-26 79-15,0 26 16,27 26 0,-27 0-1,26-26 1,-26-79-1,26-26 1,-52-131 0,-27-78 15,1-131-15,-26-27-1,-1-52 1,0 53-1,1-1 1,104 132 0,26 52-1,-25 26 1,77-27 0,53 27-1,27 27 1,25 25-1,-25 0 1,-27 1 0,-79-27-1,-104-52 1,-53 26 0,79 0-1</inkml:trace>
          <inkml:trace contextRef="#ctx0" brushRef="#br0" timeOffset="34551.4995">16986 14275 0,'262'52'16,"-132"-78"-16,-51-79 15,-27-26 1,-52 0 0,-52 27 15,-27 25-15,-25 53-1,-1 52 1,26 26-1,27 27 1,78 26 0,27-27-1,78 1 1,-1-27 0,28 1 15,-27-27-16,-27 26 1,1 0 0,-26-25-1,-27 25 1,0-26 0,-52-26-1,27-26 1,-27-79-1,26-78 1,-26 183 0</inkml:trace>
          <inkml:trace contextRef="#ctx0" brushRef="#br0" timeOffset="35156.9295">18452 12468 0,'0'78'0,"0"53"16,0 79-16,0 52 15,26 0 17,27 130-17,-1-156 1,27-53 0,-1-104-1,1-53 1,-27-78-1,0-53 1,-52-52 0,-26 0-1,0 78 1,-26 27 0,-1 52-1,27 26 1,26 79-1,53 26 1,51 0 0,27 26-1,26-53 17,-26-25-17,0-79 1,-26-79-1,-105 79 1</inkml:trace>
        </inkml:traceGroup>
        <inkml:traceGroup>
          <inkml:annotationXML>
            <emma:emma xmlns:emma="http://www.w3.org/2003/04/emma" version="1.0">
              <emma:interpretation id="{CDE07288-9A25-4EA8-9C67-4C78C5A1D6F8}" emma:medium="tactile" emma:mode="ink">
                <msink:context xmlns:msink="http://schemas.microsoft.com/ink/2010/main" type="inkWord" rotatedBoundingBox="23655,15571 31370,15830 31290,18215 23575,17957"/>
              </emma:interpretation>
              <emma:one-of disjunction-type="recognition" id="oneOf10">
                <emma:interpretation id="interp50" emma:lang="it-IT" emma:confidence="0">
                  <emma:literal>campioni</emma:literal>
                </emma:interpretation>
                <emma:interpretation id="interp51" emma:lang="it-IT" emma:confidence="0">
                  <emma:literal>Campioni</emma:literal>
                </emma:interpretation>
                <emma:interpretation id="interp52" emma:lang="it-IT" emma:confidence="0">
                  <emma:literal>campionai</emma:literal>
                </emma:interpretation>
                <emma:interpretation id="interp53" emma:lang="it-IT" emma:confidence="0">
                  <emma:literal>Lampioni</emma:literal>
                </emma:interpretation>
                <emma:interpretation id="interp54" emma:lang="it-IT" emma:confidence="0">
                  <emma:literal>lampioni</emma:literal>
                </emma:interpretation>
              </emma:one-of>
            </emma:emma>
          </inkml:annotationXML>
          <inkml:trace contextRef="#ctx0" brushRef="#br0" timeOffset="36924.3945">21202 13856 0,'26'-53'15,"-105"-25"-15,-130 52 0,25 26 0,1 52 16,52 53 0,79-1-1,26-25 1,78 26 15,79-27-15,26 1-1,0-53 1,-26-26 0,-52-26-1,-53 0 1,-26 26-1,0 0 1,26 0 0,0 52-1,53 0 1,52 1 0,-27-79-1,27-1 1,-52-25-1,-27-26 1,-78-53 0,-26 52-1,-79 0 1,0 53 15,0 52-15,26 27-1,79 52 1,26-1 0,79 27-1,52-52 1,-1-79 0,1 26-1,-26-52 1,-53-27-1,-25 27 1,-27 26 0,0 0-1,26 26 1,0 53 0,53-27-1,-1 1 1,1-27-1,-1-26 17,1-79-17,-1 1 1,-25-53 0,-1 52-1,-52 53 1,26 26-1,-52 0 1,52 79 0,-26 52-1,26-27 1,27 1 0,25-53-1,-25-52 1,25-52-1,1-26 1,-27-27 0,-26 0-1,1 53 1,-27 26 15,0 26-15,0 78-1,0 27 1,26 0 0,26-1-1,-26-51 1,27-27 0,25-52-1,1-53 1,-27-26-1,1 1 1,-27 51 0,-26 27-1,0 26 1,0 26 0,26 53-1,0 26 1,27-27-1,-1 1 17,0-53-17,-26 0 1,53-52 0,-27 0-1,1-1 1,-1-51-1,27-27 1,-79 105 0</inkml:trace>
          <inkml:trace contextRef="#ctx0" brushRef="#br0" timeOffset="37660.6755">24265 14091 0,'26'79'0,"1"0"16,-27 78-16,0 26 15,0 53 1,26-1-1,-26-25 17,26-27-17,-26-157 1,0-78 0,-52-105-1,-1-79 1,1-26-1,0 0 1,-27 1 0,53 103-1,52 54 1,53 25 0,51 27-1,28 78 16,51 26-15,-26 79 0,-26-26-1,-104 0 1,-79-53 0,-79-26-1,-78-26 1,-1-26-1,27 0 1,26 26 0,79-26-1,78 0 1,79-1 0,78-25-1,27-27 1,-27-25-1,-183 104 1</inkml:trace>
          <inkml:trace contextRef="#ctx0" brushRef="#br0" timeOffset="37840.3515">25234 14065 0,'0'79'0,"-26"-1"0,52 27 16,0-26 0,53-79-1,-1-53 1,-78 53 0</inkml:trace>
          <inkml:trace contextRef="#ctx0" brushRef="#br0" timeOffset="38153.808">25077 13227 0,'0'0'16</inkml:trace>
          <inkml:trace contextRef="#ctx0" brushRef="#br0" timeOffset="38457.4995">25941 14301 0,'183'157'0,"-52"-105"0,-26-78 31,0-52-15,-79-27-1,-52-26 1,-53 0-1,-52 26 1,-52 27 0,0 52-1,26 26 1,78 52 0,53 79-1,78 0 1,79 0-1,26-79 1,27-52 0,-1-105-1,-183 105 1</inkml:trace>
          <inkml:trace contextRef="#ctx0" brushRef="#br0" timeOffset="39076.6005">26648 13856 0,'26'157'16,"-26"0"-16,53 0 15,-1-78 1,0-27-1,1-52 1,-1-26 0,-26-53 15,27-25-15,-27 51-1,-26 27 1,0 52-1,26 27 1,0 51 0,27 27-1,-1-52 1,27-27 0,-27-78-1,27-53 1,-27 1-1,-26 25 1,26-25 0,-25 78-1,-1 0 1,52 78 0,-25 53-1,52 53 16,-27-53-15,1-53 0,-1-156-1,-78 78 1</inkml:trace>
          <inkml:trace contextRef="#ctx0" brushRef="#br0" timeOffset="39460.365">27643 13201 0,'0'0'0</inkml:trace>
        </inkml:traceGroup>
      </inkml:traceGroup>
    </inkml:traceGroup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9:51.5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19B1837-6036-43AD-9EC9-7C8C2FC4DD33}" emma:medium="tactile" emma:mode="ink">
          <msink:context xmlns:msink="http://schemas.microsoft.com/ink/2010/main" type="inkDrawing" rotatedBoundingBox="15139,5593 23204,5947 23197,6104 15133,5751" semanticType="underline" shapeName="Other">
            <msink:sourceLink direction="with" ref="{3C8BC321-2C2B-43FF-8D09-4C0B25BB660A}"/>
            <msink:sourceLink direction="with" ref="{83D69402-D2BB-467C-B8AB-6AB747870372}"/>
          </msink:context>
        </emma:interpretation>
      </emma:emma>
    </inkml:annotationXML>
    <inkml:trace contextRef="#ctx0" brushRef="#br0">0 0 0,'26'0'0,"52"0"15,27 0-15,78 0 0,27 0 0,52 0 16,78 27 0,0-27-1,53 0 17,26 0-17,53 0 1,-1 26-1,26-26 1,27 26 0,0 0-1,0 0 1,-27 1 0,-52 25-1,0-26 1,-52 0-1,-79 1 1,-52-1 0,-78-26-1,-80 0 1,-51 26 0,-80-26-1,-51 52 16,-79-78-31,157 26 16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09:53.9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135C8D-3F53-436B-B74E-2B52D2AD8BAE}" emma:medium="tactile" emma:mode="ink">
          <msink:context xmlns:msink="http://schemas.microsoft.com/ink/2010/main" type="writingRegion" rotatedBoundingBox="18460,6362 19874,6362 19874,8876 18460,8876"/>
        </emma:interpretation>
      </emma:emma>
    </inkml:annotationXML>
    <inkml:traceGroup>
      <inkml:annotationXML>
        <emma:emma xmlns:emma="http://www.w3.org/2003/04/emma" version="1.0">
          <emma:interpretation id="{F29A235E-87B0-4E0C-A0A2-664E3946596B}" emma:medium="tactile" emma:mode="ink">
            <msink:context xmlns:msink="http://schemas.microsoft.com/ink/2010/main" type="paragraph" rotatedBoundingBox="18460,6362 19874,6362 19874,8876 18460,88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959C54-0B1E-4F75-BCED-514C8A0C9EA2}" emma:medium="tactile" emma:mode="ink">
              <msink:context xmlns:msink="http://schemas.microsoft.com/ink/2010/main" type="line" rotatedBoundingBox="18460,6362 19874,6362 19874,8876 18460,8876"/>
            </emma:interpretation>
          </emma:emma>
        </inkml:annotationXML>
        <inkml:traceGroup>
          <inkml:annotationXML>
            <emma:emma xmlns:emma="http://www.w3.org/2003/04/emma" version="1.0">
              <emma:interpretation id="{CA895642-BD7E-4794-9753-57873FE9A0D0}" emma:medium="tactile" emma:mode="ink">
                <msink:context xmlns:msink="http://schemas.microsoft.com/ink/2010/main" type="inkWord" rotatedBoundingBox="18460,6362 19874,6362 19874,8876 18460,8876"/>
              </emma:interpretation>
              <emma:one-of disjunction-type="recognition" id="oneOf0">
                <emma:interpretation id="interp0" emma:lang="it-IT" emma:confidence="0">
                  <emma:literal>t</emma:literal>
                </emma:interpretation>
                <emma:interpretation id="interp1" emma:lang="it-IT" emma:confidence="0">
                  <emma:literal>t.</emma:literal>
                </emma:interpretation>
                <emma:interpretation id="interp2" emma:lang="it-IT" emma:confidence="0">
                  <emma:literal>tg</emma:literal>
                </emma:interpretation>
                <emma:interpretation id="interp3" emma:lang="it-IT" emma:confidence="0">
                  <emma:literal>tu</emma:literal>
                </emma:interpretation>
                <emma:interpretation id="interp4" emma:lang="it-IT" emma:confidence="0">
                  <emma:literal>tb</emma:literal>
                </emma:interpretation>
              </emma:one-of>
            </emma:emma>
          </inkml:annotationXML>
          <inkml:trace contextRef="#ctx0" brushRef="#br0">209 8 0,'52'-52'0,"-52"131"0,-52 52 15,26 78-15,-26 53 16,-1 26-1,1 0 1,26 0 0,52 0-1,52-26 1,53-79 0,26-52-1,27-52 1,-1-53-1,-26-26 1,0-26 15,-78-27-15,-27-25 0,-104-27-1,-53-52 1,105 157-1</inkml:trace>
          <inkml:trace contextRef="#ctx0" brushRef="#br0" timeOffset="300.762">-210 1213 0,'314'-52'0,"-78"78"16,26 0-1,-79 0 1,-52-26-1,-79 0 1,-130-52 0,78 52-1</inkml:trace>
        </inkml:traceGroup>
      </inkml:traceGroup>
    </inkml:traceGroup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0:35.8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377965-C49A-4D2B-90C5-9F56DBF217D8}" emma:medium="tactile" emma:mode="ink">
          <msink:context xmlns:msink="http://schemas.microsoft.com/ink/2010/main" type="inkDrawing" rotatedBoundingBox="10656,4806 16286,4787 16287,4895 10657,4914" semanticType="underline" shapeName="Other">
            <msink:sourceLink direction="with" ref="{921B17C8-0E30-44E9-B05B-8F7A9B162A7C}"/>
            <msink:sourceLink direction="with" ref="{CD8E03B1-E89C-4BB0-822D-5B58C47C3B06}"/>
          </msink:context>
        </emma:interpretation>
      </emma:emma>
    </inkml:annotationXML>
    <inkml:trace contextRef="#ctx0" brushRef="#br0">0 79 0,'288'0'15,"52"0"-15,79 0 16,79 0 0,25 0 15,315 0-15,-235 26-1,25-26 1,-78 0-1,-105 0 1,-131 0 0,-156-26-1,-132 26 1,-157-27 0,-131-25-1,-79 52 16,-51 0-15,392 0 0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0:30.6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D6AA52-468D-4E65-AE84-795529450C8D}" emma:medium="tactile" emma:mode="ink">
          <msink:context xmlns:msink="http://schemas.microsoft.com/ink/2010/main" type="writingRegion" rotatedBoundingBox="2082,2371 23932,1689 24009,4143 2159,4824"/>
        </emma:interpretation>
      </emma:emma>
    </inkml:annotationXML>
    <inkml:traceGroup>
      <inkml:annotationXML>
        <emma:emma xmlns:emma="http://www.w3.org/2003/04/emma" version="1.0">
          <emma:interpretation id="{7F136A0B-0E18-476B-AE22-4A0F02A03C2A}" emma:medium="tactile" emma:mode="ink">
            <msink:context xmlns:msink="http://schemas.microsoft.com/ink/2010/main" type="paragraph" rotatedBoundingBox="2082,2371 23932,1689 24009,4143 2159,4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96FCBE-0A6E-45E6-AC41-5C283FFC2306}" emma:medium="tactile" emma:mode="ink">
              <msink:context xmlns:msink="http://schemas.microsoft.com/ink/2010/main" type="line" rotatedBoundingBox="2082,2371 23932,1689 24009,4143 2159,4824"/>
            </emma:interpretation>
          </emma:emma>
        </inkml:annotationXML>
        <inkml:traceGroup>
          <inkml:annotationXML>
            <emma:emma xmlns:emma="http://www.w3.org/2003/04/emma" version="1.0">
              <emma:interpretation id="{CD8E03B1-E89C-4BB0-822D-5B58C47C3B06}" emma:medium="tactile" emma:mode="ink">
                <msink:context xmlns:msink="http://schemas.microsoft.com/ink/2010/main" type="inkWord" rotatedBoundingBox="2082,2371 18086,1871 18161,4278 2157,4777">
                  <msink:destinationLink direction="with" ref="{94377965-C49A-4D2B-90C5-9F56DBF217D8}"/>
                </msink:context>
              </emma:interpretation>
              <emma:one-of disjunction-type="recognition" id="oneOf0">
                <emma:interpretation id="interp0" emma:lang="it-IT" emma:confidence="0">
                  <emma:literal>umanità</emma:literal>
                </emma:interpretation>
                <emma:interpretation id="interp1" emma:lang="it-IT" emma:confidence="0">
                  <emma:literal>Wmarichtta</emma:literal>
                </emma:interpretation>
                <emma:interpretation id="interp2" emma:lang="it-IT" emma:confidence="0">
                  <emma:literal>amanti</emma:literal>
                </emma:interpretation>
                <emma:interpretation id="interp3" emma:lang="it-IT" emma:confidence="0">
                  <emma:literal>Limanti</emma:literal>
                </emma:interpretation>
                <emma:interpretation id="interp4" emma:lang="it-IT" emma:confidence="0">
                  <emma:literal>amaranto</emma:literal>
                </emma:interpretation>
              </emma:one-of>
            </emma:emma>
          </inkml:annotationXML>
          <inkml:trace contextRef="#ctx0" brushRef="#br0">340-7410 0,'0'52'0,"0"79"0,-52 26 16,-26 53-1,-53 51 1,26-25 0,26-79-1,105-26 17,53-131-17,104-52 1,1-79-1,25-26 1,-78 52 0,-52 53-1,-53 52 1,-26 104 0,26 54-1,0 51 1,53-26-1,25-26 1,80-52 0,78-79-1,-1-78 1,1-53 0,-78-104-1,-53-27 1,-79 0-1,-131 27 17,-52-1-17,-26 27 1,0 78 0,79 27-1,25 52 1,79 26-1,53 52 1,78 0 0,-157-52-1</inkml:trace>
          <inkml:trace contextRef="#ctx0" brushRef="#br0" timeOffset="779.247">2828-6049 0,'52'79'0,"-52"52"0,27 0 16,-27 26 0,52 0-1,-52-105 1,26-52 31,-26 0-47,26-104 15,27-53 1,-27 26 0,52 26-1,-25 26 1,25 53 0,-25 52-1,25 53 1,-25 52-1,-27-26 1,0-27 0,0-26-1,0-52 1,27-26 0,25-78-1,27-27 1,-26 0-1,-1 52 1,-52 53 15,1 52-15,-1 53 0,0 52-1,0-27 1,27 1-1,-1-53 1,26-78 0,1-26-1,26-53 1,-105 105 0</inkml:trace>
          <inkml:trace contextRef="#ctx0" brushRef="#br0" timeOffset="1322.181">4792-5603 0,'105'104'15,"-27"-78"-15,27-26 0,0-26 0,0-78 16,-53-1-1,-26 0 1,-52 0 0,-79 53-1,-52 52 17,-26 78-17,78 1 1,105 26-1,26-53 1,79 1 0,26-27-1,0 0 1,-53-26 0,-51 26-1,-1 26 16,-26-25-15,52-1 0,27 0-1,25-52 1,27-53 0,-26 1-1,26-27 1,-131 105-1</inkml:trace>
          <inkml:trace contextRef="#ctx0" brushRef="#br0" timeOffset="1814.337">5813-5734 0,'131'104'0,"0"27"16,-26-26-16,0 0 16,-27-27-1,27-104 1,-53-79 0,27-52-1,-79 157 1</inkml:trace>
          <inkml:trace contextRef="#ctx0" brushRef="#br0" timeOffset="1605.366">6416-5839 0,'-79'105'0,"0"-1"0,1 27 16,-53 0 0,105-26-1,0-53 1,-1-52 0,1-78-1,26-27 16,-105-104-15,105 209 0</inkml:trace>
          <inkml:trace contextRef="#ctx0" brushRef="#br0" timeOffset="2283.057">7280-6677 0,'131'0'0,"26"0"0,26 0 15,-26 0 1,-78-26 0,-79 52-1,-79-26 1,-157 52-1,27 53 1,52 26 15,104 26-15,53-131 0,79 0-1,78 1 1,79-27-1,-79 26 1,-26-52 0,-131-1-1,0-25 1,0 52 0</inkml:trace>
          <inkml:trace contextRef="#ctx0" brushRef="#br0" timeOffset="3681.405">9113-7122 0,'0'-53'0,"0"132"0,26 52 0,-26 26 16,0 26-16,0 27 16,0-27-1,0-52 1,0-26-1,26-53 1,-26-52 0,0-52-1,52-53 1,1-26 0,-1-26-1,27 26 1,-1 26-1,1 53 1,-1 52 0,27 52-1,-26 79 17,-1 53-17,-25-1 1,-27-26-1,0 0 1,0-78 0,0-1-1,0-78 1,1-78 0,25-80-1,-52 158 1</inkml:trace>
          <inkml:trace contextRef="#ctx0" brushRef="#br0" timeOffset="4693.059">11234-6939 0,'209'-79'16,"105"53"-16,105 26 0,53 26 15,25-26 1,-78 0-1,-105-26 1,-104 26 0,-184-26-1,-78 0 17,-158 0-17,-104 52 1,314-26-1</inkml:trace>
          <inkml:trace contextRef="#ctx0" brushRef="#br0" timeOffset="4069.0755">12045-7070 0,'53'157'16,"-53"53"-16,0 25 16,0 1-1,0-26 1,26-27-1,0-78 1,-26-27 0,0-78-1,-26-52 17,-26-105-17,78-53 1,-26 210-1</inkml:trace>
          <inkml:trace contextRef="#ctx0" brushRef="#br0" timeOffset="4372.767">13276-6834 0,'-105'288'0,"105"-26"15,0-53 1,0-26 0,0-52-1,-26-78 1,0-79-1,-105-79 1,-52-105 0,183 210-1</inkml:trace>
          <inkml:trace contextRef="#ctx0" brushRef="#br0" timeOffset="30541.014">14926-6127 0,'26'26'0,"53"-26"0,-1 26 0,79-26 16,27 0-16,-1 0 15,-26 0 1,-79 26-1,-25 27 1,-106-1 0,-51 0-1,-106 1 1,1-1 0,-1 1-1,27-1 1,78 27-1,105-53 1,53 26 0,104-26-1,26 0 17,53-26-17,-27-26 1,-78 26-1,-52 0 1,-53 0 0,-52 0-1,-27-52 1,27-27 0,26 79-1</inkml:trace>
        </inkml:traceGroup>
        <inkml:traceGroup>
          <inkml:annotationXML>
            <emma:emma xmlns:emma="http://www.w3.org/2003/04/emma" version="1.0">
              <emma:interpretation id="{466AB3B5-AC63-436F-96F2-0D3065A91D8D}" emma:medium="tactile" emma:mode="ink">
                <msink:context xmlns:msink="http://schemas.microsoft.com/ink/2010/main" type="inkWord" rotatedBoundingBox="20629,2577 23956,2473 24009,4143 20681,4247">
                  <msink:destinationLink direction="with" ref="{726C70E9-4CF7-446E-97C1-F4AA2F96D4AF}"/>
                </msink:context>
              </emma:interpretation>
              <emma:one-of disjunction-type="recognition" id="oneOf1">
                <emma:interpretation id="interp5" emma:lang="it-IT" emma:confidence="0">
                  <emma:literal>Ti</emma:literal>
                </emma:interpretation>
                <emma:interpretation id="interp6" emma:lang="it-IT" emma:confidence="0">
                  <emma:literal>T</emma:literal>
                </emma:interpretation>
                <emma:interpretation id="interp7" emma:lang="it-IT" emma:confidence="0">
                  <emma:literal>IT</emma:literal>
                </emma:interpretation>
                <emma:interpretation id="interp8" emma:lang="it-IT" emma:confidence="0">
                  <emma:literal>It</emma:literal>
                </emma:interpretation>
                <emma:interpretation id="interp9" emma:lang="it-IT" emma:confidence="0">
                  <emma:literal>Lt</emma:literal>
                </emma:interpretation>
              </emma:one-of>
            </emma:emma>
          </inkml:annotationXML>
          <inkml:trace contextRef="#ctx0" brushRef="#br0" timeOffset="39796.281">19456-6782 0,'0'-26'0,"0"0"16,-26 0-16,26-1 0,0 1 0,0 0 16,0 26-16,0-26 15,0 26 1,0 0 0,26 0-1,-26 0 1,0 0-1,0 0 1,26-26 0,0 26-1,-26-27 1,26-25 0,27 52-1,-27-52 1,-26-1-1,26 27 1,-26 0 0,0 26-1,0 0 1,-26 52 0,0 53-1,-27 52 16,1 27-15,26 25 0,0 27-1,26-53 1,-26 0 0,26-52-1,0-78 1,0-27-1,0-26 1,0-79 0,-27-52-1,27-78 1,27-1 0,-27 210-1</inkml:trace>
          <inkml:trace contextRef="#ctx0" brushRef="#br0" timeOffset="40514.0085">18408-7070 0,'27'-26'0,"25"26"0,158-26 0,287 26 15,-52 0 1,27 0 0,-1-26-1,0-1 1,-104 27 0,-158-26-1,-130 0 1,-53 26-1,-78 26 1,-105 0 0,-53 27-1,210-53 1</inkml:trace>
          <inkml:trace contextRef="#ctx0" brushRef="#br0" timeOffset="40134.15">20215-7044 0,'26'105'15,"-26"52"-15,27 53 0,-27-1 16,0 1 0,0-1-1,26-26 1,-26-52 0,26-78-1,-26-53 16,-26-79-15,-79-104 0,-52-53-1,157 236 1</inkml:trace>
        </inkml:traceGroup>
      </inkml:traceGroup>
    </inkml:traceGroup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1:11.7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26C70E9-4CF7-446E-97C1-F4AA2F96D4AF}" emma:medium="tactile" emma:mode="ink">
          <msink:context xmlns:msink="http://schemas.microsoft.com/ink/2010/main" type="inkDrawing" rotatedBoundingBox="19402,4569 24770,4526 24771,4602 19403,4646" semanticType="underline" shapeName="Other">
            <msink:sourceLink direction="with" ref="{B6B15E7D-3983-4C1F-9407-213FA62308A5}"/>
            <msink:sourceLink direction="with" ref="{466AB3B5-AC63-436F-96F2-0D3065A91D8D}"/>
          </msink:context>
        </emma:interpretation>
      </emma:emma>
    </inkml:annotationXML>
    <inkml:trace contextRef="#ctx0" brushRef="#br0">0 115 0,'157'-26'15,"52"-1"-15,27 27 0,78 0 16,79 0 0,0 0-1,78 0 17,27 0-17,-1 0 1,184-26-1,-236 26 1,-52 0 0,-53-26-1,-130 26 1,-105 26 0,-79-26-1,-105 26 16,-156-26-15,-80 27 0,315-27-1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0:45.1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E26930-7EA1-4B21-B174-EC440EC62517}" emma:medium="tactile" emma:mode="ink">
          <msink:context xmlns:msink="http://schemas.microsoft.com/ink/2010/main" type="inkDrawing" rotatedBoundingBox="1357,8883 4195,14727 1666,15954 -1170,10110" semanticType="verticalRange" shapeName="Other">
            <msink:sourceLink direction="with" ref="{51141B37-2E69-4EA4-AD2C-EB7FD1644BD9}"/>
            <msink:sourceLink direction="with" ref="{E1A432AA-1E9C-473B-BF7B-28F96623A1B3}"/>
            <msink:sourceLink direction="with" ref="{F1F7015C-8FA2-40E7-958E-940001CFEF5B}"/>
          </msink:context>
        </emma:interpretation>
      </emma:emma>
    </inkml:annotationXML>
    <inkml:trace contextRef="#ctx0" brushRef="#br0">-1283-681 0,'-26'79'0,"26"78"0,0 53 16,0 51-1,-26 54 1,-1 25 0,-25 79-1,26 26 1,0 0 0,-27-26-1,27 26 1,26-78-1,0-27 1,26-51 15,0-80-15,1-26 0,-1-78-1,0-26 1,0-53-1,-26-26 1,0 0 0,0 0-1,0 0 1,0 0 0,0 0-1,0 0 1,0 0-1,26 0 1,27 26 0,25 26-1,53 1 1,26-1 0,53-26-1,52 27 16,52-1-15,26-26 0,53 27-1,-52-1 1,-27 0 0,-52-26-1,-79 1 1,-105-27-1,-25 0 1,-27 26 0,26-52-1,27-27 1,-79 53 15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1:13.3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07572B-4FF4-4359-B255-11E90CD3523F}" emma:medium="tactile" emma:mode="ink">
          <msink:context xmlns:msink="http://schemas.microsoft.com/ink/2010/main" type="writingRegion" rotatedBoundingBox="20231,5060 23498,5358 23364,6827 20097,6529"/>
        </emma:interpretation>
      </emma:emma>
    </inkml:annotationXML>
    <inkml:traceGroup>
      <inkml:annotationXML>
        <emma:emma xmlns:emma="http://www.w3.org/2003/04/emma" version="1.0">
          <emma:interpretation id="{5783455C-C6AD-4D3A-8053-94CC2548877D}" emma:medium="tactile" emma:mode="ink">
            <msink:context xmlns:msink="http://schemas.microsoft.com/ink/2010/main" type="paragraph" rotatedBoundingBox="20231,5060 23498,5358 23364,6827 20097,65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BC1D01-FCCA-4C8B-8198-DD8639261ACD}" emma:medium="tactile" emma:mode="ink">
              <msink:context xmlns:msink="http://schemas.microsoft.com/ink/2010/main" type="line" rotatedBoundingBox="20231,5060 23498,5358 23364,6827 20097,6529"/>
            </emma:interpretation>
          </emma:emma>
        </inkml:annotationXML>
        <inkml:traceGroup>
          <inkml:annotationXML>
            <emma:emma xmlns:emma="http://www.w3.org/2003/04/emma" version="1.0">
              <emma:interpretation id="{0C2E192E-9199-4357-A696-02B88FA9F848}" emma:medium="tactile" emma:mode="ink">
                <msink:context xmlns:msink="http://schemas.microsoft.com/ink/2010/main" type="inkWord" rotatedBoundingBox="20231,5060 23498,5358 23364,6827 20097,6529"/>
              </emma:interpretation>
              <emma:one-of disjunction-type="recognition" id="oneOf0">
                <emma:interpretation id="interp0" emma:lang="it-IT" emma:confidence="0">
                  <emma:literal>d</emma:literal>
                </emma:interpretation>
                <emma:interpretation id="interp1" emma:lang="it-IT" emma:confidence="0">
                  <emma:literal>4 e</emma:literal>
                </emma:interpretation>
                <emma:interpretation id="interp2" emma:lang="it-IT" emma:confidence="0">
                  <emma:literal>a</emma:literal>
                </emma:interpretation>
                <emma:interpretation id="interp3" emma:lang="it-IT" emma:confidence="0">
                  <emma:literal>u</emma:literal>
                </emma:interpretation>
                <emma:interpretation id="interp4" emma:lang="it-IT" emma:confidence="0">
                  <emma:literal>€</emma:literal>
                </emma:interpretation>
              </emma:one-of>
            </emma:emma>
          </inkml:annotationXML>
          <inkml:trace contextRef="#ctx0" brushRef="#br0">19823-3823 0,'340'-131'0,"-52"105"16,26 0 15,-314 26-15</inkml:trace>
          <inkml:trace contextRef="#ctx0" brushRef="#br0" timeOffset="-200.1825">20215-4504 0,'26'26'0,"-52"79"15,0 26-15,26 52 0,-26 53 16,26-26-1,0-1 17,26 1-17,26-132 1,1-52 0,52-52-1,52-26 1,26-1-1,0-25 1,1 25 0,-106-25-1,-104-27 1,26 105 0</inkml:trace>
          <inkml:trace contextRef="#ctx0" brushRef="#br0" timeOffset="-984.312">18985-4608 0,'-27'78'0,"-51"27"0,-53 52 16,-52 0-1,-1 26 1,1-25-1,26-1 1,52-26 0,53-27-1,78-51 1,79-1 0,104-52-1,53 0 32,52 0-47,27 0 16,-53 0-1,-26 26 1,-105-26 0,-79 0-1,-78-26 1,-78-26-1,-106-79 1,27-26 0,157 157-1</inkml:trace>
          <inkml:trace contextRef="#ctx0" brushRef="#br0" timeOffset="-627.8895">18880-4478 0,'131'158'0,"-53"-27"16,1 52-16,26 26 15,26-25 1,-1 25 15,1 1-15,-52-132 0,-53-25-1,-26-53 1,-26-79-1,-26-104 1,52 183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8:55.90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F347B33-FBBA-4BD4-AA11-ACC09222F4B8}" emma:medium="tactile" emma:mode="ink">
          <msink:context xmlns:msink="http://schemas.microsoft.com/ink/2010/main" type="inkDrawing" rotatedBoundingBox="808,5249 3351,5378 3337,5648 794,5520" shapeName="Other"/>
        </emma:interpretation>
      </emma:emma>
    </inkml:annotationXML>
    <inkml:trace contextRef="#ctx0" brushRef="#br0">0 27 0,'107'27'0,"0"-1"0,80 1 0,27-27 16,27 27-1,53 0 1,-27-27 0,27 26-1,-26 1 1,-28 0 0,-79-1-1,-54-26 1,-54-53-1,-106-54 1,26 0 0,27 107-1</inkml:trace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1:40.1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B548192-6894-446A-A92B-2A0012115CD5}" emma:medium="tactile" emma:mode="ink">
          <msink:context xmlns:msink="http://schemas.microsoft.com/ink/2010/main" type="inkDrawing" rotatedBoundingBox="19743,9295 26949,9534 26941,9762 19735,9522" semanticType="underline" shapeName="Other">
            <msink:sourceLink direction="with" ref="{F408E731-9D73-4025-9816-C8FEB526F3F9}"/>
          </msink:context>
        </emma:interpretation>
      </emma:emma>
    </inkml:annotationXML>
    <inkml:trace contextRef="#ctx0" brushRef="#br0">0 0 0,'26'26'16,"79"26"-16,131-25 0,78 25 0,79 0 15,52-25 17,52 25-17,80-26 1,51-26-1,0 0 1,1 0 0,-53 26-1,-26-26 1,-79-52 0,-78 78-1,-79 0 1,-104 0-1,-79 1 1,-53-27 0,-104-27-1,-105-25 1,-105 0 0,-104 26-1,340 26 16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1:27.7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2FF3211-2B5F-4961-8B55-6BEF56DB87B2}" emma:medium="tactile" emma:mode="ink">
          <msink:context xmlns:msink="http://schemas.microsoft.com/ink/2010/main" type="writingRegion" rotatedBoundingBox="2574,4861 16757,5541 16545,9957 2362,9277"/>
        </emma:interpretation>
      </emma:emma>
    </inkml:annotationXML>
    <inkml:traceGroup>
      <inkml:annotationXML>
        <emma:emma xmlns:emma="http://www.w3.org/2003/04/emma" version="1.0">
          <emma:interpretation id="{3F7F6110-BD42-438C-81A2-CC40A10D1CE4}" emma:medium="tactile" emma:mode="ink">
            <msink:context xmlns:msink="http://schemas.microsoft.com/ink/2010/main" type="paragraph" rotatedBoundingBox="2574,4861 16757,5541 16545,9957 2362,9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26693B-DDC7-47A1-A0BD-0D85510905F8}" emma:medium="tactile" emma:mode="ink">
              <msink:context xmlns:msink="http://schemas.microsoft.com/ink/2010/main" type="line" rotatedBoundingBox="2574,4861 16757,5541 16545,9957 2362,9277"/>
            </emma:interpretation>
          </emma:emma>
        </inkml:annotationXML>
        <inkml:traceGroup>
          <inkml:annotationXML>
            <emma:emma xmlns:emma="http://www.w3.org/2003/04/emma" version="1.0">
              <emma:interpretation id="{78AD3BB3-63C9-4385-BFCB-611881210230}" emma:medium="tactile" emma:mode="ink">
                <msink:context xmlns:msink="http://schemas.microsoft.com/ink/2010/main" type="inkWord" rotatedBoundingBox="2679,5638 9884,6462 9476,10030 2271,9206"/>
              </emma:interpretation>
              <emma:one-of disjunction-type="recognition" id="oneOf0">
                <emma:interpretation id="interp0" emma:lang="it-IT" emma:confidence="0">
                  <emma:literal>fama</emma:literal>
                </emma:interpretation>
                <emma:interpretation id="interp1" emma:lang="it-IT" emma:confidence="0">
                  <emma:literal>far ma</emma:literal>
                </emma:interpretation>
                <emma:interpretation id="interp2" emma:lang="it-IT" emma:confidence="0">
                  <emma:literal>f ma</emma:literal>
                </emma:interpretation>
                <emma:interpretation id="interp3" emma:lang="it-IT" emma:confidence="0">
                  <emma:literal>fa ma</emma:literal>
                </emma:interpretation>
                <emma:interpretation id="interp4" emma:lang="it-IT" emma:confidence="0">
                  <emma:literal>f mar</emma:literal>
                </emma:interpretation>
              </emma:one-of>
            </emma:emma>
          </inkml:annotationXML>
          <inkml:trace contextRef="#ctx0" brushRef="#br0">5708-1885 0,'-183'340'0,"78"-209"15,27-26 1,26 0 0,25-79 15,1-26-15,52-131-1,1-26 1,-27 0-1,-27 26 1,-25 52 0,0 53-1,25 52 1,27 0 0,53 53 15,25 52-16,53-26 1,0 26 0,0-27-1,-52-25 1,-27-53 0,-26 0-1,0-52 1,-26-26-1,0-53 1,0 105 0</inkml:trace>
          <inkml:trace contextRef="#ctx0" brushRef="#br0" timeOffset="-1175.706">2409-1990 0,'26'-26'0,"-52"52"16,26 53-16,26 52 0,-26 0 0,26-27 16,-26-25-1,27-53 1,-27-26 0,26-52-1,26-53 16,1 0-15,-1-26 0,27 53-1,-27 25 1,0 53 0,1 53-1,-1 51 1,0 27-1,-25 0 1,-1-26 0,0-53-1,0-52 1,26-26 0,1-52-1,25-53 1,1 0-1,-27 26 1,1 26 0,-27 79 15,-26 27-15,26 51-1,-26 53 1,26 26-1,0-26 1,53-26 0,26-105-1,0-79 17,-27 1-17,-78 78 1</inkml:trace>
          <inkml:trace contextRef="#ctx0" brushRef="#br0" timeOffset="-590.7825">4111-1492 0,'79'52'0,"-27"0"16,53-52-16,0-26 0,-1-52 0,1-27 16,-79 0-1,-26 0 1,-52 27 0,-53 25 15,-78 80-16,78 51 1,27 27 0,25 0-1,79-1 1,53-51 0,52-27-1,0-26 1,0 0-1,-53-26 1,-52 26 0,1 26-1,25 0 1,-26 27 0,27-27 15,25 0-16,27-52 1,0-53 0,-27-52-1,-78 131 1</inkml:trace>
          <inkml:trace contextRef="#ctx0" brushRef="#br0" timeOffset="529.263">6704-1571 0,'366'-52'0,"-183"52"16,-104 0 0,-53 26-1,-78-26 1,-79-26-1,-26 52 1,-27 0 0,54 26-1,77 27 1,79-53 0,79 0-1,78 1 1,27-1-1,-27 0 1,-104-78 0,-79 52-1</inkml:trace>
          <inkml:trace contextRef="#ctx0" brushRef="#br0" timeOffset="-2467.6155">1414-2723 0,'26'26'0,"27"-78"0,-1-27 15,-26-26-15,27-25 0,-53-1 16,26-53 0,-26 1-1,-26 26 1,-1 26 0,1 26-1,-26 53 1,-1 52-1,1 78 1,-26 53 0,25 53 15,27 104-15,0 26 15,52 52-31,26 27 15,1 26 1,-27 26 0,0-104-1,-78-53 1,-1-105 0,-78-78-1,0-79 1,-52-52-1,0-53 1,0-25 0,25-1-1,80 26 1,26 1 0,52 25 15,26 1-16,78 26 1,1 26 0,-26-26-1,-79 26 1</inkml:trace>
          <inkml:trace contextRef="#ctx0" brushRef="#br0" timeOffset="-2071.1565">210-1990 0,'183'-26'0,"-26"26"0,79 52 16,25-26-1,-51-104 1,-1 104 0,-104-26-1,-26 0 1,-79 0-1,0 0 1,-53 0 0,1-26-1,52 0 1,0 26 0</inkml:trace>
        </inkml:traceGroup>
        <inkml:traceGroup>
          <inkml:annotationXML>
            <emma:emma xmlns:emma="http://www.w3.org/2003/04/emma" version="1.0">
              <emma:interpretation id="{3C6F7556-4666-46C2-97A7-1D66B76E4377}" emma:medium="tactile" emma:mode="ink">
                <msink:context xmlns:msink="http://schemas.microsoft.com/ink/2010/main" type="inkWord" rotatedBoundingBox="11560,5292 16757,5541 16575,9347 11377,9097"/>
              </emma:interpretation>
              <emma:one-of disjunction-type="recognition" id="oneOf1">
                <emma:interpretation id="interp5" emma:lang="it-IT" emma:confidence="0">
                  <emma:literal>catena</emma:literal>
                </emma:interpretation>
                <emma:interpretation id="interp6" emma:lang="it-IT" emma:confidence="0">
                  <emma:literal>cotone,</emma:literal>
                </emma:interpretation>
                <emma:interpretation id="interp7" emma:lang="it-IT" emma:confidence="0">
                  <emma:literal>cotmex</emma:literal>
                </emma:interpretation>
                <emma:interpretation id="interp8" emma:lang="it-IT" emma:confidence="0">
                  <emma:literal>cotmea</emma:literal>
                </emma:interpretation>
                <emma:interpretation id="interp9" emma:lang="it-IT" emma:confidence="0">
                  <emma:literal>satina</emma:literal>
                </emma:interpretation>
              </emma:one-of>
            </emma:emma>
          </inkml:annotationXML>
          <inkml:trace contextRef="#ctx0" brushRef="#br0" timeOffset="2743.965">9532-2173 0,'-27'52'0,"-25"27"0,-27 52 16,1 0-16,-1 26 16,53 0-1,26-26 1,79-53-1,25-51 1,80-27 0,-27-79-1,-26 0 1,-26-52 0,-79 27 15,-26 25-31,0 53 15,-26 26 1,26 26 0,0 53-1,52 78 1,0 0 0,53-26 15,52-26-16,26-53 1,1-52 0,-53-52-1,-27-79 1,-51 0 0,-79-53-1,-53 27 1,-52 26-1,0 27 1,26 77 0,27 1-1,52 79 1,78 25 0,105 1-1,-157-79 1</inkml:trace>
          <inkml:trace contextRef="#ctx0" brushRef="#br0" timeOffset="-51158.835">10474-3640 0,'288'-26'0,"27"52"16,-1 1-1,-26-1 1,-131 26 0,-131-52-1,-26 0 1</inkml:trace>
          <inkml:trace contextRef="#ctx0" brushRef="#br0" timeOffset="-51390.2655">10893-4399 0,'26'26'15,"27"27"-15,-1 51 0,-52 53 16,-26 105 0,0-26-1,0 0 1,26-1 0,52-51-1,53-27 1,52-53-1,0-77 1,26-54 0,-26-25 15,-52-26-31,-79-53 16,-104 0 15,-79-26-16,157 157 1</inkml:trace>
          <inkml:trace contextRef="#ctx0" brushRef="#br0" timeOffset="3519.306">11365-1361 0,'-27'52'0,"27"53"15,0-1-15,27 1 16,-1-26 0,-26-27-1,26-52 1,0-52 0,0-27 15,27-52-16,-27 53 1,26 25 0,1 53-1,-27 27 1,0 77 0,-26 1-1,26 0 1,0-27-1,1-52 17,25-26-17,0-52-15,27-26 16,-1-27 0,-25 26-1,-1 27 1,-26 52-1,-26 26 1,27 26 15,-1 53-15,26 0 0,0-27-1,27-25 1,-27-53-1,27-53 1,-79 53 0</inkml:trace>
          <inkml:trace contextRef="#ctx0" brushRef="#br0" timeOffset="4087.629">12883-759 0,'79'-26'0,"-27"26"0,27-53 15,-27-25-15,-26-27 0,-26 26 16,-78-25 0,-1 51-1,-52 53 1,27 27 0,-1 51-1,79 27 1,26-27-1,104 27 1,1-26 15,52-53-15,-26 0 0,-52-26-1,-1 0 1,-25-26-1,-1 52 1,27-26 0,-27 26-1,0-78 1,27-27 0,-27 1-1,-52 78 1</inkml:trace>
          <inkml:trace contextRef="#ctx0" brushRef="#br0" timeOffset="4632.516">14324-1230 0,'-27'26'0,"-25"26"0,-53 27 0,1 25 16,-1 27 0,52-26-1,1-26 1,52-27-1,0-104 1,0-79 0,-52 0-1,25-26 1,-25 52 15,26 79-15,26 26-1,26 0 1,26 78 0,53 53-1,52 26 1,-26 0 0,0-26-1,-52-26 1,-79-79-1,-105-78 1,105 52 0</inkml:trace>
        </inkml:traceGroup>
      </inkml:traceGroup>
    </inkml:traceGroup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1:32.9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78CF54D-310B-49DD-9F2D-83CA9A8217A2}" emma:medium="tactile" emma:mode="ink">
          <msink:context xmlns:msink="http://schemas.microsoft.com/ink/2010/main" type="writingRegion" rotatedBoundingBox="10971,9321 23289,7475 23615,9651 11297,11497"/>
        </emma:interpretation>
      </emma:emma>
    </inkml:annotationXML>
    <inkml:traceGroup>
      <inkml:annotationXML>
        <emma:emma xmlns:emma="http://www.w3.org/2003/04/emma" version="1.0">
          <emma:interpretation id="{8FC62FC6-7FA7-4995-B60C-B2BAA1537A32}" emma:medium="tactile" emma:mode="ink">
            <msink:context xmlns:msink="http://schemas.microsoft.com/ink/2010/main" type="paragraph" rotatedBoundingBox="10971,9321 23289,7475 23615,9651 11297,11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14A65A-BED7-4A7A-A1D4-12F0EB08C7EB}" emma:medium="tactile" emma:mode="ink">
              <msink:context xmlns:msink="http://schemas.microsoft.com/ink/2010/main" type="line" rotatedBoundingBox="10971,9321 23289,7475 23615,9651 11297,11497"/>
            </emma:interpretation>
          </emma:emma>
        </inkml:annotationXML>
        <inkml:traceGroup>
          <inkml:annotationXML>
            <emma:emma xmlns:emma="http://www.w3.org/2003/04/emma" version="1.0">
              <emma:interpretation id="{6AB8F21A-F47C-427D-9996-B131C67001C3}" emma:medium="tactile" emma:mode="ink">
                <msink:context xmlns:msink="http://schemas.microsoft.com/ink/2010/main" type="inkWord" rotatedBoundingBox="10970,9321 18344,7292 19030,9788 11657,11816"/>
              </emma:interpretation>
              <emma:one-of disjunction-type="recognition" id="oneOf0">
                <emma:interpretation id="interp0" emma:lang="it-IT" emma:confidence="0">
                  <emma:literal>-atto</emma:literal>
                </emma:interpretation>
                <emma:interpretation id="interp1" emma:lang="it-IT" emma:confidence="0">
                  <emma:literal>-art'</emma:literal>
                </emma:interpretation>
                <emma:interpretation id="interp2" emma:lang="it-IT" emma:confidence="0">
                  <emma:literal>-atta</emma:literal>
                </emma:interpretation>
                <emma:interpretation id="interp3" emma:lang="it-IT" emma:confidence="0">
                  <emma:literal>-art</emma:literal>
                </emma:interpretation>
                <emma:interpretation id="interp4" emma:lang="it-IT" emma:confidence="0">
                  <emma:literal>-zio'</emma:literal>
                </emma:interpretation>
              </emma:one-of>
            </emma:emma>
          </inkml:annotationXML>
          <inkml:trace contextRef="#ctx0" brushRef="#br0">8746-445 0,'210'26'0,"-27"-26"0,52 26 16,80 1-1,51 25 1,53-26 0,79 27-1,52-1 1,0 0 0,-1 1-1,-25-1 1,-79 0-1,-104-25 1,-132-1 0,-130-26-1,-79-26 1,-131-1 0,-79-25-1,-78 26 16,-52 0-15,340 26-16</inkml:trace>
          <inkml:trace contextRef="#ctx0" brushRef="#br0" timeOffset="595.665">10422 157 0,'-52'-52'15,"78"26"-15,26-27 0,27 27 0,52 0 16,26 52 0,-53 0-1,1 27 1,-105 25 0,-52 1-1,-105 26 1,-53 26-1,27-53 1,52 27 0,105-53-1,52 27 1,79-27 0,78 1-1,26-1 1,1-26-1,-53 0 1,-78-26 0,-53 0-1,-26-52 1,-26-53 0,52 0 15,-26 105-16</inkml:trace>
          <inkml:trace contextRef="#ctx0" brushRef="#br0" timeOffset="1375.8885">11967 262 0,'0'105'0,"0"0"0,-26 52 15,26 0 1,0 0 0,0-26-1,0-79 1,0-26-1,26-78 1,-26-105 0,26-26-1,26-1 1,1 27 0,-27 26-1,26 105 1,-25 78-1,-27-25 1,0 77 0,0 53-1,0 1 1,26 25 0,26-52 15,27-26-16,-27-53 1,-52-52 0,-26-105-1,-79-52 1,-78-52 0,-27-1-1,-52 1 1,53 78-1,78 52 1,131 105 0,52-26-1,184 0 1,78 27 0,53 25-1,-53 26 1,-104-78-1,-210 0 1</inkml:trace>
          <inkml:trace contextRef="#ctx0" brushRef="#br0" timeOffset="5727.1725">15450-1283 0,'130'-52'0,"-25"26"0,52-1 15,27 27-15,-1 0 16,-26 0 0,-105 0-1,-52 0 1,-104 27-1,-80-27 1,-51 26 0,-27 26-1,52 27 1,53 25 0,131 27 15,26-131-16,79 27 1,104-27 0,26 0-1,-25 0 1,-27 0 0,-105 26-1,-52-26 1,0 0-1</inkml:trace>
        </inkml:traceGroup>
        <inkml:traceGroup>
          <inkml:annotationXML>
            <emma:emma xmlns:emma="http://www.w3.org/2003/04/emma" version="1.0">
              <emma:interpretation id="{F408E731-9D73-4025-9816-C8FEB526F3F9}" emma:medium="tactile" emma:mode="ink">
                <msink:context xmlns:msink="http://schemas.microsoft.com/ink/2010/main" type="inkWord" rotatedBoundingBox="22315,8184 23371,8026 23569,9346 22513,9504">
                  <msink:destinationLink direction="with" ref="{EB548192-6894-446A-A92B-2A0012115CD5}"/>
                </msink:context>
              </emma:interpretation>
              <emma:one-of disjunction-type="recognition" id="oneOf1">
                <emma:interpretation id="interp5" emma:lang="it-IT" emma:confidence="0">
                  <emma:literal>I</emma:literal>
                </emma:interpretation>
                <emma:interpretation id="interp6" emma:lang="it-IT" emma:confidence="0">
                  <emma:literal>1</emma:literal>
                </emma:interpretation>
                <emma:interpretation id="interp7" emma:lang="it-IT" emma:confidence="0">
                  <emma:literal>s</emma:literal>
                </emma:interpretation>
                <emma:interpretation id="interp8" emma:lang="it-IT" emma:confidence="0">
                  <emma:literal>£</emma:literal>
                </emma:interpretation>
                <emma:interpretation id="interp9" emma:lang="it-IT" emma:confidence="0">
                  <emma:literal>b</emma:literal>
                </emma:interpretation>
              </emma:one-of>
            </emma:emma>
          </inkml:annotationXML>
          <inkml:trace contextRef="#ctx0" brushRef="#br0" timeOffset="6684.1425">20163-1100 0,'26'-26'0,"26"26"0,53 0 0,26-26 15,-26-26-15,26-27 16,-53-26 0,1 1-1,-53-1 1,-26 26-1,0 53 1,0 26 0,-26 26-1,26 79 1,26 26 0,-26 26-1,26 0 1,27-26-1,-53-26 1,-53 0 0,-51-53-1,-54 0 1,-25-25 15,52-1-15,79 0-1,78-26 1,79 26 0,78-26-1,53 26 1,-1 1 0,-77-1-1,-54 26 1,-104-26-1,-78-26 1,-79-26 0,-79-26-1,-78-1 1,314 53 0</inkml:trace>
        </inkml:traceGroup>
      </inkml:traceGroup>
    </inkml:traceGroup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0:40.2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E28C9B-1E87-4356-A602-DF208E82AF5D}" emma:medium="tactile" emma:mode="ink">
          <msink:context xmlns:msink="http://schemas.microsoft.com/ink/2010/main" type="writingRegion" rotatedBoundingBox="1331,9725 17059,10382 16706,18832 978,18175"/>
        </emma:interpretation>
      </emma:emma>
    </inkml:annotationXML>
    <inkml:traceGroup>
      <inkml:annotationXML>
        <emma:emma xmlns:emma="http://www.w3.org/2003/04/emma" version="1.0">
          <emma:interpretation id="{EC1F83D9-4740-4379-9E57-C400B6C49AD1}" emma:medium="tactile" emma:mode="ink">
            <msink:context xmlns:msink="http://schemas.microsoft.com/ink/2010/main" type="paragraph" rotatedBoundingBox="1029,9878 9715,9113 10103,13516 1417,14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C342DE-2B90-4929-A27A-23430195842E}" emma:medium="tactile" emma:mode="ink">
              <msink:context xmlns:msink="http://schemas.microsoft.com/ink/2010/main" type="line" rotatedBoundingBox="1029,9878 9715,9113 10103,13516 1417,14281"/>
            </emma:interpretation>
          </emma:emma>
        </inkml:annotationXML>
        <inkml:traceGroup>
          <inkml:annotationXML>
            <emma:emma xmlns:emma="http://www.w3.org/2003/04/emma" version="1.0">
              <emma:interpretation id="{CCF97B7D-41FA-447A-ACC9-2B9633CDAEE9}" emma:medium="tactile" emma:mode="ink">
                <msink:context xmlns:msink="http://schemas.microsoft.com/ink/2010/main" type="inkWord" rotatedBoundingBox="1029,9878 9715,9113 10103,13516 1417,14281"/>
              </emma:interpretation>
              <emma:one-of disjunction-type="recognition" id="oneOf0">
                <emma:interpretation id="interp0" emma:lang="it-IT" emma:confidence="0">
                  <emma:literal>internet</emma:literal>
                </emma:interpretation>
                <emma:interpretation id="interp1" emma:lang="it-IT" emma:confidence="0">
                  <emma:literal>int</emma:literal>
                </emma:interpretation>
                <emma:interpretation id="interp2" emma:lang="it-IT" emma:confidence="0">
                  <emma:literal>Artist</emma:literal>
                </emma:interpretation>
                <emma:interpretation id="interp3" emma:lang="it-IT" emma:confidence="0">
                  <emma:literal>iterante</emma:literal>
                </emma:interpretation>
                <emma:interpretation id="interp4" emma:lang="it-IT" emma:confidence="0">
                  <emma:literal>iteranti</emma:literal>
                </emma:interpretation>
              </emma:one-of>
            </emma:emma>
          </inkml:annotationXML>
          <inkml:trace contextRef="#ctx0" brushRef="#br0">0 3142 0,'0'53'0,"-26"52"16,52 26-16,-26-1 15,26 28 1,-26-27 0,0-53-1,26-52 16,-26-26-15,0-52 0,27-79-1,25 26 1,-26-26 0,53 27-1,-1 51 16,-25 27-31,25 26 16,1 52 0,25 53-1,-25 26 17,-27 0-17,1 26 1,-53 0-1,26-52 1,-52 0 0,26-53-1,0-26 1,0-26 0,0-26-1,52-105 1,1-26-1,-53 157 1</inkml:trace>
          <inkml:trace contextRef="#ctx0" brushRef="#br0" timeOffset="777.294">2671 2383 0,'183'26'0,"1"0"15,-1 1-15,0-1 16,-52 26-1,-131-78 1,0 26 0</inkml:trace>
          <inkml:trace contextRef="#ctx0" brushRef="#br0" timeOffset="572.229">2592 2069 0,'27'0'0,"51"0"0,53 0 16,26 0-16,53 0 0,25 0 15,-78-79 1,-26 79 0,-78 0-1,-53 0 1,-26 0-1,-105 27 1,-26 77 0,-1-78-1,-25-26 1,183 0 0</inkml:trace>
          <inkml:trace contextRef="#ctx0" brushRef="#br0" timeOffset="-870.0615">-995 2383 0,'79'26'0,"25"0"0,27-26 15,53 27-15,77-1 16,27-26 0,53 26-1,52-26 1,-27 26 0,-25 27-1,-27-27 1,-52-26-1,-79 0 1,-78 0 15,-53-26-15,-52 26 0,-26 0-1,-131-27 1,-26 1-1,183 26 1</inkml:trace>
          <inkml:trace contextRef="#ctx0" brushRef="#br0" timeOffset="-1911.0105">79 0 0,'0'26'0,"0"53"15,0 26-15,-27 26 0,27 26 32,-26 26-32,0 53 15,26 26 1,0-27-1,105-25 1,-53-27 0,79-52-1,-26-79 1,-27-25 15,53-27-15,0-53-1,-26-25 1,0-1 0,-1 0-1,-104-78 1,0 157 0</inkml:trace>
          <inkml:trace contextRef="#ctx0" brushRef="#br0" timeOffset="-1546.776">-209 917 0,'209'0'0,"-78"0"16,0 26 0,105 0-1,-79-26 1,-53 0-1,-51 0 1,-53 0 0,-26 0-1,-105 0 1,-26-26 0,157 26-1</inkml:trace>
          <inkml:trace contextRef="#ctx0" brushRef="#br0" timeOffset="2280.1275">5735 733 0,'-27'27'15,"1"-1"-15,-26 79 0,-27 25 0,-25 28 32,-80 51-32,1 1 15,-26 25 1,51-51 15,54-27-15,25-26-1,79-53 1,26-52 0,1 0-1,103-26 1,28 0 0,25-26-1,53 26 1,25 26-1,1 1 1,-26-27 0,-53 26 15,-26-26-15,-157 0-1,-26-53 1,-131-25-1,26-53 1,0-26 0,131 157-1</inkml:trace>
          <inkml:trace contextRef="#ctx0" brushRef="#br0" timeOffset="2715.6465">5237 602 0,'26'0'0,"53"79"0,-1 52 16,1 52-16,26 27 16,-1 104-1,1-52 1,-26-26 0,-1-53-1,1-26 16,-53-79-15,0-51 0,-26-27-1,0-53 1,-26-78 0,0-26-1,26 157 1</inkml:trace>
          <inkml:trace contextRef="#ctx0" brushRef="#br0" timeOffset="3635.5095">6651 1676 0,'393'-105'16,"-184"105"-16,-51 0 15,-54 0 1,-78 0 0,-26 0-1,-52-26 1,-79-26 15,131 52-15</inkml:trace>
          <inkml:trace contextRef="#ctx0" brushRef="#br0" timeOffset="3320.1">7018 943 0,'0'157'0,"-26"0"16,-27 26-1,1 53 1,52 0-1,0-1 1,26-51 0,26-27-1,53-52 1,0-53 0,0-52-1,26-26 1,-1-27-1,-25-25 1,0-1 0,-105-25-1,-26-27 17,26 131-32</inkml:trace>
        </inkml:traceGroup>
      </inkml:traceGroup>
    </inkml:traceGroup>
    <inkml:traceGroup>
      <inkml:annotationXML>
        <emma:emma xmlns:emma="http://www.w3.org/2003/04/emma" version="1.0">
          <emma:interpretation id="{95ABFB1F-DA5E-430C-B710-8C2D8DB369D7}" emma:medium="tactile" emma:mode="ink">
            <msink:context xmlns:msink="http://schemas.microsoft.com/ink/2010/main" type="paragraph" rotatedBoundingBox="6321,15067 7698,12901 9066,13772 7689,159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A432AA-1E9C-473B-BF7B-28F96623A1B3}" emma:medium="tactile" emma:mode="ink">
              <msink:context xmlns:msink="http://schemas.microsoft.com/ink/2010/main" type="line" rotatedBoundingBox="6321,15067 7698,12901 9066,13772 7689,15937">
                <msink:destinationLink direction="with" ref="{BCE26930-7EA1-4B21-B174-EC440EC6251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F81A1B4-C93A-4EB4-AD16-FAC07A0D6980}" emma:medium="tactile" emma:mode="ink">
                <msink:context xmlns:msink="http://schemas.microsoft.com/ink/2010/main" type="inkWord" rotatedBoundingBox="6321,15067 7698,12901 9066,13772 7689,15937"/>
              </emma:interpretation>
              <emma:one-of disjunction-type="recognition" id="oneOf1">
                <emma:interpretation id="interp5" emma:lang="it-IT" emma:confidence="0">
                  <emma:literal>%</emma:literal>
                </emma:interpretation>
                <emma:interpretation id="interp6" emma:lang="it-IT" emma:confidence="0">
                  <emma:literal>l</emma:literal>
                </emma:interpretation>
                <emma:interpretation id="interp7" emma:lang="it-IT" emma:confidence="0">
                  <emma:literal>"</emma:literal>
                </emma:interpretation>
                <emma:interpretation id="interp8" emma:lang="it-IT" emma:confidence="0">
                  <emma:literal>,</emma:literal>
                </emma:interpretation>
                <emma:interpretation id="interp9" emma:lang="it-IT" emma:confidence="0">
                  <emma:literal>i</emma:literal>
                </emma:interpretation>
              </emma:one-of>
            </emma:emma>
          </inkml:annotationXML>
          <inkml:trace contextRef="#ctx0" brushRef="#br0" timeOffset="5833.611">5813 3352 0,'26'52'0,"1"79"0,-27 53 16,0 25 0,-27 27-1,27 52 1,-26-53-1,0 1 1,0-53 0,52-78-1,-26-52 1,-26-53 0,26-79-1,-53-26 1,1 27-1,-26 25 1,25 53 0,27 0-1,26 53 1,52 25 0,27 53-1,-1-26 1,1 26 15,0-79-15,-79-26-1,26-52 1,-26-52 0,26-53-1,0 0 1,27 0-1,25 52 1,-52 53 0,27 52-1,-80 0 1,-25 27 0,52-53-1</inkml:trace>
          <inkml:trace contextRef="#ctx0" brushRef="#br0" timeOffset="6459.5475">4137 5237 0,'53'27'0,"-27"51"15,0-26-15,-26-52 0</inkml:trace>
        </inkml:traceGroup>
      </inkml:traceGroup>
    </inkml:traceGroup>
    <inkml:traceGroup>
      <inkml:annotationXML>
        <emma:emma xmlns:emma="http://www.w3.org/2003/04/emma" version="1.0">
          <emma:interpretation id="{69E34132-D9FA-40FF-B408-C04CDA4BDF9A}" emma:medium="tactile" emma:mode="ink">
            <msink:context xmlns:msink="http://schemas.microsoft.com/ink/2010/main" type="paragraph" rotatedBoundingBox="6528,15043 12657,15299 12589,16921 6460,166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901EF2-2B20-4F50-8817-9BDA347CD627}" emma:medium="tactile" emma:mode="ink">
              <msink:context xmlns:msink="http://schemas.microsoft.com/ink/2010/main" type="line" rotatedBoundingBox="6528,15043 12657,15299 12589,16921 6460,16665"/>
            </emma:interpretation>
          </emma:emma>
        </inkml:annotationXML>
        <inkml:traceGroup>
          <inkml:annotationXML>
            <emma:emma xmlns:emma="http://www.w3.org/2003/04/emma" version="1.0">
              <emma:interpretation id="{C6D3A111-82E5-4B39-B6ED-6E1AEAAAB914}" emma:medium="tactile" emma:mode="ink">
                <msink:context xmlns:msink="http://schemas.microsoft.com/ink/2010/main" type="inkWord" rotatedBoundingBox="6528,15043 12657,15299 12589,16921 6460,16665"/>
              </emma:interpretation>
              <emma:one-of disjunction-type="recognition" id="oneOf2">
                <emma:interpretation id="interp10" emma:lang="it-IT" emma:confidence="0">
                  <emma:literal>intervallo</emma:literal>
                </emma:interpretation>
                <emma:interpretation id="interp11" emma:lang="it-IT" emma:confidence="0">
                  <emma:literal>inter vallo</emma:literal>
                </emma:interpretation>
                <emma:interpretation id="interp12" emma:lang="it-IT" emma:confidence="0">
                  <emma:literal>Inter vallo</emma:literal>
                </emma:interpretation>
                <emma:interpretation id="interp13" emma:lang="it-IT" emma:confidence="0">
                  <emma:literal>Intervallo</emma:literal>
                </emma:interpretation>
                <emma:interpretation id="interp14" emma:lang="it-IT" emma:confidence="0">
                  <emma:literal>interi vallo</emma:literal>
                </emma:interpretation>
              </emma:one-of>
            </emma:emma>
          </inkml:annotationXML>
          <inkml:trace contextRef="#ctx0" brushRef="#br0" timeOffset="6264.2475">4452 5997 0,'0'104'16,"0"27"-16,-27 0 0,27 0 31,0-26-15,0-53 0,0-52-1,-52-104 1,0-80-1,-1-51 1,53 235 0</inkml:trace>
          <inkml:trace contextRef="#ctx0" brushRef="#br0" timeOffset="6963.4215">4635 6206 0,'26'53'0,"0"-1"0,0 27 0,1 25 16,-27-25-1,26-1 1,0-51 0,-26-27-1,26-53 1,0-78-1,1-26 1,25 52 0,0 53-1,-26 52 1,1 0 0,-1 79-1,0 25 1,0 27-1,27 0 1,-27-26 0,26-27-1,-26-104 1,53-52 15,-79 78-15</inkml:trace>
          <inkml:trace contextRef="#ctx0" brushRef="#br0" timeOffset="7919.415">5708 5866 0,'419'-79'0,"-183"79"16,-26 0 0,-53 0-1,-105-26 17,-26 26-17,-26 0 1</inkml:trace>
          <inkml:trace contextRef="#ctx0" brushRef="#br0" timeOffset="7563.969">5970 5604 0,'27'105'0,"-1"26"0,-52 26 16,26 26 0,0 0-1,0-26 1,52 1-1,0-54 1,1-51 0,-1-53-1,27-53 1,-53-78 0,-26-26 15,-26 26-31,-1 27 31,1 77-15,26 27-1,-26 53 1,52 52 0,27 52-1,25-26 1,27-1-1,0-51 1,26-53 0,-79-78-1,-52-105 1,0 157 0</inkml:trace>
          <inkml:trace contextRef="#ctx0" brushRef="#br0" timeOffset="8315.874">6677 6232 0,'53'53'0,"-27"-1"0,0 27 16,26-1-16,-52 1 16,0 26-1,0-53 1,0-52 0,0 0-1,0-79 1,27-25 15,-27-1-15,52 0-1,0 53 1,53 52 0,26 26-1,-52 0 1,-27 53-1,-26-53 1,-26-26 0,0-52-1,0-1 1,0 53 0</inkml:trace>
          <inkml:trace contextRef="#ctx0" brushRef="#br0" timeOffset="8751.393">7463 6206 0,'26'131'0,"0"-26"15,-26 26-15,53 0 31,-1-27-15,-26-77 0,0-27-1,1-53 1,-1-51 0,0-106-1,26 79 1,1 26 15,-1 53-15,-26 26-1,0 52 1,-26 26 0,-26 1-1,26-1 1,0-26-1,0-26 1</inkml:trace>
          <inkml:trace contextRef="#ctx0" brushRef="#br0" timeOffset="10199.5425">8013 6704 0,'105'104'0,"-27"-77"16,1-27-16,25 0 0,-25-27 16,-27-51-1,-52-27 1,-52-26 15,-79 53-15,0-1-1,0 53 1,0 78 0,105 1-1,78 51 1,27 1 0,52 0-1,0-53 1,-53-26 15,1-26-15,-53 0-1,0 27 1,-26-1 0,53 0-1,-1 26 1,53 1-1,-27-53 1,27-53 0,-26-78-1,-27-78 1,-26 0 0,-26-27-1,0 0 1,-26 53-1,0 26 1,0 78 0,26 53-1,0 78 1,0 105 15,-26 79-15,52 52-1,26 0 1,0-26 0,27-79-1,-27-78 1,1-105 0,-1-52-1,-26-158 1,27-25-1,-27-27 1,-26 26 0,0 27-1,-26 78 1,-1 78 0,1 53-1,-26 105 1,26 78-1,26 53 1,26 0 0,52-27 15,1-52-15,0-52-1,-1-105 1,-25-26-1,-27-53 1,0 53 0,-26 26-1,0 0 1,52 52 0,27 53-1,26 0 1,25 0-1,1-79 1,-26-52 0,-52-79-1,-80-78 1,-51 26 0,-27-1-1,-26 80 1,26 52 15,27 78-15,52 79-1,26 78 1,26-25 0,-26-184-1</inkml:trace>
        </inkml:traceGroup>
      </inkml:traceGroup>
    </inkml:traceGroup>
    <inkml:traceGroup>
      <inkml:annotationXML>
        <emma:emma xmlns:emma="http://www.w3.org/2003/04/emma" version="1.0">
          <emma:interpretation id="{F759C577-2196-4715-B33A-E3A73674BB2B}" emma:medium="tactile" emma:mode="ink">
            <msink:context xmlns:msink="http://schemas.microsoft.com/ink/2010/main" type="paragraph" rotatedBoundingBox="6528,15923 16820,16429 16699,18884 6407,183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D6F037-91D6-457E-8921-82741A9D52A8}" emma:medium="tactile" emma:mode="ink">
              <msink:context xmlns:msink="http://schemas.microsoft.com/ink/2010/main" type="line" rotatedBoundingBox="6528,15923 16820,16429 16699,18884 6407,18377"/>
            </emma:interpretation>
          </emma:emma>
        </inkml:annotationXML>
        <inkml:traceGroup>
          <inkml:annotationXML>
            <emma:emma xmlns:emma="http://www.w3.org/2003/04/emma" version="1.0">
              <emma:interpretation id="{C9368A81-8432-4E96-85AB-C973CE7733EE}" emma:medium="tactile" emma:mode="ink">
                <msink:context xmlns:msink="http://schemas.microsoft.com/ink/2010/main" type="inkWord" rotatedBoundingBox="6528,15923 16820,16429 16699,18884 6407,18377"/>
              </emma:interpretation>
              <emma:one-of disjunction-type="recognition" id="oneOf3">
                <emma:interpretation id="interp15" emma:lang="it-IT" emma:confidence="0">
                  <emma:literal>campionamento</emma:literal>
                </emma:interpretation>
                <emma:interpretation id="interp16" emma:lang="it-IT" emma:confidence="0">
                  <emma:literal>campionamen to</emma:literal>
                </emma:interpretation>
                <emma:interpretation id="interp17" emma:lang="it-IT" emma:confidence="0">
                  <emma:literal>campionammo to</emma:literal>
                </emma:interpretation>
                <emma:interpretation id="interp18" emma:lang="it-IT" emma:confidence="0">
                  <emma:literal>Campionammo to</emma:literal>
                </emma:interpretation>
                <emma:interpretation id="interp19" emma:lang="it-IT" emma:confidence="0">
                  <emma:literal>campionamenti to</emma:literal>
                </emma:interpretation>
              </emma:one-of>
            </emma:emma>
          </inkml:annotationXML>
          <inkml:trace contextRef="#ctx0" brushRef="#br0" timeOffset="12043.1745">4871 7149 0,'0'-26'0,"-53"0"0,-25 26 0,-53 26 16,26 26-16,-52 53 15,52 26 1,105 0-1,52-27 1,27-25 0,104-53-1,1 0 1,-1-26 0,-78 0-1,-53 0 1,-26 0-1,0 27 1,-26-1 0,27 26-1,51-26 1,53 0 0,-26-52 15,0-26-16,-27-79 1,-52 26 0,-78-26-1,-53 27 1,-52 25 0,0 79-1,0 52 1,78 27-1,53 52 1,78-26 0,53-27-1,79 1 1,-27-53 0,-53-52-1,-25-27 1,-53 27-1,-26 0 1,0 26 0,0 0 15,0 52-15,26 27-1,27-1 1,25-25-1,27-27 1,0-78 0,-1-27-1,-51-52 1,-27 26 0,-26 1-1,0 77 1,0 27-1,0 0 1,0 105 0,0 26-1,26 0 1,27-26 0,-1-53-1,27-52 1,-27-52 15,0-53-15,-26-78-1,1 104 1,-27 79 0,0 0-1,0 0 1,0 105-1,26 0 1,0-1 0,0-77-1,27-27 1,25-53 0,-26-25-1,-25-27 1,25 26-1,-52 79 1,0 0 0,0 27-1,26 77 1,27 27 0,-1-26 15,0-26-16,1-79 1,-27-79 0,0-52-1,-26 131 1</inkml:trace>
          <inkml:trace contextRef="#ctx0" brushRef="#br0" timeOffset="13127.0895">7332 7542 0,'52'157'0,"-52"0"16,27 26-1,-27 27 1,26-1-1,-26-52 1,0-26 0,0-105-1,0-52 1,-26-131 0,26-52-1,-27-27 1,1 0-1,0 27 1,0 104 0,26 79-1,0 26 1,52 0 0,27 0 15,78 52-16,26 1 1,-52 25 0,0 1-1,-157-53 1,-53-26 0,-78 0-1,-26-26 1,26 26-1,26 0 17,105 0-17,104-26 1,53-1 0,79 1-1,-27-26 1,0 26-1,-52-27 1,-52 53 0,-79 26-1,0 1 1,0-27 0,-27 52-1,27 27 1,27-27-1,-1 26 1,26-51 0,-26-54-1,1-51 1,-80-79 0,-25-53 15,-1 1-16,27 26 1,-1 78 0,27 79-1,26 26 1,26 0 0,1-27-1,-1 27 1,26 0-1,-52 0 1</inkml:trace>
          <inkml:trace contextRef="#ctx0" brushRef="#br0" timeOffset="15790.9815">8615 7804 0,'105'104'0,"-53"-78"15,27-52-15,-27-26 0,1-27 0,-53-25 16,-53-1 15,-78 26-15,-26 27-1,26 78 1,26 26 0,79 27-1,52 26 16,53 0-31,52-27 16,26-52 0,-52-52-1,-27-52 1,-51-53 0,-27 26-1,0 52 1,0 27 15,0 26-15,0 0-1,78 79 1,-26-1 0,1 1-1,-1 26 1,-52-53-1,0-26 1,26-26 0,1 0-1,25-26 1,0-26 0,1-1-1,-1 27 1,-26 0-1,0 26 1,1 52 0,-1 27-1,0-1 1,26-25 0,1-27 15,-27-105-16,0 1 1,0-1 0,-26 27-1,0 78 1,0 27 0,53-1-1,25 0 1,27 1-1,26-1 1,-26-52 0,-27-26-1,-52-27 1,-26-25 0,-52-1-1,-53 1 1,-26 25-1,27 53 1,51 53 0,27-1 15,52 53-15,53-27-1,25 1 1,-25-53-1,0-26 1,-53-26 0,0 0-1,-26 26 1,0 0 0,26 52-1,0 1 1,53-1-1,-27-26 1,27-52 0,-27-26-1,1-53 1,-27 0 0,-26 0-1,0 27 1,0 78-1,0 0 17,0 26-17,0 79 1,26 26 0,0-27-1,0-25 1,27-53-1,-1-52 1,-26-53 0,27-25-1,-27 25 1,26 1 0,-52 51-1,0 27 1,26 53-1,-26 25 1,0 27 0,27-26-1,25-27 1,0-52 0,27-52 15,-1-27-16,-25 0 1,-1 1 0,-26 52-1,-26 26 1,27 0 0,25 78-1,53 27 1,-1 0-1,1-53 1,0-26 0,-27-78-1,-51-53 1,-54-26 0,1 0-1,-52 53 1,25 52-1,27 52 1,26 26 0,26 53 15,53 26-15,-1 0-1,1-79 1,26-26-1,-53-78 1,-26-53 0,-26 0-1,0 27 1,0 52 0,26 26 15,-26 26-16,27 52 1,25 27 0,-26-26-1,27-53 1,-1-26 0,-26-52-1,0-1 1,0 1-1,1 26 1,-27 26 0,26 0-1,0 78 1,0 27 0,53 0-1,-27-27 1,1-104-1,-1-79 1,0-78 0,-52 183 15</inkml:trace>
          <inkml:trace contextRef="#ctx0" brushRef="#br0" timeOffset="16782.129">12857 7018 0,'471'105'0,"27"-1"16,-498-104-1</inkml:trace>
          <inkml:trace contextRef="#ctx0" brushRef="#br0" timeOffset="16593.6645">13276 6599 0,'26'105'0,"-26"52"0,0 52 15,-26 53 1,52-26 0,0 26-1,79 78 1,0-157 0,0-52-1,-1-104 1,1-27-1,0-79 17,-26 0-17,-53 1 1,0 25 0,0 27-1,-26 26 1,-26 53-1,26 25 1,0 27 0,26-26-1,0-1 1,53-26 0,26-52-1,-27-26 1,1-52-1,-53-1 1,-26-52 0,-79 0-1,-78 0 1,-26 27 0,26 77 15,26 54-16,78 25 1,80 105 0,104 0-1,26-52 1,0-105 0,-52-105-1,-105 105 1</inkml:trace>
        </inkml:traceGroup>
      </inkml:traceGroup>
    </inkml:traceGroup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1:43.6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634388F-D7B5-41C4-9C02-F7AD5A7B6936}" emma:medium="tactile" emma:mode="ink">
          <msink:context xmlns:msink="http://schemas.microsoft.com/ink/2010/main" type="inkDrawing" rotatedBoundingBox="19246,7436 28289,11207 26453,15609 17410,11838" shapeName="Other">
            <msink:destinationLink direction="with" ref="{84ABD4C0-5C27-48B8-9DD9-81D216B54393}"/>
          </msink:context>
        </emma:interpretation>
      </emma:emma>
    </inkml:annotationXML>
    <inkml:trace contextRef="#ctx0" brushRef="#br0">262 0 0,'-26'-104'0,"26"208"0,26 80 0,-26 78 15,0 26 1,-26 78 0,-1 27-1,27 26 1,-26 52 0,0 1-1,0-1 1,-26-26-1,25-52 1,1-79 0,0-78-1,26-79 1,0-78 0,26-53-1,-26-26 1,0-26-1,26 26 1,1-27 15,-1 1-15,78 26 0,27 0-1,79 26 1,104 1-1,79-27 1,78 26 0,79 0-1,26-26 1,79 52 0,52 1-1,0 25 1,26 1-1,-78 25 1,-27 1 0,-78 0-1,-131 0 1,-105-27 0,-157-52-1,-130-52 16,-106-78-15,-78-80 0,157 184-1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1:40.8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EBD7BF9-8142-4211-A853-25D8479B64F7}" emma:medium="tactile" emma:mode="ink">
          <msink:context xmlns:msink="http://schemas.microsoft.com/ink/2010/main" type="writingRegion" rotatedBoundingBox="20722,9725 25616,10263 25437,11889 20543,11351"/>
        </emma:interpretation>
      </emma:emma>
    </inkml:annotationXML>
    <inkml:traceGroup>
      <inkml:annotationXML>
        <emma:emma xmlns:emma="http://www.w3.org/2003/04/emma" version="1.0">
          <emma:interpretation id="{AFAA5A39-A973-4278-837B-681904F611E0}" emma:medium="tactile" emma:mode="ink">
            <msink:context xmlns:msink="http://schemas.microsoft.com/ink/2010/main" type="paragraph" rotatedBoundingBox="20722,9725 25616,10263 25437,11889 20543,11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EF53CB-C0F7-47B4-8BA0-0F9BC949A069}" emma:medium="tactile" emma:mode="ink">
              <msink:context xmlns:msink="http://schemas.microsoft.com/ink/2010/main" type="line" rotatedBoundingBox="20722,9725 25616,10263 25437,11889 20543,11351"/>
            </emma:interpretation>
          </emma:emma>
        </inkml:annotationXML>
        <inkml:traceGroup>
          <inkml:annotationXML>
            <emma:emma xmlns:emma="http://www.w3.org/2003/04/emma" version="1.0">
              <emma:interpretation id="{5A10B6EF-71F1-4FB9-B6BE-37F2C94D13FB}" emma:medium="tactile" emma:mode="ink">
                <msink:context xmlns:msink="http://schemas.microsoft.com/ink/2010/main" type="inkWord" rotatedBoundingBox="20779,9690 24319,10392 24025,11869 20485,11167"/>
              </emma:interpretation>
              <emma:one-of disjunction-type="recognition" id="oneOf0">
                <emma:interpretation id="interp0" emma:lang="it-IT" emma:confidence="0">
                  <emma:literal>24</emma:literal>
                </emma:interpretation>
                <emma:interpretation id="interp1" emma:lang="it-IT" emma:confidence="0">
                  <emma:literal>24.</emma:literal>
                </emma:interpretation>
                <emma:interpretation id="interp2" emma:lang="it-IT" emma:confidence="0">
                  <emma:literal>44</emma:literal>
                </emma:interpretation>
                <emma:interpretation id="interp3" emma:lang="it-IT" emma:confidence="0">
                  <emma:literal>44.</emma:literal>
                </emma:interpretation>
                <emma:interpretation id="interp4" emma:lang="it-IT" emma:confidence="0">
                  <emma:literal>2.4</emma:literal>
                </emma:interpretation>
              </emma:one-of>
            </emma:emma>
          </inkml:annotationXML>
          <inkml:trace contextRef="#ctx0" brushRef="#br0">18435 524 0,'52'-79'0,"0"27"15,79 52-15,79 0 0,-27 26 0,-52 27 31,-52 25-15,-106 27 0,-77 26-1,-106 26 1,1-26 0,25 0-1,106-26 1,78-1-1,131-51 1,131-1 0,0-26-1,-1 0 1,-51-26 0,-105 0-1,-79 0 1,-52 0-1,-1 0 1,1-52 0,26 52-1</inkml:trace>
          <inkml:trace contextRef="#ctx0" brushRef="#br0" timeOffset="560.511">21367 498 0,'0'52'0,"-78"53"16,-53 52-16,-79 26 16,1 1-1,26-1 1,26-26-1,104-26 1,53-53 15,131 1-15,79-79 0,78 0-1,0 26 1,-26-26-1,-53-26 1,-104 26 0,-79-26-1,-78-27 1,-53-25 0,0-53-1,105 131 1</inkml:trace>
          <inkml:trace contextRef="#ctx0" brushRef="#br0" timeOffset="915.957">21315 472 0,'26'52'16,"0"53"-16,53 78 0,-27 53 15,27-53 1,-27 53 0,1-53-1,-1-26 1,-26-52-1,-26-53 17,-26-78-17,0-79 1,26-52 0,0 157-1</inkml:trace>
        </inkml:traceGroup>
        <inkml:traceGroup>
          <inkml:annotationXML>
            <emma:emma xmlns:emma="http://www.w3.org/2003/04/emma" version="1.0">
              <emma:interpretation id="{CAD893DE-94C1-4E91-B9F0-0D7BE08109EA}" emma:medium="tactile" emma:mode="ink">
                <msink:context xmlns:msink="http://schemas.microsoft.com/ink/2010/main" type="inkWord" rotatedBoundingBox="25025,9966 25786,11391 24797,11920 24036,10495"/>
              </emma:interpretation>
              <emma:one-of disjunction-type="recognition" id="oneOf1">
                <emma:interpretation id="interp5" emma:lang="it-IT" emma:confidence="0">
                  <emma:literal>t</emma:literal>
                </emma:interpretation>
                <emma:interpretation id="interp6" emma:lang="it-IT" emma:confidence="0">
                  <emma:literal>ti</emma:literal>
                </emma:interpretation>
                <emma:interpretation id="interp7" emma:lang="it-IT" emma:confidence="0">
                  <emma:literal>E</emma:literal>
                </emma:interpretation>
                <emma:interpretation id="interp8" emma:lang="it-IT" emma:confidence="0">
                  <emma:literal>te</emma:literal>
                </emma:interpretation>
                <emma:interpretation id="interp9" emma:lang="it-IT" emma:confidence="0">
                  <emma:literal>tu</emma:literal>
                </emma:interpretation>
              </emma:one-of>
            </emma:emma>
          </inkml:annotationXML>
          <inkml:trace contextRef="#ctx0" brushRef="#br0" timeOffset="1364.1705">22441 393 0,'0'105'0,"-26"52"0,0 26 15,0 53 1,26 0 0,0-27-1,52-26 1,0-52-1,53-26 1,26-79 0,26-26-1,0-52 1,0-27 0,-78 1-1,-105-53 1,-53 0-1,-104-26 1,183 157 15</inkml:trace>
          <inkml:trace contextRef="#ctx0" brushRef="#br0" timeOffset="1582.9065">21996 1074 0,'262'-26'0,"-27"-1"15,158 27 17,-131 27-17,-157-27 1,-158-27-1,53 27 1</inkml:trace>
        </inkml:traceGroup>
      </inkml:traceGroup>
    </inkml:traceGroup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1:44.5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4ABD4C0-5C27-48B8-9DD9-81D216B54393}" emma:medium="tactile" emma:mode="ink">
          <msink:context xmlns:msink="http://schemas.microsoft.com/ink/2010/main" type="inkDrawing" rotatedBoundingBox="24292,4032 30491,10266 26910,13827 20712,7592" semanticType="callout" shapeName="Other">
            <msink:sourceLink direction="with" ref="{2634388F-D7B5-41C4-9C02-F7AD5A7B6936}"/>
          </msink:context>
        </emma:interpretation>
      </emma:emma>
    </inkml:annotationXML>
    <inkml:trace contextRef="#ctx0" brushRef="#br0">0 199 0,'576'-157'0,"-131"157"16,53 0 0,52-26-1,26 26 1,52 0 0,27-27-1,-27 54 16,-52-1-15,-52-79 0,-79 80-1,-104-1 1,-79-26 0,-105 0-1,-79 0 1,-52 0-1,-26 0 1,0 52 0,0 79-1,0 26 1,27 79 0,-27 26-1,26 78 1,0 53 15,0 52-31,0 53 16,1 25-1,-27 1 17,26-27-17,-26-51 1,0-54-1,0-104 1,26-104 0,-52-132-1,26-26 1,-53-104 0,-104-132-1,-52-52 1,209 262-1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2:21.0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01B4E3F-5DD1-497E-AB4C-A3C107A073AC}" emma:medium="tactile" emma:mode="ink">
          <msink:context xmlns:msink="http://schemas.microsoft.com/ink/2010/main" type="inkDrawing" rotatedBoundingBox="1261,16676 1749,862 2009,870 1521,16684" semanticType="callout" shapeName="Other">
            <msink:sourceLink direction="with" ref="{F1B8C1C5-17B8-4D1E-A7DA-7F16588861D6}"/>
            <msink:sourceLink direction="with" ref="{4DB6F267-40CD-4749-8794-F13743359356}"/>
          </msink:context>
        </emma:interpretation>
      </emma:emma>
    </inkml:annotationXML>
    <inkml:trace contextRef="#ctx0" brushRef="#br0">524 0 0,'-26'-53'16,"52"79"-16,0 79 0,-26 0 0,0 78 16,26 27-1,-26 25 1,27 79 0,-27 1-1,26 51 1,-26 53-1,0 26 1,0 27 0,-53 25-1,27 132 1,26-79 0,-26 52-1,0 0 1,-26 27-1,25 25 1,1 1 0,26 0-1,-26-27 1,26 27 15,0 25-15,-26-25-1,0 26 1,26-26 0,-53-1-1,27-25 1,0-27 0,-27-78-1,1-132 1,26-77-1,0-237 1,0-261 0,-1-288-1,27 471 1</inkml:trace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2:26.8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B6F267-40CD-4749-8794-F13743359356}" emma:medium="tactile" emma:mode="ink">
          <msink:context xmlns:msink="http://schemas.microsoft.com/ink/2010/main" type="inkDrawing" rotatedBoundingBox="2113,2556 31223,3784 30890,11668 1780,10440" semanticType="enclosure" shapeName="Other">
            <msink:destinationLink direction="with" ref="{A01B4E3F-5DD1-497E-AB4C-A3C107A073AC}"/>
          </msink:context>
        </emma:interpretation>
      </emma:emma>
    </inkml:annotationXML>
    <inkml:trace contextRef="#ctx0" brushRef="#br0">-262 88 0,'0'53'0,"78"-53"0,27-53 0,0-52 15,0-52-15,52-26 16,-26-79 0,52-131-1,0 53 1,1-53-1,-27-26 1,52 26 0,-26-26-1,1 53 1,-1 52 0,0 52-1,-26 52 1,1 132-1,-28 52 1,28 104 0,-27 79-1,-1 105 1,-25 78 15,26 79-15,-26 79-1,0 52 1,-1 52 0,27 0-1,0 1 1,0-1 0,26-26-1,0-105 1,27-52-1,-1-104 1,0-158 0,-26-105-1,27-104 1,-27-105 0,-26-105-1,26-79 1,26-78-1,-26-52 1,53-27 15,-1-51-15,-25-1 0,51 0-1,-52 0 1,53 52-1,-26 27 1,-1 78 0,-26 79-1,1 78 1,-27 79 0,-26 79-1,0 104 1,0 79-1,26 104 1,-53 79 0,1 79-1,0 78 1,0 52 0,-27 79-1,53 1 16,-26 25-15,0 0 0,-1-26-1,1-52 1,0-53 0,26-78-1,26 26 16,52-183-15,-78-210 0,53-79-1,25-104 1,1-52 0,25-105-1,-25-53 1,-27-52-1,27-52 1,-1-53 0,-52-26-1,26 0 1,27 0 0,-27 0-1,53 53 1,26 52 15,-27 52-15,27 53-1,0 104 1,-26 79 0,-1 78-1,-25 105 1,-27 105-1,-26 105 1,0 78 0,-26 79-1,-52 105 1,26 51 0,-27 80-1,27 26 1,0 25-1,26 1 1,0-26 0,52-79-1,0-79 1,27-104 15,25-157-15,1-105-1,-26-105 1,25-105 0,-25-104-1,-1-79 1,1-78 0,-27-53-1,0-78 1,1-27-1,-54-52 1,28-26 0,-27 0-1,52 26 1,-26 27 0,52 25-1,1 79 1,26 26-1,-27 105 17,1 53-17,-1 104 1,-26 78 0,1 79-1,-1 132 1,-52 77-1,-26 106 1,-27 104 0,1 52-1,-27 79 1,27 53 0,-1 52-1,-25-1 1,51 28-1,27-54 1,26-52 0,27-130-1,-1-1 1,26-130 15,1-106-15,-27-104-1,-26-131 1,-26-78 0,0-132-1,0-104 1,0-79 0,0-52-1,0-79 1,0-26-1,26-26 1,0-26 0,26 0-1,1-1 1,-1 27 0,26 53-1,-25 25 1,25 79-1,1 79 1,-1 104 15,-26 53-15,1 104 0,-27 79-1,0 105 1,26 131-1,-52 78 1,53 131 0,-54 79-1,28 78 1,25 26 0,0 53 15,105 0-16,-78-52 1,-27-158 0,-183-471-1</inkml:trace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2:22.4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299622-4045-4800-A081-C57D17A8C736}" emma:medium="tactile" emma:mode="ink">
          <msink:context xmlns:msink="http://schemas.microsoft.com/ink/2010/main" type="inkDrawing" rotatedBoundingBox="2198,6847 30893,8132 30852,9045 2157,7760" hotPoints="3239,15632 0,0 29668,9152" semanticType="enclosure" shapeName="RightTriangle"/>
        </emma:interpretation>
      </emma:emma>
    </inkml:annotationXML>
    <inkml:trace contextRef="#ctx0" brushRef="#br0">0 141 0,'131'-53'0,"26"53"0,52-26 15,53 26 1,52-79 0,53 79-1,52 0 1,52 27-1,27-1 1,52 0 0,52-26-1,26 52 1,27-25 0,26-1-1,26 0 1,26 0-1,0 0 1,27 0 0,-1-26-1,27 27 17,-1-1-17,-26 0 1,53 0-1,-26 0 1,-1 1 0,-25 25-1,-1-26 1,236 26 15,79-25-15,-367 25-1,0-26 1,-26 0 0,-27 27-1,1-27 1,-27 26 0,1 1-1,-27-27 1,-26 52-1,26-25 1,-52-53 0,0 52-1,-26 1 1,-79-1 0,0 0-1,-78-25 1,-53-1 15,-104-26-15,-106-26-1,-104-27 1,-131-25 0,-26-1-1,-52-26 1,52 27-1,52 25 1,79 27 0,104 26-1,106 53 1,104-1 0,52 26-1,0 53 1,-104-52-1,-105 0 1,-131-1 0,-79-26-1,-78 53 17,-52 0-17,-27 0 1,27-79-1,209-26 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4:35.8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1" timeString="2016-12-07T11:46:03.506"/>
    </inkml:context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BFEB8F4-7C13-4A97-9BD3-AAA329312C50}" emma:medium="tactile" emma:mode="ink">
          <msink:context xmlns:msink="http://schemas.microsoft.com/ink/2010/main" type="writingRegion" rotatedBoundingBox="5128,-930 14576,2228 12660,7959 3212,4800"/>
        </emma:interpretation>
      </emma:emma>
    </inkml:annotationXML>
    <inkml:traceGroup>
      <inkml:annotationXML>
        <emma:emma xmlns:emma="http://www.w3.org/2003/04/emma" version="1.0">
          <emma:interpretation id="{C18043A1-CA59-4B2C-87FF-FC9A73FB0CE6}" emma:medium="tactile" emma:mode="ink">
            <msink:context xmlns:msink="http://schemas.microsoft.com/ink/2010/main" type="paragraph" rotatedBoundingBox="5128,-930 14576,2228 13892,4272 4444,1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F2A1BD-830B-4478-8A0B-B0A5ED2D2CC3}" emma:medium="tactile" emma:mode="ink">
              <msink:context xmlns:msink="http://schemas.microsoft.com/ink/2010/main" type="inkBullet" rotatedBoundingBox="4788,84 5794,421 5450,1450 4444,1113"/>
            </emma:interpretation>
            <emma:one-of disjunction-type="recognition" id="oneOf0">
              <emma:interpretation id="interp0" emma:lang="it-IT" emma:confidence="0">
                <emma:literal>-</emma:literal>
              </emma:interpretation>
            </emma:one-of>
          </emma:emma>
        </inkml:annotationXML>
        <inkml:trace contextRef="#ctx0" brushRef="#br0">-2645 157 0,'131'105'0,"53"78"0,104 53 16,-26-1-1,-262-235 1</inkml:trace>
        <inkml:trace contextRef="#ctx0" brushRef="#br0" timeOffset="-188.4645">-1938 52 0,'27'52'0,"-80"1"15,-51 52-15,-106 78 0,-26 26 16,27-52 0,130-78-1,106-53 17,25-78-17,53-79 1,-105 131-16</inkml:trace>
      </inkml:traceGroup>
      <inkml:traceGroup>
        <inkml:annotationXML>
          <emma:emma xmlns:emma="http://www.w3.org/2003/04/emma" version="1.0">
            <emma:interpretation id="{7330BB5C-32F2-43A5-A6E4-63892FA7B53E}" emma:medium="tactile" emma:mode="ink">
              <msink:context xmlns:msink="http://schemas.microsoft.com/ink/2010/main" type="line" rotatedBoundingBox="7680,-77 14576,2228 13983,4002 7087,1697"/>
            </emma:interpretation>
          </emma:emma>
        </inkml:annotationXML>
        <inkml:traceGroup>
          <inkml:annotationXML>
            <emma:emma xmlns:emma="http://www.w3.org/2003/04/emma" version="1.0">
              <emma:interpretation id="{A1ADA1CD-07DB-44F7-9D7D-37A317766E8E}" emma:medium="tactile" emma:mode="ink">
                <msink:context xmlns:msink="http://schemas.microsoft.com/ink/2010/main" type="inkWord" rotatedBoundingBox="12406,2003 14425,2678 13983,4002 11963,3327"/>
              </emma:interpretation>
              <emma:one-of disjunction-type="recognition" id="oneOf1">
                <emma:interpretation id="interp1" emma:lang="it-IT" emma:confidence="0">
                  <emma:literal>ha</emma:literal>
                </emma:interpretation>
                <emma:interpretation id="interp2" emma:lang="it-IT" emma:confidence="0">
                  <emma:literal>90a</emma:literal>
                </emma:interpretation>
                <emma:interpretation id="interp3" emma:lang="it-IT" emma:confidence="0">
                  <emma:literal>96a</emma:literal>
                </emma:interpretation>
                <emma:interpretation id="interp4" emma:lang="it-IT" emma:confidence="0">
                  <emma:literal>Lisa</emma:literal>
                </emma:interpretation>
                <emma:interpretation id="interp5" emma:lang="it-IT" emma:confidence="0">
                  <emma:literal>96a.</emma:literal>
                </emma:interpretation>
              </emma:one-of>
            </emma:emma>
          </inkml:annotationXML>
          <inkml:trace contextRef="#ctx1" brushRef="#br1">5555 2010 0,'27'80'0,"-81"27"0,-52 0 15,-55 53 1,1 1-1,-1-27 1,1-1 0,80-26-1,26-53 17,81-1-32,80-26 15,80-27 16,0 0-15,27 0 0,-27 0-1,-26 0 1,-81 0 0,-53 0-1,-54-27 1,-80-80-1,-27 0 1,134 107 15</inkml:trace>
          <inkml:trace contextRef="#ctx1" brushRef="#br1" timeOffset="375.0039">5234 2144 0,'134'80'0,"-54"53"0,27 28 16,-27-1-1,1 27 1,-1-53 0,0-27-1,-26-53 1,-28-28 0,-26-52-1,-26-55 1,-1-52-1,27 133 17</inkml:trace>
          <inkml:trace contextRef="#ctx1" brushRef="#br1" timeOffset="968.7577">7079 2438 0,'0'53'15,"-53"54"-15,-54 27 0,-27-27 32,27 26-17,27-52 1,0-1 0,53-53-1,-26-54 1,26-53-1,27-27 1,-27-27 0,-26 27-1,26 54 17,54 26-17,-27 54 1,0-27-1,53 0 1,27 80 0,27 0-1,-27 27 1,27 0 0,-26-27-1,-81-26 1,0-54-1</inkml:trace>
          <inkml:trace contextRef="#ctx1" brushRef="#br1" timeOffset="-716.8018">2775 1074 0,'-27'0'0,"-107"80"16,-26-26-16,-27 53 0,26-27 16,27 0-1,54 0 1,27-53 0,80 27 15,26-28-16,54 1 1,0 27 0,27-28-1,-27-26 1,-27 27 0,-54-54-1,1-26 1,0-1-1,-54-53 1,0 54 0,27-27-1,-26 26 1,26 54 0,-27 27-1,27 26 1,27 28-1,-1 26 1,1-27 0,80-53 15,-107-27-31</inkml:trace>
          <inkml:trace contextRef="#ctx0" brushRef="#br0" timeOffset="-1361.241">943 235 0,'-157'-104'16,"78"77"-16,1 54 0,-53 77 0,0 27 31,26 0-15,79 26-1,78 0 1,53-52 0,52-52-1,26-53 1,53-53-1,-53-78 1,-78 0 0,-79 0-1,-52 0 1,-105 53 0,-26 26-1,-79 78 1,27 105-1,104-27 1,158-25 0,25-79-1,-78 0 1</inkml:trace>
          <inkml:trace contextRef="#ctx0" brushRef="#br0" timeOffset="-1068.291">1283 0 0,'-26'157'0,"-262"0"16,-209 79 0,25-53-1,472-183 1</inkml:trace>
        </inkml:traceGroup>
      </inkml:traceGroup>
    </inkml:traceGroup>
    <inkml:traceGroup>
      <inkml:annotationXML>
        <emma:emma xmlns:emma="http://www.w3.org/2003/04/emma" version="1.0">
          <emma:interpretation id="{7DB4C099-7D53-440F-84F1-2828028A1FB6}" emma:medium="tactile" emma:mode="ink">
            <msink:context xmlns:msink="http://schemas.microsoft.com/ink/2010/main" type="paragraph" rotatedBoundingBox="6603,3447 11201,4164 10814,6644 6216,59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34B870-71D8-4942-A9A0-3CE819777354}" emma:medium="tactile" emma:mode="ink">
              <msink:context xmlns:msink="http://schemas.microsoft.com/ink/2010/main" type="inkBullet" rotatedBoundingBox="6590,3525 7926,3733 7551,6135 6216,5927"/>
            </emma:interpretation>
            <emma:one-of disjunction-type="recognition" id="oneOf2">
              <emma:interpretation id="interp6" emma:lang="it-IT" emma:confidence="0">
                <emma:literal>Edo</emma:literal>
              </emma:interpretation>
              <emma:interpretation id="interp7" emma:lang="it-IT" emma:confidence="0">
                <emma:literal>Edo.</emma:literal>
              </emma:interpretation>
              <emma:interpretation id="interp8" emma:lang="it-IT" emma:confidence="0">
                <emma:literal>fo</emma:literal>
              </emma:interpretation>
              <emma:interpretation id="interp9" emma:lang="it-IT" emma:confidence="0">
                <emma:literal>eo</emma:literal>
              </emma:interpretation>
              <emma:interpretation id="interp10" emma:lang="it-IT" emma:confidence="0">
                <emma:literal>-lo</emma:literal>
              </emma:interpretation>
            </emma:one-of>
          </emma:emma>
        </inkml:annotationXML>
        <inkml:trace contextRef="#ctx1" brushRef="#br2" timeOffset="39541.3643">-33 3454 0,'27'0'16,"0"0"-1,106 133-15,-106-106 0,27 27 0,-1-28 16,1-26-1,26 0 1,0-26 0,-27-28-1,-26 27 1,-54-26 0,1 26-1,-28 0 1,-79 27-1,26 0 1,0 27 0,26 27 15,28-1-31,26 1 16,54-1-1,53-26 1,27 0-1,27-54 1,-27 0 0,-27 0-1,-53-26 32,-1-1-47,-79 1 16,-1 26-1,-26 27 1,-27 0 0,27 54-1,27-1 1,26 27 0,27-26-1,53-27 1,28-27-1,26-27 1,-27 0 0,-54-26 15,1-1-31,-80 1 16,-27-1 15,-1 27-31,1 54 15,27 27 17,53 26-17,53 0 1,-53-80 0</inkml:trace>
        <inkml:trace contextRef="#ctx1" brushRef="#br2" timeOffset="49105.8816">-674 4069 0,'-27'53'0,"0"27"16,27 54-16,-27 0 0,1 80 15,-1-1 1,27 1 15,0 0-15,53-53 0,28-28-1,-1-26 1,27-53-1,0-27 1,0-54 0,-27 0-1,0 0 1,0-26 0,-80-27-1,-53-27 1,-27 0-1,80 107 1</inkml:trace>
        <inkml:trace contextRef="#ctx1" brushRef="#br2" timeOffset="49371.5084">-995 4924 0,'107'-27'0,"0"1"15,26-1-15,54 27 16,1 0-16,-28 27 15,-133-81 1,-27 54 0</inkml:trace>
      </inkml:traceGroup>
      <inkml:traceGroup>
        <inkml:annotationXML>
          <emma:emma xmlns:emma="http://www.w3.org/2003/04/emma" version="1.0">
            <emma:interpretation id="{BE73CB95-A5BF-49C7-8F37-4D2310586D39}" emma:medium="tactile" emma:mode="ink">
              <msink:context xmlns:msink="http://schemas.microsoft.com/ink/2010/main" type="line" rotatedBoundingBox="9849,3953 11201,4164 10971,5637 9619,5426"/>
            </emma:interpretation>
          </emma:emma>
        </inkml:annotationXML>
        <inkml:traceGroup>
          <inkml:annotationXML>
            <emma:emma xmlns:emma="http://www.w3.org/2003/04/emma" version="1.0">
              <emma:interpretation id="{FF3F45B0-D533-413B-A48C-7C1698C07F7E}" emma:medium="tactile" emma:mode="ink">
                <msink:context xmlns:msink="http://schemas.microsoft.com/ink/2010/main" type="inkWord" rotatedBoundingBox="9849,3953 11201,4164 10971,5637 9619,5426"/>
              </emma:interpretation>
              <emma:one-of disjunction-type="recognition" id="oneOf3">
                <emma:interpretation id="interp11" emma:lang="it-IT" emma:confidence="0">
                  <emma:literal>la</emma:literal>
                </emma:interpretation>
                <emma:interpretation id="interp12" emma:lang="it-IT" emma:confidence="0">
                  <emma:literal>sa</emma:literal>
                </emma:interpretation>
                <emma:interpretation id="interp13" emma:lang="it-IT" emma:confidence="0">
                  <emma:literal>Ia</emma:literal>
                </emma:interpretation>
                <emma:interpretation id="interp14" emma:lang="it-IT" emma:confidence="0">
                  <emma:literal>La</emma:literal>
                </emma:interpretation>
                <emma:interpretation id="interp15" emma:lang="it-IT" emma:confidence="0">
                  <emma:literal>1a</emma:literal>
                </emma:interpretation>
              </emma:one-of>
            </emma:emma>
          </inkml:annotationXML>
          <inkml:trace contextRef="#ctx1" brushRef="#br2" timeOffset="85028">3603 4176 0,'27'80'0,"-54"0"16,-26 27-16,-1 27 15,1-1 1,0 1-1,-28 0 1,1-54 0,0 0-1,0-53 17,-1-27-17,28-54 1,26 1-1,1-27 1,26-27 0,0 27-1,53-1 1,0 28 0,1 26-1,-27 0 1,26 54-1,27 27 1,-26 26 0,26 27-1,-26 0 1,26 0 0,-27-27-1,1-27 1,-1 1 15,-26-27-15,-81-81-1,54 54 1</inkml:trace>
          <inkml:trace contextRef="#ctx1" brushRef="#br2" timeOffset="84090.494">2534 3721 0,'0'27'0,"27"0"0,-1 26 16,1 0-16,0 28 0,0 26 15,-27 0 1,26 26-1,-52 28 1,-1-1 0,-27 1-1,-26-28 1,27-26 0,-27-27-1,26-26 1,27-54-1,27 27 17,0-54-32,27 27 31,0-27-15,0 0-1,26-26 1,-53 53-1</inkml:trace>
        </inkml:traceGroup>
      </inkml:traceGroup>
    </inkml:traceGroup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2:28.3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9549FF-CDA0-4927-A707-1E786C52AE68}" emma:medium="tactile" emma:mode="ink">
          <msink:context xmlns:msink="http://schemas.microsoft.com/ink/2010/main" type="writingRegion" rotatedBoundingBox="30217,10080 31658,10080 31658,11259 30217,11259"/>
        </emma:interpretation>
      </emma:emma>
    </inkml:annotationXML>
    <inkml:traceGroup>
      <inkml:annotationXML>
        <emma:emma xmlns:emma="http://www.w3.org/2003/04/emma" version="1.0">
          <emma:interpretation id="{3FE3E76E-5CDF-4D81-BD5B-FB7BDC1F286D}" emma:medium="tactile" emma:mode="ink">
            <msink:context xmlns:msink="http://schemas.microsoft.com/ink/2010/main" type="paragraph" rotatedBoundingBox="30217,10080 31658,10080 31658,11259 30217,112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DE71D6-5205-4158-9079-33D37E6104C4}" emma:medium="tactile" emma:mode="ink">
              <msink:context xmlns:msink="http://schemas.microsoft.com/ink/2010/main" type="line" rotatedBoundingBox="30217,10080 31658,10080 31658,11259 30217,11259"/>
            </emma:interpretation>
          </emma:emma>
        </inkml:annotationXML>
        <inkml:traceGroup>
          <inkml:annotationXML>
            <emma:emma xmlns:emma="http://www.w3.org/2003/04/emma" version="1.0">
              <emma:interpretation id="{EBEE62DE-281E-4D9C-971A-4FC16ED512E0}" emma:medium="tactile" emma:mode="ink">
                <msink:context xmlns:msink="http://schemas.microsoft.com/ink/2010/main" type="inkWord" rotatedBoundingBox="30217,10080 31658,10080 31658,11259 30217,11259"/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t</emma:literal>
                </emma:interpretation>
                <emma:interpretation id="interp2" emma:lang="it-IT" emma:confidence="0">
                  <emma:literal>:</emma:literal>
                </emma:interpretation>
                <emma:interpretation id="interp3" emma:lang="it-IT" emma:confidence="0">
                  <emma:literal>i</emma:literal>
                </emma:interpretation>
                <emma:interpretation id="interp4" emma:lang="it-IT" emma:confidence="0">
                  <emma:literal>€</emma:literal>
                </emma:interpretation>
              </emma:one-of>
            </emma:emma>
          </inkml:annotationXML>
          <inkml:trace contextRef="#ctx0" brushRef="#br0">8 0 0,'-27'236'0,"54"-105"15,51 0 1,27 26-1,78-26 1,53 0 0,26 0-1,-53-53 1,-25-25 15,-54-79-15,-103-79-1,-27 105 1</inkml:trace>
          <inkml:trace contextRef="#ctx0" brushRef="#br0" timeOffset="176.7465">8 446 0,'131'-53'0,"78"27"0,53 26 15,-262 0 1</inkml:trace>
        </inkml:traceGroup>
      </inkml:traceGroup>
    </inkml:traceGroup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2:23.4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ABAC272-AA1E-4320-8B47-7BFD6F4A822E}" emma:medium="tactile" emma:mode="ink">
          <msink:context xmlns:msink="http://schemas.microsoft.com/ink/2010/main" type="writingRegion" rotatedBoundingBox="1151,263 5013,63 5074,1261 1213,1461"/>
        </emma:interpretation>
      </emma:emma>
    </inkml:annotationXML>
    <inkml:traceGroup>
      <inkml:annotationXML>
        <emma:emma xmlns:emma="http://www.w3.org/2003/04/emma" version="1.0">
          <emma:interpretation id="{230F16C3-F114-4943-9A2D-E97C36337BF2}" emma:medium="tactile" emma:mode="ink">
            <msink:context xmlns:msink="http://schemas.microsoft.com/ink/2010/main" type="paragraph" rotatedBoundingBox="1151,263 5013,63 5074,1261 1213,1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13CA9E-C563-4F32-9325-EAA3A4D07833}" emma:medium="tactile" emma:mode="ink">
              <msink:context xmlns:msink="http://schemas.microsoft.com/ink/2010/main" type="line" rotatedBoundingBox="1151,263 5013,63 5074,1261 1213,1461"/>
            </emma:interpretation>
          </emma:emma>
        </inkml:annotationXML>
        <inkml:traceGroup>
          <inkml:annotationXML>
            <emma:emma xmlns:emma="http://www.w3.org/2003/04/emma" version="1.0">
              <emma:interpretation id="{0849CB63-2FCA-4405-84FE-4043DE1BCF41}" emma:medium="tactile" emma:mode="ink">
                <msink:context xmlns:msink="http://schemas.microsoft.com/ink/2010/main" type="inkWord" rotatedBoundingBox="1151,263 5013,63 5074,1261 1213,1461"/>
              </emma:interpretation>
              <emma:one-of disjunction-type="recognition" id="oneOf0">
                <emma:interpretation id="interp0" emma:lang="it-IT" emma:confidence="0">
                  <emma:literal>MALTO)</emma:literal>
                </emma:interpretation>
                <emma:interpretation id="interp1" emma:lang="it-IT" emma:confidence="0">
                  <emma:literal>MAG)</emma:literal>
                </emma:interpretation>
                <emma:interpretation id="interp2" emma:lang="it-IT" emma:confidence="0">
                  <emma:literal>NAT)</emma:literal>
                </emma:interpretation>
                <emma:interpretation id="interp3" emma:lang="it-IT" emma:confidence="0">
                  <emma:literal>MACHO)</emma:literal>
                </emma:interpretation>
                <emma:interpretation id="interp4" emma:lang="it-IT" emma:confidence="0">
                  <emma:literal>MAH)</emma:literal>
                </emma:interpretation>
              </emma:one-of>
            </emma:emma>
          </inkml:annotationXML>
          <inkml:trace contextRef="#ctx0" brushRef="#br0">294 341 0,'-79'78'15,"-51"27"-15,51-27 16,79 1 0,-26-53-1,78-52 1,1-79 0,51-26-1,27-26 1,-26 0-1,26 52 1,-53 79 0,1 52-1,0 53 1,-27 52 0,79 0-1,26-53 1,-157-78-1</inkml:trace>
          <inkml:trace contextRef="#ctx0" brushRef="#br0" timeOffset="6827.688">1499-393 0,'26'26'0,"-52"79"0,-1 52 0,-77 79 16,-1 0 0,26-79-1,53-105 1,26-52 0,26-78-1,27-79 1,-1-27-1,53-104 1,0 157 0,-53 105-1,0 52 17,1 105-17,-1 79 1,-26-27-1,27-26 1,-27-78 0,-26-27-1,-26-52 1,-105-26 0,-26-27-1,-1 1 1,28 52-1,103 0 1,54 26 0,51 0-1,79-78 1,-157 52 0</inkml:trace>
          <inkml:trace contextRef="#ctx0" brushRef="#br0" timeOffset="7185.087">2415-314 0,'-78'105'0,"-53"52"15,26 26-15,79 0 32,52 1-17,79-80 1,-1-51-1,1-53 1,-26-53 0,-1-51-1,-78 104 1</inkml:trace>
          <inkml:trace contextRef="#ctx0" brushRef="#br0" timeOffset="7627.4415">2782-157 0,'131'209'31,"-131"-25"-31,52-27 0,0-79 15,27 1 1,-27-79 0,-26-79 15,-104-78-15,-79 26-1,52 79 1,26 52-1,79 26 1,53-26 0,78 0-1,78 0 1,-78-78 15,-78-1-15,-53 79-16</inkml:trace>
          <inkml:trace contextRef="#ctx0" brushRef="#br0" timeOffset="7803.2115">3358-236 0,'209'131'0,"-25"26"0,-106 53 16,-183 52 0,-157-79-1,262-183 1</inkml:trace>
        </inkml:traceGroup>
      </inkml:traceGroup>
    </inkml:traceGroup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2:34.644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132 83 0,'-26'53'0,"26"25"0,0 1 16,0-1-16,26-25 15,26-27 1,-26-52-1,53 0 1,-27-53 0,1 0-1,-27 1 1,-52-1 0,-27 1-1,-25 78 1,-27 0-1,27 52 17,25 27-17,27 25 1,52 27 0,53-52-1,78-1 1,0-78-1,-52-52 1,-53 0 0,-26-1-1,-52-25 1,-26 25 15,-27 53-15,27 0-1,-1 53 1,80 25 0,77 1-1,80-27 1,-184-52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2:35.827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26 83 0,'53'26'0,"-1"1"0,0-1 0,27-26 15,-27 0-15,27-26 0,-27-1 16,-52 1 0,0 0-1,-52 0 1,-27 0 0,-25 26-1,-1 26 1,26 52-1,53-25 1,26 25 0,79-25-1,25-27 1,1-52 0,-26-1-1,-53-25 16,-26 0-15,-52-1 0,-1 53-1,1 0 1,26 53 0,52 25-1,79 1 1,25-53-1,-130-26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2:36.96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332 258 0,'26'26'0,"26"-26"0,1-26 0,-1 0 15,-26-26-15,-52-1 0,0 1 0,-53 0 16,-52 25-16,27 54 16,-1 25-1,53 26 1,25 1 0,106 0-1,26-27 1,26-26-1,-27-26 1,-51-26 0,-27-26-1,-26 25 1,-26 1 0,0 26-1,52 53 1,78-27 15,-104-26-15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2:37.94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80 0,'52'26'15,"0"0"-15,1 26 0,25-25 0,1-1 16,-1-26-16,-25 0 0,-27-26 16,-52-27 15,-27 1-15,-25 0-1,-1 25 1,-26 54-1,79-1 1,52 52 0,27-25-1,78 25 1,-27-52 0,1-52-1,-52-26 1,-53-27-1,-53 1 1,1 25 0,26 27-1,26 52 1,26 27 0,52 51-1,53-51 1,-131-53 15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2:40.86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26 135 0,'79'53'0,"-1"-27"16,1 0-16,-1 0 0,-25-26 0,25-26 15,-52 0 1,1 0 0,-27-27-1,-53 1 1,-25 0 0,-53 25-1,0 27 16,26 27-15,79 25 0,26 0-1,78 27 1,53-27 0,-26-25-1,-26-27 1,-79 0-1,0 0 1,0 26 0,0-26-1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2:42.337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111 130 0,'52'0'16,"-26"0"-16,1 27 0,-1-1 0,26 0 15,-26-52-15,-26 0 0,-26-27 0,-26 1 16,-27 0-16,-26 52 0,53 26 0,26 26 16,52 27-16,53-1 0,25 1 0,-25-53 15,-1-26-15,-51-26 0,-27 0 0,-27-27 16,-25 53 0,26 0-1,26 53 1,183 25 15,-183-78-15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2:52.813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0,'53'0'0,"-27"26"0,-26 1 0,0-1 16,26 26-16,-26 27 0,0 25 16,0 1-1,0 26 1,0 26 0,26 0-1,-26 27 1,0 25-1,26-26 1,-26 1 0,0-1-1,0-52 1,0-26 0,0-27-1,0-52 1,0-26-1,0 0 1,0 0 0,0 0-1,0 0 17,0 0-17,0 0 1,0 0-1,0 0 1,0 27 0,0-27-1,0 26 1,0 0 0,26 0-1,1-78 1,-27 52-1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2:53.71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104 270 0,'52'52'15,"26"-26"-15,1-26 0,-27-52 0,-25 0 16,-27-27-16,-53 1 16,-52 25-1,-25 27 1,51 26-1,53 26 1,26 27 0,26-1 15,79-26-15,-27 26-1,-25-25 1,-27-27-1,-79-27 1,53 27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4:40.6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2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1" timeString="2016-12-07T11:47:18.234"/>
    </inkml:context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CC083DF-965C-417E-9663-A2F361F6B204}" emma:medium="tactile" emma:mode="ink">
          <msink:context xmlns:msink="http://schemas.microsoft.com/ink/2010/main" type="writingRegion" rotatedBoundingBox="22318,-54 31791,482 31568,4424 22094,3887"/>
        </emma:interpretation>
      </emma:emma>
    </inkml:annotationXML>
    <inkml:traceGroup>
      <inkml:annotationXML>
        <emma:emma xmlns:emma="http://www.w3.org/2003/04/emma" version="1.0">
          <emma:interpretation id="{1E1436C6-CF03-45BC-9AD0-5A6ABA43806A}" emma:medium="tactile" emma:mode="ink">
            <msink:context xmlns:msink="http://schemas.microsoft.com/ink/2010/main" type="paragraph" rotatedBoundingBox="22318,-54 31791,482 31568,4424 22094,3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428FCA-9817-403C-A11B-DC068E5DD6CD}" emma:medium="tactile" emma:mode="ink">
              <msink:context xmlns:msink="http://schemas.microsoft.com/ink/2010/main" type="line" rotatedBoundingBox="22318,-54 31791,482 31568,4424 22094,3887"/>
            </emma:interpretation>
          </emma:emma>
        </inkml:annotationXML>
        <inkml:traceGroup>
          <inkml:annotationXML>
            <emma:emma xmlns:emma="http://www.w3.org/2003/04/emma" version="1.0">
              <emma:interpretation id="{58B69B79-24FB-4649-A32A-BA87B3604EEC}" emma:medium="tactile" emma:mode="ink">
                <msink:context xmlns:msink="http://schemas.microsoft.com/ink/2010/main" type="inkWord" rotatedBoundingBox="22322,-73 31793,486 31561,4428 22089,3869">
                  <msink:destinationLink direction="with" ref="{AAF0F33D-CC91-46FA-8088-B46D9ECBDAB3}"/>
                  <msink:destinationLink direction="with" ref="{4D36EE54-5BE2-4FA0-80E9-025D8E0F8307}"/>
                  <msink:destinationLink direction="with" ref="{472C19FB-9E12-4DB1-80F0-63052232F2A6}"/>
                  <msink:destinationLink direction="to" ref="{13C4F50F-3140-4435-ADB5-68251E7FD518}"/>
                  <msink:destinationLink direction="with" ref="{B09C9C98-C647-4F30-92C5-1F749F17BAAA}"/>
                  <msink:destinationLink direction="with" ref="{59B45771-7FAB-4116-8C33-C4BCE9FD2340}"/>
                  <msink:destinationLink direction="with" ref="{E9BF6E71-2B22-425D-9A31-89ED274DE5B8}"/>
                </msink:context>
              </emma:interpretation>
              <emma:one-of disjunction-type="recognition" id="oneOf0">
                <emma:interpretation id="interp0" emma:lang="it-IT" emma:confidence="0">
                  <emma:literal>Ex</emma:literal>
                </emma:interpretation>
                <emma:interpretation id="interp1" emma:lang="it-IT" emma:confidence="0">
                  <emma:literal>cciv...ircix</emma:literal>
                </emma:interpretation>
                <emma:interpretation id="interp2" emma:lang="it-IT" emma:confidence="0">
                  <emma:literal>cciv..ircix</emma:literal>
                </emma:interpretation>
                <emma:interpretation id="interp3" emma:lang="it-IT" emma:confidence="0">
                  <emma:literal>Epox</emma:literal>
                </emma:interpretation>
                <emma:interpretation id="interp4" emma:lang="it-IT" emma:confidence="0">
                  <emma:literal>cav..ircix</emma:literal>
                </emma:interpretation>
              </emma:one-of>
            </emma:emma>
          </inkml:annotationXML>
          <inkml:trace contextRef="#ctx0" brushRef="#br0">7514 1883 0,'131'0'16,"52"0"-16,-52-79 0,-131 79 15</inkml:trace>
          <inkml:trace contextRef="#ctx0" brushRef="#br0" timeOffset="159.1695">8849 1883 0,'79'0'0,"78"52"0,-52-104 0,-105 52 15</inkml:trace>
          <inkml:trace contextRef="#ctx1" brushRef="#br1">7112-54 0,'106'-187'0,"-132"53"15,-28 27 1,-26-26 0,-27-1-1,-53 0 1,-27 27 0,-27 54-1,-27-1 1,0 28-1,1 26 1,-28 53 0,28 27-1,26 54 1,0 26 0,54 28 15,53-1-31,53 27 31,54-27-15,54 0-1,53-27 1,80 1 0,53-28-1,28-26 1,26 0-1,-27-53 1,1-54 0,-28-54-1,1 1 1,-54-54 0,-27 0-1,-53-27 1,-53-26-1,-81 53 1,-26-27 0,-54 54-1,-54 27 1,1 53 0,160 0 15</inkml:trace>
          <inkml:trace contextRef="#ctx1" brushRef="#br1" timeOffset="-14102.083">5481-749 0,'107'-54'0,"-134"81"16,-53 27-16,26 53 0,-133 107 16,27-54-16,-28 54 15,108-80 1,0-28-1,80-25 1,27-55 0,80 1-1,53-27 1,0 0 0,28-27-1,-28 1 16,-53 26-15,-54 0 0,-26 0-1,-27 0 1,-27-27 0,1 0-1,-1-53 1,0 0-1,-26-54 1,53 134 0</inkml:trace>
          <inkml:trace contextRef="#ctx1" brushRef="#br1" timeOffset="-13664.5802">5400-669 0,'54'54'0,"-27"26"0,26 27 0,1 26 16,-1 1-1,-26 0 1,26 0 0,1-1-1,-28-53 1,1-53 0,-27-27-1,0-27 1,0 1-1,0-28 17,-27-53-17,27 0 1,27-53 0,-27 160-1</inkml:trace>
          <inkml:trace contextRef="#ctx1" brushRef="#br1" timeOffset="-12950.7071">6283-856 0,'-27'80'0,"0"27"16,0 54-16,27-1 16,-26 0-1,26 1 17,0-1-17,53 1 1,27-81-1,27-53 1,0-27 0,27-27-1,-27-27 1,-27 1 15,-53-1-15,-81-26-1,-106 0 1,0 27 0,-28-28-1,1 28 17,54 26-17,52 0 1,81 27-1,27-26 1,53-1 0,27 0-1,54 0 1,-28 27 0,28 0-1,-81 0 1,-27 27-1,-26-27 1,-54 27 0,-133-27-1,160 0 1</inkml:trace>
          <inkml:trace contextRef="#ctx0" brushRef="#br0" timeOffset="-60.543">5943 1831 0,'0'0'16</inkml:trace>
          <inkml:trace contextRef="#ctx0" brushRef="#br0" timeOffset="1319.2515">10918 1228 0,'52'27'16,"1"77"-16,25 80 0,53 51 0,-26 1 15,0-27 16,26 1-15,-27-1 0,1-51-1,0-54 1,-79-51 0,0-53-1,0 0 1,27-79-1,52-78 1,-1-26 0,53-27-1,27 1 1,78-27 0,-1 53-1,-25 26 1,-105 52-1,-79 52 17,-52-25-17,-131-1 1,-78 1 0,-79-1-1,-52 27 1,-79-53-1,0 53 1,0 26 0,104 104-1,211-25 1,104-53 0</inkml:trace>
          <inkml:trace contextRef="#ctx0" brushRef="#br0" timeOffset="2843.568">10263-1024 0,'0'79'15,"0"52"-15,-26 78 0,26 27 16,-26-53-1,26-52 1,0-52 0,0-27-1,0-52 17,0 0-17,26 0 1,-26-105-1,53 1 1,25-53 0,1 52-1,25 0 1,54 27 0,25 51-1,-52 1 1,-53 26-1,-51 0 1,-1 0 0,-26 0-1,-53 26 1,1-78 0,52 52-1</inkml:trace>
          <inkml:trace contextRef="#ctx0" brushRef="#br0" timeOffset="3511.494">12384-971 0,'0'26'0,"-104"53"15,-80 78-15,1 0 0,0 0 16,78-52-1,26-1 1,53 1 15,26-26-15,79-27 0,104-26-1,53 0 1,52-52-1,-52 26 1,-53-26 0,-105 26-1,-51 0 1,-27 0 0,-27 0-1,-25-52 1,-27-27-1,79 79 1</inkml:trace>
          <inkml:trace contextRef="#ctx0" brushRef="#br0" timeOffset="3900.141">12253-945 0,'27'26'15,"51"79"-15,1 52 0,26 26 0,-27-26 31,-26-26-15,1-26 0,-27-26-1,0-53 1,-26 0 0,0-26-1,-26 0 1,26-79-1,26-25 1,-26 104 0</inkml:trace>
          <inkml:trace contextRef="#ctx0" brushRef="#br0" timeOffset="4311.2475">13877-736 0,'-52'53'0,"-53"78"16,-52 52-16,52-26 16,53 0-1,-1-26 1,27-52 0,0-27-1,0-52 1,26 0-1,0-105 17,26-130-17,-26 235 1</inkml:trace>
          <inkml:trace contextRef="#ctx0" brushRef="#br0" timeOffset="4578.8085">13118-552 0,'26'0'0,"79"52"0,25 79 0,28 26 16,-27 0-1,-1-78 1,-77-27-1,-27-26 1,0-26 0,-104 0-1,-27-78 1,105 78 0</inkml:trace>
        </inkml:traceGroup>
      </inkml:traceGroup>
    </inkml:traceGroup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2:54.637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78 0,'0'-78'0,"26"78"16,26 26-16,27 0 0,-27 0 0,1 0 15,-1 1-15,53 25 0,-1 0 16,54 1-1,-27 25 1,52 1 0,0-1-1,27 1 1,25 52 0,1-26-1,26-53 1,26 79-1,0 26 1,0-26 0,0 0-1,26 26 1,-26-26 0,0 0-1,0 0 1,-26 0-1,-79-53 1,-25 1 15,-80-53-15,-25-26 0,-53 0-1,0 0 1,0 0-1,0 0 1,0 0 0,-27 0-1,27-26 1,0 26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3:00.539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2148 0,'52'-26'0,"27"26"16,-1-26-16,27-1 0,26-25 0,26 0 15,26-27 1,27 1 15,25-1-15,1-26-1,26 1 1,0-27 0,0 0-1,26 0 1,-26 0 0,26 0-1,-27-26 1,1 26-1,0-26 1,-26 52 0,-27 0-1,-25 27 1,-53 25 0,-53 1-1,-26 0 1,-25 52-1,-27-27 1,0 27 15,0 0-15,-53 53 0,27-53-1,26 0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3:01.79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120 1 0,'-78'393'15,"156"-341"1,1-25 0,-1-27-1,1-27 1,-53-25 15,-52-26-15,-27 25-1,-25 1 1,-53 26 0,52 52-1,53 0 1,79 79 15,-53-105-15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3:02.81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4713 0,'157'-157'0,"-104"105"0,-1-1 16,0 1 0,27 0-1,26-53 1,-1 0 0,54-52-1,-1 0 1,26-53-1,26 1 1,1-27 15,-1-26-15,27 0 0,0 1-1,26-27 1,78 26-1,-26 0 1,0 0 0,1 26-1,-27 1 1,-26 25 0,-27 27-1,-51 52 1,-54 26-1,-25 27 1,-26 25 0,-53 53-1,0 0 1,0 0 0,-26-26-1,0-26 1,0 52-1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3:04.043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0,'78'-27'0,"-26"54"0,53 25 15,0 27-15,0 25 0,52 27 16,0 26 0,26 0-1,53 27 1,-27 25 0,53 27-1,0 0 1,-26 25-1,26 27 1,-1 1 0,1-1-1,-26 26 1,26 0 0,-27-26-1,1-26 1,-26-53-1,-1-25 1,-26-27 15,-52-26-15,-78-53 0,-27-78-1,-26 0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3:05.19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108 368 0,'26'52'0,"27"27"0,51 25 16,1-51-16,0-1 16,0-52-1,-53-78 1,-26-27 0,-78-52-1,-105-26 1,-27 52-1,1 78 1,78 53 0,79 79-1,52-1 1,79 53 15,0-26-15,-79-157-1,-26 52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3:05.843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1 0,'79'131'0,"104"0"15,1 26 1,77 79-16,28 0 16,77 52-1,27 0 1,52 52 15,26 27-15,1-27-1,-1-104 1,-52 52 0,-26-53-1,-105-77 1,-52-28 0,-79-51-1,-53-27 1,-77-25-1,-27-54 1,0 27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3:23.64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54BB1FD-1760-4CCF-ADEC-56AC5F8F1C3F}" emma:medium="tactile" emma:mode="ink">
          <msink:context xmlns:msink="http://schemas.microsoft.com/ink/2010/main" type="writingRegion" rotatedBoundingBox="3779,10406 23476,12098 22973,17957 3276,16266"/>
        </emma:interpretation>
      </emma:emma>
    </inkml:annotationXML>
    <inkml:traceGroup>
      <inkml:annotationXML>
        <emma:emma xmlns:emma="http://www.w3.org/2003/04/emma" version="1.0">
          <emma:interpretation id="{307CED9F-6686-4635-A22C-07B737ACCFFF}" emma:medium="tactile" emma:mode="ink">
            <msink:context xmlns:msink="http://schemas.microsoft.com/ink/2010/main" type="paragraph" rotatedBoundingBox="8009,10762 20669,11972 20500,13744 7840,125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1A0B86-3C89-49CB-8508-AFB79E16AFC5}" emma:medium="tactile" emma:mode="ink">
              <msink:context xmlns:msink="http://schemas.microsoft.com/ink/2010/main" type="line" rotatedBoundingBox="8009,10762 20669,11972 20500,13744 7840,12534"/>
            </emma:interpretation>
          </emma:emma>
        </inkml:annotationXML>
        <inkml:traceGroup>
          <inkml:annotationXML>
            <emma:emma xmlns:emma="http://www.w3.org/2003/04/emma" version="1.0">
              <emma:interpretation id="{9786D46E-7077-4F09-9BE3-C45EA165927A}" emma:medium="tactile" emma:mode="ink">
                <msink:context xmlns:msink="http://schemas.microsoft.com/ink/2010/main" type="inkWord" rotatedBoundingBox="12339,11417 20646,12211 20504,13701 12197,12907"/>
              </emma:interpretation>
              <emma:one-of disjunction-type="recognition" id="oneOf0">
                <emma:interpretation id="interp0" emma:lang="it-IT" emma:confidence="0">
                  <emma:literal>ALIASING</emma:literal>
                </emma:interpretation>
                <emma:interpretation id="interp1" emma:lang="it-IT" emma:confidence="0">
                  <emma:literal>ALIA SING</emma:literal>
                </emma:interpretation>
                <emma:interpretation id="interp2" emma:lang="it-IT" emma:confidence="0">
                  <emma:literal>ALI DSING</emma:literal>
                </emma:interpretation>
                <emma:interpretation id="interp3" emma:lang="it-IT" emma:confidence="0">
                  <emma:literal>ALIDSIN G</emma:literal>
                </emma:interpretation>
                <emma:interpretation id="interp4" emma:lang="it-IT" emma:confidence="0">
                  <emma:literal>ALIA STING</emma:literal>
                </emma:interpretation>
              </emma:one-of>
            </emma:emma>
          </inkml:annotationXML>
          <inkml:trace contextRef="#ctx0" brushRef="#br0">4621 759 0,'26'105'0,"-26"0"0,-52 78 16,-1 0-1,-25 27 1,25-1 0,1-52-1,26-52 1,0-53 0,26-52-1,0-52 1,26-131-1,26-53 1,-26 0 0,27 1-1,-1 52 1,-26 25 0,27 54-1,-1 51 1,-26 27-1,1 26 17,51 79-17,27 52 1,0 52 0,-1 0-1,1 27 1,-26-53-1,-27-26 1,-52-53 0,-52-25-1,-53-53 1,-78-27 0,25 1-1,1 0 1,53 26-1,51 0 1,53 0 0,105-26-1,52 0 1,-157 26 0</inkml:trace>
          <inkml:trace contextRef="#ctx0" brushRef="#br0" timeOffset="600.5475">6506 890 0,'27'-52'0,"-106"26"0,-78 26 0,-53 26 16,27 26-16,0 27 15,130-27 1,80 27 0,77 25-1,106 1 1,52 26 0,26 26-1,-53 0 16,-78-26-15,-104-52 0,-79-27-1,-105-26 1,-53 0 0,1-26-1,26-26 1,78 0-1,53-26 1,79-53 0,104 0-1,-157 105 1</inkml:trace>
          <inkml:trace contextRef="#ctx0" brushRef="#br0" timeOffset="956.97">7685 1152 0,'26'183'0,"-52"-26"16,-1 53 0,27-1-1,0 27 17,0-131-17,27-79 1,-27-26-1,26-79 1,26-52 0,-52 131-1</inkml:trace>
          <inkml:trace contextRef="#ctx0" brushRef="#br0" timeOffset="1782.1125">8627 1204 0,'79'105'0,"-79"26"0,-26 52 16,-53 1-1,1-1 1,51-26 0,27-26 15,0-79-15,0-52-1,0-78 1,0-53-1,0-26 1,27 0 0,-27 52-1,52 53 1,-26-1 0,0 53-1,1 0 1,51 79-1,1 78 1,52 26 0,0 0-1,52-25 1,26-54 15,-25-51-15,-27-80-1,-26-77 1,-79-53 0,-52-27-1,-52-25 1,-53 52 0,0 0-1,0 52 1,27 52-1,52 27 1,-1 52 0,80 1-1,104-1 1,26-26 0,-183 0-1</inkml:trace>
          <inkml:trace contextRef="#ctx0" brushRef="#br0" timeOffset="2384.613">11560 1309 0,'-26'-26'15,"-105"26"-15,-52 52 0,-27 53 0,53 52 16,26 26 15,131 105-15,79-104-1,104-1 1,53-52 0,26-26-1,-53-53 1,-78-52 0,-79-52-1,-104-53 1,-27-26-1,-51-26 17,51 52-17,79 27 1,26 51 0,105 1-1,52 52 1,79 27 15,-52 25-31,-27-25 16,-104-1-1,-27-26 1,-104-52 0,52 26-1</inkml:trace>
          <inkml:trace contextRef="#ctx0" brushRef="#br0" timeOffset="-1795.7835">929 0 0,'-53'183'15,"-25"27"-15,-27 51 16,-26 1 0,0 0-1,27-52 1,-1-53 0,52-52 15,27-79-16,26-26 1,26-79 0,79-104-1,-26-53 1,25 1 0,-25-1-1,-27 26 1,1 53-1,-27 26 1,0 27 0,0 25-1,-26 79 1,27 0 0,25 105-1,-26 78 1,26 27-1,-25 51 1,25 1 0,0 0 15,1-79-15,25-52-1,-52-52 1,-26-79-1,-26-26 1,-105-79 0,-52-52-1,0 26 1,-27 26 0,27 0-1,26 53 1,78 26-1,79 52 1,26-26 0,79 26-1,52 0 1,27 27 0,-27-1-1,-26-78 1,-27-26-1,-51-27 17,-53 79-17</inkml:trace>
          <inkml:trace contextRef="#ctx0" brushRef="#br0" timeOffset="-1235.2725">2055 340 0,'26'210'0,"-78"-53"0,-1 26 16,1 27 15,-1-27-15,27-52-1,0 0 1,26-53-1,0 1 1,52-27 0,53-26-1,52 1 1,27-1 0,-27-26-1,0 26 1,-52 0-1,-53-26 1,-52 0 0,-26-26-1,-27-53 1,27-51 0,26 130-1</inkml:trace>
          <inkml:trace contextRef="#ctx0" brushRef="#br0" timeOffset="-839.79">3259 602 0,'0'131'0,"-26"26"16,26 53-16,0-1 16,26 1 15,1-27-16,-27-52 1,26-26 0,-26-53-1,0-26 1,0-52 0,0-79-1,52-52 1,-52 157-1</inkml:trace>
        </inkml:traceGroup>
      </inkml:traceGroup>
    </inkml:traceGroup>
    <inkml:traceGroup>
      <inkml:annotationXML>
        <emma:emma xmlns:emma="http://www.w3.org/2003/04/emma" version="1.0">
          <emma:interpretation id="{2F30765C-16C9-4574-A256-72E19B82101C}" emma:medium="tactile" emma:mode="ink">
            <msink:context xmlns:msink="http://schemas.microsoft.com/ink/2010/main" type="paragraph" rotatedBoundingBox="3605,12429 23302,14121 22973,17957 3276,16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7C8C2C-00F3-4000-B453-D7DD84D2FFBA}" emma:medium="tactile" emma:mode="ink">
              <msink:context xmlns:msink="http://schemas.microsoft.com/ink/2010/main" type="line" rotatedBoundingBox="3605,12429 23302,14121 22973,17957 3276,16266"/>
            </emma:interpretation>
          </emma:emma>
        </inkml:annotationXML>
        <inkml:traceGroup>
          <inkml:annotationXML>
            <emma:emma xmlns:emma="http://www.w3.org/2003/04/emma" version="1.0">
              <emma:interpretation id="{F1B8C1C5-17B8-4D1E-A7DA-7F16588861D6}" emma:medium="tactile" emma:mode="ink">
                <msink:context xmlns:msink="http://schemas.microsoft.com/ink/2010/main" type="inkWord" rotatedBoundingBox="3692,12404 13808,13632 13356,17351 3241,16123">
                  <msink:destinationLink direction="with" ref="{A01B4E3F-5DD1-497E-AB4C-A3C107A073AC}"/>
                </msink:context>
              </emma:interpretation>
              <emma:one-of disjunction-type="recognition" id="oneOf1">
                <emma:interpretation id="interp5" emma:lang="it-IT" emma:confidence="0">
                  <emma:literal>frequenza</emma:literal>
                </emma:interpretation>
                <emma:interpretation id="interp6" emma:lang="it-IT" emma:confidence="0">
                  <emma:literal>frequenze</emma:literal>
                </emma:interpretation>
                <emma:interpretation id="interp7" emma:lang="it-IT" emma:confidence="0">
                  <emma:literal>frequenta</emma:literal>
                </emma:interpretation>
                <emma:interpretation id="interp8" emma:lang="it-IT" emma:confidence="0">
                  <emma:literal>frignerete</emma:literal>
                </emma:interpretation>
                <emma:interpretation id="interp9" emma:lang="it-IT" emma:confidence="0">
                  <emma:literal>frequente</emma:literal>
                </emma:interpretation>
              </emma:one-of>
            </emma:emma>
          </inkml:annotationXML>
          <inkml:trace contextRef="#ctx0" brushRef="#br1" timeOffset="42856.632">-3758 2959 0,'52'52'0,"0"-26"0,1 1 0,-1-27 16,0 0-16,1-53 0,-1 1 15,-26-1 1,27-51 0,-1 25-1,-26-26 1,-26 1 0,26 25-1,1 27 1,-27-1-1,0 53 1,0 0 0,-27 0-1,27 0 1,0 27 0,-26-27-1,26 26 1,0-26 15,0 26-15,0-52-1,26 0 1,-26 26-16</inkml:trace>
          <inkml:trace contextRef="#ctx0" brushRef="#br0" timeOffset="44724.6765">-3182 2514 0,'52'-79'0,"-26"53"0,0 0 15,-26-79-15,-26-52 0,-26 26 16,-1 0-1,27 26 1,-26 27 0,52 78-1,0 0 1,0 104 0,0 54-1,-26 77 1,0 53-1,-1 79 1,1-1 0,0 53-1,26-26 1,26-26 15,0-79-15,27-52-1,-53-132 1,0-78 0,-79-52-1,-52-105 1,-78-26 0,-27-26-1,0 26 1,53 0-1,78 26 1,105 0 0,79 0-1,-79 131 1</inkml:trace>
          <inkml:trace contextRef="#ctx0" brushRef="#br0" timeOffset="45065.475">-4177 3168 0,'104'-104'0,"106"51"16,26 53-16,78 0 16,-52 26 15,26 1-15,-210-27-1,-52 0 1,-78 26-1,-27-79 1,79 53 0</inkml:trace>
          <inkml:trace contextRef="#ctx0" brushRef="#br0" timeOffset="46636.6635">-3078 3823 0,'0'52'16,"0"1"-16,-26 25 0,52 27 0,1-26 31,-27-27-15,0-26-1,0-26 1,0-78 0,0-1-1,-27-26 1,54 27 0,25-1-1,53 27 1,26 52-1,-53 26 1,1 0 0,-27 0-1,-52-26 1,-26-26 0,26 26-1</inkml:trace>
          <inkml:trace contextRef="#ctx0" brushRef="#br0" timeOffset="47660.0355">-2397 4268 0,'79'52'16,"-1"-52"-16,27 27 0,0-54 0,0 1 15,-1-52 1,-51-1 15,-27-26-15,-52 27-1,0 25 1,-27 53 0,1 27-1,-1 51 1,53 27 0,27 26-1,51 0 1,27-53-1,52-51 1,-26-27 0,-26-53-1,-27 1 1,-25-1 0,-27 53-1,0 0 1,0 27-1,27 25 1,-1 27 15,53 25-15,-1-78 0,-25-26-1,-27-52 1,-52-79-1,-78-26 1,-1 26 0,-26 26-1,53 79 1,0 26 0,-1 79-1,80 26 1,25 78-1,26 0 1,1 0 0,-27 1-1,-25-1 1,-27-26 0,0 0 15,26-26-16,26 0 1,-52-52 0,0-79-1,0-27 1,-26-130 0,0-52-1,26-1 1,0 210-1</inkml:trace>
          <inkml:trace contextRef="#ctx0" brushRef="#br0" timeOffset="48543.768">-511 4373 0,'78'-105'0,"-25"53"0,-1-1 16,26-25 0,1-1-1,0 1 1,-27-1-1,-26 1 1,0 25 0,0 27-1,-26 26 1,0 26 0,-26 53-1,26 25 16,26 27-15,1 0 0,25 26-1,27-26 1,-1-78 0,1-27-1,-1-26 1,-52-52-1,27-53 1,-1-26 0,-26 26-1,27-26 17,-27 79-17,0 26 1,-26 26-1,0 26 1,0 26 0,-26 1-1,52-1 1,-26 0 0,26 27-1,27-27 1,-1 1-1,-26 25 1,27-25 0,25-1-1,-25 0 1,-1-52 0,-26-52-1,0-27 1,-26 79-1</inkml:trace>
          <inkml:trace contextRef="#ctx0" brushRef="#br0" timeOffset="49911.8445">1662 4294 0,'367'-235'0,"-394"156"0,1 0 15,-26 27 1,-27 0 0,1 52-1,-1 52 1,53 53 0,0 0-1,78 52 1,1-26-1,51 0 1,1-53 0,26-52-1,-52-52 1,-1-52 0,-26-27-1,-25 0 1,-1-26 15,0 26-15,-26 53-1,26 26 1,-26 26 0,0 78-1,26 53 1,-26 0-1,53 0 1,-1 0 0,0-52-1,1-79 1,25-27 0,-25-51-1,-27-53 1,26 0-1,-25 0 1,-27 79 0,26 26-1,-26 26 1,0 52 15,52 27-15,-26 51-1,27 1 1,25-26 0,1-26-1,-1-79 1,-25-27 0,-27-77-1,0-53 1,-26 157-1</inkml:trace>
          <inkml:trace contextRef="#ctx0" brushRef="#br0" timeOffset="50655.9375">3495 3771 0,'131'0'0,"-26"0"16,52 0-16,0 26 0,0-26 15,-78 26 1,-27-26-1,-78 26 1,-27 0 0,-51 53-1,-27 26 1,52-1 15,27 1-15,52 0-1,26 0 1,53-27 0,25 1-1,-25-53 1,-1-26 0,-51-79-1,-54-25 1,-25-1-1,-79-26 1,0 26 0,0 53-1,0-1 1,79 106 0,52-53-1,78 0 1,80 26-1,25 26 1,-26-25 0,0-1 15,-52-26-15,-27-26-1,-51-1 1,-27 27-1</inkml:trace>
          <inkml:trace contextRef="#ctx0" brushRef="#br0" timeOffset="51195.942">4595 4425 0,'78'105'0,"27"-53"16,0-52-16,26 0 15,0-52 1,-27 0 0,-51-27-1,-53-52 17,-105-26-17,-104 78 1,51 53-1,54 79 1,-1 25 0,79 1 15,52 25-15,53 1-1,51 0 1,28 0-1,-28-53 1,-25-26 0,-52 0-1,25-26 1,-25 27 0,51 51-1,-25 27 1,-27-27-1,-52-78 1,0 0 0</inkml:trace>
        </inkml:traceGroup>
        <inkml:traceGroup>
          <inkml:annotationXML>
            <emma:emma xmlns:emma="http://www.w3.org/2003/04/emma" version="1.0">
              <emma:interpretation id="{529C1E27-AE28-4435-80DE-5360C6584592}" emma:medium="tactile" emma:mode="ink">
                <msink:context xmlns:msink="http://schemas.microsoft.com/ink/2010/main" type="inkWord" rotatedBoundingBox="14771,13759 23271,14489 22999,17658 14498,16928"/>
              </emma:interpretation>
              <emma:one-of disjunction-type="recognition" id="oneOf2">
                <emma:interpretation id="interp10" emma:lang="it-IT" emma:confidence="0">
                  <emma:literal>Nyguist</emma:literal>
                </emma:interpretation>
                <emma:interpretation id="interp11" emma:lang="it-IT" emma:confidence="0">
                  <emma:literal>Nygnist</emma:literal>
                </emma:interpretation>
                <emma:interpretation id="interp12" emma:lang="it-IT" emma:confidence="0">
                  <emma:literal>Nygrrist</emma:literal>
                </emma:interpretation>
                <emma:interpretation id="interp13" emma:lang="it-IT" emma:confidence="0">
                  <emma:literal>Nygvist</emma:literal>
                </emma:interpretation>
                <emma:interpretation id="interp14" emma:lang="it-IT" emma:confidence="0">
                  <emma:literal>Nygaist</emma:literal>
                </emma:interpretation>
              </emma:one-of>
            </emma:emma>
          </inkml:annotationXML>
          <inkml:trace contextRef="#ctx0" brushRef="#br0" timeOffset="53595.2025">6951 3483 0,'27'52'0,"-27"79"0,-27 26 15,-25 79 1,52-1 0,0-25-1,0-1 1,26-78-1,-26-78 1,0-53 0,-26-53-1,0-130 1,0-53 15,26-26-15,-26 27-1,26 25 1,0 53 0,26 79-1,-26 51 1,0 27 0,78 105-1,1 52 1,52 79-1,26 26 1,0 26 0,26-53-1,1-77 1,-53-80 0,-27-78-1,-25-78 1,-27-106-1,-52-51 17,-26-1-17,0 26 1,-27 27 0,27 26-1,0 78 1,26 53-1,0 52 1,26 53 0,27 0-1,-53-79 1</inkml:trace>
          <inkml:trace contextRef="#ctx0" brushRef="#br0" timeOffset="54503.3475">8575 4425 0,'26'105'15,"-52"0"-15,26 26 0,52 0 16,-25-27 15,25-51-15,26-27-1,1-52 1,0-53 0,-1-52-1,-52 0 1,27 0 0,-53 53-1,0 25 1,0 53-1,0 0 1,0 79 0,52 52-1,0 52 1,53 53 0,-26 0-1,-1-27 1,-52 0-1,-26-51 17,-78-54-17,-79-51 1,-53-27 0,1-52-1,52 0 1,52-1-1,79 1 1,26 0 0,78 0-1,27-27 1,52-25 0,-157 78-1</inkml:trace>
          <inkml:trace contextRef="#ctx0" brushRef="#br0" timeOffset="55335.3255">9989 5001 0,'0'26'0,"26"1"0,53-1 0,-1-26 16,27 0-16,26-105 0,-79-26 15,-78 0 1,-26 0 0,-53 27-1,-26 51 1,0 53-1,53 26 1,25 53 0,27 26-1,78 26 1,27-27 0,52 1-1,0-26 1,-53-1-1,-25-25 1,-27-1 0,-52 27-1,26 25 17,0 27-17,26 26 1,-26 53-1,0-27 1,0-26 0,0-26-1,0-105 1,0-52 0,26-105-1,-26-78 1,0-27-1,-26 0 1,0 27 0,26 209-1</inkml:trace>
          <inkml:trace contextRef="#ctx0" brushRef="#br0" timeOffset="56310.849">10329 4949 0,'105'-157'0,"-26"104"156,366-287-156,-419 314 16,-26 78 0,0 27-1,-26 78 1,26-26 0,26 26-1,0-52 1,27-27-1,-1-52 17,27-52-17,-1-52 1,1-53 0,-1 0-1,-25 26 1,-27 26-1,0 53 1,-26 26 0,0 79-1,0 26 1,26-1 0,27-25-1,-53-53 1,78 0-1,1-26 1,-1-52 0,-25-27-1,-1 27 1,-26 26 15,-26 26-15,26 52-1,27 1 1,25 51 0,1 1-1,-1-26 1,1-53 0,-1-26-1,-51-79 1,-27-52-1,-53-52 1,53 183 0</inkml:trace>
          <inkml:trace contextRef="#ctx0" brushRef="#br0" timeOffset="57118.4145">12005 4137 0,'0'0'16</inkml:trace>
          <inkml:trace contextRef="#ctx0" brushRef="#br0" timeOffset="57120.3675">12817 4582 0,'157'53'0,"-78"-1"0,52 0 0,52 27 16,-52 0-1,-26 25 1,-79 1-1,-26-26 1,-79-1 0,-25 1-1,-1-27 1,0-26 0,79 0-1,26-52 1,78-52-1,53-79 1,0-27 0,0-25-1,-131 209 1</inkml:trace>
          <inkml:trace contextRef="#ctx0" brushRef="#br0" timeOffset="57631.077">14048 3535 0,'52'131'16,"-26"26"-16,-26 79 0,27-1 15,25 53 1,0 0 0,1-52 15,-1-53-15,-26-52-1,-26-78 1,-52-106-1,-1-78 1,-51-52 0,25-26-1,1-27 1,25 79 0,79 104-1,53-25 1,104 52-1,79-1 1,26 80 0,0-1-1,-78 1 1,-210-53 0</inkml:trace>
        </inkml:traceGroup>
      </inkml:traceGroup>
    </inkml:traceGroup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3:30.6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589C1E-60CE-4C78-95BC-8B8B8C1DD04A}" emma:medium="tactile" emma:mode="ink">
          <msink:context xmlns:msink="http://schemas.microsoft.com/ink/2010/main" type="inkDrawing" rotatedBoundingBox="4371,3114 4512,7173 4427,7176 4286,3117" semanticType="strikethrough" shapeName="Other">
            <msink:sourceLink direction="with" ref="{2FB3B1FE-632D-4B52-940D-C29BB465A8B0}"/>
          </msink:context>
        </emma:interpretation>
      </emma:emma>
    </inkml:annotationXML>
    <inkml:trace contextRef="#ctx0" brushRef="#br0">29 0 0,'26'26'16,"-52"27"-16,26-1 0,0 27 0,0 25 15,0 27-15,0 26 32,-26 0-17,26 53 1,26-1-1,-26 53 1,26 0 0,0 0-1,-26 0 1,0 0 0,0 0-1,0-1 1,27-25-1,-27-26 1,0-27 0,26-26-1,0-52 1,0-1 0,-26-77 62,0-1-78,-26-52 15,26-53 1,-26 1 0,26 78-1</inkml:trace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3:34.6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E3FD7F-7704-4139-AC4B-56C75D41A360}" emma:medium="tactile" emma:mode="ink">
          <msink:context xmlns:msink="http://schemas.microsoft.com/ink/2010/main" type="writingRegion" rotatedBoundingBox="7246,2700 7356,7130 4083,7211 3973,2781"/>
        </emma:interpretation>
      </emma:emma>
    </inkml:annotationXML>
    <inkml:traceGroup>
      <inkml:annotationXML>
        <emma:emma xmlns:emma="http://www.w3.org/2003/04/emma" version="1.0">
          <emma:interpretation id="{1790F3F0-1ED6-4660-A97B-2A755C39A976}" emma:medium="tactile" emma:mode="ink">
            <msink:context xmlns:msink="http://schemas.microsoft.com/ink/2010/main" type="paragraph" rotatedBoundingBox="5960,3055 7421,3845 6929,4756 5468,39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A634FC-2320-4689-BC3B-BF4A096A4BEC}" emma:medium="tactile" emma:mode="ink">
              <msink:context xmlns:msink="http://schemas.microsoft.com/ink/2010/main" type="line" rotatedBoundingBox="5960,3055 7421,3845 6929,4756 5468,3966"/>
            </emma:interpretation>
          </emma:emma>
        </inkml:annotationXML>
        <inkml:traceGroup>
          <inkml:annotationXML>
            <emma:emma xmlns:emma="http://www.w3.org/2003/04/emma" version="1.0">
              <emma:interpretation id="{AA31A695-91F1-4CF8-9BEA-84D189CE24E2}" emma:medium="tactile" emma:mode="ink">
                <msink:context xmlns:msink="http://schemas.microsoft.com/ink/2010/main" type="inkWord" rotatedBoundingBox="5960,3056 7423,3841 6933,4753 5470,3968"/>
              </emma:interpretation>
              <emma:one-of disjunction-type="recognition" id="oneOf0">
                <emma:interpretation id="interp0" emma:lang="it-IT" emma:confidence="0">
                  <emma:literal>Ao</emma:literal>
                </emma:interpretation>
                <emma:interpretation id="interp1" emma:lang="it-IT" emma:confidence="0">
                  <emma:literal>A o</emma:literal>
                </emma:interpretation>
                <emma:interpretation id="interp2" emma:lang="it-IT" emma:confidence="0">
                  <emma:literal>Avo</emma:literal>
                </emma:interpretation>
                <emma:interpretation id="interp3" emma:lang="it-IT" emma:confidence="0">
                  <emma:literal>Aro</emma:literal>
                </emma:interpretation>
                <emma:interpretation id="interp4" emma:lang="it-IT" emma:confidence="0">
                  <emma:literal>Ano</emma:literal>
                </emma:interpretation>
              </emma:one-of>
            </emma:emma>
          </inkml:annotationXML>
          <inkml:trace contextRef="#ctx0" brushRef="#br0">2174 761 0,'0'0'0</inkml:trace>
          <inkml:trace contextRef="#ctx0" brushRef="#br0" timeOffset="679.644">2200 499 0,'-52'0'0,"-1"79"0,1 26 0,-27 25 16,1 28-1,25-54 1,27 1-1,0-26 1,0-27 0,26-26-1,0-26 1,0-26 0,0-105-1,26-26 1,0 0-1,27-26 1,-27 52 0,0 26-1,26 0 1,-52 79 15,27 0-15,25 52-1,27 52 1,25 53 0,-25 27-1,-1-1 1,27 0 0,-53-26-1,27 0 1,-53-27-1,0-51 1,-26-27 0,-26 0-1,-26-104 1,-1-27 0,-25 0-1,78 105 1</inkml:trace>
          <inkml:trace contextRef="#ctx0" brushRef="#br0" timeOffset="987.2415">1781 944 0,'131'27'16,"26"-27"-16,0 0 0,-26 26 16,-26-26-1,-53 0 1,-52 0 15,0-26-15,-26 26-1,-52-27 1,51 1 0,27 26-1</inkml:trace>
          <inkml:trace contextRef="#ctx0" brushRef="#br0" timeOffset="1599.507">2776 1311 0,'26'26'0,"27"27"0,25-27 0,-25 0 15,51-26-15,-25 0 0,-1-52 16,-25-1-1,-53 1 1,0-1 0,-79-25-1,1 52 1,-1 52 0,1 0-1,51 53 1,80-1-1,25-25 1,-78-53 0</inkml:trace>
        </inkml:traceGroup>
      </inkml:traceGroup>
    </inkml:traceGroup>
    <inkml:traceGroup>
      <inkml:annotationXML>
        <emma:emma xmlns:emma="http://www.w3.org/2003/04/emma" version="1.0">
          <emma:interpretation id="{758AA563-C7F7-471C-9632-6D53BA7DA581}" emma:medium="tactile" emma:mode="ink">
            <msink:context xmlns:msink="http://schemas.microsoft.com/ink/2010/main" type="paragraph" rotatedBoundingBox="4758,2762 4868,7191 4083,7211 3973,2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2F0645-1E53-4FAC-8477-A7369BBD2E73}" emma:medium="tactile" emma:mode="ink">
              <msink:context xmlns:msink="http://schemas.microsoft.com/ink/2010/main" type="inkBullet" rotatedBoundingBox="4758,2762 4770,3238 3985,3257 3973,2781"/>
            </emma:interpretation>
            <emma:one-of disjunction-type="recognition" id="oneOf1">
              <emma:interpretation id="interp5" emma:lang="it-IT" emma:confidence="0">
                <emma:literal>↳</emma:literal>
              </emma:interpretation>
            </emma:one-of>
          </emma:emma>
        </inkml:annotationXML>
        <inkml:trace contextRef="#ctx0" brushRef="#br0" timeOffset="-3143.3535">315 368 0,'78'26'16,"-25"1"-16,25-27 0,1 0 0,-1-53 15,1 1-15,-53-27 16,-52 1 0,-27-1 15,-51 27-15,-80 26-1,27 26 1,26 52-1,27 27 1,77 25 0,54 1-1,51-26 1,79-27 15,53-52-15,-79-52-1,-53-1 1,-52-51 0,-52 25-1,-26 27 1,-53-1 0,-26 79-1,53 53 1,25 26-1,80 26 1,-27-131 0</inkml:trace>
      </inkml:traceGroup>
      <inkml:traceGroup>
        <inkml:annotationXML>
          <emma:emma xmlns:emma="http://www.w3.org/2003/04/emma" version="1.0">
            <emma:interpretation id="{2FB3B1FE-632D-4B52-940D-C29BB465A8B0}" emma:medium="tactile" emma:mode="ink">
              <msink:context xmlns:msink="http://schemas.microsoft.com/ink/2010/main" type="line" rotatedBoundingBox="4761,6876 4769,7194 4244,7207 4236,6889">
                <msink:destinationLink direction="with" ref="{50589C1E-60CE-4C78-95BC-8B8B8C1DD04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42FDEB6-065A-48EB-8758-FCEA0305CDAA}" emma:medium="tactile" emma:mode="ink">
                <msink:context xmlns:msink="http://schemas.microsoft.com/ink/2010/main" type="inkWord" rotatedBoundingBox="4761,6876 4769,7194 4244,7207 4236,6889"/>
              </emma:interpretation>
              <emma:one-of disjunction-type="recognition" id="oneOf2">
                <emma:interpretation id="interp6" emma:lang="it-IT" emma:confidence="0">
                  <emma:literal>.</emma:literal>
                </emma:interpretation>
                <emma:interpretation id="interp7" emma:lang="it-IT" emma:confidence="0">
                  <emma:literal>o</emma:literal>
                </emma:interpretation>
                <emma:interpretation id="interp8" emma:lang="it-IT" emma:confidence="0">
                  <emma:literal>a</emma:literal>
                </emma:interpretation>
                <emma:interpretation id="interp9" emma:lang="it-IT" emma:confidence="0">
                  <emma:literal>°</emma:literal>
                </emma:interpretation>
                <emma:interpretation id="interp10" emma:lang="it-IT" emma:confidence="0">
                  <emma:literal>p</emma:literal>
                </emma:interpretation>
              </emma:one-of>
            </emma:emma>
          </inkml:annotationXML>
          <inkml:trace contextRef="#ctx0" brushRef="#br0" timeOffset="-2252.7855">367 4322 0,'52'53'15,"1"-27"-15,25 0 0,1-52 0,-1 0 16,-25-1-16,-27-25 31,-26 0-15,-52-27-1,-27 27 1,-26 52 0,-26 0-1,53 52 1,26 1 0,25 25-1,80-26 1,51-25-1,1-1 1,0-26 0,-53-26-1,-52 26 1,-26 0 0,-26 0-1,-27 26 1,53 0-1,26-26 17,105-79-17,-105 79 1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8:03.6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B1E719-A9CA-462F-86FF-2EA086908A65}" emma:medium="tactile" emma:mode="ink">
          <msink:context xmlns:msink="http://schemas.microsoft.com/ink/2010/main" type="writingRegion" rotatedBoundingBox="21043,8997 27632,9244 27564,11045 20976,10798"/>
        </emma:interpretation>
      </emma:emma>
    </inkml:annotationXML>
    <inkml:traceGroup>
      <inkml:annotationXML>
        <emma:emma xmlns:emma="http://www.w3.org/2003/04/emma" version="1.0">
          <emma:interpretation id="{61AE5118-7B77-4259-BAA6-F41A44A2635A}" emma:medium="tactile" emma:mode="ink">
            <msink:context xmlns:msink="http://schemas.microsoft.com/ink/2010/main" type="paragraph" rotatedBoundingBox="21043,8997 27632,9244 27564,11045 20976,10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1E4E3B-9CB4-4C45-8D00-F7A5B1DF1C54}" emma:medium="tactile" emma:mode="ink">
              <msink:context xmlns:msink="http://schemas.microsoft.com/ink/2010/main" type="line" rotatedBoundingBox="21043,8997 27632,9244 27564,11045 20976,10798"/>
            </emma:interpretation>
          </emma:emma>
        </inkml:annotationXML>
        <inkml:traceGroup>
          <inkml:annotationXML>
            <emma:emma xmlns:emma="http://www.w3.org/2003/04/emma" version="1.0">
              <emma:interpretation id="{F6A299C2-4052-4DFD-BA13-A5ADEB80B18C}" emma:medium="tactile" emma:mode="ink">
                <msink:context xmlns:msink="http://schemas.microsoft.com/ink/2010/main" type="inkWord" rotatedBoundingBox="21043,8997 27632,9244 27564,11045 20976,10798"/>
              </emma:interpretation>
              <emma:one-of disjunction-type="recognition" id="oneOf0">
                <emma:interpretation id="interp0" emma:lang="it-IT" emma:confidence="0">
                  <emma:literal>474=4</emma:literal>
                </emma:interpretation>
                <emma:interpretation id="interp1" emma:lang="it-IT" emma:confidence="0">
                  <emma:literal>4741=4</emma:literal>
                </emma:interpretation>
                <emma:interpretation id="interp2" emma:lang="it-IT" emma:confidence="0">
                  <emma:literal>4744=4</emma:literal>
                </emma:interpretation>
                <emma:interpretation id="interp3" emma:lang="it-IT" emma:confidence="0">
                  <emma:literal>4747=4</emma:literal>
                </emma:interpretation>
                <emma:interpretation id="interp4" emma:lang="it-IT" emma:confidence="0">
                  <emma:literal>4717=4</emma:literal>
                </emma:interpretation>
              </emma:one-of>
            </emma:emma>
          </inkml:annotationXML>
          <inkml:trace contextRef="#ctx0" brushRef="#br0">9011-5027 0,'-81'134'0,"-26"-27"0,-53 53 16,-27 1 0,0 26-1,0 0 1,53-27-1,27 1 1,53-27 0,81-81-1,27 1 1,79-1 0,81-26-1,27-1 1,26-26-1,1 0 17,-28 0-17,-53 0 1,-53 0 0,-54-26-1,-53-1 1,-107-53-1,-27-27 1,0-27 0,107 134-1</inkml:trace>
          <inkml:trace contextRef="#ctx0" brushRef="#br0" timeOffset="375.0024">8850-4920 0,'54'-53'15,"-1"79"-15,54 55 0,0 52 0,-27 81 16,0 0-16,1 27 16,-28-27 15,27-27-15,-26-27-1,-27-80 1,-1-53-1,1-80 1,-27-108 0,0 161-1</inkml:trace>
          <inkml:trace contextRef="#ctx0" brushRef="#br0" timeOffset="1167.002">10160-4305 0,'81'-53'0,"25"26"0,55 27 16,26 0-16,27 0 16,-54 27-1,-53-27 1,-80 26-1,0 1 1,-54 0 0,-26-27-1,53-27 1,0 27 0</inkml:trace>
          <inkml:trace contextRef="#ctx0" brushRef="#br0" timeOffset="823.2498">10401-4893 0,'53'187'0,"-53"0"15,0 27 1,-26 27 0,52-27-1,-26 0 17,27-54-17,27-26 1,53-54-1,0-53 1,53-54 15,0 0-15,-53-80 0,-80-26-1,-54-28 1,27 161-1</inkml:trace>
          <inkml:trace contextRef="#ctx0" brushRef="#br0" timeOffset="1693.3733">11738-3369 0,'160'-27'0,"-26"54"0,-27-27 16,-27 27-1,-80-81 1,0 54-1</inkml:trace>
          <inkml:trace contextRef="#ctx0" brushRef="#br0" timeOffset="1521.4973">11524-3931 0,'80'0'16,"27"0"-16,53 0 0,-26-26 0,-27 52 16,-53-26-1,-54 54 1,-107-27 15,-27 26-15,134-53 31</inkml:trace>
          <inkml:trace contextRef="#ctx0" brushRef="#br0" timeOffset="2396.5029">13903-4920 0,'0'54'0,"-53"53"0,-81 26 16,-26 28-1,-27 53 1,-27 26 0,53-53-1,54-26 1,54-27 0,53-54-1,80-27 1,54 1-1,53-54 1,27 0 0,-27 0-1,0 0 1,0 0 0,-80 0-1,-53 0 1,-27 0-1,-27-54 1,-81-53 15,1-26-15,80 133 0</inkml:trace>
          <inkml:trace contextRef="#ctx0" brushRef="#br0" timeOffset="2834.0057">13743-4866 0,'27'80'0,"0"27"0,-1 53 16,28 1-1,-1 26 1,1 0 0,-1 0-1,1-80 1,-28 27-1,1-54 1,0-27 0,0-53-1,-1-26 1,1-54 0,27-27-1,52-54 16,-106 161-15</inkml:trace>
        </inkml:traceGroup>
      </inkml:traceGroup>
    </inkml:traceGroup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4:53.4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08A958-1D99-4991-AC2C-2C4699E2D863}" emma:medium="tactile" emma:mode="ink">
          <msink:context xmlns:msink="http://schemas.microsoft.com/ink/2010/main" type="inkDrawing" rotatedBoundingBox="1936,14060 1999,1726 2376,1728 2312,14062" semanticType="verticalRange" shapeName="Other"/>
        </emma:interpretation>
      </emma:emma>
    </inkml:annotationXML>
    <inkml:trace contextRef="#ctx0" brushRef="#br0">288 0 0,'-79'-79'0,"53"132"0,26 156 16,0 79-16,0 105 16,0 104-1,0 106 1,0 51-1,0 80 1,53 130 0,-1 26-1,27 26 1,-53 53 0,-26 0-1,0 0 1,-79-26-1,1-105 17,-27-105-17,26-236 1,27-209 0,52-261-1,79-211 1,-1-287-1,27-131 1,-105 602 0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4:54.3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B9D91C-1CF4-462F-AC1C-10A722CB09E8}" emma:medium="tactile" emma:mode="ink">
          <msink:context xmlns:msink="http://schemas.microsoft.com/ink/2010/main" type="inkDrawing" rotatedBoundingBox="2423,7791 28841,8957 28825,9308 2407,8142" semanticType="underline" shapeName="Other"/>
        </emma:interpretation>
      </emma:emma>
    </inkml:annotationXML>
    <inkml:trace contextRef="#ctx0" brushRef="#br0">0 164 0,'262'0'16,"26"0"0,105 0-1,52-79 1,79 53 0,26 0-1,78 26 1,53 0-1,26 26 1,52-26 0,27 52-1,26-25 1,52-1 0,0 0-1,53 26 1,-1 1-1,27-27 1,26 26 0,-1-26-1,1 27 1,-26-1 0,0 1 15,-27-1-16,1 26 1,-27-25 0,-26-1-1,-26 27 1,-26-53 0,-53 0-1,-52 0 1,-26 0-1,-53-52 1,-78 79 0,-52-1-1,-79 0 1,-53 27 0,-130-27-1,-79-25 1,-104-54-1,-184-130 17,131 157-32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4:57.2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C49B42F-0936-49C6-8679-EB1807633CEE}" emma:medium="tactile" emma:mode="ink">
          <msink:context xmlns:msink="http://schemas.microsoft.com/ink/2010/main" type="inkDrawing" rotatedBoundingBox="2432,5264 23167,6246 22975,10308 2240,9326" shapeName="Other">
            <msink:destinationLink direction="to" ref="{C96CECFD-A2CA-43D2-AA3E-48BD13ABE176}"/>
          </msink:context>
        </emma:interpretation>
      </emma:emma>
    </inkml:annotationXML>
    <inkml:trace contextRef="#ctx0" brushRef="#br0">0 2330 0,'0'26'0,"-26"1"15,52-54-15,0 1 0,0-52 16,53-27-16,-1-52 0,53-53 16,26-78-1,27-78 1,-1 78-1,0 0 1,-26 52 0,27 53-1,-53 104 1,-27 105 0,1 79-1,-26 105 1,25 104-1,-25 105 1,-1 52 0,27 53-1,-26-1 1,25-25 0,-25-105-1,-27-158 1,27-156 15,-27-105-15,27-210-1,26-157 1,26-78 0,-27-27-1,27 1 1,0 26-1,0 25 1,0 106 0,52 104-1,-26 132 1,27 130 0,-1 105-1,0 131 1,-26 130-1,-26 54 1,0 51 0,-26 1-1,-26-53 1,-1-26 0,1-131 15,-1-157-16,1-105 1,52-157 0,0-157-1,26-105 1,26-78 0,0-53-1,27 27 1,-1 25-1,-25 53 1,-1 131 0,-26 131-1,0 105 1,-52 156 0,26 158-1,0 105 1,-26 104-1,-1 79 1,1 0 0,-26-26 15,51-79-15,-25-131-1,26-131 1,0-156-1,0-158 1,52-131 0,-26-131-1,53-52 1,26-53 0,-1 1-1,27 26 1,26 78-1,0 105 1,-26 131 0,-52 130-1,-27 132 1,0 157 0,-52 105-1,0 104 1,-52 105 15,25-26-15,-25 0-1,26-131 1,26-105 0,-1-209-1,28-131 1,-1-210-1,-26-105 1,0-130 0,-1-26-1,54-1 1,25 27 0,27 78-1,52 79 1,0 130-1,0 132 1,-26 157 0,0 130-1,-79 132 1,0 104 0,-52 105 15,0 1-16,0-28 1,0-130 0,26-183-1,0-157 1,27-184 0,77-288 15,27-235-16,-52 156 1,0 27 0,-1 26-1,27 79 1,0 78 0,-26 131-1,0 131 1,-27 131-1,27 131 1,-27 104 0,27 106-1,0 78 1,25-27 0,-25-25-1,0-132 16,-79-104-15,-105-183 0,-209-236-1,157 157 1</inkml:trace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4:59.36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F9EEF8-A4C9-432D-A0FC-5160F0792A33}" emma:medium="tactile" emma:mode="ink">
          <msink:context xmlns:msink="http://schemas.microsoft.com/ink/2010/main" type="writingRegion" rotatedBoundingBox="11562,1613 21807,-1742 23345,2953 13100,6309"/>
        </emma:interpretation>
      </emma:emma>
    </inkml:annotationXML>
    <inkml:traceGroup>
      <inkml:annotationXML>
        <emma:emma xmlns:emma="http://www.w3.org/2003/04/emma" version="1.0">
          <emma:interpretation id="{BC4F7419-4575-4FE9-A4A3-4EEDB32707D2}" emma:medium="tactile" emma:mode="ink">
            <msink:context xmlns:msink="http://schemas.microsoft.com/ink/2010/main" type="paragraph" rotatedBoundingBox="12176,1125 16679,1125 16679,3560 12176,3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CD1FCB-FA62-44EA-B302-C58A9D1FE92B}" emma:medium="tactile" emma:mode="ink">
              <msink:context xmlns:msink="http://schemas.microsoft.com/ink/2010/main" type="line" rotatedBoundingBox="12176,1125 16679,1125 16679,3560 12176,3560"/>
            </emma:interpretation>
          </emma:emma>
        </inkml:annotationXML>
        <inkml:traceGroup>
          <inkml:annotationXML>
            <emma:emma xmlns:emma="http://www.w3.org/2003/04/emma" version="1.0">
              <emma:interpretation id="{71B82101-AC91-4BF9-BC96-F84049962344}" emma:medium="tactile" emma:mode="ink">
                <msink:context xmlns:msink="http://schemas.microsoft.com/ink/2010/main" type="inkWord" rotatedBoundingBox="12176,1125 16679,1125 16679,3560 12176,3560"/>
              </emma:interpretation>
              <emma:one-of disjunction-type="recognition" id="oneOf0">
                <emma:interpretation id="interp0" emma:lang="it-IT" emma:confidence="0">
                  <emma:literal>Tonin</emma:literal>
                </emma:interpretation>
                <emma:interpretation id="interp1" emma:lang="it-IT" emma:confidence="0">
                  <emma:literal>Tmin</emma:literal>
                </emma:interpretation>
                <emma:interpretation id="interp2" emma:lang="it-IT" emma:confidence="0">
                  <emma:literal>Train</emma:literal>
                </emma:interpretation>
                <emma:interpretation id="interp3" emma:lang="it-IT" emma:confidence="0">
                  <emma:literal>Inin</emma:literal>
                </emma:interpretation>
                <emma:interpretation id="interp4" emma:lang="it-IT" emma:confidence="0">
                  <emma:literal>Imin</emma:literal>
                </emma:interpretation>
              </emma:one-of>
            </emma:emma>
          </inkml:annotationXML>
          <inkml:trace contextRef="#ctx0" brushRef="#br0">-2304-2985 0,'0'-53'0,"0"80"0,0 77 0,0 27 16,0 53-16,0 25 15,0 27 1,-26-1 0,26-51-1,26-27 1,0-53 0,-26-77-1,0-27 1,0-27-1,-52-51 1,-53-53 0,-26 0-1,131 131 1</inkml:trace>
          <inkml:trace contextRef="#ctx0" brushRef="#br0" timeOffset="392.553">-3927-2697 0,'157'-157'0,"52"130"15,79-25 1,53 52 0,-1-26-1,53 0 1,0 0 0,-79-1-1,-52 1 1,-131 0-1,-105 26 1,-26 26 0,-105 0-1,0 1 1,105-27 0</inkml:trace>
          <inkml:trace contextRef="#ctx0" brushRef="#br0" timeOffset="1559.4705">-2068-1388 0,'26'26'16,"0"53"-16,-26 26 0,26-1 0,-52 1 15,26-26 1,0-53 0,0-26-1,26-26 1,0-79 15,53-26-15,26 26-1,-27 0 1,1 27 0,-1 78-1,-25 26 1,-27 79-1,0 0 1,-26 25 0,0 1-1,26-52 1,1-79 0,25 0-1,0-79 1,1-52-1,-1 1 1,0 25 0,1 26-1,-27 79 17,-26 26-17,26 79 1,-26 0-1,26 26 1,1-53 0,25 1-1,-26-53 1,26-78 0,-25-53-1,-27 0 1,0 105-1</inkml:trace>
          <inkml:trace contextRef="#ctx0" brushRef="#br0" timeOffset="2219.5845">-759-1781 0,'0'0'0</inkml:trace>
          <inkml:trace contextRef="#ctx0" brushRef="#br0" timeOffset="1955.9295">-628-1283 0,'52'52'0,"-26"1"0,1 51 16,-27-25-16,0-1 15,0-25 1,26-53 0,-52-53-1,26-51 1,0-53-1,0 157 1</inkml:trace>
          <inkml:trace contextRef="#ctx0" brushRef="#br0" timeOffset="2513.511">-183-1362 0,'52'210'0,"-25"-53"16,-1-26 0,0-26-1,-26-53 1,0-52-1,0-52 1,26-53 0,27-26-1,51 0 1,27 52 0,-26 53 15,0 79-16,-27 77 1,-52 28 0,-26 25-1,-78-131 1,78-52 0</inkml:trace>
        </inkml:traceGroup>
      </inkml:traceGroup>
    </inkml:traceGroup>
    <inkml:traceGroup>
      <inkml:annotationXML>
        <emma:emma xmlns:emma="http://www.w3.org/2003/04/emma" version="1.0">
          <emma:interpretation id="{77339E33-EB33-493E-8B08-8C18B2FCA9B3}" emma:medium="tactile" emma:mode="ink">
            <msink:context xmlns:msink="http://schemas.microsoft.com/ink/2010/main" type="paragraph" rotatedBoundingBox="12536,4585 22781,1229 23345,2953 13100,6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A19DD5-FA0F-4191-85CA-F143AF02DA2B}" emma:medium="tactile" emma:mode="ink">
              <msink:context xmlns:msink="http://schemas.microsoft.com/ink/2010/main" type="line" rotatedBoundingBox="12536,4585 22781,1229 23345,2953 13100,6309"/>
            </emma:interpretation>
          </emma:emma>
        </inkml:annotationXML>
        <inkml:traceGroup>
          <inkml:annotationXML>
            <emma:emma xmlns:emma="http://www.w3.org/2003/04/emma" version="1.0">
              <emma:interpretation id="{6DEC0276-5C76-4140-8661-C3B403E87A36}" emma:medium="tactile" emma:mode="ink">
                <msink:context xmlns:msink="http://schemas.microsoft.com/ink/2010/main" type="inkWord" rotatedBoundingBox="12536,4585 22781,1229 23345,2953 13100,6309">
                  <msink:destinationLink direction="with" ref="{2A203C96-DFDB-4848-9740-CA00E2328E4C}"/>
                  <msink:destinationLink direction="with" ref="{B91B4DE6-E539-4521-9B96-C2A148549D6E}"/>
                </msink:context>
              </emma:interpretation>
              <emma:one-of disjunction-type="recognition" id="oneOf1">
                <emma:interpretation id="interp5" emma:lang="it-IT" emma:confidence="0">
                  <emma:literal>5=1</emma:literal>
                </emma:interpretation>
                <emma:interpretation id="interp6" emma:lang="it-IT" emma:confidence="0">
                  <emma:literal>sta = 1</emma:literal>
                </emma:interpretation>
                <emma:interpretation id="interp7" emma:lang="it-IT" emma:confidence="0">
                  <emma:literal>sa: 1</emma:literal>
                </emma:interpretation>
                <emma:interpretation id="interp8" emma:lang="it-IT" emma:confidence="0">
                  <emma:literal>sa = 1</emma:literal>
                </emma:interpretation>
                <emma:interpretation id="interp9" emma:lang="it-IT" emma:confidence="0">
                  <emma:literal>sta 1</emma:literal>
                </emma:interpretation>
              </emma:one-of>
            </emma:emma>
          </inkml:annotationXML>
          <inkml:trace contextRef="#ctx0" brushRef="#br0" timeOffset="-823.1895">-2566 183 0,'105'-78'0,"-262"130"0,-53 27 15,-52 25-15,27 1 16,78-26 0,131-53-1,104 0 1,132 0 0,104-26-1,-26 26 1,-131 1-1,-131 25 1,-52-26 0,-53 0-1,-25-26 1,25-104 0,27-80-1,52 184 1</inkml:trace>
          <inkml:trace contextRef="#ctx0" brushRef="#br0" timeOffset="-1635.6375">-2749 524 0,'524'-53'0,"-158"53"16,53 26-1,53 1 1,-27-27 0,-26 0-1,-131 0 1,-131-27-1,-183-25 1,-131-53 0,157 105-1</inkml:trace>
          <inkml:trace contextRef="#ctx0" brushRef="#br1" timeOffset="23794.3755">-995 812 0,'-131'104'0,"27"-25"15,-53 52-15,-1-26 16,1-1 0,79-51-1,52-53 1,52-26 0,52-79-1,53 0 1,26-52-1,0 52 17,-26 0-17,-26 53 1,0 78 0,-27 27-1,27 51 1,-26 27-1,-1-26 1,1-26 0,-27-53-1,-52-26 1,0-53 0,-78-51-1,78 104 1</inkml:trace>
          <inkml:trace contextRef="#ctx0" brushRef="#br1" timeOffset="24353.91">1860-1152 0,'261'-53'16,"-77"27"-16,25 26 15,-52 0 1,-26-26 15,-78 26-15,-106 26-1,-104-52 1,-26 52 0,183-26-1</inkml:trace>
          <inkml:trace contextRef="#ctx0" brushRef="#br1" timeOffset="24514.056">2148-759 0,'314'0'0,"-78"0"16,-1 0-1,-78-53 1,-157 53 0</inkml:trace>
          <inkml:trace contextRef="#ctx0" brushRef="#br1" timeOffset="26321.5575">5840-1912 0,'26'0'0,"0"0"0,27 0 16,-27-26-16,26 26 0,0-52 15,1-1-15,52-25 0,-27-27 0,1-26 16,-1-26-1,27 0 1,-53 26 0,-25 26-1,-1 53 1,-26 26 0,0 52-1,-26 79 1,-1 26 15,-25 52-15,52 26-1,0-25 1,26-1 0,0-52-1,27-26 1,-53-27-1,-53-25 1,-25-1 0,-53-26-1,-26 0 1,26 0 0,78 1-1,53-1 1,79 0-1,130-26 1,27 26 0,0 0-1,-79 1 1,-52-27 15,-132 0-15,-130-53-1,157 53 1</inkml:trace>
        </inkml:traceGroup>
      </inkml:traceGroup>
    </inkml:traceGroup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5:06.1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96CECFD-A2CA-43D2-AA3E-48BD13ABE176}" emma:medium="tactile" emma:mode="ink">
          <msink:context xmlns:msink="http://schemas.microsoft.com/ink/2010/main" type="inkDrawing" rotatedBoundingBox="5185,9628 23427,14828 21626,21148 3384,15948" semanticType="callout" shapeName="Other">
            <msink:sourceLink direction="to" ref="{4C49B42F-0936-49C6-8679-EB1807633CEE}"/>
            <msink:sourceLink direction="to" ref="{33AF07E2-F4BA-470D-82F8-3EB70C1625FE}"/>
          </msink:context>
        </emma:interpretation>
      </emma:emma>
    </inkml:annotationXML>
    <inkml:trace contextRef="#ctx0" brushRef="#br0">271 0 0,'0'26'0,"0"27"0,26 51 16,-26 1-16,0 79 16,0 51-1,0 53 1,0 79 0,0 104-1,-26 27 1,0 25-1,0 54 1,-53-54 0,53 53-1,-26-78 17,26-79-17,-1-79 1,27-78-1,0-79 1,27-78 0,-1-53-1,26-52 1,27-26 0,-1 26-1,27-52 1,0 26-1,26 0 1,104-1 0,27 54-1,79-1 1,25-26 0,79 0-1,27-79 1,51 79 15,27 26-15,26-26-1,27 0 1,25 27 0,1-27-1,25 26 1,1-26-1,26 26 1,-27 0 0,1 0-1,-27 0 1,1-26 0,-27 27-1,0-1 1,-26 0-1,1 0 1,-80-26 0,27 26-1,-53-26 1,-26 0 15,-52 0-15,-79 0-1,-52-26 1,-79 26 0,-78 0-1,-79 0 1,-26 0 0,0-26-1,0-26 1,-26-53-1,52 26 1,-26 1 0,27 25-1,-1 27 1,26 26 0,27 26-1,78 79 1,26 26-1,0 0 1,-25-26 15,-106-27-15,-26 1 0,-131-1-1,-78-104 1,-26-105-1,209 131 1</inkml:trace>
    <inkml:trace contextRef="#ctx0" brushRef="#br0" timeOffset="774.3645">-331-209 0,'105'-210'0,"-79"184"15,0 52 1,-26 53-1,-52 26 1,-79 78 0,26-78 15,53 25-15,52-130-1,26-183 1,79 52-1,52-26 1,-26 52 0,-53 53-1,1 52 1,-27 26 0,53 79-1,52 0 1,26 52-1,-26-79 17,-157-78-17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5:09.5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76A84E-F585-4EB8-AFF6-C0F973E7AB8D}" emma:medium="tactile" emma:mode="ink">
          <msink:context xmlns:msink="http://schemas.microsoft.com/ink/2010/main" type="inkDrawing" rotatedBoundingBox="7263,10766 16257,11447 15828,17124 6833,16444" shapeName="Other"/>
        </emma:interpretation>
      </emma:emma>
    </inkml:annotationXML>
    <inkml:trace contextRef="#ctx0" brushRef="#br0">0 5159 0,'52'-53'0,"-26"-25"15,53-1-15,26-26 0,-1-52 16,1-52 0,26-27-1,26-78 1,-26 26 15,-26 0-15,52-53-1,-26 27 1,0-26 0,0 25-1,0 1 1,0 26 0,-1 0-1,1 52 1,53 53-1,-53 26 1,0 52 0,-1 53-1,1 78 1,-26 27 0,0 104-1,0 52 1,-27 27-1,1 78 17,-1 0-1,27 27-31,0-27 16,26 0-1,26-78 1,0-27-1,0-104 1,0-53 0,-26-78-1,0-79 1,-52-52 0,-1-26-1,-26 26 1,27 26-1,-27 26 1,1 79 0,-1 26-1,1 79 1,-1 52 0,0-1-1,1 54 1,25-53-1,27 0 17,-27-53-17,-25-52 1,-1-26 0,1-52-1,-1-27 1,0-25-1,53-27 1,-26-26 0,52 0-1,-27-27 1,1 1 0,26-27-1,-26-25 1,-1-1-1,-25-26 1,0 27 0,-1-27-1,1 52 1,-1 1 0,1 52-1,-1 26 16,-25 52-15,-1 53 0,-26 26-1,27 79 1,-1 51 0,0 54-1,27-1 1,0 53-1,-1-1 1,1 1 0,-1 0-1,1 26 1,25-53 0,-25 27-1,0-27 1,-27-25-1,0 25 1,-25-26 0,-1 27 15,0-27-15,0 0-1,26 1 1,-25 25-1,25-52 1,0 27 0,27-27-1,-27-26 1,1 0 0,-1 0-1,0-27 1,-25-25-1,25-1 1,-26-25 0,0-1-1,1-52 1,-27 26 0,0-26-1,26 0 16,-26 26-15,0-26 0,0 27-1,-26-80 1,26 53 0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5:16.347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547 471 0,'0'-183'0,"-26"52"15,-26 52 1,-1 27-1,1 26 32,-53 52-47,0 79 16,27 0 0,25-1-1,27 1 1,52-26-1,105-53 1,26 0 0,27-52-1,-53-53 1,-53 1 0,-52-27-1,-78 0 1,-53 27-1,-26 25 1,27 79 0,-27 27-1,78 52 1,53-1 0,79 1-1,26-53 1,26-25 15,-27-80 0,-78-25-31,-52-53 16,-26 0 0,-27 78-1,27 53 1,52 79-1,52 52 1,79 26 0,-131-157-1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5:17.10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92 1 0,'0'105'0,"0"26"0,0 26 15,-27 53 1,1 52-1,0 26 1,26 52 0,-26 53-1,52 26 1,0 26 0,0-26-1,27 26 1,-27-52-1,26-53 1,-25-104 0,-27-53-1,26-78 1,-26-79 0,0-26-1,0 0 1,0 0 15,26 0-15,0 53-1,0-1 1,-26 0 0,0 1-1,0-27 32,0 0-47,-52-52 0,0-79 16,52 105-1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5:21.2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3A44E8-18C4-438C-A35B-305FD819FF2C}" emma:medium="tactile" emma:mode="ink">
          <msink:context xmlns:msink="http://schemas.microsoft.com/ink/2010/main" type="writingRegion" rotatedBoundingBox="16313,18015 16889,18015 16889,18826 16313,18826"/>
        </emma:interpretation>
      </emma:emma>
    </inkml:annotationXML>
    <inkml:traceGroup>
      <inkml:annotationXML>
        <emma:emma xmlns:emma="http://www.w3.org/2003/04/emma" version="1.0">
          <emma:interpretation id="{EC107084-86A1-4E17-9AFC-00320418EFE0}" emma:medium="tactile" emma:mode="ink">
            <msink:context xmlns:msink="http://schemas.microsoft.com/ink/2010/main" type="paragraph" rotatedBoundingBox="16313,18015 16889,18015 16889,18826 16313,188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6102C1-703B-4EB8-BE45-CC33B67D2EA2}" emma:medium="tactile" emma:mode="ink">
              <msink:context xmlns:msink="http://schemas.microsoft.com/ink/2010/main" type="line" rotatedBoundingBox="16313,18015 16889,18015 16889,18826 16313,18826"/>
            </emma:interpretation>
          </emma:emma>
        </inkml:annotationXML>
        <inkml:traceGroup>
          <inkml:annotationXML>
            <emma:emma xmlns:emma="http://www.w3.org/2003/04/emma" version="1.0">
              <emma:interpretation id="{415F83B7-2A71-4259-953C-2AEC1E234ABA}" emma:medium="tactile" emma:mode="ink">
                <msink:context xmlns:msink="http://schemas.microsoft.com/ink/2010/main" type="inkWord" rotatedBoundingBox="16313,18015 16889,18015 16889,18826 16313,18826"/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x</emma:literal>
                </emma:interpretation>
                <emma:interpretation id="interp2" emma:lang="it-IT" emma:confidence="0">
                  <emma:literal>&lt;</emma:literal>
                </emma:interpretation>
                <emma:interpretation id="interp3" emma:lang="it-IT" emma:confidence="0">
                  <emma:literal>4</emma:literal>
                </emma:interpretation>
                <emma:interpretation id="interp4" emma:lang="it-IT" emma:confidence="0">
                  <emma:literal>X</emma:literal>
                </emma:interpretation>
              </emma:one-of>
            </emma:emma>
          </inkml:annotationXML>
          <inkml:trace contextRef="#ctx0" brushRef="#br0">4032 1391 0,'-104'79'0,"25"25"0,1 1 16,-1 26-1,27-26 1,-1-27 0,1-130-1,52-105 16,0-26-15,0-1 0,0 106-1,0 130 1,26 79 0,105 26-1,52 105 1,-52-79-1,-26-157 1,-105-26 0</inkml:trace>
        </inkml:traceGroup>
      </inkml:traceGroup>
    </inkml:traceGroup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5:22.6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A203C96-DFDB-4848-9740-CA00E2328E4C}" emma:medium="tactile" emma:mode="ink">
          <msink:context xmlns:msink="http://schemas.microsoft.com/ink/2010/main" type="inkDrawing" rotatedBoundingBox="15518,5150 16996,18721 16445,18781 14967,5210" semanticType="callout" shapeName="Other">
            <msink:sourceLink direction="with" ref="{48FCF2C8-7F18-4044-AD32-886DFDD23D40}"/>
            <msink:sourceLink direction="with" ref="{6DEC0276-5C76-4140-8661-C3B403E87A36}"/>
          </msink:context>
        </emma:interpretation>
      </emma:emma>
    </inkml:annotationXML>
    <inkml:trace contextRef="#ctx0" brushRef="#br0">1833 13512 0,'0'26'0,"-53"-79"16,-25-78-16,-1-52 0,-52-26 16,0-53-1,27 0 1,-1-52-1,53-27 1,-1-25 0,27-1-1,0-26 1,0-26 15,-1 27-15,27-27-1,27 0 1,-27-53 0,26 1-1,-26-27 1,-26-25 0,-1-1-1,-51-52 1,52 26-1,-53-26 1,27 0 0,-27 0-1,-52 26 1,53 0 0,-27 26-1,26 79 1,1 0-1,25 105 1,27 25 15,0 80-15,26 77 0,-26 80-1,52 52 1,-26 26-1,-26 52 1,26-26 0,0 27-1,-26-53 1,26-53 0,0 53-1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6:01.6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98C122-E7EB-4EB8-B028-606AE9E0C362}" emma:medium="tactile" emma:mode="ink">
          <msink:context xmlns:msink="http://schemas.microsoft.com/ink/2010/main" type="inkDrawing" rotatedBoundingBox="9757,1400 18045,1389 18046,1630 9758,1641" shapeName="Other"/>
        </emma:interpretation>
      </emma:emma>
    </inkml:annotationXML>
    <inkml:trace contextRef="#ctx0" brushRef="#br0">0 187 0,'53'0'16,"54"0"-16,54 0 0,26 0 0,27 0 16,27-26 15,53 26-15,26 0-1,28-27 1,80 27-1,26-27 1,1 27 0,26 0-1,27 0 1,27 0 0,-27 0-1,-27 0 1,0 27-1,-26-27 1,-27 27 0,-54-1-1,-107 28 1,-53-54 0,0 0-1,-134-27 16,-80-80 1,-53 0-17,53 107 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4:46.3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BF6E71-2B22-425D-9A31-89ED274DE5B8}" emma:medium="tactile" emma:mode="ink">
          <msink:context xmlns:msink="http://schemas.microsoft.com/ink/2010/main" type="inkDrawing" rotatedBoundingBox="27313,-192 32890,160 32745,2454 27168,2102" hotPoints="32578,1406 29690,2300 26991,936 29880,42" semanticType="enclosure" shapeName="Ellipse">
            <msink:sourceLink direction="with" ref="{58B69B79-24FB-4649-A32A-BA87B3604EEC}"/>
          </msink:context>
        </emma:interpretation>
      </emma:emma>
    </inkml:annotationXML>
    <inkml:trace contextRef="#ctx0" brushRef="#br0">3536 419 0,'-52'-131'0,"-184"52"15,-26-25 1,-26 51 0,0 27-1,-52 0 1,0 52 0,-27 53-1,26 25 1,27 27-1,26 53 1,53-1 15,104 26-15,78 1 0,79 25-1,105-25 1,157-1-1,79-25 1,78-27 0,79-52-1,0-53 1,52-52 0,-26-26-1,-1-53 1,-25-26-1,-105 1 1,-78-53 0,-132 0-1,-104-27 1,-158-78 0,-130-52-1,-183 0 16,-211 26-15,-287 52 0,-209 184-1,1073 52 1</inkml:trace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5:19.2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F2BFFC-AE27-4B60-B228-C8AEFA29E5F1}" emma:medium="tactile" emma:mode="ink">
          <msink:context xmlns:msink="http://schemas.microsoft.com/ink/2010/main" type="writingRegion" rotatedBoundingBox="12953,16502 16567,17756 16045,19260 12431,18006"/>
        </emma:interpretation>
      </emma:emma>
    </inkml:annotationXML>
    <inkml:traceGroup>
      <inkml:annotationXML>
        <emma:emma xmlns:emma="http://www.w3.org/2003/04/emma" version="1.0">
          <emma:interpretation id="{5F0F77E0-C7F6-4721-8657-4D18E4742D67}" emma:medium="tactile" emma:mode="ink">
            <msink:context xmlns:msink="http://schemas.microsoft.com/ink/2010/main" type="paragraph" rotatedBoundingBox="12953,16502 16567,17756 16045,19260 12431,18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44F3C2-850E-4127-8251-1BF4D08F6CBB}" emma:medium="tactile" emma:mode="ink">
              <msink:context xmlns:msink="http://schemas.microsoft.com/ink/2010/main" type="line" rotatedBoundingBox="12953,16502 16567,17756 16045,19260 12431,18006"/>
            </emma:interpretation>
          </emma:emma>
        </inkml:annotationXML>
        <inkml:traceGroup>
          <inkml:annotationXML>
            <emma:emma xmlns:emma="http://www.w3.org/2003/04/emma" version="1.0">
              <emma:interpretation id="{1CA1F590-C37C-4A29-9827-46F3E7519B01}" emma:medium="tactile" emma:mode="ink">
                <msink:context xmlns:msink="http://schemas.microsoft.com/ink/2010/main" type="inkWord" rotatedBoundingBox="12953,16502 16567,17756 16045,19260 12431,18006"/>
              </emma:interpretation>
              <emma:one-of disjunction-type="recognition" id="oneOf0">
                <emma:interpretation id="interp0" emma:lang="it-IT" emma:confidence="0">
                  <emma:literal>fuma</emma:literal>
                </emma:interpretation>
                <emma:interpretation id="interp1" emma:lang="it-IT" emma:confidence="0">
                  <emma:literal>f ma</emma:literal>
                </emma:interpretation>
                <emma:interpretation id="interp2" emma:lang="it-IT" emma:confidence="0">
                  <emma:literal>G ma</emma:literal>
                </emma:interpretation>
                <emma:interpretation id="interp3" emma:lang="it-IT" emma:confidence="0">
                  <emma:literal>fine</emma:literal>
                </emma:interpretation>
                <emma:interpretation id="interp4" emma:lang="it-IT" emma:confidence="0">
                  <emma:literal>t ma</emma:literal>
                </emma:interpretation>
              </emma:one-of>
            </emma:emma>
          </inkml:annotationXML>
          <inkml:trace contextRef="#ctx0" brushRef="#br0">759 108 0,'53'-26'0,"-106"-27"0,-25 27 16,-27 26 15,-131 210-31,236-53 0,26 78 16,27 1-1,-27 0 1,-26-53 0,-26-52-1,-27-52 1,-25-27 0,-1-52-1,1-26 1,25-79-1,1 0 1,26-52 0,26 157-1</inkml:trace>
          <inkml:trace contextRef="#ctx0" brushRef="#br0" timeOffset="240.219">-131 710 0,'105'26'0,"52"1"0,52 25 16,27 27-1,-27-27 1,-104-52-1,-79-52 1,-52-27 0,26 79-1</inkml:trace>
          <inkml:trace contextRef="#ctx0" brushRef="#br0" timeOffset="980.406">1073 972 0,'27'105'0,"-1"-27"0,-26 1 16,-26 26 0,26-53-1,0-52 1,0 0 0,52-52-1,0-53 1,1-26-1,-1 52 1,0 27 0,-25 26-1,-1 52 1,-26 26 0,0 53-1,0 26 1,0-52-1,0-27 17,52-26-17,1-52 1,51-26 0,-25-27-1,-27 27 1,1-1-1,-27 53 17,-26 79-17,0 26 1,52-1 0,-26 1-1,27-52 1,25-80-1,1-77 1,-79 104 0</inkml:trace>
          <inkml:trace contextRef="#ctx0" brushRef="#br0" timeOffset="1536.0345">2435 1417 0,'236'236'0,"-105"-210"16,-53-26 0,-25-52-1,-27-27 1,-52 1-1,-27-1 17,-104 27-17,26 78 1,53 26 0,-1 27-1,79-1 1,26 1-1,79-1 1,26-51 0,-26-27-1,-27 0 1,1 0 15,-27 0-15,1 52-1,25 0 1,1 27 0,-27-27-1,53-78 1,26-52 0,-131 78-1</inkml:trace>
        </inkml:traceGroup>
      </inkml:traceGroup>
    </inkml:traceGroup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4:58.02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64C3C1-127F-4B3A-8423-C99CB1A67B5D}" emma:medium="tactile" emma:mode="ink">
          <msink:context xmlns:msink="http://schemas.microsoft.com/ink/2010/main" type="writingRegion" rotatedBoundingBox="16103,3874 24980,3874 24980,6388 16103,6388"/>
        </emma:interpretation>
      </emma:emma>
    </inkml:annotationXML>
    <inkml:traceGroup>
      <inkml:annotationXML>
        <emma:emma xmlns:emma="http://www.w3.org/2003/04/emma" version="1.0">
          <emma:interpretation id="{FBA061CE-10D0-4B24-AE04-4FF7A5AC2527}" emma:medium="tactile" emma:mode="ink">
            <msink:context xmlns:msink="http://schemas.microsoft.com/ink/2010/main" type="paragraph" rotatedBoundingBox="16103,3874 24980,3874 24980,6388 16103,6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72CEC9-3C1B-454B-A3B9-7F5DC3B9B93E}" emma:medium="tactile" emma:mode="ink">
              <msink:context xmlns:msink="http://schemas.microsoft.com/ink/2010/main" type="line" rotatedBoundingBox="16103,3874 24980,3874 24980,6388 16103,6388"/>
            </emma:interpretation>
          </emma:emma>
        </inkml:annotationXML>
        <inkml:traceGroup>
          <inkml:annotationXML>
            <emma:emma xmlns:emma="http://www.w3.org/2003/04/emma" version="1.0">
              <emma:interpretation id="{48FCF2C8-7F18-4044-AD32-886DFDD23D40}" emma:medium="tactile" emma:mode="ink">
                <msink:context xmlns:msink="http://schemas.microsoft.com/ink/2010/main" type="inkWord" rotatedBoundingBox="16103,4215 17203,4215 17203,4896 16103,4896">
                  <msink:destinationLink direction="with" ref="{2A203C96-DFDB-4848-9740-CA00E2328E4C}"/>
                </msink:context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&gt;</emma:literal>
                </emma:interpretation>
                <emma:interpretation id="interp2" emma:lang="it-IT" emma:confidence="0">
                  <emma:literal>,</emma:literal>
                </emma:interpretation>
                <emma:interpretation id="interp3" emma:lang="it-IT" emma:confidence="0">
                  <emma:literal>)</emma:literal>
                </emma:interpretation>
                <emma:interpretation id="interp4" emma:lang="it-IT" emma:confidence="0">
                  <emma:literal>s</emma:literal>
                </emma:interpretation>
              </emma:one-of>
            </emma:emma>
          </inkml:annotationXML>
          <inkml:trace contextRef="#ctx0" brushRef="#br0">0 0 0,'341'0'16,"-132"78"-16,27 27 16,-27 0-1,-130-27 1,-53 27 15,-78-26-15,-79-1-1,-52-25 1,-53-106 0,236 53-1</inkml:trace>
        </inkml:traceGroup>
        <inkml:traceGroup>
          <inkml:annotationXML>
            <emma:emma xmlns:emma="http://www.w3.org/2003/04/emma" version="1.0">
              <emma:interpretation id="{33AF07E2-F4BA-470D-82F8-3EB70C1625FE}" emma:medium="tactile" emma:mode="ink">
                <msink:context xmlns:msink="http://schemas.microsoft.com/ink/2010/main" type="inkWord" rotatedBoundingBox="20057,3874 24980,3874 24980,6388 20057,6388">
                  <msink:destinationLink direction="to" ref="{C96CECFD-A2CA-43D2-AA3E-48BD13ABE176}"/>
                </msink:context>
              </emma:interpretation>
              <emma:one-of disjunction-type="recognition" id="oneOf1">
                <emma:interpretation id="interp5" emma:lang="it-IT" emma:confidence="0">
                  <emma:literal>fmax</emma:literal>
                </emma:interpretation>
                <emma:interpretation id="interp6" emma:lang="it-IT" emma:confidence="0">
                  <emma:literal>fmex</emma:literal>
                </emma:interpretation>
                <emma:interpretation id="interp7" emma:lang="it-IT" emma:confidence="0">
                  <emma:literal>fine,</emma:literal>
                </emma:interpretation>
                <emma:interpretation id="interp8" emma:lang="it-IT" emma:confidence="0">
                  <emma:literal>fuma</emma:literal>
                </emma:interpretation>
                <emma:interpretation id="interp9" emma:lang="it-IT" emma:confidence="0">
                  <emma:literal>fmesi</emma:literal>
                </emma:interpretation>
              </emma:one-of>
            </emma:emma>
          </inkml:annotationXML>
          <inkml:trace contextRef="#ctx0" brushRef="#br1" timeOffset="28993.2615">4033 995 0,'79'0'0,"78"26"0,78-26 16,27 0-16,-79 0 15,-52 0 1,-78 26 0,-53-26-1,-105-52 17,105 52-17</inkml:trace>
          <inkml:trace contextRef="#ctx0" brushRef="#br1" timeOffset="28763.784">4871-210 0,'78'-52'0,"-25"0"0,-27 25 16,-52 27-16,-53 0 0,-25 27 15,-27 51 1,26 1-1,52 52 17,27 78-17,79-26 1,25 27 0,27 26-1,-53 25 1,-52-51-1,-26-27 1,-52-26 0,-27-78-1,-52-27 1,26-52 0,0-26-1,26-26 1,27-53-1,51 0 1,80-52 0,-1 26-1,-52 131 1</inkml:trace>
          <inkml:trace contextRef="#ctx0" brushRef="#br1" timeOffset="29712.942">5421 1309 0,'26'53'0,"-26"25"0,0 1 0,-26 25 15,26-25 1,0-27 0,26-25-1,0-80 32,27-25-47,25-27 16,1 26-1,-1 27 1,-52 52 0,1 26-1,-1 26 1,0 53-1,-26 0 1,0-26 0,26-53-1,0-52 1,53-27 0,-1-52-1,1 1 1,-27 25-1,-25 27 1,-1 52 0,-26 26-1,26 52 1,0 27 15,0-26-15,27-27-1,25-26 1,27-52 0,0-52-1,-105 78 1</inkml:trace>
          <inkml:trace contextRef="#ctx0" brushRef="#br1" timeOffset="30292.983">7070 1702 0,'27'52'0,"77"-52"16,1-26-16,0-26 0,-53-27 0,-26-26 15,-52 27 1,-52 52 0,-53 0 15,26 78-15,0 26-1,53 1 1,78-27-1,26 27 1,27-27 0,26-52-1,0 0 1,-27 0 0,-26 0-1,1 0 1,-27 27-1,53-1 1,-27 0 0,27-26 15,78 26-15,-53-52-1,1-53 1,-26-25-1,-79 104 1</inkml:trace>
          <inkml:trace contextRef="#ctx0" brushRef="#br1" timeOffset="30639.664">8720 1283 0,'-52'52'15,"-1"27"-15,-51 26 0,-53 26 16,-79 0 0,53-53-1,104-130 1,53-53 15,26 105-15</inkml:trace>
          <inkml:trace contextRef="#ctx0" brushRef="#br1" timeOffset="30792.951">7935 1362 0,'131'52'0,"26"79"0,105 78 15,-53 53 1,-26-105-1,-183-157 1</inkml:trace>
        </inkml:traceGroup>
      </inkml:traceGroup>
    </inkml:traceGroup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5:26.1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1B4DE6-E539-4521-9B96-C2A148549D6E}" emma:medium="tactile" emma:mode="ink">
          <msink:context xmlns:msink="http://schemas.microsoft.com/ink/2010/main" type="inkDrawing" rotatedBoundingBox="20373,3275 25008,3366 25005,3512 20370,3421" semanticType="underline" shapeName="Other">
            <msink:sourceLink direction="with" ref="{6DEC0276-5C76-4140-8661-C3B403E87A36}"/>
          </msink:context>
        </emma:interpretation>
      </emma:emma>
    </inkml:annotationXML>
    <inkml:trace contextRef="#ctx0" brushRef="#br0">0 0 0,'0'26'0,"183"-26"0,53 0 16,130 0-16,27 0 15,78 0 1,27 26 0,26 0-1,-1 27 1,1-79 0,-131 52-1,-79 0 1,-131-52-1,-157 26 1,-130-53 0,-184 1-1,-105 26 1,-52 26 15,445 0-15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7:05.5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C033764-2FD8-42CF-B2C6-AF2D8B1547BC}" emma:medium="tactile" emma:mode="ink">
          <msink:context xmlns:msink="http://schemas.microsoft.com/ink/2010/main" type="inkDrawing" rotatedBoundingBox="14699,1529 17447,1304 17578,2901 14830,3127" semanticType="callout" shapeName="Other">
            <msink:sourceLink direction="with" ref="{40D81514-38E6-43E9-A658-8E1AA4BBB170}"/>
          </msink:context>
        </emma:interpretation>
      </emma:emma>
    </inkml:annotationXML>
    <inkml:trace contextRef="#ctx0" brushRef="#br0">130 166 0,'53'78'0,"25"53"0,53 53 16,0 25-1,-26 1 1,26-1 0,-53-26-1,-25-52 1,-53-52 0,0-79-1,-26-79 1,-53-104-1,-78-53 17,26 27-17,-52 25 1,52 27 0,26 79-1,27-1 1,104 1-1,78 25 1,106 1 0,104 26-1,53 0 1,52-1 0,-26 1-1,-27 0 1,-104 0-1,-79 26 1,-104 52 0,-53 27-1,-105 52 1,-51 52 15,-28 0-15,-77 27-1,-27-1 1,26-25 0,53-1-1,78-78 1,131-1 0,132-104-1,77-104 1,-235 104-1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7:06.5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D94D36E-3BB5-431E-80A5-E5D8C1AD9428}" emma:medium="tactile" emma:mode="ink">
          <msink:context xmlns:msink="http://schemas.microsoft.com/ink/2010/main" type="inkDrawing" rotatedBoundingBox="22528,1374 25637,1616 25504,3316 22395,3073" hotPoints="22612,1577 25766,1685 0,0" semanticType="enclosure" shapeName="RightTriangle"/>
        </emma:interpretation>
      </emma:emma>
    </inkml:annotationXML>
    <inkml:trace contextRef="#ctx0" brushRef="#br0">0 136 0,'157'-105'16,"104"79"-16,158 26 0,79 26 31,0 0-15,-53 0-1,-105 0 1,-130 1 0,-158-27-1,-52 26 1,-105 26 0,-26 79-1,-52 52 1,52 27-1,0 25 1,0-51 0,-26-1-1,0-26 1,-53-52 0,-25-105-1,235 0 1</inkml:trace>
    <inkml:trace contextRef="#ctx0" brushRef="#br0" timeOffset="-447.237">-236 5 0,'183'78'16,"27"105"-16,25 53 15,1 0 17,26-1-32,-53 1 15,-52 0 1,-52-79 0,0-52-1,-53-79 1,-78-131-1,-52-78 1,-53-53 0,131 236-1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7:14.7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D81514-38E6-43E9-A658-8E1AA4BBB170}" emma:medium="tactile" emma:mode="ink">
          <msink:context xmlns:msink="http://schemas.microsoft.com/ink/2010/main" type="inkDrawing" rotatedBoundingBox="7069,-5387 30936,5026 22708,23884 -1158,13471" semanticType="connector" shapeName="Other">
            <msink:destinationLink direction="with" ref="{9C033764-2FD8-42CF-B2C6-AF2D8B1547BC}"/>
          </msink:context>
        </emma:interpretation>
      </emma:emma>
    </inkml:annotationXML>
    <inkml:trace contextRef="#ctx0" brushRef="#br0">0 0 0,'53'0'0,"25"26"0,27 26 0,52-78 16,0 105-16,53-1 15,25 1 1,27-1 0,26 53-1,26 0 1,1 0 0,51 26-1,1 0 1,-1 0-1,27 27 1,0-1 0,26 0-1,26 27 1,0-1 15,27 1-15,-1 25-1,0-25 1,27 26 0,-1-1-1,1-25 1,26 25 0,-27 1-1,27 26 1,-1-26-1,1-1 1,0 1 0,0 26-1,-1-26 1,1 25 0,0 1-1,26 0 1,-27 0-1,-25 0 17,261 131-17,-261-132 1,25 27 0,-25-26-1,26 26 1,-53-52-1,27 52 1,-1-26 0,-52-26-1,0-27 1,-26 27 0,-26-53 15,-26 27-16,-53-53 1,-52 0 0,-53-26-1,-52-27 1,-104-104 0,-53-52-1,0 52 1</inkml:trace>
    <inkml:trace contextRef="#ctx0" brushRef="#br0" timeOffset="5327.784">5604-3535 0,'-26'-53'0,"26"106"0,0-1 15,0 0-15,0 1 0,0 25 0,-27 1 16,27-1 0,-26 27-1,26 0 1,0 0-1,0-1 1,-26 27 0,26-26-1,0 52 1,0 0 15,0-26-15,0 26-1,-26 0 1,26 27 0,0-1-1,0-26 1,0 26 0,-26 1-1,26-1 1,-26 0-1,52 1 1,-52-27 0,26 26-1,0 0 1,0-25 0,0-28-1,0 28 1,0-28-1,-27 1 17,27 0-17,0-26 1,0 26 0,0-52-1,0 25 1,0-25-1,0-1 1,0 1 0,0-27-1,0 1 1,0-27 0,0 0-1,0 0 1,0 0-1,0-26 1,0 27 0,0-1-1,0 0 1,0 0 0,0-26 15,0 26-16,0-26 1,0 0 0,0 0-1,0 0 1,0 0 0,0 0-1,0 0 1,0 0-1,27 0 1,-27 0 0,0 27-1,26-27 1,-26 0 0,26 0-1,0 0 1,0 0-1,27 0 1,-27 0 15,26 0-15,1 26 0,-1-26-1,0 26 1,27 0-1,-1 0 1,-25 1 0,25-1-1,27 0 1,0 0 0,0 0-1,-1 27 1,1-27-1,0 26 1,0 1 0,-1-1-1,1-26 1,-26 26 0,-1 1-1,1-1 1,-27 1 15,-26-1-15,-26 0-1,0 27 1,0-27 0,-52 1-1,26-1 1,-27 0-1,1 1 1,-27-27 0,-25 52 15,-1-51-15,26-1-1,-52 0 1,27 0-1,-27 0 1,26-26 0,-26 27-1,0-27 1,0 26 0,-26-26-1,26 26 1,0 0-1,0 0 1,0 1 0,1-1-1,-1-26 1,0 26 0,0 0-1,26 26 1,0-25-1,1 25 17,25-26-17,27 27 1,-1-1 0,27 26-1,26-25 1,26 25-1,0 1 1,27 0 0,25-1-1,-25-26 1,51 27 0,1 0-1,26-1 1,0 1-1,0-1 1,26 1 0,0-1-1,0 1 1,27 26 0,-1-27 15,0 1-16,1 26 1,-1-27 0,-26 27-1,26-27 1,-26 27 0,0 0-1,-26 0 1,-26-1-1,-26-25 1,-27-1 0,-52 1-1,-26 0 1,-27-27 0,-51-26-1,-53 0 1,-53 0-1,1-26 1,-1 27 0,-25-1 15,25 0-15,1 0-1,25 27 1,1-1-1,52 27 1,26-1 0,27 1-1,52-1 1,-1 1 0,54 26-1,25-1 1,26 1-1,53 26 1,-26 0 0,26 26-1,-26-26 1,-27 26 0,-25-26-1,-27 26 1,-26-26 15,-52 52-15,25-26-1,1 27 1,52 51 0,1 80-1,-1 25 1,0 0-1,-52 79 1,-27-157 0,-25-131-1,78-131 1</inkml:trace>
    <inkml:trace contextRef="#ctx0" brushRef="#br0" timeOffset="-11578.3605">1126-3535 0,'105'0'0,"26"0"0,52 26 0,79-26 15,0 0 1,78 0 0,27 0-1,-27 26 1,53-26 0,78 26-1,1-26 1,51 0-1,1 0 1,26 0 0,26 0-1,0 26 1,0-26 0,0 27-1,27-27 1,-1 26-1,26 26 1,-25-26 0,25-26-1,1 27 1,-1-1 15,0 0-15,1 0-1,26 0 1,-27 0 0,0-26-1,-25 27 1,-1-27 0,-26 0-1,0 0 1,0 0-1,-26 0 1,0 0 0,-26 0-1,-1 0 1,27-27 0,-52 54-1,-1-1 1,-25 0-1,-27 0 1,-52 0 15,-53 1-15,-78-1 0,-105-26-1,-105 0 1,-183-79-1,-209-104 1,340 183 0</inkml:trace>
    <inkml:trace contextRef="#ctx0" brushRef="#br0" timeOffset="8303.1795">13171-3352 0,'27'0'0,"-1"52"15,-52-25-15,-1-1 0,1 26 16,26 27-16,0-1 0,0 27 16,-26 26-1,26 26 1,0 26 15,0 27-15,26-1-1,-26 27 1,0 26 0,0 26-1,0 0 1,0 0 0,0 26-1,26 0 1,-26 27-1,0-1 1,-26-26 0,26 27-1,-26-1 1,26 1 0,-26-27-1,26 26 1,0-25-1,-26-27 1,26 26 15,-26-26-15,26-26 0,-27 0-1,27-27 1,0-25-1,0-27 1,0-26 0,0-26-1,0-26 1,27-27 0,-27 1-1,0-53 1,0 26-1,0-25 1,0-1 0,-27-26-1,27 26 1,0-26 0,27 0 15,-27 26-16,0-26 1,0 0 0,0 26-1,0-26 1,26 0 0,0 27-1,26-27 1,27 0-1,26 26 1,26 0 0,-1 0-1,54 53 1,-1-27 0,27 27-1,-27-1 1,26 1-1,-52-1 1,27-25 15,-80 25-15,1 1 0,-52-27-1,-1 0 1,-52-25-1,-26 25 1,-53 0 0,-26 1-1,-52-27 1,-26 0 0,-26 27-1,-27-27 1,0 26-1,-26 27 1,27-27 0,-1 53-1,0-27 1,53 27 0,-26 0 15,25 26-16,53-27 1,27-25 0,77 26-1,27-27 1,27 1 0,51-27-1,79 27 1,27 26-1,25-27 1,53 53 0,0-26-1,0 26 17,26 0-32,-26 0 15,-27-27 1,1 27-1,0-26 1,-53-26 0,-26 25 15,-26-25-15,-53-1-1,-25 1 1,-1 26-1,-52-1 1,-26-25 0,-53 78-1,1-78 1,-27-1 0,-26-25-1,-26-1 1,-26-26 15,0 0-15,-53 1-1,26-27 1,-25 0 0,-1 0-1,0 0 1,27 26-1,26 52 1,-1 1 0,53 52-1,0 26 1,79 26 0,26 79-1,52 52 1,53 53-1,78-1 1,-157-366 0</inkml:trace>
    <inkml:trace contextRef="#ctx0" brushRef="#br0" timeOffset="10911.411">21263-3247 0,'26'0'15,"26"26"-15,-25 0 0,-27 0 0,-27 53 16,1-1-16,0 80 16,26-28-1,-26 28 1,52 25-1,-26 26 1,0 53 0,0 0-1,0 26 1,26 26 0,-26 1-1,53 25 1,-27 27-1,0-27 1,0 27 0,0-1-1,1 1 1,-1 26 0,-26-1-1,26-25 1,-26 0-1,0-1 17,0 1-17,0-27 1,0-78 0,0 78-1,-26-25 1,26-1-1,-26 0 1,-1 0 0,27-26 15,-26 27-31,26-27 16,-26 0-1,52-53 1,-52 27-1,0 0 1,26-26 0,0-1-1,-26-25 1,26-27 0,-27 0 15,27-25-16,-26-1 1,26-26 0,-26-27-1,0 1 1,26-53 0,0 27-1,0-27 1,0 1-1,0-1 1,26-26 0,0 1-1,0 25 1,1-26 0,-1 0-1,0 0 1,26 1-1,1-1 1,25 0 0,27 26-1,0-25 17,26-1-17,26 26 1,0 0-1,26 1 1,0 25 0,-52-51-1,27 51 1,-1 1 0,-53-27-1,-25 27 1,-53-1-1,-52 1 1,-53-1 0,-78 1-1,0 26 1,-52-27 0,-1 1-1,-25-1 1,25 27-1,-26-26 17,27 51-17,-1-51 1,27 0 0,0-1-1,104 1 1,27 25-1,52-25 1,52 26 0,53 52-1,0-26 1,78 78 0,-26 27-1,-26-27 1,-52-104-1,-79-105 1</inkml:trace>
    <inkml:trace contextRef="#ctx0" brushRef="#br0" timeOffset="23829.5295">7542-4190 0,'78'26'0,"-25"0"15,25-26-15,27 26 0,52 1 0,79-27 16,52 0-1,26 0 17,79 0-17,-27 0 1,-25 0 0,-53 26-1,-79-26 1,-78 0-1,-79 0 1,-78-79 0,0 1-1,26 78 1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17:39.4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E46867A-C522-4023-9BCB-C61D53ECD421}" emma:medium="tactile" emma:mode="ink">
          <msink:context xmlns:msink="http://schemas.microsoft.com/ink/2010/main" type="writingRegion" rotatedBoundingBox="6988,809 14072,736 14093,2714 7008,2788"/>
        </emma:interpretation>
      </emma:emma>
    </inkml:annotationXML>
    <inkml:traceGroup>
      <inkml:annotationXML>
        <emma:emma xmlns:emma="http://www.w3.org/2003/04/emma" version="1.0">
          <emma:interpretation id="{F50D3E00-F262-4505-9683-63F9CCF00F73}" emma:medium="tactile" emma:mode="ink">
            <msink:context xmlns:msink="http://schemas.microsoft.com/ink/2010/main" type="paragraph" rotatedBoundingBox="6988,809 14072,736 14093,2714 7008,27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63EC46-AE5B-4BF8-A282-EC761717DE34}" emma:medium="tactile" emma:mode="ink">
              <msink:context xmlns:msink="http://schemas.microsoft.com/ink/2010/main" type="line" rotatedBoundingBox="6988,809 14072,736 14093,2714 7008,2788"/>
            </emma:interpretation>
          </emma:emma>
        </inkml:annotationXML>
        <inkml:traceGroup>
          <inkml:annotationXML>
            <emma:emma xmlns:emma="http://www.w3.org/2003/04/emma" version="1.0">
              <emma:interpretation id="{697BDC6C-CB25-404F-9921-A339CDF32F70}" emma:medium="tactile" emma:mode="ink">
                <msink:context xmlns:msink="http://schemas.microsoft.com/ink/2010/main" type="inkWord" rotatedBoundingBox="6988,809 14072,736 14093,2714 7008,2788"/>
              </emma:interpretation>
              <emma:one-of disjunction-type="recognition" id="oneOf0">
                <emma:interpretation id="interp0" emma:lang="it-IT" emma:confidence="0">
                  <emma:literal>0491a</emma:literal>
                </emma:interpretation>
                <emma:interpretation id="interp1" emma:lang="it-IT" emma:confidence="0">
                  <emma:literal>04a</emma:literal>
                </emma:interpretation>
                <emma:interpretation id="interp2" emma:lang="it-IT" emma:confidence="0">
                  <emma:literal>0495a</emma:literal>
                </emma:interpretation>
                <emma:interpretation id="interp3" emma:lang="it-IT" emma:confidence="0">
                  <emma:literal>0491a.</emma:literal>
                </emma:interpretation>
                <emma:interpretation id="interp4" emma:lang="it-IT" emma:confidence="0">
                  <emma:literal>04a.</emma:literal>
                </emma:interpretation>
              </emma:one-of>
            </emma:emma>
          </inkml:annotationXML>
          <inkml:trace contextRef="#ctx0" brushRef="#br0">867 0 0,'-183'79'0,"-27"25"15,1 1-15,25 0 16,106-27 0,78-25-1,105-1 1,52-26 0,26 1-1,-26 25 16,-26 27-15,-26-27 0,-53-26-1,27-26 1,-53-26 0,-26-26-1,-52-53 1,-27-26-1,79 131 1</inkml:trace>
          <inkml:trace contextRef="#ctx0" brushRef="#br0" timeOffset="-35023.149">-1935-680 0,'-78'-53'0,"25"27"15,27 0-15,0 0 0,52 104 16,26 27-16,1 52 0,25 0 0,27 53 16,0-1-16,26 1 15,26-1 1,-26-52 0,0-26-1,0-79 16,-27-25-15,-25-54 0,-1-25-1,1-53 1,0-26 0,25-26-1,1 0 1,-26 0-1,25 26 1,-77 0 0,-80 0-1,-130-26 17,-184 26-17,53 79 1,-26 0-1,25 52 1,80 26 0,156-26-1,79 26 1,157-78 0,105-1-1,-262 53 16</inkml:trace>
          <inkml:trace contextRef="#ctx0" brushRef="#br0" timeOffset="221.6655">657 236 0,'0'26'0,"27"53"15,-27 25-15,0 27 0,26-52 16,0-79 0,53-105-1,-79 105 1</inkml:trace>
          <inkml:trace contextRef="#ctx0" brushRef="#br0" timeOffset="685.503">2805-1126 0,'-26'53'0,"-53"25"16,-52 27-16,-52 78 0,-53 27 15,27-27 1,51-52 0,28-26-1,77-79 1,53-52 15,0-105-15,53-26-1,-53 157-15</inkml:trace>
          <inkml:trace contextRef="#ctx0" brushRef="#br0" timeOffset="1817.2665">2202-995 0,'0'-52'0,"0"26"0,53 78 0,-27 26 15,0 27-15,0 26 0,27 0 16,-27 0 0,26-26-1,1-1 1,-1-25 0,-52-27-1,-26-25 1,-53-1-1,-52-26 1,-78 26 0,-27 0-1,1 0 1,51 1 15,79-27-15,53 0-1,104-27 1,106-25 0,51-27-1,79-25 1,-288 104 0</inkml:trace>
          <inkml:trace contextRef="#ctx0" brushRef="#br0" timeOffset="-541.9575">3774 26 0,'366'27'0,"-104"-1"16,0 0 0,-79 26-1,-78-26 1,-79 27-1,-104 25 1,-106-25 0,-25 25-1,-27-25 1,0-80 0,236 27-1</inkml:trace>
          <inkml:trace contextRef="#ctx0" brushRef="#br0" timeOffset="2273.292">3119-576 0,'-52'0'0,"-27"26"0,-26 53 16,-26 52-16,53 0 0,-1-53 16,27 1-1,26-53 1,-1-52 0,27-53-1,-26-78 1,0 26-1,0 53 1,52 78 0,-52 26-1,78 0 1,53 53 15,52 25-15,53 27-1,-53 26 1,-79-104 0,-78-53-1</inkml:trace>
        </inkml:traceGroup>
      </inkml:traceGroup>
    </inkml:traceGroup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0:54.5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2F9A80-4FD4-4F44-A4EB-6D2D91E06BCC}" emma:medium="tactile" emma:mode="ink">
          <msink:context xmlns:msink="http://schemas.microsoft.com/ink/2010/main" type="inkDrawing" rotatedBoundingBox="2251,956 31552,676 31697,15833 2396,16113" hotPoints="14602,860 32102,6227 21005,15145 2407,6258" semanticType="enclosure" shapeName="Quadrilateral">
            <msink:sourceLink direction="with" ref="{D8FB4D68-D735-4F12-BCAE-B40ADD31F6ED}"/>
            <msink:sourceLink direction="with" ref="{F6E63AAF-ADA6-4C53-8570-C983C5AC93D2}"/>
            <msink:sourceLink direction="with" ref="{2071A2C0-4F64-49AC-A679-396065336974}"/>
            <msink:sourceLink direction="with" ref="{4F936622-75FA-4CFC-AFB1-F5F7F5B27150}"/>
            <msink:destinationLink direction="with" ref="{77C1195F-5D59-4063-9C4B-5CF58BC4200D}"/>
            <msink:destinationLink direction="with" ref="{A5A6E881-3F9D-4834-AE1F-AD0F4BAF2D93}"/>
            <msink:destinationLink direction="with" ref="{E3D13F60-EA50-4D23-83C9-76783A5E5EC4}"/>
            <msink:destinationLink direction="with" ref="{3D9F4053-5ACF-4803-9779-560C4F822D14}"/>
            <msink:destinationLink direction="with" ref="{1E97396F-559C-4BAD-9691-8EC58A5D7E1D}"/>
            <msink:destinationLink direction="with" ref="{6C9B7C72-B823-4BC4-B328-7D5D28256DD7}"/>
            <msink:destinationLink direction="with" ref="{B1E2A821-A36E-4BAA-AA78-57FAFB6624F5}"/>
            <msink:destinationLink direction="with" ref="{07685927-A40B-4A2D-B8A2-0EA0255F5777}"/>
          </msink:context>
        </emma:interpretation>
      </emma:emma>
    </inkml:annotationXML>
    <inkml:trace contextRef="#ctx0" brushRef="#br0">0 475 0,'0'-26'0,"26"0"0,26 0 0,1-53 16,25 27-16,27-79 15,0 79 1,25 26 0,-25-1-1,0 1 1,26 26-1,-26 26 1,-1 1 0,1 25-1,0 26 1,-27 27 0,1 26-1,26 0 1,-27 26-1,27 0 1,0 27 0,-27-27 15,1 26-15,-1 0-1,1-26 1,0-26-1,-1 0 1,1-52 0,-1-53-1,27 0 1,26-52 0,0 0-1,26-27 1,26 1-1,1 0 17,-1-1-32,26 1 31,-25 26-31,-1 0 16,0 26-1,1 26 1,-1 0-1,26 26 17,-52 27-17,27 26 1,-27 26 0,78 78-1,-130-52 1,26 26-1,-52 1 1,-1-1 0,1 0 15,-1-26-15,-25 1-1,25-1 1,1-53-1,-1-25 1,27-27 0,26-52-1,26-26 1,27-52 0,25-1-1,0-26 1,1 27-1,26-1 1,-27 1 0,-26 51-1,-25 1 1,-1 52 0,0 53-1,-26 26 1,0 52-1,-27 0 17,1 52-17,-26 27 1,25-26 0,1 25-1,26-25 1,0-27-1,-26-26 1,26-52 0,0-53-1,26-26 1,0-26 0,0-52-1,52 0 1,-25-1-1,25 1 1,1 26 0,-1 26-1,1 26 1,-27 26 0,26 53 15,-25 26-16,-27 52 1,26 1 0,-52 51-1,26-25 1,-26 25 0,0-25-1,-26-1 1,26-51-1,-27-28 1,1-25 0,52-52-1,0-27 1,27-26 0,-1-26-1,53-27 1,26 1-1,-1 26 1,1-1 0,26 54-1,-26 25 17,-26 53-17,26 26 1,-53 52-1,1 26 1,-27 27 0,-26 52-1,26 26 1,-52-26 0,0 0-1,-26-26 1,-26-52-1,-79-236 1,0 26 0</inkml:trace>
    <inkml:trace contextRef="#ctx0" brushRef="#br0" timeOffset="6611.8815">916-48 0,'0'-26'0,"26"26"0,27-27 16,-1 27-16,0-26 0,27 0 0,26-26 15,26-1-15,26 1 16,26-53-1,27 27 1,25-27 0,1 0-1,26-26 1,26 0 0,0 0-1,0 0 1,52 0-1,-52 1 17,27-1-17,-1-26 1,-26 26 0,26 0-1,0-26 1,0 26-1,1 0 1,-27-26 0,26 26-1,-26 0 1,26 0 0,27 0-1,-27 0 1,0 26-1,-26-26 1,0 27 0,0-1-1,-26 0 1,0-26 15,-26 26-15,-1 1-1,-25-1 1,25 0 0,-25 0-1,-1 27 1,-51-1 0,25 1-1,-52-1 1,0 27-1,-27-27 1,-25 27 0,-27 26-1,1 0 1,-53-1 0,26 27-1,-26 0 1,-26 0-1,26 0 17,0 0-17,-26 0 1,26 0 0,0 0-1,0 0 1,0 0-1,0 27 1,0-27 0,0 0-1,0 0 1,0 0 0,0 0-1,0 0 1,0 0-1,0-27 1,26 27 0,-26 0-1,26 0 1,0 0 0,0-26 15,27 26-16,-1 0 1,0 0 0,27-26-1,-1 26 1,-25 0 0,25 0-1,1 0 1,0 26-1,-1 0 1,1 1 0,-27-1-1,27 26 1,-1 0 0,-26 1 15,27 25-31,-27 1 15,1-1 1,-1 27 0,1-26-1,-27-1 17,52 27-17,1-26 1,-1-27-1,1 0 1,26 1 0,-1-27-1,1 0 1,0-26 0,0-26-1,-1 0 1,27 0-1,26-53 17,-26 27-17,-26-1 1,52-51 0,-26 51-1,0-25 1,-26 25-1,0 27 1,-1-26 0,1 25-1,0 54 1,0-1 15,25 0-15,-51 53-1,26-1 1,-53 1 0,53 52-1,-27 0 1,1-1 0,0 1-1,25-26 1,-25 26-1,26 0 1,-1-26 0,1-27-1,0 27 1,0-53 0,25 1-1,-25-27 1,26 0 15,0-52-15,0 0-1,0-27 1,0 1 0,0-27-1,-26 1 1,25-27-1,1 27 1,27 25 0,-1 1-1,0 0 1,0 25 0,0 1-1,-26 0 1,0 52-1,0 0 1,-27 27 0,1-1-1,-26 53 1,-1 26 15,-25 0-15,25 0-1,-25 26 1,-1-26 0,27 0-1,-1 0 1,1-1 0,25-25-1,-25-26 1,26-27-1,26 0 1,0-25 0,0-27-1,52-53 1,-26 1 0,-26 0-1,26-1 1,-26 1-1,26-27 17,-26 1-17,0 25 1,0 1 0,0 0-1,-27 52 1,27-27-1,-26 80 1,0-1 0,26 27-1,-53-1 1,27 53 0,-26 0-1,-1 0 1,1 0-1,-27 26 1,-26 0 0,53 0-1,-53 0 1,53-26 0,-1 0-1,1 0 16,25-52-15,1-27 0,26 0-1,0-25 1,-26-27 0,52-27-1,-52-25 1,26-26-1,0-1 1,26 27 0,-26-27-1,-1 27 1,1-1 0,27 27-1,-28 26 1,1 0-1,27 26 1,-28 27 0,1-1-1,26 0 17,-52 1-17,0 52 1,-26-1-1,-27 1 1,0 0 0,-26 0-1,1-1 1,-1 27 0,26 0-1,1-26 16,25 26-15,27-53 0,0 1-1,104-27 1,-52-26 0,0-26-1,-26 0 1,0-26-1,0-26 1,-26 0 0,0 25-1,-27 1 17,1 0-17,-27 26 1,-26 0-1,-26 0 1,0 26 0,0 0-1,0 27 1,-26 25 0,-26 1-1,-1-1 1,1 27-1,-53 0 1,0 26 0,-25 26-1,-1 0 1,-27 26 0,-25 1-1,-26-1 1,25 26 15,-25 1-15,-27 26-1,-26-27 1,-26 53 0,27-26-1,-28-1 1,1 1-1,-26 0 1,-26 25 0,-1-25-1,27 0 1,-26 26 0,-27-27-1,1 27 1,-1 0-1,-26 26 1,27-26 0,-27 52-1,26-26 17,1 0-17,-1 0 1,0 27-1,1-54 1,-1 1 0,1 0-1,51-26 1,1-1 0,0 1-1,52-53 1,0 1-1,53-27 1,52-26 0,52-53-1,52 1 1,27-53 0,52-26-1,27-26 1,-27-79-1,-26 105 1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1:07.3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7C1195F-5D59-4063-9C4B-5CF58BC4200D}" emma:medium="tactile" emma:mode="ink">
          <msink:context xmlns:msink="http://schemas.microsoft.com/ink/2010/main" type="inkDrawing" rotatedBoundingBox="6594,3833 23254,12232 22565,13599 5905,5200" semanticType="callout" shapeName="Other">
            <msink:sourceLink direction="with" ref="{CD2F9A80-4FD4-4F44-A4EB-6D2D91E06BCC}"/>
            <msink:sourceLink direction="with" ref="{482EB30E-3413-4181-8C80-3F311C149493}"/>
          </msink:context>
        </emma:interpretation>
      </emma:emma>
    </inkml:annotationXML>
    <inkml:trace contextRef="#ctx0" brushRef="#br0">0 111 0,'-26'-26'0,"26"0"0,0-1 0,0 1 16,26 26-16,27-26 0,-27 26 0,26 26 16,0 0-16,1 1 0,-27-1 0,0-26 15,0 26-15,27 0 0,-27 0 16,0 0 0,0-26-1,1 53 1,-1-27-1,0 0 1,-26 0 0,26 27-1,0-27 1,-26 26 0,0 1-1,26-1 1,-26 0-1,0 1 17,27-1-17,-1 1 1,-26-1 0,26 0-1,0 1 1,0-1-1,1 27 1,25-27 0,-26 0-1,26-25 1,1-1 0,25 0-1,1 0 1,0 0-1,-27-26 1,26 0 0,-25 0-1,25-26 1,-25 26 15,-1-26-15,0 0-1,1 26 1,-1-26 0,1-1-1,25 1 1,-25 26 0,25-26-1,-26 0 1,27 0-1,-27-1 1,27 1 0,0 26-1,-27-26 1,26 0 0,-25 26-1,25-26 1,-25 26-1,25 0 17,-25 0-17,-1 26 1,0-26 0,27 26-1,-27 0 1,1 0 15,-1 27-31,0-27 16,1 26-1,-1 1 1,1-1 0,-27 0-1,26 1 1,-26 25-1,0-25 1,1 25 0,-1 1-1,0-1 1,-26-25 0,26 25-1,0 1 16,1 52-15,-1-53 0,0 1-1,0 0 1,0 25 15,1-25-15,-1-27-1,26 27 1,-26-27 0,0 0-1,27 1 1,25-1 0,-25-26-1,-1 1 1,27-1-1,-1 0 1,1 0 0,-1-26-1,27 0 1,-26-26 0,-1 26-1,27-26 1,-26 0-1,25-1 17,-25 1-17,26 0 1,-27-26 0,27 25-1,-27 1 1,27 0-1,0 0 1,-27 0 0,27 0-1,-26-1 1,25 27 0,-25-26-1,26 26 1,-27 0-1,1 26 1,-1-26 0,1 27-1,26-1 1,-27 26 0,1 0 15,-1 1-16,-25-1 1,25 27 0,-25-27-1,-1 27 1,0-27 0,-25 27-1,-1-1 1,0 1-1,-26-1 1,26 1 0,0-1-1,-26 27 1,27-26 0,-27-1-1,26 1 1,-26-1-1,26 27 1,-26-26 0,26-1 15,27 1-15,-27-1-1,26-25 1,0 25-1,1-52 1,25 27 0,1-27-1,-1 0 1,1 0 0,0-26-1,-1-26 1,27 52-1,0-52 1,-1 26 0,-25-26-1,26 26 1,-1-26 0,1 0-1,0 26 16,0-27-15,-1 1 0,27 0-1,-26 0 1,0 26 0,0-26-1,-1 26 1,1-26-1,0 26 1,0 0 0,-1 0-1,1 26 1,-26 0 0,-1 26-1,1 1 1,-1-1-1,-25 27 1,-1-1 0,0 1 15,1 25-15,-1-25-1,0 26 1,1-1-1,-1-25 1,1 26 0,-27 0-1,0-1 1,26 1 0,-26-26-1,1 25 1,-1 1-1,26-26 1,-26 25 0,27-25-1,-1-1 1,1 1 0,-1 0 15,26-1-16,1-25 1,0-1 0,-27-26-1,53 0 1,-27 0 0,-25-26-1,25 0 1,-25-26-1,25 26 17,-26-26-17,27 0 1,0 0 0,-1 0-1,27-1 1,-27 1-1,27 0 1,0 0 0,26 0-1,-26 26 1,-1 0 0,27 0-1,0 0 1,0 0-1,0 26 1,0 0 0,0 26-1,0-25 1,26 51 15,-26-26-15,0 27-1,0 0 1,0-1 0,0 1-1,0 25 1,-27 1 0,27 0-1,0 0 1,-26 26-1,-27-1 1,27 1 0,-26-26-1,-1 0 1,1 52 15,-27 26-31,27 1 16,-1 25 15,-25-52-15,-1 0-1,-26-157 1,-26 0-16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1:16.4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A6E881-3F9D-4834-AE1F-AD0F4BAF2D93}" emma:medium="tactile" emma:mode="ink">
          <msink:context xmlns:msink="http://schemas.microsoft.com/ink/2010/main" type="inkDrawing" rotatedBoundingBox="11089,1977 26600,9595 26014,10789 10503,3171" semanticType="callout" shapeName="Other">
            <msink:sourceLink direction="with" ref="{CD2F9A80-4FD4-4F44-A4EB-6D2D91E06BCC}"/>
          </msink:context>
        </emma:interpretation>
      </emma:emma>
    </inkml:annotationXML>
    <inkml:trace contextRef="#ctx0" brushRef="#br0">157 0 0,'-52'0'0,"25"26"0,1 0 0,0-26 16,0-26-16,26 0 0,26 0 0,26 26 15,-25 0-15,-1 26 0,26 26 0,-52-25 16,26-1-16,-26 0 0,27 26 0,-27-26 16,0 27-16,26-1 0,0 1 15,-26-1 1,26 0 0,0 27-1,1-27 1,-1 1-1,0-1 1,0 27 0,0-27-1,0-26 1,-26 27 0,53-27-1,-27 0 1,26 0 15,1 0-15,-27-26-1,26 0 1,27 0 0,-1 0-1,1-26 1,0-26-1,-1 26 1,27-1 0,-27-25-1,1 26 1,-1-27 0,1 27-1,26 0 1,0 0-1,-27 0 1,1-1 0,25 27-1,1 0 17,-26 27-17,-1-27 1,1 26-1,26 0 1,-27 0 0,1 0-1,-1 27 1,-25-1 0,-1 27-1,0-1 1,1 1-1,-1-1 1,0 27 0,1 0-1,-1 0 1,1-1 0,-1 1-1,0 0 1,1 0 15,-1-1-15,0 1-1,-25 0 1,25-27 0,0 1-1,1-1 1,-1-25-1,0-27 1,27 0 0,-27 0-1,27-52 1,-1 26 0,1-52-1,0 26 1,-1-27-1,1-25 1,-1 25 0,1-25-1,-1 25 1,27-25 15,0 25-15,0 27-1,-27 0 1,27 0 0,0 26-1,-27 0 1,27 26 0,0 0-1,-1 0 1,1 27-1,0 25 17,0 27-17,-27 0 1,1 0 0,-27-1-1,27 1 1,-1 26-1,-25 0 1,25-26 0,-25 26-1,-1 0 1,26 0 0,-25-1-1,-1 1 1,1-26-1,25 0 1,1 0 0,-1-1-1,1-25 1,26-27 15,-1 27-15,1-53-1,0 0 1,26 0 0,-27-26-1,1-26 1,-26 0 0,26-26-1,-1-1 1,-25 1-1,26-27 1,-1 27 0,1-27-1,-26 27 1,25 0 0,1 25-1,0 1 1,-27 0-1,27 52 1,0-26 15,0 53-15,-27-1 0,27 27-1,0-1 1,-27 27-1,1 26 1,-1-26 0,27 25-1,-26 1 1,25 27 0,-25-1-1,-1-26 1,27 26-1,-26-26 1,-1 26 0,1-26-1,26-27 1,-53 27 0,53-52-1,-27-1 1,1-25 15,26-1-15,26-26-1,-27-26 1,27-26 0,0-26-1,0 26 1,0-27-1,26 1 1,0 0 0,0 25-1,27 1 1,25 26 0,-26 53-1,27-1 1,-1 53-1,-25-1 1,-1 53 0,26 53-1,-25-1 1,25 53 15,1-26-15,52 104-1,-53-25 1,27-80 0,-236-235-1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2:25.0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B676979-2382-4EAE-8220-C5F78CC942BE}" emma:medium="tactile" emma:mode="ink">
          <msink:context xmlns:msink="http://schemas.microsoft.com/ink/2010/main" type="writingRegion" rotatedBoundingBox="3694,1031 28349,1346 28237,10051 3583,9736"/>
        </emma:interpretation>
      </emma:emma>
    </inkml:annotationXML>
    <inkml:traceGroup>
      <inkml:annotationXML>
        <emma:emma xmlns:emma="http://www.w3.org/2003/04/emma" version="1.0">
          <emma:interpretation id="{D07D702D-788B-44C6-92AC-963FCDC6A65B}" emma:medium="tactile" emma:mode="ink">
            <msink:context xmlns:msink="http://schemas.microsoft.com/ink/2010/main" type="paragraph" rotatedBoundingBox="3694,1031 28349,1346 28309,4425 3654,4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728633-F329-49FF-BC7A-A77E54474196}" emma:medium="tactile" emma:mode="ink">
              <msink:context xmlns:msink="http://schemas.microsoft.com/ink/2010/main" type="line" rotatedBoundingBox="3694,1031 28349,1346 28309,4425 3654,4109"/>
            </emma:interpretation>
          </emma:emma>
        </inkml:annotationXML>
        <inkml:traceGroup>
          <inkml:annotationXML>
            <emma:emma xmlns:emma="http://www.w3.org/2003/04/emma" version="1.0">
              <emma:interpretation id="{346A59FB-794C-45D0-8C53-BEB01D5DD2D4}" emma:medium="tactile" emma:mode="ink">
                <msink:context xmlns:msink="http://schemas.microsoft.com/ink/2010/main" type="inkWord" rotatedBoundingBox="3688,1454 11561,1555 11527,4210 3654,4109">
                  <msink:destinationLink direction="with" ref="{28D36DA3-44FD-4AAE-9567-0BE9B2C22488}"/>
                </msink:context>
              </emma:interpretation>
              <emma:one-of disjunction-type="recognition" id="oneOf0">
                <emma:interpretation id="interp0" emma:lang="it-IT" emma:confidence="0">
                  <emma:literal>Altra</emma:literal>
                </emma:interpretation>
                <emma:interpretation id="interp1" emma:lang="it-IT" emma:confidence="0">
                  <emma:literal>Ata</emma:literal>
                </emma:interpretation>
                <emma:interpretation id="interp2" emma:lang="it-IT" emma:confidence="0">
                  <emma:literal>Alt),</emma:literal>
                </emma:interpretation>
                <emma:interpretation id="interp3" emma:lang="it-IT" emma:confidence="0">
                  <emma:literal>ACE),</emma:literal>
                </emma:interpretation>
                <emma:interpretation id="interp4" emma:lang="it-IT" emma:confidence="0">
                  <emma:literal>ACE)a</emma:literal>
                </emma:interpretation>
              </emma:one-of>
            </emma:emma>
          </inkml:annotationXML>
          <inkml:trace contextRef="#ctx0" brushRef="#br0">1257 53 0,'0'131'0,"-78"131"0,-106 104 16,-25 132 0,-27-27-1,27-131 1,25-52 0,53-104-1,105-132 1,26-52-1,53-183 1,51-262 0,27 0 15,-52 26-15,-1 52-1,27 53 1,0 78-1,0 79 1,-53 78 0,-26 79-1,53 131 1,-27 105 0,0 104-1,1 53 1,-1 0-1,53-26 1,-53-79 0,1-79-1,-27-78 1,0-105 0,-52-26-1,-131-157 1,-53-26-1,-52-27 1,262 210 0</inkml:trace>
          <inkml:trace contextRef="#ctx0" brushRef="#br0" timeOffset="244.125">0 1860 0,'314'52'0,"27"-26"16,-27-26-1,-104 0 1,-132 26 0,-52-26-1,-52 0 1,-52-52-1,25-53 1,53 105 0</inkml:trace>
          <inkml:trace contextRef="#ctx0" brushRef="#br0" timeOffset="693.315">2985 210 0,'-131'52'0,"-130"132"0,-1 104 16,78-27 0,54 54-1,77 25 1,106-52 0,51 0-1,53-78 1,27-79-1,-80-53 1,-51-52 0,-53-52-1,-26-105 1,-27-78 0,53 209-1</inkml:trace>
          <inkml:trace contextRef="#ctx0" brushRef="#br0" timeOffset="1260.6615">3090 1388 0,'393'0'0,"-26"26"16,-132-26-1,-156-104 1,-53-27 0,-26 131-1</inkml:trace>
          <inkml:trace contextRef="#ctx0" brushRef="#br0" timeOffset="1051.6905">3431 576 0,'0'53'16,"0"78"-16,-79 157 15,0 0 1,79-26 0,53-27-1,78-51 1,0-27-1,78-79 1,53-25 0,-53-79-1,-130-79 1,-131-52 0,52 157-1</inkml:trace>
          <inkml:trace contextRef="#ctx0" brushRef="#br0" timeOffset="1560.447">4164 288 0,'733'158'0,"-340"103"16,-158 27 0,-130-26-1,-157 26 1,-79-26-1,-52-52 1,-27-1 0,53-26-1,157-104 1,157-131 0,-157 52-1</inkml:trace>
          <inkml:trace contextRef="#ctx0" brushRef="#br0" timeOffset="1989.1305">6887 1153 0,'183'-27'0,"1"54"0,51 25 16,-25 0 0,-79-52-1,-79 0 1,-78-26 0,-184 0-1,-104 0 1,0 104-1,78 79 1,132 79 0,156-105-1,131-79 17,105 27-17,0 0 1,-52-79-1,-131-79 1,-105 79 0</inkml:trace>
        </inkml:traceGroup>
        <inkml:traceGroup>
          <inkml:annotationXML>
            <emma:emma xmlns:emma="http://www.w3.org/2003/04/emma" version="1.0">
              <emma:interpretation id="{6CB3496F-29F9-46F3-BAD8-5754CB27B77D}" emma:medium="tactile" emma:mode="ink">
                <msink:context xmlns:msink="http://schemas.microsoft.com/ink/2010/main" type="inkWord" rotatedBoundingBox="13275,1634 16467,1675 16439,3852 13247,3811"/>
              </emma:interpretation>
              <emma:one-of disjunction-type="recognition" id="oneOf1">
                <emma:interpretation id="interp5" emma:lang="it-IT" emma:confidence="0">
                  <emma:literal>A.</emma:literal>
                </emma:interpretation>
                <emma:interpretation id="interp6" emma:lang="it-IT" emma:confidence="0">
                  <emma:literal>Ae</emma:literal>
                </emma:interpretation>
                <emma:interpretation id="interp7" emma:lang="it-IT" emma:confidence="0">
                  <emma:literal>AO</emma:literal>
                </emma:interpretation>
                <emma:interpretation id="interp8" emma:lang="it-IT" emma:confidence="0">
                  <emma:literal>Ai</emma:literal>
                </emma:interpretation>
                <emma:interpretation id="interp9" emma:lang="it-IT" emma:confidence="0">
                  <emma:literal>A</emma:literal>
                </emma:interpretation>
              </emma:one-of>
            </emma:emma>
          </inkml:annotationXML>
          <inkml:trace contextRef="#ctx0" brushRef="#br0" timeOffset="2976.372">10763 184 0,'26'104'0,"-105"106"16,-157 78-16,-25 105 15,-1 26 1,78-79 0,80-130-1,25-106 1,79-77 0,0-54 15,79-208-16,78-132 1,0 0 0,0 27-1,0 52 1,-52 79 0,-27 104-1,1 52 1,-27 106-1,53 78 1,0 131 0,78 52-1,27 26 1,-1-52 0,-52-52-1,-52-79 1,-105-78-1,-157-79 1,-157-53 0,-131-78 15,26 53-15,78 52-1,184 26 1,131 26-1,104 0 1,132 26 0,52 1-1,0-27 1,-53-26 0,-104-52-1,0-1 1,-105 53-1</inkml:trace>
          <inkml:trace contextRef="#ctx0" brushRef="#br0" timeOffset="3342.5595">12281 2357 0,'157'26'0,"-52"-78"15,0-27-15,-27-25 16,-25 25 0,-79-26-1,-105 1 1,-105 77 15,-26 54-15,79 77-1,104 53 1,236-26 0,184-52-1,52-105 1,-393 26-1</inkml:trace>
        </inkml:traceGroup>
        <inkml:traceGroup>
          <inkml:annotationXML>
            <emma:emma xmlns:emma="http://www.w3.org/2003/04/emma" version="1.0">
              <emma:interpretation id="{2DD294B1-5B11-4B7E-8050-1B6A3B942080}" emma:medium="tactile" emma:mode="ink">
                <msink:context xmlns:msink="http://schemas.microsoft.com/ink/2010/main" type="inkWord" rotatedBoundingBox="17447,2170 21594,2223 21573,3850 17426,3797"/>
              </emma:interpretation>
              <emma:one-of disjunction-type="recognition" id="oneOf2">
                <emma:interpretation id="interp10" emma:lang="it-IT" emma:confidence="0">
                  <emma:literal>sin</emma:literal>
                </emma:interpretation>
                <emma:interpretation id="interp11" emma:lang="it-IT" emma:confidence="0">
                  <emma:literal>sine</emma:literal>
                </emma:interpretation>
                <emma:interpretation id="interp12" emma:lang="it-IT" emma:confidence="0">
                  <emma:literal>Sin</emma:literal>
                </emma:interpretation>
                <emma:interpretation id="interp13" emma:lang="it-IT" emma:confidence="0">
                  <emma:literal>sin.</emma:literal>
                </emma:interpretation>
                <emma:interpretation id="interp14" emma:lang="it-IT" emma:confidence="0">
                  <emma:literal>sink</emma:literal>
                </emma:interpretation>
              </emma:one-of>
            </emma:emma>
          </inkml:annotationXML>
          <inkml:trace contextRef="#ctx0" brushRef="#br0" timeOffset="3904.047">14821 1310 0,'53'-79'16,"-315"27"-16,-52 52 0,26 52 31,104 27-15,132-1 0,130 1-1,158-1 1,157 27-1,26 0 1,-183 26 0,-158-79-1,-156-26 1,-158 1 0,-78-1-1,26-26 1,157 0-1,131 0 1,209-26 0,132-79-1,-341 105 1</inkml:trace>
          <inkml:trace contextRef="#ctx0" brushRef="#br0" timeOffset="4511.43">16000 1414 0,'0'79'16,"-53"52"-16,-25 52 15,78 1 1,78-80-1,1-25 1,26-79 0,52-79-1,-26-78 1,52-131 0,-105 210-1,-51 51 1,-27 54-1,-27 77 1,-25 53 0,26-26 15,78-52-15,53-27-1,78-52 1,27-78-1,-27-27 1,-78 0 0,-79 105-1,0 0 1,0 105 0,1 104-1,-1-25 1,79-106-1,25-104 1,-25-105 0,-105 131-1</inkml:trace>
          <inkml:trace contextRef="#ctx0" brushRef="#br0" timeOffset="4892.265">16000 734 0,'0'0'16</inkml:trace>
        </inkml:traceGroup>
        <inkml:traceGroup>
          <inkml:annotationXML>
            <emma:emma xmlns:emma="http://www.w3.org/2003/04/emma" version="1.0">
              <emma:interpretation id="{C0226F59-5895-4081-AD8B-B40BD7CCE329}" emma:medium="tactile" emma:mode="ink">
                <msink:context xmlns:msink="http://schemas.microsoft.com/ink/2010/main" type="inkWord" rotatedBoundingBox="23022,1278 28349,1346 28313,4125 22986,4057"/>
              </emma:interpretation>
              <emma:one-of disjunction-type="recognition" id="oneOf3">
                <emma:interpretation id="interp15" emma:lang="it-IT" emma:confidence="0">
                  <emma:literal>out</emma:literal>
                </emma:interpretation>
                <emma:interpretation id="interp16" emma:lang="it-IT" emma:confidence="0">
                  <emma:literal>cut</emma:literal>
                </emma:interpretation>
                <emma:interpretation id="interp17" emma:lang="it-IT" emma:confidence="0">
                  <emma:literal>cot</emma:literal>
                </emma:interpretation>
                <emma:interpretation id="interp18" emma:lang="it-IT" emma:confidence="0">
                  <emma:literal>ut</emma:literal>
                </emma:interpretation>
                <emma:interpretation id="interp19" emma:lang="it-IT" emma:confidence="0">
                  <emma:literal>aut</emma:literal>
                </emma:interpretation>
              </emma:one-of>
            </emma:emma>
          </inkml:annotationXML>
          <inkml:trace contextRef="#ctx0" brushRef="#br0" timeOffset="5515.272">20006 1257 0,'-52'79'0,"-132"130"16,1 79-16,0 27 15,104-106 1,132-78 0,51-79-1,80-78 1,104-105 0,52-104-1,-130 51 1,-106 106 15,-104 78-15,26 78-1,-26 106 1,27 25 0,130-52-1,78-78 1,80-53-1,-1-105 1,-52-52 0,-79-52-1,-157-26 1,-104 25 0,-27 53-1,0 79 1,27 26-1,104 26 1,105-52 0,-131 52-1</inkml:trace>
          <inkml:trace contextRef="#ctx0" brushRef="#br0" timeOffset="6111.9135">23227 1179 0,'445'-53'0,"-26"80"15,-79-1 1,-156 0 0,-132 0-1,-104-26 16,-210 26-15,262-26 0</inkml:trace>
          <inkml:trace contextRef="#ctx0" brushRef="#br0" timeOffset="5895.1305">23672-131 0,'-26'158'0,"-27"130"16,-51 131-1,25 52 1,1-26 15,130-104-15,27-53 0,-1-105-1,1-78 1,-53-132-1,-26-130 1,-53-78 0,-77-53-1,130 288 1</inkml:trace>
        </inkml:traceGroup>
      </inkml:traceGroup>
    </inkml:traceGroup>
    <inkml:traceGroup>
      <inkml:annotationXML>
        <emma:emma xmlns:emma="http://www.w3.org/2003/04/emma" version="1.0">
          <emma:interpretation id="{1B638977-E939-4F36-9486-35564A571B6D}" emma:medium="tactile" emma:mode="ink">
            <msink:context xmlns:msink="http://schemas.microsoft.com/ink/2010/main" type="paragraph" rotatedBoundingBox="24577,4253 28294,8616 24643,11727 20925,73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EFAEC7-5752-44A3-9250-3AF20FB6D516}" emma:medium="tactile" emma:mode="ink">
              <msink:context xmlns:msink="http://schemas.microsoft.com/ink/2010/main" type="line" rotatedBoundingBox="24577,4253 28294,8616 24643,11727 20925,7365"/>
            </emma:interpretation>
          </emma:emma>
        </inkml:annotationXML>
        <inkml:traceGroup>
          <inkml:annotationXML>
            <emma:emma xmlns:emma="http://www.w3.org/2003/04/emma" version="1.0">
              <emma:interpretation id="{4013D08C-BAEA-4FAE-A411-E2B8AC40CDF9}" emma:medium="tactile" emma:mode="ink">
                <msink:context xmlns:msink="http://schemas.microsoft.com/ink/2010/main" type="inkWord" rotatedBoundingBox="24577,4253 28294,8616 24643,11727 20925,7365"/>
              </emma:interpretation>
              <emma:one-of disjunction-type="recognition" id="oneOf4">
                <emma:interpretation id="interp20" emma:lang="it-IT" emma:confidence="0">
                  <emma:literal>az.</emma:literal>
                </emma:interpretation>
                <emma:interpretation id="interp21" emma:lang="it-IT" emma:confidence="0">
                  <emma:literal>atto</emma:literal>
                </emma:interpretation>
                <emma:interpretation id="interp22" emma:lang="it-IT" emma:confidence="0">
                  <emma:literal>afe</emma:literal>
                </emma:interpretation>
                <emma:interpretation id="interp23" emma:lang="it-IT" emma:confidence="0">
                  <emma:literal>afa</emma:literal>
                </emma:interpretation>
                <emma:interpretation id="interp24" emma:lang="it-IT" emma:confidence="0">
                  <emma:literal>atte</emma:literal>
                </emma:interpretation>
              </emma:one-of>
            </emma:emma>
          </inkml:annotationXML>
          <inkml:trace contextRef="#ctx0" brushRef="#br0" timeOffset="6974.163">20085 3509 0,'104'-104'0,"-77"156"16,-211 105-16,-104 52 0,52-25 0,158-132 15,78-52 1,131-105 0,105-78-1,25 0 1,-77 78-1,-106 105 1,-25 26 0,-1 79 15,53 26-15,235 52 15,-78-52-16,-262-131 1</inkml:trace>
          <inkml:trace contextRef="#ctx0" brushRef="#br0" timeOffset="6579.657">20451 3640 0,'-26'236'0,"26"78"16,0 53-1,-26-1 1,52-156-1,-26-79 1,0-53 0,0-104-1,-79-131 1,1-157 15,-1-53-15,79 367-1</inkml:trace>
          <inkml:trace contextRef="#ctx0" brushRef="#br0" timeOffset="7583.499">18540 6678 0,'392'-79'0,"-104"53"16,0 52-1,-104 53 1,-132 25-1,-157 54 1,-183 25 0,0 0-1,53-26 1,130-26 0,131-78-1,184-1 1,156-78-1,1-27 17,-53 1-17,-131 0 1,-104-1 0,-79-78-1,0-26 1,0 157-1</inkml:trace>
          <inkml:trace contextRef="#ctx0" brushRef="#br0" timeOffset="8222.13">20242 6468 0,'262'0'15,"130"53"-15,1-1 16,-26-26 0,-105-52-1,-79-53 1,-183 79 15</inkml:trace>
          <inkml:trace contextRef="#ctx0" brushRef="#br0" timeOffset="8026.83">20739 6599 0,'53'210'0,"-53"25"16,0 27-1,0-79 1,52-130 0,27-53-1,-1-105 1,27-78 0,-53-79-1,1 79 1,-27 130-1,-26 53 1,26 79 0,-26 130 15,26 27-15,0-27-1,27-104 1,-27-79-1,-26-78 1,-53-157 0,-104-79-1,157 288 1</inkml:trace>
          <inkml:trace contextRef="#ctx0" brushRef="#br0" timeOffset="8643.0015">23489 6075 0,'157'-78'0,"-314"52"0,-79 78 15,27 53-15,78 78 0,104 53 16,106 130-1,52-51 17,26-54-32,-52 54 15,-105-53 1,-105-27 0,-52-78-1,-26-52 1,-1-105-1,27-131 1,105-105 0,52 236-1</inkml:trace>
          <inkml:trace contextRef="#ctx0" brushRef="#br0" timeOffset="8847.09">22677 7359 0,'340'26'0,"1"-79"16,25 132 0,-104-27-1,-183-26 1,-184-78-1,105 52 1</inkml:trace>
        </inkml:traceGroup>
      </inkml:traceGroup>
    </inkml:traceGroup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1:18.3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3D13F60-EA50-4D23-83C9-76783A5E5EC4}" emma:medium="tactile" emma:mode="ink">
          <msink:context xmlns:msink="http://schemas.microsoft.com/ink/2010/main" type="inkDrawing" rotatedBoundingBox="6257,6779 17439,1227 17710,1773 6528,7325" semanticType="callout" shapeName="Other">
            <msink:sourceLink direction="with" ref="{CD2F9A80-4FD4-4F44-A4EB-6D2D91E06BCC}"/>
          </msink:context>
        </emma:interpretation>
      </emma:emma>
    </inkml:annotationXML>
    <inkml:trace contextRef="#ctx0" brushRef="#br0">11103 0 0,'-26'27'0,"-26"-27"16,-1 26-16,1 0 0,-1 0 0,1 0 15,26-26-15,-26 0 0,25 26 16,-25-26 0,0 27-1,-27-1 1,-26 0 0,1 0-1,-27 0 1,0 27 15,0-1-15,-52 0-1,25 1 1,1 25 0,0-25 15,-183 104-16,156-79 1,1 27 0,0-26-1,0-1 1,-27 27 0,1 0-1,25 0 1,-25-27-1,-27 27 1,0 0 0,1 26-1,-27-27 17,0 1-17,0 0 1,0 26-1,27 0 1,-27-27 0,0 27-1,0-26 1,26 26 0,-25-26-1,25 26 1,26 0-1,-25-1 1,-1 1 0,27 0-1,-1 26 1,-26 1 0,1-1-1,-1 0 1,27 26 15,-27-26-15,0 0-1,27 0 1,-27 27 0,27-27-1,-27 0 1,0 0-1,-26-52 1,262-105 0</inkml:trace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1:20.5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9F4053-5ACF-4803-9779-560C4F822D14}" emma:medium="tactile" emma:mode="ink">
          <msink:context xmlns:msink="http://schemas.microsoft.com/ink/2010/main" type="inkDrawing" rotatedBoundingBox="9456,8568 22118,1994 22434,2603 9773,9177" semanticType="callout" shapeName="Other">
            <msink:sourceLink direction="with" ref="{CD2F9A80-4FD4-4F44-A4EB-6D2D91E06BCC}"/>
            <msink:sourceLink direction="with" ref="{1865A3B3-5D29-4C48-A2C8-EA1DB12B6D4C}"/>
          </msink:context>
        </emma:interpretation>
      </emma:emma>
    </inkml:annotationXML>
    <inkml:trace contextRef="#ctx0" brushRef="#br0">12517 26 0,'105'-26'16,"-184"52"-16,-25 0 0,-27 27 0,-53-1 16,-25 26-16,-27 27 15,1-26 1,-27 26 0,-53-1-1,27 1 1,-26 26-1,26 0 1,0 26 0,-26-26-1,26 26 1,-26 0 0,26-26-1,0 0 1,0 0-1,26 26 1,0-26 0,-26 0-1,26-26 1,0 26 15,0-27-15,0 1-1,-26 0 1,26 26 0,-26-27-1,27 27 1,-1 27 0,0-1-1,0 0 1,26 0-1,1 0 1,-1 26 0,26-26-1,-25-26 1,25 26 0,1 1-1,-1 25 1,1-26-1,-27-26 1,1 26 15,-27 0-15,26 0 0,0 0-1,1 27 1,-1-1-1,-26 0 1,26-78 0,236-105-1</inkml:trace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1:21.9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E97396F-559C-4BAD-9691-8EC58A5D7E1D}" emma:medium="tactile" emma:mode="ink">
          <msink:context xmlns:msink="http://schemas.microsoft.com/ink/2010/main" type="inkDrawing" rotatedBoundingBox="13881,11378 25500,3921 25643,4144 14024,11600" semanticType="callout" shapeName="Other">
            <msink:sourceLink direction="with" ref="{CD2F9A80-4FD4-4F44-A4EB-6D2D91E06BCC}"/>
            <msink:sourceLink direction="with" ref="{6B009090-BF9D-4053-99F3-3776AE881BB1}"/>
          </msink:context>
        </emma:interpretation>
      </emma:emma>
    </inkml:annotationXML>
    <inkml:trace contextRef="#ctx0" brushRef="#br0">11548 0 0,'-52'26'0,"-27"53"16,-26-1-16,-26 27 0,-78 26 15,-1 26 1,-78 105 0,27-53-1,-80 27 16,-183 157-15,1-27 0,130-104-1,-52 26 1,-27-26 0,1 0-1,26 0 1,-26 0-1,-1-1 1,27 1 15,-26 26-15,52-26 0,-26 26-1,26 0 1,0 0-1,0 0 1,-26-26 0,26-26-1,-27 26 1,54 0 0,25 26-1,27-26 1,130-132-1,210-130 1</inkml:trace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1:23.0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9B7C72-B823-4BC4-B328-7D5D28256DD7}" emma:medium="tactile" emma:mode="ink">
          <msink:context xmlns:msink="http://schemas.microsoft.com/ink/2010/main" type="inkDrawing" rotatedBoundingBox="17766,13156 28723,5056 28946,5357 17988,13458" semanticType="callout" shapeName="Other">
            <msink:sourceLink direction="with" ref="{CD2F9A80-4FD4-4F44-A4EB-6D2D91E06BCC}"/>
          </msink:context>
        </emma:interpretation>
      </emma:emma>
    </inkml:annotationXML>
    <inkml:trace contextRef="#ctx0" brushRef="#br0">10867 0 0,'-79'52'0,"-26"1"16,-52 25-16,-26 53 0,-53 26 15,-52 27 1,-52 25 0,-53 53-1,-52 26 16,0 53-15,-27 51 0,-25 1-1,-1 0 1,-25 26 0,-1-26-1,-52 26 1,-26-27-1,-1 27 1,-25 0 0,-53 27-1,53 51 1,-1 53 0,-25 105-1,-27 25 1,681-680-1</inkml:trace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1:30.2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E2A821-A36E-4BAA-AA78-57FAFB6624F5}" emma:medium="tactile" emma:mode="ink">
          <msink:context xmlns:msink="http://schemas.microsoft.com/ink/2010/main" type="inkDrawing" rotatedBoundingBox="2225,8480 17526,16651 17163,17332 1861,9161" semanticType="callout" shapeName="Other">
            <msink:sourceLink direction="with" ref="{CD2F9A80-4FD4-4F44-A4EB-6D2D91E06BCC}"/>
          </msink:context>
        </emma:interpretation>
      </emma:emma>
    </inkml:annotationXML>
    <inkml:trace contextRef="#ctx0" brushRef="#br0">0 0 0,'157'157'0,"0"-53"15,79 27 1,78 0-1,52 53 1,53-1 0,79 26-1,26 27 1,26-79 0,26 131-1,26-26 16,0 52-15,0-26 0,1 27-1,25-1 1,-26-26 0,1 26-1,-1 0 1,-26 0-1,26 1 1,-52-1 0,0 0-1,-26 0 1,-27 1 0,1-27-1,-53-27 1,-26 1-1,-52-26 1,-79-53 0,-26-52-1,-105-26 17,-53-53-17,-77-25 1,-27-54-1,-27-25 1,1-27 0,26 79-1</inkml:trace>
    <inkml:trace contextRef="#ctx0" brushRef="#br0" timeOffset="331.0335">14454 7279 0,'53'26'0,"25"27"0,79 51 16,27 54-16,25 25 16,-52-26-1,-105-26 1,-104-79-1,-79-26 1,-52-26 0,0 0-1,25 0 1,80 27 0,104-1-1,131-26 1,-157 0-1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1:31.0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685927-A40B-4A2D-B8A2-0EA0255F5777}" emma:medium="tactile" emma:mode="ink">
          <msink:context xmlns:msink="http://schemas.microsoft.com/ink/2010/main" type="inkDrawing" rotatedBoundingBox="18852,16101 19207,17675 18345,17869 17990,16296" semanticType="callout" shapeName="Other">
            <msink:sourceLink direction="with" ref="{CD2F9A80-4FD4-4F44-A4EB-6D2D91E06BCC}"/>
            <msink:sourceLink direction="with" ref="{E8D633D8-4D58-4B37-9667-A4B1CE123A0A}"/>
          </msink:context>
        </emma:interpretation>
      </emma:emma>
    </inkml:annotationXML>
    <inkml:trace contextRef="#ctx0" brushRef="#br0">0 0 0,'707'262'16,"-419"-131"-1,-288-131-15</inkml:trace>
    <inkml:trace contextRef="#ctx0" brushRef="#br0" timeOffset="-153.3105">341-314 0,'26'209'16,"-79"1"-16,1 52 15,0-27 1,52 1 15,26-53-15,79-52-1,-1-52 1,27-53 0,0-26-1,-52-79 1,-53-78-1,-78-52 1,52 209 0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1:32.9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583570-A190-4598-8B72-66CB1082FEB9}" emma:medium="tactile" emma:mode="ink">
          <msink:context xmlns:msink="http://schemas.microsoft.com/ink/2010/main" type="inkDrawing" rotatedBoundingBox="1482,4669 9952,373 10081,626 1610,4922" semanticType="strikethrough" shapeName="Other">
            <msink:sourceLink direction="with" ref="{518D2D84-BB35-418E-A91B-CF7D1BD46FAD}"/>
          </msink:context>
        </emma:interpretation>
      </emma:emma>
    </inkml:annotationXML>
    <inkml:trace contextRef="#ctx0" brushRef="#br0">0 4295 0,'26'-26'0,"26"-1"0,27 1 15,52-131-15,26 78 0,26-25 16,79-27-1,26-26 1,26-27 0,53-25-1,78-53 1,26 26 0,27-52-1,25 26 1,54-26-1,-28 27 1,1-1 0,0 0-1,-26 26 17,0 1-17,-53 25 1,-78 53-1,-105 52 1,-105 27 0,-104 51-1,-105 27 1,-158 0 0,1-26 15,0 26-16,183 0 1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1:53.3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F478FA-D270-4DD0-AAD9-0AC50CD73C88}" emma:medium="tactile" emma:mode="ink">
          <msink:context xmlns:msink="http://schemas.microsoft.com/ink/2010/main" type="inkDrawing" rotatedBoundingBox="11346,8891 14234,10395 14139,10578 11251,9074" semanticType="strikethrough" shapeName="Other">
            <msink:sourceLink direction="with" ref="{8A0D4E51-B264-4596-B614-AD7F2D4D2D57}"/>
            <msink:sourceLink direction="with" ref="{4F936622-75FA-4CFC-AFB1-F5F7F5B27150}"/>
            <msink:destinationLink direction="with" ref="{4A008E5B-3698-4388-BADA-5AE6D82A569D}"/>
          </msink:context>
        </emma:interpretation>
      </emma:emma>
    </inkml:annotationXML>
    <inkml:trace contextRef="#ctx0" brushRef="#br0">0 0 0,'52'0'0,"27"0"0,-27 53 16,53-27-16,0 52 0,52 1 16,26 26-1,27 26 1,52 26-1,26-26 1,0 26 0,0 0-1,0 0 1,-53-52 0,-77-1-1,-54-51 1,-78-27-1,-26-52 1,-52-53 0,0-26-1,-1 1 1,53 104 0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1:56.8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008E5B-3698-4388-BADA-5AE6D82A569D}" emma:medium="tactile" emma:mode="ink">
          <msink:context xmlns:msink="http://schemas.microsoft.com/ink/2010/main" type="inkDrawing" rotatedBoundingBox="9742,14736 11032,9560 12755,9989 11465,15165" semanticType="callout" shapeName="Other">
            <msink:sourceLink direction="with" ref="{93DB1A17-6A7E-4CA9-A0D2-4A1EC2543726}"/>
            <msink:sourceLink direction="with" ref="{E8D633D8-4D58-4B37-9667-A4B1CE123A0A}"/>
            <msink:sourceLink direction="with" ref="{30F478FA-D270-4DD0-AAD9-0AC50CD73C88}"/>
          </msink:context>
        </emma:interpretation>
      </emma:emma>
    </inkml:annotationXML>
    <inkml:trace contextRef="#ctx0" brushRef="#br0">2487 26 0,'53'0'0,"-106"-26"16,-51 26-16,-1 0 0,-52 0 0,26 26 16,-26 26-16,-27 53 15,1 26 1,0 52 0,-27 53-1,-25 26 1,25 52-1,1 26 1,25 53 0,53 26 15,53 0-15,52 26-1,78-52 1,79 0-1,52-53 1,27-78 0,-27-52-1,-26-79 1,-52-53 0,-53-78-1,-52 0 1,-26-26 15,-26-26-31,-27 25 31,27 1-15,52 0 0,26 26-1,-26 0 1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1:58.5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596AC2-E30E-42B5-997D-4E19C42E4E75}" emma:medium="tactile" emma:mode="ink">
          <msink:context xmlns:msink="http://schemas.microsoft.com/ink/2010/main" type="writingRegion" rotatedBoundingBox="7323,10948 12759,16014 10600,18331 5163,13266"/>
        </emma:interpretation>
      </emma:emma>
    </inkml:annotationXML>
    <inkml:traceGroup>
      <inkml:annotationXML>
        <emma:emma xmlns:emma="http://www.w3.org/2003/04/emma" version="1.0">
          <emma:interpretation id="{381B5BAE-0800-4A6F-B031-324192BA7F51}" emma:medium="tactile" emma:mode="ink">
            <msink:context xmlns:msink="http://schemas.microsoft.com/ink/2010/main" type="paragraph" rotatedBoundingBox="7323,10948 12759,16014 10600,18331 5163,13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4D509D-16E6-41E9-AC74-EA9C42F610F4}" emma:medium="tactile" emma:mode="ink">
              <msink:context xmlns:msink="http://schemas.microsoft.com/ink/2010/main" type="line" rotatedBoundingBox="7323,10948 12759,16014 10600,18331 5163,13266"/>
            </emma:interpretation>
          </emma:emma>
        </inkml:annotationXML>
        <inkml:traceGroup>
          <inkml:annotationXML>
            <emma:emma xmlns:emma="http://www.w3.org/2003/04/emma" version="1.0">
              <emma:interpretation id="{E8D633D8-4D58-4B37-9667-A4B1CE123A0A}" emma:medium="tactile" emma:mode="ink">
                <msink:context xmlns:msink="http://schemas.microsoft.com/ink/2010/main" type="inkWord" rotatedBoundingBox="7323,10948 12759,16014 10600,18331 5163,13266">
                  <msink:destinationLink direction="with" ref="{07685927-A40B-4A2D-B8A2-0EA0255F5777}"/>
                  <msink:destinationLink direction="with" ref="{4A008E5B-3698-4388-BADA-5AE6D82A569D}"/>
                </msink:context>
              </emma:interpretation>
              <emma:one-of disjunction-type="recognition" id="oneOf0">
                <emma:interpretation id="interp0" emma:lang="it-IT" emma:confidence="0">
                  <emma:literal>5%....</emma:literal>
                </emma:interpretation>
                <emma:interpretation id="interp1" emma:lang="it-IT" emma:confidence="0">
                  <emma:literal>Sai</emma:literal>
                </emma:interpretation>
                <emma:interpretation id="interp2" emma:lang="it-IT" emma:confidence="0">
                  <emma:literal>sai</emma:literal>
                </emma:interpretation>
                <emma:interpretation id="interp3" emma:lang="it-IT" emma:confidence="0">
                  <emma:literal>ss.....</emma:literal>
                </emma:interpretation>
                <emma:interpretation id="interp4" emma:lang="it-IT" emma:confidence="0">
                  <emma:literal>Sciai</emma:literal>
                </emma:interpretation>
              </emma:one-of>
            </emma:emma>
          </inkml:annotationXML>
          <inkml:trace contextRef="#ctx0" brushRef="#br0">3100 3360 0,'0'0'0,"78"52"16,53 53-16,26-1 0,1 1 16,-106-79 15,-52-52-15,-105-26-1,105 52-15</inkml:trace>
          <inkml:trace contextRef="#ctx0" brushRef="#br0" timeOffset="153.3105">2995 3674 0,'210'105'0,"-1"26"0,-26-53 16,1-78-1,-184 0 1</inkml:trace>
          <inkml:trace contextRef="#ctx0" brushRef="#br0" timeOffset="800.73">3938 4407 0,'26'26'0,"79"53"16,104 26-16,79 52 0,26 0 15,-25 26 1,-54-26 0,-52-52-1,-130-105 1,-79-52 15,-105-53-15,131 105-16</inkml:trace>
          <inkml:trace contextRef="#ctx0" brushRef="#br0" timeOffset="1308.51">3912 5009 0,'340'131'0,"53"105"16,0 26 0,-393-262-1</inkml:trace>
          <inkml:trace contextRef="#ctx0" brushRef="#br0" timeOffset="-1438.3845">5561 3464 0,'105'-104'0,"-79"25"0,-26 1 16,0 78-1</inkml:trace>
          <inkml:trace contextRef="#ctx0" brushRef="#br0" timeOffset="496.062">5038 3962 0,'0'78'0,"-53"1"0,27 26 15,0 26 1,26-27 0,0 27-1,-26-104 1,-1-27 0,-51-53-1,78 53 1</inkml:trace>
          <inkml:trace contextRef="#ctx0" brushRef="#br0" timeOffset="1164.9645">4409 5193 0,'52'209'0,"-52"-104"15,-26 26 1,0 0 0,0 0 15,0-27-15,26-25-1,0-131 1,-26-53-1,-53-78 1,79 183 0</inkml:trace>
          <inkml:trace contextRef="#ctx0" brushRef="#br0" timeOffset="-14362.362">1581 296 0,'26'-79'0,"-26"27"0,-52 0 16,-27 25-16,-25-25 15,-54 26 1,-25 26 0,-52 26-1,25 53 1,1-1-1,25 53 1,53 26 0,79 105-1,52-52 17,79-1-17,25-26 1,27 1-1,-26-132 1,-27 27 0,-51-79-1,-27 0 1,0 0 0,0-27-1,0-51 1,52 52-1,27-1 1,-1 1 0,1 26-1,-27 26 1,-52 27 0,26-53-1,-26 0 1,26 52-1,1 27 17,25-1-17,0 27 1,27 26 0,-27-26-1,-52-53 1,-26 0-1,-52-52 1,-80-26 0,28-52-1,-1 130 1,52-52 0,79 26-1,79 27 1,-79-53-1</inkml:trace>
          <inkml:trace contextRef="#ctx0" brushRef="#br0" timeOffset="-13265.7525">2026 2548 0,'131'-52'0,"-78"25"0,-1-25 0,-26 0 16,-52-27-16,0 0 15,-27 1 1,-51-1 0,25 53-1,27 26 1,-27 53 0,53 51-1,0 27 1,52 79-1,-26 25 1,0-25 0,-52-1-1,-1-78 1,-25-52 0,-27-27 15,-26 1-16,26-106 1,27 1 0,25-53-1,53 0 1,0 105 15</inkml:trace>
          <inkml:trace contextRef="#ctx0" brushRef="#br0" timeOffset="-13072.4055">1319 2600 0,'341'131'16,"-106"26"-16,1 0 31,-236-157-15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2:38.5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8D36DA3-44FD-4AAE-9567-0BE9B2C22488}" emma:medium="tactile" emma:mode="ink">
          <msink:context xmlns:msink="http://schemas.microsoft.com/ink/2010/main" type="inkDrawing" rotatedBoundingBox="2778,14074 3549,6013 3714,6029 2942,14090" semanticType="callout" shapeName="Other">
            <msink:sourceLink direction="with" ref="{346A59FB-794C-45D0-8C53-BEB01D5DD2D4}"/>
            <msink:sourceLink direction="with" ref="{3B5388AF-1C6E-4E43-B68F-9FCFA4EFF292}"/>
          </msink:context>
        </emma:interpretation>
      </emma:emma>
    </inkml:annotationXML>
    <inkml:trace contextRef="#ctx0" brushRef="#br0">812 0 0,'0'26'0,"0"157"15,-26 158-15,-26 78 16,25 78 0,-25 132-1,-27-27 1,-25 26-1,25 79 1,-26 53 0,53-27 15,26-26-15,26-105-1,-26-78 1,-27-105-1,1-210 1,52-130 0,0-79-1,-26-183 1,-27-158 0,53 341-1</inkml:trace>
  </inkml:traceGroup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2:13.0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FB4D68-D735-4F12-BCAE-B40ADD31F6ED}" emma:medium="tactile" emma:mode="ink">
          <msink:context xmlns:msink="http://schemas.microsoft.com/ink/2010/main" type="writingRegion" rotatedBoundingBox="2941,5595 14488,361 14775,995 3228,6229">
            <msink:destinationLink direction="with" ref="{CD2F9A80-4FD4-4F44-A4EB-6D2D91E06BCC}"/>
          </msink:context>
        </emma:interpretation>
      </emma:emma>
    </inkml:annotationXML>
    <inkml:traceGroup>
      <inkml:annotationXML>
        <emma:emma xmlns:emma="http://www.w3.org/2003/04/emma" version="1.0">
          <emma:interpretation id="{CE85392D-D20D-4A15-8773-E25D2738D805}" emma:medium="tactile" emma:mode="ink">
            <msink:context xmlns:msink="http://schemas.microsoft.com/ink/2010/main" type="paragraph" rotatedBoundingBox="2941,5595 14488,361 14775,995 3228,6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C83529-C826-4387-9E03-9F5457D8A4B6}" emma:medium="tactile" emma:mode="ink">
              <msink:context xmlns:msink="http://schemas.microsoft.com/ink/2010/main" type="line" rotatedBoundingBox="2941,5595 14488,361 14775,995 3228,6229"/>
            </emma:interpretation>
          </emma:emma>
        </inkml:annotationXML>
        <inkml:traceGroup>
          <inkml:annotationXML>
            <emma:emma xmlns:emma="http://www.w3.org/2003/04/emma" version="1.0">
              <emma:interpretation id="{482EB30E-3413-4181-8C80-3F311C149493}" emma:medium="tactile" emma:mode="ink">
                <msink:context xmlns:msink="http://schemas.microsoft.com/ink/2010/main" type="inkWord" rotatedBoundingBox="13791,678 14488,361 14746,930 14048,1246">
                  <msink:destinationLink direction="with" ref="{77C1195F-5D59-4063-9C4B-5CF58BC4200D}"/>
                </msink:context>
              </emma:interpretation>
              <emma:one-of disjunction-type="recognition" id="oneOf0">
                <emma:interpretation id="interp0" emma:lang="it-IT" emma:confidence="0">
                  <emma:literal>....</emma:literal>
                </emma:interpretation>
                <emma:interpretation id="interp1" emma:lang="it-IT" emma:confidence="0">
                  <emma:literal>.i</emma:literal>
                </emma:interpretation>
                <emma:interpretation id="interp2" emma:lang="it-IT" emma:confidence="0">
                  <emma:literal>...o</emma:literal>
                </emma:interpretation>
                <emma:interpretation id="interp3" emma:lang="it-IT" emma:confidence="0">
                  <emma:literal>i.</emma:literal>
                </emma:interpretation>
                <emma:interpretation id="interp4" emma:lang="it-IT" emma:confidence="0">
                  <emma:literal>...i</emma:literal>
                </emma:interpretation>
              </emma:one-of>
            </emma:emma>
          </inkml:annotationXML>
          <inkml:trace contextRef="#ctx0" brushRef="#br0">3819-5848 0,'184'-53'0,"-80"27"0,1 26 16,0 0-1,0-26 1,-27 0 0,-25 0-1,-53-53 1,-53 1-1,-78-1 1,-26 0 0,-52 53-1,52 26 1,52 26 0,105 1-1,78 25 1,79 0-1,-26 1 17,-26-27-17,-105-26 1,-26 0 0,-105-26-1,-26 0 1,157 26-1</inkml:trace>
          <inkml:trace contextRef="#ctx0" brushRef="#br0" timeOffset="-1991.0835">-6786-1030 0,'53'0'0,"-1"0"0,0-26 16,27-27-16,-53 1 0,0-27 0,-52 27 15,-52-26 1,-1 51-1,-52 1 1,26 26 0,27 53 31,-1 25-47,53 27 0,26 0 15,52-27 1,27-25-1,26-27 1,26-52 0,-53-27-1,-25-25 17,-53-1-17,-53 0 1,-52 53-1,27 26 1,25 53 0,27 25-1,52 1 1,79-1 0,52-51-1,27-106 1,-184 79-1</inkml:trace>
          <inkml:trace contextRef="#ctx0" brushRef="#br0" timeOffset="-1330.9695">-3801-2470 0,'105'26'0,"-26"0"0,-1 0 0,27 0 15,-26-52 1,-1 0-1,-26-26 1,-52-1 0,-52-25-1,-53 25 1,1 1 0,-27 26-1,26 52 1,26 26-1,53 27 1,79 0 0,51-27-1,53 0 1,-26-52 15,-52-26-15,-27-26-1,-52-27 1,26-52 0,-26 131-1</inkml:trace>
          <inkml:trace contextRef="#ctx0" brushRef="#br0" timeOffset="-700.1505">310-4434 0,'158'105'16,"-54"-53"-16,-25-52 15,-1 0-15,-25-26 32,-27-27-17,-52-25 1,-53 25-1,1 27 1,-27 26 0,26 53-1,27-1 1,52 27 0,52-1-1,79-26 1,0-52-1,26-52 1,-26-53 0,-131 105-1</inkml:trace>
        </inkml:traceGroup>
      </inkml:traceGroup>
    </inkml:traceGroup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2:16.8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E63AAF-ADA6-4C53-8570-C983C5AC93D2}" emma:medium="tactile" emma:mode="ink">
          <msink:context xmlns:msink="http://schemas.microsoft.com/ink/2010/main" type="writingRegion" rotatedBoundingBox="18931,2618 19743,2618 19743,2984 18931,2984">
            <msink:destinationLink direction="with" ref="{CD2F9A80-4FD4-4F44-A4EB-6D2D91E06BCC}"/>
          </msink:context>
        </emma:interpretation>
      </emma:emma>
    </inkml:annotationXML>
    <inkml:traceGroup>
      <inkml:annotationXML>
        <emma:emma xmlns:emma="http://www.w3.org/2003/04/emma" version="1.0">
          <emma:interpretation id="{C2C3D17D-C4D5-4267-BADE-D079171ED695}" emma:medium="tactile" emma:mode="ink">
            <msink:context xmlns:msink="http://schemas.microsoft.com/ink/2010/main" type="paragraph" rotatedBoundingBox="18931,2618 19743,2618 19743,2984 18931,2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9F9A86-16D6-435F-AAD0-88AAB85E3D1A}" emma:medium="tactile" emma:mode="ink">
              <msink:context xmlns:msink="http://schemas.microsoft.com/ink/2010/main" type="line" rotatedBoundingBox="18931,2618 19743,2618 19743,2984 18931,2984"/>
            </emma:interpretation>
          </emma:emma>
        </inkml:annotationXML>
        <inkml:traceGroup>
          <inkml:annotationXML>
            <emma:emma xmlns:emma="http://www.w3.org/2003/04/emma" version="1.0">
              <emma:interpretation id="{2D2CA092-6043-4D1D-8DEE-7CCF5BF15124}" emma:medium="tactile" emma:mode="ink">
                <msink:context xmlns:msink="http://schemas.microsoft.com/ink/2010/main" type="inkWord" rotatedBoundingBox="18931,2618 19743,2618 19743,2984 18931,2984"/>
              </emma:interpretation>
              <emma:one-of disjunction-type="recognition" id="oneOf0">
                <emma:interpretation id="interp0" emma:lang="it-IT" emma:confidence="0">
                  <emma:literal>°</emma:literal>
                </emma:interpretation>
                <emma:interpretation id="interp1" emma:lang="it-IT" emma:confidence="0">
                  <emma:literal>o</emma:literal>
                </emma:interpretation>
                <emma:interpretation id="interp2" emma:lang="it-IT" emma:confidence="0">
                  <emma:literal>.</emma:literal>
                </emma:interpretation>
                <emma:interpretation id="interp3" emma:lang="it-IT" emma:confidence="0">
                  <emma:literal>s</emma:literal>
                </emma:interpretation>
                <emma:interpretation id="interp4" emma:lang="it-IT" emma:confidence="0">
                  <emma:literal>-</emma:literal>
                </emma:interpretation>
              </emma:one-of>
            </emma:emma>
          </inkml:annotationXML>
          <inkml:trace contextRef="#ctx0" brushRef="#br0">158 266 0,'157'27'0,"-53"25"0,-25-26 0,26-26 15,-27 0 1,1-26-1,-27 0 1,-52-53 0,-26 1-1,-79-27 1,-52 53 0,0 52-1,0 52 1,52 0-1,53 53 1,26 0 0,-1-53-1,27-52 1</inkml:trace>
        </inkml:traceGroup>
      </inkml:traceGroup>
    </inkml:traceGroup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2:25.0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8D2D84-BB35-418E-A91B-CF7D1BD46FAD}" emma:medium="tactile" emma:mode="ink">
          <msink:context xmlns:msink="http://schemas.microsoft.com/ink/2010/main" type="writingRegion" rotatedBoundingBox="2628,1134 11600,-136 11870,1768 2897,3039">
            <msink:destinationLink direction="with" ref="{34583570-A190-4598-8B72-66CB1082FEB9}"/>
          </msink:context>
        </emma:interpretation>
      </emma:emma>
    </inkml:annotationXML>
    <inkml:traceGroup>
      <inkml:annotationXML>
        <emma:emma xmlns:emma="http://www.w3.org/2003/04/emma" version="1.0">
          <emma:interpretation id="{9161CC35-02A5-40E3-BB57-DC8A4487D520}" emma:medium="tactile" emma:mode="ink">
            <msink:context xmlns:msink="http://schemas.microsoft.com/ink/2010/main" type="paragraph" rotatedBoundingBox="2628,1134 11600,-136 11870,1768 2897,3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D6A2C2-A4B8-4FEF-ABA0-1F1B480B3D32}" emma:medium="tactile" emma:mode="ink">
              <msink:context xmlns:msink="http://schemas.microsoft.com/ink/2010/main" type="line" rotatedBoundingBox="2628,1134 11600,-136 11870,1768 2897,3039"/>
            </emma:interpretation>
          </emma:emma>
        </inkml:annotationXML>
        <inkml:traceGroup>
          <inkml:annotationXML>
            <emma:emma xmlns:emma="http://www.w3.org/2003/04/emma" version="1.0">
              <emma:interpretation id="{3A977388-F35B-46B0-883B-DC21057875AC}" emma:medium="tactile" emma:mode="ink">
                <msink:context xmlns:msink="http://schemas.microsoft.com/ink/2010/main" type="inkWord" rotatedBoundingBox="2628,1134 6044,650 6314,2555 2897,3039"/>
              </emma:interpretation>
              <emma:one-of disjunction-type="recognition" id="oneOf0">
                <emma:interpretation id="interp0" emma:lang="it-IT" emma:confidence="0">
                  <emma:literal>terzo</emma:literal>
                </emma:interpretation>
                <emma:interpretation id="interp1" emma:lang="it-IT" emma:confidence="0">
                  <emma:literal>Tito</emma:literal>
                </emma:interpretation>
                <emma:interpretation id="interp2" emma:lang="it-IT" emma:confidence="0">
                  <emma:literal>topo</emma:literal>
                </emma:interpretation>
                <emma:interpretation id="interp3" emma:lang="it-IT" emma:confidence="0">
                  <emma:literal>Tiso</emma:literal>
                </emma:interpretation>
                <emma:interpretation id="interp4" emma:lang="it-IT" emma:confidence="0">
                  <emma:literal>Toto</emma:literal>
                </emma:interpretation>
              </emma:one-of>
            </emma:emma>
          </inkml:annotationXML>
          <inkml:trace contextRef="#ctx0" brushRef="#br0">1859 1179 0,'105'104'0,"-53"27"0,26 0 16,1 53 0,26-27-1,-53 0 1,0-26 0,-25-53-1,-1-52 1,-52-52-1,-27-79 1,-25-52 0,78 157-1</inkml:trace>
          <inkml:trace contextRef="#ctx0" brushRef="#br0" timeOffset="353.493">1178 1571 0,'131'-104'0,"26"-1"15,52-52 1,27 0-16,0 0 16,-27 52 15,-78 26-15,-26 53-1,-53 52 1,-78 27-1,-52 25 1,78-78 0</inkml:trace>
          <inkml:trace contextRef="#ctx0" brushRef="#br0" timeOffset="775.341">2566 1467 0,'105'-105'0,"25"26"0,1 1 16,0 25-1,-105 27 1,-78 26-1,-26 79 1,-1 26 0,-52 25-1,105 1 1,0 0 0,52-131-1,52 0 1,27-78-1,105-27 1,-106-26 0,-25 0 15,-79 131-31</inkml:trace>
          <inkml:trace contextRef="#ctx0" brushRef="#br0" timeOffset="1583.883">4058 105 0,'53'52'15,"-27"27"-15,0 52 0,-26 78 0,-26 1 16,-53-1 0,27-52-1,-53-26 17,27-78-17,25-79-15,1-79 16,26-26 15,26 0-15,52-26-1,0 78 1,1 27 0,-27 52-1,79 52 1,-27 27-1,1-1 1,26 1 0,-27-79-1,27-52 1,-53-53 0,1-52-1,-79-27 1,-27 54-1,-52 51 1,27 53 0,-27 52-1,27 105 1,78 26 15,26-26-15,52-105-1,-78-26 1</inkml:trace>
        </inkml:traceGroup>
        <inkml:traceGroup>
          <inkml:annotationXML>
            <emma:emma xmlns:emma="http://www.w3.org/2003/04/emma" version="1.0">
              <emma:interpretation id="{9C550FAC-2F12-406C-A134-7000C626CC10}" emma:medium="tactile" emma:mode="ink">
                <msink:context xmlns:msink="http://schemas.microsoft.com/ink/2010/main" type="inkWord" rotatedBoundingBox="9132,638 11659,280 11842,1570 9314,1928"/>
              </emma:interpretation>
              <emma:one-of disjunction-type="recognition" id="oneOf1">
                <emma:interpretation id="interp5" emma:lang="it-IT" emma:confidence="0">
                  <emma:literal>7</emma:literal>
                </emma:interpretation>
                <emma:interpretation id="interp6" emma:lang="it-IT" emma:confidence="0">
                  <emma:literal>¥</emma:literal>
                </emma:interpretation>
                <emma:interpretation id="interp7" emma:lang="it-IT" emma:confidence="0">
                  <emma:literal>z</emma:literal>
                </emma:interpretation>
                <emma:interpretation id="interp8" emma:lang="it-IT" emma:confidence="0">
                  <emma:literal>F</emma:literal>
                </emma:interpretation>
                <emma:interpretation id="interp9" emma:lang="it-IT" emma:confidence="0">
                  <emma:literal>Y</emma:literal>
                </emma:interpretation>
              </emma:one-of>
            </emma:emma>
          </inkml:annotationXML>
          <inkml:trace contextRef="#ctx0" brushRef="#br1" timeOffset="-51839.4555">7541 79 0,'236'-53'0,"-27"1"0,79 26 16,-26-26 0,-26 25-1,-132 54 17,-51-1-32,-79 26 15,-105 53 1,0 0 15,-26 26-15,104-79-1,80-52 1,-27 0 0</inkml:trace>
          <inkml:trace contextRef="#ctx0" brushRef="#br1" timeOffset="-51263.3205">8850 393 0,'105'0'0,"52"52"16,105 1-16,52 52 0,0-1 15,-104-78 1,-210-26 0</inkml:trace>
          <inkml:trace contextRef="#ctx0" brushRef="#br1" timeOffset="-51439.0905">9767-104 0,'0'104'0,"-79"1"16,-25 52-16,-80 131 16,79-78 15,53-53-16,0-26 1,-1-53 0,27-78-1,-26-78 1,26-79 0,-27-27-1,53 184 1</inkml:trace>
        </inkml:traceGroup>
      </inkml:traceGroup>
    </inkml:traceGroup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2:27.7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8B370D-74B2-44E1-BFC5-38BC91F77019}" emma:medium="tactile" emma:mode="ink">
          <msink:context xmlns:msink="http://schemas.microsoft.com/ink/2010/main" type="writingRegion" rotatedBoundingBox="4071,3397 7175,1662 7892,2945 4789,4681"/>
        </emma:interpretation>
      </emma:emma>
    </inkml:annotationXML>
    <inkml:traceGroup>
      <inkml:annotationXML>
        <emma:emma xmlns:emma="http://www.w3.org/2003/04/emma" version="1.0">
          <emma:interpretation id="{122CA6C6-0809-4D36-84FF-4DFDE7AE8129}" emma:medium="tactile" emma:mode="ink">
            <msink:context xmlns:msink="http://schemas.microsoft.com/ink/2010/main" type="paragraph" rotatedBoundingBox="4071,3397 7175,1662 7892,2945 4789,4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4A9066-078B-4750-8CB2-DDCB8217239A}" emma:medium="tactile" emma:mode="ink">
              <msink:context xmlns:msink="http://schemas.microsoft.com/ink/2010/main" type="line" rotatedBoundingBox="4071,3397 7175,1662 7892,2945 4789,4681"/>
            </emma:interpretation>
          </emma:emma>
        </inkml:annotationXML>
        <inkml:traceGroup>
          <inkml:annotationXML>
            <emma:emma xmlns:emma="http://www.w3.org/2003/04/emma" version="1.0">
              <emma:interpretation id="{AD2C7E95-4334-45B8-BB9A-BBEE64B23864}" emma:medium="tactile" emma:mode="ink">
                <msink:context xmlns:msink="http://schemas.microsoft.com/ink/2010/main" type="inkWord" rotatedBoundingBox="4071,3397 7175,1662 7892,2945 4789,4681"/>
              </emma:interpretation>
              <emma:one-of disjunction-type="recognition" id="oneOf0">
                <emma:interpretation id="interp0" emma:lang="it-IT" emma:confidence="0">
                  <emma:literal>foto</emma:literal>
                </emma:interpretation>
                <emma:interpretation id="interp1" emma:lang="it-IT" emma:confidence="0">
                  <emma:literal>feto</emma:literal>
                </emma:interpretation>
                <emma:interpretation id="interp2" emma:lang="it-IT" emma:confidence="0">
                  <emma:literal>filo</emma:literal>
                </emma:interpretation>
                <emma:interpretation id="interp3" emma:lang="it-IT" emma:confidence="0">
                  <emma:literal>fato</emma:literal>
                </emma:interpretation>
                <emma:interpretation id="interp4" emma:lang="it-IT" emma:confidence="0">
                  <emma:literal>figo</emma:literal>
                </emma:interpretation>
              </emma:one-of>
            </emma:emma>
          </inkml:annotationXML>
          <inkml:trace contextRef="#ctx0" brushRef="#br0">262 446 0,'0'-53'16,"26"1"-16,-26-27 0,27-26 0,-27 27 16,-27 26-1,1 25 16,0 27-15,0 53 0,0 25-1,52 53 1,-26 26 0,78 27-1,-25-27 1,52 26-1,-53-26 1,26 0 15,-51-78-31,-27-1 16,-27-51 0,-25-1-1,-26-52 1,-1 26-1,0-27 1,-25 1 0,25-26 15,27-1-15,-1-25-1,53 78-15</inkml:trace>
          <inkml:trace contextRef="#ctx0" brushRef="#br0" timeOffset="339.822">-157 917 0,'53'-53'0,"51"1"0,27 0 0,26 26 15,1-27 1,-54 1 0,-25 52-1,-53-26 1,-26 26-1,0 0 1,-26-53 0,0 1-1,26 52 1</inkml:trace>
          <inkml:trace contextRef="#ctx0" brushRef="#br0" timeOffset="760.6935">864 419 0,'79'-26'15,"26"-26"-15,0-1 0,-1 27 0,-25 0 16,-53 0 15,-52 52-15,-27 26-1,-51 27 1,-27 26 0,52-1-1,53-25 1,52 0-1,0-79 1,79-53 0,26-25-1,79-1 1,-53-26 0,-79 1-1,-78 104 1</inkml:trace>
          <inkml:trace contextRef="#ctx0" brushRef="#br0" timeOffset="1944.2115">2697-1257 0,'-78'131'0,"-27"105"16,-78 157-1,-53 104 1,-26 1 0,262-498-1</inkml:trace>
          <inkml:trace contextRef="#ctx0" brushRef="#br0" timeOffset="1740.123">2279-811 0,'-105'78'15,"-52"105"-15,78 1 16,53 104-1,78-105 1,53-26 0,26-52-1,52-53 1,27-104 0,-27-53-1,-26-52 1,-52-26-1,-79-27 1,-78 53 0,-79 26-1,-26 79 1,-53 78 15,1 53-15,52 52-1,78-1 1,79 1 0,26-52-1,79-131 1,0-53 0,-105 105-1</inkml:trace>
        </inkml:traceGroup>
      </inkml:traceGroup>
    </inkml:traceGroup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2:14.6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071A2C0-4F64-49AC-A679-396065336974}" emma:medium="tactile" emma:mode="ink">
          <msink:context xmlns:msink="http://schemas.microsoft.com/ink/2010/main" type="writingRegion" rotatedBoundingBox="14841,5379 8327,9873 7604,8825 14119,4331">
            <msink:destinationLink direction="with" ref="{CD2F9A80-4FD4-4F44-A4EB-6D2D91E06BCC}"/>
          </msink:context>
        </emma:interpretation>
      </emma:emma>
    </inkml:annotationXML>
    <inkml:traceGroup>
      <inkml:annotationXML>
        <emma:emma xmlns:emma="http://www.w3.org/2003/04/emma" version="1.0">
          <emma:interpretation id="{5D7DF0DF-7207-482B-9B93-C407157D4E8C}" emma:medium="tactile" emma:mode="ink">
            <msink:context xmlns:msink="http://schemas.microsoft.com/ink/2010/main" type="paragraph" rotatedBoundingBox="14841,5379 8327,9873 7604,8825 14119,4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85000A-18C8-41F5-8EE4-F836557F0720}" emma:medium="tactile" emma:mode="ink">
              <msink:context xmlns:msink="http://schemas.microsoft.com/ink/2010/main" type="line" rotatedBoundingBox="14841,5379 8327,9873 7604,8825 14119,4331"/>
            </emma:interpretation>
          </emma:emma>
        </inkml:annotationXML>
        <inkml:traceGroup>
          <inkml:annotationXML>
            <emma:emma xmlns:emma="http://www.w3.org/2003/04/emma" version="1.0">
              <emma:interpretation id="{1865A3B3-5D29-4C48-A2C8-EA1DB12B6D4C}" emma:medium="tactile" emma:mode="ink">
                <msink:context xmlns:msink="http://schemas.microsoft.com/ink/2010/main" type="inkWord" rotatedBoundingBox="14841,5379 8327,9873 7604,8825 14119,4331">
                  <msink:destinationLink direction="with" ref="{3D9F4053-5ACF-4803-9779-560C4F822D14}"/>
                </msink:context>
              </emma:interpretation>
              <emma:one-of disjunction-type="recognition" id="oneOf0">
                <emma:interpretation id="interp0" emma:lang="it-IT" emma:confidence="0">
                  <emma:literal>...</emma:literal>
                </emma:interpretation>
                <emma:interpretation id="interp1" emma:lang="it-IT" emma:confidence="0">
                  <emma:literal>i</emma:literal>
                </emma:interpretation>
                <emma:interpretation id="interp2" emma:lang="it-IT" emma:confidence="0">
                  <emma:literal>:.</emma:literal>
                </emma:interpretation>
                <emma:interpretation id="interp3" emma:lang="it-IT" emma:confidence="0">
                  <emma:literal>i.</emma:literal>
                </emma:interpretation>
                <emma:interpretation id="interp4" emma:lang="it-IT" emma:confidence="0">
                  <emma:literal>i'</emma:literal>
                </emma:interpretation>
              </emma:one-of>
            </emma:emma>
          </inkml:annotationXML>
          <inkml:trace contextRef="#ctx0" brushRef="#br0">206 305 0,'0'53'0,"52"-1"0,0-26 0,53-26 16,0-26-16,26-26 15,-53-53-15,-51 26 16,-54 1 0,-103-1-1,-28 53 1,-25 52 0,26 1-1,78 51 1,53-26-1,79-25 1,78 25 0,-1-52-1,-51 26 17,-53 0-17,-104 1 1,-53-27-1,131 0 1</inkml:trace>
          <inkml:trace contextRef="#ctx0" brushRef="#br0" timeOffset="-676.7145">4160-1789 0,'26'26'0,"26"26"0,27-26 0,26 0 16,-27-26-16,-25-26 0,-53-26 16,-27 0-1,-51-27 1,-27 53 0,0 0-1,1 104 1,77-25 15,54-1-31,25 0 31,0 1-15,-25-80 0,-27 27-1</inkml:trace>
          <inkml:trace contextRef="#ctx0" brushRef="#br0" timeOffset="1083.915">-1680 2610 0,'27'26'0,"-1"-78"0,-26-1 15,-53 1-15,-25 26 0,-1-1 0,1 27 16,-27 27 0,79 25-1,0 27 1,104-1-1,27 1 1,0-27 0,-1-26-1,-77-52 1,-1-79 0,-26 105-1</inkml:trace>
        </inkml:traceGroup>
      </inkml:traceGroup>
    </inkml:traceGroup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3:02.600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288 110 0,'-105'0'16,"53"-26"-16,0 0 0,-1 26 0,27 0 16,26-26-16,0 26 15,0 0 1,0-26 15,0 26-15,26 0-1,1 0 1,25 0 0,26 0-1,27 0 1,26 26 0,26-26-1,27 26 1,-1-105-1,26 106 1,1-1 0,52 0-1,0 0 1,-1 0 0,1 27-1,26-27 1,0 0-1,27 0 1,25 0 15,-26 27-15,0-27 0,27 26-1,-27-25 1,26 25-1,1-26 1,-1 0 0,-25 27-1,25-27 1,-26 0 0,27 0-1,-27 0 1,26 27-1,1-27 1,-1 26 0,-26-25-1,27 25 1,-1 0 0,0-26-1,-25 27 16,25-1-15,1 1 0,-1-1-1,0-26 1,1 53 0,-1-27-1,1 0 1,25 1-1,-25 25 1,25-25 0,-25 25-1,25-25 1,-25 25 0,25-25-1,-25-1 1,-1 0-1,-26 1 17,184-1-17,-158 0 1,1 1 0,-27-1-1,26 1 1,-25-27-1,-27 26 1,26-26 0,0 27-1,0-1 1,0-26 0,-26 27-1,-26-80 16,26 54-15,0 25 0,27 0-1,-53 1 1,26-1 0,0 0-1,-27 1 1,1-1-1,0 1 1,-26-1 0,0-26-1,-27 27 1,0-27 0,-25 0-1,-1 26 1,0-26-1,-26 27 1,-26-1 0,-26-26-1,0 1 17,-53-1-17,-26-26 1,-26 0-1,0-26 1,-26-27 0,0-25-1,26-27 1,0 105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3:02.93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6 0,'52'-26'16,"27"52"-16,26 53 0,78 78 0,53 0 15,-27 26 1,-78-25 0,-79-80-1,-78-25 1,-52-27 0,-106 26-1,53 0 1,27 1-1,77-53 1,27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1:53.6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936622-75FA-4CFC-AFB1-F5F7F5B27150}" emma:medium="tactile" emma:mode="ink">
          <msink:context xmlns:msink="http://schemas.microsoft.com/ink/2010/main" type="writingRegion" rotatedBoundingBox="14624,10964 10742,9463 11195,8291 15078,9791">
            <msink:destinationLink direction="with" ref="{CD2F9A80-4FD4-4F44-A4EB-6D2D91E06BCC}"/>
            <msink:destinationLink direction="with" ref="{30F478FA-D270-4DD0-AAD9-0AC50CD73C88}"/>
          </msink:context>
        </emma:interpretation>
      </emma:emma>
    </inkml:annotationXML>
    <inkml:traceGroup>
      <inkml:annotationXML>
        <emma:emma xmlns:emma="http://www.w3.org/2003/04/emma" version="1.0">
          <emma:interpretation id="{3FEA6AD3-7319-4200-A6A6-F66DE547286E}" emma:medium="tactile" emma:mode="ink">
            <msink:context xmlns:msink="http://schemas.microsoft.com/ink/2010/main" type="paragraph" rotatedBoundingBox="14624,10964 10742,9463 11195,8291 15078,9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2CB1C3-52D8-4B20-8917-E54505CD6A78}" emma:medium="tactile" emma:mode="ink">
              <msink:context xmlns:msink="http://schemas.microsoft.com/ink/2010/main" type="line" rotatedBoundingBox="14624,10964 10742,9463 11195,8291 15078,9791"/>
            </emma:interpretation>
          </emma:emma>
        </inkml:annotationXML>
        <inkml:traceGroup>
          <inkml:annotationXML>
            <emma:emma xmlns:emma="http://www.w3.org/2003/04/emma" version="1.0">
              <emma:interpretation id="{6B009090-BF9D-4053-99F3-3776AE881BB1}" emma:medium="tactile" emma:mode="ink">
                <msink:context xmlns:msink="http://schemas.microsoft.com/ink/2010/main" type="inkWord" rotatedBoundingBox="14624,10964 10742,9463 11195,8291 15078,9791">
                  <msink:destinationLink direction="with" ref="{1E97396F-559C-4BAD-9691-8EC58A5D7E1D}"/>
                </msink:context>
              </emma:interpretation>
              <emma:one-of disjunction-type="recognition" id="oneOf0">
                <emma:interpretation id="interp0" emma:lang="it-IT" emma:confidence="0">
                  <emma:literal>%</emma:literal>
                </emma:interpretation>
                <emma:interpretation id="interp1" emma:lang="it-IT" emma:confidence="0">
                  <emma:literal>p</emma:literal>
                </emma:interpretation>
                <emma:interpretation id="interp2" emma:lang="it-IT" emma:confidence="0">
                  <emma:literal>*</emma:literal>
                </emma:interpretation>
                <emma:interpretation id="interp3" emma:lang="it-IT" emma:confidence="0">
                  <emma:literal>Ì</emma:literal>
                </emma:interpretation>
                <emma:interpretation id="interp4" emma:lang="it-IT" emma:confidence="0">
                  <emma:literal>P</emma:literal>
                </emma:interpretation>
              </emma:one-of>
            </emma:emma>
          </inkml:annotationXML>
          <inkml:trace contextRef="#ctx0" brushRef="#br0">0 0 0,'131'79'0,"-26"26"0,26-1 15,26 1 1,-26 26-1,-79-52 1,-26-27 0,-78-26-1,-53-26 1,-52-52 0,-26-1-1,52-51 1,131 104-1</inkml:trace>
          <inkml:trace contextRef="#ctx0" brushRef="#br0" timeOffset="1631.7315">-1283-1309 0,'105'52'0,"52"27"0,26 26 16,27 0-16,-27-27 16,0 1-1,-78-27 1,0-26 0,-79-26-1,-26 26 1,-26 1-1,-27 25 1,-25 26 0,52-25-1,-27-1 1,27-26 15,0-104-15,0-27-1,26 105 1</inkml:trace>
          <inkml:trace contextRef="#ctx0" brushRef="#br0" timeOffset="1204.0245">-681-1126 0,'-26'53'0,"-26"25"0,25 1 0,-25 26 15,-27-1 1,53-25-1,-26-27 1,52-26 0,26-78-1,0-53 1,-26 105 0</inkml:trace>
          <inkml:trace contextRef="#ctx0" brushRef="#br0" timeOffset="752.8815">-2147-1126 0,'-105'0'0,"-26"-26"0,0 0 16,-26 26-16,26-26 16,26 26-1,27 0 1,52 0-1,78 26 1,27 26 0,25 27-1,1 0 1,0-1 0,-53 1-1,-26-27 1,1-52-1,-27 0 1,26-52 15,-26-1-15,0-25 0,0-1-1,0 53 1,0 0-1,0 52 1,0 26 0,0 27-1,26-1 1,0 27 0,26-79-1,53-52 1,-105 26-1</inkml:trace>
          <inkml:trace contextRef="#ctx0" brushRef="#br0" timeOffset="1840.7025">-1414-1335 0,'-26'78'0,"0"1"0,-27-27 0,53-52 15</inkml:trace>
        </inkml:traceGroup>
      </inkml:traceGroup>
    </inkml:traceGroup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3:05.263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1702 0 0,'-26'52'0,"26"27"0,-26 26 0,-26 52 15,25 0 1,-25 53-1,0 25 1,26 53 0,-53 0-1,27 26 1,-1 27 0,-25 25-1,-1 1 1,1 0-1,-27 25 17,0 1-32,0 26 15,1-52 1,-1 26 15,26-27-15,1 1-1,-1-27 1,27-26 0,-1 53-1,27-79 1,0-52 0,0-27-1,0-52 1,-1-26-1,1-52 1,26-79 0,0 0-1,26-105 1,1-104 0,-27 209-1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3:06.007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655 418 0,'-26'-52'15,"-27"104"-15,-25 1 0,-53 52 0,-79 26 16,79-79-16,105-52 16,0-52-1,105-79 1,25-27-1,27-25 1,26 52 0,-52 53 15,-53 52-15,-25 26-1,25 52 1,53 0-1,26 1 1,26-27 0,0 0-1,-79 0 1,-51 27 0,-158-1-1,131-52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2:39.3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5388AF-1C6E-4E43-B68F-9FCFA4EFF292}" emma:medium="tactile" emma:mode="ink">
          <msink:context xmlns:msink="http://schemas.microsoft.com/ink/2010/main" type="inkDrawing" rotatedBoundingBox="4009,5949 20834,8528 19820,15148 2994,12569" hotPoints="18431,11880 9303,12896 1860,7515 10988,6499" semanticType="enclosure" shapeName="Ellipse">
            <msink:destinationLink direction="with" ref="{28D36DA3-44FD-4AAE-9567-0BE9B2C22488}"/>
          </msink:context>
        </emma:interpretation>
      </emma:emma>
    </inkml:annotationXML>
    <inkml:trace contextRef="#ctx0" brushRef="#br0">0 0 0,'262'79'0,"-52"-53"15,78 0 1,52-26-1,27 0 1,26 0 0,26-78-1,78 104 1,27 0 0,26 0-1,0 0 1,52 1-1,0-1 1,27 0 0,25 26-1,1-25 1,26-1 0,-27 0-1,27 0 1,0 0 15,-26-26-15,52 26-1,-53 1 1,1-27 0,-53 26-1,27 0 1,-53-26-1,0 26 1,-52 27 0,-53-53-1,-157 26 1,-104-26 0,-184 0-1,-131-105 1,105 105-1</inkml:trace>
    <inkml:trace contextRef="#ctx0" brushRef="#br0" timeOffset="1785.042">79-183 0,'79'-79'0,"25"-52"16,53-104-16,27-106 16,25-78 15,1-78-15,52 52-1,26 0 1,0 52-1,0 52 1,-53 53 0,27 105-1,-26 78 1,-53 79 0,27 105-1,-27 78 1,-26 105-1,53 235 1,-80-104 15,28 78-15,-27 79 0,26 0-1,26 26 1,-26 26-1,53-25 1,-27-28 0,0-77-1,53-27 1,-27-105 0,27-78-1,-27-131 1,-25-105-1,-1-78 1,0-105 0,27-131-1,-27-79 1,27-104 0,-27-27-1,26-52 1,-51-26 15,25 0-15,26 26-1,-25 53 1,25 52 0,27 52-1,26 79 1,26 78-1,-27 79 1,28 78 0,-54 106-1,27 51 1,-26 105 0,26 79-1,-27 105 1,-25 52-1,-1 52 1,-25 79 0,51 0-1,-25 78 17,-1-25-32,27 25 15,0-78 16,-1-52-15,27-79 0,-26-131-1,-27-131 1,27-105 0,-53-131-1,27-104 1,-1-131-1,-26-53 1,27-104 0,-27 0-1,53-27 1,26 27 0,52 52-1,53 52 1,52 53-1,-1 0 1,-418 314 0</inkml:trace>
  </inkml:traceGroup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4:11.4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D98E37F-FEB3-490B-90F5-ADDF70710532}" emma:medium="tactile" emma:mode="ink">
          <msink:context xmlns:msink="http://schemas.microsoft.com/ink/2010/main" type="inkDrawing" rotatedBoundingBox="3239,775 3572,7268 2366,7329 2033,836" semanticType="callout" shapeName="Other">
            <msink:sourceLink direction="from" ref="{BF7DA8CC-B3B7-4F58-9E6E-EAD00886DB1F}"/>
            <msink:sourceLink direction="to" ref="{BF7DA8CC-B3B7-4F58-9E6E-EAD00886DB1F}"/>
          </msink:context>
        </emma:interpretation>
      </emma:emma>
    </inkml:annotationXML>
    <inkml:trace contextRef="#ctx0" brushRef="#br0">0 0 0,'0'0'16,"0"78"-16,26 27 0,26 52 0,1 52 31,-27 53-15,0 26-1,0 53 1,-26 51-1,26 1 1,-26 52 0,27 1-1,-1 25 1,-52-26 0,26-26-1,0 0 1,0-52-1,0-27 1,0 0 0,0-104 15,0-79-15,-27-78-16,27-79 15,0-105 1,0-104 15,0-79-15,0 288-1</inkml:trace>
    <inkml:trace contextRef="#ctx0" brushRef="#br0" timeOffset="652.302">-26 78 0,'-53'-26'15,"1"131"-15,-79 26 0,26 26 0,0-53 16,53-51 0,26-53-1,52-53 17,26-78-17,53-52 1,0 0-1,26 78 1,-79 53 0,1 52-1,51 78 1,-25 53 0,52 0-1,0-26 1,-26-27-1,-1-25 1,-78-27 0,-104-52-1,78 26 1</inkml:trace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4:12.8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536987B-6029-43F3-8100-2ED8B720E8B5}" emma:medium="tactile" emma:mode="ink">
          <msink:context xmlns:msink="http://schemas.microsoft.com/ink/2010/main" type="inkDrawing" rotatedBoundingBox="3117,4191 19960,5178 19948,5387 3105,4400" shapeName="Other">
            <msink:destinationLink direction="with" ref="{CD44AD5F-D383-4CC0-88ED-6107EC8E9EF4}"/>
          </msink:context>
        </emma:interpretation>
      </emma:emma>
    </inkml:annotationXML>
    <inkml:trace contextRef="#ctx0" brushRef="#br0">0 0 0,'210'52'0,"-1"-52"0,79 0 16,79 27 0,0-1-1,78 26 1,52 1 0,53-1-1,79 0 1,25 27-1,27-27 17,314 1-17,-236-1 1,1-26 0,-1 0-1,-26-26 1,1 27-1,25-1 1,0-26 0,-25 26-1,-1 0 1,0 0 0,-26 27 15,209 78-16,-366-53 1,-52 1 0,-105-53-1,-105 0 1,-157-78 0,-184-53-1,53 105 1</inkml:trace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4:14.2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44AD5F-D383-4CC0-88ED-6107EC8E9EF4}" emma:medium="tactile" emma:mode="ink">
          <msink:context xmlns:msink="http://schemas.microsoft.com/ink/2010/main" type="inkDrawing" rotatedBoundingBox="3070,2508 17249,4022 17055,5831 2877,4316" semanticType="callout" shapeName="Other">
            <msink:sourceLink direction="with" ref="{6536987B-6029-43F3-8100-2ED8B720E8B5}"/>
            <msink:sourceLink direction="with" ref="{BF7DA8CC-B3B7-4F58-9E6E-EAD00886DB1F}"/>
          </msink:context>
        </emma:interpretation>
      </emma:emma>
    </inkml:annotationXML>
    <inkml:trace contextRef="#ctx0" brushRef="#br0">0 1520 0,'-52'-27'0,"183"-25"16,130-105-16,106-79 0,26-26 15,26 1 1,-79 25-1,27 53 1,-27 78 0,-26 105-1,-52 157 1,-26 131 15,26 79-15,0-1-1,26-52 1,52-26 0,53-78-1,52-105 1,79-131 0,0-79-1,-53-52 1,-131 52-1,-130 53 1,-106 78 0,27 52-1,79 79 1,104 27 0,157-80-1,27-51 1,-27-79-1,-26-79 1,-26-52 0,27-27 15,-1 27-15,-26 79-1,-79 78 1,-130 78-1,-27 53 1,-52 26 0,52 53-1,105-27 1,105-26 0,-53-131-1,-25-130 1,-315 104-1</inkml:trace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4:14.6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C66953A-AD89-4079-8285-DB85FE2089D9}" emma:medium="tactile" emma:mode="ink">
          <msink:context xmlns:msink="http://schemas.microsoft.com/ink/2010/main" type="writingRegion" rotatedBoundingBox="20922,4608 22362,4608 22362,6336 20922,6336"/>
        </emma:interpretation>
      </emma:emma>
    </inkml:annotationXML>
    <inkml:traceGroup>
      <inkml:annotationXML>
        <emma:emma xmlns:emma="http://www.w3.org/2003/04/emma" version="1.0">
          <emma:interpretation id="{5F3FB57C-6F04-4CD4-9522-4E7CC8E90774}" emma:medium="tactile" emma:mode="ink">
            <msink:context xmlns:msink="http://schemas.microsoft.com/ink/2010/main" type="paragraph" rotatedBoundingBox="20922,4608 22362,4608 22362,6336 20922,6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5E014A-FDBC-4703-9E15-83993428BD05}" emma:medium="tactile" emma:mode="ink">
              <msink:context xmlns:msink="http://schemas.microsoft.com/ink/2010/main" type="line" rotatedBoundingBox="20922,4608 22362,4608 22362,6336 20922,6336"/>
            </emma:interpretation>
          </emma:emma>
        </inkml:annotationXML>
        <inkml:traceGroup>
          <inkml:annotationXML>
            <emma:emma xmlns:emma="http://www.w3.org/2003/04/emma" version="1.0">
              <emma:interpretation id="{6DB8FA18-20E1-46F0-AA27-4DA3947E5143}" emma:medium="tactile" emma:mode="ink">
                <msink:context xmlns:msink="http://schemas.microsoft.com/ink/2010/main" type="inkWord" rotatedBoundingBox="20922,4608 22362,4608 22362,6336 20922,6336"/>
              </emma:interpretation>
              <emma:one-of disjunction-type="recognition" id="oneOf0">
                <emma:interpretation id="interp0" emma:lang="it-IT" emma:confidence="0">
                  <emma:literal>t</emma:literal>
                </emma:interpretation>
                <emma:interpretation id="interp1" emma:lang="it-IT" emma:confidence="0">
                  <emma:literal>E</emma:literal>
                </emma:interpretation>
                <emma:interpretation id="interp2" emma:lang="it-IT" emma:confidence="0">
                  <emma:literal>k</emma:literal>
                </emma:interpretation>
                <emma:interpretation id="interp3" emma:lang="it-IT" emma:confidence="0">
                  <emma:literal>r</emma:literal>
                </emma:interpretation>
                <emma:interpretation id="interp4" emma:lang="it-IT" emma:confidence="0">
                  <emma:literal>+</emma:literal>
                </emma:interpretation>
              </emma:one-of>
            </emma:emma>
          </inkml:annotationXML>
          <inkml:trace contextRef="#ctx0" brushRef="#br0">0 0 0,'52'183'0,"0"79"16,-78 52-1,26-52 1,52-26 0,1-27-1,52-78 1,52-26 0,26-79-1,-26-105 1,-105-78-1,-78 0 1,26 157 0</inkml:trace>
          <inkml:trace contextRef="#ctx0" brushRef="#br0" timeOffset="150.381">157 733 0,'209'-53'0,"132"80"0,104 51 15,-157-25 1,-288-53 0</inkml:trace>
        </inkml:traceGroup>
      </inkml:traceGroup>
    </inkml:traceGroup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4:16.0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0B4A2F4-81C7-49B5-BC96-35A24EE60C6D}" emma:medium="tactile" emma:mode="ink">
          <msink:context xmlns:msink="http://schemas.microsoft.com/ink/2010/main" type="inkDrawing" rotatedBoundingBox="3430,7698 11874,13951 9223,17531 779,11277" semanticType="callout" shapeName="Other">
            <msink:sourceLink direction="with" ref="{8D26B888-25D4-4648-A2B8-74797A10B338}"/>
            <msink:sourceLink direction="with" ref="{BF7DA8CC-B3B7-4F58-9E6E-EAD00886DB1F}"/>
          </msink:context>
        </emma:interpretation>
      </emma:emma>
    </inkml:annotationXML>
    <inkml:trace contextRef="#ctx0" brushRef="#br0">214 0 0,'-27'104'0,"27"27"0,-26 26 16,26 53 0,-26 52-1,26 52 1,0 26 0,26 79-1,-26 26 1,0 27-1,0-53 1,-26 0 0,0-26-1,0-53 1,-27 0 15,53-78-15,0-52-1,0-79 1,53-53 0,25-25-1,53-1 1,131-26 0,78 0-1,79 0 1,105 27-1,78 25 1,79 1 0,26-27-1,53 53 1,25 26 0,-25 0-1,-27 26 1,-52-26-1,-158-26 1,-209-131 0,-314 26-1</inkml:trace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4:16.7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06ECA7A-A396-4909-9E9A-342771F1CC6A}" emma:medium="tactile" emma:mode="ink">
          <msink:context xmlns:msink="http://schemas.microsoft.com/ink/2010/main" type="writingRegion" rotatedBoundingBox="2534,7306 6154,6580 6423,7925 2803,8651"/>
        </emma:interpretation>
      </emma:emma>
    </inkml:annotationXML>
    <inkml:traceGroup>
      <inkml:annotationXML>
        <emma:emma xmlns:emma="http://www.w3.org/2003/04/emma" version="1.0">
          <emma:interpretation id="{6CE96BC8-13D3-4B7F-9972-5F4CA74A7332}" emma:medium="tactile" emma:mode="ink">
            <msink:context xmlns:msink="http://schemas.microsoft.com/ink/2010/main" type="paragraph" rotatedBoundingBox="2534,7306 6154,6580 6423,7925 2803,8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55F511-E502-4454-9925-C4E469BD0723}" emma:medium="tactile" emma:mode="ink">
              <msink:context xmlns:msink="http://schemas.microsoft.com/ink/2010/main" type="line" rotatedBoundingBox="2534,7306 6154,6580 6423,7925 2803,8651"/>
            </emma:interpretation>
          </emma:emma>
        </inkml:annotationXML>
        <inkml:traceGroup>
          <inkml:annotationXML>
            <emma:emma xmlns:emma="http://www.w3.org/2003/04/emma" version="1.0">
              <emma:interpretation id="{BF7DA8CC-B3B7-4F58-9E6E-EAD00886DB1F}" emma:medium="tactile" emma:mode="ink">
                <msink:context xmlns:msink="http://schemas.microsoft.com/ink/2010/main" type="inkWord" rotatedBoundingBox="2534,7306 6154,6580 6423,7925 2803,8651">
                  <msink:destinationLink direction="from" ref="{AD98E37F-FEB3-490B-90F5-ADDF70710532}"/>
                  <msink:destinationLink direction="to" ref="{AD98E37F-FEB3-490B-90F5-ADDF70710532}"/>
                  <msink:destinationLink direction="with" ref="{CD44AD5F-D383-4CC0-88ED-6107EC8E9EF4}"/>
                  <msink:destinationLink direction="with" ref="{F0B4A2F4-81C7-49B5-BC96-35A24EE60C6D}"/>
                  <msink:destinationLink direction="to" ref="{590949B6-92C5-449E-A7B1-57B43D1EC533}"/>
                </msink:context>
              </emma:interpretation>
              <emma:one-of disjunction-type="recognition" id="oneOf0">
                <emma:interpretation id="interp0" emma:lang="it-IT" emma:confidence="0">
                  <emma:literal>AA</emma:literal>
                </emma:interpretation>
                <emma:interpretation id="interp1" emma:lang="it-IT" emma:confidence="0">
                  <emma:literal>PAGA)</emma:literal>
                </emma:interpretation>
                <emma:interpretation id="interp2" emma:lang="it-IT" emma:confidence="0">
                  <emma:literal>AA)</emma:literal>
                </emma:interpretation>
                <emma:interpretation id="interp3" emma:lang="it-IT" emma:confidence="0">
                  <emma:literal>AAT</emma:literal>
                </emma:interpretation>
                <emma:interpretation id="interp4" emma:lang="it-IT" emma:confidence="0">
                  <emma:literal>MAGA)</emma:literal>
                </emma:interpretation>
              </emma:one-of>
            </emma:emma>
          </inkml:annotationXML>
          <inkml:trace contextRef="#ctx0" brushRef="#br0">628 6808 0,'-26'131'0,"-52"26"0,-53 26 16,0-52 0,26-52-1,79-106 1,26-51-1,52-105 1,53-27 0,0 27-1,-1 26 1,-51 78 0,-53 79-1,26 52 1,52 53-1,-25 26 1,52 0 0,-27-26-1,-52-27 17,-26 1-17,-52-27 1,-27-52-1,79-52 1,0 52 0</inkml:trace>
          <inkml:trace contextRef="#ctx0" brushRef="#br0" timeOffset="855.414">1309 6598 0,'52'26'0,"79"1"0,53-1 0,-53-52 16,0-1-1,-131 27 1</inkml:trace>
          <inkml:trace contextRef="#ctx0" brushRef="#br0" timeOffset="679.644">1885 6127 0,'-26'105'0,"-53"26"0,-25 52 16,25 0-1,27-52 1,26-52 0,26-27-1,0-78 1,0-27-1,0-77 1,0-54 0,26 27-1,0 0 1,0 52 0,-26 27-1,26 25 1,1 53-1,-1 53 1,52 78 0,-25 52 15,25-26-15,1 26-1,-27-78 1,0 0-1,-52-105 1,-78-53 0,-27-51-1,-26-27 1,131 131 0</inkml:trace>
          <inkml:trace contextRef="#ctx0" brushRef="#br0" timeOffset="1227.4605">2540 6127 0,'26'-52'0,"-52"78"16,-79 52-16,53 53 0,-1 26 0,27 27 15,52-27 17,1 0-17,-1-79 1,0-51 0,26-106-1,-26-26 1,-26 105-1</inkml:trace>
          <inkml:trace contextRef="#ctx0" brushRef="#br0" timeOffset="1563.3765">2985 6153 0,'0'52'0,"-52"53"15,25 26-15,1 26 16,26-26 0,26 0-1,-52-26 16,0-27-15,-53-25 0,-25-79-1,25-79 1,27 0 0,52 105-1</inkml:trace>
          <inkml:trace contextRef="#ctx0" brushRef="#br0" timeOffset="1727.4285">2540 6651 0,'78'0'15,"53"0"-15,26 26 0,-26-26 0,-52-79 16,-79 79-1</inkml:trace>
          <inkml:trace contextRef="#ctx0" brushRef="#br0" timeOffset="1963.7415">3116 5970 0,'157'78'15,"26"53"-15,-26 53 0,-52 25 16,-131 53 0,-26-53 15,52-209-16</inkml:trace>
        </inkml:traceGroup>
      </inkml:traceGroup>
    </inkml:traceGroup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4:19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621AF4-E93B-43A2-84FA-504CA5104E5D}" emma:medium="tactile" emma:mode="ink">
          <msink:context xmlns:msink="http://schemas.microsoft.com/ink/2010/main" type="writingRegion" rotatedBoundingBox="11599,13039 14663,13039 14663,15239 11599,15239"/>
        </emma:interpretation>
      </emma:emma>
    </inkml:annotationXML>
    <inkml:traceGroup>
      <inkml:annotationXML>
        <emma:emma xmlns:emma="http://www.w3.org/2003/04/emma" version="1.0">
          <emma:interpretation id="{C59363B9-A0EC-4351-8D74-DE7FD73414A2}" emma:medium="tactile" emma:mode="ink">
            <msink:context xmlns:msink="http://schemas.microsoft.com/ink/2010/main" type="paragraph" rotatedBoundingBox="11599,13039 14663,13039 14663,15239 11599,15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6E7A5E-2FE2-4C8C-92E6-AA81869C0A67}" emma:medium="tactile" emma:mode="ink">
              <msink:context xmlns:msink="http://schemas.microsoft.com/ink/2010/main" type="line" rotatedBoundingBox="11599,13039 14663,13039 14663,15239 11599,15239"/>
            </emma:interpretation>
          </emma:emma>
        </inkml:annotationXML>
        <inkml:traceGroup>
          <inkml:annotationXML>
            <emma:emma xmlns:emma="http://www.w3.org/2003/04/emma" version="1.0">
              <emma:interpretation id="{8D26B888-25D4-4648-A2B8-74797A10B338}" emma:medium="tactile" emma:mode="ink">
                <msink:context xmlns:msink="http://schemas.microsoft.com/ink/2010/main" type="inkWord" rotatedBoundingBox="11599,13039 14663,13039 14663,15239 11599,15239">
                  <msink:destinationLink direction="with" ref="{F0B4A2F4-81C7-49B5-BC96-35A24EE60C6D}"/>
                  <msink:destinationLink direction="from" ref="{590949B6-92C5-449E-A7B1-57B43D1EC533}"/>
                </msink:context>
              </emma:interpretation>
              <emma:one-of disjunction-type="recognition" id="oneOf0">
                <emma:interpretation id="interp0" emma:lang="it-IT" emma:confidence="0">
                  <emma:literal>sf</emma:literal>
                </emma:interpretation>
                <emma:interpretation id="interp1" emma:lang="it-IT" emma:confidence="0">
                  <emma:literal>5</emma:literal>
                </emma:interpretation>
                <emma:interpretation id="interp2" emma:lang="it-IT" emma:confidence="0">
                  <emma:literal>35</emma:literal>
                </emma:interpretation>
                <emma:interpretation id="interp3" emma:lang="it-IT" emma:confidence="0">
                  <emma:literal>95</emma:literal>
                </emma:interpretation>
                <emma:interpretation id="interp4" emma:lang="it-IT" emma:confidence="0">
                  <emma:literal>55</emma:literal>
                </emma:interpretation>
              </emma:one-of>
            </emma:emma>
          </inkml:annotationXML>
          <inkml:trace contextRef="#ctx0" brushRef="#br0">8383 6179 0,'53'27'0,"25"25"16,27 26-16,52 27 0,27 0 15,-54 0 1,-77-53-1,-53 0 17,-26-25-17,-79 25 48,-105 27-63,315-106 15,-105 27 1</inkml:trace>
          <inkml:trace contextRef="#ctx0" brushRef="#br0" timeOffset="823.1895">10871 5629 0,'0'-78'16,"26"52"-16,-26-27 0,0 1 0,0 26 15,-26-27 17,0 53-17,-26 0 1,-1 27 0,-25 25-1,51 79 1,1 78-1,26 27 1,26 52 0,27 53-1,-27-53 1,-52-27 0,-27-77-1,-25-53 1,-27-79-1,27-52 1,-27-79 0,52-51-1,53-80 1,0 210 0</inkml:trace>
          <inkml:trace contextRef="#ctx0" brushRef="#br0" timeOffset="995.0535">10243 6441 0,'497'79'15,"-130"-1"1,-27 1-1,-340-79-15</inkml:trace>
        </inkml:traceGroup>
      </inkml:traceGroup>
    </inkml:traceGroup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4:22.1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0949B6-92C5-449E-A7B1-57B43D1EC533}" emma:medium="tactile" emma:mode="ink">
          <msink:context xmlns:msink="http://schemas.microsoft.com/ink/2010/main" type="inkDrawing" rotatedBoundingBox="6063,7371 12334,10076 10141,15159 3870,12454" semanticType="callout" shapeName="Other">
            <msink:sourceLink direction="from" ref="{8D26B888-25D4-4648-A2B8-74797A10B338}"/>
            <msink:sourceLink direction="to" ref="{BF7DA8CC-B3B7-4F58-9E6E-EAD00886DB1F}"/>
          </msink:context>
        </emma:interpretation>
      </emma:emma>
    </inkml:annotationXML>
    <inkml:trace contextRef="#ctx0" brushRef="#br0">0 4399 0,'26'78'0,"0"-51"0,27-27 16,51-53-16,27-78 0,53-52 0,-1-27 15,0-51 1,1-1 0,-54 0-1,-25 0 1,-26 0 0,-27 131-1,0 53 1,-52 78-1,53 52 1,-1 79 0,27 78-1,-1 27 1,1 0 0,-1-27-1,27-78 1,0-26 15,0-105-15,52-79-1,-26-104 1,-27-53 0,1-78-1,-52 0 1,-1-53-1,-26 1 1,0-1 0,27 1-1,-1 51 1,27 27 0,52 53-1,-1 51 1,-25 80-1,-26 77 1,-1 54 15,27 182-15,-53 53 0,-25 78-1,-1 53 1,52 52-1,1 53 1,26-53 0,78-52-1,0-53 1,1-78 0,25-105-1,-52-78 1,-26-27 15,-26-26-15,-27 27-1,-25-27 1,25 79 0,27 52-1,-26 52 1,78 53-1,26 0 1,27 0 0,-1-27-1,-26-25 1,-52-79 0,-26-26-1,-79-184 1,-26 79-1</inkml:trace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4:32.9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1CA94E-2B3A-4380-BD3B-B38A275E3886}" emma:medium="tactile" emma:mode="ink">
          <msink:context xmlns:msink="http://schemas.microsoft.com/ink/2010/main" type="inkDrawing" rotatedBoundingBox="9969,9576 24023,13890 23826,14531 9772,10217" semanticType="callout" shapeName="Other">
            <msink:sourceLink direction="with" ref="{FEF73FC7-9885-4EE6-A034-29C8D56AD225}"/>
            <msink:sourceLink direction="with" ref="{E228A498-BD7E-4D17-83D6-A0B600C52678}"/>
          </msink:context>
        </emma:interpretation>
      </emma:emma>
    </inkml:annotationXML>
    <inkml:trace contextRef="#ctx0" brushRef="#br0">0 0 0,'79'0'16,"-27"26"-16,53 1 0,52-1 0,26 52 16,53 1-16,26-1 15,78 27 17,27 0-17,52 26 1,26 0-1,0 26 1,53-26 0,-1 26-1,27 0 1,0 26 0,25-26-1,1 27 1,0-1-1,0 0 1,26 1 0,-26-27-1,0 0 1,-26 0 0,-1 26-1,-25-52 16,-27 52-31,-25-104 16,-28 78 15,-25-26-15,-52 0 0,-53-26-1,-53-53 1,-78 0-1,-52-52 1,-79 0 0,-26-26-1,-78-52 1,-1-1 0,1 1-1,-1-1 16,1 27-31,51 26 16,27-1 0,27 27-1,-1-26 1,79 52 0,-1 27-1,80 25 16,-1 53-15,-26 0 0,-26 0-1,-52-26 1,-53-53 0,-52 1-1,-53-1 1,-52-26-1,26-26 1,53 0 0,26 26-1,78-52 1,105 26 0,-157 0-1</inkml:trace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4:33.7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725C63E-C65A-47D6-9A53-2AE2528619C6}" emma:medium="tactile" emma:mode="ink">
          <msink:context xmlns:msink="http://schemas.microsoft.com/ink/2010/main" type="inkDrawing" rotatedBoundingBox="24956,15035 26230,15407 26201,15506 24928,15134" semanticType="callout" shapeName="Other">
            <msink:sourceLink direction="with" ref="{FEF73FC7-9885-4EE6-A034-29C8D56AD225}"/>
          </msink:context>
        </emma:interpretation>
      </emma:emma>
    </inkml:annotationXML>
    <inkml:trace contextRef="#ctx0" brushRef="#br0">0 0 0,'367'0'0,"-132"79"16,1-1 0,-27 1-1,-52-1 1,-78-51-1,-79-27 1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2:55.3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73BDCA4-BB45-49DD-AD97-7FD7E4D7E783}" emma:medium="tactile" emma:mode="ink">
          <msink:context xmlns:msink="http://schemas.microsoft.com/ink/2010/main" type="inkDrawing" rotatedBoundingBox="3687,12384 3842,1307 4095,1310 3940,12388" semanticType="callout" shapeName="Other">
            <msink:sourceLink direction="with" ref="{9CA27AA6-4FD5-4D48-B4A7-F10EB3680637}"/>
            <msink:sourceLink direction="with" ref="{AF5524E5-C97B-4DA9-8054-0802B68FB1D2}"/>
          </msink:context>
        </emma:interpretation>
      </emma:emma>
    </inkml:annotationXML>
    <inkml:trace contextRef="#ctx0" brushRef="#br0">210 0 0,'26'105'0,"-52"105"0,26 104 15,-26 52 1,52-25 0,-26 52-1,26 78 1,-52 26 0,26 106-1,26 51 1,-26 27-1,0 52 1,0 53 0,-26 26-1,0 78 1,0-104 0,-1-53-1,-25-105 1,26-156-1,-27-132 1,53-131 15,0-156-15,53-158 0,52-262-1,-1-78 1,-104 445-1</inkml:trace>
  </inkml:traceGroup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4:33.5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F73FC7-9885-4EE6-A034-29C8D56AD225}" emma:medium="tactile" emma:mode="ink">
          <msink:context xmlns:msink="http://schemas.microsoft.com/ink/2010/main" type="inkDrawing" rotatedBoundingBox="24991,16361 25315,13912 26039,14007 25715,16457" shapeName="Other">
            <msink:destinationLink direction="with" ref="{401CA94E-2B3A-4380-BD3B-B38A275E3886}"/>
            <msink:destinationLink direction="with" ref="{6725C63E-C65A-47D6-9A53-2AE2528619C6}"/>
          </msink:context>
        </emma:interpretation>
      </emma:emma>
    </inkml:annotationXML>
    <inkml:trace contextRef="#ctx0" brushRef="#br0">864 133 0,'78'-52'15,"-104"-1"-15,-79 27 0,-52 26 0,26 52 16,0 1-16,27 104 0,104 0 16,26 105-1,79 52 1,26 0 0,-27 1-1,-25-27 1,-79-105 15,-79 0-15,1-104-1,-53-27 1,-26-52 0,52 0-1,-26-105 1,105 1-1,0-27 1,26 131 0</inkml:trace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4:35.1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69D52E-C62F-4266-B0E4-CCA6D4B2EE4B}" emma:medium="tactile" emma:mode="ink">
          <msink:context xmlns:msink="http://schemas.microsoft.com/ink/2010/main" type="inkDrawing" rotatedBoundingBox="9742,9570 18994,4624 19177,4966 9925,9912" semanticType="underline" shapeName="Other">
            <msink:sourceLink direction="with" ref="{D974D328-8DF3-4CD2-97F6-83FE6C625208}"/>
          </msink:context>
        </emma:interpretation>
      </emma:emma>
    </inkml:annotationXML>
    <inkml:trace contextRef="#ctx0" brushRef="#br0">0 4818 0,'52'0'16,"1"-26"-16,78-27 0,26-25 0,78-27 16,53-26-16,53 0 15,-1-26 1,53-26 0,0-27-1,0 1 16,52-1-15,-26-25 0,26-27-1,-26 0 1,26 0 0,0-26-1,-26 26 1,0 0-1,26 27 1,-26-1 0,26 26-1,-26 27 1,-52 26 0,-1 52-1,-77 1 1,-80-1-1,-104 52 1,-53 1 0,-52 52-1,-78-26 17,-80 26-17,1 26 1,0-52-1,26 0 1,131 26 0</inkml:trace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4:52.6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74D328-8DF3-4CD2-97F6-83FE6C625208}" emma:medium="tactile" emma:mode="ink">
          <msink:context xmlns:msink="http://schemas.microsoft.com/ink/2010/main" type="writingRegion" rotatedBoundingBox="9482,1467 26530,2819 26236,6535 9187,5183">
            <msink:destinationLink direction="with" ref="{4069D52E-C62F-4266-B0E4-CCA6D4B2EE4B}"/>
          </msink:context>
        </emma:interpretation>
      </emma:emma>
    </inkml:annotationXML>
    <inkml:traceGroup>
      <inkml:annotationXML>
        <emma:emma xmlns:emma="http://www.w3.org/2003/04/emma" version="1.0">
          <emma:interpretation id="{53455EFB-920C-465F-A28D-D167C85AF084}" emma:medium="tactile" emma:mode="ink">
            <msink:context xmlns:msink="http://schemas.microsoft.com/ink/2010/main" type="paragraph" rotatedBoundingBox="9482,1467 26530,2819 26236,6535 9187,5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C7032B-2D08-4E07-BB8D-46885046B446}" emma:medium="tactile" emma:mode="ink">
              <msink:context xmlns:msink="http://schemas.microsoft.com/ink/2010/main" type="line" rotatedBoundingBox="9482,1467 26530,2819 26236,6535 9187,5183"/>
            </emma:interpretation>
          </emma:emma>
        </inkml:annotationXML>
        <inkml:traceGroup>
          <inkml:annotationXML>
            <emma:emma xmlns:emma="http://www.w3.org/2003/04/emma" version="1.0">
              <emma:interpretation id="{6FE5CECC-F98B-44E6-9AAC-F6B3803D0EF9}" emma:medium="tactile" emma:mode="ink">
                <msink:context xmlns:msink="http://schemas.microsoft.com/ink/2010/main" type="inkWord" rotatedBoundingBox="9463,1707 14762,2127 14486,5603 9187,5183"/>
              </emma:interpretation>
              <emma:one-of disjunction-type="recognition" id="oneOf0">
                <emma:interpretation id="interp0" emma:lang="it-IT" emma:confidence="0">
                  <emma:literal>A/4)</emma:literal>
                </emma:interpretation>
                <emma:interpretation id="interp1" emma:lang="it-IT" emma:confidence="0">
                  <emma:literal>AGAR)</emma:literal>
                </emma:interpretation>
                <emma:interpretation id="interp2" emma:lang="it-IT" emma:confidence="0">
                  <emma:literal>BACK)</emma:literal>
                </emma:interpretation>
                <emma:interpretation id="interp3" emma:lang="it-IT" emma:confidence="0">
                  <emma:literal>nAtt,k)</emma:literal>
                </emma:interpretation>
                <emma:interpretation id="interp4" emma:lang="it-IT" emma:confidence="0">
                  <emma:literal>nAts,k)</emma:literal>
                </emma:interpretation>
              </emma:one-of>
            </emma:emma>
          </inkml:annotationXML>
          <inkml:trace contextRef="#ctx0" brushRef="#br0">-210-917 0,'27'157'16,"-54"53"-1,-51-1 1,-27 1-1,0-1 1,27-78 0,25-52-1,53-79 1,0-26 0,53-132-1,52-77 1,-1-1-1,27 27 1,-26-1 0,-53 53-1,27 78 1,-53 53 0,-26 26-1,26 79 1,27 104-1,25 0 1,1 27 0,25-53 15,-51-26-15,-27-52-1,-26-53 1,-79-26-1,-51-53 1,-54 1 0,1 0-1,26 25 1,78 1 0,79-52-1,0 78 1</inkml:trace>
          <inkml:trace contextRef="#ctx0" brushRef="#br0" timeOffset="1211.8365">890-3090 0,'0'26'15,"0"79"-15,-52 26 0,-27 52 0,1 53 16,-1-1 0,1 1-1,-1-27 17,53-25-17,-27-79 1,53-53-1,0-52 1,27-79 0,25-78-1,-26-52 1,53-27 0,-27 0-1,0 1 1,1 25-1,-1 79 1,-26 27 0,27 77-1,-53 27 1,52 79 0,27 104-1,-27 53 1,27 0 15,-27 25-15,27-25-1,-27-53 1,0-52 0,-25-78-1,-1-27 1,-52-26-1,-27-79 1,-104-52 15,0 27-31,-26-1 16,-1 26 0,27 53-1,79 52 1,51 1-1,54-27 1,51 0 0,79 26-1,0 0 17,1 0-17,-54-26 1,-25 26-1,-53-26 1,0 0 0,-26-52-1,53-27 1,-53 79 0</inkml:trace>
          <inkml:trace contextRef="#ctx0" brushRef="#br0" timeOffset="1691.298">2435-2881 0,'-78'53'0,"-53"51"0,0 54 16,0 51 0,26 27-1,53-1 1,52 27-1,52-26 1,27-53 0,25-26-1,-25-52 1,-53-53 0,0-52-1,-26 0 1,-26-78 15,-26-27-15,52 0-1,0 105 1</inkml:trace>
          <inkml:trace contextRef="#ctx0" brushRef="#br0" timeOffset="2515.464">2147-1755 0,'105'-26'0,"26"26"15,0 26-15,26-26 0,-52 26 16,-27-26 0,-26 0-1,-52 27 1,0-27 0,-26 0 15,0 0-16,26 0-15</inkml:trace>
          <inkml:trace contextRef="#ctx0" brushRef="#br0" timeOffset="2221.5375">2828-2436 0,'-26'-104'16,"0"104"-16,-27 26 0,1 79 0,-1 52 16,27 0-16,52 52 15,1-25 1,-1-1-1,0 0 1,-26-78 0,-52 0-1,-1-53 1,-52-26 0,1-52-1,51 0 1,-25-26-1,52-1 1,26-52 15,26 1-31,-26 25 16,0 79 0</inkml:trace>
          <inkml:trace contextRef="#ctx0" brushRef="#br0" timeOffset="2806.461">3037-1048 0,'-26'131'16,"-26"-26"-16,-27-26 0,1-27 31,-27 0-15,53-26-1,52-52 1,52-78 0,-52 104-1</inkml:trace>
          <inkml:trace contextRef="#ctx0" brushRef="#br0" timeOffset="3656.016">3430-2462 0,'26'79'15,"27"52"-15,-27 52 0,-26 0 32,26 27-17,-26-53 1,0 0-1,26-52 1,-52-53 0,0-52-1,26 0 1,0-78 0,26-53-1,26 26 1,27 0-1,0 27 1,25 51 0,-25 1-1,-1 52 17,-51 1-32,-54 25 15,-25 0 1,-53 27 15,1-53-15,25 0-1,27 1 1,52-1 0,52 26-1,27 0 1,25 1-1,1-1 1,-53 1 0,1-27-1,-53-26 1,0-53 0,-26-25-1,-27-79 1,1-27-1,52 184 1</inkml:trace>
          <inkml:trace contextRef="#ctx0" brushRef="#br0" timeOffset="3955.8015">4085-2828 0,'235'157'0,"-51"52"16,-27 53-1,-26 52 1,-79 53-1,-130 0 1,-158 52 0,-78-79-1,314-340 1</inkml:trace>
        </inkml:traceGroup>
        <inkml:traceGroup>
          <inkml:annotationXML>
            <emma:emma xmlns:emma="http://www.w3.org/2003/04/emma" version="1.0">
              <emma:interpretation id="{056A7EC4-D759-4EE8-8042-A7E1B55B5BD2}" emma:medium="tactile" emma:mode="ink">
                <msink:context xmlns:msink="http://schemas.microsoft.com/ink/2010/main" type="inkWord" rotatedBoundingBox="18581,2189 26530,2819 26267,6137 18318,5507"/>
              </emma:interpretation>
              <emma:one-of disjunction-type="recognition" id="oneOf1">
                <emma:interpretation id="interp5" emma:lang="it-IT" emma:confidence="0">
                  <emma:literal>14=51</emma:literal>
                </emma:interpretation>
                <emma:interpretation id="interp6" emma:lang="it-IT" emma:confidence="0">
                  <emma:literal>14=511</emma:literal>
                </emma:interpretation>
                <emma:interpretation id="interp7" emma:lang="it-IT" emma:confidence="0">
                  <emma:literal>14=5*1</emma:literal>
                </emma:interpretation>
                <emma:interpretation id="interp8" emma:lang="it-IT" emma:confidence="0">
                  <emma:literal>14=551</emma:literal>
                </emma:interpretation>
                <emma:interpretation id="interp9" emma:lang="it-IT" emma:confidence="0">
                  <emma:literal>"4=51</emma:literal>
                </emma:interpretation>
              </emma:one-of>
            </emma:emma>
          </inkml:annotationXML>
          <inkml:trace contextRef="#ctx0" brushRef="#br1" timeOffset="-17086.797">8563-184 0,'183'-78'0,"26"25"0,27 53 15,52-26 1,-52 26 0,-53 26-1,-104-26 1,-53 27-1,-52 25 1,-79 27 0,-26-1-1,0 27 1,52 0 15,53-27-15,26-52-1,26-52 1,-26 26 0</inkml:trace>
          <inkml:trace contextRef="#ctx0" brushRef="#br2" timeOffset="-11127.2175">10841-2514 0,'26'-26'0,"0"52"16,-26 105-16,-26 78 0,-27 106 0,1 25 15,26 27 1,0-53 15,52-52-15,0-79 0,-26-52-1,0-79 1,0-52-1,0-52 1,-26-105 0,-53-27-1,27-25 1,26 26 0,78 26-1,53 52 1,104 26-1,27 79 1,26 53 0,-79 25-1,-104 1 1,-79-1 0,-105 27-1,-78-26 1,-27-27 15,27 27-15,78-1-1,105-26 1,79 53 0,78 0-1,52-27 1,-51 1-1,-28 0 1,-77-53 0,-27 0-1,-26-52 1,0-27 0,-26-51-1,26 104 1</inkml:trace>
          <inkml:trace contextRef="#ctx0" brushRef="#br2" timeOffset="-8327.592">12333-367 0,'131'0'0,"79"26"0,-1-26 16,-78-52-1,-131 52 1</inkml:trace>
          <inkml:trace contextRef="#ctx0" brushRef="#br2" timeOffset="-8509.221">12359-707 0,'79'0'16,"26"0"-16,26 0 0,0 0 0,0 0 15,-27 0 1,-51 0 0,-106 0-1,-51 0 1,-27 26 15,131-26-15</inkml:trace>
          <inkml:trace contextRef="#ctx0" brushRef="#br2" timeOffset="-7430.1885">14690-760 0,'79'-26'0,"25"-26"0,-25-1 16,26-51-16,-1-27 16,-25 0-1,-1-52 1,-25 52 0,-1 0-1,-52 52 1,0 27-1,0 26 1,-52 52 0,26 78-1,-27 27 1,27 27 0,0 25 15,26-26-16,0-26 1,0 0 0,0-53-1,0-25 1,-79-1 0,1-26-1,-27-26 1,0 26-1,79-52 1,26 26 0,105 0-1,78-26 1,27 26 0,-1 26-1,-52 0 1,-52 1-1,-79-1 17,-104-52-17,78 26 1</inkml:trace>
          <inkml:trace contextRef="#ctx0" brushRef="#br2" timeOffset="-7067.907">13878-236 0,'210'26'16,"78"0"-16,78-52 16,1 52-1,26 1 1,-27 25 0,-51-26-1,-106 0 1,-52 1-1,-183-54 1,-79-25 0,105 52-1</inkml:trace>
          <inkml:trace contextRef="#ctx0" brushRef="#br2" timeOffset="-6509.349">14716 235 0,'53'131'15,"51"0"-15,53 79 16,0-1 0,-52-104-1,-26-26 1,-53-27-1,-26-52 1,-105-79 0,-26-25-1,-26 25 1,26 0 0,0 79-1,79 0 1,26 27-1,0-1 1,-1 26 0,-51 27-1,-27-1 1,0-78 15,105 0-15</inkml:trace>
        </inkml:traceGroup>
      </inkml:traceGroup>
    </inkml:traceGroup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4:51.8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25AD5DE-713A-4170-B58C-F1DE32E08860}" emma:medium="tactile" emma:mode="ink">
          <msink:context xmlns:msink="http://schemas.microsoft.com/ink/2010/main" type="inkDrawing" rotatedBoundingBox="9571,9605 9714,4267 9964,4273 9821,9611" shapeName="Other"/>
        </emma:interpretation>
      </emma:emma>
    </inkml:annotationXML>
    <inkml:trace contextRef="#ctx0" brushRef="#br0">52 0 0,'105'184'0,"-53"-1"16,-78 53-1,52 52 1,0 52 0,-26 53 15,0 52-31,0 0 16,-26 26-1,26 1 1,-52-27-1,26-26 1,-1-53 0,1-51 15,0-106-15,26-104-1,0-79 1,0-52-1,-26-157 1,0-105 0,26 288-1</inkml:trace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6:12.6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47D727-5E05-4C3D-9117-AEF138074504}" emma:medium="tactile" emma:mode="ink">
          <msink:context xmlns:msink="http://schemas.microsoft.com/ink/2010/main" type="writingRegion" rotatedBoundingBox="12523,6085 19906,12035 16629,16100 9247,10150"/>
        </emma:interpretation>
      </emma:emma>
    </inkml:annotationXML>
    <inkml:traceGroup>
      <inkml:annotationXML>
        <emma:emma xmlns:emma="http://www.w3.org/2003/04/emma" version="1.0">
          <emma:interpretation id="{F6753DF0-2EDA-4B54-BC29-B8EF4CD34ABE}" emma:medium="tactile" emma:mode="ink">
            <msink:context xmlns:msink="http://schemas.microsoft.com/ink/2010/main" type="paragraph" rotatedBoundingBox="13461,6332 16493,10949 15010,11923 11978,7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4EE0E9-0520-4610-A805-C3E14533F087}" emma:medium="tactile" emma:mode="ink">
              <msink:context xmlns:msink="http://schemas.microsoft.com/ink/2010/main" type="inkBullet" rotatedBoundingBox="13235,6480 13716,7212 13180,7564 12699,6832"/>
            </emma:interpretation>
            <emma:one-of disjunction-type="recognition" id="oneOf0">
              <emma:interpretation id="interp0" emma:lang="it-IT" emma:confidence="0">
                <emma:literal>•</emma:literal>
              </emma:interpretation>
            </emma:one-of>
          </emma:emma>
        </inkml:annotationXML>
        <inkml:trace contextRef="#ctx0" brushRef="#br0">3247 1885 0,'26'52'0,"-26"1"16,26-27-16,27-26 0,-80-26 0,1-27 16,-79 1-16,-25 26 0,25 52 0,52 53 15,132 52-15,-79-131 0</inkml:trace>
        <inkml:trace contextRef="#ctx0" brushRef="#br0" timeOffset="-363.258">3221 2121 0,'26'26'16,"0"26"-16,26-26 0,27 1 0,0-54 16,-1-25-16,-52 0 0,-52-27 15,-26-26 1,-27 27 0,-52 26 15,26 25-16,1 54 1,25 25 0,27 26-1,78 27 1,53 0 0,51-27-1,28-78 16,25-26-31,-78-26 16,-53-27 0,-78-25-1,-53 51 1,-25 1 0,-1 52-1,52 78 1,53 1-1,27 52 1,104 26 0,26-52-1,-53-105 17,-51-26-17,-53 26 1</inkml:trace>
      </inkml:traceGroup>
      <inkml:traceGroup>
        <inkml:annotationXML>
          <emma:emma xmlns:emma="http://www.w3.org/2003/04/emma" version="1.0">
            <emma:interpretation id="{53E5FA29-F087-4D43-A79A-25E8B5AFC428}" emma:medium="tactile" emma:mode="ink">
              <msink:context xmlns:msink="http://schemas.microsoft.com/ink/2010/main" type="line" rotatedBoundingBox="13727,6736 16493,10949 15010,11923 12244,7709"/>
            </emma:interpretation>
          </emma:emma>
        </inkml:annotationXML>
        <inkml:traceGroup>
          <inkml:annotationXML>
            <emma:emma xmlns:emma="http://www.w3.org/2003/04/emma" version="1.0">
              <emma:interpretation id="{FAFA6E51-B825-4227-BE19-A96D50855307}" emma:medium="tactile" emma:mode="ink">
                <msink:context xmlns:msink="http://schemas.microsoft.com/ink/2010/main" type="inkWord" rotatedBoundingBox="13398,6952 14507,8642 13354,9399 12244,7709"/>
              </emma:interpretation>
              <emma:one-of disjunction-type="recognition" id="oneOf1">
                <emma:interpretation id="interp1" emma:lang="it-IT" emma:confidence="0">
                  <emma:literal>l</emma:literal>
                </emma:interpretation>
                <emma:interpretation id="interp2" emma:lang="it-IT" emma:confidence="0">
                  <emma:literal>I</emma:literal>
                </emma:interpretation>
                <emma:interpretation id="interp3" emma:lang="it-IT" emma:confidence="0">
                  <emma:literal>|</emma:literal>
                </emma:interpretation>
                <emma:interpretation id="interp4" emma:lang="it-IT" emma:confidence="0">
                  <emma:literal>i</emma:literal>
                </emma:interpretation>
                <emma:interpretation id="interp5" emma:lang="it-IT" emma:confidence="0">
                  <emma:literal>.</emma:literal>
                </emma:interpretation>
              </emma:one-of>
            </emma:emma>
          </inkml:annotationXML>
          <inkml:trace contextRef="#ctx0" brushRef="#br0" timeOffset="-1122.975">3561 2068 0,'26'0'0,"-26"184"0,-52-27 15,52 26 1,-26 53-1,0-1 1,26 27 0,-27 26-1,27-26 1,27-26 0,-1-27-1,0-104 1,-26-26-1,0-79 1,26-27 0,-52-103-1,0-28 1,0-77 0,26 235-1</inkml:trace>
        </inkml:traceGroup>
        <inkml:traceGroup>
          <inkml:annotationXML>
            <emma:emma xmlns:emma="http://www.w3.org/2003/04/emma" version="1.0">
              <emma:interpretation id="{C899CB77-F710-4008-92BE-4919963DA2C6}" emma:medium="tactile" emma:mode="ink">
                <msink:context xmlns:msink="http://schemas.microsoft.com/ink/2010/main" type="inkWord" rotatedBoundingBox="14934,11753 14951,9188 15582,9192 15565,11758"/>
              </emma:interpretation>
              <emma:one-of disjunction-type="recognition" id="oneOf2">
                <emma:interpretation id="interp6" emma:lang="it-IT" emma:confidence="0">
                  <emma:literal>po</emma:literal>
                </emma:interpretation>
                <emma:interpretation id="interp7" emma:lang="it-IT" emma:confidence="0">
                  <emma:literal>lo</emma:literal>
                </emma:interpretation>
                <emma:interpretation id="interp8" emma:lang="it-IT" emma:confidence="0">
                  <emma:literal>Io</emma:literal>
                </emma:interpretation>
                <emma:interpretation id="interp9" emma:lang="it-IT" emma:confidence="0">
                  <emma:literal>q</emma:literal>
                </emma:interpretation>
                <emma:interpretation id="interp10" emma:lang="it-IT" emma:confidence="0">
                  <emma:literal>1o</emma:literal>
                </emma:interpretation>
              </emma:one-of>
            </emma:emma>
          </inkml:annotationXML>
          <inkml:trace contextRef="#ctx0" brushRef="#br1" timeOffset="-35188.1775">5446 4661 0,'0'-26'0,"27"26"0,-1-27 0,26-25 15,1 26-15,-53 0 0,0-27 16,-27 1-16,-51 0 15,-1 25 1,-25 1 0,25 52-1,27 27 1,-1-1 0,79 53 15,79 52-16,78-52 1,-52-79 0,-26-26-1,-53-53 1,-25-25 0,-80-27-1,-51 27 1,-27 25-1,26 27 1,53 26 0,25 52 15,27 27-15,105 26-1,0-1 1,0-25-1,-79-105 1,-26 26 0</inkml:trace>
          <inkml:trace contextRef="#ctx0" brushRef="#br1" timeOffset="-35997.696">5577 4635 0,'0'26'0,"0"26"0,0 53 16,-26 0-16,0 52 15,0 52 1,0 1-1,-1 25 1,27 1 0,-26-26-1,26-1 1,0-26 0,0-52-1,26-26 1,-26-53-1,0-52 17,0-52-17,0-105 1,-26-26 0,26 183-1</inkml:trace>
        </inkml:traceGroup>
      </inkml:traceGroup>
    </inkml:traceGroup>
    <inkml:traceGroup>
      <inkml:annotationXML>
        <emma:emma xmlns:emma="http://www.w3.org/2003/04/emma" version="1.0">
          <emma:interpretation id="{6D75DF12-1BCB-48B2-8312-BAD2B43BFAB1}" emma:medium="tactile" emma:mode="ink">
            <msink:context xmlns:msink="http://schemas.microsoft.com/ink/2010/main" type="paragraph" rotatedBoundingBox="11208,7717 18591,13667 16629,16100 9247,10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09718D-A815-432B-BE38-42433642702F}" emma:medium="tactile" emma:mode="ink">
              <msink:context xmlns:msink="http://schemas.microsoft.com/ink/2010/main" type="inkBullet" rotatedBoundingBox="9729,9552 10015,9783 9789,10063 9503,9832"/>
            </emma:interpretation>
            <emma:one-of disjunction-type="recognition" id="oneOf3">
              <emma:interpretation id="interp11" emma:lang="it-IT" emma:confidence="0">
                <emma:literal>•</emma:literal>
              </emma:interpretation>
            </emma:one-of>
          </emma:emma>
        </inkml:annotationXML>
        <inkml:trace contextRef="#ctx0" brushRef="#br1" timeOffset="-45738.2835">-157 4870 0,'52'26'0,"-52"27"15,26-27-15,0 0 0,1 0 0,25-26 16,0 0-16,-25-26 15,-1-26 1,-26-1 0,-26 1-1,-1 0 1,-25 25 0,0 1-1,-27 52 1,1 1 15,25 25-15,27-26-1,26 53 1,26-27 0,53-26-1,-1 1 16,1-27-31,-1-27 16,-51 1 0,-1-26-1,-79-1 1,1 27 0,0 0-1,-27 26 1,27 0-1,26 26 1,26 27 0,26-1-1,52-26 1,1 0 0,-27-26 15,-26 0-16,-26-26 1,-26-26 0,-26-1-1,-1 27 1,27 26 0,0 0-1,26 0 1,26 0-1,0 26 17,1-26-17,-27 0 1,-27 0 0,1-26-1,0 26 1,0 0 15,26 0-31,0 0 16,26 0-1,26 26 1,-52-52 15,0 26-31</inkml:trace>
      </inkml:traceGroup>
      <inkml:traceGroup>
        <inkml:annotationXML>
          <emma:emma xmlns:emma="http://www.w3.org/2003/04/emma" version="1.0">
            <emma:interpretation id="{216EC1A7-162C-4E60-B664-6C34208FD261}" emma:medium="tactile" emma:mode="ink">
              <msink:context xmlns:msink="http://schemas.microsoft.com/ink/2010/main" type="line" rotatedBoundingBox="11561,8001 18591,13667 16629,16100 9599,10434"/>
            </emma:interpretation>
          </emma:emma>
        </inkml:annotationXML>
        <inkml:traceGroup>
          <inkml:annotationXML>
            <emma:emma xmlns:emma="http://www.w3.org/2003/04/emma" version="1.0">
              <emma:interpretation id="{E228A498-BD7E-4D17-83D6-A0B600C52678}" emma:medium="tactile" emma:mode="ink">
                <msink:context xmlns:msink="http://schemas.microsoft.com/ink/2010/main" type="inkWord" rotatedBoundingBox="15413,11350 18472,13815 16629,16100 13571,13635">
                  <msink:destinationLink direction="with" ref="{401CA94E-2B3A-4380-BD3B-B38A275E3886}"/>
                </msink:context>
              </emma:interpretation>
              <emma:one-of disjunction-type="recognition" id="oneOf4">
                <emma:interpretation id="interp12" emma:lang="it-IT" emma:confidence="0">
                  <emma:literal>"i</emma:literal>
                </emma:interpretation>
                <emma:interpretation id="interp13" emma:lang="it-IT" emma:confidence="0">
                  <emma:literal>"i:</emma:literal>
                </emma:interpretation>
                <emma:interpretation id="interp14" emma:lang="it-IT" emma:confidence="0">
                  <emma:literal>"zia:</emma:literal>
                </emma:interpretation>
                <emma:interpretation id="interp15" emma:lang="it-IT" emma:confidence="0">
                  <emma:literal>'Izzo</emma:literal>
                </emma:interpretation>
                <emma:interpretation id="interp16" emma:lang="it-IT" emma:confidence="0">
                  <emma:literal>"zii</emma:literal>
                </emma:interpretation>
              </emma:one-of>
            </emma:emma>
          </inkml:annotationXML>
          <inkml:trace contextRef="#ctx0" brushRef="#br1" timeOffset="-39911.508">4399 8248 0,'236'79'0,"-105"-53"15,0 0-15,-27 0 16,-51-26 0,-27 26-1,-26-26 1,0 0 15,-26-26-15,52 26-1,-26 0 1</inkml:trace>
          <inkml:trace contextRef="#ctx0" brushRef="#br1" timeOffset="-40247.424">5132 7724 0,'131'0'0,"-78"0"15,-1-52-15,-52 26 0,0-26 0,-52-1 16,-53 27-16,26 0 0,-26 52 16,53 26-1,0 27 1,52 52 0,0 52-1,26 27 1,0-1 15,-52 1-15,0-27-1,-27-52 1,-51-53 0,-1-25-1,26-27 1,-25-52-1,25-27 1,27 1 0,25-27-1,27 1 1,53-27 0,-53 105-1</inkml:trace>
          <inkml:trace contextRef="#ctx0" brushRef="#br1" timeOffset="-39435.9525">5656 8458 0,'105'0'0,"-1"26"0,-25 0 0,-27 0 16,-25 0 0,-27-26-1,-53 0 1,-78 53 0,0-27-1,0 53 1,27 25 15,104-78-15,104 53-1,1-27 1,26-25 0,0-27-1,-26-27 1,-1 1-1,1 0 1,-105 26 0</inkml:trace>
          <inkml:trace contextRef="#ctx0" brushRef="#br1" timeOffset="-36963.4545">5787 9819 0,'26'105'0,"26"26"15,-25-52-15,-1-106 16,-26 27-1</inkml:trace>
          <inkml:trace contextRef="#ctx0" brushRef="#br1" timeOffset="-38743.614">6913 8772 0,'183'0'15,"-104"0"-15,-1-26 0,1-53 0,-27 1 16,-26 25 15,-26-25-15,-52 51-1,26 54 1,-27 25 0,27 53-1,0 26 1,0 0-1,0 0 1,-27-1 0,1-77-1,-27-1 1,1-52 15,-1-26-15,27 0-1,26 26 1,52-26 0,52 26-1,27 0 1,0 26 0,26-26-1,-26 52 1,-27-26-1,-25-26 1,-53 27 0,-27-27-1,1 0 1,-52-27 0,78 27-1</inkml:trace>
          <inkml:trace contextRef="#ctx0" brushRef="#br1" timeOffset="-38184.0795">6337 9557 0,'105'27'0,"-27"-1"15,27 0-15,52 26 0,52 1 16,1-1 0,-27 0-1,0 1 1,-78-27 0,-52-26-1,-53-26 1,-53 0-1,-52-1 1,105 27 0</inkml:trace>
          <inkml:trace contextRef="#ctx0" brushRef="#br1" timeOffset="-37552.284">6232 10003 0,'79'0'15,"78"52"-15,26 27 0,26 25 16,1-25-1,-79-27 1,-53-78 0,-78 26-1</inkml:trace>
          <inkml:trace contextRef="#ctx0" brushRef="#br1" timeOffset="-37754.4195">6703 10134 0,'79'104'0,"-53"-25"16,-26-1-16,-26 53 31,0-26-15,-27 105-1,27-106 1,26 1 0,-26-79-1,26-26 1,-26-52-1,0-53 1,-1-26 0,-25 0-1,52 131 1</inkml:trace>
          <inkml:trace contextRef="#ctx0" brushRef="#br1" timeOffset="-37215.3915">7122 10186 0,'131'105'0,"-52"-27"0,-53 1 16,-26-1 15,-26-78-15,-27-26-16,53 26 15</inkml:trace>
          <inkml:trace contextRef="#ctx0" brushRef="#br1" timeOffset="-40946.598">5551 6808 0,'26'26'0,"27"0"0,-1-26 16,27-26-16,-27 0 0,0 0 0,-25 0 16,-27-27-1,-53 1 1,-25-1 0,-27 53-1,0 0 1,27 27-1,-1 51 1,79-25 15,26 25-15,27-25 0,25-1-1,1-78 1,-53 0-1,0-53 1,-52 0 0,0 27-1,-27 0 1,1 78 0,52 26-1,26 27 1,27-1-1,-53-78 1</inkml:trace>
          <inkml:trace contextRef="#ctx0" brushRef="#br0" timeOffset="-4706.73">2514 5551 0,'0'26'0,"0"53"0,26-27 15,26 27-15,1-27 16,-1 0 0,27-52-1,-1-26 1,-52-26 0,-26-27-1,-78-25 1,-1 51-1,-52 1 1,26 52 0,1 26-1,25 53 1,79-27 0,26 27 15,53-1-16,52-52 1,-26-26 0,-1-52-1,-51 0 1,-53-1 0,-26-25-1,-79 25 1,0 27-1,0 52 1,27 0 0,52 53-1,78-27 1,26-25 0,27-1-1,-26-52 1,-53-1-1,-52-25 1,-27 0 0,-25 25 15,-1 1-15,1 26-1,78 0 1,104-52-1,-104 52 1</inkml:trace>
          <inkml:trace contextRef="#ctx0" brushRef="#br0" timeOffset="-2906.064">1021 4085 0,'-26'52'0,"52"-26"0,0-26 15,0 26-15,27 1 0,-27-27 16,26-27-16,1 1 0,-27-26 0,-26-1 15,-26 1-15,-27 26 0,-25 0 16,25 52 0,-25 26-1,52 27 1,26-1 0,52 1-1,53-27 1,0-25-1,26-54 17,-79 27-17,-26-52 1,-52 26 0,-53 0-1,-25-1 1,25 27-1,79 27 1,52-1 0,132 0-1,-184-26 1</inkml:trace>
          <inkml:trace contextRef="#ctx0" brushRef="#br0" timeOffset="-1779.183">1073 4111 0,'79'0'0,"26"26"16,26 0-16,52 27 16,53-1-1,-1 0 1,53 1-1,0 25 1,-26-25 0,-52-1-1,-53-26 1,-26 0 0,-53 1-1,1-1 1,-53-26-1,0-26 1,0 26 0,-26 0-1,27 0 1,-27 26 0,26-26-1,-26 0 1,0 0-1,0 0 17,0 0-17,-26 0 1,-27 26 0,-25 0-1,-53 53 1,0 25-1,0 1 1,0 52 0,0-26-1,0 0 1,0-26 0,53-27-1,-1-51 1,79-27-1,26-53 1,53-78 0,52 27-1,-131 104 1</inkml:trace>
        </inkml:traceGroup>
      </inkml:traceGroup>
    </inkml:traceGroup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7:50.20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2907D3-4DBB-4D3A-9101-CC876A636DF8}" emma:medium="tactile" emma:mode="ink">
          <msink:context xmlns:msink="http://schemas.microsoft.com/ink/2010/main" type="writingRegion" rotatedBoundingBox="1088,445 34246,3590 32718,19692 -439,16546"/>
        </emma:interpretation>
      </emma:emma>
    </inkml:annotationXML>
    <inkml:traceGroup>
      <inkml:annotationXML>
        <emma:emma xmlns:emma="http://www.w3.org/2003/04/emma" version="1.0">
          <emma:interpretation id="{3BDFB5BE-3F45-473B-A078-47EF9A01A353}" emma:medium="tactile" emma:mode="ink">
            <msink:context xmlns:msink="http://schemas.microsoft.com/ink/2010/main" type="paragraph" rotatedBoundingBox="6133,1750 20561,1817 20554,3390 6125,33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3317F27-FEF7-48D3-A8E1-9F4213DBE7E8}" emma:medium="tactile" emma:mode="ink">
              <msink:context xmlns:msink="http://schemas.microsoft.com/ink/2010/main" type="line" rotatedBoundingBox="6133,1750 20561,1817 20554,3390 6125,3323"/>
            </emma:interpretation>
          </emma:emma>
        </inkml:annotationXML>
        <inkml:traceGroup>
          <inkml:annotationXML>
            <emma:emma xmlns:emma="http://www.w3.org/2003/04/emma" version="1.0">
              <emma:interpretation id="{A7635E7B-63C5-495D-983B-19439A215366}" emma:medium="tactile" emma:mode="ink">
                <msink:context xmlns:msink="http://schemas.microsoft.com/ink/2010/main" type="inkWord" rotatedBoundingBox="6133,1750 20561,1817 20554,3390 6125,3323"/>
              </emma:interpretation>
              <emma:one-of disjunction-type="recognition" id="oneOf0">
                <emma:interpretation id="interp0" emma:lang="it-IT" emma:confidence="0">
                  <emma:literal>SORGENTI</emma:literal>
                </emma:interpretation>
                <emma:interpretation id="interp1" emma:lang="it-IT" emma:confidence="0">
                  <emma:literal>SORGENTE</emma:literal>
                </emma:interpretation>
                <emma:interpretation id="interp2" emma:lang="it-IT" emma:confidence="0">
                  <emma:literal>SCORGENTI</emma:literal>
                </emma:interpretation>
                <emma:interpretation id="interp3" emma:lang="it-IT" emma:confidence="0">
                  <emma:literal>SARGENTI</emma:literal>
                </emma:interpretation>
                <emma:interpretation id="interp4" emma:lang="it-IT" emma:confidence="0">
                  <emma:literal>SPORGENTI</emma:literal>
                </emma:interpretation>
              </emma:one-of>
            </emma:emma>
          </inkml:annotationXML>
          <inkml:trace contextRef="#ctx0" brushRef="#br0">775 27 0,'-131'-53'15,"0"80"-15,-26 25 0,52 27 16,1-1 0,51 27 15,106-27-15,51 27-1,53-52 1,53 25-1,26-26 1,-1 53 0,-51 0-1,-106 0 1,-78 26 0,-78 0-1,-106-1 1,-25-51 15,-27-27-31,-26-25 16,105-54-1,26-25 1,53-53 0,78 1-1,78-1 1,106 26-1,-1-26 17,26 53-17,-209 52 1</inkml:trace>
          <inkml:trace contextRef="#ctx0" brushRef="#br0" timeOffset="489.2265">1561 1205 0,'183'79'0,"-52"-27"0,0-26 16,52-52-1,-26-52 1,27-27-1,-54-26 1,-51-26 0,-53-27-1,-78 27 1,-79 26 0,-26 53-1,-27 52 1,1 78-1,52 53 1,53 26 0,25 52 15,106 0-15,51-26-1,54-52 1,77-52-1,-25-106 1,-27-78 0,-26-52-1,-157 183 1</inkml:trace>
          <inkml:trace contextRef="#ctx0" brushRef="#br0" timeOffset="1202.0715">3446 446 0,'79'131'0,"-79"52"16,0 0-1,0 1 1,0-53-1,-27-53 1,27-52 0,0-52-1,-52-79 1,52-78 0,26-26 15,105-79-16,105 78 1,-53 131 0,27 53-1,-53 52 1,-79 27 0,-104 25-1,-53 27 1,-51 0 15,-54-27-15,53-25-1,53-1 1,52-26 0,52 27-1,105 25 1,26 1-1,0 26 17,0-27-32,-52 27 15,-53-53 1,-26-26 0,-26-26-1,0-78 1,27-79-1,-27 157 1</inkml:trace>
          <inkml:trace contextRef="#ctx0" brushRef="#br0" timeOffset="2249.856">6405 681 0,'131'-26'16,"-79"-26"-16,-26-27 0,-26 1 0,-26-1 31,-105 1-15,-26 78-1,-52 78 1,52 53 0,26 52-1,52 27 1,53-1-1,105-25 1,78-53 0,52-53 15,27-52-15,-1-52-1,-77-26 1,-54-27-1,-130 1 1,-52-1 0,-27 27-1,0 52 1,53 0 0,52 0-1,78 0 1,79 26-1,79-52 1,-26-27 0,-27 1-1,-52-53 1,-26 1 0,-53 25-1,-26 0 1,-26 53-1,0 0 17,-26 78-17,-26 53 1,-27 52 0,27 0-1,52 1 1,52-28-1,53-25 1,104-26 0,27-79-1,0 0 1,-79-26 0,-105 26-1,-104-27 1,-79-25-1,-105-27 1,27-25 0,25 25-1,184 79 1</inkml:trace>
          <inkml:trace contextRef="#ctx0" brushRef="#br0" timeOffset="2624.832">7479 655 0,'471'-78'16,"-183"52"-16,-52-1 31,-53-25-15,-183 52 0</inkml:trace>
          <inkml:trace contextRef="#ctx0" brushRef="#br0" timeOffset="2445.156">7479 1074 0,'261'-26'0,"-51"0"0,-1 52 16,-51-52 0,-132 0-1,-105-27 1,-78-25-1,157 78 1</inkml:trace>
          <inkml:trace contextRef="#ctx0" brushRef="#br0" timeOffset="3308.382">9652 551 0,'52'130'0,"-104"28"0,0-1 15,25 26 1,1-52 0,0-26-1,26-53 1,0-52 0,-26-52-1,26-105 1,0-27-1,26 1 1,26 78 0,-25 27-1,25 51 1,27 106 0,-1 52-1,27 26 1,52-26-1,0-26 17,0-79-17,0-26 1,-52-52 0,-53-79-1,-78-53 1,-52 27-1,-53 26 1,26 53 0,26 78-1,53 0 1,79 78 0,78-78-1,78 0 1,-209 0-1</inkml:trace>
          <inkml:trace contextRef="#ctx0" brushRef="#br0" timeOffset="3857.175">12009 655 0,'26'210'16,"-52"-53"-16,52 0 15,-26-52 1,0-27 0,0-78-1,0-26 1,-105-131-1,-26-53 17,0 1-17,-26 26 1,52 78 0,79 79-1,52 26 1,53-26-1,104 52 1,105 0 0,0 0-1,-26 0 1,-78-26 0,-54 0-1,-103 0 1,-27 0-1,-79 27 1,27-27 0,52 0-1</inkml:trace>
          <inkml:trace contextRef="#ctx0" brushRef="#br0" timeOffset="4189.185">14287 498 0,'78'26'16,"-78"79"-16,-26 78 0,26-26 0,0 27 16,26-53-1,27-53 17,-27-25-17,-26-27 1,-105-131-1,105 105 1</inkml:trace>
        </inkml:traceGroup>
      </inkml:traceGroup>
    </inkml:traceGroup>
    <inkml:traceGroup>
      <inkml:annotationXML>
        <emma:emma xmlns:emma="http://www.w3.org/2003/04/emma" version="1.0">
          <emma:interpretation id="{AC302018-F1A2-4C40-849F-777087F71C87}" emma:medium="tactile" emma:mode="ink">
            <msink:context xmlns:msink="http://schemas.microsoft.com/ink/2010/main" type="paragraph" rotatedBoundingBox="2091,5172 11840,5379 11814,6619 2065,64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5FD854-8E72-4C2A-9220-98DF61DEC253}" emma:medium="tactile" emma:mode="ink">
              <msink:context xmlns:msink="http://schemas.microsoft.com/ink/2010/main" type="line" rotatedBoundingBox="2091,5172 11840,5379 11814,6619 2065,6413">
                <msink:destinationLink direction="with" ref="{05404F9D-823A-4C41-A073-DFA1F8A0650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DBFDCB4-DE9C-4AF4-B64B-49B5FE7261D7}" emma:medium="tactile" emma:mode="ink">
                <msink:context xmlns:msink="http://schemas.microsoft.com/ink/2010/main" type="inkWord" rotatedBoundingBox="2091,5172 11840,5379 11814,6619 2065,6413"/>
              </emma:interpretation>
              <emma:one-of disjunction-type="recognition" id="oneOf1">
                <emma:interpretation id="interp5" emma:lang="it-IT" emma:confidence="0">
                  <emma:literal>IMPULSIVE</emma:literal>
                </emma:interpretation>
                <emma:interpretation id="interp6" emma:lang="it-IT" emma:confidence="0">
                  <emma:literal>IMPULSI VE</emma:literal>
                </emma:interpretation>
                <emma:interpretation id="interp7" emma:lang="it-IT" emma:confidence="0">
                  <emma:literal>IMPULSI VIE</emma:literal>
                </emma:interpretation>
                <emma:interpretation id="interp8" emma:lang="it-IT" emma:confidence="0">
                  <emma:literal>IMPULSIVA</emma:literal>
                </emma:interpretation>
                <emma:interpretation id="interp9" emma:lang="it-IT" emma:confidence="0">
                  <emma:literal>IMPULSI UE</emma:literal>
                </emma:interpretation>
              </emma:one-of>
            </emma:emma>
          </inkml:annotationXML>
          <inkml:trace contextRef="#ctx0" brushRef="#br0" timeOffset="8632.26">4886 4086 0,'314'26'0,"-183"-26"16,-104-53-1,-54-25 1,27 78 0</inkml:trace>
          <inkml:trace contextRef="#ctx0" brushRef="#br0" timeOffset="8468.208">4939 3850 0,'-79'262'0,"53"-131"15,78-27 1,27 1-1,52-26 1,26-27 0,-26-26-1,-53-26 1,-25 0 0,-53-26-1,-53-52 16,-51-53-15,-27 26 0,131 105-1</inkml:trace>
          <inkml:trace contextRef="#ctx0" brushRef="#br0" timeOffset="8773.8525">4886 3798 0,'210'-27'0,"78"80"0,52-27 16,-340-26-1</inkml:trace>
          <inkml:trace contextRef="#ctx0" brushRef="#br0" timeOffset="7021.035">1011 3640 0,'-53'210'0,"53"-79"16,-26 26-1,26-52 17,26-27-17,27 1 1,25-1 0,53-25-1,0-27 1,26-26-1,-78 0 1,-53-26 0,-26-27-1,-26-51 1,52-1 0,-26 105-1</inkml:trace>
          <inkml:trace contextRef="#ctx0" brushRef="#br0" timeOffset="7521.003">2451 3771 0,'79'-78'0,"-79"52"16,-53-1-16,-52 54 0,-26-1 0,1 52 15,25 1-15,79-1 0,104 1 16,79 26 15,79-27-15,-27 1-1,-51-27 1,-132 1 0,-105-1-1,-78 0 1,-26-25-1,26-1 1,78-52 0,79-27-1,131-52 1,79-25 0,-210 130-1</inkml:trace>
          <inkml:trace contextRef="#ctx0" brushRef="#br0" timeOffset="7766.1045">3053 3876 0,'53'183'0,"-27"-25"16,0-1-1,0-53 1,0-51 0,1-106-1,25-25 1,-52 78 0</inkml:trace>
          <inkml:trace contextRef="#ctx0" brushRef="#br0" timeOffset="8148.8925">3682 3928 0,'52'105'16,"-26"26"-16,0 26 0,27-52 15,-1-79 17,1-26-17,-1-52 1,26-53 0,-25-52-1,-1-26 1,1 78-1,-1 0 1,0 79 0,-26 0-1,1 0 1,77-1 0,-104 27-1</inkml:trace>
          <inkml:trace contextRef="#ctx0" brushRef="#br0" timeOffset="4960.62">-3834 3588 0,'-131'131'0,"131"0"16,-26 26 0,26 26-1,0-26 1,-26-26 0,26-52-1,0-1 1,-26-104-1,26-78 1,0 104 0</inkml:trace>
          <inkml:trace contextRef="#ctx0" brushRef="#br0" timeOffset="5660.7705">-3388 3640 0,'104'79'0,"-25"78"15,-79 26-15,26 1 16,-52-27 0,0-79 15,26-51-16,0-54 1,0-77 0,0-53-1,0-27 1,26 1 0,0 78-1,0 79 1,0 0-1,27 78 1,52 27 0,-1-27-1,27-26 1,0-78 0,0-27-1,-52-25 1,-1-27-1,-25 52 1,-53 53 15,0 52-15,0 105 0,0 52-1,52 27 1,-52-27-1,26-26 1,0-78 0,0-53-1,-26-52 1,27-105 0,-1-52-1,-26 183 1</inkml:trace>
          <inkml:trace contextRef="#ctx0" brushRef="#br0" timeOffset="6280.848">-1477 3745 0,'210'288'0,"-184"-104"15,0-27 1,0-26 0,0-79-1,-26-52 1,-26-131 0,-26-26-1,-27-26 1,-26-27-1,27 79 17,-1 53-17,79 78 1,0-27 0,105 1-1,78 26 1,53 26-1,26 1 1,-79 51 0,-52-25-1,-157 25 1,-79-26 0,-104 27-1,-1-53 1,79 27-1,79-53 1,104-27 0,105-51-1,53-1 1,26-25 0,-236 104-1</inkml:trace>
          <inkml:trace contextRef="#ctx0" brushRef="#br0" timeOffset="6641.1765">-272 3798 0,'0'157'0,"-27"0"16,1 0-1,79 0 1,25-78-1,53-27 1,26-78 0,27-53-1,-80-52 1,-25-26 0,-79 0-1,-79 0 1,1 52-1,25 53 1,1 52 0,52 0-1,79-53 17,-79 53-17</inkml:trace>
        </inkml:traceGroup>
      </inkml:traceGroup>
    </inkml:traceGroup>
    <inkml:traceGroup>
      <inkml:annotationXML>
        <emma:emma xmlns:emma="http://www.w3.org/2003/04/emma" version="1.0">
          <emma:interpretation id="{7E04C63C-BAFC-4D6B-A871-CDA6809432EA}" emma:medium="tactile" emma:mode="ink">
            <msink:context xmlns:msink="http://schemas.microsoft.com/ink/2010/main" type="paragraph" rotatedBoundingBox="719,4937 32723,9033 31734,16764 -269,12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81025B-5FA0-4BF8-B87E-DD775C3300C0}" emma:medium="tactile" emma:mode="ink">
              <msink:context xmlns:msink="http://schemas.microsoft.com/ink/2010/main" type="line" rotatedBoundingBox="719,4937 32575,9015 32117,12595 261,8518"/>
            </emma:interpretation>
          </emma:emma>
        </inkml:annotationXML>
        <inkml:traceGroup>
          <inkml:annotationXML>
            <emma:emma xmlns:emma="http://www.w3.org/2003/04/emma" version="1.0">
              <emma:interpretation id="{36B32B7F-0CA1-4CF5-A536-33B653C4DF3E}" emma:medium="tactile" emma:mode="ink">
                <msink:context xmlns:msink="http://schemas.microsoft.com/ink/2010/main" type="inkWord" rotatedBoundingBox="613,5766 5811,6432 5623,7896 425,7231"/>
              </emma:interpretation>
              <emma:one-of disjunction-type="recognition" id="oneOf2">
                <emma:interpretation id="interp10" emma:lang="it-IT" emma:confidence="0">
                  <emma:literal>Renza</emma:literal>
                </emma:interpretation>
                <emma:interpretation id="interp11" emma:lang="it-IT" emma:confidence="0">
                  <emma:literal>Resia</emma:literal>
                </emma:interpretation>
                <emma:interpretation id="interp12" emma:lang="it-IT" emma:confidence="0">
                  <emma:literal>Recassero)</emma:literal>
                </emma:interpretation>
                <emma:interpretation id="interp13" emma:lang="it-IT" emma:confidence="0">
                  <emma:literal>Ranza</emma:literal>
                </emma:interpretation>
                <emma:interpretation id="interp14" emma:lang="it-IT" emma:confidence="0">
                  <emma:literal>Renna</emma:literal>
                </emma:interpretation>
              </emma:one-of>
            </emma:emma>
          </inkml:annotationXML>
          <inkml:trace contextRef="#ctx0" brushRef="#br1" timeOffset="382781.1645">-5536 4819 0,'27'26'15,"-27"0"-15,0 27 0,0 25 0,0 27 16,0 0-16,-27-1 15,27-51 17,0-1-17,0-26 1,0-26 0,0-52-1,-26-27 1,0 1-1,0-27 1,26-26 0,0 26-1,26 27 1,26 25 0,53 1-1,26 52 1,26 26-1,-52 0 1,0 53 0,-79 0-1,-26-1 1,-79 1 15,-25-27-15,-1 0-1,-52 1 1,104-53 0,53 0-1,0 26 1,53 0 0,25 26-1,27-25 1,-26 51-1,-1-25 17,1-27-17,-53 0 1,0-26 0,-52-52-1,0-53 1,26 105-1</inkml:trace>
          <inkml:trace contextRef="#ctx0" brushRef="#br1" timeOffset="383379.759">-4855 5054 0,'79'0'0,"25"0"16,-25-26-16,-27-26 0,-78 0 16,26 52-1</inkml:trace>
          <inkml:trace contextRef="#ctx0" brushRef="#br1" timeOffset="384201.972">-4802 4845 0,'104'0'0,"53"0"0,1-26 16,-28 0 0,1-27-1,-52 53 1,-27 26 0,-52 27-1,0-1 1,-26 1-1,-26 51 1,-27 1 0,1 0-1,25-27 1,27-25 15,26-53-15,0 0-1,26-27 1,27-51 0,-27-27-1,0 27 1,26 25 0,-25 1-1,-1 26 1,26 52-1,-26 26 1,53 53 15,-1-26-31,-25-1 16,-1 1 15,-26-27-15,1-26-1,-80-26 1,-25 0 0,-53-26-1,26 26 1,26 0 0,27 0-1,52-26 1,52-27-1,53-51 1,-105 104 0</inkml:trace>
          <inkml:trace contextRef="#ctx0" brushRef="#br1" timeOffset="383165.9055">-4724 5054 0,'26'105'0,"-26"-26"0,-26 25 16,52-51-1,0-1 1,79 1 15,-26-53-15,-1-27-1,-25 27 1,-1-26 0,-52-26-1,-52-27 1,-27 1-1,79 78 1</inkml:trace>
          <inkml:trace contextRef="#ctx0" brushRef="#br1" timeOffset="384601.3605">-3493 4924 0,'-26'104'0,"26"-51"15,-27 51-15,27-25 16,27-27-1,25-26 1,0 1 15,53-1-15,-26-26 0,-53 0-1,26 0 1,-26 26-1,-26-52 1,0-27 0,0-25-1,0 78 1</inkml:trace>
          <inkml:trace contextRef="#ctx0" brushRef="#br1" timeOffset="385437.2445">-3074 4976 0,'157'26'0,"-26"-52"0,0 52 16,-53-52-1,-78-26 1,-52-1 0,-53-25-1,-52 25 1,52 1 0,1 52-1,51 26 1,53 0-1,79-52 1,52 26 0,26 0-1,-26 0 1,-26 0 0,-53 0-1,-26-52 1,-52 25-1,26 27 17</inkml:trace>
          <inkml:trace contextRef="#ctx0" brushRef="#br1" timeOffset="385001.7255">-2917 4845 0,'0'52'15,"-26"1"-15,0 25 0,-1 1 0,27-27 16,27 1 0,51-1-1,1-26 1,-1-26 15,53 26-15,-78-26-1,-27 0 1,-52-52 0,-53 0-1,-52-27 1,0 0 0,131 79-1</inkml:trace>
          <inkml:trace contextRef="#ctx0" brushRef="#br1" timeOffset="388756.368">-2603 5133 0,'-52'52'0,"-1"27"0,-25 26 16,25-1-16,53-51 15,0-27 1,27-26 0,25-26-1,0-53 16,1-26-31,25 1 16,-25-1 0,-27 53-1,26 25 1,-26 54 0,1 25-1,25 53 1,-26-1-1,27 1 1,25-26 15,-26-1-15,-25-78 0,-27 0-1</inkml:trace>
          <inkml:trace contextRef="#ctx0" brushRef="#br1" timeOffset="400237.0785">-1529 4714 0,'0'-26'0,"0"0"0,0-1 0,-26 54 16,-1 25-16,-25 0 0,-27 27 0,27 26 16,0-1-16,-1-25 15,27 0 1,26-79 0,0 0-1,0-27 1,26-51-1,1-27 1,-1 0 0,0 1-1,0 25 1,0 0 0,-26 53-1,26 26 1,-26 0-1,27 79 1,-1-1 15,26 27-15,-26 0 0,27-27-1,-1 1 1,0-53-1,-52 0 1,-26-26 0,-26-26-1,-27 0 1,-52 0 0,27 0-1,-1-1 1,26 27-1,53 27 1,52-27 0,27 0-1,25-27 1,-78 27 0</inkml:trace>
          <inkml:trace contextRef="#ctx0" brushRef="#br1" timeOffset="400763.4355">-1032 4688 0,'-26'26'0,"-52"26"15,25 27-15,1 0 0,-1-1 16,27 1 15,52-1-31,27 1 32,-1-27-17,1-26 1,-1-26-1,-52 0 1,26-26 0,-26-52-1,0-1 1,26-26 0,-26 105-1</inkml:trace>
          <inkml:trace contextRef="#ctx0" brushRef="#br1" timeOffset="401349.312">-927 4714 0,'26'79'0,"-52"25"16,26-25-16,26-1 16,0 1-1,27-27 1,-27-25 0,26-1-1,1-26 1,-53-53-1,-27 1 1,-25-27 15,-26 1-15,-1 26 0,0 25-1,27 27 1,26 27-1,52-27 1,53 0 0,25 0-1,1 0 1,-26-27 0,-53-51-1,0-1 1,-26 79-1</inkml:trace>
          <inkml:trace contextRef="#ctx0" brushRef="#br1" timeOffset="401552.424">-848 4583 0,'130'52'0,"1"27"32,105 157-32,-236-132 0,-52 1 15,-53-26 1,0-27-1,105-52 1</inkml:trace>
        </inkml:traceGroup>
        <inkml:traceGroup>
          <inkml:annotationXML>
            <emma:emma xmlns:emma="http://www.w3.org/2003/04/emma" version="1.0">
              <emma:interpretation id="{D746F0AF-6B28-4865-8F38-02DF0FFA24E5}" emma:medium="tactile" emma:mode="ink">
                <msink:context xmlns:msink="http://schemas.microsoft.com/ink/2010/main" type="inkWord" rotatedBoundingBox="7945,7220 11934,7730 11647,9975 7658,9465"/>
              </emma:interpretation>
              <emma:one-of disjunction-type="recognition" id="oneOf3">
                <emma:interpretation id="interp15" emma:lang="it-IT" emma:confidence="0">
                  <emma:literal>ieri,</emma:literal>
                </emma:interpretation>
                <emma:interpretation id="interp16" emma:lang="it-IT" emma:confidence="0">
                  <emma:literal>strati</emma:literal>
                </emma:interpretation>
                <emma:interpretation id="interp17" emma:lang="it-IT" emma:confidence="0">
                  <emma:literal>tristi</emma:literal>
                </emma:interpretation>
                <emma:interpretation id="interp18" emma:lang="it-IT" emma:confidence="0">
                  <emma:literal>Iarno,</emma:literal>
                </emma:interpretation>
                <emma:interpretation id="interp19" emma:lang="it-IT" emma:confidence="0">
                  <emma:literal>Ianni,</emma:literal>
                </emma:interpretation>
              </emma:one-of>
            </emma:emma>
          </inkml:annotationXML>
          <inkml:trace contextRef="#ctx0" brushRef="#br1" timeOffset="390241.6245">4860 7333 0,'52'26'0,"1"0"0,25 26 15,27 1-15,52 25 0,-26 1 16,-26-27 0,-53 1-1,-78-1 1,-26 26 0,-53-25-1,-26 25 1,26 1-1,53-27 1,52-52 0</inkml:trace>
          <inkml:trace contextRef="#ctx0" brushRef="#br2" timeOffset="420715.26">2660 6259 0,'27'105'0,"-27"-27"16,0 27-16,0-26 15,26-27 1,-26-52 0,0 0-1,0-26 1,26-27 0,-26-51 15,26 25-16,-26 1 1,0 25 0,0 27-1,0 26 1,0 26 0,0 0-1,26 27 1,27-1-1,-1-26 1,0 0 0,1-52-1,-1 0 1,1-26 0,-27 26-1,26-1 1,-52 1-1,0 26 1,0 53 0,0 25 15,0 1-15,0-1-1,0 1 1,0-53-1,26-26 1,-26-52 0,53-27-1,-53 79 1</inkml:trace>
          <inkml:trace contextRef="#ctx0" brushRef="#br2" timeOffset="421334.361">3629 6338 0,'0'104'0,"0"1"0,-52 0 16,26-27-1,26-51 1,0-1 0,0-52-1,26-27 1,0-52 0,0 1-1,0-1 1,1 26-1,-27 53 1,26 26 0,-26 0 15,26 53-15,0 25-1,27 27 1,-1-27-1,-26-25 1,0-27 0,-52 0-1,-26 0 1,-53-26 0,-52 0 15,105 0-16,52-26 1,52-26 0,53-27-1,-105 79 1</inkml:trace>
          <inkml:trace contextRef="#ctx0" brushRef="#br2" timeOffset="421862.6475">4467 6311 0,'-78'105'0,"-1"52"0,1-78 16,51-1-1,1-25 1,0-27-1,26-52 1,0-53 0,-26-52-1,0 0 1,-27 27 0,53 77-1,0 54 1,-26-1-1,105 26 1,52 53 15,26 26-15,-26-26 0,-131-105-16</inkml:trace>
          <inkml:trace contextRef="#ctx0" brushRef="#br2" timeOffset="419786.6085">1770 5945 0,'157'-26'0,"27"26"0,25 26 16,-78-26-1,-131 0 1</inkml:trace>
          <inkml:trace contextRef="#ctx0" brushRef="#br2" timeOffset="426282.2865">1875 6547 0,'78'79'0,"1"52"16,-27-1-16,-25 54 16,-27 25-1,0-52 1,0-157-1</inkml:trace>
          <inkml:trace contextRef="#ctx0" brushRef="#br2" timeOffset="419594.238">2084 5473 0,'27'79'0,"-27"0"0,-27 78 15,27 0 1,0 26 0,27-52-1,-1-26 1,0-27 0,26-25-1,27-53 1,52 0-1,-26-53 1,-79-51 0,-79-1-1,53 105 1</inkml:trace>
        </inkml:traceGroup>
        <inkml:traceGroup>
          <inkml:annotationXML>
            <emma:emma xmlns:emma="http://www.w3.org/2003/04/emma" version="1.0">
              <emma:interpretation id="{A3180C37-BD1D-4D77-8187-0E989B06C483}" emma:medium="tactile" emma:mode="ink">
                <msink:context xmlns:msink="http://schemas.microsoft.com/ink/2010/main" type="inkWord" rotatedBoundingBox="12881,7617 17911,8261 17720,9753 12690,9110"/>
              </emma:interpretation>
              <emma:one-of disjunction-type="recognition" id="oneOf4">
                <emma:interpretation id="interp20" emma:lang="it-IT" emma:confidence="0">
                  <emma:literal>MARINE</emma:literal>
                </emma:interpretation>
                <emma:interpretation id="interp21" emma:lang="it-IT" emma:confidence="0">
                  <emma:literal>MARGINE</emma:literal>
                </emma:interpretation>
                <emma:interpretation id="interp22" emma:lang="it-IT" emma:confidence="0">
                  <emma:literal>MARINE.</emma:literal>
                </emma:interpretation>
                <emma:interpretation id="interp23" emma:lang="it-IT" emma:confidence="0">
                  <emma:literal>MARSINE</emma:literal>
                </emma:interpretation>
                <emma:interpretation id="interp24" emma:lang="it-IT" emma:confidence="0">
                  <emma:literal>MARSINE.</emma:literal>
                </emma:interpretation>
              </emma:one-of>
            </emma:emma>
          </inkml:annotationXML>
          <inkml:trace contextRef="#ctx0" brushRef="#br2" timeOffset="23172.345">6876 6468 0,'0'27'0,"0"51"0,0 1 0,-26 52 16,26 0 0,0 26-1,-26-26 1,26-27-1,-26-51 1,26-53 0,0-26-1,-26-79 1,26-26 0,-27-26-1,1 0 1,0 0-1,26 52 1,0 26 0,26 53-1,0 26 1,27 52 0,51 53-1,1 0 1,0-26 15,0-53-15,-1 0-1,-25-78 1,0-1 0,-1-52-1,-52 1 1,27 51-1,-27 1 1,-26 52 0,26 26-1,-26 79 1,0 52 0,26 26 15,-26 79-16,0-52 1,26-158 0,-26-26-1,0-104 1,53-53 15,-27-53-15,-26 184-16</inkml:trace>
          <inkml:trace contextRef="#ctx0" brushRef="#br2" timeOffset="23879.331">8421 6338 0,'26'157'15,"-52"0"1,-26 52 0,0 1-1,-1-27 1,-25-52 0,51-52-1,27-53 1,0-105 15,53-78-15,-1-26-1,1 26 1,-1 26 0,-26 0-1,0 78 1,0 27-1,-26 26 1,53 79 0,-1 52-1,27 0 1,-27 0 0,53-1-1,-53-25 1,-26-52-1,-52-27 17,-52-52-17,-79-1 1,-27-25 0,27 52-1,26 0 1,105 0-1,26 0 1,105 0 0,26-52-1,26-27 1,-157 79 0</inkml:trace>
          <inkml:trace contextRef="#ctx0" brushRef="#br2" timeOffset="24739.6275">8840 6573 0,'53'-26'0,"25"0"16,53 52-16,52 53 0,-78-27 15,-26 27 1,-79-27 0,-27 26 15,-156-51-15,-26 25-1,130-26 1,53 27-1,78 25 1,53 1 0,26 25-1,26 1 17,-52-52-17,-53-1 1,1-52-1,-80-79 1,1-25 0,26-54-1,0 158 1</inkml:trace>
          <inkml:trace contextRef="#ctx0" brushRef="#br2" timeOffset="24239.6595">9076 6730 0,'-26'79'0,"52"-1"0,0 53 16,-26-26 0,0 26-1,0-52 1,0 25 15,0-104-15,-26-26-1,26-52 1,-26-53 0,26 0-1,0 131 1</inkml:trace>
          <inkml:trace contextRef="#ctx0" brushRef="#br2" timeOffset="25037.46">9783 6809 0,'0'131'0,"0"0"15,0 26-15,0-26 16,26-26-1,-26-53 1,0-52 0,0-79 15,52-104-15,1 26-1,-53 157 1</inkml:trace>
          <inkml:trace contextRef="#ctx0" brushRef="#br2" timeOffset="25655.5845">10176 6861 0,'52'157'0,"-78"-26"0,0 0 0,52-52 15,-52-27 1,26-26 15,0-78-15,0-27 0,0-78-1,0 0 1,0 26-1,0 79 1,0 52 0,0 26-1,52 79 1,0 26 0,27 26-1,26-26 1,-1-53-1,1-51 1,-26-80 15,-53-25-15,-52-53 0,-27-53-1,-25 53 1,-1 27-1,53 25 1,0 53 0,52 0-1,26 26 1,27-26 0,-79 26-1</inkml:trace>
          <inkml:trace contextRef="#ctx0" brushRef="#br2" timeOffset="26215.119">10935 6914 0,'157'-27'15,"-26"54"-15,26-27 0,-52 0 16,-105-79-1,-52 1 1,52 78 0</inkml:trace>
          <inkml:trace contextRef="#ctx0" brushRef="#br2" timeOffset="26335.2285">11118 6599 0,'236'-78'0,"-105"-1"16,-131 79-16</inkml:trace>
          <inkml:trace contextRef="#ctx0" brushRef="#br2" timeOffset="26018.8425">11249 6783 0,'-26'131'0,"-26"-27"15,-1 27 1,27-26 0,52-26-1,27-1 1,51-25 0,27-27-1,27 0 1,-54-26 15,-104-26-15,-52-27-1,-53-51 1,-26-1 0,131 105-1</inkml:trace>
        </inkml:traceGroup>
        <inkml:traceGroup>
          <inkml:annotationXML>
            <emma:emma xmlns:emma="http://www.w3.org/2003/04/emma" version="1.0">
              <emma:interpretation id="{4E320293-DF6D-4251-8C33-E1A6994DFEC5}" emma:medium="tactile" emma:mode="ink">
                <msink:context xmlns:msink="http://schemas.microsoft.com/ink/2010/main" type="inkWord" rotatedBoundingBox="20123,8011 26843,8871 26533,11290 19814,10430"/>
              </emma:interpretation>
              <emma:one-of disjunction-type="recognition" id="oneOf5">
                <emma:interpretation id="interp25" emma:lang="it-IT" emma:confidence="0">
                  <emma:literal>forme</emma:literal>
                </emma:interpretation>
                <emma:interpretation id="interp26" emma:lang="it-IT" emma:confidence="0">
                  <emma:literal>Sanza</emma:literal>
                </emma:interpretation>
                <emma:interpretation id="interp27" emma:lang="it-IT" emma:confidence="0">
                  <emma:literal>Sanno</emma:literal>
                </emma:interpretation>
                <emma:interpretation id="interp28" emma:lang="it-IT" emma:confidence="0">
                  <emma:literal>Sanzo</emma:literal>
                </emma:interpretation>
                <emma:interpretation id="interp29" emma:lang="it-IT" emma:confidence="0">
                  <emma:literal>-forma</emma:literal>
                </emma:interpretation>
              </emma:one-of>
            </emma:emma>
          </inkml:annotationXML>
          <inkml:trace contextRef="#ctx0" brushRef="#br0" timeOffset="572517.0675">15256 7909 0,'157'-27'16,"26"27"-16,53 0 0,26 0 15,-53 0 17,-104 27-17,-105-27 1,-79-27 0,-104 1-1,-53-26 1,236 52-1</inkml:trace>
          <inkml:trace contextRef="#ctx0" brushRef="#br0" timeOffset="572180.175">16198 6861 0,'-26'-209'0,"0"130"15,-26 27 1,25 26-1,-25 52 1,0 0 0,-27 79-1,27 26 1,-1 52 0,27 26-1,26 53 1,26 0-1,1 26 1,-1-26 15,0 0-15,0-79 0,-78-52-1,-1-78 1,-51-27-1,-27-79 1,0-25 0,26-1-1,27-26 1,51 1 0,54 25-1,51 1 1,1-27-1,25 0 1,-104 105 0</inkml:trace>
          <inkml:trace contextRef="#ctx0" brushRef="#br0" timeOffset="573439.86">16748 8066 0,'0'26'0,"-26"26"15,0 1-15,52-1 0,26-26 0,27 27 16,26-53-1,-1-53 1,1-25 0,-79-1-1,-26-52 1,-78 0 0,-79 53-1,0 25 16,-27 53-15,53 53 0,79 25-1,52 27 1,79 0 0,104-53-1,0-52 1,27-52-1,-27-27 1,-52 1 0,-131 78-1</inkml:trace>
          <inkml:trace contextRef="#ctx0" brushRef="#br0" timeOffset="573920.298">17403 7647 0,'26'52'0,"-26"27"0,26-1 15,0 106-15,1-80 16,-27 1-1,0-53 1,-27-52 0,27-26-1,0-26 1,0-53 0,27 0-1,25 27 16,27-1-15,-1 53 0,1 26-1,-27 26 1,0 0 0,-25 1-1,-1 25 1,0-78-1,0 0 1,-26 26 0</inkml:trace>
          <inkml:trace contextRef="#ctx0" brushRef="#br0" timeOffset="574618.4955">18319 7961 0,'-26'79'0,"26"25"15,0-25-15,0-1 16,26-25 15,-26-27-15,0-26-1,27-52 1,-27-27 0,52-78-1,0 52 1,1 53 0,-1 26-1,0 52 1,1 26-1,-1 27 1,-52 26 0,26-53 15,-26 0-15,27 1-1,-1-53 1,52-53-1,1-25 1,26-1 0,-27 27-1,1-1 1,-53 53 0,0 27-1,-26 51 1,26 1-1,0-1 1,1 1 0,25-79-1,27-26 1,25-1 0,-104 27-1</inkml:trace>
          <inkml:trace contextRef="#ctx0" brushRef="#br0" timeOffset="575118.4635">19760 8354 0,'52'0'0,"-26"26"0,79-26 15,0-26-15,26 0 0,-27-27 16,-25-25 0,-79-1-1,-105 27 1,-26-1 0,-52 27-1,0 52 16,130 27-15,79-1 0,79 27-1,26-27 1,26 27 0,-26-1-1,-78-52 1,-27 27-1,-26-27 1,26-26 0,0 0-1,53-52 1,25-53 0,-104 105-1</inkml:trace>
          <inkml:trace contextRef="#ctx0" brushRef="#br0" timeOffset="572785.605">13842 7568 0,'235'53'0,"-130"-53"0,-105-53 16,131 79-1,-26 27 1,-105-53-1,0 0 1</inkml:trace>
        </inkml:traceGroup>
        <inkml:traceGroup>
          <inkml:annotationXML>
            <emma:emma xmlns:emma="http://www.w3.org/2003/04/emma" version="1.0">
              <emma:interpretation id="{19082DE1-776B-4DDF-98E9-C24857E68AB5}" emma:medium="tactile" emma:mode="ink">
                <msink:context xmlns:msink="http://schemas.microsoft.com/ink/2010/main" type="inkWord" rotatedBoundingBox="27292,8338 32575,9015 32311,11082 27027,10406"/>
              </emma:interpretation>
              <emma:one-of disjunction-type="recognition" id="oneOf6">
                <emma:interpretation id="interp30" emma:lang="it-IT" emma:confidence="0">
                  <emma:literal>d'onda</emma:literal>
                </emma:interpretation>
                <emma:interpretation id="interp31" emma:lang="it-IT" emma:confidence="0">
                  <emma:literal>L'onda</emma:literal>
                </emma:interpretation>
                <emma:interpretation id="interp32" emma:lang="it-IT" emma:confidence="0">
                  <emma:literal>d'onta</emma:literal>
                </emma:interpretation>
                <emma:interpretation id="interp33" emma:lang="it-IT" emma:confidence="0">
                  <emma:literal>diana</emma:literal>
                </emma:interpretation>
                <emma:interpretation id="interp34" emma:lang="it-IT" emma:confidence="0">
                  <emma:literal>danza</emma:literal>
                </emma:interpretation>
              </emma:one-of>
            </emma:emma>
          </inkml:annotationXML>
          <inkml:trace contextRef="#ctx0" brushRef="#br0" timeOffset="575793.225">21776 6966 0,'26'79'16,"-52"78"-16,26 26 15,0 131 1,26-52-1,0 26 1,-26-131 15,-26-52-15,-26-53 0,-79-52-1,-79-52 1,27 0-1,0 25 1,104 27 0,53 27-1,52-1 1,79 26 0,52 27-1,0-27 1,0-52-1,-52-52 1,-26-79 0,-53-79-1,-26 210 1</inkml:trace>
          <inkml:trace contextRef="#ctx0" brushRef="#br0" timeOffset="576025.632">22221 6704 0,'26'79'0,"-78"78"15,-27 26-15,-25 0 16,51-25 15,53-158-15</inkml:trace>
          <inkml:trace contextRef="#ctx0" brushRef="#br0" timeOffset="576466.0335">22273 8616 0,'131'157'0,"-52"-105"16,52-52-1,0-26 1,-26-26-1,-27-79 1,-78 26 0,-78-26 15,-106 26-15,-78 53-1,131 78 16,27 53-15,51 25 0,79 27-1,79-26 1,52-26 0,0-106-1,-157 27 1</inkml:trace>
          <inkml:trace contextRef="#ctx0" brushRef="#br0" timeOffset="576862.4925">23033 8275 0,'26'105'0,"-26"0"16,26-1-16,0-25 15,27-27 1,-27-52 0,26-26 15,27-79-16,-1 1 1,1-1 0,-53 79-1,-26 52 1,26 26 0,1 53-1,25 26 16,-26-26-15,53-27 0,-1-78-1,27-78 1,0-79 0,-105 157-1</inkml:trace>
          <inkml:trace contextRef="#ctx0" brushRef="#br0" timeOffset="577895.6295">24761 7018 0,'0'53'0,"-52"78"0,25 78 16,1 27-1,26 26 1,26 0 15,1 52-15,51-105-1,-104-156 1,-26-27 0,-105-79-1,-53 1 1,1 26 0,51 0-1,54 52 1,104 26 15,52 1-15,105-1-1,53 0 1,-1-25 0,27-1-1,-105-52 1,-79-1-1,-26 27 1,-26-26 0,0 52-1,27 1 1,25 25 0,26 0-1,53 1 1,0-53-1,-26-27 1,-79-25 0,-26-53-1,-78 1 1,-79-1 15,26 52-15,26 53-1,53 53 1,25 25 0,80 1-1,78 26 1,0-1 0,26-51-1,-26-1 1,-27-26-1,1-26 1,0 27 0,0-27-1,-1 26 1,1 26 0,-79 1-1,-78-53 1,52 0-1</inkml:trace>
        </inkml:traceGroup>
      </inkml:traceGroup>
      <inkml:traceGroup>
        <inkml:annotationXML>
          <emma:emma xmlns:emma="http://www.w3.org/2003/04/emma" version="1.0">
            <emma:interpretation id="{A9659E09-8D5C-46B5-87C7-D6CEDBFFD702}" emma:medium="tactile" emma:mode="ink">
              <msink:context xmlns:msink="http://schemas.microsoft.com/ink/2010/main" type="line" rotatedBoundingBox="11424,9217 32350,12002 32044,14299 11118,11514"/>
            </emma:interpretation>
          </emma:emma>
        </inkml:annotationXML>
        <inkml:traceGroup>
          <inkml:annotationXML>
            <emma:emma xmlns:emma="http://www.w3.org/2003/04/emma" version="1.0">
              <emma:interpretation id="{7CFF50C8-AF0B-49B9-BEC5-AD146BC134C2}" emma:medium="tactile" emma:mode="ink">
                <msink:context xmlns:msink="http://schemas.microsoft.com/ink/2010/main" type="inkWord" rotatedBoundingBox="11394,9437 21031,10720 20797,12479 11160,11196"/>
              </emma:interpretation>
              <emma:one-of disjunction-type="recognition" id="oneOf7">
                <emma:interpretation id="interp35" emma:lang="it-IT" emma:confidence="0">
                  <emma:literal>ERREREI</emma:literal>
                </emma:interpretation>
                <emma:interpretation id="interp36" emma:lang="it-IT" emma:confidence="0">
                  <emma:literal>FERRERE</emma:literal>
                </emma:interpretation>
                <emma:interpretation id="interp37" emma:lang="it-IT" emma:confidence="0">
                  <emma:literal>FERRERE.</emma:literal>
                </emma:interpretation>
                <emma:interpretation id="interp38" emma:lang="it-IT" emma:confidence="0">
                  <emma:literal>FERRERE,</emma:literal>
                </emma:interpretation>
                <emma:interpretation id="interp39" emma:lang="it-IT" emma:confidence="0">
                  <emma:literal>FERREREI</emma:literal>
                </emma:interpretation>
              </emma:one-of>
            </emma:emma>
          </inkml:annotationXML>
          <inkml:trace contextRef="#ctx0" brushRef="#br1" timeOffset="29214.927">6379 8720 0,'131'-26'15,"78"26"-15,53 0 0,52 26 16,-52 1 15,-79-1-15,-78-26-1,-105 0 1,-26 0 0,-53 0-1,-25-26 1,78 26-1,26 26 1,52 0 0,26 53-1,1 51 1,-79-51 0,0 26-1,0 0 1,-52 25-1,-1-25 1,53-26 0,0-27-1,53-26 1,51 0 0,53-26 15,1 27-16,-27-27 1,-79-27 0,-26 1-1,-131-26 1,-26-79 0,-78 26-1,26 1 1,-1 51-1,53 27 1,131 78 0,0-52-1,131 27 1,53-27 0,-1 26-1,-26-26 1,-78-26-1,-132-53 1,-78 0 15,-52 1-15,0-1 0,26 27-1,78 52 1,105 52-1,53-78 1,130 26 15,27 26-31,78 0 16,-209-52 0,-53-26 15,1 52-16,-53 0 1</inkml:trace>
          <inkml:trace contextRef="#ctx0" brushRef="#br1" timeOffset="28119.294">7138 8825 0,'0'79'0,"0"-1"0,0 53 15,0 0 1,0 0 0,0 0-1,0-52 1,0-27-1,-26-52 1,-26-79 0,-1-52-1,53 131 1</inkml:trace>
          <inkml:trace contextRef="#ctx0" brushRef="#br1" timeOffset="29847.699">8500 9192 0,'0'183'0,"0"-78"15,26 26 1,-26-53 0,0-52-1,0 1 1,-26-80 0,0-51-1,-27-27 1,27-26 15,26-53-15,52 131-1,53 27 1,26 52 0,26 26-1,-52 27 1,-53-1-1,-52 27 1,-104-27 0,-54-26-1,1-26 1,26 53 0,79-27-1,52 26 1,105 53-1,26-27 17,52 27-17,-52-26 1,-52-1 0,-53-52-1,-52-52 1,-27-26-1,27-79 1,26 0 0,0 131-1</inkml:trace>
          <inkml:trace contextRef="#ctx0" brushRef="#br1" timeOffset="30514.6485">9207 9139 0,'78'184'0,"-78"-53"16,0 0 0,27-27-1,-27-25 1,0-53-1,-27-52 1,-25-79 15,0-78-15,-1 26 0,53 78-1,53 27 1,51 52 15,27 0-15,26 52-1,-52 1 1,-52-1 0,-80 0-1,-77 1 1,-54-27-1,54 26 1,51 27 0,53-1-1,53 27 1,51 0 0,27-27-1,-52-25 1,-27-53-1,-25-26 1,-27-53 0,0-26-1,26-26 17,-26 131-17</inkml:trace>
          <inkml:trace contextRef="#ctx0" brushRef="#br1" timeOffset="31226.517">10045 9454 0,'26'471'0,"53"-419"31,104 1-15,-105-53 0,-25 0 15,-106-79-16,-51-26 1,-27 1 0,-26-1-1,-1 26 1,80 53 0,52 52-1,78-26 1,79 0-1,52 27 1,-26-27 0,-52 26 15,-79-79-15,-104-25-1,-79-27 1,-27 27-1,1-1 1,78 53 0,79 52-1,52-26 1,105 0 0,53 52-1,25-25 1,-52-27-1,-26-27 1,-52 27 0,-79 0-1</inkml:trace>
          <inkml:trace contextRef="#ctx0" brushRef="#br1" timeOffset="31693.284">10830 9349 0,'-78'-26'0,"-27"26"0,0 26 0,27 0 16,78 26-1,52 1 1,79 52 0,52-1-1,53 27 1,-184-78 0,-104-1-1,-53-26 16,-26-26-15,0 0 0,27-26-1,51 0 1,79-53 0,53-26-1,52-25 1,-131 130-1</inkml:trace>
          <inkml:trace contextRef="#ctx0" brushRef="#br1" timeOffset="32758.6455">11197 9297 0,'52'157'0,"-26"-26"16,1-1 0,-1-25-1,-52-52 1,-1-27 0,-51-52-1,-27-79 16,-52-131-15,79 79 0,25 52-1,79 53 1,1 78 0,77-26 30,53 0-46,0 0 0,1 0 16,-54-26 0,-25 0-1,-79 26 1,0 0 0,0 26-1,0 53 1,0 51-1,0 1 17,0 0-17,0-26 1,26-26 0,-26-53-1,0-52 1,-26-53-1,0-52 1,0-26 0,26 0-1,52 52 1,26 53 0,27 26-1,52 52 1,-26 52-1,-52 1 1,-79-1 0,-53 1-1,-51 0 1,-53-53 15,-1 0-15,54 0-1,104 0 1,26 27 0,105 25-1,26 27 1,0 0 0,-26-27-1,-105-52 1,0-52-1,-78-52 1,26-53 0,0 0-1,78-26 1,-52 157 0</inkml:trace>
          <inkml:trace contextRef="#ctx0" brushRef="#br1" timeOffset="33442.1955">12375 9480 0,'184'-53'0,"-53"53"15,-53-26-15,-78-78 16,-52 25-1,-53 0 1,26 27 0,27 104-1,104-78 1,106 0 15,156 52-15,-157-52-1,-157 26 1</inkml:trace>
          <inkml:trace contextRef="#ctx0" brushRef="#br1" timeOffset="33142.41">12506 9375 0,'26'105'16,"-26"0"-16,-26-1 15,26 27 1,26-52-1,1-1 1,25-25 0,27-27-1,25 0 1,1-26 0,52 0-1,-78 0 1,-53 0-1,-52-26 1,-105-26 15,0-53-15,-26-26 0,157 131-1</inkml:trace>
          <inkml:trace contextRef="#ctx0" brushRef="#br1" timeOffset="402786.72">5174 8485 0,'53'0'0,"78"26"0,52 0 0,-26 53 15,-78-106 1,-79 27-1</inkml:trace>
          <inkml:trace contextRef="#ctx0" brushRef="#br1" timeOffset="402641.2215">5305 8144 0,'26'53'0,"1"25"0,-27 27 0,0 26 15,26 0 1,-26 0 0,52-53-1,0 1 1,27-27 0,26 1-1,0-53 1,-27-27-1,-26-25 1,-52-26 0,-52-53-1,-53 26 1,-26 26 0,131 79-1</inkml:trace>
          <inkml:trace contextRef="#ctx0" brushRef="#br0" timeOffset="580255.83">14837 8930 0,'-26'52'0,"-27"27"0,-25 26 0,-1 26 15,-26-1 1,27 28 0,52-1-1,78-26 1,26-27-1,27-25 1,0-27 0,-79 1-1,-26-80 1,-26-25 0,0-53-1,26 105 1</inkml:trace>
        </inkml:traceGroup>
        <inkml:traceGroup>
          <inkml:annotationXML>
            <emma:emma xmlns:emma="http://www.w3.org/2003/04/emma" version="1.0">
              <emma:interpretation id="{C42EBF6E-7D31-4832-95A0-F751ECF4576A}" emma:medium="tactile" emma:mode="ink">
                <msink:context xmlns:msink="http://schemas.microsoft.com/ink/2010/main" type="inkWord" rotatedBoundingBox="21669,10580 32350,12002 32044,14299 21364,12877"/>
              </emma:interpretation>
              <emma:one-of disjunction-type="recognition" id="oneOf8">
                <emma:interpretation id="interp40" emma:lang="it-IT" emma:confidence="0">
                  <emma:literal>sovrastare)</emma:literal>
                </emma:interpretation>
                <emma:interpretation id="interp41" emma:lang="it-IT" emma:confidence="0">
                  <emma:literal>sovrastato RE)</emma:literal>
                </emma:interpretation>
                <emma:interpretation id="interp42" emma:lang="it-IT" emma:confidence="0">
                  <emma:literal>sortisca RE)</emma:literal>
                </emma:interpretation>
                <emma:interpretation id="interp43" emma:lang="it-IT" emma:confidence="0">
                  <emma:literal>Sottoscrissero)</emma:literal>
                </emma:interpretation>
                <emma:interpretation id="interp44" emma:lang="it-IT" emma:confidence="0">
                  <emma:literal>sovrastasti RE)</emma:literal>
                </emma:interpretation>
              </emma:one-of>
            </emma:emma>
          </inkml:annotationXML>
          <inkml:trace contextRef="#ctx0" brushRef="#br0" timeOffset="582543.7695">17927 9637 0,'157'-79'0,"-53"53"0,-25 0 16,0 26-1,-1 26 1,-25 0-1,-27 27 1,26-1 0,-52 27-1,0-27 17,-78 27-17,-27-53 1,0-26-1,0 0 1,27-26 0,25 26-1,27 0 1,79 26 0,-1 26-1,26 1 1,27 25-1,0-26 1,-26 27 0,-1-27 15,-52-25-15,27-1-1,-27-26 1,0-53-1,26-51 1,-52 104 0</inkml:trace>
          <inkml:trace contextRef="#ctx0" brushRef="#br0" timeOffset="581963.7285">18084 9663 0,'0'26'16,"0"27"-16,26 25 0,0 1 0,0-1 16,-26 1-1,-26-1 1,26-25 0,-26-27 15,0-26-16,0-79 1,-1-51 0,-25 25 15,52 105-15</inkml:trace>
          <inkml:trace contextRef="#ctx0" brushRef="#br0" timeOffset="583361.1">19236 9689 0,'131'-26'0,"-105"26"0,-26-52 16,-105 52-16,27 26 0,-53 26 0,0 79 16,78 53-16,80-80 0,51-25 15,27-1 1,26-78-1,0 0 1,0-78 0,-27-27-1,1-26 1,-26 0 15,-1 26-15,-78 53-1,0 52 1,-26 26 0,-26 27-1,-1 78 1,27 26 0,26-26-1,53-27 1,25-51-1,27-1 1,0-52 15,-27 0-31,27-26 16,-53 0 0,1 26-1,-1 0 1,-52 0-1,0 0 1,-52-26 15,-53-53-15,105 79 0</inkml:trace>
          <inkml:trace contextRef="#ctx0" brushRef="#br0" timeOffset="583564.212">19681 9820 0,'210'-26'0,"-106"0"0,-25 0 15,-53-53 1,-78 1 0,52 78-1</inkml:trace>
          <inkml:trace contextRef="#ctx0" brushRef="#br0" timeOffset="583759.512">19733 9427 0,'158'-26'0,"25"52"0,-52 1 15,-79-54 1,-52 27 0</inkml:trace>
          <inkml:trace contextRef="#ctx0" brushRef="#br0" timeOffset="581623.9065">15910 9401 0,'-26'-26'15,"-79"0"-15,-26 26 0,27 52 0,51-26 16,27 53-1,52 0 1,79-1 0,26 27-1,0-27 1,-52 1 15,-53-27-15,-79-25-1,-51-1 1,-54-26 0,54 0-1,25-26 1,79-1 0,79-25-1,52 0 1,0 25-1,0 27 1,-53 27 0,-52 25-1,0-26 1,1 27 0,-1-27-1,26 26 1,53-26-1,0-52 1,26 0 15,-27-26-15,-25-27 0,-79-52-1,-26 79 1,-105-79-1,-26 78 1,0 27 0,26 52-1,52 53 1,53-1 0,78 27-1,53 0 1,78-79-1,-26-52 1,1-105 0,-1 26-1,-53 1 1,-51 25 0,-1 105-1,-52-52 16,0 26-15,-26 52 0,26 27-1,-26 26 1,52-1 0,0 27-1,26 0 1,53-78-1,26-27 1,0-52 0,-52-53-1,-27-26 1,-78 1 0,0-1-1,-27 26 1,27 53-1,0 26 1,26 26 15,78 27-15,27-53 0,26-27-1,-131 27 1</inkml:trace>
          <inkml:trace contextRef="#ctx0" brushRef="#br0" timeOffset="584563.1715">18188 10658 0,'79'-26'16,"-105"26"-16,-105 26 0,0 27 0,0-1 15,53 0-15,104 1 0,78-1 16,80 0 15,51 1-15,-51-1-1,-106 0 1,-52 27 0,-130-53-1,-27 27 1,-26-27 0,26-26-1,52 0 1,79-79-1,105-26 1,52-25 0,0-1-1,0 26 1,-26 26 0,-52 79-1,-27 27 1,-52-1-1,26 52 1,-52 53 0,26-26 15,-26 0-15,26-1-1,0-51 1,26-27-1,0-78 1,53-27 0,-79 79-1</inkml:trace>
          <inkml:trace contextRef="#ctx0" brushRef="#br0" timeOffset="585683.217">19707 10763 0,'-131'0'16,"27"52"-16,-27 27 0,78 26 0,1 25 31,104 28-15,53-80 0,52-25-1,-26-27 1,0-52-1,-79-27 1,-25 1 0,-80-1-1,-25 1 1,-1 26 0,53 26-1,52 0 1,26-26-1,79 26 1,-26-53 0,0 27-1,-27-26 1,-25-1 15,-53 27-15,0 0-1,0 52 1,-26 0 0,-1 53-1,1 26 1,0-1 0,26 1-1,0-79 1,0 1-1,26-54 1,0-25 0,-26-27-1,0-25 1,27 51 0,-27 53-1,26 0 1,0 53-1,26 25 1,53 27 0,0 0 15,0-53-15,-1-26-1,-51-52 1,-1-26-1,-78-53 1,-27 0 0,-25-26-1,-1 27 1,1-1 15,78 79-15,0 26-1,78 26 1,1-26 0,-79 0-1</inkml:trace>
          <inkml:trace contextRef="#ctx0" brushRef="#br0" timeOffset="586331.613">21226 10894 0,'-52'157'0,"-27"-26"15,27 0 1,-27 0-1,53-53 1,26-25 0,0-80 15,52-103-15,-25-1-1,-27-27 1,26 28-1,0 51 1,0 53 0,-26 0-1,52 78 1,27 53 0,26 52-1,-27-26 1,1 0 15,-27-27-15,-78-51-1,-53-53 1,-51 0 0,-28-26-1,54 26 1,78-27-1,26 27 1,78-26 0,79-26-1,-157 52 1</inkml:trace>
          <inkml:trace contextRef="#ctx0" brushRef="#br0" timeOffset="587171.403">21907 11077 0,'0'105'0,"0"0"15,0-1-15,26 27 16,0-52 0,-26-53 15,-26-78-15,-79-105-1,1-1 1,-27 27-1,26 27 1,79 51 0,26 53-1,52 0 1,53 0 0,52 27 15,0-1-16,-26 0 1,-26-26 0,-53 26-1,-52-26 1,0 52 0,-26 1-1,26 52 1,0-1 15,26-25-31,53-1 16,-1 1-1,53-53 1,-52-104 0,-1 51-1,1-51 1,-27 26-1,-52-53 1,-52 0 15,26 53-15,-1 25 0,1 27-1,26 0 1,53 53-1,25-53 1,-78 0 0</inkml:trace>
          <inkml:trace contextRef="#ctx0" brushRef="#br0" timeOffset="587871.5535">23138 11234 0,'26'79'0,"-26"-1"16,0 27-16,0-26 16,0-27-1,0 0 1,0-52-1,-26-26 17,26-79-17,0-78 1,52 52 0,0 26-1,53 53 16,0 26-15,0 26 0,-27 52-1,-26 27 1,-78-1 0,-52 1-1,-27-27 1,-26-25-1,52-27 1,53 26 0,52-26-1,53 52 1,52 0 0,-26 27-1,-1 0 1,-25-1-1,-27-52 1,1 1 0,-27-106-1,26-26 17,27-52-17,-79 157 1</inkml:trace>
          <inkml:trace contextRef="#ctx0" brushRef="#br0" timeOffset="588235.788">24368 11103 0,'-52'157'0,"26"-52"16,0 26-1,52-52 1,0-1 0,52-25-1,27-27 1,26-26 0,-52 0 15,25-26-16,-51 26 1,-53 0 0,0 0-1,-53-53 1,-51-25 0,104 78-1</inkml:trace>
          <inkml:trace contextRef="#ctx0" brushRef="#br0" timeOffset="588445.7355">24211 11208 0,'314'26'0,"-209"-26"15,-53-26 1,-104-53 0,52 79-1</inkml:trace>
          <inkml:trace contextRef="#ctx0" brushRef="#br0" timeOffset="588615.6465">24159 10841 0,'288'27'0,"-131"-27"16,-52-53 0,-105 53-1</inkml:trace>
          <inkml:trace contextRef="#ctx0" brushRef="#br0" timeOffset="588963.2805">24682 10030 0,'603'262'0,"-289"-27"16,0 79 0,-157 27-1,-157-27 1,-104-26-1,-132-26 1,-52-26 15,-26-105-15,314-131 0</inkml:trace>
        </inkml:traceGroup>
      </inkml:traceGroup>
      <inkml:traceGroup>
        <inkml:annotationXML>
          <emma:emma xmlns:emma="http://www.w3.org/2003/04/emma" version="1.0">
            <emma:interpretation id="{9FFD39C2-0755-4F02-B8EB-CF8B05F6CF6E}" emma:medium="tactile" emma:mode="ink">
              <msink:context xmlns:msink="http://schemas.microsoft.com/ink/2010/main" type="line" rotatedBoundingBox="1192,10659 27575,13162 27351,15529 967,13026"/>
            </emma:interpretation>
          </emma:emma>
        </inkml:annotationXML>
        <inkml:traceGroup>
          <inkml:annotationXML>
            <emma:emma xmlns:emma="http://www.w3.org/2003/04/emma" version="1.0">
              <emma:interpretation id="{1B3566AA-FB73-4AFC-9C1C-0945ECA7FB7C}" emma:medium="tactile" emma:mode="ink">
                <msink:context xmlns:msink="http://schemas.microsoft.com/ink/2010/main" type="inkWord" rotatedBoundingBox="1120,11415 7844,12053 7709,13480 985,12842"/>
              </emma:interpretation>
              <emma:one-of disjunction-type="recognition" id="oneOf9">
                <emma:interpretation id="interp45" emma:lang="it-IT" emma:confidence="0">
                  <emma:literal>IMPULSO</emma:literal>
                </emma:interpretation>
                <emma:interpretation id="interp46" emma:lang="it-IT" emma:confidence="0">
                  <emma:literal>IMpulso</emma:literal>
                </emma:interpretation>
                <emma:interpretation id="interp47" emma:lang="it-IT" emma:confidence="0">
                  <emma:literal>IMPulso</emma:literal>
                </emma:interpretation>
                <emma:interpretation id="interp48" emma:lang="it-IT" emma:confidence="0">
                  <emma:literal>Irppulso</emma:literal>
                </emma:interpretation>
                <emma:interpretation id="interp49" emma:lang="it-IT" emma:confidence="0">
                  <emma:literal>1nppulso</emma:literal>
                </emma:interpretation>
              </emma:one-of>
            </emma:emma>
          </inkml:annotationXML>
          <inkml:trace contextRef="#ctx0" brushRef="#br0" timeOffset="43021.6605">-4986 9637 0,'26'78'0,"-26"1"15,-26 0-15,0 25 0,26 27 16,-26 26 0,0 0-1,26 27 1,-26-27-1,26-26 17,-27-53-17,27 1 1,0-79 0,0 0-1,0 0 1,0-26-1,0 0 1,27-27 0,-27 27-1,0-26 1,26-1 0,-26 53-1</inkml:trace>
          <inkml:trace contextRef="#ctx0" brushRef="#br0" timeOffset="44409.267">-4383 10004 0,'26'52'0,"-52"0"0,26 53 15,-27 26-15,1 26 16,26 0 0,-26 0-1,26-26 1,0-78-1,0-27 1,0-52 0,0-105-1,0-26 1,0-53 0,-26 27-1,26 26 16,0 52-15,26 26 0,-26 79-1,52 27 1,1 51 0,25 53-1,27 0 1,-26-26-1,25-79 1,-25-26 0,-27-53-1,1-77 1,-1-1 0,-52 0-1,52 52 1,-52 53-1,0 52 1,27 79 0,-1 78 15,26 27-15,-52 52-1,26-53 1,-26-52-1,0-78 1,0-53 0,0-79-1,0-77 1,0-54 0,53-25-1,-53 209 1</inkml:trace>
          <inkml:trace contextRef="#ctx0" brushRef="#br0" timeOffset="45170.937">-2917 10108 0,'26'184'0,"-52"-54"16,26 28-1,-26 25 1,26 0 0,0-52-1,26 0 1,-26-79-1,0-52 1,-26-52 0,-27-79-1,-25-78 1,-1 25 0,-26 1-1,1 0 1,51 78-1,53 53 17,27-27-17,25 27 1,79 26 0,26 26-1,52 52 1,1 26-1,-27 27 1,-78-26 0,-79-27-1,-52 0 1,-105-25 0,-52-1-1,-27-26 1,27 26-1,78-26 1,53 26 0,52 0-1,78 1 1,1-54 0,52-25-1,-131 52 16</inkml:trace>
          <inkml:trace contextRef="#ctx0" brushRef="#br0" timeOffset="45689.4585">-2158 10292 0,'0'157'0,"-26"-26"16,0 26 0,26 0-1,26 26 1,53 0-1,-1-104 1,1-53 0,52-52-1,-53-79 1,1-52 0,-27-26-1,-52 26 1,-26 0 15,-26 26-15,-1 52-1,1 27 1,52 26 0,0 52-1,78 26 1,27-52-1,-105 0 1</inkml:trace>
          <inkml:trace contextRef="#ctx0" brushRef="#br0" timeOffset="46276.335">-1058 10292 0,'-26'52'0,"0"53"0,-27 26 15,27 26 1,26-26-1,-26 52 1,52-105 0,-26-25-1,26-53 17,1 0-17,-1-26 1,26 26-1,0-27 1,53 27 0,0 27-1,0 25 1,-1-26 0,-25 0-1,-27-26 1,-52 0-1,0 0 1,-52-26 0,0 0-1,25-26 1,54-27 0,-27 79-1</inkml:trace>
          <inkml:trace contextRef="#ctx0" brushRef="#br0" timeOffset="47121.0075">94 10318 0,'0'26'0,"26"-26"0,27-26 0,-27 26 16,26 0-16,-25-26 0,-27-1 15,-53 1-15,-52 26 0,27-26 0,-27 52 16,27 0-16,51 27 0,27 25 0,79 27 16,78 0-16,53 26 0,-27 26 15,-52-52 1,-79-27-1,-52-26 1,-52 1 0,-105-53-1,26 0 1,-26-26 0,52 104-1,53-78 1,52-26-1,78 0 1,53-105 0,26 52-1,-157 79 1</inkml:trace>
          <inkml:trace contextRef="#ctx0" brushRef="#br0" timeOffset="47580.939">854 10894 0,'26'78'0,"26"1"0,53-27 15,26 1 1,26-27-1,-26-52 1,-26-27 0,-1-51-1,-104-54 1,-104-51 0,-27 52 15,-26 52-16,-1 79 1,1 78 0,53 27-1,77 52 1,80 26 0,52-26-1,78 0 1,0-79-1,-26-78 1,-157 26 0</inkml:trace>
        </inkml:traceGroup>
        <inkml:traceGroup>
          <inkml:annotationXML>
            <emma:emma xmlns:emma="http://www.w3.org/2003/04/emma" version="1.0">
              <emma:interpretation id="{E8F08FBC-604D-4F16-8278-674D9F620372}" emma:medium="tactile" emma:mode="ink">
                <msink:context xmlns:msink="http://schemas.microsoft.com/ink/2010/main" type="inkWord" rotatedBoundingBox="9780,11474 17374,12194 17195,14086 9601,13366"/>
              </emma:interpretation>
              <emma:one-of disjunction-type="recognition" id="oneOf10">
                <emma:interpretation id="interp50" emma:lang="it-IT" emma:confidence="0">
                  <emma:literal>(IDEALE)</emma:literal>
                </emma:interpretation>
                <emma:interpretation id="interp51" emma:lang="it-IT" emma:confidence="0">
                  <emma:literal>(IDEALE</emma:literal>
                </emma:interpretation>
                <emma:interpretation id="interp52" emma:lang="it-IT" emma:confidence="0">
                  <emma:literal>(IDEALE*</emma:literal>
                </emma:interpretation>
                <emma:interpretation id="interp53" emma:lang="it-IT" emma:confidence="0">
                  <emma:literal>(iattanza</emma:literal>
                </emma:interpretation>
                <emma:interpretation id="interp54" emma:lang="it-IT" emma:confidence="0">
                  <emma:literal>(iattanza)</emma:literal>
                </emma:interpretation>
              </emma:one-of>
            </emma:emma>
          </inkml:annotationXML>
          <inkml:trace contextRef="#ctx0" brushRef="#br0" timeOffset="48605.2875">4467 9951 0,'-183'53'0,"52"25"0,-26 53 16,0 26 0,26 26-1,26 1 1,53 25-1,78-26 1,52-25 0,27-54-1,-26-51 1,-1-1 0,-25-52-1,-27 0 1,-52-52-1,-27-27 1,53-26 0,0 105-1</inkml:trace>
          <inkml:trace contextRef="#ctx0" brushRef="#br0" timeOffset="48966.5925">4624 10684 0,'27'236'0,"-27"-79"16,0-52 0,-27 0-1,27-53 1,27-26 0,-27-52-1,26-79 1,26-52 15,0 0-15,-52 157-16</inkml:trace>
          <inkml:trace contextRef="#ctx0" brushRef="#br0" timeOffset="49635.495">5358 10606 0,'-53'157'0,"53"-26"16,26 0 0,-26-27-1,0-25 1,27-53-1,-27-26 1,-27-78 0,1-53-1,-26 0 1,-1-26 0,1 26-1,0 26 1,52 79-1,26 26 1,52 0 15,27 52-15,78 27 0,1 26-1,-1 25 1,-26 1-1,-78 0 1,-105-52 0,-105-1-1,-53-51 1,-51-1 0,25 0-1,79 0 1,53-26-1,78 0 1,104-26 0,27-53-1,79-25 1,-210 104 0</inkml:trace>
          <inkml:trace contextRef="#ctx0" brushRef="#br0" timeOffset="50021.2125">6588 10711 0,'0'130'15,"-26"1"-15,-52 26 0,51-26 16,27 0 15,27-26-15,51-26 0,79-53-1,0-26 1,27 0-1,-80-26 1,-51-27 0,-79-25-1,-79-53 1,-52 26 0,157 105-1</inkml:trace>
          <inkml:trace contextRef="#ctx0" brushRef="#br0" timeOffset="51057.279">6117 10972 0,'236'-26'0,"-27"52"16,1-26-16,-53 0 15,-79-52 1,-104-27 15,-157-51-15,-27 77 0,27 1-1,26 26 1,104 52-1,53-26 1,131 0 0,105 0-1,52 0 1,0 26 0,-26-26-1,-26 0 1,-105 52-1,-105-25 1,-26 51 15,-26 1-15,-53 25 0,-26 53-1,1 1 1,-1-27-1,52-27 1,27-51 0,26-53-1,26-27 1,27-51 0,25-79-1,1-27 1,0 27-1,-27 26 1,-26 53 0,0 26-1,-26 52 1,26 78 0,27 79 15,25 0-16,27 27 1,-26-27 0,-53-53-1,-26-25 1,-26-53 0,-105-52-1,-26 0 1,-27 0-1,53-1 1,53 1 0,52 26-1,104-52 1,79-53 0,27-26-1,-1 26 1,-183 105-1</inkml:trace>
          <inkml:trace contextRef="#ctx0" brushRef="#br0" timeOffset="51529.905">8421 10711 0,'26'52'0,"-26"79"0,0 0 16,-26 52 0,26-26-1,0-52 1,26-53 0,27 1-1,-1-27 1,79-52-1,79 26 17,-53 0-17,-26 0 1,-53 0 0,-52 0-1,-26 0 1,-78-27-1,-1-51 1,27-1 0,26-52-1,26 131 1</inkml:trace>
          <inkml:trace contextRef="#ctx0" brushRef="#br0" timeOffset="52236.891">9312 11103 0,'288'26'15,"-131"-26"-15,-26 27 16,-53-54 15,-104-25-15,-53 0-1,-78-27 1,-26 27 0,26 26-1,78 26 1,53 26 15,209 0-15,27-26-1,-1 26 1,-51-52 0,-80-79-1,-78 105 1</inkml:trace>
          <inkml:trace contextRef="#ctx0" brushRef="#br0" timeOffset="51868.7505">9573 10815 0,'105'53'0,"-105"25"0,-26 53 15,-26 0-15,-1 0 16,27 0-1,26-53 1,52-25 47,367 25-48,-340-130 1,-53 26-1,-78-79 1,-53-26 0,-78 0-1,183 131 1</inkml:trace>
          <inkml:trace contextRef="#ctx0" brushRef="#br0" timeOffset="52564.0185">9678 10265 0,'262'53'0,"-26"25"15,52 53 1,0 53-1,-53 25 1,-77 27 0,-132-1 15,-157 106-15,-79-132-1,-104-25 1,52-80-1,262-104 1</inkml:trace>
        </inkml:traceGroup>
        <inkml:traceGroup>
          <inkml:annotationXML>
            <emma:emma xmlns:emma="http://www.w3.org/2003/04/emma" version="1.0">
              <emma:interpretation id="{452BA9E6-F2C6-4E92-9C8C-DEC63D31993F}" emma:medium="tactile" emma:mode="ink">
                <msink:context xmlns:msink="http://schemas.microsoft.com/ink/2010/main" type="inkWord" rotatedBoundingBox="19142,12951 27520,13746 27351,15529 18972,14734"/>
              </emma:interpretation>
              <emma:one-of disjunction-type="recognition" id="oneOf11">
                <emma:interpretation id="interp55" emma:lang="it-IT" emma:confidence="0">
                  <emma:literal>Propizia</emma:literal>
                </emma:interpretation>
                <emma:interpretation id="interp56" emma:lang="it-IT" emma:confidence="0">
                  <emma:literal>Defini bile</emma:literal>
                </emma:interpretation>
                <emma:interpretation id="interp57" emma:lang="it-IT" emma:confidence="0">
                  <emma:literal>Definir bile</emma:literal>
                </emma:interpretation>
                <emma:interpretation id="interp58" emma:lang="it-IT" emma:confidence="0">
                  <emma:literal>propizia</emma:literal>
                </emma:interpretation>
                <emma:interpretation id="interp59" emma:lang="it-IT" emma:confidence="0">
                  <emma:literal>Definii bile</emma:literal>
                </emma:interpretation>
              </emma:one-of>
            </emma:emma>
          </inkml:annotationXML>
          <inkml:trace contextRef="#ctx0" brushRef="#br0" timeOffset="590963.1525">14208 11444 0,'184'52'15,"-27"53"-15,26 26 16,-26-53 0,0 79-1,-78 1 1,-79-54-1,-105-25 1,-78-1 0,-53-51-1,-131 25 1,184-52 0,78 0-1,79 0 1,52-26 15,79 0-15,78-1-1,27-25 1,-210 52 0</inkml:trace>
          <inkml:trace contextRef="#ctx0" brushRef="#br0" timeOffset="590567.67">14444 11601 0,'26'26'0,"-26"53"0,0 104 0,0-52 15,26 26 1,-26-52 0,0-53-1,0-26 1,0 0 0,0-52-1,-26-26 1,-79-79-1,27-52 1,-1-1 0,79 184-1</inkml:trace>
          <inkml:trace contextRef="#ctx0" brushRef="#br0" timeOffset="592128.117">15177 12360 0,'26'53'0,"27"-27"0,25-26 16,27 0-16,0-26 0,-1-53 16,-77 27-1,-80-27 1,-25 27-1,-27 26 17,26 52-17,27 0 1,26 26 0,78 53-1,53-26 1,52 25-1,-26-51 1,-26-53 0,26-53-1,-53-25 1,1-53 0,-1-26-1,-51-27 1,-1 27-1,0 26 1,-26 53 0,0 78-1,-26 26 1,26 131 31,0 53-47,52 51 15,0 1 1,1-26 0,-53 0-1,0-79 1,-53-52 0,-51-79-1,-27-52 1,-26-53-1,0 0 1,78 1 0,79-1-1,52 27 1,79-27 0,53 1-1,51-1 1,-51 27-1,-53 26 1,-27-27 15,-78 53-15,-52 0 0,26 27-1,26 25 1,1 26-1,-1 1 1,52-27 0,-25-52-1,-1-52 1,-52-53 0,-52-52-1,52 157 1</inkml:trace>
          <inkml:trace contextRef="#ctx0" brushRef="#br0" timeOffset="592410.3255">16591 11994 0,'0'0'0</inkml:trace>
          <inkml:trace contextRef="#ctx0" brushRef="#br0" timeOffset="592930.8">17220 12439 0,'52'157'0,"-52"-79"15,0 1 1,26-27 0,0-25-1,27-27 1,-1-53-1,0-25 1,1-27 0,-1 0-1,-26 27 1,-26 78 0,0 0 15,0 52-16,0 53 1,27-1 0,25-51-1,0-27 1,27-26 0,-27-52-1,1-27 1,-27 27-1,0 26 1,-26 26 0,0 26-1,26 26 1,27 27 0,-27-1-1,26-52 1,-26-78-1,-26-53 1,0 105 0</inkml:trace>
          <inkml:trace contextRef="#ctx0" brushRef="#br0" timeOffset="593118.288">17743 11863 0,'27'-53'16,"-27"1"-16,26 0 0,0-27 15,-26 79 1</inkml:trace>
          <inkml:trace contextRef="#ctx0" brushRef="#br0" timeOffset="593878.9815">18398 11706 0,'105'235'0,"-79"-51"15,0-27 1,0 26 0,0-26-1,-26-52 1,0-53 0,0-26-1,27-26 1,-1-26-1,52-26 1,53 26 0,-26 26 15,0 26-15,-27 0-1,-78 0 1,-26 27-1,-79-27 1,-52-26 0,26 26-1,53-26 1,52 0 0,78-52-1,79-27 1,52 0-1,1-25 1,-54 78 0,-51 52-1,-27 52 1,-52-25 0,0 25-1,27 27 16,-1-27-15,0-25 0,0-27-1,26-105 1,-52-51 0,0-28-1,0 158 1</inkml:trace>
          <inkml:trace contextRef="#ctx0" brushRef="#br0" timeOffset="594150.4485">19184 11889 0,'0'0'16</inkml:trace>
          <inkml:trace contextRef="#ctx0" brushRef="#br0" timeOffset="594612.333">19995 11889 0,'105'314'0,"-105"-131"15,-26 53 17,78-53-17,-26 27 1,53-105-1,0-27 1,25-52 0,1-52-1,0-105 1,-27-26 0,-104 0-1,-26 52 1,-1 53-1,-25 52 1,52 26 0,26 53 15,52 52-15,79-27-1,26-51 1,26 25-1,-26-52 1,-52-26 0,-52-26-1,-53-26 1,-27-53 0,27 105-1</inkml:trace>
          <inkml:trace contextRef="#ctx0" brushRef="#br0" timeOffset="609865.263">12978 11732 0,'26'0'0,"52"-26"15,1 26-15,78 0 0,-26 26 0,0 0 16,-79-26 0,-52-26-1,-105-27 17,1-51-17,104 104-15</inkml:trace>
        </inkml:traceGroup>
      </inkml:traceGroup>
    </inkml:traceGroup>
    <inkml:traceGroup>
      <inkml:annotationXML>
        <emma:emma xmlns:emma="http://www.w3.org/2003/04/emma" version="1.0">
          <emma:interpretation id="{CDA790E7-230A-4108-AD8C-290EE035F9CC}" emma:medium="tactile" emma:mode="ink">
            <msink:context xmlns:msink="http://schemas.microsoft.com/ink/2010/main" type="paragraph" rotatedBoundingBox="15205,15535 32972,16329 32850,19059 15083,1826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17749C7-4F5A-4D01-844C-A9060D29C8A2}" emma:medium="tactile" emma:mode="ink">
              <msink:context xmlns:msink="http://schemas.microsoft.com/ink/2010/main" type="inkBullet" rotatedBoundingBox="15205,15535 17554,15640 17486,17170 15136,17065"/>
            </emma:interpretation>
            <emma:one-of disjunction-type="recognition" id="oneOf12">
              <emma:interpretation id="interp60" emma:lang="it-IT" emma:confidence="0">
                <emma:literal>sto</emma:literal>
              </emma:interpretation>
              <emma:interpretation id="interp61" emma:lang="it-IT" emma:confidence="0">
                <emma:literal>st</emma:literal>
              </emma:interpretation>
              <emma:interpretation id="interp62" emma:lang="it-IT" emma:confidence="0">
                <emma:literal>il</emma:literal>
              </emma:interpretation>
              <emma:interpretation id="interp63" emma:lang="it-IT" emma:confidence="0">
                <emma:literal>Et</emma:literal>
              </emma:interpretation>
              <emma:interpretation id="interp64" emma:lang="it-IT" emma:confidence="0">
                <emma:literal>et</emma:literal>
              </emma:interpretation>
            </emma:one-of>
          </emma:emma>
        </inkml:annotationXML>
        <inkml:trace contextRef="#ctx0" brushRef="#br0" timeOffset="61276.3515">9076 14167 0,'26'0'0,"53"26"0,25 27 0,27 25 16,79 27-16,-79-27 15,-79-25 1,-26-27 0,-52 0-1,-26 0 1,-27 1-1,1 25 1,25 0 0,1 27-1,26-27 1,-27-78 0,53 26-1</inkml:trace>
        <inkml:trace contextRef="#ctx0" brushRef="#br0" timeOffset="65571.975">10123 14246 0,'184'0'0,"25"0"16,27 26-16,-1 26 16,-51 1-1,-53-27 1,-131-52-1,0 26 1</inkml:trace>
        <inkml:trace contextRef="#ctx0" brushRef="#br0" timeOffset="65320.038">10673 13827 0,'26'78'16,"-52"27"-16,0 52 0,0 26 15,0 1 17,-1 25-17,54-26 1,-1-25 0,26-28-1,27-51 1,26-27-1,-27-25 1,53-27 0,-26 0-1,26-27 1,-53-25 0,-78-27-1,-52-25 1,-79-53-1,131 157 1</inkml:trace>
      </inkml:traceGroup>
      <inkml:traceGroup>
        <inkml:annotationXML>
          <emma:emma xmlns:emma="http://www.w3.org/2003/04/emma" version="1.0">
            <emma:interpretation id="{DF967931-4805-49F3-A1EF-40A256E265E8}" emma:medium="tactile" emma:mode="ink">
              <msink:context xmlns:msink="http://schemas.microsoft.com/ink/2010/main" type="line" rotatedBoundingBox="18872,15954 32961,16584 32879,18418 18790,17789"/>
            </emma:interpretation>
          </emma:emma>
        </inkml:annotationXML>
        <inkml:traceGroup>
          <inkml:annotationXML>
            <emma:emma xmlns:emma="http://www.w3.org/2003/04/emma" version="1.0">
              <emma:interpretation id="{EA9BEF30-1EE9-4577-8C32-52AB5B1D1888}" emma:medium="tactile" emma:mode="ink">
                <msink:context xmlns:msink="http://schemas.microsoft.com/ink/2010/main" type="inkWord" rotatedBoundingBox="18869,16009 25327,16298 25247,18077 18790,17789"/>
              </emma:interpretation>
              <emma:one-of disjunction-type="recognition" id="oneOf13">
                <emma:interpretation id="interp65" emma:lang="it-IT" emma:confidence="0">
                  <emma:literal>frequenza</emma:literal>
                </emma:interpretation>
                <emma:interpretation id="interp66" emma:lang="it-IT" emma:confidence="0">
                  <emma:literal>frequenze</emma:literal>
                </emma:interpretation>
                <emma:interpretation id="interp67" emma:lang="it-IT" emma:confidence="0">
                  <emma:literal>frequenza,</emma:literal>
                </emma:interpretation>
                <emma:interpretation id="interp68" emma:lang="it-IT" emma:confidence="0">
                  <emma:literal>frequenta</emma:literal>
                </emma:interpretation>
                <emma:interpretation id="interp69" emma:lang="it-IT" emma:confidence="0">
                  <emma:literal>frequenze,</emma:literal>
                </emma:interpretation>
              </emma:one-of>
            </emma:emma>
          </inkml:annotationXML>
          <inkml:trace contextRef="#ctx0" brushRef="#br0" timeOffset="611296.812">14261 14298 0,'-288'105'0,"340"52"16,0 0 0,1 52-1,-27 1 1,-26-1-1,-26-25 1,0-27 0,-53-52-1,27-53 1,-1-26 0,1-52-1,26-26 16,26-27-15,0-26 0,0 27-1,26-27 1,26 26 0,-26 1-1,27-1 1,-27 1-1,0 25 1,-26 53 0</inkml:trace>
          <inkml:trace contextRef="#ctx0" brushRef="#br0" timeOffset="615680.3205">13711 14900 0,'52'0'0,"27"0"0,52 0 0,26 0 16,26 26-1,-104-52 1,-53 26 15,-52 0-15,-27-26 0,1 26-1,-1-26 1,27 0-1,26-27 1,53 1 0,25 26-1,-25 0 1,-1 26 0,0 0-1,-52 52 1,26-52-1,-26 0 1,27 0 0,25 0-1,0 0 1,1 26 0,-1 0-1,-52 0 16,-26 1-15,-53 25 0,1 0-1,25 27 1,27 0 0,26-1-1,79-26 1,26-25-1,26-27 1,-1-27 0,-51 1-1,-27-26 1,-25 0 0,-1-1-1,-26 1 1,0 26-1,0 26 1,26 0 0,0 26-1,0 0 17,27 0-17,-27 0 1,0-52-1,0 26 1,-26-52 0,0 26-1,-26-27 1,-52 1 0,25 52-1,-25 0 1,25 52-1,27 27 1,0-1 0,78 27-1,1-26 1,25-27 0,27-26-1,-53-26 1,1 0 15,-27-26-15,-26 0-1,0 26 1,0 0 0,26 26-1,0 26 1,27-25-1,25-1 1,1-26 0,-1 0-1,1-53 1,-53-25 0,-26-1-1,-52 27 1,-1 0-1,1 25 1,-1 54 0,1 25-1,52 26 1,0 1 15,52 0-15,1 25-1,25 1 1,-25 0 15,25 0-31,-25-27 16,-27 27 0,-26-27-1,0 1 1,0-53-1,-26-26 1,0-26 0,26-79-1,-27-26 1,27-26 0,0-26-1,0 0 1,-26 52-1,26 52 17,0 53-17,0 26 1,53 0 0,-27-26-1,26 26 1,0-26-1,-25 26 1,-1-27 0,-26 27-1,0 27 1,-26 25 0,26 26-1,26 1 1,0 0-1,26-1 1,1-26 0,-1-25-1,0-54 1,1 1 15,-1-105-15,-26 27-1,1 77 1,-27 1 0,0 26-1,26 79 1,0-1 0,26 27-1,27-26 16,26-53-15,-27-26 0,27-53-1,-53-25 1,-26-27 0,-26 0-1,-26 27 1,-26 26-1,0 52 1,-1 26 0,27 26-1,0 53 1,52 0 0,26-1-1,1-51 1,25-1-1,1-52 1,-1-52 0,-25-27-1,-27 1 17,0-27-17,-26 52 1,0 53-1,0 0 1,0 53 0,0 52-1,26-1 1,1-25 0,25-27-1,-26-26 1,26-78-1,-25-27 1,-1-25 0,-26-1-1,0 53 1,0 25 0,0 27-1,26 53 1,-26 25 15,52 27-15,-25-26-1,25-1 1,0 1 0,1-79-1,-27 0 1,0-79-1,0-26 1,-52-52 0,26 53-1,0-27 1,0 26 0,-78 0-1,78 79 1,0 52-1,0-26 1,52 0 0,0 0-1,53 26 1,0 1 15,-1-27-15,-51 26-1,-27-26 1,-26 26 0,-52 26-1,-27 1 1,-26 51 0,27 27-1,52-26 1,26 0-1,52-27 1,27-25 0,-27-27-1,0-26 1,-26-52 0,-26-27-1,-52 0 1,-26-25-1,-1-1 1,-26 26 15,27 53-15,25 26 0,53 26-1,27 27 1,51-27-1,27 0 1,26 0 0,0 1-1,-27-27 1,-51-27 0,-27-25-1,-78 26 1,25 26-1,-25 26 1,52 53 0,0-79-1,79 26 1,-1 0 0,1-78 15,25-1-16,1 1 1,-52-1 0,-27 1-1,-79 0 1,27 52 0,-79 0-1,1 26 1,25 26-1,27 27 1,52-27 0,26 27-1,26-53 17,105 52-17,-52-51 1,-26-1-1,-53 0 1,26 0 0,1 27-1,25-27 1,-25 26 0,25 27-1,-52-53 16,-26-26-15,0-52 0,0 52-1</inkml:trace>
          <inkml:trace contextRef="#ctx0" brushRef="#br0" timeOffset="610628.886">12716 15188 0,'52'0'0,"0"-26"0,79 52 0,53 0 16,-27-26-16,-26 27 15,-53-27 1,-78 0-1,0 0 1,-26 0 0,-26 0-1,26 0 1,-1-27 0,54-25-1,-27 52 1</inkml:trace>
        </inkml:traceGroup>
        <inkml:traceGroup>
          <inkml:annotationXML>
            <emma:emma xmlns:emma="http://www.w3.org/2003/04/emma" version="1.0">
              <emma:interpretation id="{8668F3A9-098C-4A84-8FC8-EBD4953B3FBD}" emma:medium="tactile" emma:mode="ink">
                <msink:context xmlns:msink="http://schemas.microsoft.com/ink/2010/main" type="inkWord" rotatedBoundingBox="25387,16245 32961,16584 32909,17737 25335,17398"/>
              </emma:interpretation>
              <emma:one-of disjunction-type="recognition" id="oneOf14">
                <emma:interpretation id="interp70" emma:lang="it-IT" emma:confidence="0">
                  <emma:literal>continuamente</emma:literal>
                </emma:interpretation>
                <emma:interpretation id="interp71" emma:lang="it-IT" emma:confidence="0">
                  <emma:literal>contino amen te</emma:literal>
                </emma:interpretation>
                <emma:interpretation id="interp72" emma:lang="it-IT" emma:confidence="0">
                  <emma:literal>continuamen te</emma:literal>
                </emma:interpretation>
                <emma:interpretation id="interp73" emma:lang="it-IT" emma:confidence="0">
                  <emma:literal>contorno amen te</emma:literal>
                </emma:interpretation>
                <emma:interpretation id="interp74" emma:lang="it-IT" emma:confidence="0">
                  <emma:literal>continuava te</emma:literal>
                </emma:interpretation>
              </emma:one-of>
            </emma:emma>
          </inkml:annotationXML>
          <inkml:trace contextRef="#ctx0" brushRef="#br0" timeOffset="617716.323">19760 15031 0,'-419'157'0,"340"-52"16,53-26-1,26 25 1,78-51 0,53-1-1,0 0 1,-26-52 0,0 0-1,-27-26 1,-51 0-1,-1 0 1,0 0 0,-26 26 15,0 0-15,0 0-1,26 26 1,0 26-1,53-26 1,-27 1 0,53-54-1,-26 1 1,-27-26 0,-26-27-1,-26-25 1,-52 25-1,-53 0 1,26 53 0,-25 52-1,25 1 1,27 25 0,26 27-1,52-1 16,52 1-15,1-53 0,-1-52-1,1-53 1,-79 79 0</inkml:trace>
          <inkml:trace contextRef="#ctx0" brushRef="#br0" timeOffset="618265.116">20440 15136 0,'53'52'0,"-27"1"0,-26 51 16,0-25-16,0 26 15,26-53 1,-26-26 0,53-52-1,-1-26 1,0-53-1,1 26 1,-1 1 0,0 52-1,-52 26 17,0 26-17,27 26 1,-1 53-1,0-27 1,0 1 0,27-53-1,-27 0 1,0-78 0,-26-53-1,26-52 1,-26 157-1</inkml:trace>
          <inkml:trace contextRef="#ctx0" brushRef="#br0" timeOffset="620183.9385">20938 14743 0,'183'0'16,"-26"0"-16,-26 26 0,26 0 15,1-26 1,-54 0 0,-25 0 15,-53 27 31,-52 51-62,26 1 0,-26 26 16,26-27 0,26-26-1,0 1 1,-26-1-1,0 1 1,26-1 0,-26 26 15,0-51-15,0-1-1,0 0 1,26-52-1,1-27 1,25 1 0,-26 0-1,26-1 1,-25 27 0,-1 26-1,-26 53 1,26-1-1,0 0 1,0 27 0,1-53-1,25-26 1,-26 0 0,27-79-1,-1 27 16,-26-26-15,0 25 0,-26 53-1,0 0 1,0 26 0,0 53-1,26-1 1,1 1-1,25-27 1,0 1 0,1-53-1,-1-53 1,-26 1 0,1-27-1,-27 1 1,26-1-1,-52 1 1,26-1 0,-27 53-1,1 0 17,26 52-17,-26 0 1,52-26-1,27 26 1,25-26 0,-78 0-1</inkml:trace>
          <inkml:trace contextRef="#ctx0" brushRef="#br0" timeOffset="619000.4205">21200 14665 0,'26'78'0,"26"1"15,-52 25-15,0 1 16,27 26 0,-27 26-1,26-26 1,-26-26-1,52-27 1,0-51 0,-25-54-1,25-25 17,0 0-17,-25-1 1,-27 27-1,0 0 1,0 26 0,0 52-1,26 1 1,26 25 15,1-25-31,-1-1 16,-26-52-1,-26-52 1,0-53 0,-26-26-1,-26 26 1,-27-26 0,27 53-1,-1 52 16,27 52-15,26-26 0,0-26-1,-26-1 1,0 1 0,-53-52-1,79 78 1</inkml:trace>
          <inkml:trace contextRef="#ctx0" brushRef="#br0" timeOffset="622156.4685">23164 15529 0,'26'26'0,"0"0"16,26 0-16,1-26 0,25 26 0,1-78 16,-53 26-16,0-53 15,-52-78 1,-26 52 0,-27 27-1,1 52 1,-1 52-1,27 0 1,26 26 0,52 27-1,0 0 1,52-1 0,27-26-1,-26-52 1,-27 0 15,1-26-15,-53 26-1,0 0 1,0 0 0,26 26-1,0 1 1,0 25-1,26-52 1,1 0 0,-1-26-1,1-27 1,-27 1 0,0-26-1,0 25 1,-26 27-1,0 26 1,0 26 0,0 27-1,0 25 1,26 1 0,0-1 15,1-52-16,25-26 1,0-26 0,-25-26-1,25-27 1,-26 53 0,0 0-1,-26 0 1,0 52-1,27 0 1,-1 26 0,0 27-1,26-27 1,-26 1 0,53-53-1,-27-26 1,1-27-1,-27 27 1,26-53 0,1 53 15,-53 0-15,26 26-1,0 26 1,0 27-1,27 25 1,25-25 0,1-27-1,25-26 1,-25-26 0,-27-1-1,-25-51 1,-27-27-1,-27 0 1,-51 27 0,25 52-1,27 26 1,0 26 0,26 52-1,26 27 1,27-26 15,-1-1-15,0 1-1,27-53 1,-53-26 0,0-26-1,-26-27 1,27 1-1,-27 0 1,0 25 0,0 27-1,0 53 1,0-1 0,26 27-1,0-27 1,0 1-1,0-53 1,27 0 0,-27-53-1,0 1 1,0-1 0,-26 1 15,0 52-16,26 26 1,-26 27 0,27 25-1,-1 1 1,26-27 0,0-26-1,-25-78 1,-1-79-1,-26 131 1</inkml:trace>
          <inkml:trace contextRef="#ctx0" brushRef="#br0" timeOffset="622767.7575">26044 14769 0,'26'131'16,"-26"-26"-16,-26 26 0,0 26 15,26 0 1,26-26 15,0 26-15,27-78-1,51-53 1,-51-26 0,25-52 15,-25-27-16,-27 0 1,-52 1 0,0-1-1,-1 53 1,-25 26 0,52 52-1,0 1 1,52 25-1,27 1 1,26 26 0,-1-27-1,1-25 1,-79-80 0,1-51-1,-106-53 1,79 131-1</inkml:trace>
          <inkml:trace contextRef="#ctx0" brushRef="#br0" timeOffset="622969.893">26044 15057 0,'183'-26'0,"-25"79"0,-54-53 16,-104 0 0</inkml:trace>
        </inkml:traceGroup>
      </inkml:traceGroup>
      <inkml:traceGroup>
        <inkml:annotationXML>
          <emma:emma xmlns:emma="http://www.w3.org/2003/04/emma" version="1.0">
            <emma:interpretation id="{8FE05E2A-CFF0-4BC9-A053-D7D52430C2DF}" emma:medium="tactile" emma:mode="ink">
              <msink:context xmlns:msink="http://schemas.microsoft.com/ink/2010/main" type="line" rotatedBoundingBox="19825,17348 30536,17430 30526,18706 19815,18624"/>
            </emma:interpretation>
          </emma:emma>
        </inkml:annotationXML>
        <inkml:traceGroup>
          <inkml:annotationXML>
            <emma:emma xmlns:emma="http://www.w3.org/2003/04/emma" version="1.0">
              <emma:interpretation id="{37FCC3C5-4108-4D61-A779-82C86EC81159}" emma:medium="tactile" emma:mode="ink">
                <msink:context xmlns:msink="http://schemas.microsoft.com/ink/2010/main" type="inkWord" rotatedBoundingBox="19825,17348 26321,17397 26313,18534 19816,18484"/>
              </emma:interpretation>
              <emma:one-of disjunction-type="recognition" id="oneOf15">
                <emma:interpretation id="interp75" emma:lang="it-IT" emma:confidence="0">
                  <emma:literal>variabili</emma:literal>
                </emma:interpretation>
                <emma:interpretation id="interp76" emma:lang="it-IT" emma:confidence="0">
                  <emma:literal>varia bi</emma:literal>
                </emma:interpretation>
                <emma:interpretation id="interp77" emma:lang="it-IT" emma:confidence="0">
                  <emma:literal>varie bi</emma:literal>
                </emma:interpretation>
                <emma:interpretation id="interp78" emma:lang="it-IT" emma:confidence="0">
                  <emma:literal>variabile</emma:literal>
                </emma:interpretation>
                <emma:interpretation id="interp79" emma:lang="it-IT" emma:confidence="0">
                  <emma:literal>venia bi</emma:literal>
                </emma:interpretation>
              </emma:one-of>
            </emma:emma>
          </inkml:annotationXML>
          <inkml:trace contextRef="#ctx0" brushRef="#br0" timeOffset="625099.6395">13711 16000 0,'0'79'47,"78"287"-47,-25-235 16,-27-26-16,0-79 15,0-26 1,0-52-1,1-53 1,25-26 0,0-52 15,1 52-15,25 26-1,-25 26 1,-27 79-1,-26 0 1,-26 53 0,-1-1-1,-25-52 1,78 0 0,0 0-1,1 53 1,51 25-1,-25 53 1,-27-52 0,26-53-1,-26 0 1,0-26 0,27-26-1,25-53 1,1 1 15,-27-1-15,-25 1-1,-54 25 1,-25 27 0,-53 26-1,0 52 1,27 27-1,52-1 17,26 27-32,26-26 15,52-27 1,1 1 0,0-53-1,-1-27 1,1 27-1,-79 0 1,26 0 0,-26 0-1,26 53 1,0-27 0,27 0 15,-1-26-16,0 0 1,1-26 0,-1-26-1,-26-1 1,1-52 0,-1 27-1,0-27 1,-26 27-1,0 25 1,26 27 0,-26 78-1,26 27 1,-26-53 0,26 53-1,1 25 1,-1 1 15,-26 0-31,0-53 16,26 1 15,-26-53-15,0-27-1,26-25 1,0-26-1,27-1 1,-1 0 0,27 27-1,-1 26 1,1 52 0,-53 0-1,0 0 1,-26 1-1,0-54 1,26-25 0,27-27-1,-1 27 1,-52 52 0</inkml:trace>
          <inkml:trace contextRef="#ctx0" brushRef="#br0" timeOffset="625356.459">16225 16367 0,'52'104'0,"-52"-25"0,0-1 16,26-51-1,-26-54 1,0-51 0,0-27-1,0 0 1,0-52 0,0 157-1</inkml:trace>
          <inkml:trace contextRef="#ctx0" brushRef="#br0" timeOffset="625640.6205">16277 15869 0,'0'0'0</inkml:trace>
          <inkml:trace contextRef="#ctx0" brushRef="#br0" timeOffset="626095.6695">16748 16445 0,'105'79'15,"-53"-132"-15,-25-25 0,-27-1 0,-27 1 16,-25 25-16,-27 27 0,1 52 15,26 0 17,-1 79-17,106 0 17,25-26-17,27-27 1,0-26-1,-27-26 1,-26 26 0,-25 0-1,-1 1 1,0-1 0,26 0-1,1 0 1,-27-26-1,26-26 1,-25-79 0,-1-52-1,-26 0 1,0 157 0</inkml:trace>
          <inkml:trace contextRef="#ctx0" brushRef="#br0" timeOffset="626851.4805">17586 15895 0,'26'157'15,"-26"-52"-15,0 26 16,0-52-1,27-1 1,-1-52 0,-26-52 15,52 0-15,53 0-1,0 0 1,-1 52-1,-25-26 1,-27 52 0,-26 1-1,-26-1 1,-52 0 0,-26-26 15,-1 1-16,-26-27 1,79 0 0,0-27-1,78-51 1,1 26 0,25-53-1,1 26 1,25 27-1,-25-1 1,-27 80 0,1 51-1,-27 27 1,0-53 0,0 27-1,-26-27 1,0 1-1,27-53 1,-27-79 0,26-26 15,-26-52-15,0 157-1</inkml:trace>
          <inkml:trace contextRef="#ctx0" brushRef="#br0" timeOffset="627071.193">18293 15817 0,'53'0'0,"-27"-26"0,52-27 15,27-25-15,0 25 0,-105 53 16</inkml:trace>
          <inkml:trace contextRef="#ctx0" brushRef="#br0" timeOffset="627577.9965">18922 15843 0,'26'157'0,"-52"-26"15,52 0 1,0 0 0,26 0-1,27-27 1,-27-51-1,27-53 1,-1-53 0,-51-25-1,-27-1 1,0-25 0,-53 51-1,27 27 1,0 26-1,26 52 1,52 27 0,27 26-1,26-1 1,-1-51 0,27-27 15,0-78-16,0-27 1,0-26 0,-26 1-1,-105 104 1</inkml:trace>
        </inkml:traceGroup>
        <inkml:traceGroup>
          <inkml:annotationXML>
            <emma:emma xmlns:emma="http://www.w3.org/2003/04/emma" version="1.0">
              <emma:interpretation id="{B2BBCF80-40BB-49ED-B0F7-655729599460}" emma:medium="tactile" emma:mode="ink">
                <msink:context xmlns:msink="http://schemas.microsoft.com/ink/2010/main" type="inkWord" rotatedBoundingBox="26892,17425 30536,17453 30526,18706 26882,18678"/>
              </emma:interpretation>
            </emma:emma>
          </inkml:annotationXML>
          <inkml:trace contextRef="#ctx0" brushRef="#br0" timeOffset="628162.92">20781 15712 0,'0'0'0</inkml:trace>
          <inkml:trace contextRef="#ctx0" brushRef="#br0" timeOffset="627843.6045">20833 16314 0,'26'105'0,"-26"-53"0,0 1 15,27-1 1,-1 0-1,-26-52 1,0-26 0,-26-52-1,-1-79 1,27 157 0</inkml:trace>
          <inkml:trace contextRef="#ctx0" brushRef="#br0" timeOffset="628575.003">21278 16262 0,'0'209'15,"27"-130"1,-1-27 0,0-26-1,52-26 1,-51-52-1,25-26 1,-26 25 0,-26 1-1,0 52 1,0 0 0,26 52-1,27 1 1,25 25-1,1 1 1,-1-53 0,27-79-1,26-51 1,-131 104 0</inkml:trace>
          <inkml:trace contextRef="#ctx0" brushRef="#br0" timeOffset="629492.913">22535 15660 0,'-26'131'0,"-26"78"0,52-26 15,52 27 1,79 25 0,52-51-1,27-79 1,25-132 0,-235 27-1</inkml:trace>
          <inkml:trace contextRef="#ctx0" brushRef="#br0" timeOffset="629137.467">23138 16052 0,'78'27'0,"79"-1"0,53 0 0,-106-52 16,-51-27 0,-53-25-1,0 78-15</inkml:trace>
          <inkml:trace contextRef="#ctx0" brushRef="#br0" timeOffset="628915.8015">23321 15817 0,'26'78'0,"-26"27"15,26 26-15,0 0 16,27 52-1,-1-52 1,1 0 0,-1-52-1,-26-27 17,0-52-17,-26-79 1,-26-78-1,-52 0 1,78 157 0</inkml:trace>
          <inkml:trace contextRef="#ctx0" brushRef="#br0" timeOffset="629759.4975">24185 15738 0,'236'236'0,"-236"-1"16,-105 27 15,-262 184-15,367-446-1</inkml:trace>
        </inkml:traceGroup>
      </inkml:traceGroup>
    </inkml:traceGroup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8:49.4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5D17C8-D979-4A94-872B-2083BA63A4E6}" emma:medium="tactile" emma:mode="ink">
          <msink:context xmlns:msink="http://schemas.microsoft.com/ink/2010/main" type="inkDrawing" rotatedBoundingBox="2949,18145 2973,13615 3086,13616 3061,18146" semanticType="verticalRange" shapeName="Line">
            <msink:sourceLink direction="with" ref="{D28DC3B0-798D-44F2-B062-3D462C54AAB8}"/>
            <msink:sourceLink direction="with" ref="{9470F441-B932-4433-8CAE-2390B6954CCD}"/>
          </msink:context>
        </emma:interpretation>
      </emma:emma>
    </inkml:annotationXML>
    <inkml:trace contextRef="#ctx0" brushRef="#br0">79 0 0,'0'26'0,"0"52"0,0-25 0,0 51 16,0 1-1,-26 26 1,-1 0 0,27 52-1,0 1 1,0 25-1,0 1 1,27 25 0,-54-25-1,54-1 1,-27 27 0,0 0-1,-27-27 1,1 0-1,52 1 1,-52-27 0,26 1-1,0-1 1,0 0 15,0-52-15,26 26-1,-26-52 1,0-27 0,0-25-1,27-1 1,-27-26 0,0-26-1,0 27 1,0-27-1,0 0 1,26-27 0,-26-25-1,26-79 17,-26 131-17</inkml:trace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8:51.0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E947DE-02B6-4213-B29C-9300ACFC98BA}" emma:medium="tactile" emma:mode="ink">
          <msink:context xmlns:msink="http://schemas.microsoft.com/ink/2010/main" type="inkDrawing" rotatedBoundingBox="2882,15835 15140,16265 15129,16577 2871,16148" semanticType="callout" shapeName="Other">
            <msink:sourceLink direction="with" ref="{67762B58-BB42-4B61-9CC4-3E86611B441A}"/>
          </msink:context>
        </emma:interpretation>
      </emma:emma>
    </inkml:annotationXML>
    <inkml:trace contextRef="#ctx0" brushRef="#br0">0 7 0,'26'-27'16,"52"1"-16,-25 26 0,25 26 0,-25-26 15,25 27-15,27-1 0,0 26 16,52-26 0,26 1 15,0-1-15,27 0-1,-1 26 1,27-25-1,-26-1 1,25 0 0,1 0-1,26-26 17,0 0-32,0 0 15,-27 26 1,27-26-1,0 0 1,26-26 0,0 52-1,-26-26 1,52-78 0,-52 104-1,52-26 1,-26 0 15,26 26-15,1 0-1,-1 0 1,-26-26 0,26 27-1,0-1 1,1-26-1,77 26 17,27-26-17,-131 0 1,0 0 0,0 0-1,-26 0 1,0 0-1,0 0 1,0 0 0,-26 0-1,-27 0 1,1 0 0,-1 0-1,-52 26 1,-26-26 15,-26 0-15,-53 0-1,-26 26 1,1-26 0,-27 0-1,0-26 1,0-52-1,0 78 1</inkml:trace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4:16.46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D2B76FD-0A6C-4722-8F3E-C11DCAC9D4CB}" emma:medium="tactile" emma:mode="ink">
          <msink:context xmlns:msink="http://schemas.microsoft.com/ink/2010/main" type="inkDrawing" rotatedBoundingBox="44,6302 3486,5700 3800,7492 358,8094" semanticType="enclosure" shapeName="Other">
            <msink:sourceLink direction="with" ref="{AFBA86CF-AC9F-4C57-BC20-6322C071E62B}"/>
          </msink:context>
        </emma:interpretation>
      </emma:emma>
    </inkml:annotationXML>
    <inkml:trace contextRef="#ctx0" brushRef="#br0">3356 551 0,'0'-27'0,"-26"-25"31,-184-79-31,106 79 0,-53-1 16,-27 27-1,-25-26 17,-184 78-17,-26-52 1,131 52 0,-26 0-1,26 53 1,52-1-1,27 53 1,51-26 15,54 52-15,51-26 0,53 26-1,53 0 1,25 0-1,53-26 1,53 0 0,25-26-1,27-53 1,52 1 0,26-1-1,26-52 1,1-26-1,-27-53 1,0-25 0,-78-27-1,-27-105 1,-51 27 0,-80-1 15,-78 1-16,-78 25 1,-53 1 0,-105 26-1,-26 52 1,-26 53 0,26 130-1,262-78 1</inkml:trace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4:17.8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2954F3-0303-4178-AF24-CC4EB0DBB079}" emma:medium="tactile" emma:mode="ink">
          <msink:context xmlns:msink="http://schemas.microsoft.com/ink/2010/main" type="inkDrawing" rotatedBoundingBox="3710,11572 3744,7226 3860,7226 3826,11573" semanticType="verticalRange" shapeName="Other"/>
        </emma:interpretation>
      </emma:emma>
    </inkml:annotationXML>
    <inkml:trace contextRef="#ctx0" brushRef="#br0">1 0 0,'0'26'0,"26"53"0,0 26 0,-26 52 0,26 26 16,1 53 0,-27 26 15,0 104-15,-27-52-1,1 27 1,0-27-1,0 27 1,26-27 0,0 0-1,0-26 1,0-26 0,26-53-1,-26-78 1,0-52-1,26-53 1,-26-26 0,0-79-1,-26-78 1,0-52 0,26 209-1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2:56.3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A3BAF8B-9874-448F-B6E6-462DEE99DC5D}" emma:medium="tactile" emma:mode="ink">
          <msink:context xmlns:msink="http://schemas.microsoft.com/ink/2010/main" type="inkDrawing" rotatedBoundingBox="4490,6379 25145,7526 25130,7785 4476,6638" shapeName="Other">
            <msink:destinationLink direction="with" ref="{C88E19A3-2334-435F-B798-B6170B1845BC}"/>
          </msink:context>
        </emma:interpretation>
      </emma:emma>
    </inkml:annotationXML>
    <inkml:trace contextRef="#ctx0" brushRef="#br0">0 13 0,'26'0'0,"105"0"0,0 0 15,52-26-15,27 26 16,52 0-1,26 0 1,78 26 0,53-26-1,53 26 1,25 0 0,1 1-1,25-1 1,80 0-1,25 26 1,27 1 0,-1-1-1,1 0 17,0 1-17,52-1 1,26 0-1,26-25 1,-26 25 0,1 0-1,-27 1 1,0-1 0,26-26-1,0 27 1,-26-27-1,-26-26 1,-26 26 0,-53 0-1,0 0 1,-52 27 0,-26-27-1,-27 0 1,-52 0-1,-78 1 1,-53-27 15,-104 0-15,-106-27 0,-104-25-1,-209-53 1,209 105-1</inkml:trace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4:20.0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5CAE30-7C00-4E9E-B4B9-6A582AC78859}" emma:medium="tactile" emma:mode="ink">
          <msink:context xmlns:msink="http://schemas.microsoft.com/ink/2010/main" type="inkDrawing" rotatedBoundingBox="3742,9222 11074,9162 11077,9510 3745,9570" semanticType="strikethrough" shapeName="Other">
            <msink:sourceLink direction="with" ref="{F0B54CCC-2688-4598-A3AB-D922D8137F16}"/>
          </msink:context>
        </emma:interpretation>
      </emma:emma>
    </inkml:annotationXML>
    <inkml:trace contextRef="#ctx0" brushRef="#br0">0 236 0,'78'0'0,"1"0"0,26 0 15,26 26-15,26 0 16,26-105-16,53 106 16,26-1-1,-1 0 1,54-26 0,25 26-1,0 0 1,1-26-1,-1 0 1,27 0 0,-27 0 15,1 27-15,-27-27-1,26 0 1,-52-27-1,27 27 1,-54 0 0,1 0-1,-26-26 1,-53 26 0,27-26-1,-79 26 1,0 0-1,-27 0 1,1-26 0,-26 26-1,-1-26 1,-25 26 0,-27-53-1,-52 27 1,-1-26 15,-25-1-15,0 27-1,-1 0 1,53 26 15</inkml:trace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7:59.8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ED298A1-72DA-4ACB-A620-5941F1590809}" emma:medium="tactile" emma:mode="ink">
          <msink:context xmlns:msink="http://schemas.microsoft.com/ink/2010/main" type="writingRegion" rotatedBoundingBox="18822,5769 32784,6114 32755,7310 18792,6965"/>
        </emma:interpretation>
      </emma:emma>
    </inkml:annotationXML>
    <inkml:traceGroup>
      <inkml:annotationXML>
        <emma:emma xmlns:emma="http://www.w3.org/2003/04/emma" version="1.0">
          <emma:interpretation id="{5E501669-FB56-4826-A5D9-73EB96B03D99}" emma:medium="tactile" emma:mode="ink">
            <msink:context xmlns:msink="http://schemas.microsoft.com/ink/2010/main" type="paragraph" rotatedBoundingBox="18822,5769 32784,6114 32755,7310 18792,69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3351F3-383E-4C7E-AFA2-6DE818363AB0}" emma:medium="tactile" emma:mode="ink">
              <msink:context xmlns:msink="http://schemas.microsoft.com/ink/2010/main" type="line" rotatedBoundingBox="18822,5769 32784,6114 32755,7310 18792,6965"/>
            </emma:interpretation>
          </emma:emma>
        </inkml:annotationXML>
        <inkml:traceGroup>
          <inkml:annotationXML>
            <emma:emma xmlns:emma="http://www.w3.org/2003/04/emma" version="1.0">
              <emma:interpretation id="{7B31097C-FF5C-4A9C-8E38-E6505B4F3132}" emma:medium="tactile" emma:mode="ink">
                <msink:context xmlns:msink="http://schemas.microsoft.com/ink/2010/main" type="inkWord" rotatedBoundingBox="18817,5964 24156,6096 24135,6934 18796,6802"/>
              </emma:interpretation>
              <emma:one-of disjunction-type="recognition" id="oneOf0">
                <emma:interpretation id="interp0" emma:lang="it-IT" emma:confidence="0">
                  <emma:literal>NON.</emma:literal>
                </emma:interpretation>
                <emma:interpretation id="interp1" emma:lang="it-IT" emma:confidence="0">
                  <emma:literal>Noa.</emma:literal>
                </emma:interpretation>
                <emma:interpretation id="interp2" emma:lang="it-IT" emma:confidence="0">
                  <emma:literal>non.</emma:literal>
                </emma:interpretation>
                <emma:interpretation id="interp3" emma:lang="it-IT" emma:confidence="0">
                  <emma:literal>Nori.</emma:literal>
                </emma:interpretation>
                <emma:interpretation id="interp4" emma:lang="it-IT" emma:confidence="0">
                  <emma:literal>Noa</emma:literal>
                </emma:interpretation>
              </emma:one-of>
            </emma:emma>
          </inkml:annotationXML>
          <inkml:trace contextRef="#ctx0" brushRef="#br0">12794 4347 0,'-26'236'16,"-26"-79"-16,26-52 15,52-26 17,-26-27-17,26-78 1,0-53-1,0-52 1,0 0 0,-52 0-1,52 53 1,-26 52 0,0 26-1,27 78 1,51 53-1,79 26 1,27-52 0,25-26-1,-26-53 1,1-52 0,-27-53-1,-79-26 16,-78-26 1,-52 0-32,-27 53 15,-25 25 1,51 53 0,27 0-1,52 53 1,105-79-1,-131 26 1</inkml:trace>
          <inkml:trace contextRef="#ctx0" brushRef="#br0" timeOffset="1380.771">14863 4819 0,'-26'157'0,"78"-79"16,53-51-1,26-27 1,0-53 0,-27-51-1,-25-54 1,-79 1-1,-52 0 17,-105 26-17,-53 53 1,1 104 0,25 79-1,79 26 1,105 26-1,79-26 1,104 0 0,27-105-1,-1-52 1,27-53 0,-53 0-1,-52-25 1,-78 51-1,-27 53 1,-52 26 0,26-26-1,0 0 1,0 0 0,52 0-1,79 27 16,0-54-15,-53 27 0,-51 0-1,-27 0 1,-27 27 0,-25-27-1,0-27 1,25 27-1,1 0 1,26-26 0,-26 0-1,0 0 1,0 0 0,26 26-1,0 26 1,26 0-1,-26 53 1,26 25 0,-52 27 15,-26-26-15,52-53-1,0-52 1,0-26-1,0-78 1,26-54 0,0 27-1,26 27 1,-26 25 0,-26 79-1,27 26 1,51 79 15,1 26-15,25 26-1,27-26 1,0-52 0,0-53-1,0-79 1,-78-25-1,-53-53 1,-79 0 0,0 0-1,-25 26 1,25 53 0,53 52-1,52 0 1,27 26-1,-53-26 1</inkml:trace>
          <inkml:trace contextRef="#ctx0" brushRef="#br0" timeOffset="1819.2195">17455 4897 0,'79'0'0,"78"0"0,0 0 15,-52 0-15,-27 0 16,-78 0-1,0 0 1,-26 0 0,0-26-1,52-26 1,-26 52 0</inkml:trace>
        </inkml:traceGroup>
        <inkml:traceGroup>
          <inkml:annotationXML>
            <emma:emma xmlns:emma="http://www.w3.org/2003/04/emma" version="1.0">
              <emma:interpretation id="{469DA007-D954-47DB-B942-2C4125295D77}" emma:medium="tactile" emma:mode="ink">
                <msink:context xmlns:msink="http://schemas.microsoft.com/ink/2010/main" type="inkWord" rotatedBoundingBox="24832,5917 32784,6114 32755,7310 24803,7113"/>
              </emma:interpretation>
              <emma:one-of disjunction-type="recognition" id="oneOf1">
                <emma:interpretation id="interp5" emma:lang="it-IT" emma:confidence="0">
                  <emma:literal>IMPEDIRE</emma:literal>
                </emma:interpretation>
                <emma:interpretation id="interp6" emma:lang="it-IT" emma:confidence="0">
                  <emma:literal>IMPEDIVA</emma:literal>
                </emma:interpretation>
                <emma:interpretation id="interp7" emma:lang="it-IT" emma:confidence="0">
                  <emma:literal>IMPEDITE</emma:literal>
                </emma:interpretation>
                <emma:interpretation id="interp8" emma:lang="it-IT" emma:confidence="0">
                  <emma:literal>IMPULSIVE</emma:literal>
                </emma:interpretation>
                <emma:interpretation id="interp9" emma:lang="it-IT" emma:confidence="0">
                  <emma:literal>IMPEDIREI</emma:literal>
                </emma:interpretation>
              </emma:one-of>
            </emma:emma>
          </inkml:annotationXML>
          <inkml:trace contextRef="#ctx0" brushRef="#br0" timeOffset="2151.2295">18712 4531 0,'53'78'0,"-80"53"0,27 0 16,0 0-1,0-26 1,0-27 0,27-25-1,-27-106 16,26-78-15,26 1 0,-52 130-1</inkml:trace>
          <inkml:trace contextRef="#ctx0" brushRef="#br0" timeOffset="2829.897">19210 4609 0,'26'53'0,"-26"51"0,0 27 15,-26-26 1,26-26 0,0-27-1,0-26 1,0-52-1,26-53 1,0-25 15,-26-53-15,26 104 0,-26 27-1,0 26 1,53 52-1,25 27 1,53-27 0,0-78-1,-26 26 1,0-26 0,-1-53-1,-51 1 1,-27-1-1,0 27 1,-26 52 0,0 26-1,0 79 1,0 52 15,26-26-15,-26 26-1,26-52 1,1-53 0,-27-26-1,26-104 1,26-53 0,-52 131-1</inkml:trace>
          <inkml:trace contextRef="#ctx0" brushRef="#br0" timeOffset="3851.316">20912 4635 0,'0'210'0,"0"-79"15,0 26 1,0-52 0,26-27-1,-26-52 1,0-52 15,-79-105-15,-25-52-1,-1 26 1,0-26 0,27 52-1,25 78 1,79 53 0,53-52-1,52 26 1,78 26-1,27 52 1,-53 1 0,-78 25-1,-105-26 1,-78 27 0,-80 0-1,-51-1 1,26-52 15,52 1-15,105-27-1,104-27 1,79-25 0,79 0-1,26-27 1,-53 53-1,-78 26 1,-78 78 0,-53-51-1,-27 51 1,-51 79 15,78-26-15,0-52-1,78-27 1,27-26 0,26-26-1,0-78 1,-26-27 0,-53-26-1,-26 0 1,-78 0-1,-1 79 1,1-1 0,0 27-1,78 26 1,52-26 0,27 0-1,-105 26 1</inkml:trace>
          <inkml:trace contextRef="#ctx0" brushRef="#br0" timeOffset="4255.587">22692 4400 0,'-26'78'0,"-26"1"0,-1 52 16,-25-26 0,26-27-1,25-25 1,27-1 0,53 0-1,51 1 16,80-27-15,25 26 0,-104-52-1,-79 0 1,0 0 0,-78-52-1,-27-27 1,53-52-1,26 131 1</inkml:trace>
          <inkml:trace contextRef="#ctx0" brushRef="#br0" timeOffset="5003.586">23190 4505 0,'26'104'15,"0"27"-15,27 0 0,-27-26 32,0-53-17,-26 1 1,0-53-1,0 0 1,0-53 15,0-25-15,0 25 0,0 1-1,26-27 1,0 1-1,1-1 1,-27 27 0,-53 0-1,-25 25 1,-27 54 0,0 25-1,27 53 1,78-1-1,78 1 1,53 0 15,52 0-15,1-27 0,-53 1-1,-27-27 1,-104 0-1,-52 1 1,-105-27 0,0 0-1,-53-26 1,53-26 0,79 26-1,78-52 1,104-27-1,-104 79 1</inkml:trace>
          <inkml:trace contextRef="#ctx0" brushRef="#br0" timeOffset="5319.972">24080 4714 0,'0'131'0,"0"0"16,26 26-16,1-52 15,-1-1 1,0-77 15,0-54-15,0-103-1,53-1 1,-79 131 0</inkml:trace>
          <inkml:trace contextRef="#ctx0" brushRef="#br0" timeOffset="6015.24">24604 4714 0,'0'105'0,"0"52"0,26 0 15,26-26 1,27-26-1,0-53 1,25-26 0,-51-78-1,-1-53 1,-26-52 0,0-26-1,27 52 16,-1 52-15,53 1 0,0-1-1,-1 27 1,1 26 0,-26 26-1,-53 26 1,-26 0-1,0 79 1,-52-1 0,-27 27-1,27 0 1,25-52 0,80-1-1,52 1 1,25-53-1,1 0 1,0 0 0,0-26-1,-52 0 1,-53 27 15,-26-54-15,-52 1-1,-53-78 1,105 104 0</inkml:trace>
          <inkml:trace contextRef="#ctx0" brushRef="#br0" timeOffset="6331.626">25442 4845 0,'262'-52'16,"-27"52"-16,-104-53 15,-104-25 1,-106-27 0,-78 0-1,78 79 1,79 0-1,79 0 17,157-27-17,78 106 1,-52-53 0,-262 0-1</inkml:trace>
        </inkml:traceGroup>
      </inkml:traceGroup>
    </inkml:traceGroup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4:36.69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51 315 0,'52'53'0,"-25"-53"15,51 0-15,-25-26 0,-1-1 0,-26-25 16,-26-26-16,-26 25 16,0 1-1,-27-1 1,-25 27 0,25 26-1,1 26 1,26 27-1,0 25 17,26 1-17,26-1 1,26-25 0,1-27-1,-1-26 1,0-26-1,1-53 1,-53 1 0,-26-1-1,-27 1 1,-25 51 0,25 1-1,1 52 1,26 1-1,78 25 1,27 0 0,25 1-1,-51-79 1,-53 26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4:40.984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39 1 0,'52'53'0,"-52"-27"0,27 26 0,-27 0 16,26 1-16,-52-1 15,52-52 1,-26 26-1,26 1 1,0-1 0,27-26-1,-1-26 1,0-27 0,1 27-1,-27-53 1,-26 27-1,-26 0 17,-27-1-17,1 27 1,-53 26 0,27 26-1,25 27 1,1-1-1,52 27 1,0-1 0,52-25-1,1-53 1,25 0 0,-25-27-1,-27-25 1,0 0-1,-52-1 1,0 27 0,26 0-1,0 26 1,0 52 0,26 1 15,26-27-16,-52-26-15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4:23.7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BAB9E5-80E4-4AAF-93F9-8D9D37CCCA60}" emma:medium="tactile" emma:mode="ink">
          <msink:context xmlns:msink="http://schemas.microsoft.com/ink/2010/main" type="writingRegion" rotatedBoundingBox="1704,6778 8882,7939 8287,11619 1109,10458"/>
        </emma:interpretation>
      </emma:emma>
    </inkml:annotationXML>
    <inkml:traceGroup>
      <inkml:annotationXML>
        <emma:emma xmlns:emma="http://www.w3.org/2003/04/emma" version="1.0">
          <emma:interpretation id="{88361358-35E2-4B19-BD92-F3B93CAE0FDC}" emma:medium="tactile" emma:mode="ink">
            <msink:context xmlns:msink="http://schemas.microsoft.com/ink/2010/main" type="paragraph" rotatedBoundingBox="4394,7161 8596,8741 7606,11376 3403,97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B54CCC-2688-4598-A3AB-D922D8137F16}" emma:medium="tactile" emma:mode="ink">
              <msink:context xmlns:msink="http://schemas.microsoft.com/ink/2010/main" type="line" rotatedBoundingBox="4394,7161 8596,8741 7606,11376 3403,9797">
                <msink:destinationLink direction="with" ref="{F75CAE30-7C00-4E9E-B4B9-6A582AC7885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CCDD0CE-9EAE-4832-BBE8-7779C7218D72}" emma:medium="tactile" emma:mode="ink">
                <msink:context xmlns:msink="http://schemas.microsoft.com/ink/2010/main" type="inkWord" rotatedBoundingBox="4394,7161 8596,8741 7606,11376 3403,9797"/>
              </emma:interpretation>
              <emma:one-of disjunction-type="recognition" id="oneOf0">
                <emma:interpretation id="interp0" emma:lang="it-IT" emma:confidence="0">
                  <emma:literal>un</emma:literal>
                </emma:interpretation>
                <emma:interpretation id="interp1" emma:lang="it-IT" emma:confidence="0">
                  <emma:literal>w</emma:literal>
                </emma:interpretation>
                <emma:interpretation id="interp2" emma:lang="it-IT" emma:confidence="0">
                  <emma:literal>n</emma:literal>
                </emma:interpretation>
                <emma:interpretation id="interp3" emma:lang="it-IT" emma:confidence="0">
                  <emma:literal>mi</emma:literal>
                </emma:interpretation>
                <emma:interpretation id="interp4" emma:lang="it-IT" emma:confidence="0">
                  <emma:literal>no</emma:literal>
                </emma:interpretation>
              </emma:one-of>
            </emma:emma>
          </inkml:annotationXML>
          <inkml:trace contextRef="#ctx0" brushRef="#br0">2461-366 0,'0'-26'0,"27"0"0,-27-27 16,26 1-16,-26-1 0,26-25 15,0-1 1,0 1 0,27-27-1,-27-78 1,0 78-1,26-26 1,-25 0 0,25 0-1,0 0 1,1 0 0,-1 27-1,27-1 1,-27 0-1,0 27 1,1-1 15,25 27-15,-25 25 0,-1 27-1,0 27 1,1 25-1,-1 27 1,1-1 0,-27 27-1,26 0 1,-26 25 0,27 1-1,-27 27 1,0-28-1,0 28 1,0-27 0,1 26-1,-27 0 17,26 0-32,0 0 15,0-26 16,-26 26-15,26-26 0,27 0-1,-27 0 1,26 0 0,1-27-1,-1 27 1,-26-52-1,27 26 1,-27-27 0,26 1-1,-26-27 1,27-26 0,-27 1-1,0-1 1,0-26-1,27-26 1,-27-27 0,26 1 15,-26-27-15,27-26-1,-1 1 1,-26-1-1,27-26 1,-27 0 0,0 26-1,26-26 1,-25 1 0,25 25-1,-26-26 1,27 0-1,-1 26 1,26 0 0,-25 1-1,25 25 1,-25 1 0,25-1-1,-25 53 1,-1 0 15,0 26-15,-25 26-1,25 26 1,-26 1 0,0 25-1,1 1 1,-1 25-1,0 1 1,0 0 0,0 26-1,0-26 1,1 26 0,25-27-1,-26 1 1,27 0-1,-27-27 1,0 1 0,26-1-1,-25-51 17,-1-1-17,0 0 1,0-26-1,26-52 1,-25-1 0,-1-25 15,26-53-15,-26 52-1,1-26 1,-1 1-1,0 25 1,0 1 0,26-1-1,1 27 1,-27-1 0,26 53-1,-25-26 1,-1 26-1,0 26 1,0 1 0,0 25-1,-26 0 1,27 1 0,-27-27-1,26 26 16,0-26-15,-26-26 0,26 0-1,-26 27 1,0-27 0,0-27-1,0 27 1,-26-52-1,26 52 1</inkml:trace>
        </inkml:traceGroup>
      </inkml:traceGroup>
    </inkml:traceGroup>
    <inkml:traceGroup>
      <inkml:annotationXML>
        <emma:emma xmlns:emma="http://www.w3.org/2003/04/emma" version="1.0">
          <emma:interpretation id="{7F894DB3-8208-4BE1-B05E-191E2D3A8A01}" emma:medium="tactile" emma:mode="ink">
            <msink:context xmlns:msink="http://schemas.microsoft.com/ink/2010/main" type="paragraph" rotatedBoundingBox="1301,9273 8479,10434 8287,11619 1109,10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E3F15C-22FF-4EBD-9AE3-66E1C662B165}" emma:medium="tactile" emma:mode="ink">
              <msink:context xmlns:msink="http://schemas.microsoft.com/ink/2010/main" type="line" rotatedBoundingBox="1301,9273 8479,10434 8287,11619 1109,10458"/>
            </emma:interpretation>
          </emma:emma>
        </inkml:annotationXML>
        <inkml:traceGroup>
          <inkml:annotationXML>
            <emma:emma xmlns:emma="http://www.w3.org/2003/04/emma" version="1.0">
              <emma:interpretation id="{5753B16C-F99C-41E8-AAB5-6F8B9C6814CE}" emma:medium="tactile" emma:mode="ink">
                <msink:context xmlns:msink="http://schemas.microsoft.com/ink/2010/main" type="inkWord" rotatedBoundingBox="1301,9273 3170,9575 3004,10601 1135,10299"/>
              </emma:interpretation>
              <emma:one-of disjunction-type="recognition" id="oneOf1">
                <emma:interpretation id="interp5" emma:lang="it-IT" emma:confidence="0">
                  <emma:literal>tre</emma:literal>
                </emma:interpretation>
                <emma:interpretation id="interp6" emma:lang="it-IT" emma:confidence="0">
                  <emma:literal>tra</emma:literal>
                </emma:interpretation>
                <emma:interpretation id="interp7" emma:lang="it-IT" emma:confidence="0">
                  <emma:literal>tiro</emma:literal>
                </emma:interpretation>
                <emma:interpretation id="interp8" emma:lang="it-IT" emma:confidence="0">
                  <emma:literal>tro</emma:literal>
                </emma:interpretation>
                <emma:interpretation id="interp9" emma:lang="it-IT" emma:confidence="0">
                  <emma:literal>tzo</emma:literal>
                </emma:interpretation>
              </emma:one-of>
            </emma:emma>
          </inkml:annotationXML>
          <inkml:trace contextRef="#ctx0" brushRef="#br1" timeOffset="22569.8445">0 53 0,'157'-26'15,"0"26"-15,0 0 0,-26 0 16,0 26 0,-78-52 15,-27-1-15,-26 27-1</inkml:trace>
          <inkml:trace contextRef="#ctx0" brushRef="#br1" timeOffset="22347.2025">367-340 0,'-27'26'0,"27"79"0,-26 78 0,0 1 16,26-1 0,26-52-1,27-26 1,-27-27 0,26-52-1,-26 0 1,1-26-1,77-52 1,1 0 0,-79-53-1,-26 0 1,-78 1 0,78 104-1</inkml:trace>
          <inkml:trace contextRef="#ctx0" brushRef="#br1" timeOffset="22998.528">707 236 0,'26'0'0,"53"26"0,25-26 16,1 0-16,0 0 0,-26 27 15,-106-1 1,-51 0 0,-27 52-1,-26-25 1,53 25-1,51-51 17,80-1-17,51 0 1,27 0 0,0-26-1,-52-52 1,-27 26-1,-52 26 1</inkml:trace>
          <inkml:trace contextRef="#ctx0" brushRef="#br1" timeOffset="23382.2925">1362 812 0,'104'79'0,"-25"-79"15,-1-26-15,27-53 0,-52-26 16,-1 1 0,-52-27-1,-26 0 16,-27 52-15,-78 53 0,1 105-1,103 25 1,27 53 0,53-26-1,78-52 1,0-79 15,-131 0-15</inkml:trace>
        </inkml:traceGroup>
        <inkml:traceGroup>
          <inkml:annotationXML>
            <emma:emma xmlns:emma="http://www.w3.org/2003/04/emma" version="1.0">
              <emma:interpretation id="{901122B0-0505-432C-81C6-C19213F7A482}" emma:medium="tactile" emma:mode="ink">
                <msink:context xmlns:msink="http://schemas.microsoft.com/ink/2010/main" type="inkWord" rotatedBoundingBox="3725,10440 4430,10555 4361,10984 3655,10869">
                  <msink:destinationLink direction="with" ref="{182E38D2-8AD5-4C52-96F5-CE54EE3BF399}"/>
                </msink:context>
              </emma:interpretation>
              <emma:one-of disjunction-type="recognition" id="oneOf2">
                <emma:interpretation id="interp10" emma:lang="it-IT" emma:confidence="0">
                  <emma:literal>La</emma:literal>
                </emma:interpretation>
                <emma:interpretation id="interp11" emma:lang="it-IT" emma:confidence="0">
                  <emma:literal>a</emma:literal>
                </emma:interpretation>
                <emma:interpretation id="interp12" emma:lang="it-IT" emma:confidence="0">
                  <emma:literal>Ll</emma:literal>
                </emma:interpretation>
                <emma:interpretation id="interp13" emma:lang="it-IT" emma:confidence="0">
                  <emma:literal>Lo</emma:literal>
                </emma:interpretation>
                <emma:interpretation id="interp14" emma:lang="it-IT" emma:confidence="0">
                  <emma:literal>ci</emma:literal>
                </emma:interpretation>
              </emma:one-of>
            </emma:emma>
          </inkml:annotationXML>
          <inkml:trace contextRef="#ctx0" brushRef="#br1" timeOffset="21522.06">2854 838 0,'-157'158'0,"52"-106"0,1 26 16,51-51 0,53 25-1,26-52 17,79 26-17,52 0 1,27-26-1,-53 0 1,-53 0 0,-52 0-1,-26 0 1,-26-26 0,-26-26-1,-1-27 1,-25 1-1,52 25 1,-1 27 0,27 26-1,0 26 1,27 27 0,25 51-1,0-25 1,-25 0 15,-27-79-15,0 0-16</inkml:trace>
        </inkml:traceGroup>
        <inkml:traceGroup>
          <inkml:annotationXML>
            <emma:emma xmlns:emma="http://www.w3.org/2003/04/emma" version="1.0">
              <emma:interpretation id="{1E8BC4BF-C4A3-4811-A461-E38BE47E94DC}" emma:medium="tactile" emma:mode="ink">
                <msink:context xmlns:msink="http://schemas.microsoft.com/ink/2010/main" type="inkWord" rotatedBoundingBox="7726,10615 8431,10729 8371,11098 7666,10984">
                  <msink:destinationLink direction="with" ref="{182E38D2-8AD5-4C52-96F5-CE54EE3BF399}"/>
                </msink:context>
              </emma:interpretation>
              <emma:one-of disjunction-type="recognition" id="oneOf3">
                <emma:interpretation id="interp15" emma:lang="it-IT" emma:confidence="0">
                  <emma:literal>&gt;</emma:literal>
                </emma:interpretation>
                <emma:interpretation id="interp16" emma:lang="it-IT" emma:confidence="0">
                  <emma:literal>.</emma:literal>
                </emma:interpretation>
                <emma:interpretation id="interp17" emma:lang="it-IT" emma:confidence="0">
                  <emma:literal>,</emma:literal>
                </emma:interpretation>
                <emma:interpretation id="interp18" emma:lang="it-IT" emma:confidence="0">
                  <emma:literal>)</emma:literal>
                </emma:interpretation>
                <emma:interpretation id="interp19" emma:lang="it-IT" emma:confidence="0">
                  <emma:literal>s</emma:literal>
                </emma:interpretation>
              </emma:one-of>
            </emma:emma>
          </inkml:annotationXML>
          <inkml:trace contextRef="#ctx0" brushRef="#br1" timeOffset="20654.928">6494 969 0,'262'27'16,"-105"25"-16,-26 0 0,-26 1 16,-79-27 15,-26 26-15,-53-26-1,-25 27 1,-1-27-1,1 26 1,25-52 0,53 0-1</inkml:trace>
        </inkml:traceGroup>
      </inkml:traceGroup>
    </inkml:traceGroup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4:44.0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2E38D2-8AD5-4C52-96F5-CE54EE3BF399}" emma:medium="tactile" emma:mode="ink">
          <msink:context xmlns:msink="http://schemas.microsoft.com/ink/2010/main" type="inkDrawing" rotatedBoundingBox="4057,10731 7828,10668 7829,10741 4058,10803" semanticType="strikethrough" shapeName="Other">
            <msink:sourceLink direction="with" ref="{901122B0-0505-432C-81C6-C19213F7A482}"/>
            <msink:sourceLink direction="with" ref="{1E8BC4BF-C4A3-4811-A461-E38BE47E94DC}"/>
          </msink:context>
        </emma:interpretation>
      </emma:emma>
    </inkml:annotationXML>
    <inkml:trace contextRef="#ctx0" brushRef="#br0">367 3509 0,'52'0'0,"1"-26"0,-1 52 0,53-26 16,26 0-16,26 0 0,52 26 15,53-26 1,52-78 0,1 104-1,51-26 1,-25 0-1,-1 0 1,-26 0 0,-52-26-1,-52 26 1,-79 0 0,-27-26-1,-77 52 1,-1-26 15,-79 0-15,-25-26-1,78 26-15</inkml:trace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4:56.3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404F9D-823A-4C41-A073-DFA1F8A06502}" emma:medium="tactile" emma:mode="ink">
          <msink:context xmlns:msink="http://schemas.microsoft.com/ink/2010/main" type="inkDrawing" rotatedBoundingBox="3543,7962 8128,8254 8117,8431 3532,8138" semanticType="underline" shapeName="Other">
            <msink:sourceLink direction="with" ref="{1E5FD854-8E72-4C2A-9220-98DF61DEC253}"/>
          </msink:context>
        </emma:interpretation>
      </emma:emma>
    </inkml:annotationXML>
    <inkml:trace contextRef="#ctx0" brushRef="#br0">0 27 0,'236'-53'0,"-131"79"16,78-26-16,27 27 15,25-1 1,53 0 0,0 0-1,53 0 1,-1-26 0,27 26-1,-1 1 1,1-1-1,-53 0 1,0 0 0,-78-26-1,-79 26 1,-26 1 15,-79-27-15,1 26-1,-79-79 1,26 27 0,-27-26-1,-25-1 1,52 53 0</inkml:trace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28:52.52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C34037-8A67-423C-A02D-D7628D5F51B8}" emma:medium="tactile" emma:mode="ink">
          <msink:context xmlns:msink="http://schemas.microsoft.com/ink/2010/main" type="writingRegion" rotatedBoundingBox="4534,12302 7279,16415 3998,18605 1253,14491"/>
        </emma:interpretation>
      </emma:emma>
    </inkml:annotationXML>
    <inkml:traceGroup>
      <inkml:annotationXML>
        <emma:emma xmlns:emma="http://www.w3.org/2003/04/emma" version="1.0">
          <emma:interpretation id="{094FC79D-BB1E-43D2-A929-FD05B1C054EB}" emma:medium="tactile" emma:mode="ink">
            <msink:context xmlns:msink="http://schemas.microsoft.com/ink/2010/main" type="paragraph" rotatedBoundingBox="2584,13086 5697,13234 5636,14526 2522,14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70F441-B932-4433-8CAE-2390B6954CCD}" emma:medium="tactile" emma:mode="ink">
              <msink:context xmlns:msink="http://schemas.microsoft.com/ink/2010/main" type="line" rotatedBoundingBox="2584,13086 5697,13234 5636,14526 2522,14378">
                <msink:destinationLink direction="with" ref="{B15D17C8-D979-4A94-872B-2083BA63A4E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2DE0A8B-EB8C-4B29-8144-9C3C30A00DBB}" emma:medium="tactile" emma:mode="ink">
                <msink:context xmlns:msink="http://schemas.microsoft.com/ink/2010/main" type="inkWord" rotatedBoundingBox="2584,13086 5697,13234 5636,14526 2522,14378"/>
              </emma:interpretation>
              <emma:one-of disjunction-type="recognition" id="oneOf0">
                <emma:interpretation id="interp0" emma:lang="it-IT" emma:confidence="0">
                  <emma:literal>DAGA)</emma:literal>
                </emma:interpretation>
                <emma:interpretation id="interp1" emma:lang="it-IT" emma:confidence="0">
                  <emma:literal>BAGET)</emma:literal>
                </emma:interpretation>
                <emma:interpretation id="interp2" emma:lang="it-IT" emma:confidence="0">
                  <emma:literal>BACHI)</emma:literal>
                </emma:interpretation>
                <emma:interpretation id="interp3" emma:lang="it-IT" emma:confidence="0">
                  <emma:literal>AAT)</emma:literal>
                </emma:interpretation>
                <emma:interpretation id="interp4" emma:lang="it-IT" emma:confidence="0">
                  <emma:literal>BACH)</emma:literal>
                </emma:interpretation>
              </emma:one-of>
            </emma:emma>
          </inkml:annotationXML>
          <inkml:trace contextRef="#ctx0" brushRef="#br0">-3074 11810 0,'0'-78'0,"-53"104"0,1 26 0,-27 27 16,1 26-16,-1 26 0,1-27 15,25-25 1,27-53 0,26-52-1,0-27 1,26-77 0,1-1-1,25 26 1,-26 0-1,27 53 1,-1 26 0,-26 26-1,26 52 1,27 53 0,26 26-1,0-27 1,-1 1-1,-51-53 1,-53-25 15,0-27-15,-53-27 0,-51 1-1,-1 0 1,0 52-1,0-26 1,105 0 0</inkml:trace>
          <inkml:trace contextRef="#ctx0" brushRef="#br0" timeOffset="5016.2805">-2367 11601 0,'-26'157'0,"-27"0"0,27-26 15,-26-26 1,26-27 0,26-52 15,0 1-15,0-80-1,26-51 1,0-54-1,0 28 1,26-28 0,1 27-1,-53 27 1,26 51 0,0 27-1,-26 52 1,0 27-1,0 78 1,26 0 0,27 0-1,-53 26 1,52-26 0,-26-53-1,-26-26 1,0-25 15,-52-27-15,-27-27-1,1-25 1,-27 26 0,0 0-1,53 26 1,26-26-1,52 26 1,26-27 0,-52 27-1</inkml:trace>
          <inkml:trace contextRef="#ctx0" brushRef="#br0" timeOffset="5580.6975">-1555 11548 0,'-27'-26'0,"-51"79"0,-53 78 0,0 26 16,79-26-1,52 0 1,52-27-1,0-25 1,27-1 0,-27-25-1,1-27 1,-27-52 0,-26-27-1,0-25 1,26-53-1,-26 131 1</inkml:trace>
          <inkml:trace contextRef="#ctx0" brushRef="#br0" timeOffset="6067.971">-1477 11941 0,'157'26'0,"-52"-26"0,0 27 15,-27-27-15,-25-27 16,-53-51 0,0 78-1</inkml:trace>
          <inkml:trace contextRef="#ctx0" brushRef="#br0" timeOffset="5859.9765">-1241 11601 0,'0'52'16,"-26"1"-16,-1 51 0,27 27 0,0-26 31,0 0-16,27-1 1,25 1 15,0-52-15,-25-53 0,-1-27-1,-26-25 1,-53-79-1,53 131 1</inkml:trace>
          <inkml:trace contextRef="#ctx0" brushRef="#br0" timeOffset="6336.5085">-1058 11653 0,'210'105'0,"-53"26"16,-26 26-16,-27 0 16,-104 0-1,-78 0 1,-79 0 0,-53-104-1,210-53 1</inkml:trace>
        </inkml:traceGroup>
      </inkml:traceGroup>
    </inkml:traceGroup>
    <inkml:traceGroup>
      <inkml:annotationXML>
        <emma:emma xmlns:emma="http://www.w3.org/2003/04/emma" version="1.0">
          <emma:interpretation id="{341E8E95-F6E9-403E-AC3B-D5C84EB6D894}" emma:medium="tactile" emma:mode="ink">
            <msink:context xmlns:msink="http://schemas.microsoft.com/ink/2010/main" type="paragraph" rotatedBoundingBox="3383,14020 5689,17476 3998,18605 1692,15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8DC3B0-798D-44F2-B062-3D462C54AAB8}" emma:medium="tactile" emma:mode="ink">
              <msink:context xmlns:msink="http://schemas.microsoft.com/ink/2010/main" type="line" rotatedBoundingBox="3383,14020 5689,17476 3998,18605 1692,15149">
                <msink:destinationLink direction="with" ref="{B15D17C8-D979-4A94-872B-2083BA63A4E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7762B58-BB42-4B61-9CC4-3E86611B441A}" emma:medium="tactile" emma:mode="ink">
                <msink:context xmlns:msink="http://schemas.microsoft.com/ink/2010/main" type="inkWord" rotatedBoundingBox="3383,14020 5689,17476 3998,18605 1692,15149">
                  <msink:destinationLink direction="with" ref="{D2E947DE-02B6-4213-B29C-9300ACFC98BA}"/>
                </msink:context>
              </emma:interpretation>
              <emma:one-of disjunction-type="recognition" id="oneOf1">
                <emma:interpretation id="interp5" emma:lang="it-IT" emma:confidence="0">
                  <emma:literal>gag</emma:literal>
                </emma:interpretation>
                <emma:interpretation id="interp6" emma:lang="it-IT" emma:confidence="0">
                  <emma:literal>irta</emma:literal>
                </emma:interpretation>
                <emma:interpretation id="interp7" emma:lang="it-IT" emma:confidence="0">
                  <emma:literal>tag</emma:literal>
                </emma:interpretation>
                <emma:interpretation id="interp8" emma:lang="it-IT" emma:confidence="0">
                  <emma:literal>fago</emma:literal>
                </emma:interpretation>
                <emma:interpretation id="interp9" emma:lang="it-IT" emma:confidence="0">
                  <emma:literal>intaso</emma:literal>
                </emma:interpretation>
              </emma:one-of>
            </emma:emma>
          </inkml:annotationXML>
          <inkml:trace contextRef="#ctx0" brushRef="#br1" timeOffset="13303.836">-3336 12674 0,'26'27'0,"-26"-27"16,0 26-16,0 0 0,0 0 0,26 27 15,-52 25-15,52-26 0,-26 53 16,0 0 0,26 0-1,-26-1 1,27 1 15,-27 26-15,26-52-1,-52 52 1,52-27 0,-52-51-1,26 25 1,0-25 0,0-27-1,26-26 1,-26 0-1,0 0 1,0-26 0,0-53 15,0-26-31,0 105 16</inkml:trace>
          <inkml:trace contextRef="#ctx0" brushRef="#br1" timeOffset="14490.2835">-3258 12910 0,'53'52'0,"-1"-52"0,-26-26 15,-26 0-15,0-26 0,-26 26 0,-26-27 16,-1 1-16,1 26 0,0 26 0,-27 26 16,27 0-1,26 26 1,26 27 0,26-1-1,26-25 1,53-1-1,0-52 1,-1-26 0,-25 0-1,-53-27 1,-26-25 0,-26-1-1,0 27 1,-27 0-1,-25 52 1,25 0 15,1 52-15,26 27 0,52-27-1,0 26 1,53-25-1,-1-27 1,1-52 0,-53 26-1,0-53 1,-52 1 0,-52-26-1,25 51 1,-25 1-1,-1 26 1,27 26 0,52 27-1,0-1 1,78 0 0,1 1-1,-1-53 16,-51 0-15,-27-26 0,0-1-1,-53 1 1,1 0 0,-1 78-1,53-25 1,0-1-1,0-26 1</inkml:trace>
          <inkml:trace contextRef="#ctx0" brushRef="#br1" timeOffset="15564.4335">-3362 12858 0,'0'288'0,"0"-183"16,0-1-1,26 27 1,-26 0 0,0-26-1,0 0 1,0 26 0,-26-79 15,26 0-16,0-26 1,0-26 0,0 0-1,26-26 1,-26-26 0,-26-53-1,26 0 1,0-26-1,0-26 1,-26 26 0,26-26-1,-27 26 1,27 27 0,27 25-1,-27 27 1,-27 52-1,27 26 1,0-26 0,27 26 15,-27 53-15,52 25-1,-26 27 1,-26 0-1,26 0 1,-26 0 0,-26-26-1,26 26 1,0-26 0,-26-53-1,26-26 1,0 0 15,0-26-15,26-52-1,-26 0 1,-26-53 0,26 105-1</inkml:trace>
          <inkml:trace contextRef="#ctx0" brushRef="#br1" timeOffset="27466.992">-3336 14062 0,'0'53'15,"26"-27"-15,0 0 0,-26-78 0,0 25 16,-26 1-16,0 0 0,0 0 0,-27 0 16,1 26-16,-27 0 0,53 26 15,26 26-15,0 27 0,53-53 0,-1 53 16,27-53-16,-27 0 0,26-52 0,-51 0 15,-1-27-15,-52-25 16,-1-1 0,1 53-1,-26 26 1,0 0 0,-1 52-1,27-26 1,26 27-1,26 25 1,0-51 0,27-1-1,-1-52 1,-26-1 0,-26-25-1,-26-27 1,0 53-1,26 0 1,-26 52 15,26 0-15,52 27 0,0-27-1,1-26 1,-53 0-1</inkml:trace>
          <inkml:trace contextRef="#ctx0" brushRef="#br1" timeOffset="28385.8785">-2577 14717 0,'27'26'0,"-54"53"0,1 25 0,0 27 16,-53 26 0,27 27-1,26-53 1,26 26 0,0-52-1,52-1 1,27-51-1,-1-1 1,1-52 0,-1 0-1,1-26 1,-27 0 0,-25-27-1,-27 1 1,-27-27-1,-25-25 1,52 104 15</inkml:trace>
          <inkml:trace contextRef="#ctx0" brushRef="#br1" timeOffset="28713.9825">-2969 15136 0,'157'0'0,"-26"0"15,0 26-15,-27 26 16,-25-52-1,-27 27 1,-26-1 0,-26-52-1,-26 26 1,26 0 0,0 0-1,0 0 1</inkml:trace>
          <inkml:trace contextRef="#ctx0" brushRef="#br1" timeOffset="29341.872">-2001 15345 0,'53'0'0,"-1"-26"16,1 26-16,-1 26 0,26-26 0,-25 27 15,-27-27-15,-26 26 31,-52 0-15,-1-52 0,-51 26-1,-1 0 1,0 26 0,0 0-1,53 26 1,26 53-1,26-105 1,52 26 0,27 1-1,-1-1 1,27 0 0,0 0-1,-53-26 1,0 0-1,-25 0 1,-1 0 15,-26-52-15,26 26 0,53-1-1,-1 27 1,-78 0-1</inkml:trace>
          <inkml:trace contextRef="#ctx0" brushRef="#br1" timeOffset="29888.712">-979 15241 0,'-53'-27'0,"-25"1"16,-1 26-16,-26 26 0,1 79 15,25 0-15,27 26 31,26 78-15,52-78 0,26 0-1,53-52 1,0-27 0,26-52-1,-27-52 1,-25-27-1,-1-26 1,-51-25 0,-1-1-1,-52 26 1,-27 0 0,-25 53-1,-53 52 16,0 52-15,0 53 0,131-105-1</inkml:trace>
          <inkml:trace contextRef="#ctx0" brushRef="#br1" timeOffset="30841.776">-901 14979 0,'0'26'0,"-26"26"0,-26 1 0,-1 51 16,-25 27-16,-27 26 16,0 53-1,0-27 1,-25 53 0,-1-53-1,52-104 1,79-79-1</inkml:trace>
        </inkml:traceGroup>
      </inkml:traceGroup>
    </inkml:traceGroup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7:47.0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3DD021-518D-4F78-95E2-1959B72EAF18}" emma:medium="tactile" emma:mode="ink">
          <msink:context xmlns:msink="http://schemas.microsoft.com/ink/2010/main" type="writingRegion" rotatedBoundingBox="20499,14533 32034,15070 31965,16556 20429,16018"/>
        </emma:interpretation>
      </emma:emma>
    </inkml:annotationXML>
    <inkml:traceGroup>
      <inkml:annotationXML>
        <emma:emma xmlns:emma="http://www.w3.org/2003/04/emma" version="1.0">
          <emma:interpretation id="{91F2D950-5F74-4049-80F6-1915F9E90461}" emma:medium="tactile" emma:mode="ink">
            <msink:context xmlns:msink="http://schemas.microsoft.com/ink/2010/main" type="paragraph" rotatedBoundingBox="20499,14533 32034,15070 31965,16556 20429,16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2F2204-4ECE-4349-8BA0-D177DBA9EC5A}" emma:medium="tactile" emma:mode="ink">
              <msink:context xmlns:msink="http://schemas.microsoft.com/ink/2010/main" type="line" rotatedBoundingBox="20499,14533 32034,15070 31965,16556 20429,16018"/>
            </emma:interpretation>
          </emma:emma>
        </inkml:annotationXML>
        <inkml:traceGroup>
          <inkml:annotationXML>
            <emma:emma xmlns:emma="http://www.w3.org/2003/04/emma" version="1.0">
              <emma:interpretation id="{3AFD7643-F4A0-4439-B6AB-8DC3DBE58837}" emma:medium="tactile" emma:mode="ink">
                <msink:context xmlns:msink="http://schemas.microsoft.com/ink/2010/main" type="inkWord" rotatedBoundingBox="20519,14625 25953,15211 25820,16450 20386,15864"/>
              </emma:interpretation>
              <emma:one-of disjunction-type="recognition" id="oneOf0">
                <emma:interpretation id="interp0" emma:lang="it-IT" emma:confidence="0">
                  <emma:literal>matematicamente</emma:literal>
                </emma:interpretation>
                <emma:interpretation id="interp1" emma:lang="it-IT" emma:confidence="0">
                  <emma:literal>matematicamente te</emma:literal>
                </emma:interpretation>
                <emma:interpretation id="interp2" emma:lang="it-IT" emma:confidence="0">
                  <emma:literal>matematicamen te</emma:literal>
                </emma:interpretation>
                <emma:interpretation id="interp3" emma:lang="it-IT" emma:confidence="0">
                  <emma:literal>Matematicamen te</emma:literal>
                </emma:interpretation>
                <emma:interpretation id="interp4" emma:lang="it-IT" emma:confidence="0">
                  <emma:literal>matematica te</emma:literal>
                </emma:interpretation>
              </emma:one-of>
            </emma:emma>
          </inkml:annotationXML>
          <inkml:trace contextRef="#ctx0" brushRef="#br0">14365 13251 0,'0'26'0,"0"52"0,0 53 15,27 0-15,-27 26 16,-27-26 0,27-52-1,0-53 1,0-26-1,0-26 1,53-79 0,-1-26-1,27 26 1,-1 27 0,1 25-1,-1 53 16,-25 53-15,-1 51 0,-26 1-1,-26 26 1,26-52 0,1-27-1,-27-52 1,52-26-1,0-53 1,27-25 0,-27 25-1,27 53 1,-53 26 0,0 26-1,27 79 1,-53 0-1,0-27 1,26 1 0,0-53 15,0-26-15,27-79-1,-1-25 1,26 25-1,1 53 1,-27 52 0,-25 26-1,-1 1 1,52-1 0,-25 0-1,-1-52 1,27 0-1,-1-52 1,-25 0 0,-27-27-1,-79 1 1,1 25 0,-53 27-1,27 52 1,-1 27 15,53-1-15,52 27-1,53-27 1,52 0 0,-27-26-1,1-26 1,-53 27-1,-25-27 1,-27 52 0,26-26-1,-26 27 1,52-1 0,-26-26-1,53-26 1,-27-52-1,-25-79 1,-1-26 0,-26 0-1,0 157 1</inkml:trace>
          <inkml:trace contextRef="#ctx0" brushRef="#br0" timeOffset="787.059">16408 13355 0,'340'53'16,"27"-27"0,-79 0-1,-157-52 1,-79 0 0,-52 26-1,0 0 1</inkml:trace>
          <inkml:trace contextRef="#ctx0" brushRef="#br0" timeOffset="551.7225">16696 13093 0,'0'27'0,"52"51"0,-52 79 0,26 27 16,-26-1-1,0 0 1,27-26 0,25-52-1,-26-26 1,27-79 0,25-27-1,-26-51 1,-25-27-1,-1 27 1,-26 51 0,0 1-1,0 52 1,0-26 0,0 79-1,78-1 1,1-25-1,26-1 17,-1-26-17,-51-52 1,-53-79 0,-79 1-1,-78-53 1,157 157-1</inkml:trace>
          <inkml:trace contextRef="#ctx0" brushRef="#br0" timeOffset="2098.4985">17481 13669 0,'79'158'0,"-53"-80"16,0 27-16,27-27 15,-53 1 1,26-53 0,-26-26-1,26-52 17,0-27-17,1 1 1,25-1-1,-26 53 1,0 52 0,27 53-1,-53-1 1,52 27 0,-26-26-1,27-27 1,25-52-1,1-26 17,-27-27-17,0 1 1,1 26 0,-53 26-1,0 26 1,26 26-1,26 1 1,27-1 0,26-26-1,-1-26 1,1 0 0,-26-52-1,-53 0 1,-26 25-1,0 27 1,0 0 0,0 0-1,0 53 1,78-27 0,1 26 15,26-52-16,-1 0 1,-51-52 0,-27-27-1,-78-25 1,-79 25 0,0 27-1,-26 52 1,52 26-1,79 0 1,52 26 0,52 1-1,80 25 1,-27-25 0,-27-1-1,-25 1 1,-79-53-1,26 26 1,0 0 15,0 0-15,27 0 0,-1-26-1,0-78 1,-25-53-1,25-26 1,53 0 0,-105 157-1</inkml:trace>
        </inkml:traceGroup>
        <inkml:traceGroup>
          <inkml:annotationXML>
            <emma:emma xmlns:emma="http://www.w3.org/2003/04/emma" version="1.0">
              <emma:interpretation id="{9F87A754-C1E4-4EFA-B88C-714C5410D43A}" emma:medium="tactile" emma:mode="ink">
                <msink:context xmlns:msink="http://schemas.microsoft.com/ink/2010/main" type="inkWord" rotatedBoundingBox="25703,14775 32034,15070 31965,16550 25634,16255"/>
              </emma:interpretation>
            </emma:emma>
          </inkml:annotationXML>
          <inkml:trace contextRef="#ctx0" brushRef="#br0" timeOffset="5103.189">19576 13355 0,'288'26'0,"-52"1"15,52-27 1,-52-27 15,-27 54-15,-78-27-1,-52-27 1,-79 54 0,-53 51-1,1 53 1,52-52 15,52-1-15,27-25-1,52-27 1,-53-52 0,-25-1-1,-53 1 1,-53 0-1,-51 26 1,-53 26 0,26 53-1,26 26 1,79-1 0,52 1-1,79-26 1,26-27-1,26-26 1,-53-52 0,1 0-1,-79-27 17,-26 53-17,0 0 1,0 0-1,26 53 1,53-1 0,26 27-1,26-53 1,-27 0 0,1-78-1,-52-27 1,-53-26-1,-79 1 1,-52-1 0,0 26-1,0 27 1,53 78 0,51 53-1,27-1 1,79 53 15,52 0-15,-26-78-1,-1-1 1,-25-52 0,-53-52-1,0-1 1,-26-25-1,0 25 1,27 53 0,-27 0-1,0 26 1,52 27 0,-26-1-1,53 1 1,-27-80-1,27 1 1,-27-26 0,27-27-1,-27-26 1,-26 79 15,-26 0-15,0 26-1,0 52 1,0 27 0,0 52-1,26-52 1,27-27 0,-1-26-1,27-52 1,25-53-1,-51 27 1,-27 0 0,0-1-1,-26 53 1,0 0 0,0 53-1,26-1 1,0 27-1,27-27 17,-1-26-17,1-26 1,-1-26 0,0-26-1,-26 25 1,1-25-1,-1 52 1,-26 26 0,52 27-1,1-1 1,25 26 0,27-51-1,0-27 1,-1-27-1,-51-25 1,-27-26 0,-26-27-1,-79 26 1,27 27 0,-27 26 15,27 26-16,26 52 1,52 53 0,26-27-1,27 27 1,26-53 0,-1-25-1,-25-54 1,-27-25-1,-25-26 1,-27-1 0,26 53-1,-26 26 1,0 0 0,0 52-1,26 27 1,0-1-1,0-25 1,27-27 15,-1-52-15,0-1 0,1-51-1,-27-1 1,-26 79-1,0 0 17,0 53-17,26 25 1,27 27 0,25-26-1,-26-27 1,27-52-1,-27-105 1,-25-52 0,-27 157-1</inkml:trace>
          <inkml:trace contextRef="#ctx0" brushRef="#br0" timeOffset="2655.1035">19891 13277 0,'26'104'0,"-26"1"0,0 78 16,0 1 0,0-27-1,52 26 1,-26-52-1,0-52 1,27-53 15,25-52-15,-51-53 0,-1 27-1,0-1 1,-26 53-1,0 27 1,52-1 0,-25 26-1,51 1 1,-26-1 0,1-26-1,-27-104 1,-26-27-1,-26-26 17,-27-26-17,-51 26 1,25 78 0,27 27-1,26 52 1,26-26-1,0 0 1,26 0 0,-52-52-1,-1-27 1,-25 27 0,52 52-1</inkml:trace>
          <inkml:trace contextRef="#ctx0" brushRef="#br0" timeOffset="5911.731">24604 13512 0,'236'27'0,"52"51"0,0 27 16,-79-53-1,-209-52 1</inkml:trace>
          <inkml:trace contextRef="#ctx0" brushRef="#br0" timeOffset="5747.679">25049 13251 0,'52'52'16,"-52"26"-16,0 80 0,-26 25 0,26 26 15,-26 1 1,26-1 15,52 1-15,1-79 0,-1-131-1,27-26 1,-27-53-1,1-26 17,-27-26-17,-52 27 1,-1 25 0,1 27-1,0 25 1,0 54-1,0 25 1,52 27 0,26 25-1,53 1 1,26 0 0,0-27-1,-27-51 1,-51-54-1,-79-51 1,-105-79 0,-53-53-1,184 210 1</inkml:trace>
        </inkml:traceGroup>
      </inkml:traceGroup>
    </inkml:traceGroup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0:13.08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3C19CC-FEA2-45C2-B7A3-C3BB63020DDD}" emma:medium="tactile" emma:mode="ink">
          <msink:context xmlns:msink="http://schemas.microsoft.com/ink/2010/main" type="writingRegion" rotatedBoundingBox="1193,580 18881,929 18714,9425 1025,9076"/>
        </emma:interpretation>
      </emma:emma>
    </inkml:annotationXML>
    <inkml:traceGroup>
      <inkml:annotationXML>
        <emma:emma xmlns:emma="http://www.w3.org/2003/04/emma" version="1.0">
          <emma:interpretation id="{5541FE16-2C99-4707-9AD3-7C5463FB063F}" emma:medium="tactile" emma:mode="ink">
            <msink:context xmlns:msink="http://schemas.microsoft.com/ink/2010/main" type="paragraph" rotatedBoundingBox="2962,615 18881,929 18847,2638 2928,23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E389F4A-EE5D-41E0-9B0D-24E391199516}" emma:medium="tactile" emma:mode="ink">
              <msink:context xmlns:msink="http://schemas.microsoft.com/ink/2010/main" type="line" rotatedBoundingBox="2962,615 18881,929 18847,2638 2928,2324"/>
            </emma:interpretation>
          </emma:emma>
        </inkml:annotationXML>
        <inkml:traceGroup>
          <inkml:annotationXML>
            <emma:emma xmlns:emma="http://www.w3.org/2003/04/emma" version="1.0">
              <emma:interpretation id="{3B3B6E7C-2DB9-48CD-8BAE-EFF7F61E86B3}" emma:medium="tactile" emma:mode="ink">
                <msink:context xmlns:msink="http://schemas.microsoft.com/ink/2010/main" type="inkWord" rotatedBoundingBox="2962,615 11000,773 10966,2483 2928,2324"/>
              </emma:interpretation>
              <emma:one-of disjunction-type="recognition" id="oneOf0">
                <emma:interpretation id="interp0" emma:lang="it-IT" emma:confidence="0">
                  <emma:literal>SORGENTE</emma:literal>
                </emma:interpretation>
                <emma:interpretation id="interp1" emma:lang="it-IT" emma:confidence="0">
                  <emma:literal>Sori GENTE</emma:literal>
                </emma:interpretation>
                <emma:interpretation id="interp2" emma:lang="it-IT" emma:confidence="0">
                  <emma:literal>Sori SENTE</emma:literal>
                </emma:interpretation>
                <emma:interpretation id="interp3" emma:lang="it-IT" emma:confidence="0">
                  <emma:literal>SORTENTE</emma:literal>
                </emma:interpretation>
                <emma:interpretation id="interp4" emma:lang="it-IT" emma:confidence="0">
                  <emma:literal>Sori LENTE</emma:literal>
                </emma:interpretation>
              </emma:one-of>
            </emma:emma>
          </inkml:annotationXML>
          <inkml:trace contextRef="#ctx0" brushRef="#br0">2514 997 0,'131'209'0,"-131"-52"15,26-26 1,-26-52 0,0-79-1,-26 0 1,0-79 0,-27-52-1,79-52 1,79 52-1,52 26 1,53 53 0,-1 52 15,-52 26-15,-104 26-1,-79 27 1,-79 26-1,-78-27 1,25 1 0,80 25-1,78-25 1,78 0 0,53-1-1,26-52 1,-26 1-1,-52-27 1,-53-79 15,-26-131-15,52 80 0,-52 130-1</inkml:trace>
          <inkml:trace contextRef="#ctx0" brushRef="#br0" timeOffset="988.218">4373 839 0,'-26'-52'0,"-53"26"0,-78 52 15,0 53-15,26 25 16,53 53 0,51 1-1,54-1 1,77 0 15,184 0-15,-78-131-1,-27-52 1,-78-26 0,-79-53-1,-78 0 1,-105 0 0,-1 27-1,54 52 1,78 26-1,52 0 1,105 0 0,78-27-1,27-25 1,-79 0 0,-79-1-1,-51 27 1,-27 26-1,-53 0 17,-25 79-17,25 25 1,53 27 0,53-26-1,25 0 1,53-27-1,26-25 1,27-27 0,-53-26-1,-79-26 1,-52-27 0,-105-25-1,-52-1 1,-52 1 31,-1 25-47,53 53 0,131 0 15,26-26 1,105-26 0,104 52 15,1-26-16,-80-1 1,-130-51 0,-104-27-1,-80 27 1,184 78 0</inkml:trace>
          <inkml:trace contextRef="#ctx0" brushRef="#br0" timeOffset="1131.7635">4661 918 0,'157'-26'0,"79"0"16,26-1-16,-53-77 16,-209 104-1</inkml:trace>
          <inkml:trace contextRef="#ctx0" brushRef="#br0" timeOffset="1695.204">6049 970 0,'-26'288'0,"-27"-52"15,53-105 1,0-52-1,27-53 1,-27-26 0,26-105-1,0-26 1,-52-26 0,-27 26 15,53 52-16,27 79 1,25 79 0,26 52-1,53 0 1,0 0 0,26-53-1,1-51 1,-80-54-1,-26-25 1,-52-79 0,-78-26-1,-27 26 1,0 26 0,27 53-1,-1 0 1,106-1-1,103 1 1,-130 52 0</inkml:trace>
          <inkml:trace contextRef="#ctx0" brushRef="#br0" timeOffset="3167.766">6154 499 0,'104'-79'0,"80"27"16,51 52-16,1 0 16,-26 26-1,-80-26 1,-51 26 0,-53-26 15,-52 0-16,26 0-15</inkml:trace>
          <inkml:trace contextRef="#ctx0" brushRef="#br0" timeOffset="2927.547">6625 656 0,'0'52'0,"26"27"0,0 52 0,27 0 16,-27 26-1,0-26 1,-26-26 0,0-1-1,0-77 1,-26-54 0,0-77-1,-53-53 1,1-53-1,78 210 1</inkml:trace>
          <inkml:trace contextRef="#ctx0" brushRef="#br0" timeOffset="2244.9735">7227 892 0,'79'26'0,"-27"26"0,-52 79 0,-26-26 15,0 26 1,26-26 0,26-1-1,26-25 1,27-27-1,78-25 1,0-27 15,53-27-15,-158-25 0,-78 0-1,-105-53 1,-79 0-1,-25 27 1,-1 25 0,53 27-1,157 78 1,52-52 0,105-26-1,78 0 1,1 0-1,-53 0 1,-131-53 0,-105 1-1,-104 25 1,183 53 0</inkml:trace>
          <inkml:trace contextRef="#ctx0" brushRef="#br0" timeOffset="3532.0005">7044 944 0,'52'-52'0,"105"26"0,27-1 0,-1-25 15,-104 0 1,-79 52-1</inkml:trace>
          <inkml:trace contextRef="#ctx0" brushRef="#br0" timeOffset="-1042.902">707 159 0,'-52'-105'16,"52"79"-16,-26-1 0,-27 27 15,-52 27 1,-26 25 0,27 53-1,-1 0 1,79-1 0,78 27-1,79-26 1,52 0-1,53-1 1,0 1 0,-53 26-1,-78-26 1,-105 26 0,-79-27-1,-104 1 1,-53-26-1,-52-27 1,53-26 0,77-26 15,106-26-15,52-79-1,131-26 1,105 27-1,26-27 1,-27 52 0,-235 79-1</inkml:trace>
          <inkml:trace contextRef="#ctx0" brushRef="#br0" timeOffset="-623.9835">1336 1573 0,'157'131'0,"-53"-105"16,53-26-16,1-79 16,-27-26-1,-27-52 1,-78 0-1,-78 26 1,-53 0 0,-78 53 15,0 78-15,-1 78-1,54 53 1,103 26-1,54 0 1,130-52 0,52-26-1,1-105 1,-1-105 0,-209 131-1</inkml:trace>
        </inkml:traceGroup>
        <inkml:traceGroup>
          <inkml:annotationXML>
            <emma:emma xmlns:emma="http://www.w3.org/2003/04/emma" version="1.0">
              <emma:interpretation id="{E9AD11F3-61D9-46D9-B79B-10DB2867B8F2}" emma:medium="tactile" emma:mode="ink">
                <msink:context xmlns:msink="http://schemas.microsoft.com/ink/2010/main" type="inkWord" rotatedBoundingBox="12889,1203 18873,1321 18849,2568 12864,2450"/>
              </emma:interpretation>
              <emma:one-of disjunction-type="recognition" id="oneOf1">
                <emma:interpretation id="interp5" emma:lang="it-IT" emma:confidence="0">
                  <emma:literal>IDEALE</emma:literal>
                </emma:interpretation>
                <emma:interpretation id="interp6" emma:lang="it-IT" emma:confidence="0">
                  <emma:literal>IDE DIE</emma:literal>
                </emma:interpretation>
                <emma:interpretation id="interp7" emma:lang="it-IT" emma:confidence="0">
                  <emma:literal>IDE due</emma:literal>
                </emma:interpretation>
                <emma:interpretation id="interp8" emma:lang="it-IT" emma:confidence="0">
                  <emma:literal>IDEDLE</emma:literal>
                </emma:interpretation>
                <emma:interpretation id="interp9" emma:lang="it-IT" emma:confidence="0">
                  <emma:literal>IDE DITE</emma:literal>
                </emma:interpretation>
              </emma:one-of>
            </emma:emma>
          </inkml:annotationXML>
          <inkml:trace contextRef="#ctx0" brushRef="#br0" timeOffset="4087.629">9951 892 0,'78'105'0,"-26"-1"0,-25 53 15,-54 27 1,27-53 0,27-27-1,-27-77 1,0-27-1,-27-105 1,80-26 0,-53 131-1</inkml:trace>
          <inkml:trace contextRef="#ctx0" brushRef="#br0" timeOffset="4679.388">10658 997 0,'52'52'16,"0"79"-16,-25 26 16,-1 0-1,0-26 1,-26-52-1,0-27 1,-26-78 0,-27-53-1,-25-78 1,-1-26 0,27 26-1,-1 52 1,80 79-1,51 52 1,53-52 0,105 78-1,-1 0 1,-51 79 0,-53 0-1,-131-26 16,-157 52-15,-53-78 0,-52-27-1,-26-26 1,105 0 0,131-52-1,130-78 1,105-80-1,-183 184 1</inkml:trace>
          <inkml:trace contextRef="#ctx0" brushRef="#br0" timeOffset="5187.168">11574 1232 0,'288'26'31,"-78"-26"-31,-79-52 0,-105-53 31,-26 105-15</inkml:trace>
          <inkml:trace contextRef="#ctx0" brushRef="#br0" timeOffset="5351.22">11705 892 0,'288'0'0,"-26"-26"16,0-79-1,-262 105 1</inkml:trace>
          <inkml:trace contextRef="#ctx0" brushRef="#br0" timeOffset="5027.022">11941 1023 0,'-53'104'0,"1"27"15,-53-26-15,131 0 16,27-53 0,25 1 15,79-53-16,27 0 1,-1 0 0,-131-27-1,-104-25 1,-105-27 0,-53 1-1,210 78 1</inkml:trace>
          <inkml:trace contextRef="#ctx0" brushRef="#br0" timeOffset="5932.2375">13067 944 0,'-53'183'15,"-25"-25"-15,-27-1 16,0-53 0,53-51-1,26-27 1,52-26 15,0-26-15,53-53-1,-1-78 1,105-52 0,-130 104-1,-1 53 1,-26 52-1,1 52 1,-1 53 0,26 26-1,1-1 17,25-25-17,-26-26 1,-25-53-1,-54 0 1,-77 27 0,-106-53-1,-52 0 1,79 26 0,104-52-1,132-79 1,104 0-1,-157 105 1</inkml:trace>
          <inkml:trace contextRef="#ctx0" brushRef="#br0" timeOffset="6323.814">14140 866 0,'-78'157'15,"-27"-26"-15,26-53 16,53 27 0,52-53-1,79 1 1,26-27 15,105 26-15,-79 1-1,-79-1 1,-51 0 0,-1-25-1,-26-54 1,52-77-1,27-54 1,-79 158 0</inkml:trace>
          <inkml:trace contextRef="#ctx0" brushRef="#br0" timeOffset="6828.6645">14926 1337 0,'340'-52'0,"-156"25"16,-132-104 0,-52 131-1</inkml:trace>
          <inkml:trace contextRef="#ctx0" brushRef="#br0" timeOffset="6977.0925">14978 708 0,'288'-26'16,"-26"52"-16,-105-26 15,-157 0 1</inkml:trace>
          <inkml:trace contextRef="#ctx0" brushRef="#br0" timeOffset="6651.918">15135 970 0,'0'105'0,"-26"26"0,-26 26 16,52-52 0,52 0-1,27-27 1,52-25-1,26-27 1,26 0 0,27 0-1,-158-52 1,-104-53 0,-79-25 15,131 104-31</inkml:trace>
        </inkml:traceGroup>
      </inkml:traceGroup>
    </inkml:traceGroup>
    <inkml:traceGroup>
      <inkml:annotationXML>
        <emma:emma xmlns:emma="http://www.w3.org/2003/04/emma" version="1.0">
          <emma:interpretation id="{24809116-2043-4EA0-878A-9602E53165AE}" emma:medium="tactile" emma:mode="ink">
            <msink:context xmlns:msink="http://schemas.microsoft.com/ink/2010/main" type="paragraph" rotatedBoundingBox="1187,3109 11338,2773 11420,5246 1269,5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446F12-C9AB-4C88-A27F-26E8FC583078}" emma:medium="tactile" emma:mode="ink">
              <msink:context xmlns:msink="http://schemas.microsoft.com/ink/2010/main" type="line" rotatedBoundingBox="1187,3109 11338,2773 11420,5246 1269,5582"/>
            </emma:interpretation>
          </emma:emma>
        </inkml:annotationXML>
        <inkml:traceGroup>
          <inkml:annotationXML>
            <emma:emma xmlns:emma="http://www.w3.org/2003/04/emma" version="1.0">
              <emma:interpretation id="{28CDC899-8136-4D37-B1BC-DA773B227E8E}" emma:medium="tactile" emma:mode="ink">
                <msink:context xmlns:msink="http://schemas.microsoft.com/ink/2010/main" type="inkWord" rotatedBoundingBox="6603,3177 11347,3020 11416,5132 6673,5289"/>
              </emma:interpretation>
              <emma:one-of disjunction-type="recognition" id="oneOf2">
                <emma:interpretation id="interp10" emma:lang="it-IT" emma:confidence="0">
                  <emma:literal>(campionato)</emma:literal>
                </emma:interpretation>
                <emma:interpretation id="interp11" emma:lang="it-IT" emma:confidence="0">
                  <emma:literal>(Campionato)</emma:literal>
                </emma:interpretation>
                <emma:interpretation id="interp12" emma:lang="it-IT" emma:confidence="0">
                  <emma:literal>(campionato</emma:literal>
                </emma:interpretation>
                <emma:interpretation id="interp13" emma:lang="it-IT" emma:confidence="0">
                  <emma:literal>(Campionato</emma:literal>
                </emma:interpretation>
                <emma:interpretation id="interp14" emma:lang="it-IT" emma:confidence="0">
                  <emma:literal>(campionata)</emma:literal>
                </emma:interpretation>
              </emma:one-of>
            </emma:emma>
          </inkml:annotationXML>
          <inkml:trace contextRef="#ctx0" brushRef="#br0" timeOffset="12251.169">3771 4034 0,'157'105'0,"-79"-79"0,1-52 0,26-27 16,-53-51-1,0 25 1,-52-26-1,-52 27 1,-79-1 0,-26 79-1,52 53 17,1-1-32,77 53 15,27-1 16,79-25-15,78-27 0,-26-78-1,26-52 1,-52-1 0,-105 79-1</inkml:trace>
          <inkml:trace contextRef="#ctx0" brushRef="#br0" timeOffset="12694.5">4504 3694 0,'52'104'0,"-78"1"0,26-26 16,0-1-1,0-52 1,26-26 0,27-26-1,25-52 1,1-1 15,-1-26-15,-51 79-1,-1 26 1,-26 26 0,0 53-1,26-1 1,0 1 0,0 0-1,27-53 1,-1-79-1,0 1 1,-52 52 0</inkml:trace>
          <inkml:trace contextRef="#ctx0" brushRef="#br0" timeOffset="13327.272">5237 3929 0,'53'53'15,"-1"-1"-15,26-26 0,1-52 0,26 0 16,-53-27-1,1-25 1,-53-27 0,-105 0-1,-26 79 17,-26 52-17,78 53 1,53 0-1,52-27 1,27 26 0,51-51-1,1-27 1,-26 0 0,-53-27-1,-26 27 1,0 0-1,26 27 1,26 25 0,1 0-1,25 1 17,27-27-17,-26-26 1,-27-52-1,-26-53 1,-26 0 0,0 105-1</inkml:trace>
          <inkml:trace contextRef="#ctx0" brushRef="#br0" timeOffset="14550.8265">5892 3196 0,'0'-52'16,"131"52"-16,52-26 0,27 26 15,-1 0 1,0 0 0,-104 26-1,-79-26 1,-104 0 0,-79 0-1,0 0 1,26 52-1,131-52 1</inkml:trace>
          <inkml:trace contextRef="#ctx0" brushRef="#br0" timeOffset="13746.1905">6206 2751 0,'0'26'0,"26"79"0,-26 52 0,-26 26 16,52 132-1,-26-158 1,0 0 0,26-53-1,-26-25 1,0-53-1,0-26 1,-52-78 0,0-27 15,-27 0-15,79 105-1</inkml:trace>
          <inkml:trace contextRef="#ctx0" brushRef="#br0" timeOffset="14995.134">6363 3772 0,'262'157'0,"-79"-131"15,1 1 1,-27-80 0,-53 1-1,-25-53 1,-79 27 15,-52-27-15,-79 26-1,-53 53 1,1 52 0,26 27-1,105 51 1,25 1 0,80 26-1,78-52 1,52-53-1,-26-79 1,0-51 0,-52-80-1,-79 1 1,-26 183 0</inkml:trace>
          <inkml:trace contextRef="#ctx0" brushRef="#br0" timeOffset="15278.319">7123 2437 0,'235'104'16,"27"54"-16,52 51 0,-52 53 15,-79 0 1,-104 0 0,-131-27-1,-79 1 1,-131-27 15,-26-51-15,288-158-1</inkml:trace>
          <inkml:trace contextRef="#ctx0" brushRef="#br0" timeOffset="8599.059">-1126 2463 0,'-52'26'16,"-132"131"-16,80-26 16,-1 52-16,0 105 15,79-26 16,26 0-15,52 0 0,27-26-1,78-53 1,-26-26 0,-52-78-1,-27-27 1,-26-52-1,-26-26 1,-52-53 0,-27-52-1,79 131 1</inkml:trace>
          <inkml:trace contextRef="#ctx0" brushRef="#br0" timeOffset="10667.286">-445 3641 0,'26'0'16,"-26"-26"-16,26-26 0,0-1 0,1-25 15,-1 25-15,-52 1 0,-27 52 16,-51 0-1,-54 79 1,1 52 0,53-1 15,51 28-15,53-1-1,53-53 1,77-25-1,28-53 1,-27-78 0,-1 26-1,-51-27 1,-53 1 0,-26 52-1,0 0 1,0 0-1,26 52 1,27 1 0,25-27-1,53 0 1,26-52 0,-26-53-1,-52 1 16,-53-27-15,-52-26 0,-53 26-1,-52 27 1,-26 78 0,52 26-1,1 52 1,51 53-1,53 0 1,79-26 0,26-53-1,26 1 1,0-79 0,-27-27-1,-51 1 1,-27-27-1,-26 53 1,0 26 0,0 0 15,0 26-15,52 53-1,27-1 1,-1-25-1,1-27 1,-1 0 0,-25-52-1,-1-53 1,1-25 0,-27-1 15,-26 0-31,26 53 15,-26 26 1,0 26 0,0 52-1,26 53 1,-26-1 0,26-25-1,0 0 16,1-79-15,-1-27 0,26-77-1,-26 25 1,1-26 0,-1 53-1,-26 52 1,26 26-1,26 53 1,-25 25 0,25 1-1,-26-26 17,26-53-17,-25-26 1,25-52-1,0-27 1,1-26 0,-1 1-1,-26 51 1,0 27 0,1 52-1,-1 53 1,26 25-1,-26 1 1,1-26 0,-1-27-1,0-26 1,26-52 0,-52-26-1,27-53 1,-27 105-1</inkml:trace>
          <inkml:trace contextRef="#ctx0" brushRef="#br0" timeOffset="11386.9665">2331 3667 0,'26'27'0,"0"77"16,26 80-16,-52-27 0,0 26 15,26 0 1,-26-26 0,0-52-1,0-52 1,0-53-1,-26-27 1,0-104 15,26-26-15,0-26 0,0 0-1,52 52 1,53 26-1,26 27 1,26 51 0,0 27-1,-52 53 1,-26-1 0,-53 27-1,-78-1 1,-79-25-1,0-27 1,-26 0 0,52-52-1,79-27 1,78-51 0,-52 104-1</inkml:trace>
          <inkml:trace contextRef="#ctx0" brushRef="#br0" timeOffset="11650.6215">3195 3877 0,'131'157'0,"-131"-78"16,26-27 0,-26-78-1,0-79 1,-26-26 0,-27-52-1,53 183 1</inkml:trace>
          <inkml:trace contextRef="#ctx0" brushRef="#br0" timeOffset="11923.065">3038 3222 0,'0'0'16</inkml:trace>
        </inkml:traceGroup>
      </inkml:traceGroup>
    </inkml:traceGroup>
    <inkml:traceGroup>
      <inkml:annotationXML>
        <emma:emma xmlns:emma="http://www.w3.org/2003/04/emma" version="1.0">
          <emma:interpretation id="{0FDCD384-18A6-45C1-B628-7574734D7625}" emma:medium="tactile" emma:mode="ink">
            <msink:context xmlns:msink="http://schemas.microsoft.com/ink/2010/main" type="paragraph" rotatedBoundingBox="56,8175 2241,4789 3952,5893 1767,9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3F061C-ADC4-4772-A870-E4AC59C5B066}" emma:medium="tactile" emma:mode="ink">
              <msink:context xmlns:msink="http://schemas.microsoft.com/ink/2010/main" type="line" rotatedBoundingBox="56,8175 2241,4789 3952,5893 1767,9279">
                <msink:destinationLink direction="with" ref="{A7805DD8-A0FA-43D4-913B-D428CA7C7D8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82D6B7F-3D5A-400C-A63A-91EDA7CF6B31}" emma:medium="tactile" emma:mode="ink">
                <msink:context xmlns:msink="http://schemas.microsoft.com/ink/2010/main" type="inkWord" rotatedBoundingBox="56,8175 2241,4789 3952,5893 1767,9279"/>
              </emma:interpretation>
              <emma:one-of disjunction-type="recognition" id="oneOf3">
                <emma:interpretation id="interp15" emma:lang="it-IT" emma:confidence="0">
                  <emma:literal>ps"</emma:literal>
                </emma:interpretation>
                <emma:interpretation id="interp16" emma:lang="it-IT" emma:confidence="0">
                  <emma:literal>ps:</emma:literal>
                </emma:interpretation>
                <emma:interpretation id="interp17" emma:lang="it-IT" emma:confidence="0">
                  <emma:literal>sopra</emma:literal>
                </emma:interpretation>
                <emma:interpretation id="interp18" emma:lang="it-IT" emma:confidence="0">
                  <emma:literal>EPS:</emma:literal>
                </emma:interpretation>
                <emma:interpretation id="interp19" emma:lang="it-IT" emma:confidence="0">
                  <emma:literal>FPS:"</emma:literal>
                </emma:interpretation>
              </emma:one-of>
            </emma:emma>
          </inkml:annotationXML>
          <inkml:trace contextRef="#ctx0" brushRef="#br0" timeOffset="21701.736">-1493 5579 0,'-26'131'0,"-52"-26"0,-27-1 16,0 1 0,53-52-1,52-53 1,0-27 0,78-104-1,27 0 1,-26-52-1,-1 26 1,1 52 0,-27 27-1,1 78 1,-1 26 0,53 79-1,-1 26 1,-25-27-1,0-25 1,-79-27 0,0-26 15,-27-26-15,-77-26-1,-27 0 1,-26 0-1,26 26 1,0 26 0,131-26-1</inkml:trace>
          <inkml:trace contextRef="#ctx0" brushRef="#br1" timeOffset="59057.7435">-1519 6941 0,'26'-53'0,"1"27"16,-1 0-16,-26 52 0,-26 26 0,26 27 15,0 26-15,-27 26 0,54 52 0,-27 0 16,26 1-16,-26-1 16,0-26-1,0-26 1,0-26 15,-26-27-15,26-52-1,0-26 1,0 0 0,0-52-1,0-27 1,-27-51-1,27-1 1,0-53 0,27 27-1,-1-26 1,-26 0 0,26 25-1,-26 28 1,0 51-1,0 0 1,0 27 0,0 26-1,0 26 1,26 52 15,0 1-15,1-1-1,-27-52 1,26 0 0,-26-26-1,0-27 1,-53-25 0,-25 26-1,-1-1 1,1 53-1,25 26 1,1 53 0,52 26-1,26-27 1,53-25 0,25-27 15,1-52-31,0-27 15,-53 1 1,-52-27 0,-52 53 15,-27 0-15,1 26-1,52 52 1,26-26-1,78 1 1,-78-27 0</inkml:trace>
          <inkml:trace contextRef="#ctx0" brushRef="#br1" timeOffset="60929.694">-79 4558 0,'-235'0'0,"156"52"16,1 27-16,52 25 0,26-25 15,52 26 1,79-1 15,0 1-15,26 0-1,-26-26 1,-79-27 0,-52-26-1,-78 0 1,-106-26 0,1 0-1,-26 53 1,51-53-1,80-27 1,78 27 0,26-26-1,79 0 1,78 0 0,0-79 15,-52 79-31,0-26 15,-131 52 1</inkml:trace>
          <inkml:trace contextRef="#ctx0" brushRef="#br1" timeOffset="61526.3355">288 5134 0,'0'131'0,"0"-53"0,0 27 16,0-26-1,26-27 1,-26-26-1,26-52 1,1-26 0,25-1-1,0-51 17,1 51-32,-27 1 15,26 52 1,-25 26-1,-1 53 1,0 25 15,0-25-15,0-1 0,27-78-1,-27-104 1,-26 104-1</inkml:trace>
          <inkml:trace contextRef="#ctx0" brushRef="#br1" timeOffset="59778.4005">-655 6653 0,'27'26'0,"25"-26"0,27-26 0,-27-1 16,0-25-16,1-27 0,-53 53 15,0 0 1,0 26 0,-27 26-1,1 53 1,0-1 0,26 53-1,-26-26 1,26-26-1,-26-1 1,-27-25 0,27-53-1,-26 26 1,52-26 0,26-26-1,26 26 1,27 0 15,52 0-15,-53 0-1,-25 0 1,-53 26 0,-26-79-1,-53-25 1,79 78-1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2:58.5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8E19A3-2334-435F-B798-B6170B1845BC}" emma:medium="tactile" emma:mode="ink">
          <msink:context xmlns:msink="http://schemas.microsoft.com/ink/2010/main" type="inkDrawing" rotatedBoundingBox="5610,1520 18215,4919 16559,11060 3954,7661" semanticType="callout" shapeName="Other">
            <msink:sourceLink direction="with" ref="{4A3BAF8B-9874-448F-B6E6-462DEE99DC5D}"/>
          </msink:context>
        </emma:interpretation>
      </emma:emma>
    </inkml:annotationXML>
    <inkml:trace contextRef="#ctx0" brushRef="#br0">0 4663 0,'27'0'0,"25"-26"0,26-53 0,1-52 15,0 0-15,-53-26 16,52-79 0,27-52-1,52-52 1,53-79 0,25-26-1,1 52 1,-53 0-1,1 27 1,-27 51 0,52 1 15,1 79-31,-27 25 16,26 79-1,-51 79 1,-1 78-1,0 79 1,-26 104 15,0 53-15,-27 78 0,1 106-1,-26 51 1,52 53-1,-27 52 1,27 1 0,0 25-1,53 0 1,-1-25 0,26-27-1,1-105 1,-53-78 15,52-105-15,1-209-1,-53-158 1,0-131 0,0-156-1,53-53 1,-27 0-1,26-26 1,1-27 0,52 53 15,-27 53-15,-25 52-1,-1 104 1,-51 53-1,-28 105 1,1 78 0,-26 79-1,0 78 1,-27 105 0,1 79-1,-27 25 1,1-25-1,25 0 1,1-53 0,-1-105-1,1-78 1,26-105 0,26-78-1,52-131 1,26-53-1,1-26 17,-1 0-17,-51 0 1,25 79 0,-52 26-1,-27 105 1,-51 25-1,-27 54 1,26 51 0,1 79-1,-1 0 1,1 1 0,51-54-1,27-25 1,26-79-1,53-79 1,-1 1 0,-52 25-1,-26 27 1,-26 26 0,-26 26-1,-1 79 1,1 0 15,25 0-15,1-27-1,0-25 1,26-53 0,0-27-1,-26 1 1,-1 0-1,80 105 1,-184-79 0</inkml:trace>
  </inkml:traceGroup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0:31.8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805DD8-A0FA-43D4-913B-D428CA7C7D88}" emma:medium="tactile" emma:mode="ink">
          <msink:context xmlns:msink="http://schemas.microsoft.com/ink/2010/main" type="inkDrawing" rotatedBoundingBox="1672,6361 1687,12043 1599,12044 1584,6362" semanticType="verticalRange" shapeName="Other">
            <msink:sourceLink direction="with" ref="{D33F061C-ADC4-4772-A870-E4AC59C5B066}"/>
          </msink:context>
        </emma:interpretation>
      </emma:emma>
    </inkml:annotationXML>
    <inkml:trace contextRef="#ctx0" brushRef="#br0">28 0 0,'0'26'16,"0"27"-16,0 51 0,0 1 0,26 26 16,-26 26-1,0 53 1,26 25 15,-52 27-15,26 0-1,-26 52 1,26 1 0,-26-1-1,26 26 1,0 1 0,0-1-1,0-26 1,0 0-1,0-26 1,0 1 0,26-28-1,-26-51 1,26-27 0,0-26-1,-26-78 1,0-27-1,0-26 1,0-52 15,-26-79-15,26-104 0,0 209-1</inkml:trace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0:32.7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769B1D-AAEE-46C0-8C91-F0C94D141314}" emma:medium="tactile" emma:mode="ink">
          <msink:context xmlns:msink="http://schemas.microsoft.com/ink/2010/main" type="inkDrawing" rotatedBoundingBox="1542,9155 14556,9005 14558,9188 1544,9338" shapeName="Other"/>
        </emma:interpretation>
      </emma:emma>
    </inkml:annotationXML>
    <inkml:trace contextRef="#ctx0" brushRef="#br0">0 288 0,'79'0'0,"52"0"16,52 0-16,26 0 15,53 0 1,26-26 0,53 26-1,25 0 1,1-26-1,52 26 1,0-53 0,26 53-1,26-26 1,1 26 0,-27 0-1,26-26 1,1 26-1,-1 0 1,26-26 0,-25 26-1,-1-27 1,0 27 0,1 0-1,-1 0 1,-26 0 15,27 27-15,-27-1-1,-26-26 1,-26 26 0,-1 0-1,-25-26 1,-53 0-1,-78 0 1,-27 0 0,-78-26-1,-105 26 17,-26-26-32,-52 0 15,0-27 1,26 1-1,26 52 1</inkml:trace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0:33.1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800883-3401-4255-8B2B-15BD17731FCA}" emma:medium="tactile" emma:mode="ink">
          <msink:context xmlns:msink="http://schemas.microsoft.com/ink/2010/main" type="writingRegion" rotatedBoundingBox="14354,7288 23737,6520 24033,10128 14649,10897"/>
        </emma:interpretation>
      </emma:emma>
    </inkml:annotationXML>
    <inkml:traceGroup>
      <inkml:annotationXML>
        <emma:emma xmlns:emma="http://www.w3.org/2003/04/emma" version="1.0">
          <emma:interpretation id="{7221743D-EF69-47F5-B870-214288840C7B}" emma:medium="tactile" emma:mode="ink">
            <msink:context xmlns:msink="http://schemas.microsoft.com/ink/2010/main" type="paragraph" rotatedBoundingBox="14354,7288 23737,6520 24033,10128 14649,108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820148-0F1C-4419-A598-8BA7BA694878}" emma:medium="tactile" emma:mode="ink">
              <msink:context xmlns:msink="http://schemas.microsoft.com/ink/2010/main" type="inkBullet" rotatedBoundingBox="14480,8823 15460,8743 15524,9535 14544,9616"/>
            </emma:interpretation>
            <emma:one-of disjunction-type="recognition" id="oneOf0">
              <emma:interpretation id="interp0" emma:lang="it-IT" emma:confidence="0">
                <emma:literal>&gt;</emma:literal>
              </emma:interpretation>
              <emma:interpretation id="interp1" emma:lang="it-IT" emma:confidence="0">
                <emma:literal>.</emma:literal>
              </emma:interpretation>
              <emma:interpretation id="interp2" emma:lang="it-IT" emma:confidence="0">
                <emma:literal>)</emma:literal>
              </emma:interpretation>
              <emma:interpretation id="interp3" emma:lang="it-IT" emma:confidence="0">
                <emma:literal>,</emma:literal>
              </emma:interpretation>
              <emma:interpretation id="interp4" emma:lang="it-IT" emma:confidence="0">
                <emma:literal>J</emma:literal>
              </emma:interpretation>
            </emma:one-of>
          </emma:emma>
        </inkml:annotationXML>
        <inkml:trace contextRef="#ctx0" brushRef="#br0">0 0 0,'524'130'0,"-315"-77"16,-26 25 0,-104 1-1,-53 0 1,-78-27 15,-53 26-15,-52 1-1,26-27 1,52 1 0,53-27-1,105-78 1,52-27-1,-131 79 1</inkml:trace>
      </inkml:traceGroup>
      <inkml:traceGroup>
        <inkml:annotationXML>
          <emma:emma xmlns:emma="http://www.w3.org/2003/04/emma" version="1.0">
            <emma:interpretation id="{2149AC05-19D1-4CB2-B54A-5F39318E195B}" emma:medium="tactile" emma:mode="ink">
              <msink:context xmlns:msink="http://schemas.microsoft.com/ink/2010/main" type="line" rotatedBoundingBox="15916,7160 23737,6520 24033,10128 16212,10769"/>
            </emma:interpretation>
          </emma:emma>
        </inkml:annotationXML>
        <inkml:traceGroup>
          <inkml:annotationXML>
            <emma:emma xmlns:emma="http://www.w3.org/2003/04/emma" version="1.0">
              <emma:interpretation id="{00797BAD-CF03-49DA-B49B-304505AB7ADE}" emma:medium="tactile" emma:mode="ink">
                <msink:context xmlns:msink="http://schemas.microsoft.com/ink/2010/main" type="inkWord" rotatedBoundingBox="16068,9009 16939,8938 17036,10127 16165,10198"/>
              </emma:interpretation>
              <emma:one-of disjunction-type="recognition" id="oneOf1">
                <emma:interpretation id="interp5" emma:lang="it-IT" emma:confidence="0">
                  <emma:literal>n</emma:literal>
                </emma:interpretation>
                <emma:interpretation id="interp6" emma:lang="it-IT" emma:confidence="0">
                  <emma:literal>h</emma:literal>
                </emma:interpretation>
                <emma:interpretation id="interp7" emma:lang="it-IT" emma:confidence="0">
                  <emma:literal>"</emma:literal>
                </emma:interpretation>
                <emma:interpretation id="interp8" emma:lang="it-IT" emma:confidence="0">
                  <emma:literal>m</emma:literal>
                </emma:interpretation>
                <emma:interpretation id="interp9" emma:lang="it-IT" emma:confidence="0">
                  <emma:literal>.</emma:literal>
                </emma:interpretation>
              </emma:one-of>
            </emma:emma>
          </inkml:annotationXML>
          <inkml:trace contextRef="#ctx0" brushRef="#br0" timeOffset="598.5945">1623 183 0,'0'26'0,"27"53"0,-1 25 16,-26 27-16,-26 26 15,26-26 1,0 0 0,26-52-1,-26-53 1,26-26 0,0-79-1,27-25 1,-1-27-1,26 0 1,27 52 0,-26 27-1,-1 26 1,1 52 0,-1 52-1,27 27 1,-52 52 15,-27 0-15,0-26-1,-26-26 1,-26-26 0,0-53-1,-79-131 1,105 105-1</inkml:trace>
        </inkml:traceGroup>
        <inkml:traceGroup>
          <inkml:annotationXML>
            <emma:emma xmlns:emma="http://www.w3.org/2003/04/emma" version="1.0">
              <emma:interpretation id="{781C0FDA-6577-4BAC-8960-2B9537D855AE}" emma:medium="tactile" emma:mode="ink">
                <msink:context xmlns:msink="http://schemas.microsoft.com/ink/2010/main" type="inkWord" rotatedBoundingBox="19997,6826 23737,6520 24033,10128 20293,10435">
                  <msink:destinationLink direction="from" ref="{256CFF30-6101-4216-8BB6-AB40EF046D4A}"/>
                </msink:context>
              </emma:interpretation>
              <emma:one-of disjunction-type="recognition" id="oneOf2">
                <emma:interpretation id="interp10" emma:lang="it-IT" emma:confidence="0">
                  <emma:literal>Sn</emma:literal>
                </emma:interpretation>
                <emma:interpretation id="interp11" emma:lang="it-IT" emma:confidence="0">
                  <emma:literal>Sn.</emma:literal>
                </emma:interpretation>
                <emma:interpretation id="interp12" emma:lang="it-IT" emma:confidence="0">
                  <emma:literal>Sua</emma:literal>
                </emma:interpretation>
                <emma:interpretation id="interp13" emma:lang="it-IT" emma:confidence="0">
                  <emma:literal>Sn'</emma:literal>
                </emma:interpretation>
                <emma:interpretation id="interp14" emma:lang="it-IT" emma:confidence="0">
                  <emma:literal>Sii</emma:literal>
                </emma:interpretation>
              </emma:one-of>
            </emma:emma>
          </inkml:annotationXML>
          <inkml:trace contextRef="#ctx0" brushRef="#br0" timeOffset="3833.739">6494-2043 0,'-52'-26'0,"-1"26"15,-25 52-15,-27 1 0,-26 51 0,26 1 16,27 52 15,-1 0-15,27 27-1,52-27 1,26 26 0,105 0-1,78 1 1,27 25-1,26-26 1,-26 27 0,-27-27-1,-104-26 1,-105-26 0,-79 0-1,-52-52 1,-78-27-1,-53-26 1,0-52 0,26 0-1,53-26 1,105-1 46,261-261-30,26 209-32,27 0 15,-53 53 1,-52 26 0,-105 0-1,-26 26 1</inkml:trace>
          <inkml:trace contextRef="#ctx0" brushRef="#br0" timeOffset="4710.636">7489 157 0,'26'52'0,"-26"27"0,0 52 0,26-27 16,-26 53 0,27 27-1,-27-53 1,26 0 0,-26-27-1,26-78 1,-26-26-1,0-26 1,0-52 0,26-27-1,0-52 1,27 26 0,-1 0-1,27 26 1,-1 27-1,1 25 1,-27 53 0,0 53 15,27 25-15,-53 79-1,0 0 1,1 27-1,-27-27 1,-27-52 0,27-27-1,-26-25 1,0-80 0,0-77-1,26 104 1</inkml:trace>
          <inkml:trace contextRef="#ctx0" brushRef="#br0" timeOffset="7594.2405">8563-629 0,'104'-26'0,"-25"52"0,52-26 0,0 0 15,-27 0 1,27 26 0,-52-26-1,-53 26 1,-26-26 0,-78 27-1,-53-1 1,-26 0-1,-1 0 1,27 27 0,27 25-1,78 1 1,52-53 0,26-26-1,79 0 1,26 0-1,0 0 1,27 26 0,-80-26 15,-51 0-15,-53-26-1,-26-26 1,26 52-1</inkml:trace>
        </inkml:traceGroup>
      </inkml:traceGroup>
    </inkml:traceGroup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0:42.1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144936A-EA80-4632-8CA5-6E4AA8473C19}" emma:medium="tactile" emma:mode="ink">
          <msink:context xmlns:msink="http://schemas.microsoft.com/ink/2010/main" type="inkDrawing" rotatedBoundingBox="25608,5261 25678,13248 24421,13259 24351,5272" semanticType="verticalRange" shapeName="Other">
            <msink:sourceLink direction="with" ref="{6C8347F0-0FD9-45D2-88DE-053351153DCF}"/>
          </msink:context>
        </emma:interpretation>
      </emma:emma>
    </inkml:annotationXML>
    <inkml:trace contextRef="#ctx0" brushRef="#br0">1214 0 0,'-26'-26'0,"-53"26"16,-52 26-16,0 27 0,0 25 0,0 106 15,27-53 1,-1 52 0,0 53-1,27-1 1,25 27-1,27 26 17,26-26-17,52-26 1,53-27 0,52-26-1,0-52 1,0-26-1,-26 0 1,-78-27 0,-53-25-1,-79-1 1,-52 27 0,-26-27-1,26 27 1,79-27-1,52 0 1,78 1 0,79 25-1,1 27 1,-27 26 0,-105 26 15,-79 26-16,-104 53 1,-26 26 0,-53 0-1,79 104 1,52 27 0,79 0-1,52 26 1,53-26-1,104-27 1,27-51 0,25-80-1,-25-78 1,-53-78 0,-78-79-1,-79-52 1,-53-158-1,-52-52 1,105 262 15</inkml:trace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0:44.1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8347F0-0FD9-45D2-88DE-053351153DCF}" emma:medium="tactile" emma:mode="ink">
          <msink:context xmlns:msink="http://schemas.microsoft.com/ink/2010/main" type="writingRegion" rotatedBoundingBox="25309,5589 33389,6459 32650,13325 24570,12455">
            <msink:destinationLink direction="with" ref="{9144936A-EA80-4632-8CA5-6E4AA8473C19}"/>
          </msink:context>
        </emma:interpretation>
      </emma:emma>
    </inkml:annotationXML>
    <inkml:traceGroup>
      <inkml:annotationXML>
        <emma:emma xmlns:emma="http://www.w3.org/2003/04/emma" version="1.0">
          <emma:interpretation id="{B1491274-313C-4A95-ACC5-C89E90F51759}" emma:medium="tactile" emma:mode="ink">
            <msink:context xmlns:msink="http://schemas.microsoft.com/ink/2010/main" type="paragraph" rotatedBoundingBox="25227,5621 32607,6094 32490,7909 25111,7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388CF7-F3D6-44E2-BF89-5D4B331A1120}" emma:medium="tactile" emma:mode="ink">
              <msink:context xmlns:msink="http://schemas.microsoft.com/ink/2010/main" type="line" rotatedBoundingBox="25227,5621 32607,6094 32490,7909 25110,7436"/>
            </emma:interpretation>
          </emma:emma>
        </inkml:annotationXML>
        <inkml:traceGroup>
          <inkml:annotationXML>
            <emma:emma xmlns:emma="http://www.w3.org/2003/04/emma" version="1.0">
              <emma:interpretation id="{439BDFC5-9514-48AC-BB10-9D2F668BCA61}" emma:medium="tactile" emma:mode="ink">
                <msink:context xmlns:msink="http://schemas.microsoft.com/ink/2010/main" type="inkWord" rotatedBoundingBox="25227,5621 32607,6094 32490,7909 25110,7436"/>
              </emma:interpretation>
              <emma:one-of disjunction-type="recognition" id="oneOf0">
                <emma:interpretation id="interp0" emma:lang="it-IT" emma:confidence="0">
                  <emma:literal>11=0</emma:literal>
                </emma:interpretation>
                <emma:interpretation id="interp1" emma:lang="it-IT" emma:confidence="0">
                  <emma:literal>1 neo</emma:literal>
                </emma:interpretation>
                <emma:interpretation id="interp2" emma:lang="it-IT" emma:confidence="0">
                  <emma:literal>1=0</emma:literal>
                </emma:interpretation>
                <emma:interpretation id="interp3" emma:lang="it-IT" emma:confidence="0">
                  <emma:literal>101=0</emma:literal>
                </emma:interpretation>
                <emma:interpretation id="interp4" emma:lang="it-IT" emma:confidence="0">
                  <emma:literal>111=0</emma:literal>
                </emma:interpretation>
              </emma:one-of>
            </emma:emma>
          </inkml:annotationXML>
          <inkml:trace contextRef="#ctx0" brushRef="#br0">14559-2279 0,'0'53'0,"0"52"0,0 25 15,0 1 1,26 26-1,-26-26 1,26-52 0,-26-27-1,0-52 1,0-26 0,0-79-1,0-26 1,27-26-1,25 26 1,53 1 0,-1 51-1,1 53 1,-26 26 0,-27 52-1,-26 53 1,-26 78-1,0-26 17,0 27-17,27-53 1,-27-27 0,26-51 15,0-27-16,0-79-15,0-51 16,-26 104 0</inkml:trace>
          <inkml:trace contextRef="#ctx0" brushRef="#br0" timeOffset="919.863">15685-2017 0,'26'-26'15,"79"26"-15,26 0 0,26 0 0,26 0 16,1 0 0,-53 26-1,-79-26 1,-52 26-1,-79 27 17,-78-53-17,-26 0 1,0 26 0,183-26-1</inkml:trace>
          <inkml:trace contextRef="#ctx0" brushRef="#br0" timeOffset="1163.0115">15659-1572 0,'131'27'15,"26"-27"-15,26 0 0,27 26 16,-79-26-1,-53 26 1,-52 0 0,-52-26-1,-26-26 1,52 26 0</inkml:trace>
          <inkml:trace contextRef="#ctx0" brushRef="#br0" timeOffset="1885.6215">16968-1414 0,'26'26'0,"27"0"15,-1 26-15,0-26 0,27 1 16,26-27 0,-1 0-1,27-27 1,27-25-1,-28-26 1,-25-27 0,-26-26-1,-53-26 1,-52 0 0,-53 26-1,-52 0 1,-26 52-1,-26 53 1,-27 78 0,27 27-1,52 78 1,79 0 0,52 26-1,52-78 1,105 26-1,79-52 17,-53-79-17,-183 0 1</inkml:trace>
          <inkml:trace contextRef="#ctx0" brushRef="#br0" timeOffset="-886.662">10972-2200 0,'26'0'16,"26"-26"-16,1 0 0,51-105 0,27 26 16,-26-26-16,0 0 31,-27 0-16,-25 0 1,-53 53 0,0 25-1,-27 53 1,-25 53 0,26 51-1,26 54 1,-26 25-1,52 26 1,0 1 0,0-1-1,-26-52 1,-26-26 0,-105 26-1,-52-78 1,-53-27-1,27-25 1,52-1 15,104-26-15,53 0 0,105 0-1,131 0 1,25 26-1,54-26 1,-53-52 0,-79 78-1,-105-26 1,-78 0 0,-26-26-1,-52-1 1,25 1-1,53-52 1,0 78 0</inkml:trace>
        </inkml:traceGroup>
      </inkml:traceGroup>
    </inkml:traceGroup>
    <inkml:traceGroup>
      <inkml:annotationXML>
        <emma:emma xmlns:emma="http://www.w3.org/2003/04/emma" version="1.0">
          <emma:interpretation id="{63491212-FC4C-4494-8257-CED2D84A2E3A}" emma:medium="tactile" emma:mode="ink">
            <msink:context xmlns:msink="http://schemas.microsoft.com/ink/2010/main" type="paragraph" rotatedBoundingBox="25416,10546 32862,11347 32650,13325 25203,125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A070FB-D46B-45A1-AEAC-749DA8853DE6}" emma:medium="tactile" emma:mode="ink">
              <msink:context xmlns:msink="http://schemas.microsoft.com/ink/2010/main" type="inkBullet" rotatedBoundingBox="25416,10546 26647,10678 26434,12656 25203,12523"/>
            </emma:interpretation>
            <emma:one-of disjunction-type="recognition" id="oneOf1">
              <emma:interpretation id="interp5" emma:lang="it-IT" emma:confidence="0">
                <emma:literal>d</emma:literal>
              </emma:interpretation>
              <emma:interpretation id="interp6" emma:lang="it-IT" emma:confidence="0">
                <emma:literal>$</emma:literal>
              </emma:interpretation>
              <emma:interpretation id="interp7" emma:lang="it-IT" emma:confidence="0">
                <emma:literal>g</emma:literal>
              </emma:interpretation>
              <emma:interpretation id="interp8" emma:lang="it-IT" emma:confidence="0">
                <emma:literal>9</emma:literal>
              </emma:interpretation>
              <emma:interpretation id="interp9" emma:lang="it-IT" emma:confidence="0">
                <emma:literal>¥</emma:literal>
              </emma:interpretation>
            </emma:one-of>
          </emma:emma>
        </inkml:annotationXML>
        <inkml:trace contextRef="#ctx0" brushRef="#br0" timeOffset="4844.4165">11443 2068 0,'-105'-26'0,"27"52"0,-53 27 0,0 51 16,26 80-1,53 25 1,26 27 0,78-27-1,0-25 1,79-27 0,0-79-1,52-52 1,27-78-1,-27-53 1,-26-52 0,-52-52-1,-53-27 1,-78 27 0,-26-1-1,-53 53 1,-26 52-1,-52 53 17,0 78-17,-1 79 1,27 52 0,26 79-1,79-27 1,78-78-1,-26-131 1</inkml:trace>
        <inkml:trace contextRef="#ctx0" brushRef="#br0" timeOffset="5371.7265">11967 1833 0,'-53'157'16,"-25"0"-16,-53 52 15,-26 27 17,0 26-17,-27 0 1,27-27 0,52-51-1,53-80 1,52-25-1,79-105 1,52-79 0,-131 105-1</inkml:trace>
      </inkml:traceGroup>
      <inkml:traceGroup>
        <inkml:annotationXML>
          <emma:emma xmlns:emma="http://www.w3.org/2003/04/emma" version="1.0">
            <emma:interpretation id="{95149247-7864-4B1B-8CA8-A3AF6755642E}" emma:medium="tactile" emma:mode="ink">
              <msink:context xmlns:msink="http://schemas.microsoft.com/ink/2010/main" type="line" rotatedBoundingBox="29254,11188 32838,11574 32669,13146 29085,12760"/>
            </emma:interpretation>
          </emma:emma>
        </inkml:annotationXML>
        <inkml:traceGroup>
          <inkml:annotationXML>
            <emma:emma xmlns:emma="http://www.w3.org/2003/04/emma" version="1.0">
              <emma:interpretation id="{7C8DBEBE-8572-4591-82BE-4278213299AB}" emma:medium="tactile" emma:mode="ink">
                <msink:context xmlns:msink="http://schemas.microsoft.com/ink/2010/main" type="inkWord" rotatedBoundingBox="29254,11188 32838,11574 32669,13146 29085,12760"/>
              </emma:interpretation>
              <emma:one-of disjunction-type="recognition" id="oneOf2">
                <emma:interpretation id="interp10" emma:lang="it-IT" emma:confidence="0">
                  <emma:literal>nato</emma:literal>
                </emma:interpretation>
                <emma:interpretation id="interp11" emma:lang="it-IT" emma:confidence="0">
                  <emma:literal>n 40</emma:literal>
                </emma:interpretation>
                <emma:interpretation id="interp12" emma:lang="it-IT" emma:confidence="0">
                  <emma:literal>n 4/0</emma:literal>
                </emma:interpretation>
                <emma:interpretation id="interp13" emma:lang="it-IT" emma:confidence="0">
                  <emma:literal>n 2/0</emma:literal>
                </emma:interpretation>
                <emma:interpretation id="interp14" emma:lang="it-IT" emma:confidence="0">
                  <emma:literal>n sto</emma:literal>
                </emma:interpretation>
              </emma:one-of>
            </emma:emma>
          </inkml:annotationXML>
          <inkml:trace contextRef="#ctx0" brushRef="#br0" timeOffset="6251.553">14742 2670 0,'27'105'0,"-27"52"0,0 53 16,26-1 0,0-25-1,-26-27 1,26-53 0,0-77-1,0-54 1,27-77-1,-27-80 1,0-25 0,0-1-1,27 80 17,52 51-17,-1 53 1,1 78-1,-26 53 1,-27 52 0,-26 52-1,-52-25 1,0-53 0,52 0-1,0-53 1,26-78-1,27-78 17,-79 78-17</inkml:trace>
          <inkml:trace contextRef="#ctx0" brushRef="#br0" timeOffset="6779.8395">16130 3011 0,'210'0'0,"-1"0"16,1-26-16,25 52 15,-51 0 1,-80 0 0,-77 0 15,-237-26-15,1-26-1,-53 52 1,0 79-1,52-52 1,53 51 0,131-25-1,78-105 1,106 52 0,103 0-1,1 0 16,-52-26-15,-53 0 0,-131-26-1,-78-79 1,52 105 0</inkml:trace>
          <inkml:trace contextRef="#ctx0" brushRef="#br0" timeOffset="7113.8025">16890 2592 0,'0'78'0,"-27"80"0,-77-27 15,-1 104 1,0 1 0,0 0-1,53-27 17,52 0-17,79-156 1,25-132-1,53-52 1,-157 131 0</inkml:trace>
          <inkml:trace contextRef="#ctx0" brushRef="#br0" timeOffset="7495.614">17099 3535 0,'52'26'0,"1"0"0,78 53 16,26-1-16,0-26 0,52-52 16,-25-26-1,-27-78 1,-79-54-1,-104-51 1,-52-1 0,-158 27 15,27 131-15,-27 104-1,79 53 1,52 104-1,79 106 1,104-27 0,-78-288-1</inkml:trace>
        </inkml:traceGroup>
      </inkml:traceGroup>
    </inkml:traceGroup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0:55.5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6CFF30-6101-4216-8BB6-AB40EF046D4A}" emma:medium="tactile" emma:mode="ink">
          <msink:context xmlns:msink="http://schemas.microsoft.com/ink/2010/main" type="inkDrawing" rotatedBoundingBox="16149,12197 19931,10086 20554,11202 16772,13312" semanticType="callout" shapeName="Other">
            <msink:sourceLink direction="from" ref="{781C0FDA-6577-4BAC-8960-2B9537D855AE}"/>
            <msink:sourceLink direction="to" ref="{DEE08E32-E63B-4041-BE09-280EBED5C8F5}"/>
          </msink:context>
        </emma:interpretation>
      </emma:emma>
    </inkml:annotationXML>
    <inkml:trace contextRef="#ctx0" brushRef="#br0">5577 1702 0,'105'-27'0,"-183"80"0,-53 25 0,-79 53 16,-78 26-16,-26 27 15,-26 25 1,-27 27-1,53 0 1,26-27 0,52-26-1,79-78 1,52-53 0,-26-78-1,53-52 1,-1-53-1,1 0 1,-1 26 0,0 79-1,-25 78 17,77-26-17,-25 27 1,0 25-1,-1 53 1,1 26 0,0-26-1,52 0 1,0-52 0,26-27-1,105 1 1,26-53-1,105 0 1,0 0 0,-27 0-1,-25 0 1,-132-27 0,-78 27-1,-104-52 1,-106 0-1,210 52 1</inkml:trace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0:56.4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D38D62-7356-485D-BC9D-4194A425DF62}" emma:medium="tactile" emma:mode="ink">
          <msink:context xmlns:msink="http://schemas.microsoft.com/ink/2010/main" type="writingRegion" rotatedBoundingBox="6818,12424 18216,13510 17911,16707 6514,15622">
            <msink:destinationLink direction="with" ref="{DEE08E32-E63B-4041-BE09-280EBED5C8F5}"/>
          </msink:context>
        </emma:interpretation>
      </emma:emma>
    </inkml:annotationXML>
    <inkml:traceGroup>
      <inkml:annotationXML>
        <emma:emma xmlns:emma="http://www.w3.org/2003/04/emma" version="1.0">
          <emma:interpretation id="{2D506425-B3F2-4D7D-9085-6ECBC212B482}" emma:medium="tactile" emma:mode="ink">
            <msink:context xmlns:msink="http://schemas.microsoft.com/ink/2010/main" type="paragraph" rotatedBoundingBox="6818,12424 16721,13367 16570,14961 6666,14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4D283D-9A47-4C2C-8BF4-3E9CC07FC642}" emma:medium="tactile" emma:mode="ink">
              <msink:context xmlns:msink="http://schemas.microsoft.com/ink/2010/main" type="line" rotatedBoundingBox="6818,12424 16721,13367 16570,14961 6666,14018"/>
            </emma:interpretation>
          </emma:emma>
        </inkml:annotationXML>
        <inkml:traceGroup>
          <inkml:annotationXML>
            <emma:emma xmlns:emma="http://www.w3.org/2003/04/emma" version="1.0">
              <emma:interpretation id="{DE563827-3368-425B-B65A-D1F23E7FCDC8}" emma:medium="tactile" emma:mode="ink">
                <msink:context xmlns:msink="http://schemas.microsoft.com/ink/2010/main" type="inkWord" rotatedBoundingBox="6818,12424 16721,13367 16570,14961 6666,14018"/>
              </emma:interpretation>
              <emma:one-of disjunction-type="recognition" id="oneOf0">
                <emma:interpretation id="interp0" emma:lang="it-IT" emma:confidence="0">
                  <emma:literal>SEQUENZA</emma:literal>
                </emma:interpretation>
                <emma:interpretation id="interp1" emma:lang="it-IT" emma:confidence="0">
                  <emma:literal>SEQUENZA.</emma:literal>
                </emma:interpretation>
                <emma:interpretation id="interp2" emma:lang="it-IT" emma:confidence="0">
                  <emma:literal>SEQUENCED</emma:literal>
                </emma:interpretation>
                <emma:interpretation id="interp3" emma:lang="it-IT" emma:confidence="0">
                  <emma:literal>SEQUENZE.</emma:literal>
                </emma:interpretation>
                <emma:interpretation id="interp4" emma:lang="it-IT" emma:confidence="0">
                  <emma:literal>SEQUENCED.</emma:literal>
                </emma:interpretation>
              </emma:one-of>
            </emma:emma>
          </inkml:annotationXML>
          <inkml:trace contextRef="#ctx0" brushRef="#br0">-6835 4058 0,'-26'-26'0,"0"26"0,-52-26 0,-1 0 16,-26 52-16,-52 0 0,0 0 15,26 53 1,53-1 0,25-25-1,132 25 1,78 1 0,105 26-1,26-1 1,0 1-1,-26 26 1,-105-26 0,-131-27-1,-131-25 1,-131-1 0,-78-52-1,-26 26 16,78 0-15,79-26 0,157-52-1,104-53 1,158-26 0,78-52-1,-314 183 1</inkml:trace>
          <inkml:trace contextRef="#ctx0" brushRef="#br0" timeOffset="782.1765">-6232 3980 0,'497'-53'0,"-209"53"15,-52-26 1,-79-26-1,-157 52 1</inkml:trace>
          <inkml:trace contextRef="#ctx0" brushRef="#br0" timeOffset="375.9525">-5866 4242 0,'-52'157'0,"0"-26"16,-1 0 0,27 26-1,26-26 1,52-53 0,53-25-1,105-27 16,-53-26-15,-53-26 0,-51-1-1,-53-51 1,-105-27 0,-52-26-1,157 131 1</inkml:trace>
          <inkml:trace contextRef="#ctx0" brushRef="#br0" timeOffset="583.947">-6023 4608 0,'341'-78'0,"-263"51"16,-78-51 0,-105-27-1,105 105 1</inkml:trace>
          <inkml:trace contextRef="#ctx0" brushRef="#br0" timeOffset="1931.517">-4975 4765 0,'183'184'0,"-78"-158"16,78 0-1,0-52 1,1-27-1,-1-51 1,-78-27 0,-79 0-1,-52-26 1,-79 26 0,-105 26-1,-25 79 1,-27 52-1,52 79 1,27 52 0,131 26-1,78-26 17,79-26-17,52-26 1,0-79-1,0-26 1,-52-52 0,-53-27-1,-78-25 1,-26 25 0,-27 27-1,53 52 1,0 0-1,78 78 1,53 27 0,52 0-1,26-27 1,-26-25 0,-26-53-1,-26-53 1,-79-52-1,0-25 17,-26-1-17,0 52 1,-26 27 0,26 52-1,0 78 1,0 53-1,26 26 1,27 27 0,25-54-1,53-25 1,0-79 0,-26-52-1,0-79 1,-27-52-1,-52-52 1,-26 52 0,-52 26-1,0 52 1,25 53 0,1 26-1,26 0 16,105 26-15,26 0 0,-131-26-1</inkml:trace>
          <inkml:trace contextRef="#ctx0" brushRef="#br0" timeOffset="2663.892">-2750 4634 0,'367'-78'16,"-27"52"-1,-156-53 1,-184 79-16</inkml:trace>
          <inkml:trace contextRef="#ctx0" brushRef="#br0" timeOffset="2287.9395">-2409 4713 0,'-53'79'0,"1"25"0,0 1 16,78 0 0,0-1-1,53 1 1,25-26-1,27-27 1,0-52 0,-52 0-1,-27-26 1,-26 0 0,-78-53 15,-27-26-16,-52 1 1,131 104-16</inkml:trace>
          <inkml:trace contextRef="#ctx0" brushRef="#br0" timeOffset="2500.8165">-2462 5001 0,'288'-26'0,"-157"26"15,-52-26 1,-105-79 0,-79 0-1,105 105 1</inkml:trace>
          <inkml:trace contextRef="#ctx0" brushRef="#br0" timeOffset="3272.2515">-1650 4608 0,'-26'236'0,"0"-105"16,26 0-1,0-27 1,0-51 0,0-53-1,26-26 1,-26-105-1,-26-26 17,26-27-17,-26 106 1,52 78 0,-26 26-1,78 79 1,27 78-1,26 0 1,26 1 0,26-53-1,-25-79 1,-54-52 0,-51-52-1,-53-106 1,-53-25-1,-51 26 1,-27 0 0,52 52-1,1 27 1,51 51 15,80 1-15,78 0-1,-131 26-15</inkml:trace>
          <inkml:trace contextRef="#ctx0" brushRef="#br0" timeOffset="3966.543">-314 4608 0,'52'26'0,"53"-26"0,78 53 0,27-1 16,-27 1 0,-52-1-1,-79 0 1,-78-26-1,-157 79 1,-1-26 15,1-1-15,52 27 0,105 0-1,78-27 1,79 1-1,79-1 1,-1 1 0,-52-79-1,-104-26 1,-132-79 0,-78-52-1,-79 0 1,-25 26-1,51 52 1,79 53 0,105 52-1,78-26 1,158 27 0,52-1-1,52 26 16,-78-52-15,-79-52 0,-53-27-1,-51 27 1,-53 52 0</inkml:trace>
          <inkml:trace contextRef="#ctx0" brushRef="#br0" timeOffset="4559.2785">1204 4949 0,'0'52'0,"0"27"16,-26 25-16,-52 27 0,-1 0 15,27-26 1,-1-27-1,53-78 1,0 0 0,27-78-1,25-53 17,79-79-17,-53 53 1,1 79-1,-27 25 1,-25 53 0,25 27-1,0 77 1,53 53 31,52 1-47,0 25 0,-26-52 15,-26-26 1,-105-79 0,-52-26 15,-132-53-15,-25 1-1,-53 52 1,0 0-1,79 0 1,26 0 0,157 0-1</inkml:trace>
        </inkml:traceGroup>
      </inkml:traceGroup>
    </inkml:traceGroup>
    <inkml:traceGroup>
      <inkml:annotationXML>
        <emma:emma xmlns:emma="http://www.w3.org/2003/04/emma" version="1.0">
          <emma:interpretation id="{051B3407-7EE1-4C14-B0D7-3CDE568828F1}" emma:medium="tactile" emma:mode="ink">
            <msink:context xmlns:msink="http://schemas.microsoft.com/ink/2010/main" type="paragraph" rotatedBoundingBox="8583,14757 18021,15190 17967,16360 8529,159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F26C4A7-EA12-4480-A4A0-FB1F7D8BEE58}" emma:medium="tactile" emma:mode="ink">
              <msink:context xmlns:msink="http://schemas.microsoft.com/ink/2010/main" type="line" rotatedBoundingBox="8583,14757 18021,15190 17967,16360 8529,15927"/>
            </emma:interpretation>
          </emma:emma>
        </inkml:annotationXML>
        <inkml:traceGroup>
          <inkml:annotationXML>
            <emma:emma xmlns:emma="http://www.w3.org/2003/04/emma" version="1.0">
              <emma:interpretation id="{C4A02AB9-015D-47AA-B119-53A16729566F}" emma:medium="tactile" emma:mode="ink">
                <msink:context xmlns:msink="http://schemas.microsoft.com/ink/2010/main" type="inkWord" rotatedBoundingBox="8583,14757 18021,15190 17967,16360 8529,15927"/>
              </emma:interpretation>
              <emma:one-of disjunction-type="recognition" id="oneOf1">
                <emma:interpretation id="interp5" emma:lang="it-IT" emma:confidence="0">
                  <emma:literal>IMPULSIVA</emma:literal>
                </emma:interpretation>
                <emma:interpretation id="interp6" emma:lang="it-IT" emma:confidence="0">
                  <emma:literal>IMPULSIVITÀ</emma:literal>
                </emma:interpretation>
                <emma:interpretation id="interp7" emma:lang="it-IT" emma:confidence="0">
                  <emma:literal>IMPULSIVO</emma:literal>
                </emma:interpretation>
                <emma:interpretation id="interp8" emma:lang="it-IT" emma:confidence="0">
                  <emma:literal>IMPULSIVI</emma:literal>
                </emma:interpretation>
                <emma:interpretation id="interp9" emma:lang="it-IT" emma:confidence="0">
                  <emma:literal>IMPULSIVE</emma:literal>
                </emma:interpretation>
              </emma:one-of>
            </emma:emma>
          </inkml:annotationXML>
          <inkml:trace contextRef="#ctx0" brushRef="#br0" timeOffset="5147.1315">-5892 6048 0,'26'53'0,"-26"78"0,-26 0 16,26 52-1,0-26 1,-26 0-1,26-78 1,-26-27 0,26-78-1,26-105 1,0-52 15,105-53-31,-131 236 16</inkml:trace>
          <inkml:trace contextRef="#ctx0" brushRef="#br0" timeOffset="5843.376">-5028 6022 0,'79'210'0,"-79"-27"16,-53-26-1,1 0 1,0-52 0,26-53-1,-1-52 1,27-52 0,27-79-1,25-26 16,0 0-15,-26 52 0,1 79-1,-27 26 1,26 52 0,26 79-1,27-26 1,-1 0-1,27-79 1,-26-26 0,25-79-1,-25-25 1,-27-54 0,-26 1-1,1 79 1,-1 52-1,-26 26 1,0 78 0,0 79-1,0 27 1,0 25 15,26-26-15,-26-52-1,26-78 1,0-106 0,1-78-1,25-52 17,-52 183-32</inkml:trace>
          <inkml:trace contextRef="#ctx0" brushRef="#br0" timeOffset="6884.325">-3614 6232 0,'105'262'0,"-79"-105"15,0 0 1,-26-26-1,27-53 1,-27-25 0,-53-106-1,1-78 1,-27-26 0,-25-52-1,-27 25 1,52 27-1,79 79 1,26 78 0,79-53-1,52 53 17,53 53-17,-1 25 1,-52 1-1,-52-1 1,-79-25 0,-78 25-1,-79-51 1,-52-1 15,-1 0-31,27-52 16,52 26-1,79-26 1,131-27 0,52 1-1,53-1 1,-1 53 0,-26 0-1,-52 79 1,-78-27-1,-27-25 17,-26 77-17,-26 27 1,-1 0 0,54 0-1,25 0 1,53-52-1,26-53 1,26-79 0,-26-25-1,-53-53 1,-25-52 0,-53 25 15,-53 28-31,-25 51 15,25 53 1,1 26 0,52 52-1,78-52 17,106-26-17,-184 26 1</inkml:trace>
          <inkml:trace contextRef="#ctx0" brushRef="#br0" timeOffset="7271.019">-1493 6258 0,'-26'78'15,"0"1"-15,0 26 0,-53 52 32,1 0-32,25-26 15,53-53 1,26 1 0,53-53 15,157 0-16,-79-26 1,-52 0 0,-53 0-1,-26-26 1,-52-26 0,-26-27-1,52 1 1,0 78-1</inkml:trace>
          <inkml:trace contextRef="#ctx0" brushRef="#br0" timeOffset="7783.6815">-314 6258 0,'-53'0'16,"-78"-26"-16,0 52 0,-26 0 0,53 26 15,77 1 16,106 52-15,130-1 15,27 1-15,-26 0 0,-53-27-1,-105-25 1,-52-1-1,-78 0 1,-80-25 0,-51-1-1,78 0 1,26-52 0,105-27-1,105-51 1,104-53-1,-209 157 1</inkml:trace>
          <inkml:trace contextRef="#ctx0" brushRef="#br0" timeOffset="8081.514">497 6389 0,'-26'131'15,"26"0"-15,0 52 0,53 0 16,-27-26 0,0-52-1,-26-52 1,26-80 15,-26-182-15,26 26-1,-26 183 1</inkml:trace>
          <inkml:trace contextRef="#ctx0" brushRef="#br0" timeOffset="8523.8685">943 6363 0,'78'183'0,"-26"-26"16,1 53-1,25-53 1,1-26-1,0-53 1,-27-78 0,-26-52 15,0-132-15,-26 1-1,26 0 1,27 52-1,-1 26 1,1 53 0,-1 52-1,-26 26 1,-26 26 0,26-52-1,27 27 1,-53-27-1</inkml:trace>
          <inkml:trace contextRef="#ctx0" brushRef="#br0" timeOffset="9175.194">2776 6389 0,'26'131'16,"-52"0"-16,-27 26 16,-25 26-1,-1 0 1,27-25-1,-1-28 1,53-103 0,0-54-1,0-77 1,53-80 0,-1-25-1,27-27 16,-27 53-15,27 52 0,-27 79-1,0 25 1,27 80 0,26 52-1,26 52 1,26 26-1,-26-52 1,-105-53 0,-26-51-1,-105-27 1,-52-53 0,-53 27-1,27 0 1,0 26-1,78 0 1,105 0 0</inkml:trace>
        </inkml:traceGroup>
      </inkml:traceGroup>
    </inkml:traceGroup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1:06.4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EE08E32-E63B-4041-BE09-280EBED5C8F5}" emma:medium="tactile" emma:mode="ink">
          <msink:context xmlns:msink="http://schemas.microsoft.com/ink/2010/main" type="inkDrawing" rotatedBoundingBox="5993,10626 20290,13626 19056,19504 4759,16504" hotPoints="17760,11065 18683,16816 6564,18759 5641,13008" semanticType="enclosure" shapeName="Rectangle">
            <msink:sourceLink direction="with" ref="{7ED38D62-7356-485D-BC9D-4194A425DF62}"/>
            <msink:destinationLink direction="to" ref="{256CFF30-6101-4216-8BB6-AB40EF046D4A}"/>
          </msink:context>
        </emma:interpretation>
      </emma:emma>
    </inkml:annotationXML>
    <inkml:trace contextRef="#ctx0" brushRef="#br0">24 0 0,'-26'131'0,"26"52"0,0 105 15,26 53 1,0 78 0,26 26-1,-25 26 1,25 27-1,-26-27 1,27-26 0,-53-104-1,26-106 1,-52-104 0,-1-131-1,1-131 16,0-183-15,-26-79 0,52 393-16</inkml:trace>
    <inkml:trace contextRef="#ctx0" brushRef="#br0" timeOffset="1925.658">338 340 0,'79'-130'15,"-27"77"-15,79 27 0,26 26 16,53 0 0,78 0-1,26 0 17,52 26-17,80-26 1,25 26-1,53 1 1,52-1 0,52 0-1,1 0 1,25 26 0,1-25-1,0 25 1,-53 0-1,-26 1 1,-105 25 0,-104-25-1,-105-1 1,-105-26 0,-105-26-1,-52 0 1,-26 26-1,0 1 17,-27-1-1,27 26-31,26 1 16,26-1-1,53 53 1,26 26 46,261 157-46,184 131 0,-183-184-1,-1 27-15,53 26 16,-26 0-1,-26-26 1,-27-26 0,-78-53-1,-52-26 1,-106-78 0,-25-27 15,-27-26-16,-26-26 1,1 0 0,25 26-1,-26-52 1,27 52 0,25 27-1,-26-1 1,27 53-1,-53-26 1,-26-1 0,-26 27-1,-26 26 1,-53-27 0,-52 54-1,0-1 1,-27 26-1,27 26 1,53 1 15,-1 26-15,52-1 0,53-25-1,53-27 1,-27-52-1,26-26 1,-25-53 0,-1-52-1,-26 26 1,-26-52 0,-1 26-1,-51-52 1,-53-1-1,-26 1 1,-79-27 0,0 27-1,-104-53 1,-105 1 0,-53-27-1,-52-26 16,-78-27-15,-79 1 0,-288-53 15,-105 27-15,315 78-1,-27 0 1,26 0-1,-52 52 1,27-25 0,-1 156-1,79-78 1,78 52 0,157 0-1,158 27 1,157-53-1,104 26 1,53-52 0,78-79-1,-52 105 1</inkml:trace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1:29.2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867474-44B4-4B4E-A18E-D6C31621457A}" emma:medium="tactile" emma:mode="ink">
          <msink:context xmlns:msink="http://schemas.microsoft.com/ink/2010/main" type="inkDrawing" rotatedBoundingBox="1960,13168 2303,1019 2438,1023 2094,13172" semanticType="callout" shapeName="Other">
            <msink:sourceLink direction="with" ref="{EE9533CE-F9B7-47A2-833A-0962449B8033}"/>
            <msink:sourceLink direction="with" ref="{8A16CD1A-464D-4E82-9E11-46F1F91C4E68}"/>
          </msink:context>
        </emma:interpretation>
      </emma:emma>
    </inkml:annotationXML>
    <inkml:trace contextRef="#ctx0" brushRef="#br0">341 0 0,'0'26'0,"-26"27"0,26-1 0,0 27 16,0 25-16,0 27 0,0 0 16,0 79-1,0-1 1,26 27-1,-26 26 1,0 26 0,0 26-1,0 0 17,0 53-17,0 26 1,0-1-1,-26 1 1,-1 26 0,27 79-1,0-53 1,-26-26 0,26 26-1,0 0 1,-26 0-1,0 1 1,26-1 0,-26 0-1,-1-26 1,1 0 0,0 0-1,-26-26 16,52-1-15,-26-25 0,-1-53-1,27 0 1,0-78 0,0-53-1,0-26 1,27-52-1,-27-79 1,0-26 0,0-52-1,0-210 1,0-104 0,0 366-1</inkml:trace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1:32.3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E9533CE-F9B7-47A2-833A-0962449B8033}" emma:medium="tactile" emma:mode="ink">
          <msink:context xmlns:msink="http://schemas.microsoft.com/ink/2010/main" type="inkDrawing" rotatedBoundingBox="1677,12713 31687,12913 31682,13748 1672,13548" shapeName="Other">
            <msink:destinationLink direction="with" ref="{9103CE89-5214-400F-A3AF-36177B4F3614}"/>
            <msink:destinationLink direction="with" ref="{E03994B0-351F-4629-A5F2-7C6ED296EB66}"/>
            <msink:destinationLink direction="with" ref="{68286BF8-6D68-4956-A359-665EBCC440E2}"/>
            <msink:destinationLink direction="with" ref="{AF867474-44B4-4B4E-A18E-D6C31621457A}"/>
          </msink:context>
        </emma:interpretation>
      </emma:emma>
    </inkml:annotationXML>
    <inkml:trace contextRef="#ctx0" brushRef="#br0">0 332 0,'26'0'0,"1"0"0,25 26 0,0 1 16,53-1-16,26-26 0,26 26 16,26-26-1,27 0 1,25 0-1,54 0 1,-1 0 0,26-26-1,52 26 1,-25-26 0,25-1-1,27 1 1,0 0-1,26 0 1,26-79 0,0 79-1,0 26 17,27-26-17,-1-1 1,0 1-1,27 26 1,-1-26 0,1 26-1,0-26 1,25 0 0,27 26-1,0 0 1,0 0-1,26 0 1,-26 0 0,26 0-1,0 26 1,0-26 0,0 0-1,0 0 1,0 26-1,0-26 17,1 0-17,208 26 17,27 0-17,-236 1 1,-26-1-1,-26-52 1,-1 52 0,1 0-1,0 0 1,-53 0 0,27-26-1,-27 53 1,-26-27-1,26 0 1,-52 0 0,0 1-1,-26-1 1,0-26 0,0 52-1,-27-26 1,-25 0 15,-27-78-15,0 78-1,-26 0 1,-26-26 0,0 0-1,-53-26 1,1 26-1,-27 0 1,-52 0 0,-26 0-1,-53 0 1,-26 0 0,-26 0-1,0 0 1,-52-78-1,0-1 1,-1 1 0,27-1-1,-26 27 17,52 25-17,0 27 1,0 0-1,26 0 1,52 0 0,27 27-1,26 51 1,52 27 0,1 26-1,-53-26 1,-27-53-1,-51 0 1,-53-25 0,-26 25-1,-27-26 1,-51 53 0,-1-27-1,0 0 1,105-52-1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3:00.1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541E10-14D3-42B7-B2CA-947E576EDF48}" emma:medium="tactile" emma:mode="ink">
          <msink:context xmlns:msink="http://schemas.microsoft.com/ink/2010/main" type="inkDrawing" rotatedBoundingBox="4688,10525 16159,10630 16155,10997 4684,10892" shapeName="Other">
            <msink:destinationLink direction="with" ref="{366C23E6-16BF-44A4-8A46-054DD4A4F8AE}"/>
            <msink:destinationLink direction="to" ref="{78AAE8C2-B365-4D3E-990F-8EAF5A68746F}"/>
          </msink:context>
        </emma:interpretation>
      </emma:emma>
    </inkml:annotationXML>
    <inkml:trace contextRef="#ctx0" brushRef="#br0">0 157 0,'0'-26'0,"105"0"0,157 26 0,105-52 0,78 78 15,79 0 1,52 0 15,104-26-15,80 0 0,25 0-1,27 0 1,-26-26-1,-27-26 1,0 52 0,1 0 15,-53 0-31,-79 52 16,-104-26 15,-105 53-31,-52-1 15,-132-25 1,-104-27 0,-52-52-1,-79-131 1,-53-27 0,53 184-1</inkml:trace>
  </inkml:traceGroup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1:41.76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FDC015-EBF1-48FB-AF30-BD93C5E8838A}" emma:medium="tactile" emma:mode="ink">
          <msink:context xmlns:msink="http://schemas.microsoft.com/ink/2010/main" type="writingRegion" rotatedBoundingBox="4406,-356 33874,1885 33186,10937 3717,8695"/>
        </emma:interpretation>
      </emma:emma>
    </inkml:annotationXML>
    <inkml:traceGroup>
      <inkml:annotationXML>
        <emma:emma xmlns:emma="http://www.w3.org/2003/04/emma" version="1.0">
          <emma:interpretation id="{9FA3C940-8C8C-4DB3-83FD-588B70CD4BB8}" emma:medium="tactile" emma:mode="ink">
            <msink:context xmlns:msink="http://schemas.microsoft.com/ink/2010/main" type="paragraph" rotatedBoundingBox="15980,1328 33627,-324 34047,4154 16400,58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3FCD60-12EA-4379-91E2-4941C5E73900}" emma:medium="tactile" emma:mode="ink">
              <msink:context xmlns:msink="http://schemas.microsoft.com/ink/2010/main" type="line" rotatedBoundingBox="15980,1328 33627,-324 34047,4154 16400,5807"/>
            </emma:interpretation>
          </emma:emma>
        </inkml:annotationXML>
        <inkml:traceGroup>
          <inkml:annotationXML>
            <emma:emma xmlns:emma="http://www.w3.org/2003/04/emma" version="1.0">
              <emma:interpretation id="{21DA57D7-134C-4324-85E1-885F625B2F5D}" emma:medium="tactile" emma:mode="ink">
                <msink:context xmlns:msink="http://schemas.microsoft.com/ink/2010/main" type="inkWord" rotatedBoundingBox="15980,1328 18641,1079 19040,5341 16380,5590"/>
              </emma:interpretation>
              <emma:one-of disjunction-type="recognition" id="oneOf0">
                <emma:interpretation id="interp0" emma:lang="it-IT" emma:confidence="0">
                  <emma:literal>Di</emma:literal>
                </emma:interpretation>
                <emma:interpretation id="interp1" emma:lang="it-IT" emma:confidence="0">
                  <emma:literal>D</emma:literal>
                </emma:interpretation>
                <emma:interpretation id="interp2" emma:lang="it-IT" emma:confidence="0">
                  <emma:literal>D,</emma:literal>
                </emma:interpretation>
                <emma:interpretation id="interp3" emma:lang="it-IT" emma:confidence="0">
                  <emma:literal>D.</emma:literal>
                </emma:interpretation>
                <emma:interpretation id="interp4" emma:lang="it-IT" emma:confidence="0">
                  <emma:literal>Ds</emma:literal>
                </emma:interpretation>
              </emma:one-of>
            </emma:emma>
          </inkml:annotationXML>
          <inkml:trace contextRef="#ctx0" brushRef="#br0">1309 3037 0,'26'0'0,"53"-26"0,25 26 0,27 0 15,-26 26-15,0-26 16,-79 27 0,0-27-1,-26-27 1,-26-25-1,26 52 1</inkml:trace>
          <inkml:trace contextRef="#ctx0" brushRef="#br0" timeOffset="-351.54">1597 2985 0,'26'52'0,"0"53"0,27 26 16,-27 0 0,0 0-1,0 26 1,-26-26-1,-26-26 1,-26-1 0,-53-25-1,0-53 1,27-26 0,-1-26-1,27-26 1,78-27-1,26-52 1,-52 131 15</inkml:trace>
          <inkml:trace contextRef="#ctx0" brushRef="#br0" timeOffset="-1556.541">104 0 0,'27'26'0,"-27"26"15,0 79-15,0 53 0,-27 25 16,27 53 0,-26 26-1,52 0 1,-26 0-1,27-26 1,-1 0 0,0-53-1,26-52 17,-52-26-17,-26-78 1,26-27-1,-26-52 1,-26-53 0,-1-104-1,1-53 1,26-52 0,26 288-1</inkml:trace>
          <inkml:trace contextRef="#ctx0" brushRef="#br0" timeOffset="-953.064">-367 105 0,'131'-105'0,"0"105"0,26 52 16,79 53-16,52 26 16,26 52-1,-26 53 1,-26 0-1,-79 52 1,-26 0 0,-104 0-1,-79 26 1,-79-52 0,-79-27 15,-51-51-16,-53-27 1,-26-26 0,-1-79-1,1-26 1,26-26 0,52-26-1,79 0 1,79 0-1,52 0 1,104 26 0,27 0-1,-105 0 1</inkml:trace>
        </inkml:traceGroup>
        <inkml:traceGroup>
          <inkml:annotationXML>
            <emma:emma xmlns:emma="http://www.w3.org/2003/04/emma" version="1.0">
              <emma:interpretation id="{B43A3D03-72E3-4642-9C29-B1B5EDCBCAFF}" emma:medium="tactile" emma:mode="ink">
                <msink:context xmlns:msink="http://schemas.microsoft.com/ink/2010/main" type="inkWord" rotatedBoundingBox="19164,1960 33714,597 34047,4154 19497,5517"/>
              </emma:interpretation>
              <emma:one-of disjunction-type="recognition" id="oneOf1">
                <emma:interpretation id="interp5" emma:lang="it-IT" emma:confidence="0">
                  <emma:literal>Cianciana</emma:literal>
                </emma:interpretation>
                <emma:interpretation id="interp6" emma:lang="it-IT" emma:confidence="0">
                  <emma:literal>Cianciana.</emma:literal>
                </emma:interpretation>
                <emma:interpretation id="interp7" emma:lang="it-IT" emma:confidence="0">
                  <emma:literal>amarena,</emma:literal>
                </emma:interpretation>
                <emma:interpretation id="interp8" emma:lang="it-IT" emma:confidence="0">
                  <emma:literal>firmeranno</emma:literal>
                </emma:interpretation>
                <emma:interpretation id="interp9" emma:lang="it-IT" emma:confidence="0">
                  <emma:literal>-Cianciana</emma:literal>
                </emma:interpretation>
              </emma:one-of>
            </emma:emma>
          </inkml:annotationXML>
          <inkml:trace contextRef="#ctx0" brushRef="#br0" timeOffset="8019.018">9479 2278 0,'26'52'0,"26"1"15,27-27-15,52-26 0,0 0 0,0-52 16,0-1 0,0-25-1,-53-1 1,-25-26-1,-53 27 1,-53-1 0,-52 53 15,-25 26-15,-54 26-1,-25 79 1,25 26-1,54 26 1,51 26 0,53-26-1,78 27 1,53-53 0,78-27-1,27-25 1,25-27-1,-51-52 1,-53 0 0,-79-26-1,-26 26 1,-26-26 0,-26 0-1,-26 0 1,-1-1 15,27 1-15,26 26-1</inkml:trace>
          <inkml:trace contextRef="#ctx0" brushRef="#br0" timeOffset="9898.7805">10500 838 0,'0'26'16,"0"0"-16,-26 53 0,0-1 0,0 1 16,26 26-16,-27-53 15,54 0 1,-27-25 15,0-27-15,0-53-1,-27-25 1,27-53 0,0 131-1</inkml:trace>
          <inkml:trace contextRef="#ctx0" brushRef="#br0" timeOffset="10318.6755">10343 288 0,'0'0'15</inkml:trace>
          <inkml:trace contextRef="#ctx0" brushRef="#br0" timeOffset="10750.2885">11495 943 0,'0'26'0,"26"52"0,-26 53 0,0 26 16,0 27-1,-26-27 1,26-26 0,-26-27-1,-26-51 1,-27-1-1,-26-52 1,1-52 0,25 26-1,27-53 1,52 1 0,52-1-1,-26-26 1,27 0-1,-53 105 1</inkml:trace>
          <inkml:trace contextRef="#ctx0" brushRef="#br0" timeOffset="11046.168">11102 995 0,'27'-26'0,"25"0"0,53 52 16,26-26-16,-27 26 0,-25-52 15,-27-27 1,1 1 0,-1-53-1,-52 105 1</inkml:trace>
          <inkml:trace contextRef="#ctx0" brushRef="#br0" timeOffset="11505.123">12359 314 0,'26'-26'0,"-26"78"0,-26 53 0,-52 26 16,-53 0-16,0 26 16,26-26-1,53-26 1,26-1 0,78-51-1,53-1 1,78 1-1,0-27 1,-26 0 0,-78-26-1,-27 0 1,-52 0 0,-52-52-1,-53-27 1,27-52-1,78 131 17</inkml:trace>
          <inkml:trace contextRef="#ctx0" brushRef="#br0" timeOffset="11830.2975">12281 445 0,'26'79'0,"0"25"0,26 53 16,1 1-1,-27-27 1,26-1-1,-25-25 1,-1-26 0,0-27-1,0-52 1,0-78 0,-26 78 15</inkml:trace>
          <inkml:trace contextRef="#ctx0" brushRef="#br0" timeOffset="12458.187">12909 916 0,'0'27'0,"-52"51"0,-1 27 16,27 0-16,26-27 15,26-25 1,79-1 0,0-52-1,26-52 1,-53-1 15,1 1-15,-53-1-1,-26 53 1,0 0 0,0 53-1,26-1 1,27 1-1,51-27 1,1 0 0,-52-52-1,-1 0 1,-26-53 0,-52-26-1,-26 1 1,-1 25-1,1 53 1,26 0 15,-1 52-15,80-26 0,25 52-1,-78-52 1</inkml:trace>
          <inkml:trace contextRef="#ctx0" brushRef="#br0" timeOffset="12998.1915">14323 1152 0,'-105'183'0,"105"-104"15,0-27 1,27 1 46,77-132-62,-25-26 0,-27 1 16,1 51 15,-1 1-15,-26 52-1,0 0 1,1 78 0,-27 1-1,52 0 1,0 25 0,1-51-1,25-80 1,1-25-1,-79 52 1</inkml:trace>
          <inkml:trace contextRef="#ctx0" brushRef="#br0" timeOffset="13486.4415">15868 576 0,'-52'209'0,"-53"-78"0,0 0 32,-52 79-17,79-105 1,78-27 0,26-26-1,52-25 1,27-1-1,52-26 1,-52 0 0,0-26-1,-79 26 1,0 0 0,0-27-1,-52-25 1,26 52-1</inkml:trace>
          <inkml:trace contextRef="#ctx0" brushRef="#br0" timeOffset="13818.4515">15868 681 0,'0'157'0,"26"-26"16,-52 26-1,26-26 1,26-26-1,27-1 1,25-25 15,1-105-15,-27-53 0,-52 79-1</inkml:trace>
          <inkml:trace contextRef="#ctx0" brushRef="#br0" timeOffset="14343.8085">16078 864 0,'157'-52'0,"52"52"16,27 52-16,-53-52 15,-183 0 1</inkml:trace>
          <inkml:trace contextRef="#ctx0" brushRef="#br0" timeOffset="14162.1795">16182 576 0,'53'26'0,"-53"53"16,26 52-16,-52 0 0,0 0 15,26-1 1,0-25 0,52 0 15,53 26-16,-27-131 1,-25-26 0,-1-79-1,-52 105 1</inkml:trace>
          <inkml:trace contextRef="#ctx0" brushRef="#br0" timeOffset="2371.9185">5499 419 0,'26'0'0,"-52"-26"0,-79 52 0,-52-26 16,-53 52-16,-25-26 15,25 27 1,27-1 0,104 1-1,79-53 1,53 26 0,104-26-1,78 26 1,-51 26-1,-27 27 1,-105 26 0,-104 26-1,-105 52 1,-79 0 0,-52 53-1,0 26 1,105 52-1,52-26 1,78-26 15,106-53-15,78-52 0,52-52-1,79-53 1,-53-52-1,27 0 1,-105-26 0,-26 26-1,-27 0 1,-52-26 0,-52 0-1,0-53 1,-26-25-1,52 104 1</inkml:trace>
          <inkml:trace contextRef="#ctx0" brushRef="#br0" timeOffset="2728.341">5315 445 0,'0'131'0,"-26"26"16,26 79-16,26-53 15,27-104 1,-53-79-1</inkml:trace>
          <inkml:trace contextRef="#ctx0" brushRef="#br0" timeOffset="512.6625">2461 2226 0,'79'-53'0,"25"53"15,54 0-15,-1 0 0,-131 27 16,-105-1 0,-52 0-1,-52 0 1,0 26-1,104 1 17,79-27-17,79 0 1,52 0 0,52 1-1,-78-27 32,-105 0-31</inkml:trace>
          <inkml:trace contextRef="#ctx0" brushRef="#br0" timeOffset="4591.503">5132 3221 0,'26'52'0,"-26"27"15,26 52-15,-26 52 0,-26-78 16,52-27 0,-26-52-1,27-26 1,-27-26 15,0-26-15,26-53-1,26 0 1,1 1 0,25 25-1,27 53 1,0 0 0,-27 78-1,1 53 1,-53 0-1,-26 25 1,-26-51 0,26 0-1,0-27 1,0-52 0,0-105-1,0 105 1</inkml:trace>
          <inkml:trace contextRef="#ctx0" brushRef="#br0" timeOffset="6103.125">7279 1335 0,'0'0'0,"-52"0"0,0 0 0,25 27 15,-25-27-15,26 26 0,0 26 16,-1-26-16,27 27 0,27 25 0,-1 53 16,26 0-1,27 0 1,-1 52-1,53-26 1,-26 27 0,-26-27-1,-53 0 1,-52-26 0,-53-26-1,-52-27 1,-78 1-1,25-27 1,1-52 0,26-26 15,78 0-15,53-53-1,78 1 1,27-27-1,26 26 1,26 27 0,26 0 15,-52-1-15,-79 79-1,0-52 1,-26 26-1</inkml:trace>
          <inkml:trace contextRef="#ctx0" brushRef="#br0" timeOffset="6831.594">7829 2802 0,'0'26'15,"26"53"-15,1 25 0,-54 27 0,54-52 16,-27-1 15,0-52-15,0-26-1,26 0 1,-26-26 0,26-78-1,26-1 1,27 0-1,26 27 1,-1 25 0,-25 53-1,-27 0 1,1 53 0,-27 51-1,-26 27 1,0-52-1,0-1 1,0-25 15,0-27-31,0-52 16,0-79 0,0 105 15</inkml:trace>
        </inkml:traceGroup>
      </inkml:traceGroup>
    </inkml:traceGroup>
    <inkml:traceGroup>
      <inkml:annotationXML>
        <emma:emma xmlns:emma="http://www.w3.org/2003/04/emma" version="1.0">
          <emma:interpretation id="{16B70A7D-14A3-4A44-A7DE-0064087358B5}" emma:medium="tactile" emma:mode="ink">
            <msink:context xmlns:msink="http://schemas.microsoft.com/ink/2010/main" type="paragraph" rotatedBoundingBox="5527,4350 23981,5754 23861,7326 5407,5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D69091-4CF3-49D7-9092-9B113DA374AA}" emma:medium="tactile" emma:mode="ink">
              <msink:context xmlns:msink="http://schemas.microsoft.com/ink/2010/main" type="line" rotatedBoundingBox="5527,4350 23981,5754 23861,7326 5407,5922">
                <msink:destinationLink direction="with" ref="{B6BAB325-E942-4E77-89CC-525A376F5E06}"/>
                <msink:destinationLink direction="with" ref="{3313473F-9945-4461-BC9A-FD362925D69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F0C64CD-244E-425D-A0B5-BD7D2A4897FA}" emma:medium="tactile" emma:mode="ink">
                <msink:context xmlns:msink="http://schemas.microsoft.com/ink/2010/main" type="inkWord" rotatedBoundingBox="5505,4358 14243,4893 14147,6466 5409,5931"/>
              </emma:interpretation>
              <emma:one-of disjunction-type="recognition" id="oneOf2">
                <emma:interpretation id="interp10" emma:lang="it-IT" emma:confidence="0">
                  <emma:literal>SPETTRO</emma:literal>
                </emma:interpretation>
                <emma:interpretation id="interp11" emma:lang="it-IT" emma:confidence="0">
                  <emma:literal>SPERO</emma:literal>
                </emma:interpretation>
                <emma:interpretation id="interp12" emma:lang="it-IT" emma:confidence="0">
                  <emma:literal>SPETTO</emma:literal>
                </emma:interpretation>
                <emma:interpretation id="interp13" emma:lang="it-IT" emma:confidence="0">
                  <emma:literal>SPETTRI</emma:literal>
                </emma:interpretation>
                <emma:interpretation id="interp14" emma:lang="it-IT" emma:confidence="0">
                  <emma:literal>SPETTINO</emma:literal>
                </emma:interpretation>
              </emma:one-of>
            </emma:emma>
          </inkml:annotationXML>
          <inkml:trace contextRef="#ctx0" brushRef="#br1" timeOffset="71557.92">-10841 3142 0,'-52'26'0,"-1"1"0,-52 25 0,1 0 16,-1 1-16,0 25 15,53 1 1,26-27 0,52 27-1,79-1 1,78 1-1,53-1 1,25 27 0,-51 0-1,-53 26 1,-52-26 0,-79-1-1,-78 1 1,-79-26-1,-53-27 1,-51-26 15,-1 0-15,-26-52 0,79 0-1,52 0 1,105-27-1,26-25 1,78-1 0,79-25-1,53-1 1,-210 105 0</inkml:trace>
          <inkml:trace contextRef="#ctx0" brushRef="#br1" timeOffset="71970.003">-9401 3692 0,'52'52'0,"-25"53"0,-54 26 16,27 52-1,0-25 1,0-1 0,0-26-1,0-27 1,0-77-1,0-27 1,-26-105 0,26-26-1,-26-52 17,0-1-32,26 184 15</inkml:trace>
          <inkml:trace contextRef="#ctx0" brushRef="#br1" timeOffset="72306.8955">-9925 3430 0,'-26'-52'0,"105"52"0,104 0 16,53 26-16,26 0 0,-1 0 15,-103 53 1,-80 0 0,-104-1-1,-131 53 1,-79-26-1,0-1 1,79-51 0,79-79-1,104-79 1,-26 105 0</inkml:trace>
          <inkml:trace contextRef="#ctx0" brushRef="#br1" timeOffset="72917.208">-8772 4216 0,'130'-26'0,"54"-1"0,-1 1 15,-26 0 1,-52 0-1,-105-53 1,-105 1 0,0-1-1,105 79 1</inkml:trace>
          <inkml:trace contextRef="#ctx0" brushRef="#br1" timeOffset="73201.3695">-8694 3692 0,'183'0'16,"53"0"-16,52 0 0,-78 0 31,-1-26-15,-78-26-1,-26 52 1,-105 0 0</inkml:trace>
          <inkml:trace contextRef="#ctx0" brushRef="#br1" timeOffset="72689.6835">-8327 3561 0,'0'183'0,"-53"-25"15,-51 25 1,51 0-1,27-52 1,26-26 0,79-27-1,52-25 1,26-27 15,26 0-15,-26-26-1,-78 0 1,-79 0 0,-79-78-1,-78-1 1,-53-26 0,210 105-1</inkml:trace>
          <inkml:trace contextRef="#ctx0" brushRef="#br1" timeOffset="73861.4835">-6966 3849 0,'184'236'0,"-184"-79"16,0 26 0,0-26-1,0-52 1,0-26 0,0-79-1,-53-53 1,-51-51-1,-1-54 1,-52 1 0,0 0 15,78 52-15,53 27-1,52 78 1,26-26-1,105-27 1,53 53 0,-1-26-1,27 0 1,-53 0 0,-52 26-1,-52-26 1,-1-1-1,-25 27 1,-1 27 0,1 25-1,-27 53 1,-26-1 0,0 80-1,-26-27 1,52-26 15,0 0-15,-26-53-1,26-51 1,-52-27 0,-26-105-1,-53-26 1,-26-26-1,131 157 1</inkml:trace>
          <inkml:trace contextRef="#ctx0" brushRef="#br1" timeOffset="75249.09">-6311 3823 0,'262'0'0,"-53"-26"0,27 0 15,-53 26 1,-52 0 0,-26 0-1,-79 0 1,0 0-1,-26 52 1,0 27 0,0 51-1,0 28 1,-26-1 0,26 0 15,26-52-16,-26-53 1,0-26 0,0-52-1,0-53 1,-52-52 0,0-26-1,25 0 1,80 0-1,52 26 1,25 53 0,28 51 15,25 54-15,-26 25 15,-52 53-31,-79-27 15,-105 27 1,-52 0 0,-26-27-1,0-51 1,52-1 0,53-26-1,52 0 1,79 26-1,25 0 1,27 0 0,-26 27-1,26-1 1,-26 27 0,-27-27-1,27 0 16,0 1-15,-1-27 0,-25-52-1,0 0 1,-1-1 15,-52 1-31,1 0 16,-1 26-1,0 0 1,26 26 0,27 27-1,26-27 1,26 26 0,-1-52-1,1-26 1,-26-26-1,-26-53 1,-53-52 0,-79 0-1,-51-1 17,-53 27-17,-53 53 1,1 52-1,-1 78 1,53 53 0,105 26-1,78 26 1,79 0 0,52-26-1,26-79 1,-26-52-1,-157 0 1</inkml:trace>
        </inkml:traceGroup>
        <inkml:traceGroup>
          <inkml:annotationXML>
            <emma:emma xmlns:emma="http://www.w3.org/2003/04/emma" version="1.0">
              <emma:interpretation id="{27AB58A4-FD10-4E79-9E42-2AE45CBC487F}" emma:medium="tactile" emma:mode="ink">
                <msink:context xmlns:msink="http://schemas.microsoft.com/ink/2010/main" type="inkWord" rotatedBoundingBox="15522,5166 23976,5809 23879,7090 15424,6447"/>
              </emma:interpretation>
              <emma:one-of disjunction-type="recognition" id="oneOf3">
                <emma:interpretation id="interp15" emma:lang="it-IT" emma:confidence="0">
                  <emma:literal>BIDNCo</emma:literal>
                </emma:interpretation>
                <emma:interpretation id="interp16" emma:lang="it-IT" emma:confidence="0">
                  <emma:literal>B1DN co</emma:literal>
                </emma:interpretation>
                <emma:interpretation id="interp17" emma:lang="it-IT" emma:confidence="0">
                  <emma:literal>BRIAN co</emma:literal>
                </emma:interpretation>
                <emma:interpretation id="interp18" emma:lang="it-IT" emma:confidence="0">
                  <emma:literal>BIANCO</emma:literal>
                </emma:interpretation>
                <emma:interpretation id="interp19" emma:lang="it-IT" emma:confidence="0">
                  <emma:literal>BIN co</emma:literal>
                </emma:interpretation>
              </emma:one-of>
            </emma:emma>
          </inkml:annotationXML>
          <inkml:trace contextRef="#ctx0" brushRef="#br1" timeOffset="77073.192">-1048 4137 0,'26'79'0,"-26"26"0,27 52 15,-27 0 1,26-26 0,-26-53-1,0-25 1,0-53 0,-53-27-1,-51-25 1,-1-79-1,-26-26 1,52 0 0,27 26 15,52 79-31,26-1 31,53 1-15,52 26-1,26-1 1,79 1 0,-1 52-1,-25 27 1,-106-1 0,-77 1-1,-106 51 1,-78 1-1,-26-26 1,52-1 0,78-52-1,106 27 1,78-27 0,104 0-1,27 27 1,0-1-1,-79 0 17,-78 27-17,-105-1 1,-78-25 0,-106-1-1,-78 0 1,1-25-1,51-27 1,79 26 0,105-52-1,52-27 1,131-51 0,-157 104-1</inkml:trace>
          <inkml:trace contextRef="#ctx0" brushRef="#br1" timeOffset="77407.155">733 4425 0,'0'157'16,"26"-26"-16,0 53 0,-26-27 15,0 0 1,0-52 0,0-53-1,0-52 1,0-52-1,26-79 1,53-53 15,-79 184-15</inkml:trace>
          <inkml:trace contextRef="#ctx0" brushRef="#br1" timeOffset="78056.5275">1623 4451 0,'79'131'0,"-105"27"16,-53 25 0,0-26-1,1-26 1,26-53-1,25-78 1,27-52 0,0-79-1,79-26 1,-1-26 0,53-1-1,-26 80 1,0 25-1,-27 105 1,1 27 0,0 78 15,-1 26-15,1 0-1,-27 0 1,27-26-1,-27-26 1,-52-53 0,-52-26-1,-79-26 1,-79 0 0,-25 0-1,51 0 1,53 26-1,79-26 1,52 0 0,78-52-1,80-53 1,-158 105 0</inkml:trace>
          <inkml:trace contextRef="#ctx0" brushRef="#br1" timeOffset="78792.8085">2802 4635 0,'0'78'16,"0"106"-16,-27 51 0,1-78 16,26-52-1,-26-79 1,26-26 0,0-52-1,26-79 1,0-52 15,1-1-15,-1 54-1,0 51 1,0 79 0,26 52-1,1 79 1,25 0-1,53 26 1,0-26 0,26-26-1,0-53 1,1-52 0,-54-52-1,-25-53 1,-79-26-1,-79 0 1,-25 0 0,-1 27-1,26 51 17,53 27-17,26 26 1,79 0-1,52-26 1,-131 26 0</inkml:trace>
          <inkml:trace contextRef="#ctx0" brushRef="#br1" timeOffset="79480.2645">5289 4425 0,'-26'26'0,"-79"1"0,-52 77 15,0 27-15,52 26 16,27 27-1,78-1 1,78-26 15,184-78-15,-52-79 0,-1-26-1,-26-27 1,-104 27-1,-53 0 1,-26 26 0,26 0-1,1 26 1,51 26 0,53 1-1,52-27 1,27-26 15,-1-26-15,-52-27-1,-26-78 1,-52-26 0,-79-26-1,-105 0 1,-78 52-1,-27 52 1,-25 53 0,25 52 15,105 79-31,105 26 16,79 52-1,78-52 1,-157-131-1</inkml:trace>
        </inkml:traceGroup>
      </inkml:traceGroup>
    </inkml:traceGroup>
    <inkml:traceGroup>
      <inkml:annotationXML>
        <emma:emma xmlns:emma="http://www.w3.org/2003/04/emma" version="1.0">
          <emma:interpretation id="{F1B3151C-9F9D-4D4F-ADB9-481D59306408}" emma:medium="tactile" emma:mode="ink">
            <msink:context xmlns:msink="http://schemas.microsoft.com/ink/2010/main" type="paragraph" rotatedBoundingBox="3950,5636 32333,7815 32099,10861 3717,8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FA8EE5-9191-461A-8075-3C1B896C6F27}" emma:medium="tactile" emma:mode="ink">
              <msink:context xmlns:msink="http://schemas.microsoft.com/ink/2010/main" type="inkBullet" rotatedBoundingBox="3870,6678 4443,6722 4397,7319 3825,7275"/>
            </emma:interpretation>
            <emma:one-of disjunction-type="recognition" id="oneOf4">
              <emma:interpretation id="interp20" emma:lang="it-IT" emma:confidence="0">
                <emma:literal>•</emma:literal>
              </emma:interpretation>
            </emma:one-of>
          </emma:emma>
        </inkml:annotationXML>
        <inkml:trace contextRef="#ctx0" brushRef="#br0" timeOffset="45542.007">-12884 5892 0,'27'0'0,"-27"52"0,26 27 16,26-53-16,1-26 0,-1-53 16,0-25-1,-26-1 1,1-52-1,-80 0 1,-25 53 0,-27 26-1,-26 52 1,26 78 0,27 1-1,52 25 16,78 1-15,26-26 0,53-53-1,0-52 1,-52-1 0,-27-25-1,-52 0 1,-26 26-1,-26-1 1,-1 54 0,80 25-1,-27-52 1</inkml:trace>
      </inkml:traceGroup>
      <inkml:traceGroup>
        <inkml:annotationXML>
          <emma:emma xmlns:emma="http://www.w3.org/2003/04/emma" version="1.0">
            <emma:interpretation id="{C60AB752-ABA1-457F-87D4-636C8A34BF23}" emma:medium="tactile" emma:mode="ink">
              <msink:context xmlns:msink="http://schemas.microsoft.com/ink/2010/main" type="line" rotatedBoundingBox="7360,5898 32333,7815 32099,10861 7126,8944">
                <msink:destinationLink direction="with" ref="{B6BAB325-E942-4E77-89CC-525A376F5E0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3BA17C6-65C3-45FA-BD88-2299AE3BC92E}" emma:medium="tactile" emma:mode="ink">
                <msink:context xmlns:msink="http://schemas.microsoft.com/ink/2010/main" type="inkWord" rotatedBoundingBox="28363,7511 32333,7815 32119,10606 28149,10301">
                  <msink:destinationLink direction="with" ref="{276D0F40-B9B7-4BBE-B89E-55FE04597D45}"/>
                </msink:context>
              </emma:interpretation>
              <emma:one-of disjunction-type="recognition" id="oneOf5">
                <emma:interpretation id="interp21" emma:lang="it-IT" emma:confidence="0">
                  <emma:literal>.</emma:literal>
                </emma:interpretation>
                <emma:interpretation id="interp22" emma:lang="it-IT" emma:confidence="0">
                  <emma:literal>,</emma:literal>
                </emma:interpretation>
                <emma:interpretation id="interp23" emma:lang="it-IT" emma:confidence="0">
                  <emma:literal>e</emma:literal>
                </emma:interpretation>
                <emma:interpretation id="interp24" emma:lang="it-IT" emma:confidence="0">
                  <emma:literal>!</emma:literal>
                </emma:interpretation>
                <emma:interpretation id="interp25" emma:lang="it-IT" emma:confidence="0">
                  <emma:literal>"</emma:literal>
                </emma:interpretation>
              </emma:one-of>
            </emma:emma>
          </inkml:annotationXML>
          <inkml:trace contextRef="#ctx0" brushRef="#br1" timeOffset="80980.1685">11259 7698 0,'262'27'0,"26"51"15,27 1 1,-27-27 0,-26 27-1,-53-27 1,-130-26-1,-53 0 1,-52 1 0,-27 25-1,-25 53 1,-1-1 0,27 1-1,78-52 1,-26-53-1</inkml:trace>
          <inkml:trace contextRef="#ctx0" brushRef="#br0" timeOffset="57775.599">11338 9060 0,'524'-52'0,"-524"52"15</inkml:trace>
          <inkml:trace contextRef="#ctx0" brushRef="#br1" timeOffset="82100.214">14140 6677 0,'105'-52'0,"-53"52"0,-104 52 0,-27 53 16,-26 26-16,-52 52 0,-52 1 15,25-27 1,1-26-1,0-53 1,0-52 0,-1-78-1,1-79 1,0-78 0,26-27-1,78 26 1,53 27-1,78 52 1,105 53 0,27 78-1,-1 26 1,26 105 0,1 52 15,26 53-16,25 26 1,27-1 0,0-77-1,1-53 1,-28-79 0,-51-104-1,-27-79 1,-78-79-1,-105-52 1,-79 0 0,-235-78 15,-79 183-15,53 209-1,104 132 1,236-184-1</inkml:trace>
          <inkml:trace contextRef="#ctx0" brushRef="#br0" timeOffset="57894.732">13250 8877 0,'602'-26'0,"-602"26"15</inkml:trace>
          <inkml:trace contextRef="#ctx0" brushRef="#br0" timeOffset="55602.8865">-1519 6206 0,'-52'26'16,"-1"0"-16,1-78 0,52-27 0,-26 1 16,-27-1-16,-25 1 0,-27 51 15,-26 27 1,52 53-1,1 52 17,104-27-17,53 53 1,78-52 0,52-53-1,-25 0 1,-54-52-1,-77 0 1,-79-27 0,-53 1-1,-26 52 1,27 26 0,78 53-1,131-1 1,-131-78-1</inkml:trace>
          <inkml:trace contextRef="#ctx0" brushRef="#br0" timeOffset="54365.661">-5552 6127 0,'53'27'15,"-1"-1"-15,0-26 0,-25-79 0,-27 1 16,-27-27-16,-25 0 0,-26 27 16,-27 25-1,-26 53 1,26 26-1,27 53 1,51-1 0,80 27-1,52-52 17,52-27-32,-26-26 15,-53 0 1,-52-26-1,-26 26 1,-52 0 0,26 26-1,78 26 1,-52-52 0</inkml:trace>
          <inkml:trace contextRef="#ctx0" brushRef="#br0" timeOffset="52950.7125">-9479 5892 0,'104'-79'15,"-51"27"-15,-1-1 0,-26 27 0,0-26 16,-52 26-1,0-1 1,-53 27 0,-25 0-1,-27 27 1,52 25 15,27 0-15,52 1-1,78-1 1,27-26 0,52-26-1,0-26 1,-52-26 0,-79-1-1,-26 1 1,-78 0-1,25 52 1,-25 26 0,52 26-1,78 27 1,131-53 0,-183-26-1</inkml:trace>
          <inkml:trace contextRef="#ctx0" brushRef="#br0" timeOffset="56862.5715">2199 6468 0,'26'26'0,"-104"-78"0,-53-27 16,0 53-16,0 26 0,53 0 15,78 52 1,52 27 0,105-1-1,79-25 1,-1-27 0,-51-26-1,-80-26 1,-104-1-1,-52-51 1,-53 26 0,1 52-1,25 26 1,105 52 0,79 1-1,78-1 16,-183-78-31</inkml:trace>
          <inkml:trace contextRef="#ctx0" brushRef="#br0" timeOffset="57347.892">4923 8824 0,'183'0'0,"-26"-52"16,-157 52-16</inkml:trace>
          <inkml:trace contextRef="#ctx0" brushRef="#br0" timeOffset="57498.273">6756 8851 0,'471'0'15,"-157"0"-15,-314 0 16</inkml:trace>
          <inkml:trace contextRef="#ctx0" brushRef="#br0" timeOffset="57642.795">9060 8877 0,'471'-26'0,"-130"26"16,-341 0-1</inkml:trace>
        </inkml:traceGroup>
      </inkml:traceGroup>
    </inkml:traceGroup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2:12.5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E2C0408-8C1B-4646-9725-3534AF2FF1C2}" emma:medium="tactile" emma:mode="ink">
          <msink:context xmlns:msink="http://schemas.microsoft.com/ink/2010/main" type="writingRegion" rotatedBoundingBox="30663,13746 31919,13746 31919,16129 30663,16129"/>
        </emma:interpretation>
      </emma:emma>
    </inkml:annotationXML>
    <inkml:traceGroup>
      <inkml:annotationXML>
        <emma:emma xmlns:emma="http://www.w3.org/2003/04/emma" version="1.0">
          <emma:interpretation id="{B6525CB8-0A84-435F-809E-59BC2E02E7CE}" emma:medium="tactile" emma:mode="ink">
            <msink:context xmlns:msink="http://schemas.microsoft.com/ink/2010/main" type="paragraph" rotatedBoundingBox="30663,13746 31919,13746 31919,16129 30663,16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D83E37-F880-42BF-A80C-A8EC7287311E}" emma:medium="tactile" emma:mode="ink">
              <msink:context xmlns:msink="http://schemas.microsoft.com/ink/2010/main" type="line" rotatedBoundingBox="30663,13746 31919,13746 31919,16129 30663,16129"/>
            </emma:interpretation>
          </emma:emma>
        </inkml:annotationXML>
        <inkml:traceGroup>
          <inkml:annotationXML>
            <emma:emma xmlns:emma="http://www.w3.org/2003/04/emma" version="1.0">
              <emma:interpretation id="{DA924B16-EAFA-459A-AF64-17AA0D5BB405}" emma:medium="tactile" emma:mode="ink">
                <msink:context xmlns:msink="http://schemas.microsoft.com/ink/2010/main" type="inkWord" rotatedBoundingBox="30663,13746 31919,13746 31919,16129 30663,16129"/>
              </emma:interpretation>
              <emma:one-of disjunction-type="recognition" id="oneOf0">
                <emma:interpretation id="interp0" emma:lang="it-IT" emma:confidence="0">
                  <emma:literal>f</emma:literal>
                </emma:interpretation>
                <emma:interpretation id="interp1" emma:lang="it-IT" emma:confidence="0">
                  <emma:literal>£</emma:literal>
                </emma:interpretation>
                <emma:interpretation id="interp2" emma:lang="it-IT" emma:confidence="0">
                  <emma:literal>s</emma:literal>
                </emma:interpretation>
                <emma:interpretation id="interp3" emma:lang="it-IT" emma:confidence="0">
                  <emma:literal>g</emma:literal>
                </emma:interpretation>
                <emma:interpretation id="interp4" emma:lang="it-IT" emma:confidence="0">
                  <emma:literal>,</emma:literal>
                </emma:interpretation>
              </emma:one-of>
            </emma:emma>
          </inkml:annotationXML>
          <inkml:trace contextRef="#ctx0" brushRef="#br0">1126 446 0,'104'-79'0,"-78"27"0,-26-1 16,0-25-16,-52 25 15,0-25 1,-53 52 0,0-1-1,27 54 1,-1 25 0,27 53-1,-1 52 1,53 26-1,0 27 1,27 25 15,-27 1-15,26 26 0,-26-27-1,0-25 1,-26-53-1,-1-26 1,-25-26 0,0-53-1,-27-26 1,1-26 0,-27-26-1,26-26 1,1-1-1,25 1 1,-51-79 0,104 26-1,0 105 1</inkml:trace>
          <inkml:trace contextRef="#ctx0" brushRef="#br0" timeOffset="284.1615">288 1310 0,'209'-53'0,"-26"80"0,1 25 16,-27-26 0,-79-26-1,-78 0 1</inkml:trace>
        </inkml:traceGroup>
      </inkml:traceGroup>
    </inkml:traceGroup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2:26.5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286BF8-6D68-4956-A359-665EBCC440E2}" emma:medium="tactile" emma:mode="ink">
          <msink:context xmlns:msink="http://schemas.microsoft.com/ink/2010/main" type="inkDrawing" rotatedBoundingBox="4326,6990 4375,13274 4310,13275 4261,6991" semanticType="callout" shapeName="Other">
            <msink:sourceLink direction="with" ref="{EE9533CE-F9B7-47A2-833A-0962449B8033}"/>
            <msink:sourceLink direction="with" ref="{A118B51B-87CA-47E0-8459-29CEADDB4EAF}"/>
          </msink:context>
        </emma:interpretation>
      </emma:emma>
    </inkml:annotationXML>
    <inkml:trace contextRef="#ctx0" brushRef="#br0">45 0 0,'26'26'0,"-26"52"16,0 1-16,-26 52 0,26 0 16,0 78-1,0 1 1,0 78 0,0 0-1,0 26 1,0 53-1,0 78 1,0-52 0,0 25 15,0 1-15,0-26 15,26 26-31,-26-26 15,26-26 1,-26-53 0,0-52-1,0-79 1,0-78 0,0-53-1,0-52 1,0-78-1,0-106 1,26-51 0,-26 235-1</inkml:trace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1:30.2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D12AA29-C062-4B21-91C6-62AA74766135}" emma:medium="tactile" emma:mode="ink">
          <msink:context xmlns:msink="http://schemas.microsoft.com/ink/2010/main" type="inkDrawing" rotatedBoundingBox="2146,7357 2161,7357 2161,7372 2146,7372" shapeName="Other"/>
        </emma:interpretation>
      </emma:emma>
    </inkml:annotationXML>
    <inkml:trace contextRef="#ctx0" brushRef="#br0">497 6599 0</inkml:trace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2:27.9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03994B0-351F-4629-A5F2-7C6ED296EB66}" emma:medium="tactile" emma:mode="ink">
          <msink:context xmlns:msink="http://schemas.microsoft.com/ink/2010/main" type="inkDrawing" rotatedBoundingBox="7691,6934 7998,13011 7925,13014 7618,6938" semanticType="callout" shapeName="Other">
            <msink:sourceLink direction="with" ref="{EE9533CE-F9B7-47A2-833A-0962449B8033}"/>
            <msink:sourceLink direction="with" ref="{6A360EDA-D60E-4991-AF89-4140C3E2AD30}"/>
          </msink:context>
        </emma:interpretation>
      </emma:emma>
    </inkml:annotationXML>
    <inkml:trace contextRef="#ctx0" brushRef="#br0">0 0 0,'26'26'0,"-26"105"0,27 79 16,-27 52-1,52 26 1,-26 78 0,0 27-1,-26 52 1,27 27-1,-27 25 1,26 1 0,0-1-1,0-26 1,0-52 0,0-26-1,-26-105 1,27-78 15,-27-79-31,0-53 16,0-104-1,-27-105 17,27-209-17,0 340 1</inkml:trace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2:16.1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CF4E139-4FEA-47C7-9D97-BE2D0EDAB6D2}" emma:medium="tactile" emma:mode="ink">
          <msink:context xmlns:msink="http://schemas.microsoft.com/ink/2010/main" type="inkDrawing" rotatedBoundingBox="3615,301 3927,2572 3554,2624 3242,353" semanticType="callout" shapeName="Other">
            <msink:sourceLink direction="to" ref="{45859FDF-BF36-414A-BAA2-5E0C8E2A520E}"/>
            <msink:sourceLink direction="to" ref="{8A16CD1A-464D-4E82-9E11-46F1F91C4E68}"/>
          </msink:context>
        </emma:interpretation>
      </emma:emma>
    </inkml:annotationXML>
    <inkml:trace contextRef="#ctx0" brushRef="#br0">1650-235 0,'52'52'0,"-26"-52"15,-26 26-15,53-26 0,-27-52 0,-26 26 16,0 0-16,0-27 0,26 1 0,0-1 15,0 27-15,-26 26 0,27 0 0,-1 79 16,0-1 0,0 79 15,0 53-31,27-1 31,-53 53-15,52 0-1,-52 0 17,26 0-32,0-53 15,-26-52 1,0-52 0,-26-79-1,-26-52 1,-1-52-1,-51-79 1,-1-79 0,105 236-1</inkml:trace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2:35.4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103CE89-5214-400F-A3AF-36177B4F3614}" emma:medium="tactile" emma:mode="ink">
          <msink:context xmlns:msink="http://schemas.microsoft.com/ink/2010/main" type="inkDrawing" rotatedBoundingBox="11625,7141 11885,12351 11709,12360 11449,7150" semanticType="callout" shapeName="Other">
            <msink:sourceLink direction="with" ref="{EE9533CE-F9B7-47A2-833A-0962449B8033}"/>
            <msink:sourceLink direction="with" ref="{5A4E5424-35D5-47DE-8DA0-88B7BC83EDF1}"/>
          </msink:context>
        </emma:interpretation>
      </emma:emma>
    </inkml:annotationXML>
    <inkml:trace contextRef="#ctx0" brushRef="#br0">0 0 0,'26'52'0,"0"79"0,0 52 15,-26 27 1,0 52 0,26-1-1,1 54 1,-1 25 0,26 53-1,-26 26 1,1 26-1,-27-52 1,52 26 0,-26-53-1,-26-25 1,0-79 0,0-53 15,-26-78-16,-26-79 1,25-25 0,1-132-1,26-78 1,0 183 0</inkml:trace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2:36.7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313473F-9945-4461-BC9A-FD362925D695}" emma:medium="tactile" emma:mode="ink">
          <msink:context xmlns:msink="http://schemas.microsoft.com/ink/2010/main" type="inkDrawing" rotatedBoundingBox="15273,7289 15820,12296 15682,12311 15135,7305" semanticType="verticalRange" shapeName="Line">
            <msink:sourceLink direction="with" ref="{1AD69091-4CF3-49D7-9092-9B113DA374AA}"/>
          </msink:context>
        </emma:interpretation>
      </emma:emma>
    </inkml:annotationXML>
    <inkml:trace contextRef="#ctx0" brushRef="#br0">0 0 0,'52'52'15,"0"105"-15,-26 53 0,27 52 16,-1 26 0,-26 26-1,27 79 16,-1-1-15,-26 54 0,27 25-1,-1-26 1,-26-26 0,0-52-1,-26-27 1,27-104-1,-1-79 1,-26-105 0,26-104-1,-26-158 1,-26-78 0,-27-78-1,53 366 1</inkml:trace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2:37.9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6BAB325-E942-4E77-89CC-525A376F5E06}" emma:medium="tactile" emma:mode="ink">
          <msink:context xmlns:msink="http://schemas.microsoft.com/ink/2010/main" type="inkDrawing" rotatedBoundingBox="19235,7637 19625,12592 19531,12600 19141,7644" semanticType="verticalRange" shapeName="Line">
            <msink:sourceLink direction="with" ref="{1AD69091-4CF3-49D7-9092-9B113DA374AA}"/>
            <msink:sourceLink direction="with" ref="{C60AB752-ABA1-457F-87D4-636C8A34BF23}"/>
          </msink:context>
        </emma:interpretation>
      </emma:emma>
    </inkml:annotationXML>
    <inkml:trace contextRef="#ctx0" brushRef="#br0">0 0 0,'78'26'0,"-51"79"0,-27 78 16,0 79-16,0 53 15,0 51 1,52 53-1,0 26 1,1 27 0,-27 25-1,0-26 1,0-25 0,1-80-1,-1-78 1,0-78-1,0-132 17,0-78-17,-26-104 1,-26-106 0,-26-78-1,-1-52 1,53 340-1</inkml:trace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1:34.0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7D65A0-9E99-41B5-BB29-1496055501E9}" emma:medium="tactile" emma:mode="ink">
          <msink:context xmlns:msink="http://schemas.microsoft.com/ink/2010/main" type="writingRegion" rotatedBoundingBox="1797,171 7542,871 7238,3374 1492,2673"/>
        </emma:interpretation>
      </emma:emma>
    </inkml:annotationXML>
    <inkml:traceGroup>
      <inkml:annotationXML>
        <emma:emma xmlns:emma="http://www.w3.org/2003/04/emma" version="1.0">
          <emma:interpretation id="{0D0611E8-554A-49C1-84EA-F3FC202186FF}" emma:medium="tactile" emma:mode="ink">
            <msink:context xmlns:msink="http://schemas.microsoft.com/ink/2010/main" type="paragraph" rotatedBoundingBox="1797,171 7542,871 7238,3374 1492,2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BF3DC6-B080-4026-B061-F602982B0A59}" emma:medium="tactile" emma:mode="ink">
              <msink:context xmlns:msink="http://schemas.microsoft.com/ink/2010/main" type="line" rotatedBoundingBox="1797,171 7542,871 7238,3374 1492,2673"/>
            </emma:interpretation>
          </emma:emma>
        </inkml:annotationXML>
        <inkml:traceGroup>
          <inkml:annotationXML>
            <emma:emma xmlns:emma="http://www.w3.org/2003/04/emma" version="1.0">
              <emma:interpretation id="{8A16CD1A-464D-4E82-9E11-46F1F91C4E68}" emma:medium="tactile" emma:mode="ink">
                <msink:context xmlns:msink="http://schemas.microsoft.com/ink/2010/main" type="inkWord" rotatedBoundingBox="1797,171 7542,871 7238,3374 1492,2673">
                  <msink:destinationLink direction="to" ref="{4CF4E139-4FEA-47C7-9D97-BE2D0EDAB6D2}"/>
                  <msink:destinationLink direction="with" ref="{AF867474-44B4-4B4E-A18E-D6C31621457A}"/>
                </msink:context>
              </emma:interpretation>
              <emma:one-of disjunction-type="recognition" id="oneOf0">
                <emma:interpretation id="interp0" emma:lang="it-IT" emma:confidence="0">
                  <emma:literal>9.565)</emma:literal>
                </emma:interpretation>
                <emma:interpretation id="interp1" emma:lang="it-IT" emma:confidence="0">
                  <emma:literal>95565)</emma:literal>
                </emma:interpretation>
                <emma:interpretation id="interp2" emma:lang="it-IT" emma:confidence="0">
                  <emma:literal>955615)</emma:literal>
                </emma:interpretation>
                <emma:interpretation id="interp3" emma:lang="it-IT" emma:confidence="0">
                  <emma:literal>955655)</emma:literal>
                </emma:interpretation>
                <emma:interpretation id="interp4" emma:lang="it-IT" emma:confidence="0">
                  <emma:literal>9556155)</emma:literal>
                </emma:interpretation>
              </emma:one-of>
            </emma:emma>
          </inkml:annotationXML>
          <inkml:trace contextRef="#ctx0" brushRef="#br0">288 341 0,'-52'-53'0,"78"80"0,0-1 0,-26 26 16,-52 27-16,-27-1 0,-26 1 0,53-27 15,52-52 1,0-52 0,79-27-1,25-52 1,27 0-1,-26 1 1,0 51 0,-27 0-1,-52 79 1,27 0 0,-1 79-1,-26 26 16,27-1-15,25 1 0,1 0-1,-1 0 1,-25-53 0,-53-26-1,0-26 1,-53 0-1,-78-26 1,-26 26 0,0 0-1,0-26 1,79 26 0,51-26-1,27 26 1,79 26-1,-79-26 1</inkml:trace>
          <inkml:trace contextRef="#ctx0" brushRef="#br0" timeOffset="41599.8765">1728-392 0,'0'0'15</inkml:trace>
          <inkml:trace contextRef="#ctx0" brushRef="#br0" timeOffset="42749.217">1335-209 0,'341'-105'16,"-105"158"-16,52 25 15,0 53 1,-27 26 0,-25 79-1,-79-1 1,-104 27 15,-53 0-15,-105 0-1,-52-52 1,-79-27 0,-52-26-1,-79-79 1,27 1 0,26-53-1,26-52 1,104 0-1,54-27 1,77 1 0,27-26-1,105 51 1,78 27 0,26-26-1,-183 26 1</inkml:trace>
          <inkml:trace contextRef="#ctx0" brushRef="#br0" timeOffset="43343.9055">4216-52 0,'-26'26'0,"-53"53"0,-26 26 16,-26 52-16,-52 104 15,78-51 1,53-1 15,52 1-15,26-1 0,53-51-1,-1-28 1,1-51-1,-27-27 1,-26-25 0,1-54-1,-27-25 1,0-105 0,52 0-1,-52 157 1</inkml:trace>
          <inkml:trace contextRef="#ctx0" brushRef="#br0" timeOffset="44027.4555">4137 1179 0,'79'0'0,"26"0"0,52 0 0,0 0 16,-52-26-1,-53 26 1,-52-27-1,-52-51 17,52 78-17</inkml:trace>
          <inkml:trace contextRef="#ctx0" brushRef="#br0" timeOffset="43752.0825">4582 419 0,'-26'53'16,"-26"51"-16,26 1 15,26 52 1,26-26 0,26 26-1,27 0 1,-27 79-1,-104-105 1,-1-26 0,-51-53-1,25-26 1,1-26 0,51-52-1,27-79 16,0 0-15,0 131-16</inkml:trace>
          <inkml:trace contextRef="#ctx0" brushRef="#br0" timeOffset="44323.335">4949 79 0,'236'79'0,"-27"25"0,-52 53 31,-26 53-31,-52 52 16,-79 52 15,-157 157-15,-131 1 0,288-472-1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3:00.3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66C23E6-16BF-44A4-8A46-054DD4A4F8AE}" emma:medium="tactile" emma:mode="ink">
          <msink:context xmlns:msink="http://schemas.microsoft.com/ink/2010/main" type="inkDrawing" rotatedBoundingBox="15960,10208 17486,11268 17001,11967 15474,10908" semanticType="callout" shapeName="Other">
            <msink:sourceLink direction="with" ref="{23541E10-14D3-42B7-B2CA-947E576EDF48}"/>
          </msink:context>
        </emma:interpretation>
      </emma:emma>
    </inkml:annotationXML>
    <inkml:trace contextRef="#ctx0" brushRef="#br0">0 0 0,'471'236'15,"-183"-79"-15,26 26 16,-52-25-1,-105-54 1,-78-25 15,-79-1-15,-105-25 0,-78 25-1,-131-25 1,-53 25-1,367-78 1</inkml:trace>
  </inkml:traceGroup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3:02.3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6D0F40-B9B7-4BBE-B89E-55FE04597D45}" emma:medium="tactile" emma:mode="ink">
          <msink:context xmlns:msink="http://schemas.microsoft.com/ink/2010/main" type="inkDrawing" rotatedBoundingBox="22014,9476 28588,9161 28599,9392 22025,9707" semanticType="underline" shapeName="Other">
            <msink:sourceLink direction="with" ref="{D3BA17C6-65C3-45FA-BD88-2299AE3BC92E}"/>
          </msink:context>
        </emma:interpretation>
      </emma:emma>
    </inkml:annotationXML>
    <inkml:trace contextRef="#ctx0" brushRef="#br0">0 445 0,'53'0'16,"51"-26"-16,54 26 0,51 0 0,27 0 31,26-26-15,52 26-1,79 0 1,-1-26 0,54 26-1,25 0 1,0 0-1,1-53 1,-1 53 0,0-26-1,-52 26 1,-52-26 0,-53-27-1,-105 27 1,-51 0-1,-54 0 1,-51 0 0,-27 26-1,-26 0 1,-26-26 0,0-53 15,26 79-16</inkml:trace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5:03.9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9F557D-E03D-46CD-90AA-F7BCB78C1278}" emma:medium="tactile" emma:mode="ink">
          <msink:context xmlns:msink="http://schemas.microsoft.com/ink/2010/main" type="inkDrawing" rotatedBoundingBox="2353,8535 2445,915 2620,917 2528,8537" semanticType="callout" shapeName="Other">
            <msink:sourceLink direction="with" ref="{BA15A068-7039-48C0-AAF3-65E36188D1B2}"/>
            <msink:sourceLink direction="with" ref="{EC3DB31D-0E28-4B33-AAED-4EF0B5DC11D5}"/>
            <msink:sourceLink direction="with" ref="{C762C654-67FB-46E5-AB26-7405E6E2F187}"/>
          </msink:context>
        </emma:interpretation>
      </emma:emma>
    </inkml:annotationXML>
    <inkml:trace contextRef="#ctx0" brushRef="#br0">110 0 0,'0'-78'16,"0"104"-16,0 26 0,0 27 0,0 25 15,0 1-15,26 52 16,-26 27-1,26 51 1,-26 27 0,26 52-1,-26 53 1,0 26 0,26 26-1,-26 26 1,0 26-1,0 27 1,0-1 0,-26 79-1,0-104 1,0-1 0,-26-52-1,25-79 1,1-52-1,0-78 1,52-79 15,-26-53-15,0-51 0,0-27-1,-26-53 1,26-25-1,0 78 1</inkml:trace>
  </inkml:traceGroup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5:05.3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A15A068-7039-48C0-AAF3-65E36188D1B2}" emma:medium="tactile" emma:mode="ink">
          <msink:context xmlns:msink="http://schemas.microsoft.com/ink/2010/main" type="inkDrawing" rotatedBoundingBox="2347,8487 21870,9522 21824,10393 2301,9358" semanticType="callout" shapeName="Other">
            <msink:sourceLink direction="with" ref="{2ECB023C-5CA2-41CC-AB3F-591FFFC035C4}"/>
            <msink:sourceLink direction="with" ref="{8B7A8940-2868-4A22-A08E-95D9DFBCF268}"/>
            <msink:destinationLink direction="with" ref="{A49F557D-E03D-46CD-90AA-F7BCB78C1278}"/>
          </msink:context>
        </emma:interpretation>
      </emma:emma>
    </inkml:annotationXML>
    <inkml:trace contextRef="#ctx0" brushRef="#br0">0 0 0,'26'0'0,"79"26"0,52 0 0,52 0 16,79 0-1,27 0 1,51 27 0,53-106-1,26 80 1,79-1 0,0-26-1,52 26 1,26-26-1,0 0 1,27 0 0,-1 0-1,27 0 1,0 26 0,25-26-1,1 26 1,-26 1-1,-1-1 1,27 26 15,-26-26-15,0 1 0,-1-1-1,-25 26 1,-1-26-1,-26 0 1,1 27 0,-27-1-1,-26 1 1,0-27 0,157 26 15,-105 27-16,-262-53 1,-104 26 0,-105-26-1,-131-26 1,-53 27 0,-77-54-1,25 1 1,0-52-1,53 25 1,25 1 0,1 0-1,26 25 1,0 27 0,0-26-1,0 26 16,0 0-15,26 26 0,53 53-1,52-1 1,26 27 0,0 0-1,0 0 1,-78-27-1,-53 1 1,-78-1 0,-27-25-1,-52 25 1,0-52 0,27-26-1,104 0 1</inkml:trace>
  </inkml:traceGroup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5:17.1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A5A42A2-60C9-4F51-9FC4-44405CC0807D}" emma:medium="tactile" emma:mode="ink">
          <msink:context xmlns:msink="http://schemas.microsoft.com/ink/2010/main" type="writingRegion" rotatedBoundingBox="1920,35 29314,749 29219,4391 1825,3677"/>
        </emma:interpretation>
      </emma:emma>
    </inkml:annotationXML>
    <inkml:traceGroup>
      <inkml:annotationXML>
        <emma:emma xmlns:emma="http://www.w3.org/2003/04/emma" version="1.0">
          <emma:interpretation id="{78B94B50-09DA-4584-94FA-DA13F581FA1F}" emma:medium="tactile" emma:mode="ink">
            <msink:context xmlns:msink="http://schemas.microsoft.com/ink/2010/main" type="paragraph" rotatedBoundingBox="1920,35 29314,749 29219,4391 1825,3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8614B5-0E55-46A5-9138-88D6D0D9503B}" emma:medium="tactile" emma:mode="ink">
              <msink:context xmlns:msink="http://schemas.microsoft.com/ink/2010/main" type="line" rotatedBoundingBox="1920,35 29314,749 29260,2823 1866,2109"/>
            </emma:interpretation>
          </emma:emma>
        </inkml:annotationXML>
        <inkml:traceGroup>
          <inkml:annotationXML>
            <emma:emma xmlns:emma="http://www.w3.org/2003/04/emma" version="1.0">
              <emma:interpretation id="{EC3DB31D-0E28-4B33-AAED-4EF0B5DC11D5}" emma:medium="tactile" emma:mode="ink">
                <msink:context xmlns:msink="http://schemas.microsoft.com/ink/2010/main" type="inkWord" rotatedBoundingBox="1691,1221 2485,417 2959,885 2165,1690">
                  <msink:destinationLink direction="with" ref="{A49F557D-E03D-46CD-90AA-F7BCB78C1278}"/>
                </msink:context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^</emma:literal>
                </emma:interpretation>
                <emma:interpretation id="interp2" emma:lang="it-IT" emma:confidence="0">
                  <emma:literal>.</emma:literal>
                </emma:interpretation>
                <emma:interpretation id="interp3" emma:lang="it-IT" emma:confidence="0">
                  <emma:literal>x</emma:literal>
                </emma:interpretation>
                <emma:interpretation id="interp4" emma:lang="it-IT" emma:confidence="0">
                  <emma:literal>K</emma:literal>
                </emma:interpretation>
              </emma:one-of>
            </emma:emma>
          </inkml:annotationXML>
          <inkml:trace contextRef="#ctx0" brushRef="#br0">-10683 81 0,'-131'0'0,"26"52"0,263 0 15,-263 79-15,-26 26 0,-26 27 16,52-53 0,53-79-1,52-52 1,26-105 0,26-78-1,79 0 1,0-27-1,-26 53 1,0 52 0,-53 79-1,0 52 1,-52 79 0,26 26-1,1-26 1,25 0-1,0-27 17,27-26-17,-79-25 1,0-80 0,0 53-1</inkml:trace>
        </inkml:traceGroup>
        <inkml:traceGroup>
          <inkml:annotationXML>
            <emma:emma xmlns:emma="http://www.w3.org/2003/04/emma" version="1.0">
              <emma:interpretation id="{C762C654-67FB-46E5-AB26-7405E6E2F187}" emma:medium="tactile" emma:mode="ink">
                <msink:context xmlns:msink="http://schemas.microsoft.com/ink/2010/main" type="inkWord" rotatedBoundingBox="3375,234 7008,425 6918,2141 3285,1951">
                  <msink:destinationLink direction="with" ref="{A49F557D-E03D-46CD-90AA-F7BCB78C1278}"/>
                </msink:context>
              </emma:interpretation>
              <emma:one-of disjunction-type="recognition" id="oneOf1">
                <emma:interpretation id="interp5" emma:lang="it-IT" emma:confidence="0">
                  <emma:literal>4365</emma:literal>
                </emma:interpretation>
                <emma:interpretation id="interp6" emma:lang="it-IT" emma:confidence="0">
                  <emma:literal>43653</emma:literal>
                </emma:interpretation>
                <emma:interpretation id="interp7" emma:lang="it-IT" emma:confidence="0">
                  <emma:literal>4365)</emma:literal>
                </emma:interpretation>
                <emma:interpretation id="interp8" emma:lang="it-IT" emma:confidence="0">
                  <emma:literal>436 A)</emma:literal>
                </emma:interpretation>
                <emma:interpretation id="interp9" emma:lang="it-IT" emma:confidence="0">
                  <emma:literal>43657</emma:literal>
                </emma:interpretation>
              </emma:one-of>
            </emma:emma>
          </inkml:annotationXML>
          <inkml:trace contextRef="#ctx0" brushRef="#br0" timeOffset="496.062">-9426-286 0,'26'26'16,"-78"53"-16,-1-1 0,-51 27 0,25 26 31,27 0-15,-1 52 0,27 1-1,52-1 1,1-52-1,51-26 1,1-27 0,25-52-1,-25-52 1,-27-105 0,-52 131-1</inkml:trace>
          <inkml:trace contextRef="#ctx0" brushRef="#br0" timeOffset="985.2885">-8928 54 0,'78'184'0,"-156"-53"15,25 0 1,27-53 0,0-25-1,0-53 1,52 0-1,0-27 1,0 1 0,-26-26-1,0 26 1,26 26 0,-26 0-1,-26 0 1,26 0-1,0 0 1,-26-27 0,0-51 15,26 78-15</inkml:trace>
          <inkml:trace contextRef="#ctx0" brushRef="#br0" timeOffset="1750.8645">-9688-207 0,'0'-27'0,"53"54"0,25 25 0,27 53 16,26-1-16,-27 1 0,-25 52 15,26 27 1,-53-27 0,1 26-1,-1-52 1,-26-26 0,0-53-1,0-52 1,-52-26-1,-26-79 1,-27 0 0,-78 1-1,0 25 1,-26 27 0,0 26-1,52-1 1,52 54 15,53-27-15,26 0-1,26 0 1,79-27 0,78 27-1,27 0 1,25-26-1,-25 0 1,-53 0 0,-105 26-1,-52 0 1,-52-26 0,52 26-1</inkml:trace>
          <inkml:trace contextRef="#ctx0" brushRef="#br0" timeOffset="2277.198">-7829-50 0,'26'-131'0,"-52"78"0,-78 53 16,-1 53-1,-26 25 1,0 79 0,0 1-1,79 51 1,25 1 0,54 78 15,51-27-16,1-130 1,-1-26 0,-25-53-1,25-78 1,-25-105 0,25-52-1,-78 183 1</inkml:trace>
          <inkml:trace contextRef="#ctx0" brushRef="#br0" timeOffset="2648.268">-7305 2 0,'-52'-26'0,"-27"78"0,1 27 0,25 78 16,27 0-16,52 0 15,27 26 1,-1 79-1,-52-131 1,-52-52 0,-27-1-1,0-78 1,1-26 0,-1-79 15,79 105-16</inkml:trace>
          <inkml:trace contextRef="#ctx0" brushRef="#br0" timeOffset="2876.769">-7933 631 0,'104'0'0,"106"0"0,-1-27 16,-25 1-1,-106-52 1,-25-27 0,-53 105-1</inkml:trace>
          <inkml:trace contextRef="#ctx0" brushRef="#br0" timeOffset="3119.9175">-7043-76 0,'445'209'0,"-209"-52"16,-132 26 0,-77 27-1,-132-1 1,-105-25 0,210-184-1</inkml:trace>
        </inkml:traceGroup>
        <inkml:traceGroup>
          <inkml:annotationXML>
            <emma:emma xmlns:emma="http://www.w3.org/2003/04/emma" version="1.0">
              <emma:interpretation id="{CFB13CA7-254A-4DC4-9A0D-CDE1870C2811}" emma:medium="tactile" emma:mode="ink">
                <msink:context xmlns:msink="http://schemas.microsoft.com/ink/2010/main" type="inkWord" rotatedBoundingBox="13184,493 20305,679 20255,2588 13134,2402"/>
              </emma:interpretation>
              <emma:one-of disjunction-type="recognition" id="oneOf2">
                <emma:interpretation id="interp10" emma:lang="it-IT" emma:confidence="0">
                  <emma:literal>Sars</emma:literal>
                </emma:interpretation>
                <emma:interpretation id="interp11" emma:lang="it-IT" emma:confidence="0">
                  <emma:literal>Sorg</emma:literal>
                </emma:interpretation>
                <emma:interpretation id="interp12" emma:lang="it-IT" emma:confidence="0">
                  <emma:literal>Sers</emma:literal>
                </emma:interpretation>
                <emma:interpretation id="interp13" emma:lang="it-IT" emma:confidence="0">
                  <emma:literal>Serg</emma:literal>
                </emma:interpretation>
                <emma:interpretation id="interp14" emma:lang="it-IT" emma:confidence="0">
                  <emma:literal>Sos</emma:literal>
                </emma:interpretation>
              </emma:one-of>
            </emma:emma>
          </inkml:annotationXML>
          <inkml:trace contextRef="#ctx0" brushRef="#br0" timeOffset="-10346.0175">839 133 0,'0'-26'0,"26"-27"0,-26 27 0,0 0 0,-26 26 16,-131 26-1,-27 27 1,-25 25 0,26 27-1,78 0 1,79-27-1,78-25 1,131-1 0,53-26-1,0 53 1,-53-27 0,-131 27-1,-104-1 1,-131 27-1,-53-26 1,26-27 0,80 0-1,130-104 1,104-27 15,80 27-15,51 26-1,-78 78 1,-130-26 0,-1 27-1,0 25 1,0-25 0,53-27-1,52-26 1,52-53-1,-52-25 1,-53-27 0,-51-26-1,-54 53 1,-77-1 0,-53 27-1,26 104 1,26 27-1,52 52 17,106-27-17,78 1 1,78-105 0,1-105-1,-1 1 1,-209 104-1</inkml:trace>
          <inkml:trace contextRef="#ctx0" brushRef="#br0" timeOffset="-9941.7465">1834 735 0,'-53'210'0,"53"-132"15,27 27 1,51-79 0,-52-52-1,1-26 1,-1-27 0,-26-26-1,-26 27 1,26-1-1,26 27 1,52 26 15,53 26-15,79 0 0,-53 0-1,-52 0 1,-53-26-1,0-1 1,-52 27 0</inkml:trace>
          <inkml:trace contextRef="#ctx0" brushRef="#br0" timeOffset="-9369.5175">2986 1023 0,'79'53'0,"25"-53"0,1-26 15,0-53-15,-53 27 16,-78-27 0,-26 27-1,-106 52 1,-25 26-1,52 52 1,0 27 0,131 0-1,105-27 1,78 1 15,1-27-15,25 1-1,-78-1 1,-52 27 0,-53-1-1,0 27 1,-52-26 0,-27-1-1,-51-26 1,-27-25-1,-79-27 1,1-27 0,25 1-1,106-52 1,156-79 0,-78 157-1</inkml:trace>
        </inkml:traceGroup>
        <inkml:traceGroup>
          <inkml:annotationXML>
            <emma:emma xmlns:emma="http://www.w3.org/2003/04/emma" version="1.0">
              <emma:interpretation id="{35EFC6D1-F976-441E-BD7E-EFA21E878060}" emma:medium="tactile" emma:mode="ink">
                <msink:context xmlns:msink="http://schemas.microsoft.com/ink/2010/main" type="inkWord" rotatedBoundingBox="16820,867 20244,575 20340,1711 16916,2002"/>
              </emma:interpretation>
              <emma:one-of disjunction-type="recognition" id="oneOf3">
                <emma:interpretation id="interp15" emma:lang="it-IT" emma:confidence="0">
                  <emma:literal>ente</emma:literal>
                </emma:interpretation>
                <emma:interpretation id="interp16" emma:lang="it-IT" emma:confidence="0">
                  <emma:literal>ante</emma:literal>
                </emma:interpretation>
                <emma:interpretation id="interp17" emma:lang="it-IT" emma:confidence="0">
                  <emma:literal>enti</emma:literal>
                </emma:interpretation>
                <emma:interpretation id="interp18" emma:lang="it-IT" emma:confidence="0">
                  <emma:literal>cute</emma:literal>
                </emma:interpretation>
                <emma:interpretation id="interp19" emma:lang="it-IT" emma:confidence="0">
                  <emma:literal>mute</emma:literal>
                </emma:interpretation>
              </emma:one-of>
            </emma:emma>
          </inkml:annotationXML>
          <inkml:trace contextRef="#ctx0" brushRef="#br0" timeOffset="-8039.5245">3693 1102 0,'131'52'0,"52"-78"15,-26-26-15,-52-27 16,-53 1 0,-52-1-1,-52 0 1,-27 53-1,-25 52 1,25 27 15,53 52-15,52-1 0,79-25-1,52-27 1,0-52-1,26-26 1,-52-26 0,-52-27-1,-53 27 1,-26 26 0,-26 26-1,26 52 1,-26 27-1,52-27 1,26 0 0,79-26-1,-26-52 17,-26-26-17,-53 0-15,0 25 31,-26 1-15,26 26 0,0 53-1,53 25 1,26-26 0,26 1-1,-1-53 1,-25-79-1,0-52 1,-53-26 0,-26-52-1,-52 25 1,26 1 0,26 78-1,27 53 1,-1 0-1,-26 78 1,1 26 0,-27 105-1,-27 0 17,1 27-17,0-27 1,26 0-1,26-26 1,79-53 0,0-51-1,26-54 1,-27-25 0,-51 0-1,-27-1 1,-52 1-1,-27 0 1,1 52 0,52 26-1,26 26 1,79 1 0,52-1-1,-26-26 1,-52-52-1,-79-79 1,-79-26 15,79 131-15</inkml:trace>
          <inkml:trace contextRef="#ctx0" brushRef="#br0" timeOffset="-7857.8955">5893 578 0,'104'0'0,"132"26"0,78-26 16,0 27 0,-78-80-1,-236 53 1</inkml:trace>
        </inkml:traceGroup>
        <inkml:traceGroup>
          <inkml:annotationXML>
            <emma:emma xmlns:emma="http://www.w3.org/2003/04/emma" version="1.0">
              <emma:interpretation id="{232C3D1B-BBCD-4DEA-A4F3-4BD254BB91AA}" emma:medium="tactile" emma:mode="ink">
                <msink:context xmlns:msink="http://schemas.microsoft.com/ink/2010/main" type="inkWord" rotatedBoundingBox="21351,985 25399,1275 25317,2417 21269,2127"/>
              </emma:interpretation>
              <emma:one-of disjunction-type="recognition" id="oneOf4">
                <emma:interpretation id="interp20" emma:lang="it-IT" emma:confidence="0">
                  <emma:literal>impri</emma:literal>
                </emma:interpretation>
                <emma:interpretation id="interp21" emma:lang="it-IT" emma:confidence="0">
                  <emma:literal>impru</emma:literal>
                </emma:interpretation>
                <emma:interpretation id="interp22" emma:lang="it-IT" emma:confidence="0">
                  <emma:literal>mpa</emma:literal>
                </emma:interpretation>
                <emma:interpretation id="interp23" emma:lang="it-IT" emma:confidence="0">
                  <emma:literal>Imparo</emma:literal>
                </emma:interpretation>
                <emma:interpretation id="interp24" emma:lang="it-IT" emma:confidence="0">
                  <emma:literal>Impari</emma:literal>
                </emma:interpretation>
              </emma:one-of>
            </emma:emma>
          </inkml:annotationXML>
          <inkml:trace contextRef="#ctx0" brushRef="#br0" timeOffset="-7034.706">8223 866 0,'-52'105'16,"52"0"-16,0-1 16,0-77-1,0-1 1,52-52-1,0-27 1,1-25 0,-1-27-1,1 79 1,-53 0 0,26 52-1,-26 0 1,0 53 15,26-27-15,0-26-1,26 0 1,53-26 0,0-26-1,0-26 1,-53-1-1,-26 53 1,-26-26 0,0 52-1,0 1 1,26-1 0,27 0-1,25-26 1,-25 0-1,-1-26 1,-26 26 0,0 0-1,1 26 17,25 0-17,53 26 1,26-78-1,-105-26 1,-52-27 0,-105-25-1,131 104 1</inkml:trace>
          <inkml:trace contextRef="#ctx0" brushRef="#br0" timeOffset="-6862.842">8145 552 0,'52'-26'0,"53"0"15,52-1-15,26 1 0,-183 26 16</inkml:trace>
          <inkml:trace contextRef="#ctx0" brushRef="#br0" timeOffset="-5939.073">9925 866 0,'157'157'16,"-104"0"-16,-27-26 31,-26 0-15,0-26-1,26-26 1,-26-27 0,-26-26-1,0-52 1,-53-53-1,27-52 1,-1-26 0,106 26-1,51 27 1,54-1 0,51 79-1,27 52 1,-79 26-1,-131-25 1,-78 51 0,-79-52-1,-26 0 17,26-26-17,104-26 1,80-52-1,130-1 1,0 27 0,-25 26-1,-28 104 1,-130-52 0,0 1-1,27 51 1,-27 1-1,78-27 1,27-26 0,0-26-1,-1-26 1,-25 0 0,-53-27-1,-26 27 1,0 26-1,0 0 1,0 26 15,79 27-15,25-27 0,27-26-1,-26-26 1,-26-27-1,-27-51 1,-52 104 0</inkml:trace>
        </inkml:traceGroup>
        <inkml:traceGroup>
          <inkml:annotationXML>
            <emma:emma xmlns:emma="http://www.w3.org/2003/04/emma" version="1.0">
              <emma:interpretation id="{CF3BFABD-F0C8-4DA2-842C-0C82670985BA}" emma:medium="tactile" emma:mode="ink">
                <msink:context xmlns:msink="http://schemas.microsoft.com/ink/2010/main" type="inkWord" rotatedBoundingBox="25558,647 28344,885 28254,1939 25468,1701"/>
              </emma:interpretation>
              <emma:one-of disjunction-type="recognition" id="oneOf5">
                <emma:interpretation id="interp25" emma:lang="it-IT" emma:confidence="0">
                  <emma:literal>biv</emma:literal>
                </emma:interpretation>
                <emma:interpretation id="interp26" emma:lang="it-IT" emma:confidence="0">
                  <emma:literal>bio</emma:literal>
                </emma:interpretation>
                <emma:interpretation id="interp27" emma:lang="it-IT" emma:confidence="0">
                  <emma:literal>bis</emma:literal>
                </emma:interpretation>
                <emma:interpretation id="interp28" emma:lang="it-IT" emma:confidence="0">
                  <emma:literal>bivi</emma:literal>
                </emma:interpretation>
                <emma:interpretation id="interp29" emma:lang="it-IT" emma:confidence="0">
                  <emma:literal>bicr</emma:literal>
                </emma:interpretation>
              </emma:one-of>
            </emma:emma>
          </inkml:annotationXML>
          <inkml:trace contextRef="#ctx0" brushRef="#br0" timeOffset="-5318.9955">12360 107 0,'79'-26'16,"-79"52"-16,0 105 0,-52 78 0,52-52 15,26 0 1,26-26 0,0-26-1,1-52 1,-1-1 0,1-78-1,25 0 1,-52-27-1,27-25 1,25 51 0,-25 1-1,51 52 1,27 1 0,0 51-1,-52 1 1,-53-27-1,-52-26 1,-79 0 0,-78-26-1,-1-26 1,106 26 15,78-26-15,105-26-1,104-1 1,-209 53 0</inkml:trace>
          <inkml:trace contextRef="#ctx0" brushRef="#br0" timeOffset="-5118.813">13696 971 0,'0'105'16,"0"-1"-16,52-51 0,1-27 15,-27-78 1,0-79 0,-26 131-1</inkml:trace>
          <inkml:trace contextRef="#ctx0" brushRef="#br0" timeOffset="-4879.5705">13748 473 0,'0'0'15</inkml:trace>
          <inkml:trace contextRef="#ctx0" brushRef="#br0" timeOffset="-4614.939">14220 814 0,'-53'183'0,"184"-104"15,-26-1 1,-27-25 0,1-53-1,-27-27 1,-25-51 0,-1-79-1,-26 26 1,26 26-1,26 53 17,27 52-17,52 26 1,-27 26 0,-51-26-1,-53-26 1</inkml:trace>
        </inkml:traceGroup>
        <inkml:traceGroup>
          <inkml:annotationXML>
            <emma:emma xmlns:emma="http://www.w3.org/2003/04/emma" version="1.0">
              <emma:interpretation id="{0E7E9870-C9A5-403C-9ACB-39EF7B21F0A8}" emma:medium="tactile" emma:mode="ink">
                <msink:context xmlns:msink="http://schemas.microsoft.com/ink/2010/main" type="inkWord" rotatedBoundingBox="28665,1438 29390,2129 29198,2331 28473,1639"/>
              </emma:interpretation>
              <emma:one-of disjunction-type="recognition" id="oneOf6">
                <emma:interpretation id="interp30" emma:lang="it-IT" emma:confidence="0">
                  <emma:literal>a</emma:literal>
                </emma:interpretation>
                <emma:interpretation id="interp31" emma:lang="it-IT" emma:confidence="0">
                  <emma:literal>e</emma:literal>
                </emma:interpretation>
                <emma:interpretation id="interp32" emma:lang="it-IT" emma:confidence="0">
                  <emma:literal>è</emma:literal>
                </emma:interpretation>
                <emma:interpretation id="interp33" emma:lang="it-IT" emma:confidence="0">
                  <emma:literal>.</emma:literal>
                </emma:interpretation>
                <emma:interpretation id="interp34" emma:lang="it-IT" emma:confidence="0">
                  <emma:literal>é</emma:literal>
                </emma:interpretation>
              </emma:one-of>
            </emma:emma>
          </inkml:annotationXML>
          <inkml:trace contextRef="#ctx0" brushRef="#br0" timeOffset="-4255.587">15372 1128 0,'78'79'0,"53"-79"15,-52-27-15,-27-25 0,-78 0 16,-53-27 0,-52 53-1,27 26 1,51 52 15,53 27-15,105 26-1,52-1 1,27 27 0,-27-26-1,-53 0 1,-51-79 0,-53-26-1</inkml:trace>
        </inkml:traceGroup>
      </inkml:traceGroup>
      <inkml:traceGroup>
        <inkml:annotationXML>
          <emma:emma xmlns:emma="http://www.w3.org/2003/04/emma" version="1.0">
            <emma:interpretation id="{9623AD12-CB16-47EB-8613-B1CF401F6849}" emma:medium="tactile" emma:mode="ink">
              <msink:context xmlns:msink="http://schemas.microsoft.com/ink/2010/main" type="line" rotatedBoundingBox="21629,2411 26540,2604 26472,4320 21562,4127"/>
            </emma:interpretation>
          </emma:emma>
        </inkml:annotationXML>
        <inkml:traceGroup>
          <inkml:annotationXML>
            <emma:emma xmlns:emma="http://www.w3.org/2003/04/emma" version="1.0">
              <emma:interpretation id="{6E4B401C-0B25-4552-B798-6E14ABD6E16C}" emma:medium="tactile" emma:mode="ink">
                <msink:context xmlns:msink="http://schemas.microsoft.com/ink/2010/main" type="inkWord" rotatedBoundingBox="21629,2411 26540,2604 26472,4320 21562,4127"/>
              </emma:interpretation>
              <emma:one-of disjunction-type="recognition" id="oneOf7">
                <emma:interpretation id="interp35" emma:lang="it-IT" emma:confidence="0">
                  <emma:literal>reale</emma:literal>
                </emma:interpretation>
                <emma:interpretation id="interp36" emma:lang="it-IT" emma:confidence="0">
                  <emma:literal>reali</emma:literal>
                </emma:interpretation>
                <emma:interpretation id="interp37" emma:lang="it-IT" emma:confidence="0">
                  <emma:literal>rechi</emma:literal>
                </emma:interpretation>
                <emma:interpretation id="interp38" emma:lang="it-IT" emma:confidence="0">
                  <emma:literal>reati</emma:literal>
                </emma:interpretation>
                <emma:interpretation id="interp39" emma:lang="it-IT" emma:confidence="0">
                  <emma:literal>veda</emma:literal>
                </emma:interpretation>
              </emma:one-of>
            </emma:emma>
          </inkml:annotationXML>
          <inkml:trace contextRef="#ctx0" brushRef="#br0" timeOffset="-3688.2405">8406 2542 0,'53'105'0,"-27"-27"16,0 53-16,0-26 16,-26-53-1,26 1 1,1-53 0,-27-26-1,0-27 1,-27-51 15,54-1-15,-1-26-1,79 52 1,52 1 0,26 25-1,26 80 1,-130-27-1,-53-27 1,-26 27 0</inkml:trace>
          <inkml:trace contextRef="#ctx0" brushRef="#br0" timeOffset="-2399.2605">9401 2804 0,'-26'105'15,"131"-79"-15,26 0 0,52-52 0,-52-26 16,-52-1 0,-79 27-1,-53 26 1,-130 0-1,0 52 17,26 105-17,157-78 1,78-27 0,105-25-1,53-1 1,-53-52-1,-52 26 1,-52 0 0,-27 0-1,-26 26 1,27-26 0,52 0-1,26-26 1,52-53 15,-78 27-15,-53-1-1,-78 1 1,-105 26 0,-26 26-1,-53 78 1,105-25-1,79 25 1,79-25 15,104 25-15,0-52 0,0 0-1,-105 1 1,-25 25-1,25-52 1,26 0 0,27-52-1,52-53 1,0-26 0,1-52-1,-54-27 1,-25 1-1,-79-1 1,-26 27 0,-53 78-1,1 79 1,-1 52 0,0 79-1,53 26 1,26 52 15,0 27-15,105-27-1,0-26 1,26-26 0,26-79-1,26-52 1,-78-52-1,-27 0 1,-78-1 0,-52-25-1,-27 52 1,53 52 0,52 26-1,105 53 1,131 52-1,26 26 1,-26 1 0,-157-27-1,-105-157 1</inkml:trace>
        </inkml:traceGroup>
      </inkml:traceGroup>
    </inkml:traceGroup>
  </inkml:traceGroup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5:15.7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22BEBC-C65E-4BA0-AE51-7A7B0383D133}" emma:medium="tactile" emma:mode="ink">
          <msink:context xmlns:msink="http://schemas.microsoft.com/ink/2010/main" type="writingRegion" rotatedBoundingBox="22440,9190 23540,9190 23540,11494 22440,11494"/>
        </emma:interpretation>
      </emma:emma>
    </inkml:annotationXML>
    <inkml:traceGroup>
      <inkml:annotationXML>
        <emma:emma xmlns:emma="http://www.w3.org/2003/04/emma" version="1.0">
          <emma:interpretation id="{89F81C0A-07E8-4E98-866D-FD864692CE16}" emma:medium="tactile" emma:mode="ink">
            <msink:context xmlns:msink="http://schemas.microsoft.com/ink/2010/main" type="paragraph" rotatedBoundingBox="22440,9190 23540,9190 23540,11494 22440,11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666FC9-FFF0-494A-90F3-E682771B122C}" emma:medium="tactile" emma:mode="ink">
              <msink:context xmlns:msink="http://schemas.microsoft.com/ink/2010/main" type="line" rotatedBoundingBox="22440,9190 23540,9190 23540,11494 22440,11494"/>
            </emma:interpretation>
          </emma:emma>
        </inkml:annotationXML>
        <inkml:traceGroup>
          <inkml:annotationXML>
            <emma:emma xmlns:emma="http://www.w3.org/2003/04/emma" version="1.0">
              <emma:interpretation id="{8B7A8940-2868-4A22-A08E-95D9DFBCF268}" emma:medium="tactile" emma:mode="ink">
                <msink:context xmlns:msink="http://schemas.microsoft.com/ink/2010/main" type="inkWord" rotatedBoundingBox="22440,9190 23540,9190 23540,11494 22440,11494">
                  <msink:destinationLink direction="with" ref="{BA15A068-7039-48C0-AAF3-65E36188D1B2}"/>
                </msink:context>
              </emma:interpretation>
              <emma:one-of disjunction-type="recognition" id="oneOf0">
                <emma:interpretation id="interp0" emma:lang="it-IT" emma:confidence="0">
                  <emma:literal>f</emma:literal>
                </emma:interpretation>
                <emma:interpretation id="interp1" emma:lang="it-IT" emma:confidence="0">
                  <emma:literal>5</emma:literal>
                </emma:interpretation>
                <emma:interpretation id="interp2" emma:lang="it-IT" emma:confidence="0">
                  <emma:literal>G</emma:literal>
                </emma:interpretation>
                <emma:interpretation id="interp3" emma:lang="it-IT" emma:confidence="0">
                  <emma:literal>£</emma:literal>
                </emma:interpretation>
                <emma:interpretation id="interp4" emma:lang="it-IT" emma:confidence="0">
                  <emma:literal>F</emma:literal>
                </emma:interpretation>
              </emma:one-of>
            </emma:emma>
          </inkml:annotationXML>
          <inkml:trace contextRef="#ctx0" brushRef="#br0">1074 38 0,'-288'-53'0,"105"79"16,26 53 0,52 52-1,105 78 1,52 1-1,1 78 1,25 26 0,-78-26-1,-52-26 1,-53-26 0,27-79-1,-1-79 1,27-52-1,-1-78 1,1-131 0,-1-27-1,53 210 1</inkml:trace>
          <inkml:trace contextRef="#ctx0" brushRef="#br0" timeOffset="176.7465">-26 1242 0,'419'0'0,"-105"52"16,-104-25-1,-184-106 1,-26 79-1</inkml:trace>
        </inkml:traceGroup>
      </inkml:traceGroup>
    </inkml:traceGroup>
  </inkml:traceGroup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5:22.9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ECB023C-5CA2-41CC-AB3F-591FFFC035C4}" emma:medium="tactile" emma:mode="ink">
          <msink:context xmlns:msink="http://schemas.microsoft.com/ink/2010/main" type="inkDrawing" rotatedBoundingBox="5400,1381 19465,2806 18698,10378 4633,8954" semanticType="callout" shapeName="Other">
            <msink:destinationLink direction="with" ref="{BA15A068-7039-48C0-AAF3-65E36188D1B2}"/>
          </msink:context>
        </emma:interpretation>
      </emma:emma>
    </inkml:annotationXML>
    <inkml:trace contextRef="#ctx0" brushRef="#br0">0 6918 0,'26'-26'0,"53"-52"0,26-27 0,-1-52 16,53-26-1,27-53 1,-1-26 0,0-26-1,27 26 1,-27-26 0,-26 26-1,0 27 1,-26-1-1,-26 53 1,26 26 0,-26 52-1,26 26 17,-27 53-17,-25 26 1,-1 79-1,1-1 1,0 53 0,-1 26-1,1 26 1,-1-25 0,27-27-1,26-53 1,0-26-1,0-52 1,0-52 0,0 0-1,0-27 1,-27 1 0,-25 25-1,-1 27 1,-25 0-1,25 52 17,1 0-17,-1 27 1,27 25 0,0 1-1,0-27 1,-1-26-1,27-52 1,0-52 0,0-53-1,-26-53 1,26-78 0,-26-26-1,-1-52 1,1-27-1,0-25 1,0 25 0,-1-26-1,27 27 1,-26 25 0,26 1 15,-26 78-16,26 26 1,-53 53 0,27 52-1,-27 52 1,-25 53 0,25 52-1,27 53 1,26 78-1,26 26 1,0 79 0,0 0-1,1 26 1,-28 26 0,54 27-1,-1-1 16,53 158-15,-53-158 0,27-26-1,-53-26 1,26 1 0,-26-54-1,0-52 1,0-25-1,-52-54 1,0-51 0,-1-79-1,-25-1 1,0-51 0,-1 25 15,1-25-16,25 25 1,-25 27 0,-27 52-1,27 27 1,-27 52 0,1 26-1,-27-1 1,52 28-1,27 25 1,0-52 0,26 0-1,0-27 17,-53-25-32,27-27 15,0 1 1,0-27-1,-27-26 1,53 26 0,-26 0 15,0 27-15,-1-1-1,27 27 1,-26 25-1,0 1 1,-1 52 0,1 0-1,0 0 1,26 1 0,0-1-1,-27-26 1,27 0-1,0-1 1,26-25 0,-26 0-1,0-53 1,-131-52 0</inkml:trace>
  </inkml:traceGroup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5:27.1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89798AA-01E7-4A38-AFF4-5EBF5AA73492}" emma:medium="tactile" emma:mode="ink">
          <msink:context xmlns:msink="http://schemas.microsoft.com/ink/2010/main" type="inkDrawing" rotatedBoundingBox="4335,9501 18806,10457 18746,11361 4276,10404" semanticType="callout" shapeName="Other">
            <msink:sourceLink direction="from" ref="{BBA9D357-2E2F-4BB1-BC4E-83207FE82548}"/>
            <msink:sourceLink direction="to" ref="{0004FE7F-8A1E-42AC-9E02-38D8C0C70B64}"/>
          </msink:context>
        </emma:interpretation>
      </emma:emma>
    </inkml:annotationXML>
    <inkml:trace contextRef="#ctx0" brushRef="#br0">52 0 0,'26'52'0,"-26"27"0,-26 26 15,0 0-15,26-1 32,-26-25-32,52-27 15,-26 1 1,78-27-1,53 0 1,53-26 0,51 26-1,53-104 1,53 104 0,52 0 15,78 26-16,53-26 1,26 27 0,26-1-1,26 1 1,0-1 0,53 27-1,-1-27 1,1 26-1,0-25 1,-1-27 0,-25 26-1,-1 1 1,-52-27 0,0 26-1,-52-25 1,-26 25-1,-1-26 1,-52 26 0,0 1 15,-78-27-15,-27 0-1,-51 0 1,-106-26-1,-52 0 1,-79 0 0,-52-26-1,0 26 1,-52-26 0,-1-26 15,27-27-31,-26 1 15,52-27 1,0-26 0,0 0-1,52 26 1,-26 27 15,-26 25-31,0 27 31,27 52-15,-27 53 0,0 78-1,0 26 1,0 1 0,26-54-1,-26-25 1,-79-157-1,79 52 1</inkml:trace>
  </inkml:traceGroup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5:39.56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0,'105'79'0,"26"-53"0,78 0 0,79 0 16,27-26-1,-27-78 1,-53 104 0,-104-26-1,-105 0 1,-130 0-1,-106 0 1,-78-26 0,-52 104-1,52-78 1,26 26 0,105-26-1,104 26 1,79-26-1,105 27 1,157-27 0,27 26-1,-1-26 1,-105-53 15,-156 27-15,-79 26-1,-210-26 1,-104 78 0,25-78-1,27 52 1,157-26 0,131 0-1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5:42.11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0,'79'0'0,"130"27"0,79-27 16,53 0-1,-1 26 1,0-26-1,-78 26 1,-78 0 0,-132-26-1,-52 0 1,-105 0 0,-104 0-1,-53 26 1,-79 1-1,27 25 1,0 0 0,104 1-1,80-27 1,130 0 0,104-26-1,132 0 1,131 0-1,52 26 1,-27 27 15,-77-1-15,-132-26 0,-183-26-1,-236-26 1,-261-53-1,497 79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5:30.9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2C22D6-D525-4816-82CB-C06AB5FE87BD}" emma:medium="tactile" emma:mode="ink">
          <msink:context xmlns:msink="http://schemas.microsoft.com/ink/2010/main" type="writingRegion" rotatedBoundingBox="4156,10537 7939,11688 7506,13112 3722,11961"/>
        </emma:interpretation>
      </emma:emma>
    </inkml:annotationXML>
    <inkml:traceGroup>
      <inkml:annotationXML>
        <emma:emma xmlns:emma="http://www.w3.org/2003/04/emma" version="1.0">
          <emma:interpretation id="{456E23DC-DF6B-4379-BF66-9D4217CB2C24}" emma:medium="tactile" emma:mode="ink">
            <msink:context xmlns:msink="http://schemas.microsoft.com/ink/2010/main" type="paragraph" rotatedBoundingBox="4156,10537 7939,11688 7506,13112 3722,11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FF1D20-3D9B-43E2-8DDD-803E2CF32EE9}" emma:medium="tactile" emma:mode="ink">
              <msink:context xmlns:msink="http://schemas.microsoft.com/ink/2010/main" type="line" rotatedBoundingBox="4156,10537 7939,11688 7506,13112 3722,11961"/>
            </emma:interpretation>
          </emma:emma>
        </inkml:annotationXML>
        <inkml:traceGroup>
          <inkml:annotationXML>
            <emma:emma xmlns:emma="http://www.w3.org/2003/04/emma" version="1.0">
              <emma:interpretation id="{BBA9D357-2E2F-4BB1-BC4E-83207FE82548}" emma:medium="tactile" emma:mode="ink">
                <msink:context xmlns:msink="http://schemas.microsoft.com/ink/2010/main" type="inkWord" rotatedBoundingBox="4156,10537 7939,11688 7506,13112 3722,11961">
                  <msink:destinationLink direction="from" ref="{F89798AA-01E7-4A38-AFF4-5EBF5AA73492}"/>
                </msink:context>
              </emma:interpretation>
              <emma:one-of disjunction-type="recognition" id="oneOf0">
                <emma:interpretation id="interp0" emma:lang="it-IT" emma:confidence="0">
                  <emma:literal>fin</emma:literal>
                </emma:interpretation>
                <emma:interpretation id="interp1" emma:lang="it-IT" emma:confidence="0">
                  <emma:literal>fmin</emma:literal>
                </emma:interpretation>
                <emma:interpretation id="interp2" emma:lang="it-IT" emma:confidence="0">
                  <emma:literal>furia</emma:literal>
                </emma:interpretation>
                <emma:interpretation id="interp3" emma:lang="it-IT" emma:confidence="0">
                  <emma:literal>Sin</emma:literal>
                </emma:interpretation>
                <emma:interpretation id="interp4" emma:lang="it-IT" emma:confidence="0">
                  <emma:literal>fini</emma:literal>
                </emma:interpretation>
              </emma:one-of>
            </emma:emma>
          </inkml:annotationXML>
          <inkml:trace contextRef="#ctx0" brushRef="#br0">-13067-1466 0,'105'-105'0,"-79"53"16,0-1-16,-26-25 15,0 25 1,-52 1 0,-27 0-1,-26 52 1,27 26 0,25 26-1,1 79 1,52 0 15,26 52-15,27 27-1,-1-27 1,-26-26 0,-26-26-1,-52-26 1,-27-53-1,-25-25 1,-1-27 0,26 0-1,1-79 1,51 0 0,27 79-1</inkml:trace>
          <inkml:trace contextRef="#ctx0" brushRef="#br0" timeOffset="256.8195">-13826-1047 0,'209'0'0,"-26"26"16,-26 0-16,1 0 16,-54 1-1,-51-80 1,-27 27 0,-26 26-1</inkml:trace>
          <inkml:trace contextRef="#ctx0" brushRef="#br0" timeOffset="1164.9645">-12831-838 0,'52'131'16,"-26"-52"-16,0-1 0,27-25 15,-1-1 1,-26-52 0,0-26-1,1 0 16,25-27-15,-26 1 0,27 0-1,-1 25 1,-26 1 0,0 52-1,0 27 1,27 25-1,-27 1 1,0-1 0,27-51-1,25-27 1,1-27 0,-1-51-1,1-53 1,-27 52-1,-26 53 1,1 0 0,-1 52-1,-26 27 1,0 25 15,26 1-15,0-1-1,27-52 1,25-26 0,1-26-1,-27 0 1,0-52 0,-25 51-1,-27 27 1,0 0-1,26 53 1,0 25 0,0 1-1,26 26 1,27-53 0,-27-78-1,-52-105 1,0 131-1</inkml:trace>
          <inkml:trace contextRef="#ctx0" brushRef="#br0" timeOffset="1463.7735">-11574-1283 0,'0'0'16</inkml:trace>
          <inkml:trace contextRef="#ctx0" brushRef="#br0" timeOffset="1761.606">-10841-707 0,'52'157'16,"-26"-52"-1,-26 26 1,26-79-1,1-25 1,25-54 0,0-25-1,27-27 1,-53 1 0,26-1-1,1 53 1,-27 52-1,26 27 32,27 51-47,0 27 0,-1 27 32,1-80-17,-79-78 1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3:01.2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AAE8C2-B365-4D3E-990F-8EAF5A68746F}" emma:medium="tactile" emma:mode="ink">
          <msink:context xmlns:msink="http://schemas.microsoft.com/ink/2010/main" type="inkDrawing" rotatedBoundingBox="3990,10451 5466,10283 5580,11292 4104,11460" semanticType="callout" shapeName="Other">
            <msink:sourceLink direction="to" ref="{23541E10-14D3-42B7-B2CA-947E576EDF48}"/>
            <msink:sourceLink direction="from" ref="{9CA27AA6-4FD5-4D48-B4A7-F10EB3680637}"/>
          </msink:context>
        </emma:interpretation>
      </emma:emma>
    </inkml:annotationXML>
    <inkml:trace contextRef="#ctx0" brushRef="#br0">1047 236 0,'0'26'15,"-104"0"-15,-106 53 0,1-27 0,-27 27 16,79-1 0,52 1-1,79-1 1,52-25-1,158-1 17,104 0-17,26-25 1,0-1 0,-78 26-1,-105-104 1,-105 52-1,-52 0 1,-79-53 0,-26-104-1,52-52 1,1-105 0,78 156-1,26 106 1,0 52-1,0 26 1,27 53 0,-27 78-1,-26 52 1,26 27 0,-26-236-1</inkml:trace>
  </inkml:traceGroup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5:34.1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548D80B-5E1F-4F9E-8146-AB57E62694F3}" emma:medium="tactile" emma:mode="ink">
          <msink:context xmlns:msink="http://schemas.microsoft.com/ink/2010/main" type="writingRegion" rotatedBoundingBox="17986,11556 22036,12770 21485,14606 17435,13392"/>
        </emma:interpretation>
      </emma:emma>
    </inkml:annotationXML>
    <inkml:traceGroup>
      <inkml:annotationXML>
        <emma:emma xmlns:emma="http://www.w3.org/2003/04/emma" version="1.0">
          <emma:interpretation id="{D6C62A7B-BDF6-44C5-91BB-B3047A2CF374}" emma:medium="tactile" emma:mode="ink">
            <msink:context xmlns:msink="http://schemas.microsoft.com/ink/2010/main" type="paragraph" rotatedBoundingBox="17986,11556 22036,12770 21485,14606 17435,13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46E904-E25C-4541-AC9A-B164181ECBE0}" emma:medium="tactile" emma:mode="ink">
              <msink:context xmlns:msink="http://schemas.microsoft.com/ink/2010/main" type="line" rotatedBoundingBox="17986,11556 22036,12770 21485,14606 17435,13392"/>
            </emma:interpretation>
          </emma:emma>
        </inkml:annotationXML>
        <inkml:traceGroup>
          <inkml:annotationXML>
            <emma:emma xmlns:emma="http://www.w3.org/2003/04/emma" version="1.0">
              <emma:interpretation id="{0004FE7F-8A1E-42AC-9E02-38D8C0C70B64}" emma:medium="tactile" emma:mode="ink">
                <msink:context xmlns:msink="http://schemas.microsoft.com/ink/2010/main" type="inkWord" rotatedBoundingBox="17986,11556 22036,12770 21485,14606 17435,13392">
                  <msink:destinationLink direction="to" ref="{F89798AA-01E7-4A38-AFF4-5EBF5AA73492}"/>
                </msink:context>
              </emma:interpretation>
              <emma:one-of disjunction-type="recognition" id="oneOf0">
                <emma:interpretation id="interp0" emma:lang="it-IT" emma:confidence="0">
                  <emma:literal>fama</emma:literal>
                </emma:interpretation>
                <emma:interpretation id="interp1" emma:lang="it-IT" emma:confidence="0">
                  <emma:literal>fine x</emma:literal>
                </emma:interpretation>
                <emma:interpretation id="interp2" emma:lang="it-IT" emma:confidence="0">
                  <emma:literal>fama x</emma:literal>
                </emma:interpretation>
                <emma:interpretation id="interp3" emma:lang="it-IT" emma:confidence="0">
                  <emma:literal>tue</emma:literal>
                </emma:interpretation>
                <emma:interpretation id="interp4" emma:lang="it-IT" emma:confidence="0">
                  <emma:literal>fuma x</emma:literal>
                </emma:interpretation>
              </emma:one-of>
            </emma:emma>
          </inkml:annotationXML>
          <inkml:trace contextRef="#ctx0" brushRef="#br0">0 0 0,'314'131'0,"-157"-131"15,-52 0 1,-53 0 0,-52-26-1,-26-26 1,26 52-1</inkml:trace>
          <inkml:trace contextRef="#ctx0" brushRef="#br0" timeOffset="-279.279">864-471 0,'78'-52'16,"-52"-1"-16,1 1 0,-27-1 16,0-25-16,-27 26 15,-51-1 1,-1 53 0,-25 53-1,25 51 1,0 27-1,27 79 1,26-1 0,0 27-1,26-1 1,-27-25 0,-25-53-1,0-26 1,-27-52-1,1-53 1,-1-52 0,1-27-1,25-25 1,1-79 0,52 157 15</inkml:trace>
          <inkml:trace contextRef="#ctx0" brushRef="#br0" timeOffset="700.1505">759 419 0,'52'105'0,"-52"-26"0,26-27 16,-26 0 0,27-52-1,-1 0 1,0-26-1,0-26 1,27-27 0,25 27-1,1-1 1,-27 53 0,0 27-1,-25 25 1,-27 0-1,26 27 1,-26-1 0,26-51 15,26-1-15,27-52-1,-1-27 1,1 1-1,-27 26 1,-25 0 0,-27 26-1,0 0 1,0 52 0,0 0-1,0 27 1,52-1-1,0-25 1,27-53 0,-1-53-1,1-25 1,-79 78 0</inkml:trace>
          <inkml:trace contextRef="#ctx0" brushRef="#br0" timeOffset="1308.51">2382 838 0,'105'53'15,"-26"-27"-15,25-52 16,-25-1-16,0-25 0,-27-27 31,-78 27 1,-27-26-32,-51 51 15,-27 27 1,26 53-1,26-1 1,27 53 0,52-27-1,79 1 1,25 0 0,27-53-1,-26 0 1,-53-26-1,-25 0 1,-1 26 0,-26-26-1,52 52 1,27 1 15,25-27-15,27 0-1,-26-52 1,0-79 0,-27-26-1,-78 131 1</inkml:trace>
          <inkml:trace contextRef="#ctx0" brushRef="#br0" timeOffset="1782.1125">3377 681 0,'158'131'15,"25"79"-15,0-1 0,-78-78 32,-105-131-32</inkml:trace>
          <inkml:trace contextRef="#ctx0" brushRef="#br0" timeOffset="1617.084">4084 550 0,'-52'131'0,"-26"-52"16,-53 25-16,0 1 15,26-26 1,0-27 0,53 0 15,-1-130-15,27-79-1,26 78 1,0 79-1</inkml:trace>
        </inkml:traceGroup>
      </inkml:traceGroup>
    </inkml:traceGroup>
  </inkml:traceGroup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6:06.4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9F7DCA0-476A-4337-966F-D3D2B6FDD404}" emma:medium="tactile" emma:mode="ink">
          <msink:context xmlns:msink="http://schemas.microsoft.com/ink/2010/main" type="writingRegion" rotatedBoundingBox="574,12950 33136,13737 33005,19182 443,18396"/>
        </emma:interpretation>
      </emma:emma>
    </inkml:annotationXML>
    <inkml:traceGroup>
      <inkml:annotationXML>
        <emma:emma xmlns:emma="http://www.w3.org/2003/04/emma" version="1.0">
          <emma:interpretation id="{C3B60EB4-8A10-461A-A5A2-22BC32714CEC}" emma:medium="tactile" emma:mode="ink">
            <msink:context xmlns:msink="http://schemas.microsoft.com/ink/2010/main" type="paragraph" rotatedBoundingBox="1753,12327 32685,13873 32551,16544 1620,149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FD77D3-0C21-43B4-91F9-E5C2D68F5DF2}" emma:medium="tactile" emma:mode="ink">
              <msink:context xmlns:msink="http://schemas.microsoft.com/ink/2010/main" type="line" rotatedBoundingBox="1753,12327 32685,13873 32551,16544 1620,14998"/>
            </emma:interpretation>
          </emma:emma>
        </inkml:annotationXML>
        <inkml:traceGroup>
          <inkml:annotationXML>
            <emma:emma xmlns:emma="http://www.w3.org/2003/04/emma" version="1.0">
              <emma:interpretation id="{62FFAD92-E45B-43EB-9CB9-1036E6828331}" emma:medium="tactile" emma:mode="ink">
                <msink:context xmlns:msink="http://schemas.microsoft.com/ink/2010/main" type="inkWord" rotatedBoundingBox="1703,13293 11607,13591 11559,15183 1655,14885"/>
              </emma:interpretation>
              <emma:one-of disjunction-type="recognition" id="oneOf0">
                <emma:interpretation id="interp0" emma:lang="it-IT" emma:confidence="0">
                  <emma:literal>SORGENTE</emma:literal>
                </emma:interpretation>
                <emma:interpretation id="interp1" emma:lang="it-IT" emma:confidence="0">
                  <emma:literal>SORGERE</emma:literal>
                </emma:interpretation>
                <emma:interpretation id="interp2" emma:lang="it-IT" emma:confidence="0">
                  <emma:literal>SORGETE</emma:literal>
                </emma:interpretation>
                <emma:interpretation id="interp3" emma:lang="it-IT" emma:confidence="0">
                  <emma:literal>SORGERNE</emma:literal>
                </emma:interpretation>
                <emma:interpretation id="interp4" emma:lang="it-IT" emma:confidence="0">
                  <emma:literal>SORBENTE</emma:literal>
                </emma:interpretation>
              </emma:one-of>
            </emma:emma>
          </inkml:annotationXML>
          <inkml:trace contextRef="#ctx0" brushRef="#br0">-15267 864 0,'-26'-26'0,"-79"-26"0,-26-1 0,-52 27 15,52 26 1,27 26-1,77 27 17,80 25-32,104 1 15,78 52 1,80 26 0,-27 26-1,-79 1 1,-104-27-1,-105-53 1,-105-25 0,-104-27-1,-53-52 1,26 0 0,27-26-1,52 26 1,157-26-1,78-53 17,105 27-17,79 0 1,-262 52-16</inkml:trace>
          <inkml:trace contextRef="#ctx0" brushRef="#br0" timeOffset="520.4745">-14245 1859 0,'78'105'0,"53"-26"0,26-53 16,26 0-1,1-104 1,-79-1 0,-53-52-1,-52-78 1,-131-1-1,0 53 1,-78 52 0,-1 79-1,53 78 1,52 79 0,79 26-1,78 53 1,106-53-1,25-26 17,0-131-17,-26-79 1,-26-78 0,-131 157-1</inkml:trace>
          <inkml:trace contextRef="#ctx0" brushRef="#br0" timeOffset="1204.0245">-13093 1257 0,'78'812'15,"-78"-655"1,0-52 0,0-105-1,0-26 1,0-158 0,-26 1-1,26-26 1,79 25-1,-1 79 1,53 27 0,52 52-1,1 52 1,-27 26 0,-52 27 15,-79-53-16,-26 0 1,-105-26 0,-104-26-1,25 0 1,27 26 0,79 78-1,78 27 1,104 52 93,499 419-109,-577-654 0,-52-106 16,52-25-1,-26 209 1</inkml:trace>
          <inkml:trace contextRef="#ctx0" brushRef="#br0" timeOffset="5410.7865">-3614 1886 0,'78'183'16,"-104"-52"-16,0 0 16,26 0-1,26-53 1,-26-78 15,26 0-15,-26-104-1,0-54 1,-26 1 0,0 0-1,0 52 1,26 79 0,26 26-1,26 26 1,27 79-1,52-26 1,0-1 0,-26-52-1,-1-26 1,-25-52 0,-53-26-1,0-1 1,-26 27-1,0 52 17,0 78-17,0 53 1,26 26 0,1 0-1,-1 0 1,26-52-1,-26-79 1,27-52 0,-1-105-1,-26-26 1,-26 157 0</inkml:trace>
          <inkml:trace contextRef="#ctx0" brushRef="#br0" timeOffset="6467.3595">-2043 2017 0,'52'288'0,"-78"-131"16,0 26-1,0-52 1,26-79 0,0-52-1,-26-52 1,-1-105 0,-51-79-1,-1 0 1,-25 27-1,25 26 17,27 104-17,52 53 1,52 26 0,105 26-1,53 27 1,25 25-1,-25 27 1,-53-27 0,-131 1-1,-52-27 1,-131 1 0,-79-27-1,0 0 1,53-26-1,105 26 1,78-26 0,104-26-1,80-53 1,51 27 0,-25-26 15,-1 25-16,-78 53 1,-26 53 0,-105-27 46,26 157-62,-52-52 0,26 0 16,26 26-1,53-52 1,78-27 0,0-52 15,0-52-15,-26-105-1,-52-26 1,-79-52-1,-79 25 1,-26 80 0,1-1-1,51 79 1,27 26 0,52 52-1,105-26 1,52-26-1,27-26 1,-210 26 0</inkml:trace>
          <inkml:trace contextRef="#ctx0" brushRef="#br0" timeOffset="6848.1945">288 1964 0,'0'79'15,"-53"-27"-15,1 79 0,26-26 0,-1 26 32,27 0-17,27-27 1,25 1-1,27-26 1,25-27 0,106 27-1,-79-53 1,-27 0 0,-51-26-1,-53-26 16,-26-79-15,-1 0 0,27 105-1</inkml:trace>
          <inkml:trace contextRef="#ctx0" brushRef="#br0" timeOffset="2139.5115">-10920 1231 0,'131'0'16,"-209"-79"-16,-53 27 0,-53 78 0,1 27 15,26 25 1,52 79 0,79 27-1,52 51 1,79-25 0,52-27-1,26-78 1,-26-53-1,-26-78 1,-52-79 0,-53-26-1,-78-26 1,-53 26 0,26 79-1,27 26 1,52 26-1,26 26 1,105 0 0,52-26 15,-25-78-15,-28 25-1,-25-52 1,-52 27-1,-53-1 1,0 27 0,-27 52-1,1 78 1,-26 53 0,26 79-1,26-27 1,0-26-1,52-26 1,27-52 0,52-27-1,26-52 1,26-26 0,-26 0-1,-26 0 1,-79-1-1,-52 1 17,-131-79-17,-26 27 1,157 78 0</inkml:trace>
          <inkml:trace contextRef="#ctx0" brushRef="#br0" timeOffset="3128.706">-10553 1624 0,'366'52'0,"-182"-52"16,-27-26-1,-131-53 1,-105-25 0,-78-27-1,-26 0 17,-105 0-17,183 79 1,158 78-1,104-52 1,157 26 15,-26 26-15,26 0 0,-78-26-1,-79 26 1,-105 26-1,-78 1 1,0 52 0,-26 52-1,-27 0 1,53 52 0,0-78-1,-1-26 1,27-53-1,0-52 1,0-52 0,0-79-1,0-52 1,27 52 0,-1 26-1,0 79 16,-26 26-15,52 78 0,27 106-1,26-1 1,52 26 0,0-51-1,26-54 1,-52-104-1,-52-78 1,-53-106 0,-78-51-1,-53 25 1,0 53 0,0 52-1,79 79 1,0 26-1,104 53 1,80-1 0,25-52-1,-183 0 17</inkml:trace>
        </inkml:traceGroup>
        <inkml:traceGroup>
          <inkml:annotationXML>
            <emma:emma xmlns:emma="http://www.w3.org/2003/04/emma" version="1.0">
              <emma:interpretation id="{9AE92363-ACED-4543-85B9-8E4B24DEAA21}" emma:medium="tactile" emma:mode="ink">
                <msink:context xmlns:msink="http://schemas.microsoft.com/ink/2010/main" type="inkWord" rotatedBoundingBox="13311,14143 23739,14695 23674,15931 13246,15379"/>
              </emma:interpretation>
              <emma:one-of disjunction-type="recognition" id="oneOf1">
                <emma:interpretation id="interp5" emma:lang="it-IT" emma:confidence="0">
                  <emma:literal>IMPULSIVA</emma:literal>
                </emma:interpretation>
                <emma:interpretation id="interp6" emma:lang="it-IT" emma:confidence="0">
                  <emma:literal>ripresivi</emma:literal>
                </emma:interpretation>
                <emma:interpretation id="interp7" emma:lang="it-IT" emma:confidence="0">
                  <emma:literal>"Mussi</emma:literal>
                </emma:interpretation>
                <emma:interpretation id="interp8" emma:lang="it-IT" emma:confidence="0">
                  <emma:literal>ripresisi</emma:literal>
                </emma:interpretation>
                <emma:interpretation id="interp9" emma:lang="it-IT" emma:confidence="0">
                  <emma:literal>"Mersin</emma:literal>
                </emma:interpretation>
              </emma:one-of>
            </emma:emma>
          </inkml:annotationXML>
          <inkml:trace contextRef="#ctx0" brushRef="#br0" timeOffset="3888.423">-7647 1388 0,'0'79'0,"0"52"0,0 26 15,0 26 1,0-26-1,27-52 1,-27-53 0,0-26-1,-53-130 1,-52-158 15,-26-26-15,27 78-1,-1 53 1,53 131 0,78 52-1,26-26 1,131 26 0,27 1-1,-1-1 1,1 0-1,-79-26 1,-26 0 0,-79 0-1,-26 26 17,-26 53-17,-27 25 1,1 54-1,26-1 1,52 0 0,26-26-1,53-53 1,0-25 0,26-53-1,0 0 1,-53-27-1,-25 1 1,-27-26 0,-79-27-1,-51-25 1,104 104 0</inkml:trace>
          <inkml:trace contextRef="#ctx0" brushRef="#br0" timeOffset="4276.0935">-7568 1231 0,'393'26'0,"-27"0"15,27 1 1,-53-54 0,-340 27-1</inkml:trace>
          <inkml:trace contextRef="#ctx0" brushRef="#br0" timeOffset="4112.0415">-7306 1676 0,'262'53'16,"-105"-27"-16,-26 0 0,-53-52 15,-104-79 1,-79-26 0,105 131-1</inkml:trace>
          <inkml:trace contextRef="#ctx0" brushRef="#br0" timeOffset="4699.8945">-4373 1729 0,'104'130'0,"-104"-25"0,0 52 15,0 0 1,0-26 0,0-26-1,0-26 1,0-79 0,26-105-1,1-52 1,51-27-1,-78 184 1</inkml:trace>
          <inkml:trace contextRef="#ctx0" brushRef="#br0" timeOffset="7370.622">1806 2017 0,'-550'-53'0,"367"106"16,105 25-1,156 1 1,79 25 0,105 27-1,-26-26 1,-53 26-1,-131-52 1,-104-27 0,-105 0-1,-26 1 1,-27-27 15,53 0-15,105-26-1,104-52 1,79-27 0,105-26-1,-236 105 1</inkml:trace>
          <inkml:trace contextRef="#ctx0" brushRef="#br0" timeOffset="7627.4415">2409 2174 0,'0'131'0,"0"26"0,26 26 15,0-26 1,26 0-1,-52-52 1,0-79 0,-26-78 15,26 52-15</inkml:trace>
          <inkml:trace contextRef="#ctx0" brushRef="#br0" timeOffset="8767.017">3273 2095 0,'0'210'15,"0"-79"1,26 104 0,52-104-1,1-52 1,-27-53-1,27-26 1,-27-53 0,-25-51-1,51-27 1,1 0 0,-1-26-1,1 26 1,-27 52-1,0 27 1,-52 26 0,0 26-1,27 26 17,51 52-17,53-51 1,52-1-1,1-26 1,-53 26 0,-27-26-1,-25 0 1,-27 0 0,-25 52-1,-54 27 1,-51 52-1,-27 26 1,26 0 0,1-52-1,52-27 1,0-51 0,52-27-1,52-131 1,1 0-1,-1-79 17,-25 27-17,-1 52 17,577 314 30,-446 53-46,-52-53-1,-79-104 1,-78-53 0,-105-78-1,-78-79 1,-1 0-1,1 52 1,78 53 0,105 52-1,104 27 1,-78-53 0</inkml:trace>
        </inkml:traceGroup>
        <inkml:traceGroup>
          <inkml:annotationXML>
            <emma:emma xmlns:emma="http://www.w3.org/2003/04/emma" version="1.0">
              <emma:interpretation id="{7FDA53DD-11FA-49E3-A6B0-3977D0E0B03F}" emma:medium="tactile" emma:mode="ink">
                <msink:context xmlns:msink="http://schemas.microsoft.com/ink/2010/main" type="inkWord" rotatedBoundingBox="26604,13569 32685,13873 32551,16544 26471,16240"/>
              </emma:interpretation>
              <emma:one-of disjunction-type="recognition" id="oneOf2">
                <emma:interpretation id="interp10" emma:lang="it-IT" emma:confidence="0">
                  <emma:literal>informa</emma:literal>
                </emma:interpretation>
                <emma:interpretation id="interp11" emma:lang="it-IT" emma:confidence="0">
                  <emma:literal>informe</emma:literal>
                </emma:interpretation>
                <emma:interpretation id="interp12" emma:lang="it-IT" emma:confidence="0">
                  <emma:literal>sforna</emma:literal>
                </emma:interpretation>
                <emma:interpretation id="interp13" emma:lang="it-IT" emma:confidence="0">
                  <emma:literal>inforna</emma:literal>
                </emma:interpretation>
                <emma:interpretation id="interp14" emma:lang="it-IT" emma:confidence="0">
                  <emma:literal>infarina</emma:literal>
                </emma:interpretation>
              </emma:one-of>
            </emma:emma>
          </inkml:annotationXML>
          <inkml:trace contextRef="#ctx0" brushRef="#br0" timeOffset="12947.4135">9322 995 0,'26'27'16,"0"77"-16,0 237 15,53 51 1,-1-104 0,1 79-1,-1-27 1,-78-25 0,-52-80-1,-79-51 1,-26-106-1,-26-78 1,-1-78 0,53-53-1,79-53 1,52 1 0,105 0-1,0 78 1,52 27-1,0 51 1,-26 54 15,52-1-15,0 26 0,-26-52-1,-52 0 1,-52 0-1,-27-52 1,-52-27 0,-1 27-1,27 26 1,0 52 0,53 0-1,78 79 1,26-53-1,0 0 1,-52-78 0,-27 0-1,-78-79 1,-78-26 0,-53 27-1,-53-1 16,27 79-15,53 78 0,51 27-1,53 52 1,131 0 15,52-53-31,1-78 16,-1-52-1,-183 52 1</inkml:trace>
          <inkml:trace contextRef="#ctx0" brushRef="#br0" timeOffset="14552.7795">11024 2200 0,'78'-53'15,"79"53"-15,0 53 0,1-1 0,-28 1 16,-103-53 15,-27 0-15,-27 0-1,-77 52 1,25 53 0,27 26-1,78 0 1,0 26 0,53-53-1,-1-25 16,1-53-15,-1-52 0,1-79-1,-27 0 1,1-52 0,-1 26-1,-26 53 1,-26 52-1,0 26 1,0 52 0,0 79-1,26 0 1,1 0 0,25-53-1,0-51 1,27-54-1,-1-77 1,-25-1 0,-1-26-1,-26 79 1,-26 25 15,27 27-15,-27 53-1,0 52 1,52 25 0,-26-25-1,27-26 1,25-27 0,1-78 46,52-157-62,-105 78 0,26 53 16,-52 25-1,26 54 1,0 25 0,27 79-1,25-26 1,-25-1-1,-1-25 1,1-53 15,-1-26-15,-26-26 0,0 0-1,0 26 1,27 26-1,52 26 1,-1 1 0,27-27-1,-26 0 1,0-52 15,26-27-15,-105-51-1,-26-1 1,-53-26 0,1-26-1,-26 26 1,-27 52 0,0 27-1,79 78 1,26 27-1,52 78 1,53 26 0,0-26-1,-53-53 1,0-25 0,-25-27-1,-1-26 1,26 26-1,53 0 1,26 53 15,26 25-15,-52-51 0,-53-1-1,-78-78 1,26 26-1</inkml:trace>
          <inkml:trace contextRef="#ctx0" brushRef="#br0" timeOffset="10579.401">7227 2095 0,'0'0'0</inkml:trace>
          <inkml:trace contextRef="#ctx0" brushRef="#br0" timeOffset="11959.1955">6389 2488 0,'105'0'0,"-1"0"16,80 0-16,25 26 15,1-26 1,-1 26 0,-52 0-1,-104-26 1,-27 0-1,-52 0 1,-27-26 0,-25-52-1,51-1 1,1-26 0,52 27-1,-26 78 1,27 26-1,-27 0 1,0-26 0,52 26-1,79 27 1,26 25 0,26 1-1,-52-27 16,-105 1-15,-26-27 0,-52 26-1,-53-26 1,27 27 0,25-1-1,53-26 1,79-104-1,52-53 1,-131 131 0</inkml:trace>
        </inkml:traceGroup>
      </inkml:traceGroup>
    </inkml:traceGroup>
    <inkml:traceGroup>
      <inkml:annotationXML>
        <emma:emma xmlns:emma="http://www.w3.org/2003/04/emma" version="1.0">
          <emma:interpretation id="{82E71B5D-1018-4AA3-B2F3-CF07C1A584E7}" emma:medium="tactile" emma:mode="ink">
            <msink:context xmlns:msink="http://schemas.microsoft.com/ink/2010/main" type="paragraph" rotatedBoundingBox="525,14987 33087,15774 33005,19182 443,18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3F94C7-B87E-464D-ADCA-58CBFC167A10}" emma:medium="tactile" emma:mode="ink">
              <msink:context xmlns:msink="http://schemas.microsoft.com/ink/2010/main" type="line" rotatedBoundingBox="525,14987 33087,15774 33005,19182 443,18396"/>
            </emma:interpretation>
          </emma:emma>
        </inkml:annotationXML>
        <inkml:traceGroup>
          <inkml:annotationXML>
            <emma:emma xmlns:emma="http://www.w3.org/2003/04/emma" version="1.0">
              <emma:interpretation id="{3E4846DA-80FB-4575-9493-0E027289AAAA}" emma:medium="tactile" emma:mode="ink">
                <msink:context xmlns:msink="http://schemas.microsoft.com/ink/2010/main" type="inkWord" rotatedBoundingBox="525,14987 6430,15130 6362,17962 457,17819"/>
              </emma:interpretation>
              <emma:one-of disjunction-type="recognition" id="oneOf3">
                <emma:interpretation id="interp15" emma:lang="it-IT" emma:confidence="0">
                  <emma:literal>d'onda</emma:literal>
                </emma:interpretation>
                <emma:interpretation id="interp16" emma:lang="it-IT" emma:confidence="0">
                  <emma:literal>d'orda</emma:literal>
                </emma:interpretation>
                <emma:interpretation id="interp17" emma:lang="it-IT" emma:confidence="0">
                  <emma:literal>d'onde</emma:literal>
                </emma:interpretation>
                <emma:interpretation id="interp18" emma:lang="it-IT" emma:confidence="0">
                  <emma:literal>d'anda</emma:literal>
                </emma:interpretation>
                <emma:interpretation id="interp19" emma:lang="it-IT" emma:confidence="0">
                  <emma:literal>d'ona</emma:literal>
                </emma:interpretation>
              </emma:one-of>
            </emma:emma>
          </inkml:annotationXML>
          <inkml:trace contextRef="#ctx0" brushRef="#br0" timeOffset="15874.9605">-16131 3012 0,'0'523'0,"-52"-261"15,26 0 1,52 78-1,-26-156 1,-26-27 15,26-105-15,-53-52 0,-51-52-1,-54-79 1,-51 52-1,52 27 1,0 104 0,78 1-1,1 25 1,104 79 0,79 1-1,52-28 1,26-51-1,26-105 1,-51-105 0,-54-157-1,-104 288 1</inkml:trace>
          <inkml:trace contextRef="#ctx0" brushRef="#br0" timeOffset="16174.746">-15398 2436 0,'53'78'16,"-79"79"-16,-53 0 0,-52 105 16,0 0-1,-26 26 1,79-105 15,51-78-15,27-105-1</inkml:trace>
          <inkml:trace contextRef="#ctx0" brushRef="#br0" timeOffset="17052.6195">-15529 4661 0,'210'131'0,"-131"-131"0,25-26 16,1-79 0,-53-26-1,-52 0 1,-52-26-1,-27 79 1,-25-1 0,-27 79-1,26 53 1,26 51 0,53 27-1,79 0 1,25-26-1,27-79 1,0-52 0,-1-79-1,-51-26 1,-1 0 15,1 53-15,-27 52-1,0 26 1,0 52 0,0 79-1,-26 26 1,-26-26 0,52-26-1,0-27 1,27-78-1,25-52 1,27-53 0,-26-26-1,-27 53 1,-26 51 0,-26 27-1,26 27 1,1 77-1,25 27 1,0 26 15,27-26-15,0-52 0,-1-105-1,27-158 1,-105 184-1</inkml:trace>
          <inkml:trace contextRef="#ctx0" brushRef="#br0" timeOffset="18094.545">-13015 3143 0,'26'26'16,"1"131"-16,-54 52 0,27 53 31,27 0-15,-27-26-1,0-53 1,26-78 0,-52-53-1,-79-78 1,-26-53 0,26 53-1,-26 0 1,53 78-1,25 1 1,53 78 15,79 0-15,26-27 0,52-25-1,0-79 1,-26-79-1,0-25 1,-79 25 0,1 53-1,-27 0 1,-26 26 0,52 52-1,0 53 1,27-27-1,52 1 1,0-27 0,0-104-1,-53-27 1,-78-78 0,-104 0 15,-54 0-16,1 52 1,26 79 0,53 52-1,78 27 1,52 104 0,53 0-1,26-26 1,0-26-1,0-53 1,0-26 0,0-26-1,0 26 1,0 27 0,-1-1-1,-25 53 1,-79-27-1,-52-104 1,26 26 0</inkml:trace>
        </inkml:traceGroup>
        <inkml:traceGroup>
          <inkml:annotationXML>
            <emma:emma xmlns:emma="http://www.w3.org/2003/04/emma" version="1.0">
              <emma:interpretation id="{4B97E9B4-6D0A-4302-9503-AF42A707F80B}" emma:medium="tactile" emma:mode="ink">
                <msink:context xmlns:msink="http://schemas.microsoft.com/ink/2010/main" type="inkWord" rotatedBoundingBox="7462,16704 10702,16783 10678,17780 7437,17702"/>
              </emma:interpretation>
              <emma:one-of disjunction-type="recognition" id="oneOf4">
                <emma:interpretation id="interp20" emma:lang="it-IT" emma:confidence="0">
                  <emma:literal>non</emma:literal>
                </emma:interpretation>
                <emma:interpretation id="interp21" emma:lang="it-IT" emma:confidence="0">
                  <emma:literal>man</emma:literal>
                </emma:interpretation>
                <emma:interpretation id="interp22" emma:lang="it-IT" emma:confidence="0">
                  <emma:literal>ron</emma:literal>
                </emma:interpretation>
                <emma:interpretation id="interp23" emma:lang="it-IT" emma:confidence="0">
                  <emma:literal>tron</emma:literal>
                </emma:interpretation>
                <emma:interpretation id="interp24" emma:lang="it-IT" emma:confidence="0">
                  <emma:literal>men</emma:literal>
                </emma:interpretation>
              </emma:one-of>
            </emma:emma>
          </inkml:annotationXML>
          <inkml:trace contextRef="#ctx0" brushRef="#br0" timeOffset="24474.996">-10213 4111 0,'26'53'0,"-26"52"16,0-1-16,27 53 16,-27 0-1,0-26 1,26-52 0,-26-79-1,0 0 1,0 0 15,0-131-15,26 26-1,0-26 1,53 27 0,-1-1-1,53 53 1,0 25-1,0 54 1,-26 25 0,-27 26-1,-52 27 1,-26 26 0,0-26-1,-26-27 1,26-25-1,0-27 1,26-52 0,27-27-1,-27-78 1,53-104 15,-1 104-15,1 26-1,-27 79 1,53 78 0,-53 53-1,-26 0 1,1 0 0,25 25-1,0-51 1,1 0-1,51-53 1,1-26 0,0-53-1,0-25 1,-53-27 0,-52 0-1,-52 1 1,-27 25-1,-52 27 1,0 78 15,26 26-15,27 53 0,52 26-1,78-26 1,79 26-1,26-105 1,0-79 0,-157 53-1</inkml:trace>
          <inkml:trace contextRef="#ctx0" brushRef="#br0" timeOffset="25022.8125">-7830 4321 0,'79'340'16,"-27"-209"-1,-26 26 1,-26-52 0,26-53-1,-26-52 1,27-52 0,-1-79-1,26 0 1,0 0-1,27 27 1,-27 77 0,-25 27-1,-1 27 1,26 103 15,-26 1-15,27 0-1,-27-26 1,0-26 0,26-27-1,-25-104 1,25-79 0,-52 131-1</inkml:trace>
        </inkml:traceGroup>
        <inkml:traceGroup>
          <inkml:annotationXML>
            <emma:emma xmlns:emma="http://www.w3.org/2003/04/emma" version="1.0">
              <emma:interpretation id="{C4E13BF2-659A-4455-94DC-EEC0D553EF11}" emma:medium="tactile" emma:mode="ink">
                <msink:context xmlns:msink="http://schemas.microsoft.com/ink/2010/main" type="inkWord" rotatedBoundingBox="11816,15986 18997,16159 18932,18842 11751,18669"/>
              </emma:interpretation>
              <emma:one-of disjunction-type="recognition" id="oneOf5">
                <emma:interpretation id="interp25" emma:lang="it-IT" emma:confidence="0">
                  <emma:literal>definibile</emma:literal>
                </emma:interpretation>
                <emma:interpretation id="interp26" emma:lang="it-IT" emma:confidence="0">
                  <emma:literal>definibili</emma:literal>
                </emma:interpretation>
                <emma:interpretation id="interp27" emma:lang="it-IT" emma:confidence="0">
                  <emma:literal>definibil</emma:literal>
                </emma:interpretation>
                <emma:interpretation id="interp28" emma:lang="it-IT" emma:confidence="0">
                  <emma:literal>definita</emma:literal>
                </emma:interpretation>
                <emma:interpretation id="interp29" emma:lang="it-IT" emma:confidence="0">
                  <emma:literal>definite</emma:literal>
                </emma:interpretation>
              </emma:one-of>
            </emma:emma>
          </inkml:annotationXML>
          <inkml:trace contextRef="#ctx0" brushRef="#br0" timeOffset="25921.1925">-5395 3509 0,'131'0'0,"-105"53"0,1 77 0,-1 54 15,-26 51 1,52 27 0,-26-26-1,27-27 1,-1-51 0,-52-106-1,-52-26 1,-105-131-1,-27 1 17,1 25-17,26 53 1,52 26 0,53 26-1,78 26 1,26 27-1,105 0 1,27-27 0,-1-26-1,0-52 1,-26-26 0,-52-27-1,-52 0 1,-27 1-1,-26 52 1,-53-1 0,1 54-1,0 51 1,25 53 0,54 0 15,51 0-16,27-26 1,52-53 0,-52-52-1,0-105 1,-53-104 0,0-27-1,-52 236 1</inkml:trace>
          <inkml:trace contextRef="#ctx0" brushRef="#br0" timeOffset="26605.719">-4059 3588 0,'78'-26'0,"-51"78"16,-1 79-16,0 104 0,26 27 16,-26 79-1,27 25 1,-1 1 0,-26-27 15,1 1-16,-27-236 1,-79-79 0,-26-105-1,-26-52 1,-26-26 0,79 26-1,25 26 1,79 27-1,53-1 17,52 1-17,78-1 1,-51 1 0,-28-1-1,-25 27 1,-26-1-1,-27 27 1,-52 26 0,0 79-1,26-1 1,-26 53 0,53-26-1,-27-27 1,0-78-1,-26-104 1,26-80 0,-26 184-1</inkml:trace>
          <inkml:trace contextRef="#ctx0" brushRef="#br0" timeOffset="26918.199">-3431 4111 0,'0'0'0</inkml:trace>
          <inkml:trace contextRef="#ctx0" brushRef="#br0" timeOffset="27535.347">-2933 4661 0,'78'131'0,"-78"-52"0,26 78 16,27 0-1,-27-26 1,0 0 0,0-105-1,-26-26 1,0-52-1,27-105 1,-1-1 0,0 1-1,0 53 1,27 51 0,-27 53 15,0 26-16,0 53 1,0 52 0,0 0-1,27-26 1,-27-27 0,26-78-1,1-26 1,-1-53-1,0 1 1,-25-27 0,-1 53-1,0 52 1,-26 0 0,0 78-1,52 27 1,1 26-1,-1-53 1,-26-25 0,1-106 15,-27-130-15,-27-26-1,27 209 1</inkml:trace>
          <inkml:trace contextRef="#ctx0" brushRef="#br0" timeOffset="27821.4615">-2226 4059 0,'0'0'0</inkml:trace>
          <inkml:trace contextRef="#ctx0" brushRef="#br0" timeOffset="28325.3355">-1676 3614 0,'78'105'0,"-25"26"0,-27 78 16,-26 1 0,-26 25-1,-1 1 1,1-27-1,26-78 1,0-52 0,0-79-1,53 0 1,25-79 0,27 1 15,0 25-16,-1 27 1,53 52 0,-26 53-1,0 26 1,-52-1 0,-79 1-1,-26-53 1,-79-25-1,-105-27 1,1-27 0,52 27-1,52-26 1,53 26 0,104-26-1,79-26 1,79-79-1,-210 131 1</inkml:trace>
          <inkml:trace contextRef="#ctx0" brushRef="#br0" timeOffset="28773.549">-681 3980 0,'26'-26'0,"-26"-26"0,52-27 15,-52 79-15</inkml:trace>
          <inkml:trace contextRef="#ctx0" brushRef="#br0" timeOffset="28597.779">-472 4766 0,'26'236'0,"1"-105"31,-1-27-15,0-25-1,0-79 1,-26-79-1,-26-78 1,-26-52 0,52 209-1</inkml:trace>
          <inkml:trace contextRef="#ctx0" brushRef="#br0" timeOffset="29329.1775">52 3535 0,'131'472'0,"-131"-237"16,0 53 0,26 27 15,0-80-15,53-51-1,-1-80 1,27-78-1,-26-78 1,-27-79 0,-26-52-1,-26 26 1,-26 52 0,26 79-1,-26 26 1,-27 52-1,53 53 1,0 52 0,79 0-1,26-26 1,-27-79 0,106-25-1,-53-132 1,26-26-1,-157 131 17</inkml:trace>
        </inkml:traceGroup>
        <inkml:traceGroup>
          <inkml:annotationXML>
            <emma:emma xmlns:emma="http://www.w3.org/2003/04/emma" version="1.0">
              <emma:interpretation id="{686DDAE4-43EF-49EC-BE4A-6E779C000685}" emma:medium="tactile" emma:mode="ink">
                <msink:context xmlns:msink="http://schemas.microsoft.com/ink/2010/main" type="inkWord" rotatedBoundingBox="19700,16070 33085,16487 33018,18621 19633,18205"/>
              </emma:interpretation>
              <emma:one-of disjunction-type="recognition" id="oneOf6">
                <emma:interpretation id="interp30" emma:lang="it-IT" emma:confidence="0">
                  <emma:literal>analiticamente</emma:literal>
                </emma:interpretation>
                <emma:interpretation id="interp31" emma:lang="it-IT" emma:confidence="0">
                  <emma:literal>analiticamen te</emma:literal>
                </emma:interpretation>
                <emma:interpretation id="interp32" emma:lang="it-IT" emma:confidence="0">
                  <emma:literal>analiticamente te</emma:literal>
                </emma:interpretation>
                <emma:interpretation id="interp33" emma:lang="it-IT" emma:confidence="0">
                  <emma:literal>Analiticamente te</emma:literal>
                </emma:interpretation>
                <emma:interpretation id="interp34" emma:lang="it-IT" emma:confidence="0">
                  <emma:literal>aualiticamen te</emma:literal>
                </emma:interpretation>
              </emma:one-of>
            </emma:emma>
          </inkml:annotationXML>
          <inkml:trace contextRef="#ctx0" brushRef="#br0" timeOffset="31067.3475">2461 4976 0,'105'0'15,"-79"0"-15,52-27 0,-25-25 0,25 0 16,-51-27-16,-54-26 16,-51 1 15,-53 25-16,-26 27 1,-27 25 0,54 80-1,25 25 1,79 1 0,52 52-1,52-26 1,79-27-1,1-25 1,-27-27 0,-53-26-1,-26-26 1,-52 26 0,0 26 46,53 78-62,52-51 0,-1-1 16,27-52 15,-26-26-15,-26-53-1,-27-25 1,-26-27-1,-26 26 1,0 26 0,0 79-1,0 0 1,0 53 0,26 78-1,0 0 1,27 0-1,25-53 1,1-25 0,0-80-1,-27-25 1,0-79 0,1 26-1,-27 1 1,-26 77-1,0 27 17,0 27-17,0 51 1,0 53 0,26-26-1,26-27 1,1-25-1,-1-53 1,0-53 0,1-25-1,-1 25 1,-52 27 0,26 26-1,1 26 1,51 27-1,27 25 1,26 1 0,26-27-1,-26-52 1,-53-52 0,-51-27 15,-80-78-16,-25 26 1,-79 27 0,26 51-1,26 53 1,53 26 0,25 27-1,80 52 1,51-1-1,27 27 17,-52-78-17,-27-27 1,-26-26 0,27 26-1,-27 0 1,53 26-1,25 1 1,-25-1 0,-1-78 31,-25-53-47,-27-78 0,0-52 15,-26 209 32</inkml:trace>
          <inkml:trace contextRef="#ctx0" brushRef="#br0" timeOffset="31584.8925">5603 3588 0,'131'1021'0,"-131"-733"16,53-26-1,-1-157 1,-26-79 0,26-79-1,1-51 1,-1-1 0,1 0-1,-27 79 1,0 26-1,26 26 1,1 105 0,-1-26-1,-26 0 17,0-53-17,1-52 1,25-52-1,-52-106 1,0 158 0</inkml:trace>
          <inkml:trace contextRef="#ctx0" brushRef="#br0" timeOffset="31982.328">5996 4164 0,'0'0'0</inkml:trace>
          <inkml:trace contextRef="#ctx0" brushRef="#br0" timeOffset="33774.2055">6179 4164 0,'236'26'0,"-27"0"0,1 0 16,-27 1-1,-26-1 1,-104-79-1,-27 53 1,-78 0 0,25 0-1,-77-26 1,104 26 0</inkml:trace>
          <inkml:trace contextRef="#ctx0" brushRef="#br0" timeOffset="33503.715">6624 3692 0,'79'288'0,"-53"-104"16,0 51 0,1 1-1,-80-79 16,53 27-15,26-54 0,1-51-1,-27-27 1,26-52 0,-26-26-1,-26-52 1,-1-79-1,27 157 1</inkml:trace>
          <inkml:trace contextRef="#ctx0" brushRef="#br0" timeOffset="34071.0615">6965 4661 0,'131'105'0,"-105"-26"0,-52 25 16,26-25 0,0-1-1,0-25 1,0-79 0,26-79-1,0-52 1,-26-79-1,0 236 1</inkml:trace>
          <inkml:trace contextRef="#ctx0" brushRef="#br0" timeOffset="34372.8">7227 3771 0,'0'0'0</inkml:trace>
          <inkml:trace contextRef="#ctx0" brushRef="#br0" timeOffset="36557.2305">8091 4426 0,'131'0'15,"-184"-27"-15,-51 1 0,-53 79 0,26 51 16,0 27-16,78 26 16,53-26-1,53 0 1,78-52-1,26-27 1,-26-78 0,0-26-1,-53-27 1,1 1 0,-53 78-1,-26 0 1,0 0-1,26 78 1,26 1 0,53 25-1,0-51 1,52-27 0,-26-26-1,-52-79 1,-1-52-1,-78 1 17,-52-1-17,-27 26 1,1 52 0,-1 27-1,1 79 1,25-1-1,27 79 1,52-52 0,27 25-1,25-51 1,27-27 0,26-26-1,-79-53 1,0 1-1,-25 26 1,-27 26 15,0 52-15,26 1 0,26 25-1,1-25 1,25-1-1,27-52 1,0-52 0,-1-53-1,1 0 1,-26-26 0,-27 53-1,-26-1 1,0 79-1,-26 26 17,0 105-17,27 0 1,25-26 0,0 0-1,27-53 1,-1-26-1,1-78 1,0-53 0,-27-52-1,0 52 1,1 53 0,-53 26-1,26 26 1,0 104-1,0 1 1,27 26 0,-1-26-1,0-1 1,27-77 0,-1-54-1,-25-25 16,25-53-15,-25 27 0,-27 25-1,0 27 1,0 52 0,1 27-1,25 52 1,26-1-1,27 1 1,26-53 0,0-52-1,0-26 1,-26-52 0,-27-53-1,-25 26 1,-53-26-1,-27 53 1,-25 25 0,-26 27-1,-1 78 17,53 1-17,52 51 1,53 1-1,25 0 1,53-53 0,-26-26-1,0-52 1,-52-52 0,-1-27-1,-51 0 1,-27 53-1,0 26 1,26 52 0,-26 52-1,0 27 1,26 52 0,52-52-1,-25-26 16,-1-79 16,131-210-31,-156 132 0,-1 51-1,-26 27 1,0 27-1,52 51 1,1 53 0,25 0-1,1-52 1,-27-27 0,0-104-1,27-106 1,-79 158-1</inkml:trace>
          <inkml:trace contextRef="#ctx0" brushRef="#br0" timeOffset="37134.342">14244 3954 0,'27'26'0,"-27"53"16,-27 78-16,1 79 0,-26-1 15,26 80 16,52 51-15,79-130 0,-1-157-1,1-53 1,26-52 0,-26-27 30,-27-78-46,-25 53 16,-27-1 0,-52 53-1,-27 0 1,1 52 0,0 26-1,25 1 1,54 78-1,104 52 1,52-26 0,0-26 15,-26-131-31,-157 0 16</inkml:trace>
          <inkml:trace contextRef="#ctx0" brushRef="#br0" timeOffset="37337.454">14009 4609 0,'366'105'0,"1"52"15,-53 0 1,-314-157 0</inkml:trace>
        </inkml:traceGroup>
      </inkml:traceGroup>
    </inkml:traceGroup>
  </inkml:traceGroup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38:30.34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C863E0-5272-4E92-890F-27DE50125225}" emma:medium="tactile" emma:mode="ink">
          <msink:context xmlns:msink="http://schemas.microsoft.com/ink/2010/main" type="writingRegion" rotatedBoundingBox="2861,-2261 34487,2519 32672,14527 1046,9746"/>
        </emma:interpretation>
      </emma:emma>
    </inkml:annotationXML>
    <inkml:traceGroup>
      <inkml:annotationXML>
        <emma:emma xmlns:emma="http://www.w3.org/2003/04/emma" version="1.0">
          <emma:interpretation id="{6F1D43EE-8E6C-41A3-A226-76A2D1BA08D6}" emma:medium="tactile" emma:mode="ink">
            <msink:context xmlns:msink="http://schemas.microsoft.com/ink/2010/main" type="paragraph" rotatedBoundingBox="2990,689 27692,868 27674,3422 2971,3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AB7B08-92EC-4EA3-9038-22AFC4BADFE7}" emma:medium="tactile" emma:mode="ink">
              <msink:context xmlns:msink="http://schemas.microsoft.com/ink/2010/main" type="line" rotatedBoundingBox="2990,689 27692,868 27674,3422 2971,3243"/>
            </emma:interpretation>
          </emma:emma>
        </inkml:annotationXML>
        <inkml:traceGroup>
          <inkml:annotationXML>
            <emma:emma xmlns:emma="http://www.w3.org/2003/04/emma" version="1.0">
              <emma:interpretation id="{FAAB6CCD-7C05-49C8-B744-F7297E76D52C}" emma:medium="tactile" emma:mode="ink">
                <msink:context xmlns:msink="http://schemas.microsoft.com/ink/2010/main" type="inkWord" rotatedBoundingBox="2987,994 11347,1054 11330,3304 2971,3243"/>
              </emma:interpretation>
              <emma:one-of disjunction-type="recognition" id="oneOf0">
                <emma:interpretation id="interp0" emma:lang="it-IT" emma:confidence="0">
                  <emma:literal>Sorgenti</emma:literal>
                </emma:interpretation>
                <emma:interpretation id="interp1" emma:lang="it-IT" emma:confidence="0">
                  <emma:literal>sorgenti</emma:literal>
                </emma:interpretation>
                <emma:interpretation id="interp2" emma:lang="it-IT" emma:confidence="0">
                  <emma:literal>Sargenti</emma:literal>
                </emma:interpretation>
                <emma:interpretation id="interp3" emma:lang="it-IT" emma:confidence="0">
                  <emma:literal>Sorgente</emma:literal>
                </emma:interpretation>
                <emma:interpretation id="interp4" emma:lang="it-IT" emma:confidence="0">
                  <emma:literal>sorgente</emma:literal>
                </emma:interpretation>
              </emma:one-of>
            </emma:emma>
          </inkml:annotationXML>
          <inkml:trace contextRef="#ctx0" brushRef="#br0">2540 918 0,'0'131'0,"0"-27"15,27 1-15,25-53 16,0-25 0,-52-54-1,27-25 1,-27-26 0,0-53-1,0 0 16,130-26-15,106 130 0,-79 54-1,-52 25 1,-26 0 0,-106-52-1,54 0 1,-27 0-1</inkml:trace>
          <inkml:trace contextRef="#ctx0" brushRef="#br0" timeOffset="528.2865">3535 1153 0,'184'53'0,"-27"-79"0,0-53 16,-52 27 0,-79 25-1,-52-25 1,-79 0 0,-78 52-1,52 52 1,52 53 15,105 26-15,105-27-1,53-25 1,-1 26 0,-26 26-1,-52 0 1,-105-27-1,-26 1 1,-79-26 0,-52-27-1,-53-26 1,-25-78 0,-1-1-1,157-51 1,158-27-1,130-53 1,-209 184 0</inkml:trace>
          <inkml:trace contextRef="#ctx0" brushRef="#br0" timeOffset="1187.424">4635 1232 0,'53'-79'15,"51"27"-15,53 0 0,-52-27 0,-52 27 32,-80 25-17,-51 1 1,-79 26-1,0 53 1,78 25 0,105 53-1,79-52 1,104-53 0,1 0-1,-27-52 16,-78-53-15,-79 27 0,-26 0-1,-26 25 1,26 27 0,26 0-1,27 79 1,51-27-1,53 1 1,-26-1 0,-26-26-1,-26-26 1,-53-26 0,0 0-1,26 26 1,1 0-1,78 52 1,-27-52 0,27-78-1,-131 78 17</inkml:trace>
          <inkml:trace contextRef="#ctx0" brushRef="#br0" timeOffset="2061.3915">7071 394 0,'366'-52'0,"53"25"16,-105 1-1,-314 26 1</inkml:trace>
          <inkml:trace contextRef="#ctx0" brushRef="#br0" timeOffset="1719.6165">7149-104 0,'52'105'15,"1"52"-15,-27 53 16,26 104 0,1-131-1,51-52 1,1-52-1,0-27 1,26-52 0,-53-26-1,-25 26 1,-53 0 0,26 0-1,26 79 1,27-27-1,26-26 1,-27-26 0,-25-105-1,-53 1 17,-27-1-17,27 105 1</inkml:trace>
          <inkml:trace contextRef="#ctx0" brushRef="#br0" timeOffset="1999.872">7935 761 0,'0'0'0</inkml:trace>
          <inkml:trace contextRef="#ctx0" brushRef="#br0" timeOffset="-388.647">943 27 0,'-105'-52'15,"-52"78"-15,-52 27 0,-1 51 0,53 27 16,52-26 0,105 0-1,79-27 1,104-25-1,53-1 17,26 27-17,0 25 1,-158 1 0,-104 0-1,-131 26 1,-235 26-1,130-79 1,53-25 0,104-79-1,158-53 17,78-26-17,105 27 1,0 25-1,26 80 1,-210-1 0,-25 52-1,-1 1 1,0-1 0,27-25-1,78-27 1,0-78-1,0-27 1,-52-26 0,-79 1-1,-78-1 1,-105 0 0,-53 79-1,-25 52 1,78 79-1,78 26 17,105 0-17,131-53 1,105-78 0,26-78-1,-52-53 1,-236 131-1</inkml:trace>
        </inkml:traceGroup>
        <inkml:traceGroup>
          <inkml:annotationXML>
            <emma:emma xmlns:emma="http://www.w3.org/2003/04/emma" version="1.0">
              <emma:interpretation id="{CE283377-13BB-42D6-9B42-C4B8CA45AA7F}" emma:medium="tactile" emma:mode="ink">
                <msink:context xmlns:msink="http://schemas.microsoft.com/ink/2010/main" type="inkWord" rotatedBoundingBox="12777,1937 17099,1968 17095,2489 12774,2458"/>
              </emma:interpretation>
              <emma:one-of disjunction-type="recognition" id="oneOf1">
                <emma:interpretation id="interp5" emma:lang="it-IT" emma:confidence="0">
                  <emma:literal>non.</emma:literal>
                </emma:interpretation>
                <emma:interpretation id="interp6" emma:lang="it-IT" emma:confidence="0">
                  <emma:literal>non</emma:literal>
                </emma:interpretation>
                <emma:interpretation id="interp7" emma:lang="it-IT" emma:confidence="0">
                  <emma:literal>nono</emma:literal>
                </emma:interpretation>
                <emma:interpretation id="interp8" emma:lang="it-IT" emma:confidence="0">
                  <emma:literal>noni</emma:literal>
                </emma:interpretation>
                <emma:interpretation id="interp9" emma:lang="it-IT" emma:confidence="0">
                  <emma:literal>nona</emma:literal>
                </emma:interpretation>
              </emma:one-of>
            </emma:emma>
          </inkml:annotationXML>
          <inkml:trace contextRef="#ctx0" brushRef="#br0" timeOffset="2915.829">9794 787 0,'105'183'0,"-79"-52"15,0 0 1,0-79 0,0-26-1,-26-52 1,26-26 0,-26-53-1,53-26 16,25 53-15,1 25 0,-27 79-1,1 1 1,-27 51 0,26 1-1,27-1 1,-1-51-1,1-54 1,0 27 0,-27 0-1,0-26 1,-26 52 0,27 1-1,25 25 1,53-26-1,0 0 1,26-52 0,-26-26-1,-52-1 17,-79-25-17,-79-1 1,-78-26-1,-52 79 1,-1 52 0,105 27-1,53 25 1,52 1 0,79 0-1,104-53 1,0-52-1,1-27 1,-54-25 0,-130 78-1</inkml:trace>
          <inkml:trace contextRef="#ctx0" brushRef="#br0" timeOffset="3335.724">11889 918 0,'52'78'0,"0"1"15,-52-1-15,27-51 16,25-1-1,0-79 1,27 1 0,-1-27-1,1 27 1,-27 52 15,-52 0-15,27 79-1,25-1 1,26 1 0,53-27-1,-26-104 1,52 26 0,-157 26-1</inkml:trace>
          <inkml:trace contextRef="#ctx0" brushRef="#br0" timeOffset="3572.037">13277 1180 0,'104'0'0,"53"0"0,0-27 15,1-25 1,-54 26 0,-25-27-1,-1 27 1,-78 26 0</inkml:trace>
        </inkml:traceGroup>
        <inkml:traceGroup>
          <inkml:annotationXML>
            <emma:emma xmlns:emma="http://www.w3.org/2003/04/emma" version="1.0">
              <emma:interpretation id="{D79BE5DE-F655-466E-AC12-88770B7E4C0B}" emma:medium="tactile" emma:mode="ink">
                <msink:context xmlns:msink="http://schemas.microsoft.com/ink/2010/main" type="inkWord" rotatedBoundingBox="18019,798 27692,868 27675,3243 18001,3173"/>
              </emma:interpretation>
              <emma:one-of disjunction-type="recognition" id="oneOf2">
                <emma:interpretation id="interp10" emma:lang="it-IT" emma:confidence="0">
                  <emma:literal>impulsive</emma:literal>
                </emma:interpretation>
                <emma:interpretation id="interp11" emma:lang="it-IT" emma:confidence="0">
                  <emma:literal>impulsiva</emma:literal>
                </emma:interpretation>
                <emma:interpretation id="interp12" emma:lang="it-IT" emma:confidence="0">
                  <emma:literal>impulsivo</emma:literal>
                </emma:interpretation>
                <emma:interpretation id="interp13" emma:lang="it-IT" emma:confidence="0">
                  <emma:literal>impulsivi</emma:literal>
                </emma:interpretation>
                <emma:interpretation id="interp14" emma:lang="it-IT" emma:confidence="0">
                  <emma:literal>Impulsive</emma:literal>
                </emma:interpretation>
              </emma:one-of>
            </emma:emma>
          </inkml:annotationXML>
          <inkml:trace contextRef="#ctx0" brushRef="#br0" timeOffset="4687.2">16105 970 0,'-79'183'0,"105"-78"15,0-53 1,-26-52-1,27-26 1,25-26 0,26-53-1,1 27 1,-27 25 0,1 53-1,-27 26 16,0 53-15,0-27 0,1 27-1,51-53 1,27-52 0,0-26-1,-27-1 1,-26 1-1,1 26 1,-53 52 0,26 0-1,0 53 1,27-1 0,25-26-1,1 1 1,-1-53-1,1 0 1,-53-53 0,26-25-1,-52 78 1</inkml:trace>
          <inkml:trace contextRef="#ctx0" brushRef="#br0" timeOffset="5269.194">17859 944 0,'-52'157'0,"78"0"0,-26 26 31,0-26-15,0 1 0,26-27-1,-26-53 1,0-26 0,-26-25-1,-27-106 1,27-26-1,26-52 1,0-26 0,53 0-1,51 26 1,106 78 0,26 53-1,-1 52 1,-104 26-1,-105-25 1,-104 25 0,-106 0-1,-51-52 1,78 0 15,130-52-15,106-27-1,-79 79 1</inkml:trace>
          <inkml:trace contextRef="#ctx0" brushRef="#br0" timeOffset="5679.324">19064 1127 0,'0'105'0,"0"-27"16,0 27-16,26-52 16,52-27-1,27-26 1,0-26 0,-27-27-1,-52 27 1,1 26-1,-1 0 1,26 0 15,27 0-15,26 0 0,-1-52-1,-25-27 1,-27-26-1,-26-78 1,-78 78 0,26-26-1,26 131 1</inkml:trace>
          <inkml:trace contextRef="#ctx0" brushRef="#br0" timeOffset="6103.125">20373-313 0,'26'26'0,"-26"105"16,-26 26-16,0 53 31,26 130-15,0-130 0,26 25-1,0-25 1,-26-53-1,0-52 1,0-79 0,0 0-1,0-52 1,26-105 0,27 0-1,-53 131 1</inkml:trace>
          <inkml:trace contextRef="#ctx0" brushRef="#br0" timeOffset="6700.743">20713 918 0,'79'-27'0,"26"27"0,78 53 0,0 25 16,-26-25 0,-78-1-1,-79 1 1,-79-1 0,-78 0-1,-79 27 1,27-1-1,157-51 1,104-80 0,105-25 15,26-53-15,-26 0-1,1 52 1,-80 79 31,-52 0-47,-26 79 15,0 26 1,53-1 0,25-51-1,1-1 1,-27-131-1,1-51 1,-53 130 0</inkml:trace>
          <inkml:trace contextRef="#ctx0" brushRef="#br0" timeOffset="6935.103">21420 473 0,'0'0'0</inkml:trace>
          <inkml:trace contextRef="#ctx0" brushRef="#br0" timeOffset="3844.4805">15083 996 0,'131'0'16,"-52"26"-16,-53 27 0,-26 25 0,0-25 15,0 25-15,0-78 16,79-78 0,-79 78-1</inkml:trace>
          <inkml:trace contextRef="#ctx0" brushRef="#br0" timeOffset="4183.326">15031 211 0,'0'0'0</inkml:trace>
          <inkml:trace contextRef="#ctx0" brushRef="#br0" timeOffset="7211.4525">22520 1049 0,'-183'314'0,"261"-183"15,1-53 1,-1-25-1,1-53 1,-1-53 15,-51-51-15,25-27 0,0-26-1,1 26 1,25 26-1,27 52 1,0 80 0,0 25-1,-79 0 1,-26 27 0,0-79-1</inkml:trace>
          <inkml:trace contextRef="#ctx0" brushRef="#br0" timeOffset="7581.546">23332 1468 0,'105'26'0,"25"-52"16,54-27-16,-27-25 15,-79-27-15,-51 0 31,-80 27-15,-78-1 0,0 79-1,27 79 1,77-1 0,106 53-1,104 52 1,79 1-1,0-27 1,-79-52 0,-52-27-1,-105-130 1,-26 52 0</inkml:trace>
        </inkml:traceGroup>
      </inkml:traceGroup>
    </inkml:traceGroup>
    <inkml:traceGroup>
      <inkml:annotationXML>
        <emma:emma xmlns:emma="http://www.w3.org/2003/04/emma" version="1.0">
          <emma:interpretation id="{4A81C97D-5F46-4793-BBA9-9A9DFDB8B336}" emma:medium="tactile" emma:mode="ink">
            <msink:context xmlns:msink="http://schemas.microsoft.com/ink/2010/main" type="paragraph" rotatedBoundingBox="2157,2398 33783,7180 32672,14527 1046,9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28FB1F-CBE6-45E3-A131-35330CBCAE92}" emma:medium="tactile" emma:mode="ink">
              <msink:context xmlns:msink="http://schemas.microsoft.com/ink/2010/main" type="line" rotatedBoundingBox="2157,2398 33783,7180 32672,14527 1046,9746">
                <msink:destinationLink direction="with" ref="{665A68F9-B452-4040-85C8-83A7A3DC737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FD17F3E-C7A7-41C4-B47F-1B97C2AB6173}" emma:medium="tactile" emma:mode="ink">
                <msink:context xmlns:msink="http://schemas.microsoft.com/ink/2010/main" type="inkWord" rotatedBoundingBox="1955,4168 9331,5738 8491,9683 1115,8112"/>
              </emma:interpretation>
              <emma:one-of disjunction-type="recognition" id="oneOf3">
                <emma:interpretation id="interp15" emma:lang="it-IT" emma:confidence="0">
                  <emma:literal>PCI)</emma:literal>
                </emma:interpretation>
                <emma:interpretation id="interp16" emma:lang="it-IT" emma:confidence="0">
                  <emma:literal>Pit)</emma:literal>
                </emma:interpretation>
                <emma:interpretation id="interp17" emma:lang="it-IT" emma:confidence="0">
                  <emma:literal>PII)</emma:literal>
                </emma:interpretation>
                <emma:interpretation id="interp18" emma:lang="it-IT" emma:confidence="0">
                  <emma:literal>PIE)</emma:literal>
                </emma:interpretation>
                <emma:interpretation id="interp19" emma:lang="it-IT" emma:confidence="0">
                  <emma:literal>Pie)</emma:literal>
                </emma:interpretation>
              </emma:one-of>
            </emma:emma>
          </inkml:annotationXML>
          <inkml:trace contextRef="#ctx0" brushRef="#br0" timeOffset="19650.1095">-261 4008 0,'52'26'0,"-52"26"16,0 0-16,0 79 0,26 27 15,-26 25 17,26 53-17,-26 25 1,26 27 0,-26 105-1,0-79 1,0-26-1,0 0 1,0-52 0,0-26-1,0-106 1,0-25 0,0-53-1,0-52 1,-26-131-1,0-53 1,26 210 0</inkml:trace>
          <inkml:trace contextRef="#ctx0" brushRef="#br0" timeOffset="20369.79">-1256 4086 0,'26'-105'0,"52"27"0,53-1 15,79-25 1,52 77-1,52 1 1,26 26 0,1 26-1,25 53 1,1 26 0,-27 52-1,-52 0 1,-104 26-1,-54 0 1,-103-25 15,-80-1-31,-51-53 16,-80 1 0,-51-52 15,-80-1-16,-25-26 1,0 0 0,-27-26-1,53 26 1,78 53 0,27-53-1,130-52 1,79 26-1</inkml:trace>
          <inkml:trace contextRef="#ctx0" brushRef="#br0" timeOffset="24721.074">3195 4505 0,'-26'-52'0,"-26"78"16,-1 26-16,1 53 0,-27 26 0,-26 26 16,27 26-16,-27 53 15,27 26 1,25 0-1,53 26 1,26-26 0,53-53-1,0 1 1,25-53 15,1-53-15,-26-25-1,-27-27 1,0-25 0,-25-1-1,-27-26 1,-27-26 0,-25-79-1,52 105 1</inkml:trace>
          <inkml:trace contextRef="#ctx0" brushRef="#br0" timeOffset="25354.8225">3954 4793 0,'0'26'15,"-26"53"-15,0 52 0,0 26 0,0 52 31,-27 27-15,53 0 0,0 26-1,27-27 1,-1-25 0,26-27-1,27-52 1,25-52-1,27-53 1,-26-26 0,26-26-1,-52-1 1,-27-51 0,-52-79-1,0 157 1</inkml:trace>
          <inkml:trace contextRef="#ctx0" brushRef="#br0" timeOffset="25701.48">3614 5657 0,'183'-26'0,"-52"52"16,26-26-16,0 26 15,-52 1 1,-26-27-1,-53 0 1,-78-53 0,-1-51-1,1-1 1,52 105 0</inkml:trace>
          <inkml:trace contextRef="#ctx0" brushRef="#br0" timeOffset="26152.623">4661 4269 0,'184'0'0,"-27"79"15,0 26-15,52 78 16,27 53 15,-53 52 0,-25 52-31,-106 27 0,-52-1 32,-131-25-17,-52 25 1,-79 1-1,-26-53 1,288-314 0</inkml:trace>
        </inkml:traceGroup>
        <inkml:traceGroup>
          <inkml:annotationXML>
            <emma:emma xmlns:emma="http://www.w3.org/2003/04/emma" version="1.0">
              <emma:interpretation id="{CB8116ED-166A-4DA4-BE3F-1C1CF41973F6}" emma:medium="tactile" emma:mode="ink">
                <msink:context xmlns:msink="http://schemas.microsoft.com/ink/2010/main" type="inkWord" rotatedBoundingBox="9714,7226 10873,6953 11045,7684 9886,7957"/>
              </emma:interpretation>
              <emma:one-of disjunction-type="recognition" id="oneOf4">
                <emma:interpretation id="interp20" emma:lang="it-IT" emma:confidence="0">
                  <emma:literal>=</emma:literal>
                </emma:interpretation>
                <emma:interpretation id="interp21" emma:lang="it-IT" emma:confidence="0">
                  <emma:literal>&lt;</emma:literal>
                </emma:interpretation>
                <emma:interpretation id="interp22" emma:lang="it-IT" emma:confidence="0">
                  <emma:literal>£</emma:literal>
                </emma:interpretation>
                <emma:interpretation id="interp23" emma:lang="it-IT" emma:confidence="0">
                  <emma:literal>E</emma:literal>
                </emma:interpretation>
                <emma:interpretation id="interp24" emma:lang="it-IT" emma:confidence="0">
                  <emma:literal>EX</emma:literal>
                </emma:interpretation>
              </emma:one-of>
            </emma:emma>
          </inkml:annotationXML>
          <inkml:trace contextRef="#ctx0" brushRef="#br0" timeOffset="35985.0015">6730 6076 0,'79'0'15,"52"0"-15,26-26 0,0 26 0,52-26 16,-25 0-1,-27 26 1,-53 0 15,-77 0-15,-106 26 0,-52-26-1,-26 0 1,157 0-1</inkml:trace>
          <inkml:trace contextRef="#ctx0" brushRef="#br0" timeOffset="36176.3955">6940 6548 0,'183'26'0,"26"0"0,-25 0 16,-27-26-1,-157 0 1</inkml:trace>
        </inkml:traceGroup>
        <inkml:traceGroup>
          <inkml:annotationXML>
            <emma:emma xmlns:emma="http://www.w3.org/2003/04/emma" version="1.0">
              <emma:interpretation id="{A82376CB-C73E-423D-9239-7ABE0ECE1BE8}" emma:medium="tactile" emma:mode="ink">
                <msink:context xmlns:msink="http://schemas.microsoft.com/ink/2010/main" type="inkWord" rotatedBoundingBox="26811,6126 33783,7180 32672,14527 25700,13473"/>
              </emma:interpretation>
              <emma:one-of disjunction-type="recognition" id="oneOf5">
                <emma:interpretation id="interp25" emma:lang="it-IT" emma:confidence="0">
                  <emma:literal>Potenzialità).</emma:literal>
                </emma:interpretation>
                <emma:interpretation id="interp26" emma:lang="it-IT" emma:confidence="0">
                  <emma:literal>Potenziata</emma:literal>
                </emma:interpretation>
                <emma:interpretation id="interp27" emma:lang="it-IT" emma:confidence="0">
                  <emma:literal>Potenziata).</emma:literal>
                </emma:interpretation>
                <emma:interpretation id="interp28" emma:lang="it-IT" emma:confidence="0">
                  <emma:literal>Potenzialità)).</emma:literal>
                </emma:interpretation>
                <emma:interpretation id="interp29" emma:lang="it-IT" emma:confidence="0">
                  <emma:literal>Potenziata.</emma:literal>
                </emma:interpretation>
              </emma:one-of>
            </emma:emma>
          </inkml:annotationXML>
          <inkml:trace contextRef="#ctx0" brushRef="#br0" timeOffset="101078.4915">29328 7464 0,'0'52'16,"0"79"-16,-26 53 0,0 51 16,0 27-1,0 0 1,-1-52 0,27-27-1,27-26 16,51-79-15,53-51 0,26-54-1,-78-103 1,-53-28 0,-26 158-1</inkml:trace>
          <inkml:trace contextRef="#ctx0" brushRef="#br0" timeOffset="100654.6905">28333 8852 0,'0'0'0</inkml:trace>
          <inkml:trace contextRef="#ctx0" brushRef="#br0" timeOffset="101305.0395">29119 8328 0,'209'-26'0,"-25"26"0,-54-26 16,-77-79-1,-53 105 1</inkml:trace>
          <inkml:trace contextRef="#ctx0" brushRef="#br0" timeOffset="95702.859">23934 7595 0,'26'157'15,"-26"26"-15,0 1 16,0-80 15,26 1-15,-26-79-1,-26 1 1,-52-80 0,-27-52-1,-26-25 1,0 25-1,26 52 1,79 27 0,52 79-1,1-53 1,130 0 0,52 26-1,1-26 1,51 26 15,-156 0-15,-52-26-1,-27 0 1,-79-26 0,53 26-1</inkml:trace>
          <inkml:trace contextRef="#ctx0" brushRef="#br1" timeOffset="160719.2055">25086 6495 0,'393'-78'0,"-79"78"16,0-27 0,27 1-1,52 0 1,-1 0 0,-51 26-1,-53 26 1,-79-26-1,-78 26 1,-78 0 0,-27 1-1,-26 51 17,-26 79-17,26 131 1,0-26 15,26 52-15,0 79-1,-26 26 1,52 79 0,-25 25-1,25 27 1,27 53-1,-79-106 1,26 27 0,0-53-1,-26-52 1,-26-105 0,0-104-1,26-105 1,-27-53-1,1-52 1,0-26 0,-53-27-1,-25-25 17,-53-27-17,-79 53 1,-78-1-1,-105 27 1,-131 0 0,-105-26-1,-78-1 1,0 53 0,104-78-1,629 78 1</inkml:trace>
          <inkml:trace contextRef="#ctx0" brushRef="#br1" timeOffset="159704.622">24851 6390 0,'78'-52'15,"-78"131"-15,-26 104 0,-26 79 0,-1 104 16,-25 53 15,25 53-15,1 25-1,26 53 1,-1 0 0,27 26-1,27-78 1,-54-27 0,54-104-1,-27-132 1,26-78-1,0-78 1,-26-79 0,26 0-1,0-183 1,-26-105 0,0 288-1</inkml:trace>
          <inkml:trace contextRef="#ctx0" brushRef="#br0" timeOffset="98247.618">25217 9507 0,'210'26'0,"-27"-26"0,26 0 16,53 0 0,52 26-1,53-26 1,0 0-1,-1 26 1,-78-26 0,-78 0-1,-105 0 1,-79 0 0,-131-26-1,-78 0 1,183 26-1</inkml:trace>
          <inkml:trace contextRef="#ctx0" brushRef="#br0" timeOffset="96390.315">26369 6783 0,'26'79'0,"-78"78"0,-79 52 16,-26 27-1,0 26 1,0-26 0,52-27-1,53-52 1,78-26 0,79-79-1,52 1 1,105-53-1,-1-26 1,-51 26 0,-79-27-1,-53 27 17,-78 0-17,-104-52 1,-27-26-1,26-53 1,105 131 0</inkml:trace>
          <inkml:trace contextRef="#ctx0" brushRef="#br0" timeOffset="99126.468">26160 9768 0,'-26'105'0,"-53"0"0,1 52 15,-53 52 1,0-25-1,0 25 1,52-52 0,53-26-1,78-26 1,105-53 0,53-25-1,78-27 1,0 0-1,-52-27 1,-53 1 0,-104 26-1,-132-52 1,-78-27 0,-52-25-1,183 104 1</inkml:trace>
          <inkml:trace contextRef="#ctx0" brushRef="#br0" timeOffset="96764.3145">26291 6940 0,'52'262'0,"0"-78"15,1 51 1,-1 1-1,27-27 1,-53-25 0,0-27-1,-26-53 1,0-51 0,0-27-1,26-78 1,1-53-1,-27 105 1</inkml:trace>
          <inkml:trace contextRef="#ctx0" brushRef="#br0" timeOffset="99446.76">26003 9926 0,'104'0'0,"-25"104"0,0 53 0,-1 0 16,-26 53 0,27-27-1,-27-26 1,-25-52-1,-1-53 1,-26-52 0,0-104-1,26-80 1,-26 184 0</inkml:trace>
          <inkml:trace contextRef="#ctx0" brushRef="#br0" timeOffset="97672.4595">27024 8223 0,'183'0'0,"-52"27"0,0-27 16,-26 0-1,-53 0 1,-52 0-1,-131-27 17,0 1-17,131 26 1</inkml:trace>
          <inkml:trace contextRef="#ctx0" brushRef="#br0" timeOffset="97345.332">27574 7202 0,'-26'-26'15,"-53"0"-15,1 52 0,-27 26 0,52 53 16,1 26-16,26 26 16,26 26-1,26 27 1,26 26-1,1 25 17,-1-25-17,1 0 17,-27-53-32,-52-26 15,-27-104 1,-52-27-1,1-52 1,25-53 0,1 0-1,78-51 17,52-1-17,-52 131 1</inkml:trace>
          <inkml:trace contextRef="#ctx0" brushRef="#br0" timeOffset="99975.0465">26841 10371 0,'209'0'0,"-52"0"0,79 26 16,-105-26-1,-131-26 1,-53-27 0,-25-25-1,78 78 1</inkml:trace>
          <inkml:trace contextRef="#ctx0" brushRef="#br0" timeOffset="99772.911">27155 9899 0,'26'53'15,"0"78"-15,-78 78 0,26 27 16,26-1-1,26-51 17,0-53-17,0-79 1,-26-26 0,-26-104-1,-53-53 1,79 131-1</inkml:trace>
          <inkml:trace contextRef="#ctx0" brushRef="#br0" timeOffset="101789.3835">29119 5867 0,'78'-79'0,"27"132"0,52 77 16,53 106-16,-1 78 15,1 79 1,-1 79 0,-104 51-1,-79 53 1,-157 79 0,-78-27-1,-53 132 1,-105-1-1,-130 1 1,497-760 0</inkml:trace>
          <inkml:trace contextRef="#ctx0" brushRef="#br0" timeOffset="38768.0265">9061 4453 0,'26'52'0,"0"53"16,-26 26-16,0 26 15,0 52 1,26 53 0,0 26-1,-26 0 1,0 27 0,0-1 15,27-52-16,-27-1 1,0-51 0,0-53-1,0-78 1,0-79 0,0 0-1,-53-131 1,1-53-1,-1-25 1,53 209 0</inkml:trace>
          <inkml:trace contextRef="#ctx0" brushRef="#br0" timeOffset="39412.5165">8537 4662 0,'-52'-209'0,"156"104"16,53 26-1,53 27 1,78 26 0,26 52-1,27 26 1,25 53 0,-52 52-1,-26 27 1,-78-1-1,-105 26 1,-79-25 0,-105-1-1,-52-52 1,-78-26 15,-53-1-15,-52-77-1,-53-1 1,79-26 0,-26 26-1,52-52 1,105 26 0,78-26-1,79 26 1,27 26-1,104 0 1,-1 0 0,-130-26-1</inkml:trace>
          <inkml:trace contextRef="#ctx0" brushRef="#br0" timeOffset="40111.6905">9899 7412 0,'0'104'0,"78"1"0,1-26 16,-1-1-1,27-52 1,0 1 0,-1-54-1,-25-25 1,-27-53-1,-52 1 1,-26-1 0,-26 0-1,-53 0 1,0 53 0,-26 26-1,27 52 1,-1 26-1,53 53 17,25 26-17,80 26 1,25-52 0,53-53-1,-26-104 1,-105 52-1</inkml:trace>
          <inkml:trace contextRef="#ctx0" brushRef="#br0" timeOffset="53299.323">12988 6757 0,'53'-26'0,"-27"0"0,26-1 0,-25-25 15,-1 26-15,-52 0 0,-53 0 16,-78-1-1,-26 27 1,-53 0 0,26 53-1,53-1 1,105 0 0,52 27-1,105 0 1,104 25-1,53 1 1,78 0 0,-25 52-1,-27 0 1,-131-26 0,-105-26-1,-157-53 1,-25-26-1,-132 0 17,-26-52-17,0-26 1,0 26 0,130 0-1,106-1 1,78-25-1,131 26 1,79 26 0,26-53-1,-262 53 1</inkml:trace>
          <inkml:trace contextRef="#ctx0" brushRef="#br0" timeOffset="54374.4495">14245 6836 0,'27'52'0,"-1"0"0,-26 53 0,26 26 16,-26 26 0,0-26-1,26 0 1,-26-26-1,0-27 1,0-52 0,0-26-1,52-52 1,1-26 0,25-27-1,1-26 1,0 0-1,25 26 1,-25 53 0,-1-1 15,-25 53-15,-1 53-1,0 52 1,-25 26-1,-27 26 1,26-26 0,-26-27-1,0-51 1,26-53 0,0-27-1,53-77 1,-1-27-1,1 0 1,-1 0 0,1 52-1,-53 53 1,0 26 0,1 53-1,-27 78 1,26 26 15,0 26-15,26-26-1,1-52 1,-1-27 0,-26-78-1,-52-78 1,-79-106-1,105 184 1</inkml:trace>
          <inkml:trace contextRef="#ctx0" brushRef="#br0" timeOffset="54790.4385">13826 6024 0,'0'0'0</inkml:trace>
          <inkml:trace contextRef="#ctx0" brushRef="#br0" timeOffset="57492.414">16262 6521 0,'52'-78'0,"-52"25"0,26-25 16,79 26-1,26-1 1,26 53-1,0 26 1,0 27 0,-78 51-1,-53 27 1,-105 53 0,-52-1-1,-26 53 1,0-53-1,79-26 17,52 0-17,78-52 1,79-53 0,26 1-1,0-27 1,0 0-1,-104-26 1,-27 0 0,-26 0-1,26 0 1,-26-52 0,26-27-1,0-52 1,-26 131-1</inkml:trace>
          <inkml:trace contextRef="#ctx0" brushRef="#br0" timeOffset="58194.5175">18016 6626 0,'-52'183'0,"52"1"15,-26 25 1,26 1 0,0-27-1,0-52 1,26-53 0,-26-78-1,26-26 1,0-52-1,26-79 1,1-53 0,-1 53 15,1 0-15,-1 78-1,-26 27 1,0 26-1,-26 78 1,0 79 0,0 0-1,27 52 1,-1 1 0,-26-53-1,26-27 1,0-78-1,-26 1 1,-26-80 0,-79-78-1,-26-78 1,131 209 0</inkml:trace>
          <inkml:trace contextRef="#ctx0" brushRef="#br0" timeOffset="58549.9635">17780 6521 0,'184'-26'0,"-1"52"0,27-26 0,-1 0 16,-26 0 15,-78 0-15,-79 0-1,-26 0 1,-26-26-1,-53 26 1,1 0 0,52-26-1,26 26 1</inkml:trace>
          <inkml:trace contextRef="#ctx0" brushRef="#br0" timeOffset="93122.946">19744 6024 0,'53'131'0,"-1"52"15,-52 79-15,-26 52 16,-26 53 0,52-1-1,0-51 1,26-27-1,52-105 1,27-52 0,26-79 15,26-78-15,-26-26-1,-131-105 1,-52-27-1,52 184 1</inkml:trace>
          <inkml:trace contextRef="#ctx0" brushRef="#br0" timeOffset="93371.9535">19666 7228 0,'340'0'0,"-130"0"15,-53 0 1,-105-26-1,-52 26 1</inkml:trace>
          <inkml:trace contextRef="#ctx0" brushRef="#br0" timeOffset="93983.2425">22127 5605 0,'-131'157'0,"0"0"0,-52 105 15,-26 78 1,25 53 0,27 26-1,79 26 1,51 27 0,80-1-1,25-26 1,53-131-1,0 1 1,0-80 0,-26-104 15,-53-78-15,-52-80-1,-26-156 1,26 183-1</inkml:trace>
          <inkml:trace contextRef="#ctx0" brushRef="#br0" timeOffset="94578.9075">22337 6574 0,'52'157'0,"-78"157"16,26-52 0,0 26-1,26 26 1,26 0 0,-25-52-1,-54 26 1,1-26-1,-52-79 1,-53-78 0,0-79-1,-26-52 1,26-52 0,52-53 15,79 0-16,53 26 1,51-78 0,27 52-1,0 0 1,-52 26 0,-79 105-1</inkml:trace>
          <inkml:trace contextRef="#ctx0" brushRef="#br0" timeOffset="94906.035">21892 7988 0,'183'0'0,"-26"0"0,52 0 16,-25 0 0,-53-26 15,-27-1-16,-156 27 1,-53-26 0,105 26-1</inkml:trace>
          <inkml:trace contextRef="#ctx0" brushRef="#br0" timeOffset="113204.6685">23463 14063 0,'26'-26'0,"52"52"15,80 52-15,25 79 0,0 1 16,-78-1 0,-79-53-1,-78 1 1,-53-52-1,-26-1 17,-131 0-17,53-25 1,-1-54 0,210 27-1</inkml:trace>
        </inkml:traceGroup>
      </inkml:traceGroup>
    </inkml:traceGroup>
  </inkml:traceGroup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0:22.1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5A68F9-B452-4040-85C8-83A7A3DC737D}" emma:medium="tactile" emma:mode="ink">
          <msink:context xmlns:msink="http://schemas.microsoft.com/ink/2010/main" type="inkDrawing" rotatedBoundingBox="4363,17883 4386,10367 4474,10368 4450,17884" semanticType="verticalRange" shapeName="Line">
            <msink:sourceLink direction="with" ref="{AB28FB1F-CBE6-45E3-A131-35330CBCAE92}"/>
            <msink:sourceLink direction="with" ref="{1C8FE8D4-6BBF-40DC-BCB3-E66728CFBEA7}"/>
          </msink:context>
        </emma:interpretation>
      </emma:emma>
    </inkml:annotationXML>
    <inkml:trace contextRef="#ctx0" brushRef="#br0">79 0 0,'-26'236'16,"52"0"-16,-52 52 15,26 52 16,0 27-15,0 78 0,0 53-1,0 25 1,0 53 0,-27 53-1,1-27 1,26 27-1,0-80 1,0-25 0,0-105-1,26-78 1,1-132 0,-27-104-1,26-105 1,-26-53-1,-26-156 1,26-105 0,0 314-1</inkml:trace>
  </inkml:traceGroup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0:23.2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98B0AF-436C-4DCD-90F6-4AD5E61E2580}" emma:medium="tactile" emma:mode="ink">
          <msink:context xmlns:msink="http://schemas.microsoft.com/ink/2010/main" type="inkDrawing" rotatedBoundingBox="4429,13873 26480,15341 26446,15839 4396,14372" semanticType="underline" shapeName="Other"/>
        </emma:interpretation>
      </emma:emma>
    </inkml:annotationXML>
    <inkml:trace contextRef="#ctx0" brushRef="#br0">0 0 0,'315'0'0,"-53"52"15,26-52 1,52 52 0,53-52-1,0 0 1,52 0-1,26-78 1,27 104 15,25-26-15,1 26 0,26 0-1,183-26 16,79 0-15,-236-26 0,0 52-1,26-26 1,27 27 0,-27-1-1,26 26 1,1 1-1,26-1 1,-27 26 0,-26-25-1,27 52 17,-27-27-32,-26-25 15,0 25 1,-78-78 15,25 52-15,-25 1-1,-1-27 1,-25 26 0,-1 27-1,-26-53 1,-26 26-1,-26 1 1,-26-1 0,-1-26-1,-52 1 1,1 25 0,-27-26-1,-26 0 1,-27 1-1,-51-54 1,-27 54 0,-53-54-1,1 27 1,-79-26 15,1-26-15,-1-27-1,0-26 1,-26 105 0</inkml:trace>
  </inkml:traceGroup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0:34.5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217FEAC-77B2-4F91-85ED-6D46E416D24F}" emma:medium="tactile" emma:mode="ink">
          <msink:context xmlns:msink="http://schemas.microsoft.com/ink/2010/main" type="writingRegion" rotatedBoundingBox="595,15828 4828,16679 4507,18274 274,17423"/>
        </emma:interpretation>
      </emma:emma>
    </inkml:annotationXML>
    <inkml:traceGroup>
      <inkml:annotationXML>
        <emma:emma xmlns:emma="http://www.w3.org/2003/04/emma" version="1.0">
          <emma:interpretation id="{19E6C2DC-7F5D-4546-90B2-E87A75C952FB}" emma:medium="tactile" emma:mode="ink">
            <msink:context xmlns:msink="http://schemas.microsoft.com/ink/2010/main" type="paragraph" rotatedBoundingBox="595,15828 4828,16679 4507,18274 274,17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3FCAFD-A670-4357-9FE7-6AC072A479D8}" emma:medium="tactile" emma:mode="ink">
              <msink:context xmlns:msink="http://schemas.microsoft.com/ink/2010/main" type="line" rotatedBoundingBox="595,15828 4828,16679 4507,18274 274,17423"/>
            </emma:interpretation>
          </emma:emma>
        </inkml:annotationXML>
        <inkml:traceGroup>
          <inkml:annotationXML>
            <emma:emma xmlns:emma="http://www.w3.org/2003/04/emma" version="1.0">
              <emma:interpretation id="{1CB4C9AD-DD18-4FFD-91EB-24426318381F}" emma:medium="tactile" emma:mode="ink">
                <msink:context xmlns:msink="http://schemas.microsoft.com/ink/2010/main" type="inkWord" rotatedBoundingBox="595,15828 4828,16679 4507,18274 274,17423"/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%</emma:literal>
                </emma:interpretation>
                <emma:interpretation id="interp2" emma:lang="it-IT" emma:confidence="0">
                  <emma:literal>@</emma:literal>
                </emma:interpretation>
                <emma:interpretation id="interp3" emma:lang="it-IT" emma:confidence="0">
                  <emma:literal>.</emma:literal>
                </emma:interpretation>
                <emma:interpretation id="interp4" emma:lang="it-IT" emma:confidence="0">
                  <emma:literal>;</emma:literal>
                </emma:interpretation>
              </emma:one-of>
            </emma:emma>
          </inkml:annotationXML>
          <inkml:trace contextRef="#ctx0" brushRef="#br0">0 183 0,'78'0'16,"1"0"-16,26 0 0,52-26 0,0 78 15,0-25 1,-52-27 15,-53 26-15,-52-26 0,-26-53-1,0-25 1,26-53-1,0 131 1</inkml:trace>
          <inkml:trace contextRef="#ctx0" brushRef="#br0" timeOffset="703.08">733-759 0,'78'-184'0,"80"184"16,51 53-1,27 51 1,-27 27 0,-78-52-1,-79 26 1,-104-53 0,-53 0-1,-104-26 1,26-52-1,52 52 1,78 1 0,79-1-1,105 26 1,79 1 0,-210-53-1</inkml:trace>
          <inkml:trace contextRef="#ctx0" brushRef="#br0" timeOffset="359.352">1309-786 0,'26'79'0,"0"78"0,-52 0 16,26 53-1,0 25 1,26 53-1,-26-131 1,27-52 0,-27-79-1,-53-104 1,1-106 0,-27-51-1,-52-27 1,131 262-1</inkml:trace>
          <inkml:trace contextRef="#ctx0" brushRef="#br0" timeOffset="996.03">1623 445 0,'26'210'0,"-26"-106"16,27-51-1,25-1 1,53-78-1,-27 0 1,-25-53 0,-80-26-1,-25 53 1,-27 26 0,1 78-1,-1 79 1,132 0-1,-53-131 1</inkml:trace>
          <inkml:trace contextRef="#ctx0" brushRef="#br0" timeOffset="-529.263">4320 471 0,'26'0'0,"-52"0"0,-52 0 16,-27 0-16,-26 26 0,26-26 0,1 0 15,77 27 1,54-27 0,51 0-1,27 52 1,0-52-1,-79 26 1,-26-26 0,-53-26-1,-51 0 1,-53 0 15,78-27-31,79 53 16</inkml:trace>
        </inkml:traceGroup>
      </inkml:traceGroup>
    </inkml:traceGroup>
  </inkml:traceGroup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0:39.8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F3F42E-0E9C-4511-860F-51A4A2556928}" emma:medium="tactile" emma:mode="ink">
          <msink:context xmlns:msink="http://schemas.microsoft.com/ink/2010/main" type="inkDrawing" rotatedBoundingBox="14819,5282 33907,6259 33831,7750 14743,6773" shapeName="Other"/>
        </emma:interpretation>
      </emma:emma>
    </inkml:annotationXML>
    <inkml:trace contextRef="#ctx0" brushRef="#br0">0 26 0,'707'0'0,"-419"26"15,53-26 1,51 0 0,1-26-1,78 26 1,1 0 0,52-26-1,-1 26 1,53 0-1,0 26 1,79 0 0,-26 0-1,-1 1 1,27 25 0,-1-26-1,1 0 1,52 27-1,0-53 17,-26 26-17,0 0 1,-27 0 0,1 0-1,-53-26 1,-52 27-1,0-27 1,-53 0 0,1 26-1,-27 0 1,-52 0 0,-52-26-1,-53 26 1,-26-26-1,-78 0 1,-27 0 0,-26-26-1,-52 26 1,-27 0 15,-25 0-15,-27 26-1,0 27 1,0 51 0,0 27-1,27 53 1,-1 25 0,53 53-1,-27 0 1,1-26-1,-79-184 17,0-52-17</inkml:trace>
  </inkml:traceGroup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0:24.6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5AC396-55FA-4EB9-B890-732466662C72}" emma:medium="tactile" emma:mode="ink">
          <msink:context xmlns:msink="http://schemas.microsoft.com/ink/2010/main" type="writingRegion" rotatedBoundingBox="330,9335 14053,8079 14278,10540 556,11796"/>
        </emma:interpretation>
      </emma:emma>
    </inkml:annotationXML>
    <inkml:traceGroup>
      <inkml:annotationXML>
        <emma:emma xmlns:emma="http://www.w3.org/2003/04/emma" version="1.0">
          <emma:interpretation id="{5D7A426E-5D3C-4CF3-9CDA-E551A1074E37}" emma:medium="tactile" emma:mode="ink">
            <msink:context xmlns:msink="http://schemas.microsoft.com/ink/2010/main" type="paragraph" rotatedBoundingBox="330,9335 14053,8079 14278,10540 556,11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8FE8D4-6BBF-40DC-BCB3-E66728CFBEA7}" emma:medium="tactile" emma:mode="ink">
              <msink:context xmlns:msink="http://schemas.microsoft.com/ink/2010/main" type="line" rotatedBoundingBox="330,9335 14053,8079 14278,10540 556,11796">
                <msink:destinationLink direction="with" ref="{665A68F9-B452-4040-85C8-83A7A3DC737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A0847B2-70DB-4221-B456-22C49C9E20F7}" emma:medium="tactile" emma:mode="ink">
                <msink:context xmlns:msink="http://schemas.microsoft.com/ink/2010/main" type="inkWord" rotatedBoundingBox="256,9857 7177,8385 7669,10698 748,12171"/>
              </emma:interpretation>
              <emma:one-of disjunction-type="recognition" id="oneOf0">
                <emma:interpretation id="interp0" emma:lang="it-IT" emma:confidence="0">
                  <emma:literal>attratto</emma:literal>
                </emma:interpretation>
                <emma:interpretation id="interp1" emma:lang="it-IT" emma:confidence="0">
                  <emma:literal>Attratto</emma:literal>
                </emma:interpretation>
                <emma:interpretation id="interp2" emma:lang="it-IT" emma:confidence="0">
                  <emma:literal>testata)</emma:literal>
                </emma:interpretation>
                <emma:interpretation id="interp3" emma:lang="it-IT" emma:confidence="0">
                  <emma:literal>tostata</emma:literal>
                </emma:interpretation>
                <emma:interpretation id="interp4" emma:lang="it-IT" emma:confidence="0">
                  <emma:literal>istigato</emma:literal>
                </emma:interpretation>
              </emma:one-of>
            </emma:emma>
          </inkml:annotationXML>
          <inkml:trace contextRef="#ctx0" brushRef="#br0">969 8878 0,'-26'-131'15,"52"210"-15,-52 52 0,-26 26 0,-53 26 16,0-26-16,1-52 15,25-53 1,79-104 15,52-53-15,53-52 0,78-52-1,1 25 1,-1 1-1,-52 52 1,-53 79 0,1 52-1,-27 78 1,27 79 0,-27 0-1,53 53 1,-53-27-1,1-78 1,-53-26 0,-26-53-1,-53-52 1,-78-53 0,-53-26-1,1 53 16,-1-1-15,106 80 0,104-27-16</inkml:trace>
          <inkml:trace contextRef="#ctx0" brushRef="#br0" timeOffset="576.135">2043 8040 0,'-26'183'0,"26"1"16,0 51 0,26-25-1,-26-1 1,0 1-1,0-158 1,0-78 0,-52-79-1,-27-183 1,0 26 0,-25 1-1,104 261 1</inkml:trace>
          <inkml:trace contextRef="#ctx0" brushRef="#br0" timeOffset="883.7325">1414 7857 0,'105'-53'0,"105"80"0,78 25 16,52 53-1,-52-27 1,-105 27 0,-130-26-1,-106-27 1,-130 0 0,-79-25-1,53-1 1,52 0-1,78-26 1,105-26 0,-26 26-1</inkml:trace>
          <inkml:trace contextRef="#ctx0" brushRef="#br0" timeOffset="1284.0975">3431 8040 0,'-105'105'0,"0"0"16,-26 52-16,27 26 16,-1 27-1,52-1 1,53-52 0,53-26-1,52-52 1,-1-27 15,-25-78-15,-53-27-1,-26-78 1,0 131 0</inkml:trace>
          <inkml:trace contextRef="#ctx0" brushRef="#br0" timeOffset="1672.7445">3745 8302 0,'-105'131'0,"79"0"0,-26 52 15,52-26 1,52-26 0,27-26-1,25-27 1,-51-78-1,-27-26 1,-78-78 0,-27-54-1,-52 1 1,131 157 0</inkml:trace>
          <inkml:trace contextRef="#ctx0" brushRef="#br0" timeOffset="1899.2925">3378 8538 0,'105'0'0,"52"26"0,0 0 16,-26-52-1,-78-53 1,-53-25 15,0 104-31</inkml:trace>
          <inkml:trace contextRef="#ctx0" brushRef="#br0" timeOffset="2103.381">3824 8014 0,'549'445'16,"-418"-209"-1,-104-27 1,-106 1 0,-131-27-1,-25-104 1,235-79-1</inkml:trace>
          <inkml:trace contextRef="#ctx0" brushRef="#br0" timeOffset="5347.314">1257 9926 0,'53'-27'0,"-79"27"0,-53 27 0,-52 25 16,-26-26-16,26 0 0,52-26 16,79 26-1,79-26 1,78 0-1,53 27 1,25-1 0,-51-26-1,-106 0 1,-78 0 0,-52-26-1,-105-1 1,0 27-1,26 0 1,78 0 15,79 0-15,105 27 0,79 25-1,-27-26 1,-26-26-1,-157 0 1</inkml:trace>
          <inkml:trace contextRef="#ctx0" brushRef="#br0" timeOffset="-3455.8335">8249 7988 0,'-52'183'0,"52"-52"16,0 26-1,26 0 1,0 0 0,0-26-1,0-52 1,0-27-1,1-52 1,51 0 0,27-26-1,52 0 1,53 0 0,51 26-1,54 0 1,-1 0-1,52 0 1,-51 0 15,-27 0-15,-53 0 0,-78 26-1,-78-26 1,-53 26-1,-52 0 1,-26 0 0,-53-26-1,0-52 1,105 52 0</inkml:trace>
          <inkml:trace contextRef="#ctx0" brushRef="#br0" timeOffset="7543.4625">-2042 9297 0,'26'105'0,"-26"26"0,0 0 0,0 52 16,0-78-1,0-27 1,0-52 0,-26-26 15,-26-78-16,-27-27 1,-26 0 0,-26 27-1,79 78 1,0 26 0,78-26-1,79 0 1,52 26-1,26 0 1,-26 1 15,-26-54-31,-79-25 16,-52 52 0</inkml:trace>
          <inkml:trace contextRef="#ctx0" brushRef="#br0" timeOffset="8246.5425">-1728 9192 0,'131'-78'0,"52"78"0,27 26 15,26 26 1,-79 1-1,-53-1 1,-77 0 0,-80-25-1,-52 25 1,-78 0 0,78 1-1,1-1 16,104-52-31,104-26 16,-104 26 0</inkml:trace>
          <inkml:trace contextRef="#ctx0" brushRef="#br0" timeOffset="7907.697">-1230 9009 0,'52'79'0,"-52"51"15,0 54-15,26 25 16,-52-25 0,26-27-1,0-53 1,0-51-1,-26-53 1,-26-79 0,-1-78 15,53 157-15</inkml:trace>
        </inkml:traceGroup>
        <inkml:traceGroup>
          <inkml:annotationXML>
            <emma:emma xmlns:emma="http://www.w3.org/2003/04/emma" version="1.0">
              <emma:interpretation id="{FAC53C44-4CE8-4440-84EF-DC7CEF466A6C}" emma:medium="tactile" emma:mode="ink">
                <msink:context xmlns:msink="http://schemas.microsoft.com/ink/2010/main" type="inkWord" rotatedBoundingBox="11138,9146 14126,8873 14248,10203 11260,10476"/>
              </emma:interpretation>
              <emma:one-of disjunction-type="recognition" id="oneOf1">
                <emma:interpretation id="interp5" emma:lang="it-IT" emma:confidence="0">
                  <emma:literal>-</emma:literal>
                </emma:interpretation>
                <emma:interpretation id="interp6" emma:lang="it-IT" emma:confidence="0">
                  <emma:literal>.</emma:literal>
                </emma:interpretation>
                <emma:interpretation id="interp7" emma:lang="it-IT" emma:confidence="0">
                  <emma:literal>_</emma:literal>
                </emma:interpretation>
                <emma:interpretation id="interp8" emma:lang="it-IT" emma:confidence="0">
                  <emma:literal>u</emma:literal>
                </emma:interpretation>
                <emma:interpretation id="interp9" emma:lang="it-IT" emma:confidence="0">
                  <emma:literal>"</emma:literal>
                </emma:interpretation>
              </emma:one-of>
            </emma:emma>
          </inkml:annotationXML>
          <inkml:trace contextRef="#ctx0" brushRef="#br0" timeOffset="8600.0355">-707 10240 0,'-26'78'15,"131"-78"-15,-26 0 0,-1-52 0,-26 0 16,-52-27-16,-26 0 16,-78 53-1,-27 26 1,78 53 0,27 78-1,78 26 1,106-53-1,-158-104 1</inkml:trace>
        </inkml:traceGroup>
      </inkml:traceGroup>
    </inkml:traceGroup>
  </inkml:traceGroup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0:38.8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CC047E7-7074-4B29-BD22-3C57112F9D62}" emma:medium="tactile" emma:mode="ink">
          <msink:context xmlns:msink="http://schemas.microsoft.com/ink/2010/main" type="writingRegion" rotatedBoundingBox="26237,14872 29144,14872 29144,16993 26237,16993"/>
        </emma:interpretation>
      </emma:emma>
    </inkml:annotationXML>
    <inkml:traceGroup>
      <inkml:annotationXML>
        <emma:emma xmlns:emma="http://www.w3.org/2003/04/emma" version="1.0">
          <emma:interpretation id="{DA0225BB-5B6E-4B4C-9E66-696C16BF8F66}" emma:medium="tactile" emma:mode="ink">
            <msink:context xmlns:msink="http://schemas.microsoft.com/ink/2010/main" type="paragraph" rotatedBoundingBox="26237,14872 29144,14872 29144,16993 26237,169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1D7B90-7E50-4F23-AFB9-8C7AEB991F00}" emma:medium="tactile" emma:mode="ink">
              <msink:context xmlns:msink="http://schemas.microsoft.com/ink/2010/main" type="line" rotatedBoundingBox="26237,14872 29144,14872 29144,16993 26237,16993"/>
            </emma:interpretation>
          </emma:emma>
        </inkml:annotationXML>
        <inkml:traceGroup>
          <inkml:annotationXML>
            <emma:emma xmlns:emma="http://www.w3.org/2003/04/emma" version="1.0">
              <emma:interpretation id="{99AAAC34-C685-4728-B1D5-7D928736CD6A}" emma:medium="tactile" emma:mode="ink">
                <msink:context xmlns:msink="http://schemas.microsoft.com/ink/2010/main" type="inkWord" rotatedBoundingBox="26237,14872 29144,14872 29144,16993 26237,16993"/>
              </emma:interpretation>
              <emma:one-of disjunction-type="recognition" id="oneOf0">
                <emma:interpretation id="interp0" emma:lang="it-IT" emma:confidence="0">
                  <emma:literal>sto</emma:literal>
                </emma:interpretation>
                <emma:interpretation id="interp1" emma:lang="it-IT" emma:confidence="0">
                  <emma:literal>&gt; t</emma:literal>
                </emma:interpretation>
                <emma:interpretation id="interp2" emma:lang="it-IT" emma:confidence="0">
                  <emma:literal>s t</emma:literal>
                </emma:interpretation>
                <emma:interpretation id="interp3" emma:lang="it-IT" emma:confidence="0">
                  <emma:literal>Sto</emma:literal>
                </emma:interpretation>
                <emma:interpretation id="interp4" emma:lang="it-IT" emma:confidence="0">
                  <emma:literal>) t</emma:literal>
                </emma:interpretation>
              </emma:one-of>
            </emma:emma>
          </inkml:annotationXML>
          <inkml:trace contextRef="#ctx0" brushRef="#br0">11810 4924 0,'-209'367'16,"209"-105"-16,26-27 31,0-25-15,-26-79-1,-26-105 1,0-105-1,-53-78 1,79 157 0</inkml:trace>
          <inkml:trace contextRef="#ctx0" brushRef="#br1" timeOffset="-10844.0325">25505 13722 0,'-26'79'0,"-26"78"0,-53 53 15,26 78 1,1 26 0,52-26-1,52 0 1,26-79 15,53-51-15,52-54 15,0-78-31,0-26 16,53-52 15,-79-26-16,-105 51 1,-79-77 0,-51-54-1,104 158 1</inkml:trace>
          <inkml:trace contextRef="#ctx0" brushRef="#br1" timeOffset="-10636.038">24851 14534 0,'523'-52'0,"-209"104"16,-52 27-1,-262-79 1</inkml:trace>
        </inkml:traceGroup>
      </inkml:traceGroup>
    </inkml:traceGroup>
  </inkml:traceGroup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2:14.5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F4D58C-388C-41C6-B5D9-52ECAEE075B5}" emma:medium="tactile" emma:mode="ink">
          <msink:context xmlns:msink="http://schemas.microsoft.com/ink/2010/main" type="inkDrawing" rotatedBoundingBox="1790,9106 2199,836 2369,845 1960,9114" semanticType="strikethrough" shapeName="Other">
            <msink:sourceLink direction="with" ref="{B74D5477-D810-4536-A165-EAF1E2724124}"/>
          </msink:context>
        </emma:interpretation>
      </emma:emma>
    </inkml:annotationXML>
    <inkml:trace contextRef="#ctx0" brushRef="#br0">314 0 0,'26'26'0,"0"53"0,0 25 0,1 54 15,-1 51 1,-26 27 0,-26 26-1,-27 52 1,27 26-1,0 1 1,0 25 0,26 53-1,-27-26 1,1 52 0,0 0-1,0 79 1,0-79-1,-27 0 1,27-26 0,0 0 15,26 0-15,-26-26-1,26-53 1,0-52-1,0-52 1,0-105 0,0-79-1,0-25 1,0-54 0,0-77-1,-26-158 1,26 262-1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6:24.53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04B4EC0-C5D9-47A8-88D7-BA7564A13FA4}" emma:medium="tactile" emma:mode="ink">
          <msink:context xmlns:msink="http://schemas.microsoft.com/ink/2010/main" type="inkDrawing" rotatedBoundingBox="7744,3660 17354,12480 17225,12620 7615,3800" semanticType="callout" shapeName="Other">
            <msink:sourceLink direction="with" ref="{F4CF1745-3A6B-462B-8CFF-8D212800FBBD}"/>
          </msink:context>
        </emma:interpretation>
      </emma:emma>
    </inkml:annotationXML>
    <inkml:trace contextRef="#ctx0" brushRef="#br0">0 0 0,'0'0'0,"54"53"16,-28-26-16,28 0 0,-28-1 0,28 1 16,26 27-16,-26-28 0,26 28 15,0-1 1,0 1 15,0 26-15,27-27-1,0 28 1,-26-1 0,26 27-1,-1-27 1,1 27-1,27-27 1,-27 27 0,0 0-1,27 0 1,-27 0 0,26 0-1,1 0 1,-27 26-1,27-26 1,-27 0 0,0 0-1,26 27 1,-26-27 15,27 27-15,-27-27-1,26 26 1,-26-26 0,27 27-1,0-27 1,-1 27 0,-26-1-1,27-26 1,27 27-1,-28 0 1,1-1 0,0 1-1,26 0 17,-26-1-32,26 1 31,-26 0-31,-1-1 15,28 1 17,-27-27-17,-1 27 1,1-1 0,0 1-1,26 0 1,-26-27-1,-1 26 1,1-26 0,0 27-1,-27-27 1,26 27 0,1-27-1,0-1 1,-27 28-1,26-54 1,1 54 0,-27-27-1,0-27 1,0 27 0,0 0 15,0 0-16,0-27 1,0 0 0,-27 27-1,27-26 1,0-1 0,-27 0-1,0 0 1,0 0-1,1 1 1,-28-1 0,27 0-1,1 0 1,-1-26 0,0 26-1,-27-80 1,1 53-1,26 1 1,-26-1 15,-1 1-15,1-27 0,-1-1-1,-26 1 1,-27 0-1,27-27 1,-54 0 0,-80-80-1,107 80 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3:01.9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07DDA68-9972-47DC-919A-5F99AA2C1B44}" emma:medium="tactile" emma:mode="ink">
          <msink:context xmlns:msink="http://schemas.microsoft.com/ink/2010/main" type="writingRegion" rotatedBoundingBox="7907,11285 12621,11285 12621,12856 7907,12856"/>
        </emma:interpretation>
      </emma:emma>
    </inkml:annotationXML>
    <inkml:traceGroup>
      <inkml:annotationXML>
        <emma:emma xmlns:emma="http://www.w3.org/2003/04/emma" version="1.0">
          <emma:interpretation id="{7FE436A2-93BE-4C22-AD39-B05BA2397F75}" emma:medium="tactile" emma:mode="ink">
            <msink:context xmlns:msink="http://schemas.microsoft.com/ink/2010/main" type="paragraph" rotatedBoundingBox="7907,11285 12621,11285 12621,12856 7907,12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0450EE-A15C-4472-909E-5C2C8CBF985E}" emma:medium="tactile" emma:mode="ink">
              <msink:context xmlns:msink="http://schemas.microsoft.com/ink/2010/main" type="line" rotatedBoundingBox="7907,11285 12621,11285 12621,12856 7907,12856"/>
            </emma:interpretation>
          </emma:emma>
        </inkml:annotationXML>
        <inkml:traceGroup>
          <inkml:annotationXML>
            <emma:emma xmlns:emma="http://www.w3.org/2003/04/emma" version="1.0">
              <emma:interpretation id="{9CA27AA6-4FD5-4D48-B4A7-F10EB3680637}" emma:medium="tactile" emma:mode="ink">
                <msink:context xmlns:msink="http://schemas.microsoft.com/ink/2010/main" type="inkWord" rotatedBoundingBox="7907,11285 12621,11285 12621,12856 7907,12856">
                  <msink:destinationLink direction="from" ref="{78AAE8C2-B365-4D3E-990F-8EAF5A68746F}"/>
                  <msink:destinationLink direction="with" ref="{473BDCA4-BB45-49DD-AD97-7FD7E4D7E783}"/>
                </msink:context>
              </emma:interpretation>
              <emma:one-of disjunction-type="recognition" id="oneOf0">
                <emma:interpretation id="interp0" emma:lang="it-IT" emma:confidence="0">
                  <emma:literal>4 T</emma:literal>
                </emma:interpretation>
                <emma:interpretation id="interp1" emma:lang="it-IT" emma:confidence="0">
                  <emma:literal>ti</emma:literal>
                </emma:interpretation>
                <emma:interpretation id="interp2" emma:lang="it-IT" emma:confidence="0">
                  <emma:literal>CAT</emma:literal>
                </emma:interpretation>
                <emma:interpretation id="interp3" emma:lang="it-IT" emma:confidence="0">
                  <emma:literal>Lit</emma:literal>
                </emma:interpretation>
                <emma:interpretation id="interp4" emma:lang="it-IT" emma:confidence="0">
                  <emma:literal>sit</emma:literal>
                </emma:interpretation>
              </emma:one-of>
            </emma:emma>
          </inkml:annotationXML>
          <inkml:trace contextRef="#ctx0" brushRef="#br0">1388 0 0,'-157'131'0,"-52"26"0,-53 53 15,0 25 1,26-52-1,79-52 1,52-26 0,131-26-1,79-1 1,183-52 0,131 1-1,26-1 1,-26 26-1,-78 27 1,-158-53 0,-104 0-1,-79-26 1,-131-131 0,-26-78-1,157 209 1</inkml:trace>
          <inkml:trace contextRef="#ctx0" brushRef="#br0" timeOffset="315.4095">1467 131 0,'78'262'0,"1"-27"15,26 27 1,-1-52 0,-51-53-1,25-52 1,-52-79-1,27-131 1,25-131 15,-78 236-15</inkml:trace>
          <inkml:trace contextRef="#ctx0" brushRef="#br0" timeOffset="791.9415">3038 52 0,'497'-52'0,"-51"157"16,-1 52-1,-157-26 1,-288-131 0</inkml:trace>
          <inkml:trace contextRef="#ctx0" brushRef="#br0" timeOffset="631.7955">3457 471 0,'183'367'16,"-131"-105"-16,-25-53 15,-1-52 1,-26-78 15,0-79-15,-26-131 0,-53-131-1,-52-52 1,131 314-1</inkml:trace>
        </inkml:traceGroup>
      </inkml:traceGroup>
    </inkml:traceGroup>
  </inkml:traceGroup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2:16.0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103F84-85BA-47E8-9CA2-5CD158AA6CF4}" emma:medium="tactile" emma:mode="ink">
          <msink:context xmlns:msink="http://schemas.microsoft.com/ink/2010/main" type="inkDrawing" rotatedBoundingBox="2227,4606 27368,5482 27362,5646 2222,4770" shapeName="Other"/>
        </emma:interpretation>
      </emma:emma>
    </inkml:annotationXML>
    <inkml:trace contextRef="#ctx0" brushRef="#br0">0 3 0,'52'-26'16,"27"26"-16,26 0 0,26 26 0,26-26 15,26 26 1,27 1-16,25-27 16,27 26 15,52 0-15,1-26-1,51 26 1,27-26-1,209 53 1,-183-53 0,52 26-1,1-26 1,25 26 15,1 0-15,26-26-1,25 26 1,1 0 0,0-26-1,26 27 1,0-1 0,1-26-1,25 26 1,0-26-1,0 0 1,27 26 0,-27-26-1,26 26 1,-25-26 0,25 27-1,-26-1 1,1 0-1,-1-26 1,-26 0 0,0 26 15,-26-26-15,-26 26-1,-27 0 1,1 1-1,-53-1 1,0 0 0,-26 0-1,0 0 1,0 27 0,-26-27-1,-27 0 1,53-52-1,-78 52 1,-1 0 0,-26 1-1,-52-27 1,-26 26 0,0 0-1,-53-26 1,-26 0 15,-52 0-15,-53 0-1,-52 0 1,-26-26 0,-53-53-1,79 79 1</inkml:trace>
  </inkml:traceGroup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2:31.0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6704840-FB16-4CA5-B1CA-95FBEE00E0E1}" emma:medium="tactile" emma:mode="ink">
          <msink:context xmlns:msink="http://schemas.microsoft.com/ink/2010/main" type="writingRegion" rotatedBoundingBox="29548,5021 30361,15582 27504,15802 26692,5241"/>
        </emma:interpretation>
      </emma:emma>
    </inkml:annotationXML>
    <inkml:traceGroup>
      <inkml:annotationXML>
        <emma:emma xmlns:emma="http://www.w3.org/2003/04/emma" version="1.0">
          <emma:interpretation id="{F7F731D5-197D-4A32-8061-DC16E2FD8C8D}" emma:medium="tactile" emma:mode="ink">
            <msink:context xmlns:msink="http://schemas.microsoft.com/ink/2010/main" type="paragraph" rotatedBoundingBox="29548,5021 30361,15582 27504,15802 26692,5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15A1A3-9C24-4BF9-B51B-C8A52C9D017C}" emma:medium="tactile" emma:mode="ink">
              <msink:context xmlns:msink="http://schemas.microsoft.com/ink/2010/main" type="line" rotatedBoundingBox="29548,5021 30361,15582 27504,15802 26692,5241"/>
            </emma:interpretation>
          </emma:emma>
        </inkml:annotationXML>
        <inkml:traceGroup>
          <inkml:annotationXML>
            <emma:emma xmlns:emma="http://www.w3.org/2003/04/emma" version="1.0">
              <emma:interpretation id="{62600308-FBEC-4F49-AAF8-9D65155F50BF}" emma:medium="tactile" emma:mode="ink">
                <msink:context xmlns:msink="http://schemas.microsoft.com/ink/2010/main" type="inkWord" rotatedBoundingBox="29548,5021 30361,15582 27504,15802 26692,5241"/>
              </emma:interpretation>
              <emma:one-of disjunction-type="recognition" id="oneOf0">
                <emma:interpretation id="interp0" emma:lang="it-IT" emma:confidence="0">
                  <emma:literal>;</emma:literal>
                </emma:interpretation>
                <emma:interpretation id="interp1" emma:lang="it-IT" emma:confidence="0">
                  <emma:literal>:</emma:literal>
                </emma:interpretation>
                <emma:interpretation id="interp2" emma:lang="it-IT" emma:confidence="0">
                  <emma:literal>i</emma:literal>
                </emma:interpretation>
                <emma:interpretation id="interp3" emma:lang="it-IT" emma:confidence="0">
                  <emma:literal>{</emma:literal>
                </emma:interpretation>
                <emma:interpretation id="interp4" emma:lang="it-IT" emma:confidence="0">
                  <emma:literal>b</emma:literal>
                </emma:interpretation>
              </emma:one-of>
            </emma:emma>
          </inkml:annotationXML>
          <inkml:trace contextRef="#ctx0" brushRef="#br0">1676 5368 0,'0'26'0,"0"27"0,0-27 16,0 0-16,-26 0 0,52 0 16,-26-26-16,0 26 15,0-26 1,0 0 0,0 0-1,0 0 1,0-26-1,0 26 1,-26 0 0,0 0-1,-53 26 17,-25 53-17,-1 0 1,-52 25-1,26 27 1,-26-26 0,26 26-1,0-26 1,26-53 0,53 27-1,25-53 1,27 26-1,131-26 1,53 1 0,25-1-1,1 0 1,-27 0 0,-52-26-1,-79 26 1,-52-52-1,-52-52 17,26-53-17,26 131 1</inkml:trace>
          <inkml:trace contextRef="#ctx0" brushRef="#br0" timeOffset="338.8455">1519 5447 0,'79'130'0,"-27"28"0,27-1 16,-27 0 0,0-26-1,-25 0 1,-27-53 0,-27 1-1,27-53 1,27-78-1,-27 52 1</inkml:trace>
          <inkml:trace contextRef="#ctx0" brushRef="#br0" timeOffset="816.354">2357 5577 0,'-26'53'0,"0"-1"0,-1 53 16,27 26-16,0 26 15,53 26 1,-27 1 0,-26-1-1,0-26 1,-26 0-1,-27-52 1,1-53 0,0-52 15,-27-52-15,27-27-1,52-25 1,0 104-1</inkml:trace>
          <inkml:trace contextRef="#ctx0" brushRef="#br0" timeOffset="1039.9725">1990 6389 0,'210'0'0,"-27"26"0,-26 27 16,-52-1-1,-79-26 1,-78-26 0,52 0-1</inkml:trace>
          <inkml:trace contextRef="#ctx0" brushRef="#br0" timeOffset="1436.4315">131 7044 0,'524'157'0,"-157"-105"16,-1 1 0,27-1-1,-26 27 1,-53-27-1,-79-104 1,-77 78 0,-106-52-1,-52-1 1,-131-25 0,-26 52-1,157 0 1</inkml:trace>
          <inkml:trace contextRef="#ctx0" brushRef="#br0" timeOffset="1964.718">1205 7332 0,'52'105'0,"-78"-1"0,-53 27 16,-104 26 15,26-52-15,-26 26-1,104-52 1,105-27 0,53 0-1,104-25 1,27-1-1,-1 0 1,1-26 0,-53 52-1,-105-25 1,-52-27 0,-52-53-1,-53-78 1,27 53-1,78 78 1</inkml:trace>
          <inkml:trace contextRef="#ctx0" brushRef="#br0" timeOffset="2236.185">1100 7489 0,'79'79'0,"-1"78"0,27 0 15,-26 26 1,-1 0 0,-26-104-1,27 26 1,-27-105-1,27-79 1,-79 79 0</inkml:trace>
          <inkml:trace contextRef="#ctx0" brushRef="#br0" timeOffset="2572.101">2148 7672 0,'-27'79'0,"1"26"0,-26-27 16,26 53-1,26 26 1,26-26-1,26-26 1,1-27 15,51-25-15,-25-53 0,-53-53-1,-26-51 1,0 104-1</inkml:trace>
          <inkml:trace contextRef="#ctx0" brushRef="#br0" timeOffset="2780.0955">1624 7960 0,'183'27'0,"0"-54"15,53 54-15,-53-54 16,-183 27 0</inkml:trace>
          <inkml:trace contextRef="#ctx0" brushRef="#br0" timeOffset="-14522.508">0 0 0,'105'52'0,"0"-26"0,78 27 15,-26 25-15,79 27 31,-131 0-15,-105-27 0,-53-25-1,-78 25 1,-26-25 0,0-1-1,52 1 1,105-53-1,79-53 1,-79 53 0</inkml:trace>
          <inkml:trace contextRef="#ctx0" brushRef="#br0" timeOffset="-13830.1695">1624 0 0,'0'52'16,"26"27"-16,-26 52 0,-26 78 15,0-25 1,-1 51 0,1-25-1,52-1 1,1 1 15,51-53-15,-25-52-1,51-27 1,1-26 0,26-52-1,0-26 1,26 0-1,-26 0 1,-52-26 0,-53-27-1,-52 0 1,-79-25 0,105 104-1</inkml:trace>
          <inkml:trace contextRef="#ctx0" brushRef="#br0" timeOffset="-13578.2325">1781 916 0,'262'-26'15,"-105"52"-15,-52 1 0,-27-27 16,-52 0 0,-26 0-1</inkml:trace>
          <inkml:trace contextRef="#ctx0" brushRef="#br0" timeOffset="-1240.155">2252 9741 0,'79'0'0,"26"26"0,52 27 16,-26 25-16,0 1 16,-53-27-1,-52 0 1,-52-25 15,0 25-31,-53 26 31,-52 27-15,27-26 0,130-79-1,-26 0 1</inkml:trace>
        </inkml:traceGroup>
      </inkml:traceGroup>
    </inkml:traceGroup>
  </inkml:traceGroup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2:24.4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1BDA82-368D-4EFB-9FFA-9110DC0D2AAF}" emma:medium="tactile" emma:mode="ink">
          <msink:context xmlns:msink="http://schemas.microsoft.com/ink/2010/main" type="inkDrawing" rotatedBoundingBox="22020,574 29480,3001 28274,6709 20813,4283" semanticType="underline" shapeName="Other"/>
        </emma:interpretation>
      </emma:emma>
    </inkml:annotationXML>
    <inkml:trace contextRef="#ctx0" brushRef="#br0">566 0 0,'-52'157'16,"26"79"-16,-27 78 16,-25 53-1,25 52 1,1 26-1,-26-52 17,25 26-17,-25-27 1,51-77 0,54-80-1,51-51 1,1-106-1,78 1 1,52-53 0,53-26-1,52 0 1,79 0 0,0 26-1,52 0 1,79 0-1,52-78 1,0 78 0,26-26-1,1 26 1,-27 1 0,-26 25 15,-105 0-16,-79 1 1,-182-27 0,-132-105-1,-183-78 1,131 157 0</inkml:trace>
  </inkml:traceGroup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2:25.1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6379EC3-FAAB-4082-B50E-D0106DDD6D3C}" emma:medium="tactile" emma:mode="ink">
          <msink:context xmlns:msink="http://schemas.microsoft.com/ink/2010/main" type="inkDrawing" rotatedBoundingBox="23366,-745 30621,1097 29843,4160 22588,2317" semanticType="callout" shapeName="Other">
            <msink:sourceLink direction="with" ref="{ADE97D2D-64FF-4602-A04D-D478A4A54964}"/>
            <msink:sourceLink direction="with" ref="{D50E3115-707D-4AFC-AA90-B1BBE03B2ABA}"/>
          </msink:context>
        </emma:interpretation>
      </emma:emma>
    </inkml:annotationXML>
    <inkml:trace contextRef="#ctx0" brushRef="#br0">0 134 0,'445'-105'16,"0"79"-16,105 26 31,105 0-15,25 0-1,54 0 1,25 26 0,-26-26-1,-52 52 1,-79-25-1,-156-1 1,-158 0 0,-131-26-1,-105 26 1,-26 53 0,-78 52-1,-53 52 1,53 79-1,-27 26 1,79 78 0,26 1-1,1 0 17,-1-1-17,-52-52 1,-53-52-1,-52-105 1,131-157 0</inkml:trace>
  </inkml:traceGroup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2:27.3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CB0991-57F1-4EC5-B17D-6109B067489C}" emma:medium="tactile" emma:mode="ink">
          <msink:context xmlns:msink="http://schemas.microsoft.com/ink/2010/main" type="inkDrawing" rotatedBoundingBox="1858,10052 2016,17961 1825,17965 1666,10056" semanticType="callout" shapeName="Other">
            <msink:sourceLink direction="with" ref="{826516C0-0257-44AC-8608-2845BC72483B}"/>
            <msink:sourceLink direction="with" ref="{99A72C6B-8624-41B0-A1A3-02873ED563EB}"/>
          </msink:context>
        </emma:interpretation>
      </emma:emma>
    </inkml:annotationXML>
    <inkml:trace contextRef="#ctx0" brushRef="#br0">26 0 0,'-26'157'16,"26"27"-16,26 78 15,0 26 1,-26 52-1,26 79 1,-52 52 0,26 27-1,-26 52 17,0 26-17,0 26 1,52-26-1,0 0 1,0-52 0,27-27-1,-1-51 1,0-54 0,-52-104-1,27-52 1,-27-210-1,-53-157 1,-25-261 0,25-80-1,53 472 1</inkml:trace>
  </inkml:traceGroup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4:23.8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FC5406-8B7C-4BA2-8781-6655AD5DEC11}" emma:medium="tactile" emma:mode="ink">
          <msink:context xmlns:msink="http://schemas.microsoft.com/ink/2010/main" type="inkDrawing" rotatedBoundingBox="1542,11033 25030,10257 25253,17009 1765,17784" hotPoints="23877,12803 11015,16891 -2231,14308 10630,10220" semanticType="enclosure" shapeName="Ellipse">
            <msink:sourceLink direction="with" ref="{4A8B4451-BFE0-474D-809F-C51594F62EB6}"/>
            <msink:sourceLink direction="with" ref="{51EFA4D5-463B-4706-BCD2-4832848538D8}"/>
            <msink:sourceLink direction="with" ref="{35CAC5ED-9B03-4FD1-8E1A-DDAC470245C1}"/>
            <msink:sourceLink direction="with" ref="{80E6586D-233D-486A-B558-8CFF96AB410A}"/>
            <msink:sourceLink direction="with" ref="{74418D41-FC81-487A-B990-DCCE5EEE1287}"/>
          </msink:context>
        </emma:interpretation>
      </emma:emma>
    </inkml:annotationXML>
    <inkml:trace contextRef="#ctx0" brushRef="#br0">-79 0 0,'0'-26'0,"0"0"0,0 0 15,26-27-15,0 1 0,1-27 0,-27 1 16,26-27-1,0 26 1,-26-51 0,26 25-1,0 0 1,-26-26 0,26 0-1,1 26 1,-1-26-1,26-26 1,-26 26 15,27 1-15,-1-1 0,-26 0-1,27 26 1,-27-26-1,26 0 1,-26 26 0,27 1-1,-27-1 1,26 0 0,-25 27-1,-1-27 1,26 26-1,-26 27 1,0 0 0,1-1-1,-1 53 17,0-26-32,0 52 15,27 0 16,-27 1-15,0 25 0,0 0-1,26 27 1,-25 26 0,-1-27-1,0 1 1,0-1-1,0-25 1,1 25 0,-1 1-1,-26-1 17,26 1-17,0-1 1,-26 1-1,26-1 1,1 1 0,-1 0-1,-26-1 1,26-25 0,0 25-1,0 1 1,0-1-1,-52 1 1,52-1 0,-26 27-1,0-26 1,0-1 0,27 1-1,-27-1 1,26 1-1,-26-1 17,26 27-17,0-26 1,-26-1 0,26 1-1,1 26 1,-1-27-1,-26 1 1,26-1 0,-26 27-1,26-26 1,-26 25 0,0 1 15,26-26-31,1-1 15,-27 27 1,26 0 0,0-27-1,-26 1 1,26-1 0,0 27 15,-26-53-16,26 27 1,1-1 0,-1-25-1,-26 25 1,26 1 0,0-27-1,0 27 1,-26-1-1,27-25 1,-1 25 0,-26 1-1,26 0 1,0-1 0,0 1-1,0-27 1,1 27-1,-1-1 1,0-26 0,0 1 15,0-1-15,1 27-1,-1-27 1,0-26-1,0 27 1,0-1 0,1-26-1,-1 0 1,0 1 0,-26 25-1,26-26 1,0-26-1,0 26 1,1-26 0,-1 27-1,0-54 1,0 27 0,0-26-1,1 26 16,25-26-15,-26 0 0,0-27-1,0 27 1,27 0 0,-27-26-1,0 26 1,0-27-1,1 27 1,-1-26 0,-26 25 15,26 1-31,0-26 16,0-1-1,-26 27 1,27-26-1,-1 0 1,-26-1 0,0-25-1,26-1 17,-26 27-17,26-53 1,-26 26-1,26 1 1,-26 25 0,0-25-1,26-1 1,-26 1 0,27-1-1,25-26 1,-52 53-1,0-26 1,26-1 15,27-52-15,-27 26 0,-26 1-1,26 25 1,0-26-1,0 1 1,0-1 0,-26-26-1,27 26 1,25 0 0,-26-26-1,0 1 1,1 25-1,-1 0 1,0 0 0,0-26-1,0 27 1,1-1 15,-1-26-15,0 26-1,0 0 1,0 1 0,-26-1-1,26-26 1,27 26 0,-27 27-1,0-27 1,0-78-1,1 104 1,-1 1 0,26-27-1,-26 53 1,1-27 0,25 27-1,-26-27 1,26 53-1,-25-27 1,-1 27 0,0 0 15,0 26-15,0-26-1,1 52 1,-1-26-1,26 26 1,-26 0 0,0 1-1,27 25 1,-1-26 0,-26 53-1,27-27 1,-27 1-1,26 25 17,-25-26-32,-1 27 15,26 0 1,-26-1 0,0 27-1,27-27 1,-1 27 15,-26-26-15,1 25-1,25 1 1,-26 0 0,0 0-1,27-1 1,-53-25-1,52 52 1,-26 0 0,27-26-1,-27-1 1,0 1 0,26 0-1,-25 26 1,25-27-1,-26-25 1,0 26 0,27 0-1,-27-27 1,0 1 15,26-1-15,-25 1-1,25-1 1,-26 1 0,26-1-1,-25 1 1,25 0 0,-26-27-1,27 26 1,-27 1-1,0 0 1,0-27 0,0 26-1,27-25 1,-27 25 0,0-25-1,0 25 1,27-25-1,-27-1 17,0 0-17,26 27 1,-25-27 0,-1 1-1,0-1 1,26 27-1,-25-27 1,25 0 0,-26 1-1,26-1 1,-25 27 0,25-27-1,-26 0 1,27 1-1,-27-1 1,26 1 0,0-1-1,-25 0 1,-1 1 0,26-27 15,-26 26-16,27 1 1,-27-27 0,26 26-1,-25-26 1,-1 1 0,26 25-1,-26-26 1,0 0-1,1 0 1,25 1 0,-26-1 15,0 0-15,1 0-1,25-26 1,-52 0-1,26 0 1,0 0 0,-26-26-1,26 26 1,1-26 0,-1-27-1,26 1 1,-26 0-1,1-1 1,25-25 0,0-1-1,1 1 1,-27-1 0,26-26-1,1 1 1,-1-27 15,0 26-15,1 0-1,-27-26 1,26 0 0,1 0-1,-1 1 16,0-28-31,1 27 16,-27-26 0,26 26-1,1-26 1,-1 0 0,0 26-1,1-26 1,-27 0-1,26 26 1,1 0 0,-27-26-1,26 26 17,1 0-17,-1 0 1,-26 0-1,27 0 1,-1 27 0,0-27-1,-25 0 1,-1 0 0,26 26-1,-26-26 1,0 27-1,27-27 1,-27 26 0,26 0-1,-25 27 1,25-27 0,-26 26-1,27 1 1,-1-1 15,0 27-15,1-1-1,-1 1 1,0 0 0,-25 25-1,25 1 1,0 26-1,1-26 1,-1 26 0,-26 0-1,27 0 1,-1 0 0,0 26-1,-25-26 1,25 26-1,0 1 1,1 25 0,-1-26-1,-26 27 1,27-27 15,-1 26-15,0 1-1,-26-1 1,27 0 0,-1 1-1,-26-1 1,27 27 0,-27-27-1,26 26 1,-25-25-1,25 25 1,-26-25 0,26 25-1,-25-25 1,25 25 0,0 1-1,-25-27 1,25 27-1,-26-27 17,27 27-17,-1-1 1,-26-25 0,26 25-1,1-25 1,-1 25-1,1 1 1,-1-1 0,0-25-1,1 25 1,-1 1 0,-26-1-1,27 1 16,25 26-15,-25-1 0,-27-25-1,26-1 1,-26 27 0,27-26-1,-1 25 1,0-25-1,1 26 1,-1-1 0,0-25-1,1 26 1,-1-27 0,1 27-1,-1 0 1,0-27-1,1 27 17,-1-26-32,0-1 31,1 27-15,-1-26-1,1-1 1,-1 1-1,0-27 1,1 27 0,-1-1-1,0-25 1,1 25 0,-1-26-1,1 1 1,-27-1-1,26 1 1,0-1 0,-25 0-1,25 1 1,0-1 0,-25-26-1,25 27 16,0-1-15,1 0 0,-27-25-1,26 25 1,1-26 0,-1 26-1,-26-25 1,27-1-1,-1 26 1,0-26 0,-26 1-1,27-1 1,-27 0 0,26 0-1,-25 0 1,25-26-1,-26 26 1,0-26 0,1 0 15,25 0-15,-26-26-1,26 0 1,-25 0-1,25 0 1,-26-27 0,27 1-1,-1 0 1,-26-27 0,26 27-1,1-27 1,-27 27-1,26-27 1,1 1 0,-1 25-1,1-25 1,-1-1 0,26 27-1,-25-27 1,-1 1 15,1-1-15,25 1-1,-26-1 1,27 0 0,-27 1-1,27-27 1,-27 0-1,27 27 1,-27-27 0,1 27-1,25-27 1,-25 26 0,25-25-1,-25 25 1,25-26-1,1 0 1,-27 27 0,27-27-1,-27 0 1,0 1 15,27-1-15,-27 26-1,1-25 1,-1-1 0,0 0-1,1 0 1,-1 27 0,0-27-1,1 0 1,-1 27-1,1-1 1,25 1 0,-26-1-1,1 1 1,-1-1 0,1 0-1,-1-25 1,27 25 15,-27 1-15,0-1-1,1 1 1,-1-1 0,27-26-1,-1 0 1,-26 27-1,1-1 1,25 1 0,-25-1-1,-1 27 1,1 0 15,25-1-15,1 1-1,-1-1 1,-25 27 0,25 0-1,1 0 1,-1 0 0,1-1-1,-1 27 1,1 0-1,-1 0 1,-25 0 0,25 0-1,-25 0 1,25 0 0,-25 27-1,25-1 1,1 0-1,-27 0 17,27 0-17,-27 1 1,27-1 0,-27 26-1,0-26 1,-25-26-1,25 53 1,0-1 0,-25 0 15,25 1-31,0 25 16,1 1-1,-1-27 1,0 27-1,1-1 1,25 27 0,-52-26-1,27-1 1,-1 27 15,-26-26-15,27 25-1,25-25 1,1 26 0,-27-27-1,1 27 1,-27-27 0,52 27-1,1-26 1,0-1-1,-27 1 1,26 26 0,-25-27-1,-1 27 1,27 0 0,-1-27-1,-25 27 1,-1-53-1,27 53 1,-1-26 15,-52-1-15,53 1 0,-27-1-1,1-25 1,-1-27-1,0 26 1,-25-26 0,51 53-1,-52-79 1,27 26 0,51 27-1,-51-1 1,-53-52-1</inkml:trace>
    <inkml:trace contextRef="#ctx0" brushRef="#br0" timeOffset="11959.1955">10997-3142 0,'105'0'0,"-26"0"16,52 26-16,26 0 0,78 0 15,27 1 1,26-27 0,53 26-1,-1-26 1,27 0 15,26 26-15,-27-26-1,27-26 1,-26 26 0,52 0-1,-27 0 1,1 0-1,0 0 1,26 26 0,-26 0-1,-27-26 1,1 0 0,-53 26-1,-26-26 1,-78 0-1,-53-26 1,-79 26 0,-52-52-1,-52-27 1,26 79 15</inkml:trace>
  </inkml:traceGroup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2:19.3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EFD760-E39F-4577-B7E8-845FCAADF997}" emma:medium="tactile" emma:mode="ink">
          <msink:context xmlns:msink="http://schemas.microsoft.com/ink/2010/main" type="writingRegion" rotatedBoundingBox="21743,1026 28772,-542 29601,3170 22572,4740"/>
        </emma:interpretation>
      </emma:emma>
    </inkml:annotationXML>
    <inkml:traceGroup>
      <inkml:annotationXML>
        <emma:emma xmlns:emma="http://www.w3.org/2003/04/emma" version="1.0">
          <emma:interpretation id="{6D6191D3-805F-4F4E-AE83-FF2605675C58}" emma:medium="tactile" emma:mode="ink">
            <msink:context xmlns:msink="http://schemas.microsoft.com/ink/2010/main" type="paragraph" rotatedBoundingBox="22864,593 25371,399 25523,2371 23016,25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A4D90E-B99B-4B54-BB23-5A9FB84CBA18}" emma:medium="tactile" emma:mode="ink">
              <msink:context xmlns:msink="http://schemas.microsoft.com/ink/2010/main" type="line" rotatedBoundingBox="22864,593 25371,399 25523,2371 23016,2565"/>
            </emma:interpretation>
          </emma:emma>
        </inkml:annotationXML>
        <inkml:traceGroup>
          <inkml:annotationXML>
            <emma:emma xmlns:emma="http://www.w3.org/2003/04/emma" version="1.0">
              <emma:interpretation id="{D50E3115-707D-4AFC-AA90-B1BBE03B2ABA}" emma:medium="tactile" emma:mode="ink">
                <msink:context xmlns:msink="http://schemas.microsoft.com/ink/2010/main" type="inkWord" rotatedBoundingBox="22864,593 25371,399 25523,2371 23016,2565">
                  <msink:destinationLink direction="with" ref="{76379EC3-FAAB-4082-B50E-D0106DDD6D3C}"/>
                </msink:context>
              </emma:interpretation>
              <emma:one-of disjunction-type="recognition" id="oneOf0">
                <emma:interpretation id="interp0" emma:lang="it-IT" emma:confidence="0">
                  <emma:literal>45</emma:literal>
                </emma:interpretation>
                <emma:interpretation id="interp1" emma:lang="it-IT" emma:confidence="0">
                  <emma:literal>415</emma:literal>
                </emma:interpretation>
                <emma:interpretation id="interp2" emma:lang="it-IT" emma:confidence="0">
                  <emma:literal>455</emma:literal>
                </emma:interpretation>
                <emma:interpretation id="interp3" emma:lang="it-IT" emma:confidence="0">
                  <emma:literal>405</emma:literal>
                </emma:interpretation>
                <emma:interpretation id="interp4" emma:lang="it-IT" emma:confidence="0">
                  <emma:literal>485</emma:literal>
                </emma:interpretation>
              </emma:one-of>
            </emma:emma>
          </inkml:annotationXML>
          <inkml:trace contextRef="#ctx0" brushRef="#br0">-2985-4713 0,'-26'52'0,"-79"26"0,-52 106 0,-52 25 16,-27 1 0,53-1-1,52-52 1,52-26 0,53-52-1,26-1 1,26-51-1,79-1 1,26 0 0,78-26-1,27 0 1,0 0 0,-27 0-1,-26-26 16,-104 26-15,-53-26 0,-26 26-1,-52-53 1,-27-25 0,1-53-1,78 131 1</inkml:trace>
          <inkml:trace contextRef="#ctx0" brushRef="#br0" timeOffset="404.271">-3168-4478 0,'78'-26'0,"-25"52"16,-53 79-16,52 52 0,-52 26 0,26 1 16,1-1-1,-1 0 1,0-52-1,0 0 1,0-79 0,0-25 15,1-27-15,-54-79-1,27-52 1,0-52-1,0 183 1</inkml:trace>
          <inkml:trace contextRef="#ctx0" brushRef="#br0" timeOffset="924.7455">-1833-4347 0,'131'-105'0,"-131"105"0,-104-26 16,-1 52-16,-52 53 0,52 26 16,0 26-16,79 0 0,52 26 15,27 26 1,-1 26 0,0-25-1,-52-1 1,-26-52-1,-52-26 1,-1-53 0,0-26 15,27-26-15,26-78-1,0-27 1,0-26-1,52 0 1,-26 131 0</inkml:trace>
          <inkml:trace contextRef="#ctx0" brushRef="#br0" timeOffset="1221.6015">-2697-3614 0,'79'-26'15,"-1"0"-15,53 26 0,53 26 0,-1 0 16,-26 1 0,-52-27-1,-53 26 1,-26-26 15,-130-53-15,-27 27-1,131 26 1</inkml:trace>
        </inkml:traceGroup>
      </inkml:traceGroup>
    </inkml:traceGroup>
    <inkml:traceGroup>
      <inkml:annotationXML>
        <emma:emma xmlns:emma="http://www.w3.org/2003/04/emma" version="1.0">
          <emma:interpretation id="{3B60A696-540F-4731-95E7-A2AA5B82A616}" emma:medium="tactile" emma:mode="ink">
            <msink:context xmlns:msink="http://schemas.microsoft.com/ink/2010/main" type="paragraph" rotatedBoundingBox="22118,2708 29147,1138 29601,3170 22572,4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D453D7-8099-4921-A321-362F1FCC9CD9}" emma:medium="tactile" emma:mode="ink">
              <msink:context xmlns:msink="http://schemas.microsoft.com/ink/2010/main" type="line" rotatedBoundingBox="22118,2708 29147,1138 29601,3170 22572,4740"/>
            </emma:interpretation>
          </emma:emma>
        </inkml:annotationXML>
        <inkml:traceGroup>
          <inkml:annotationXML>
            <emma:emma xmlns:emma="http://www.w3.org/2003/04/emma" version="1.0">
              <emma:interpretation id="{ADE97D2D-64FF-4602-A04D-D478A4A54964}" emma:medium="tactile" emma:mode="ink">
                <msink:context xmlns:msink="http://schemas.microsoft.com/ink/2010/main" type="inkWord" rotatedBoundingBox="22118,2708 29147,1138 29601,3170 22572,4740">
                  <msink:destinationLink direction="with" ref="{76379EC3-FAAB-4082-B50E-D0106DDD6D3C}"/>
                </msink:context>
              </emma:interpretation>
              <emma:one-of disjunction-type="recognition" id="oneOf1">
                <emma:interpretation id="interp5" emma:lang="it-IT" emma:confidence="0">
                  <emma:literal>Ero</emma:literal>
                </emma:interpretation>
                <emma:interpretation id="interp6" emma:lang="it-IT" emma:confidence="0">
                  <emma:literal>Raro</emma:literal>
                </emma:interpretation>
                <emma:interpretation id="interp7" emma:lang="it-IT" emma:confidence="0">
                  <emma:literal>Eso</emma:literal>
                </emma:interpretation>
                <emma:interpretation id="interp8" emma:lang="it-IT" emma:confidence="0">
                  <emma:literal>Erto</emma:literal>
                </emma:interpretation>
                <emma:interpretation id="interp9" emma:lang="it-IT" emma:confidence="0">
                  <emma:literal>-tiro</emma:literal>
                </emma:interpretation>
              </emma:one-of>
            </emma:emma>
          </inkml:annotationXML>
          <inkml:trace contextRef="#ctx0" brushRef="#br0" timeOffset="1661.0265">-4530-2514 0,'157'0'15,"27"-26"-15,51 52 16,210-26 0,27 52 15,-106 1-16,1-27 1,-53 26 0,-52-52-1,-105 0 1,-104 0 0,-53-26-1,-131 0 1,-105-26-1,236 52 1</inkml:trace>
          <inkml:trace contextRef="#ctx0" brushRef="#br0" timeOffset="2836.7325">-2671-1833 0,'-104'209'0,"51"-25"16,27-27-1,52 0 1,27-52 0,25-27-1,53-52 16,26-52-15,-131-131 0,-78 26-1,52 131 1</inkml:trace>
          <inkml:trace contextRef="#ctx0" brushRef="#br0" timeOffset="2232.279">-3797-2095 0,'0'26'0,"-52"79"0,-105 52 15,-105 26-15,79-52 16,52 0 0,52-26-1,53-26 1,131-27-1,26 0 1,78-25 0,1-1-1,-1 0 1,-25 0 0,-80 0-1,-51-26 1,-27-26-1,-79-26 17,-51-79-17,-27-26 1,0-27 0,131 184-1</inkml:trace>
          <inkml:trace contextRef="#ctx0" brushRef="#br0" timeOffset="3019.338">-3063-1231 0,'209'-26'0,"27"26"0,-105-52 15,0-53 1,-131 105-1</inkml:trace>
          <inkml:trace contextRef="#ctx0" brushRef="#br0" timeOffset="2520.3465">-4242-1964 0,'236'157'15,"-105"0"-15,-26 0 16,-27 0-1,-25 27 1,-1-53 0,-26-27-1,-26-51 1,52-106 15,1-130-15,-53 183-1</inkml:trace>
          <inkml:trace contextRef="#ctx0" brushRef="#br0" timeOffset="3724.371">-942-3404 0,'78'52'0,"1"27"16,78-27-16,26 0 0,53 27 16,-27 0 15,-52 25-16,-52-25 1,-52 26 0,-106-1-1,-52-25 1,-104 26 0,26-27-1,-27 1 1,105-27-1,53 1 1,78-1 0,79-52-1,52-79 1,-157 79 0</inkml:trace>
          <inkml:trace contextRef="#ctx0" brushRef="#br0" timeOffset="4211.6445">1362-2147 0,'183'104'0,"1"-77"16,-1-27-16,0-53 15,-26-25 1,-52-53 0,-53 0 15,-78-26-16,-79 0 1,-104 26 0,-79 26-1,-26 105 1,52 52 0,79 27-1,78 52 1,105 0-1,78 26 1,79 0 0,-78-157-1,-79 0 1</inkml:trace>
        </inkml:traceGroup>
      </inkml:traceGroup>
    </inkml:traceGroup>
  </inkml:traceGroup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3:00.59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CC57EED-B1F8-420A-8DAE-3450A9FB580A}" emma:medium="tactile" emma:mode="ink">
          <msink:context xmlns:msink="http://schemas.microsoft.com/ink/2010/main" type="inkDrawing" rotatedBoundingBox="2148,1498 21498,1677 21495,1985 2145,1806" shapeName="Other"/>
        </emma:interpretation>
      </emma:emma>
    </inkml:annotationXML>
    <inkml:trace contextRef="#ctx0" brushRef="#br0">0 269 0,'79'-26'0,"78"-1"0,26 27 0,27-26 16,26 0-1,-27 0 1,53 26-1,-26-26 1,52 26 0,-53-26-1,80-1 1,-27 1 0,52 26-1,-26-26 1,79 26-1,0 0 17,0 0-17,26 0 1,0 26 0,26-26-1,0 26 1,-26 1-1,52-1 1,-52-26 0,26 26-1,-26 0 1,-26-26 0,0 26-1,0-26 1,-27 26-1,1-26 1,26 0 0,-53 27-1,27-27 1,-1 26 0,1-26 15,-27 0-16,1 0 1,25 0 0,1 0-1,-27 26 1,-26-26 0,27 0-1,-27 0 1,0 0-1,1 0 1,-1 0 0,0-26-1,0 26 1,0 0 0,-26 0-1,1 0 1,-28 0-1,1-26 1,0-1 0,26 27 15,-52 0-15,-1-26-1,1 52 1,-79-26-1,-104-26 1,-53 26 0</inkml:trace>
  </inkml:traceGroup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3:02.36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D3F38F7-E502-49CB-A341-79FE24066EFC}" emma:medium="tactile" emma:mode="ink">
          <msink:context xmlns:msink="http://schemas.microsoft.com/ink/2010/main" type="inkDrawing" rotatedBoundingBox="2100,7258 23307,8631 23295,8830 2087,7457" semanticType="callout" shapeName="Other"/>
        </emma:interpretation>
      </emma:emma>
    </inkml:annotationXML>
    <inkml:trace contextRef="#ctx0" brushRef="#br0">0 0 0,'52'0'0,"1"53"0,25-27 0,27 0 16,52-26-16,53 26 15,-1 0 1,27-26 0,26-52-1,52 78 1,0-26-1,27 26 1,25 0 0,27 1-1,0-27 1,52 26 0,0 0-1,26 0 1,-25 0 15,51-26-15,1 27-1,-1-1 1,1 0 0,25 0-1,-25 0 1,-1 0-1,27 27 1,0-27 0,26 0-1,-27 27 1,1-1 0,0-26-1,0 27 1,-1-1-1,-25 0 1,-1 1 0,-25-1-1,25-26 1,-25 27 15,-27-1-15,0 0-1,0-25 1,-26-1 0,-26-26-1,0 26 1,-1 0 0,-25 0-1,-27-26 1,-25 26-1,-1 1 1,0-27 0,-26 0-1,-52-27 1,-1 27 0,-51 0-1,-27 0 1,-79 0-1,-78 27 17,0-27-17</inkml:trace>
  </inkml:traceGroup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3:19.3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61063D-7358-4C8C-919C-FE3E4ED6B3F1}" emma:medium="tactile" emma:mode="ink">
          <msink:context xmlns:msink="http://schemas.microsoft.com/ink/2010/main" type="inkDrawing" rotatedBoundingBox="3526,911 15897,1835 15412,8328 3041,7404" shapeName="Other"/>
        </emma:interpretation>
      </emma:emma>
    </inkml:annotationXML>
    <inkml:trace contextRef="#ctx0" brushRef="#br0">0 327 0,'0'-26'0,"26"26"15,26-52-15,1 26 0,-1-1 0,0 1 16,1-26-16,25 26 0,-25 0 15,-1-1 17,-26 1-17,0 26 1,1-26 0,-1 26-1,0 0 1,0 0-1,27 26 1,-27-26 0,26 26-1,-26-26 1,1 27 0,-1-1-1,26 0 1,-26 0-1,0 0 1,1 0 0,-1 1-1,26 25 1,-26-26 0,1 0 15,-1 1-16,26 25 1,-26-26 0,27 0-1,-27 0 1,0 27 0,0-27-1,0 0 1,1 27-1,-1-27 1,0 26 0,-26-26-1,26 1 1,-26 25 0,26-26-1,1 26 1,-27 1-1,26-27 1,0 26 15,-26 1-15,26-1 0,-26 0-1,26 1 1,-26-1-1,26 1 1,-26-1 0,27 27-1,-27-27 1,26 26 0,0 1 15,0 0-16,-26-1 1,26-25 0,1 25-1,-27-26 1,26 1 0,0-1-1,-26 27 1,26-27-1,0 27 1,-26-27 0,26 0-1,1 1 1,-1 25 0,0-25-1,-26-1 16,26 27-15,0-27 0,1 0-1,-27 27 1,26-27 0,0 1-1,-26-1 1,26 0-1,-26 27 1,26-27 0,1 1-1,-27-1 1,26 0 0,0 1-1,-26-1 1,26 1-1,-26-1 1,0 0 0,26 1 15,-26-1-15,26-26-1,-26 53 1,27-53-1,-27 26 1,26 1 0,-26-1-1,0 0 1,0 1 0,26-27-1,-26 26 1,26 1-1,-26-1 1,26-26 0,-26 27-1,27-27 1,-27 26 0,26-26-1,-26 27 16,26-27-15,-26 26 0,26-25-1,-26 25 1,26-26 0,-26 26-1,27-25 1,-27 25-1,26-26 1,-26 27 0,26-27-1,-26 26 1,26-26 0,-26 1-1,26 25 16,-26-26-31,26 26 16,1-25 0,-27-1 15,26 26-15,-26-26-1,26 1 1,-26-1-1,26 0 1,0 0 0,-26-26-1,0 26 1,27 0 0,-27 1-1,0-27 1,26 26-1,-26-26 1,0 26 0,26 0-1,-26-26 1,0 26 0,26 1-1,-26-27 16,0 26-15,26 0 0,0-26-1,-26 26 1,27 0 0,-1 1-1,-26-1 1,26-26-1,-26 26 1,26 0 0,0 0-1,1 0 1,-27-26 0,26 27-1,0-1 1,0-26-1,0 26 1,1 0 0,-1-26 15,0 0-15,0 26-1,0-26 1,-26 0-1,53 0 1,-53 27 0,26-27-1,0 0 1,0-27 15,0 27-15,1 0-1,-1-26 1,0 26 0,-26-26-1,26 26 1,0-26 0,0 0-1,1-1 1,-1 1-1,26 0 1,-52 0 0,26 0-1,1 0 1,-1-27 0,0 27-1,0-26 1,0 25 15,1-25-15,-1 0-1,26 25 1,-26-25 0,0-26-1,1 25 1,-1 1-1,0-27 1,0 27 0,27-27-1,-53 27 1,52-27 0,-26 27-1,-26-27 1,26 27-1,0 0 1,1-27 0,-1 27-1,0-27 17,0 27-17,-26-27 1,53 27-1,-27-27 1,-26 27 0,26-27-1,0 27 1,0-26 0,1-1-1,-1 27 1,0-27-1,0 0 1,0 27 0,0-26-1,1 25 1,-1-25 0,0-1-1,0 27 1,-26-27 15,26 1-15,1 25-1,-1-25 1,-26-1 0,26 1-1,0-1 1,0 0-1,-26 1 1,0-1 0,27 1-1,-27-1 1,26 1 0,0-1-1,-26 1 1,26-27-1,0 26 1,-26 1 0,26-1-1,1 1 17,-1-1-17,-26 0 1,26 1-1,0-1 1,0 27 0,1-27-1,-27 1 1,26 25 0,0-25-1,0 26 1,0-1-1,0-25 1,1 25 0,-1 1-1,0-27 1,26 27 0,-25 0-1,-1-1 1,0-25 15,0 25-15,0 1-1,1 0 1,-27-1 0,26 1-1,0-1 1,0 1-1,0 26 1,0 0 0,-26 0-1,0 26 1,27-27 0,-27 27-1,0 0 1,26 0-1,-26 27 1,26-1 0,0 0-1,0 26 17,1 1-17,-1-1 1,-26 0-1,26 1 1,0-1 0,0 0-1,0 27 17,1 26-17,-1-53 1,-26 27-1,26-27 1,0 27 0,-26-1-1,26 1 1,1-27 0,-27 27-1,26-1 1,0 1-1,0-1 1,-26 1 0,26-27-1,1 27 1,-1-1 0,0 1-1,-26 0 1,0-27-1,26 26 17,0 1-17,-26 0 1,26-27 0,-26 26-1,27 1 1,-27-27-1,0 27 1,0 0 0,26-1-1,-26-26 1,0 27 0,26 0-1,-26-1 1,0 1-1,26-1 1,-26-25 0,26 25-1,-26 1 1,27-1 15,-1-25-15,-26 25-1,0 1 1,26-27 0,0 27-1,0-27 1,-26 27 0,26-27-1,-26 27 1,0-27-1,27 26 1,-1-25 0,0-1-1,-26 27 1,26-27 0,-26 1-1,26 25 1,1-26-1,-27 1 17,26 25-17,-26-25 1,26-1 0,-26 0-1,0 1 1,26-1-1,-26 1 1,26-1 0,-26 0-1,0-25 1,27 25 0,-27-26-1,0 26 16,26-25-31,-26 25 16,0 0 0,0-25-1,0-1 1,26 26 0,-26-26 15,0 27-16,26-27 1,-26 26 0,0-26-1,26 27 1,-26-27 0,0 0-1,0 27 1,26-27-1,-26 26 1,0-26 0,0 0-1,27 27 1,-27-27 0,26 0-1,-26 0 1,26 1-1,-26-1 1,0 0 15,26 0-15,0-26 0,-26 26-1,0-26 1,27 26-1,-27-26 1,26 0 0,-26 0-1,0 0 1,26-26 0,-26 0-1,26-26 1,-26 26 15,26-27-31,1 1 16,-1-1-1,0-25 1,0 26 0,0-27-1,0 0 16,1 1-15,-1-1 0,0-52 31,0-26-47,0 53 31,-26-1-31,27 0 15,-1-26 1,-26 26 0,26-26-1,0 1 1,0 25 0,0-26-1,1 0 1,-27 26-1,26-26 1,0 0 0,26 0 15,-52 27-31,27-27 16,-1 0-1,-26 0 1,26 0-1,0 0 1,-26 0 15,26 26-15,1-26 0,-27 0-1,26 27 1,-26-27-1,26 26 1,0 0 0,-26-26-1,26 27 1,-26-1 0,26 0-1,-26 0 1,27 1-1,-1 25 1,0-26 0,-26 1-1,26 25 1,0 1 0,1-1-1,-1 27 16,-26-27-15,52 27 0,-26-1-1,-26 1 1,26 26 0,-26-27-1,27 27 1,-27 0-1,0 0 1,26 0 0,-26 26-1,26-27 1,-26 27 0,26 0-1,-26-26 1,26 26-1,-26 26 1,27-26 0,-27 0-1,0 27 17,26-27-17,-26 26 1,0 0-1,26 0 1,-26 0 0,26 1-1,-26 25 1,0 0 0,0 1-1,0 25 1,0-25-1,0 25 1,0 1 0,0-1-1,26 1 1,-26-1 0,0 1-1,0-1 1,0 1 15,27 0-15,-27-1-1,0 1 1,0 25 0,0-25-1,0 26 1,0-27-1,0 27 1,0-26 0,0 25-1,0-25 1,26 26 0,-26-27-1,0 27 1,0-26-1,0-1 1,26 27 0,-26-27-1,0 1 17,0-1-17,0 27 1,26-26-1,-26-1 1,0 27 0,26-26-1,-26-1 1,0 27 0,26-27-1,-26 27 1,0-26-1,0-1 1,27 1 0,-27 26-1,0-27 1,0 1 0,26-1-1,-26-25 1,0 25 15,26 27-15,0 26-1,-26-53 17,0 1-17,26 0 1,-26-27-1,27 27 1,-1-27 0,-26 26-1,0 1 1,0-27 0,0 27-1,0-27 1,26 1-1,-26-1 1,26 27 0,-26-27-1,0 0 1,0 1 0,0-1-1,26 0 1,-26 1-1,26-1 1,-26 1 15,0-27-15,27 0 0,-27 26-1,26-26 1,-26 1-1,26-1 1,-26 0 0,0-26-1,0 26 1,0 0 0,26-26-1,-26 0 1,0 27-1,0-27 1,0 0 0,0 26-1,0-26 1,26 0 0,-26 26-1,0-26 16,0 0-15,0 0 0,27-26-1,-27 26 1,26-26 0,0-27-1,-26 27 1,26-26-1,0-1 1,1 27 0,-27-26-1,26-27 1,0 27 0,0-27-1,-26 1 1,26 25-1,0-25 1,1-27 15,-1 26-31,-26-25 32,26-1-17,0 0 1,0-26-1,1 27 1,-1-27 0,0 0-1,-26 0 1,26 0 0,0 0-1,-26 0 1,0 0-1,27-26 1,-1 26 0,-26 0-1,26 0 1,-26 0 0,26 0-1,-26 0 1,0 0-1,0-26 1,0 26 15,26 1-15,-26-1 0,0 0-1,0 0 1,0 26-1,26-26 1,-26 0 0,0 26-1,27-26 1,-27 27 0,0-1-1,0-26 1,0 26-1,0 1 1,0-1 0,0 26-1,0-25 1,26 25 0,-26 0-1,26 1 16,-26-1-15,26 27 0,-26 26-1,0-27 1,26 27 0,-26 0-1,0 0 1,27 26-1,-27-26 1,26 26 0,-26-27-1,0 27 1,26 0 0,-26 0-1,0 0 16,26 27-15,-26-27 0,26 26-1,-26-26 17,0 26-17,26 26 1,-26-25-1,0 25 1,0 26 0,0-25-1,0-1 1,0 27 0,0-1-1,0 27 1,0-26-1,0 25 1,-26-25 0,52 26-1,-52 26 1,26-27 0,0 1-1,0 26 1,0-26-1,0 26 1,0 0 15,0 0-15,0-1 0,0 1-1,0 0 1,26 0-1,-26 26 1,0-26 0,0 0-1,0 0 1,0 0 0,0 0-1,0 0 1,0-26-1,0 26 1,0-27 0,0 27-1,27-26 1,-27 0 0,0 0-1,0-1 1,0 1 15,0 0-15,26-1-1,-26 1 1,0 0 0,0 0-1,26-27 1,-26 1-1,0 26 1,26-27 0,-26 1-1,0-27 1,0 27 0,0-1-1,26 1 1,-26-27-1,0 0 1,0 27 0,0-27-1,0 27 17,0-27-17,0 27 1,27-27-1,-1 1 1,-26-27 0,26 0-1,-26 0 1,0 0 0,0-26-1,0 0 1,0 0-1,0 0 1,0 0 0,26 0-1,-26 0 1,0 27 0,0-27-1,0 0 1,26-27-1,-26 27 1,0 0 15,27-26-15,-27 0 0,26 0-1,-26 0 1,52-27-1,-26 1 1,0-27 0,1 27-1,-27-27 1,26 27 0,0-27-1,0 27 1,0-26-1,1-1 1,-1 0 0,0 1-1,0-1 1,0 1 0,0-27-1,1 26 16,-1-25-15,0 25 0,0-26-1,-26 1 1,26-1 0,1 0-1,-27-26 1,26 27-1,0-27 1,0 0 0,0 0-1,-26 0 1,27 0 0,-27 0 15,26-52-16,-26-27 1,0 79 0,26 0-1,-26-26 1,0 26 0,0-26-1,0 26 16,0 0-15,26 0 0,-26 0-1,26 1 1,-26-1 0,26 26-1,-26 0 1,0 0-1,27 1 1,-1 25 0,0-26-1,-26 27 1,26-27 0,0 26-1,-26 1 1,0 26-1,27-27 1,-27 27 15,0-27-15,26 27 0,-26 25-1,0-25 1,0 0-1,0 26 1,0-1 0,26 1-1,-26 0 1,0 0 0,26 26-1,-26 0 1,0 0-1,0 0 1,0 0 0,0 26-1,-26-26 1,26 26 0,0-26-1,26 26 1,-52 1 15,26-27-15,0 52-1,0-26 1,0 26 0,-26 1-1,26-1 1,0 27-1,-26-1 1,26 1 0,0-1-1,0 1 1,26 26 0,-26-27-1,0 27 1,-26 0-1,26 0 1,0-1 0,-27 27-1,27 0 17,-26-26-17,26 26 1,-26 0-1,26 26 1,-26-52 0,26 52-1,-26-53 1,26 27 0,0 0-1,-27 0 1,27-26-1,0 26 1,0 0 0,0 26-1,-26-26 1,26 0 0,0 0-1,0 0 1,0 26-1,0-26 1,0 0 15,0 0-15,0-1 0,0 1-1,0 0 1,0-26-1,26 26 1,-26-26 0,0-1-1,27 1 1,-27 0 0,0 0-1,0-27 1,26 27-1,-26-26 1,26-1 0,-26-26-1,0 27 1,26-27 0,-26 1-1,26-27 1,-26 0 15,0 0-15,0 1-1,0-1 1,27 0 0,-27 0-1,0-26 1,0 0-1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3:05.4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62A69F8-AA94-4152-A656-E5DF4F0ABBBE}" emma:medium="tactile" emma:mode="ink">
          <msink:context xmlns:msink="http://schemas.microsoft.com/ink/2010/main" type="inkDrawing" rotatedBoundingBox="19455,9792 32269,14910 29948,20723 17133,15604" semanticType="callout" shapeName="Other">
            <msink:sourceLink direction="with" ref="{B5C44C6F-5DB9-4A78-919D-7A439E47B30A}"/>
            <msink:sourceLink direction="with" ref="{34E872B2-930A-4CB6-A767-53044E9365A6}"/>
          </msink:context>
        </emma:interpretation>
      </emma:emma>
    </inkml:annotationXML>
    <inkml:trace contextRef="#ctx0" brushRef="#br0">9 0 0,'0'53'0,"0"104"0,-26 105 15,52 78 1,0 53 0,1 78-1,-1 27 1,-26 52 0,-26 52-1,-1 26 1,54 1-1,-27-53 1,0-26 0,-27-157-1,54-53 1,-27-130 0,26-106-1,0-78 1,-26-26 15,0 0-15,0 0-1,0 0 1,26 0 0,26-26-1,53 0 1,78 26-1,53 26 1,78 0 0,53 1-1,52 51 1,26 1 0,53-1-1,25 1 1,53-1-1,53 1 1,-1 0 0,-78-53-1,26 52 1,0-25 0,-26-1 15,0 0-16,-26 1 1,-53 25 0,1-25-1,-53-1 1,-27 0 0,-51-25-1,-53-1 1,-26 0-1,-53-26 1,-52 0 0,-78 0-1,-1 26 1,-51 27 0,-27-27-1,-79 26 1,105-104-1,27-105 1,-53 157 0</inkml:trace>
  </inkml:traceGroup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2:43.7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74D5477-D810-4536-A165-EAF1E2724124}" emma:medium="tactile" emma:mode="ink">
          <msink:context xmlns:msink="http://schemas.microsoft.com/ink/2010/main" type="writingRegion" rotatedBoundingBox="4675,460 3391,5052 712,4302 1997,-288">
            <msink:destinationLink direction="with" ref="{5EF4D58C-388C-41C6-B5D9-52ECAEE075B5}"/>
          </msink:context>
        </emma:interpretation>
      </emma:emma>
    </inkml:annotationXML>
    <inkml:traceGroup>
      <inkml:annotationXML>
        <emma:emma xmlns:emma="http://www.w3.org/2003/04/emma" version="1.0">
          <emma:interpretation id="{C113DBB4-45F3-4D72-A83A-60689C77C35E}" emma:medium="tactile" emma:mode="ink">
            <msink:context xmlns:msink="http://schemas.microsoft.com/ink/2010/main" type="paragraph" rotatedBoundingBox="4675,460 3391,5052 712,4302 1997,-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71B838-646A-47FC-8A92-1C00C34B6BC7}" emma:medium="tactile" emma:mode="ink">
              <msink:context xmlns:msink="http://schemas.microsoft.com/ink/2010/main" type="line" rotatedBoundingBox="4675,460 3391,5052 712,4302 1997,-288"/>
            </emma:interpretation>
          </emma:emma>
        </inkml:annotationXML>
        <inkml:traceGroup>
          <inkml:annotationXML>
            <emma:emma xmlns:emma="http://www.w3.org/2003/04/emma" version="1.0">
              <emma:interpretation id="{72CABC8B-BF53-48B0-B2FC-36295B6ABE18}" emma:medium="tactile" emma:mode="ink">
                <msink:context xmlns:msink="http://schemas.microsoft.com/ink/2010/main" type="inkWord" rotatedBoundingBox="4675,460 3391,5052 712,4302 1997,-288"/>
              </emma:interpretation>
              <emma:one-of disjunction-type="recognition" id="oneOf0">
                <emma:interpretation id="interp0" emma:lang="it-IT" emma:confidence="0">
                  <emma:literal>Era)</emma:literal>
                </emma:interpretation>
                <emma:interpretation id="interp1" emma:lang="it-IT" emma:confidence="0">
                  <emma:literal>tipi</emma:literal>
                </emma:interpretation>
                <emma:interpretation id="interp2" emma:lang="it-IT" emma:confidence="0">
                  <emma:literal>Era.</emma:literal>
                </emma:interpretation>
                <emma:interpretation id="interp3" emma:lang="it-IT" emma:confidence="0">
                  <emma:literal>Erti</emma:literal>
                </emma:interpretation>
                <emma:interpretation id="interp4" emma:lang="it-IT" emma:confidence="0">
                  <emma:literal>Erta</emma:literal>
                </emma:interpretation>
              </emma:one-of>
            </emma:emma>
          </inkml:annotationXML>
          <inkml:trace contextRef="#ctx0" brushRef="#br0">-4320-7331 0,'-26'-131'0,"183"79"0,78 25 16,27 27-1,-26 27 1,-105-1-1,-79 52 1,-78-25 0,-79 25-1,-52 1 1,-52-27 0,52 27-1,78-27 1,53-52-1,26 0 1</inkml:trace>
          <inkml:trace contextRef="#ctx0" brushRef="#br0" timeOffset="-324.198">-3980-7331 0,'-26'-52'0,"105"130"0,-53 79 15,0 27-15,-52 51 16,0-52 0,52-78-1,-26-79 1,0-26-1,0-104 1,-26-53 0,-53-27-1,79 184 1</inkml:trace>
          <inkml:trace contextRef="#ctx0" brushRef="#br0" timeOffset="591.759">-3011-7462 0,'-52'26'16,"-27"53"-16,1 25 0,25 54 16,1 25-1,26-52 1,78-26-1,0-53 1,27 0 0,26-52-1,-53-52 1,27-53 0,-27-52-1,-52 157 1</inkml:trace>
          <inkml:trace contextRef="#ctx0" brushRef="#br0" timeOffset="1023.372">-2828-7017 0,'419'-52'15,"-288"-53"1,-131 105 0</inkml:trace>
          <inkml:trace contextRef="#ctx0" brushRef="#br0" timeOffset="847.602">-2749-7357 0,'0'78'0,"0"53"0,0 26 15,26 0 1,27-52 0,25-52-1,-26-80 1,27-25 0,-105-79-1,26 131 1</inkml:trace>
          <inkml:trace contextRef="#ctx0" brushRef="#br0" timeOffset="1237.2255">-2278-7541 0,'157'158'0,"-52"25"0,-52 26 47,-211 236-47,158-445 16</inkml:trace>
          <inkml:trace contextRef="#ctx0" brushRef="#br0" timeOffset="4091.535">-4661-7095 0,'-26'78'15,"-26"1"-15,0 52 0,-1 0 16,27-79 0,0-78-1,52-27 1,-26-51 15,0-1-15,26 0-1,27 27 1,25 51 0,79 27-1,0 79 1,0 78 0,-130-52-1,-27-105 1</inkml:trace>
          <inkml:trace contextRef="#ctx0" brushRef="#br0" timeOffset="12710.124">-4530-3220 0,'-26'-26'0,"0"0"0,26-1 16,52 27-16,-25-26 0,-27 0 0,0 0 16,26 0-16,-26 0 0,0-1 0,26 1 15,-26 0 1,26 0 0,-26-27-1,26 27 1,0-26-1,-26 0 1,27-1 0,-1 1-1,0-1 1,26 1 0,-25 0 15,-1-1-16,0 1 1,0-27 0,0 27-1,27 0 1,-27-27 0,0 27-1,26-27 1,-25 27-1,25-27 1,-26 27 0,27-27-1,-27 27 1,26-27 0,0 1-1,-25 25 1,25-25-1,0 25 1,-25-25 0,25 26 15,-26-27-15,27 27-1,-1-1 1,-26 1-1,26 0 1,-25-1 0,25 1-1,-26-1 1,27 1 0,-27 26-1,0-27 1,26 27-1,-25 0 1,-1 0 0,0 0-1,0 0 1,0-1 0,0 1-1,1 26 1,-1-26-1,-26 26 17,0 0-17,0 0 1,0 0 0,-26 0-1,26 0 1</inkml:trace>
          <inkml:trace contextRef="#ctx0" brushRef="#br0" timeOffset="13322.3895">-4661-6048 0,'53'-26'0,"52"26"0,52 0 0,105 0 15,26 26 1,-79-78 0,-209 52-1</inkml:trace>
        </inkml:traceGroup>
      </inkml:traceGroup>
    </inkml:traceGroup>
  </inkml:traceGroup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3:44.0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B8538B-5F5B-4A45-A02B-EA8C1F57F8A0}" emma:medium="tactile" emma:mode="ink">
          <msink:context xmlns:msink="http://schemas.microsoft.com/ink/2010/main" type="writingRegion" rotatedBoundingBox="19301,6176 29054,7427 28877,8806 19124,7555"/>
        </emma:interpretation>
      </emma:emma>
    </inkml:annotationXML>
    <inkml:traceGroup>
      <inkml:annotationXML>
        <emma:emma xmlns:emma="http://www.w3.org/2003/04/emma" version="1.0">
          <emma:interpretation id="{282ABF65-AC14-4A61-B42B-DCC02ED69F2A}" emma:medium="tactile" emma:mode="ink">
            <msink:context xmlns:msink="http://schemas.microsoft.com/ink/2010/main" type="paragraph" rotatedBoundingBox="19301,6176 29054,7427 28877,8806 19124,7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DD3C78-D3E2-4EA4-A9D1-9F2C6D94D6FF}" emma:medium="tactile" emma:mode="ink">
              <msink:context xmlns:msink="http://schemas.microsoft.com/ink/2010/main" type="line" rotatedBoundingBox="19301,6176 29054,7427 28877,8806 19124,7555"/>
            </emma:interpretation>
          </emma:emma>
        </inkml:annotationXML>
        <inkml:traceGroup>
          <inkml:annotationXML>
            <emma:emma xmlns:emma="http://www.w3.org/2003/04/emma" version="1.0">
              <emma:interpretation id="{D097EACA-7412-4746-91B3-A9995DFEDF66}" emma:medium="tactile" emma:mode="ink">
                <msink:context xmlns:msink="http://schemas.microsoft.com/ink/2010/main" type="inkWord" rotatedBoundingBox="19301,6176 29054,7427 28877,8806 19124,7555"/>
              </emma:interpretation>
              <emma:one-of disjunction-type="recognition" id="oneOf0">
                <emma:interpretation id="interp0" emma:lang="it-IT" emma:confidence="0">
                  <emma:literal>USER</emma:literal>
                </emma:interpretation>
                <emma:interpretation id="interp1" emma:lang="it-IT" emma:confidence="0">
                  <emma:literal>UPUPE?</emma:literal>
                </emma:interpretation>
                <emma:interpretation id="interp2" emma:lang="it-IT" emma:confidence="0">
                  <emma:literal>URNE?</emma:literal>
                </emma:interpretation>
                <emma:interpretation id="interp3" emma:lang="it-IT" emma:confidence="0">
                  <emma:literal>UEP</emma:literal>
                </emma:interpretation>
                <emma:interpretation id="interp4" emma:lang="it-IT" emma:confidence="0">
                  <emma:literal>UPUPE:</emma:literal>
                </emma:interpretation>
              </emma:one-of>
            </emma:emma>
          </inkml:annotationXML>
          <inkml:trace contextRef="#ctx0" brushRef="#br0">-3090 1754 0,'27'-78'0,"-54"78"0,-77 0 16,-53 26-16,-1 26 0,1 1 16,79 25-16,52-25 15,78 25 1,79-25 0,78 25-1,1-25 1,-27 25-1,-78 1 1,-79-1 0,-104-25 15,-80 25-15,-51-52-1,-1 27 1,80-53-1,77 0 1,53-53 0,105-51-1,78-54 1,-183 158 0</inkml:trace>
          <inkml:trace contextRef="#ctx0" brushRef="#br0" timeOffset="847.602">-2697 2069 0,'-78'209'0,"78"-52"15,26 26 1,0-52 0,26-26-1,1-52 1,25-53 0,1-53-1,-1-78 16,1 0-15,-53-52 0,0 52-1,-26 0 1,27 79 0,-27 26-1,0 26 1,0 78-1,0 53 1,26 26 0,26 26-1,27-25 1,25-54 0,1-25-1,26-79 1,0-26-1,-52-79 1,-27-26 0,-52-26 15,-52 26-15,-27-26-1,0 52 1,27 27-1,26-1 1,26 53 0,52 0-1,27 26 1,26 26 0,-27 0-1,-52 0 1,-26 0-1,-26-26 1,-26-26 0,52 26-1</inkml:trace>
          <inkml:trace contextRef="#ctx0" brushRef="#br0" timeOffset="1307.5335">-838 2147 0,'-52'105'0,"-53"26"0,27 52 15,52-26 1,26-52 0,78-26-1,53-1 1,0-26-1,52-25 1,-26-80 0,-26 53-1,-52-26 17,-79-26-17,-105-27 1,-78 1-1,183 78 1</inkml:trace>
          <inkml:trace contextRef="#ctx0" brushRef="#br0" timeOffset="1539.9405">-1335 2566 0,'366'-26'0,"-156"-53"16,-53 79-1,-78 0 1,-106-52 0,-77 0-1,104 52 1</inkml:trace>
          <inkml:trace contextRef="#ctx0" brushRef="#br0" timeOffset="1759.653">-1335 2147 0,'471'-131'0,"-261"131"0,-53 0 31,-79 0-15,-51-52 0,-27 52-1</inkml:trace>
          <inkml:trace contextRef="#ctx0" brushRef="#br0" timeOffset="2103.381">-26 2200 0,'79'157'0,"-53"-26"15,-26-1 1,0 28 0,0-54-1,0-25 1,0-1 0,-26-51-1,0-27 16,-53-105-15,27 0 0,-1-52-1,53 157 1</inkml:trace>
          <inkml:trace contextRef="#ctx0" brushRef="#br0" timeOffset="2735.1765">-104 3011 0,'104'0'16,"1"0"-16,0 0 0,52-26 0,-52 26 15,-27-26 1,-52 26-1,-52-52 1,-105-53 15,131 105-15</inkml:trace>
          <inkml:trace contextRef="#ctx0" brushRef="#br0" timeOffset="3162.8835">-262 2488 0,'236'0'15,"-79"26"-15,-52-26 0,-26-26 16,-106-1-1,-51-51 1,-53-1 0,-79 1-1,53 25 17,0 27-17,183 26 1,53-26-1,78 0 1,79 26 0,-27 0-1,-26 26 1,-52-52 0,-78 0-1,-53 26 1</inkml:trace>
          <inkml:trace contextRef="#ctx0" brushRef="#br0" timeOffset="3791.7495">786 2226 0,'314'-53'0,"-52"106"16,0 51-1,-53 1 1,-130 0 0,-131 0-1,-79-27 17,-157-52-17,-53 1 1,341-27-1</inkml:trace>
          <inkml:trace contextRef="#ctx0" brushRef="#br0" timeOffset="3546.648">1152 2304 0,'131'79'15,"-78"-1"-15,-53 27 0,0 26 16,-26 0 15,26-26-15,0-1 15,0-25-31,0-79 16,-27-26-1,-51-53 1,-1-78 0,-52 0-1,131 157 16</inkml:trace>
          <inkml:trace contextRef="#ctx0" brushRef="#br0" timeOffset="-1952.0235">-7803 995 0,'26'-26'0,"-26"52"0,-26 79 15,0 78-15,0 53 0,26-1 16,52-25 0,27-27-1,25-26 1,53-52-1,27-79 1,-1-78 0,0-27-1,-26-78 1,-26 0 0,-78-26-1,-53-1 1,-26 27-1,-27 53 1,27 25 0,0 53-1,0 26 1,26 78 15,26 1-15,-26-79-1</inkml:trace>
          <inkml:trace contextRef="#ctx0" brushRef="#br0" timeOffset="-1127.8575">-5760 1414 0,'0'52'0,"26"79"0,-52 26 15,52 27 1,-26-1 0,26-26-1,0-26 1,-26-26 0,0-79-1,0-26 1,-52-79-1,-53-52 1,0-52 0,0-26-1,27 52 1,26-1 0,25 54-1,54 51 16,-1-78-15,105 79 0,26 26-1,52 26 1,53 52 0,-26 1-1,-53-1 16,-78 27-31,-79-27 16,-105 0 0,-78 1-1,-78-1 1,-1-26 0,27 0 15,104 27-16,52-53 1,80 26 0,104-26-1,26 0 1,-157 0 0</inkml:trace>
          <inkml:trace contextRef="#ctx0" brushRef="#br0" timeOffset="-635.7015">-4844 2173 0,'340'0'16,"-235"0"-16,-26 27 15,-27-27 1,-26 0-1,-78 26 1,-27-52 0,1-27-1,78 53 1</inkml:trace>
        </inkml:traceGroup>
      </inkml:traceGroup>
    </inkml:traceGroup>
  </inkml:traceGroup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4:04.8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6A93D8-B0B3-46C7-9E9F-D7381826500E}" emma:medium="tactile" emma:mode="ink">
          <msink:context xmlns:msink="http://schemas.microsoft.com/ink/2010/main" type="writingRegion" rotatedBoundingBox="20320,16562 29317,16990 29242,18577 20245,18149"/>
        </emma:interpretation>
      </emma:emma>
    </inkml:annotationXML>
    <inkml:traceGroup>
      <inkml:annotationXML>
        <emma:emma xmlns:emma="http://www.w3.org/2003/04/emma" version="1.0">
          <emma:interpretation id="{CEB0BB02-D0CC-44F0-8796-25E237902B6F}" emma:medium="tactile" emma:mode="ink">
            <msink:context xmlns:msink="http://schemas.microsoft.com/ink/2010/main" type="paragraph" rotatedBoundingBox="20320,16562 29317,16990 29242,18577 20245,18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828C2E-B1DC-479D-8ED6-FE1FACB43207}" emma:medium="tactile" emma:mode="ink">
              <msink:context xmlns:msink="http://schemas.microsoft.com/ink/2010/main" type="line" rotatedBoundingBox="20320,16562 29317,16990 29242,18577 20245,18149"/>
            </emma:interpretation>
          </emma:emma>
        </inkml:annotationXML>
        <inkml:traceGroup>
          <inkml:annotationXML>
            <emma:emma xmlns:emma="http://www.w3.org/2003/04/emma" version="1.0">
              <emma:interpretation id="{7D5AC301-39EB-4E04-83BB-94AC7329E687}" emma:medium="tactile" emma:mode="ink">
                <msink:context xmlns:msink="http://schemas.microsoft.com/ink/2010/main" type="inkWord" rotatedBoundingBox="20320,16562 29317,16990 29242,18577 20245,18149"/>
              </emma:interpretation>
              <emma:one-of disjunction-type="recognition" id="oneOf0">
                <emma:interpretation id="interp0" emma:lang="it-IT" emma:confidence="0">
                  <emma:literal>DONNONE)</emma:literal>
                </emma:interpretation>
                <emma:interpretation id="interp1" emma:lang="it-IT" emma:confidence="0">
                  <emma:literal>DONNINE)</emma:literal>
                </emma:interpretation>
                <emma:interpretation id="interp2" emma:lang="it-IT" emma:confidence="0">
                  <emma:literal>Davanti?</emma:literal>
                </emma:interpretation>
                <emma:interpretation id="interp3" emma:lang="it-IT" emma:confidence="0">
                  <emma:literal>DONNONE))</emma:literal>
                </emma:interpretation>
                <emma:interpretation id="interp4" emma:lang="it-IT" emma:confidence="0">
                  <emma:literal>DONNINE))</emma:literal>
                </emma:interpretation>
              </emma:one-of>
            </emma:emma>
          </inkml:annotationXML>
          <inkml:trace contextRef="#ctx0" brushRef="#br0">-6284 11522 0,'26'131'0,"-52"52"0,26 0 16,0 27-1,26-1 1,0-26-1,0-52 1,1-52 0,-1-53-1,-52-52 1,-79-157 0,26-53 15,-78-78-16,0-27 1,78 158 0,53 52-1,26 79 1,79 52 0,-1-27-1,106 54 1,25 51-1,53 53 17,0 52-17,-53 27 1,-78-1 0,-78-25-1,-158-53 1,-52 0-1,-53-53 1,-52 1 0,27-79-1,25 0 1,79-27 0,53 1-1,52-78 1,78-1-1,105 0 1,-157 105 0</inkml:trace>
          <inkml:trace contextRef="#ctx0" brushRef="#br0" timeOffset="496.062">-5289 12464 0,'52'184'16,"1"-80"-16,-27-25 16,26-27-1,53 1 1,-27-80 15,53-25-15,0-105 15,-52-79-15,-105 53-1,-27 0 1,-25 78-1,-79 53 1,0 78 0,26 52-1,52 53 1,53 53 0,52-27-1,131 0 1,26-131-1,27-105 1,-210 79 0</inkml:trace>
          <inkml:trace contextRef="#ctx0" brushRef="#br0" timeOffset="1231.3665">-4268 11941 0,'-52'157'0,"-1"0"16,27 26 0,0 0 15,52-52-31,27-52 15,-1-53 17,53-105-17,-53-51 1,-26-28 0,0 28-1,-26 77 1,0 27-1,0 52 1,0 27 0,27 104-1,25 0 1,53 0 0,26-79-1,0-25 16,-27-79-15,-25-79 0,-53-52-1,-52-53 1,-53 1 0,-25-1-1,-1 79 1,52 79-1,53 26 1,27 26 0,51-26-1,53 78 1,26 0 0,-26 1-1,-78-79 1,-1-53-1,-52 79 1</inkml:trace>
          <inkml:trace contextRef="#ctx0" brushRef="#br0" timeOffset="1980.342">-2854 12124 0,'-26'105'0,"0"-27"16,0 27-16,-27 52 31,-25-26-15,78-26-1,0-79 1,0-26 0,0-26-1,0-79 1,52 26-1,-52-78 1,0 0 0,0 79-1,26 51 1,-26 27 0,26 53-1,27 78 1,-1-27-1,53 27 17,0-26-17,-1-53 1,-25-52 0,-27-78-1,-52-79 1,-26-26-1,-52-1 1,25 53 0,-25 27-1,51 51 1,1 53 0,52 26-1,79 27 1,0-27-1,-105-26 1</inkml:trace>
          <inkml:trace contextRef="#ctx0" brushRef="#br0" timeOffset="3326.9355">-1728 11888 0,'-78'-52'0,"25"52"0,-52 26 16,53 0-16,26 27 0,52 25 15,53 1 1,52 52 0,26 0-1,0 26 1,-79 0-1,-52-53 1,-78-25 0,-53-53-1,-52-52 1,0 0 0,0-27 15,78 1-16,27 26 1,78 26 0,79-52-1,52-1 1,26-25 0,-25-1-1,-28-52 1,-25 0-1,-52 0 1,-53 79 0,0 26-1,0 26 1,0 26 0,-27 26-1,1 79 1,26 26-1,0 27 1,0-1 15,53-52-15,-1-53 0,0-78-1,27-26 1,-27-105-1,1-26 1,-27-26 0,-26 78-1,0 27 1,0 78 0,-26 26-1,-1 52 1,54 79-1,-27 27 1,52-53 0,0 0-1,27-53 1,26-78 0,-27-78 15,-52-27-16,1-78 1,-54-1 0,-51-25-1,-1 52 1,1 26 0,-1 52-1,79 53 1,26 0-1,53 0 1,26-1 0,52 80-1,-26-27 1,-53-52 0,1-27-1,-79 53 1</inkml:trace>
          <inkml:trace contextRef="#ctx0" brushRef="#br0" timeOffset="4019.274">-523 12255 0,'314'105'0,"-183"-79"15,0-52 1,-105-53 0,-78-52-1,52 131 1</inkml:trace>
          <inkml:trace contextRef="#ctx0" brushRef="#br0" timeOffset="4179.42">-497 12019 0,'183'26'0,"0"-26"0,1 26 16,25-78 0,-209 52-1</inkml:trace>
          <inkml:trace contextRef="#ctx0" brushRef="#br0" timeOffset="3811.2795">-235 12202 0,'26'27'0,"-52"51"0,-1 1 15,-25 130-15,52-104 16,0 26 0,52-53-1,27-25 1,26-1 0,26-52-1,-27 0 1,27 0-1,-52-26 1,-53 0 0,-52-79-1,-53-26 1,-78 0 0,157 131-1</inkml:trace>
          <inkml:trace contextRef="#ctx0" brushRef="#br0" timeOffset="5055.3405">288 11836 0,'184'0'0,"-1"0"15,26 26-15,1-105 16,-210 79 0</inkml:trace>
          <inkml:trace contextRef="#ctx0" brushRef="#br0" timeOffset="4896.171">367 12412 0,'262'52'16,"-131"-26"-16,-27-78 15,-77-105 1,-106 0 0,79 157 15</inkml:trace>
          <inkml:trace contextRef="#ctx0" brushRef="#br0" timeOffset="4671.576">550 12412 0,'26'183'0,"1"-52"15,-1 0 1,26 0 0,-26-52-1,-26-1 1,0-26 15,0 1-15,0-27-1,53 0 1,-1-52 0,0 0-1,27 0 1,26-27 0,-53-25-1,27 52 1,-27-1-1,-26 27 1,-26-26 0,-52-52-1,-1-27 1,53 105 0</inkml:trace>
          <inkml:trace contextRef="#ctx0" brushRef="#br0" timeOffset="5587.533">917 11783 0,'262'-52'0,"-27"157"0,106 130 15,-53 80 1,-157-27 0,-184-131-1,-156-79 1,-184-104 0,-78-157-1,-27-27 1,498 210-1</inkml:trace>
          <inkml:trace contextRef="#ctx0" brushRef="#br0" timeOffset="5315.0895">1310 11862 0,'157'314'0,"-53"-78"15,-51 52 1,-53-52-1,0-79 17,-53-53-17,1-77 1,26-184 0,-26-53-1,52 210 1</inkml:trace>
        </inkml:traceGroup>
      </inkml:traceGroup>
    </inkml:traceGroup>
  </inkml:traceGroup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2:34.3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6E4BF9-F553-43D8-8043-95E7C7B8D36E}" emma:medium="tactile" emma:mode="ink">
          <msink:context xmlns:msink="http://schemas.microsoft.com/ink/2010/main" type="writingRegion" rotatedBoundingBox="32687,12014 32406,17117 30203,16996 30484,11892"/>
        </emma:interpretation>
      </emma:emma>
    </inkml:annotationXML>
    <inkml:traceGroup>
      <inkml:annotationXML>
        <emma:emma xmlns:emma="http://www.w3.org/2003/04/emma" version="1.0">
          <emma:interpretation id="{4DE5A123-E15F-4178-BE5E-5820FB3E1684}" emma:medium="tactile" emma:mode="ink">
            <msink:context xmlns:msink="http://schemas.microsoft.com/ink/2010/main" type="paragraph" rotatedBoundingBox="32687,12014 32406,17117 30203,16996 30484,11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9452AF-0915-45F4-92CD-456BD4508555}" emma:medium="tactile" emma:mode="ink">
              <msink:context xmlns:msink="http://schemas.microsoft.com/ink/2010/main" type="line" rotatedBoundingBox="32687,12014 32406,17117 30203,16996 30484,11892"/>
            </emma:interpretation>
          </emma:emma>
        </inkml:annotationXML>
        <inkml:traceGroup>
          <inkml:annotationXML>
            <emma:emma xmlns:emma="http://www.w3.org/2003/04/emma" version="1.0">
              <emma:interpretation id="{DA53AFDA-E1BD-49A8-9BFF-433767E63BEB}" emma:medium="tactile" emma:mode="ink">
                <msink:context xmlns:msink="http://schemas.microsoft.com/ink/2010/main" type="inkWord" rotatedBoundingBox="32687,12014 32406,17117 30203,16996 30484,11892"/>
              </emma:interpretation>
              <emma:one-of disjunction-type="recognition" id="oneOf0">
                <emma:interpretation id="interp0" emma:lang="it-IT" emma:confidence="0">
                  <emma:literal>E</emma:literal>
                </emma:interpretation>
                <emma:interpretation id="interp1" emma:lang="it-IT" emma:confidence="0">
                  <emma:literal>: :</emma:literal>
                </emma:interpretation>
                <emma:interpretation id="interp2" emma:lang="it-IT" emma:confidence="0">
                  <emma:literal>: E</emma:literal>
                </emma:interpretation>
                <emma:interpretation id="interp3" emma:lang="it-IT" emma:confidence="0">
                  <emma:literal>:</emma:literal>
                </emma:interpretation>
                <emma:interpretation id="interp4" emma:lang="it-IT" emma:confidence="0">
                  <emma:literal>: 6</emma:literal>
                </emma:interpretation>
              </emma:one-of>
            </emma:emma>
          </inkml:annotationXML>
          <inkml:trace contextRef="#ctx0" brushRef="#br0">4111 6756 0,'-235'157'0,"51"-79"15,27 27 1,53-52 0,51-1-1,27 0 1,78 27-1,79-27 1,26 27 0,1 26-1,-27-27 1,-53-26 0,-52-52-1,0 0 16,-26-78-15,27-1 0,-27 79-1</inkml:trace>
          <inkml:trace contextRef="#ctx0" brushRef="#br0" timeOffset="404.271">4766 7672 0,'157'53'0,"27"-27"0,-27-52 16,0-27-1,-53-51 1,-77-27-1,-80-53 1,-78 1 0,-52 0-1,-53 78 1,1 79 0,51 78-1,106 53 1,52 52-1,104 53 1,106 51 0,-27-104-1,-157-157 1</inkml:trace>
          <inkml:trace contextRef="#ctx0" brushRef="#br0" timeOffset="3075.975">3902 9741 0,'79'-26'0,"-79"78"0,-53 79 15,1 105-15,-27 26 16,1 26 0,25 0-1,79 0 1,53-79 0,78-25-1,0-54 1,-235-208-1,549 235 1,-314-209 0,-52-27-1,-53-52 1,-78-52 0,-79 0-1,105 183 1</inkml:trace>
          <inkml:trace contextRef="#ctx0" brushRef="#br0" timeOffset="3264.4395">3562 10343 0,'497'79'16,"-183"52"0,-104-53-1,-210-78-15</inkml:trace>
        </inkml:traceGroup>
      </inkml:traceGroup>
    </inkml:traceGroup>
  </inkml:traceGroup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3:29.8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327478-BE41-41A5-873E-5959C33095CB}" emma:medium="tactile" emma:mode="ink">
          <msink:context xmlns:msink="http://schemas.microsoft.com/ink/2010/main" type="writingRegion" rotatedBoundingBox="1623,7043 1963,7043 1963,7174 1623,7174"/>
        </emma:interpretation>
      </emma:emma>
    </inkml:annotationXML>
    <inkml:traceGroup>
      <inkml:annotationXML>
        <emma:emma xmlns:emma="http://www.w3.org/2003/04/emma" version="1.0">
          <emma:interpretation id="{2CF44664-5478-4726-938A-444A514102DD}" emma:medium="tactile" emma:mode="ink">
            <msink:context xmlns:msink="http://schemas.microsoft.com/ink/2010/main" type="paragraph" rotatedBoundingBox="1623,7043 1963,7043 1963,7174 1623,7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46851A-D64A-4627-A434-9CD462D56C99}" emma:medium="tactile" emma:mode="ink">
              <msink:context xmlns:msink="http://schemas.microsoft.com/ink/2010/main" type="line" rotatedBoundingBox="1623,7043 1963,7043 1963,7174 1623,7174"/>
            </emma:interpretation>
          </emma:emma>
        </inkml:annotationXML>
        <inkml:traceGroup>
          <inkml:annotationXML>
            <emma:emma xmlns:emma="http://www.w3.org/2003/04/emma" version="1.0">
              <emma:interpretation id="{73677790-E548-4C4A-858E-355DC9AFBEBE}" emma:medium="tactile" emma:mode="ink">
                <msink:context xmlns:msink="http://schemas.microsoft.com/ink/2010/main" type="inkWord" rotatedBoundingBox="1641,7026 1978,7119 1945,7236 1609,7144"/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-</emma:literal>
                </emma:interpretation>
                <emma:interpretation id="interp2" emma:lang="it-IT" emma:confidence="0">
                  <emma:literal>è</emma:literal>
                </emma:interpretation>
                <emma:interpretation id="interp3" emma:lang="it-IT" emma:confidence="0">
                  <emma:literal>'</emma:literal>
                </emma:interpretation>
                <emma:interpretation id="interp4" emma:lang="it-IT" emma:confidence="0">
                  <emma:literal>,</emma:literal>
                </emma:interpretation>
              </emma:one-of>
            </emma:emma>
          </inkml:annotationXML>
          <inkml:trace contextRef="#ctx0" brushRef="#br0">4426 498 0,'78'0'0,"27"0"15,0 0-15,52 0 0,26 0 16,27 27-1,-27-27 1,0 0 0,-52 0 15,-52 0-15,-53 0-1,-26 0 1,-52 0-1,-1-27 1,1-25 0,26 26-1,26 0 1,0 26 0,26-27-1,0 54 1,0-27-1,27 0 1,25 0 0,1 26-1,26 0 1,-1 0 0,1 0-1,-53 1 1,-25-1 15,-54 0-15,-51 0-1,-1 0 1,-25-26 0,25 0-1,27-26 1,52 26-1</inkml:trace>
        </inkml:traceGroup>
      </inkml:traceGroup>
    </inkml:traceGroup>
  </inkml:traceGroup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2:45.8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210C637-0F76-4545-A2FE-662F26988F3D}" emma:medium="tactile" emma:mode="ink">
          <msink:context xmlns:msink="http://schemas.microsoft.com/ink/2010/main" type="writingRegion" rotatedBoundingBox="1623,7043 11992,7043 11992,10499 1623,10499"/>
        </emma:interpretation>
      </emma:emma>
    </inkml:annotationXML>
    <inkml:traceGroup>
      <inkml:annotationXML>
        <emma:emma xmlns:emma="http://www.w3.org/2003/04/emma" version="1.0">
          <emma:interpretation id="{D3973878-E06C-4608-8080-DA6CE434A380}" emma:medium="tactile" emma:mode="ink">
            <msink:context xmlns:msink="http://schemas.microsoft.com/ink/2010/main" type="paragraph" rotatedBoundingBox="1623,7043 11992,7043 11992,10499 1623,10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B09DEE-7808-4AC8-A36E-37B0E10723AF}" emma:medium="tactile" emma:mode="ink">
              <msink:context xmlns:msink="http://schemas.microsoft.com/ink/2010/main" type="line" rotatedBoundingBox="1623,7043 11992,7043 11992,10499 1623,10499"/>
            </emma:interpretation>
          </emma:emma>
        </inkml:annotationXML>
        <inkml:traceGroup>
          <inkml:annotationXML>
            <emma:emma xmlns:emma="http://www.w3.org/2003/04/emma" version="1.0">
              <emma:interpretation id="{E971F5B4-C825-4774-A755-C2C36C50ED50}" emma:medium="tactile" emma:mode="ink">
                <msink:context xmlns:msink="http://schemas.microsoft.com/ink/2010/main" type="inkWord" rotatedBoundingBox="1623,7043 4425,7043 4425,10499 1623,10499"/>
              </emma:interpretation>
              <emma:one-of disjunction-type="recognition" id="oneOf0">
                <emma:interpretation id="interp0" emma:lang="it-IT" emma:confidence="0">
                  <emma:literal>PIA</emma:literal>
                </emma:interpretation>
                <emma:interpretation id="interp1" emma:lang="it-IT" emma:confidence="0">
                  <emma:literal>PCI,</emma:literal>
                </emma:interpretation>
                <emma:interpretation id="interp2" emma:lang="it-IT" emma:confidence="0">
                  <emma:literal>PIA)</emma:literal>
                </emma:interpretation>
                <emma:interpretation id="interp3" emma:lang="it-IT" emma:confidence="0">
                  <emma:literal>PIA,</emma:literal>
                </emma:interpretation>
                <emma:interpretation id="interp4" emma:lang="it-IT" emma:confidence="0">
                  <emma:literal>sia)</emma:literal>
                </emma:interpretation>
              </emma:one-of>
            </emma:emma>
          </inkml:annotationXML>
          <inkml:trace contextRef="#ctx0" brushRef="#br0">-3954 1415 0,'79'236'0,"-79"-53"15,0 53 1,-52-27-1,25-104 1,1-27 0,26-78-1,-26-78 1,0-79 0,-26-27-1,-27-25 1,0 52-1,-25 52 1,51 53 0,27-1-1,26 1 1,52 26 15,53 0-15,105 26-1,-1 26 1,-26 26 0,-104 27-1,-53-1 1,-131 1 0,-52 25-1,0-25 1,26-27-1,79-25 1,104-54 0,-52 27-1</inkml:trace>
          <inkml:trace contextRef="#ctx0" brushRef="#br0" timeOffset="451.143">-3116 1389 0,'-52'78'0,"-27"27"0,1 78 16,-27 27-1,53-1 1,52-52 0,52-26-1,27-26 1,25-53 0,-51-104-1,-1-53 1,-52 105-1</inkml:trace>
          <inkml:trace contextRef="#ctx0" brushRef="#br0" timeOffset="943.299">-2932 1939 0,'209'0'0,"-104"-27"0,-53-25 16,-52 52-16</inkml:trace>
          <inkml:trace contextRef="#ctx0" brushRef="#br0" timeOffset="755.811">-2775 1598 0,'0'26'16,"0"79"-16,-53 26 47,106 314-47,-1-340 0,1-27 15,-27-104 1,-52-26 15,26 52-31</inkml:trace>
          <inkml:trace contextRef="#ctx0" brushRef="#br0" timeOffset="1167.894">-2330 1598 0,'183'236'0,"-130"-79"16,-106 26 0,-104 27-1,-131-79 1,52-158 0,236 27-1</inkml:trace>
          <inkml:trace contextRef="#ctx0" brushRef="#br0" timeOffset="12070.5165">-4818-837 0,'-26'26'0,"-26"0"0,52 27 16,78-80-16,27 80 0,52-53 0,-157 0 15</inkml:trace>
        </inkml:traceGroup>
        <inkml:traceGroup>
          <inkml:annotationXML>
            <emma:emma xmlns:emma="http://www.w3.org/2003/04/emma" version="1.0">
              <emma:interpretation id="{C89BA33B-0B82-41B3-9B66-C31FEE71710D}" emma:medium="tactile" emma:mode="ink">
                <msink:context xmlns:msink="http://schemas.microsoft.com/ink/2010/main" type="inkWord" rotatedBoundingBox="11128,8640 11992,8640 11992,9112 11128,9112"/>
              </emma:interpretation>
              <emma:one-of disjunction-type="recognition" id="oneOf1">
                <emma:interpretation id="interp5" emma:lang="it-IT" emma:confidence="0">
                  <emma:literal>T</emma:literal>
                </emma:interpretation>
                <emma:interpretation id="interp6" emma:lang="it-IT" emma:confidence="0">
                  <emma:literal>.</emma:literal>
                </emma:interpretation>
                <emma:interpretation id="interp7" emma:lang="it-IT" emma:confidence="0">
                  <emma:literal>t</emma:literal>
                </emma:interpretation>
                <emma:interpretation id="interp8" emma:lang="it-IT" emma:confidence="0">
                  <emma:literal>r</emma:literal>
                </emma:interpretation>
                <emma:interpretation id="interp9" emma:lang="it-IT" emma:confidence="0">
                  <emma:literal>-</emma:literal>
                </emma:interpretation>
              </emma:one-of>
            </emma:emma>
          </inkml:annotationXML>
          <inkml:trace contextRef="#ctx0" brushRef="#br0" timeOffset="44903.376">4609 786 0,'210'0'0,"25"0"15,27 27-15,-105-80 16,-157 53 0</inkml:trace>
          <inkml:trace contextRef="#ctx0" brushRef="#br0" timeOffset="44758.854">4950 786 0,'52'27'0,"-52"25"15,0 0-15,0 27 0,0-1 32,-26 27-17,26-79 1,-26 1-1,-27-54 1,-25-51 0,-1-27-1,79 105 1</inkml:trace>
        </inkml:traceGroup>
      </inkml:traceGroup>
    </inkml:traceGroup>
  </inkml:traceGroup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3:27.6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7C78C63-4560-4EBE-A95E-7E0454056914}" emma:medium="tactile" emma:mode="ink">
          <msink:context xmlns:msink="http://schemas.microsoft.com/ink/2010/main" type="writingRegion" rotatedBoundingBox="2197,8922 4509,9567 4166,10796 1855,10151"/>
        </emma:interpretation>
      </emma:emma>
    </inkml:annotationXML>
    <inkml:traceGroup>
      <inkml:annotationXML>
        <emma:emma xmlns:emma="http://www.w3.org/2003/04/emma" version="1.0">
          <emma:interpretation id="{FF294638-F829-4A92-8AEB-7A2B724CA53D}" emma:medium="tactile" emma:mode="ink">
            <msink:context xmlns:msink="http://schemas.microsoft.com/ink/2010/main" type="paragraph" rotatedBoundingBox="2197,8922 4509,9567 4166,10796 1855,10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A5008D-53B6-47E7-BB10-4FAD71D39793}" emma:medium="tactile" emma:mode="ink">
              <msink:context xmlns:msink="http://schemas.microsoft.com/ink/2010/main" type="line" rotatedBoundingBox="2197,8922 4509,9567 4166,10796 1855,10151"/>
            </emma:interpretation>
          </emma:emma>
        </inkml:annotationXML>
        <inkml:traceGroup>
          <inkml:annotationXML>
            <emma:emma xmlns:emma="http://www.w3.org/2003/04/emma" version="1.0">
              <emma:interpretation id="{99A72C6B-8624-41B0-A1A3-02873ED563EB}" emma:medium="tactile" emma:mode="ink">
                <msink:context xmlns:msink="http://schemas.microsoft.com/ink/2010/main" type="inkWord" rotatedBoundingBox="2197,8922 4509,9567 4166,10796 1855,10151">
                  <msink:destinationLink direction="with" ref="{BDCB0991-57F1-4EC5-B17D-6109B067489C}"/>
                  <msink:destinationLink direction="to" ref="{001A4A75-544B-4BB2-BE7B-F08D93C35BFC}"/>
                </msink:context>
              </emma:interpretation>
              <emma:one-of disjunction-type="recognition" id="oneOf0">
                <emma:interpretation id="interp0" emma:lang="it-IT" emma:confidence="0">
                  <emma:literal>PCI)</emma:literal>
                </emma:interpretation>
                <emma:interpretation id="interp1" emma:lang="it-IT" emma:confidence="0">
                  <emma:literal>Pt</emma:literal>
                </emma:interpretation>
                <emma:interpretation id="interp2" emma:lang="it-IT" emma:confidence="0">
                  <emma:literal>PC*</emma:literal>
                </emma:interpretation>
                <emma:interpretation id="interp3" emma:lang="it-IT" emma:confidence="0">
                  <emma:literal>tra</emma:literal>
                </emma:interpretation>
                <emma:interpretation id="interp4" emma:lang="it-IT" emma:confidence="0">
                  <emma:literal>Fra</emma:literal>
                </emma:interpretation>
              </emma:one-of>
            </emma:emma>
          </inkml:annotationXML>
          <inkml:trace contextRef="#ctx0" brushRef="#br0">707 27 0,'53'-26'0,"-184"52"0,0 0 16,-26 27-16,0-1 0,26-26 15,78 27 1,53-53-1,105 26 1,52-26 0,0 0-1,27 0 1,-53 26 0,-53 0-1,-52-26 1,-26 26-1,-26-26 1,26 0 0,0-26-1,53-26 17,-53 52-32</inkml:trace>
          <inkml:trace contextRef="#ctx0" brushRef="#br0" timeOffset="-635.7015">707 132 0,'-26'-26'0,"-26"52"15,78 0-15,53-26 0,25 26 0,27-26 16,26 26-16,27 1 0,-1-27 15,53 26 1,-1 0 0,1 0-1,26-26 1,0 26 0,0 0 15,-53 1-16,27-1 1,-79 0 0,-26 0-1,-26-26 1,-53 26 0,-52-26-1,-26-26 1,-27 0-1,1-26 1,0-1 15,-1 1-31,1 26 16,52 26 0,0 26-1,52-52 1,27 52-1,26-26 1,25 26 0,28 0 15,-54 27-15,-77-27-1,-27 26 1,-79-26-1,0 1 1,-52-1 0,27 0-1,-1-52 1,105 26 0</inkml:trace>
          <inkml:trace contextRef="#ctx0" brushRef="#br0" timeOffset="320.292">681 79 0,'26'27'16,"-26"51"-16,27 1 0,-1-27 0,26-52 31,-52 0-15</inkml:trace>
          <inkml:trace contextRef="#ctx0" brushRef="#br0" timeOffset="1175.706">1755 603 0,'0'26'0,"0"1"16,-26 25-16,26 26 0,0-25 0,26-1 15,-52-26 1,26 1 0,0-27 15,-26-53-16,-27-25 1,-25-1 0,-1 1-1,-26-1 1,27 53 0,52 26-1,26 0 1,78 0-1,53 0 1,0 26 0,52 0-1,-26 0 17,-26-26-32,-52 0 15,-27-26 1,-52 26-1</inkml:trace>
          <inkml:trace contextRef="#ctx0" brushRef="#br0" timeOffset="2619.9495">4531 394 0,'52'-27'0,"-104"54"0,-27-1 16,-52 0-16,26 0 0,53 0 0,26 1 15,78-1 1,53 0 0,26 26-1,0 1 1,-53-27-1,-25-26 17,-53 0-17,0-52 1,0 52 0</inkml:trace>
        </inkml:traceGroup>
      </inkml:traceGroup>
    </inkml:traceGroup>
  </inkml:traceGroup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2:28.0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1A4A75-544B-4BB2-BE7B-F08D93C35BFC}" emma:medium="tactile" emma:mode="ink">
          <msink:context xmlns:msink="http://schemas.microsoft.com/ink/2010/main" type="inkDrawing" rotatedBoundingBox="715,10492 1801,9759 2410,10661 1323,11394" semanticType="callout" shapeName="Other">
            <msink:sourceLink direction="to" ref="{99A72C6B-8624-41B0-A1A3-02873ED563EB}"/>
            <msink:sourceLink direction="to" ref="{826516C0-0257-44AC-8608-2845BC72483B}"/>
          </msink:context>
        </emma:interpretation>
      </emma:emma>
    </inkml:annotationXML>
    <inkml:trace contextRef="#ctx0" brushRef="#br0">-5210 2305 0,'-27'79'0,"27"52"0,-52 52 16,0 0-1,-1-26 1,1-52 0,52-105-1,26-78 1,53-106 0,25-51-1,27-27 1,26 26-1,-26 79 1,-78 78 15,-1 53-15,0 105 0,27 52-1,26 52 1,-1-26-1,-25 0 1,-53-26 0,-26-52-1,-26 25 1,-26-77 0,52-27-1</inkml:trace>
  </inkml:traceGroup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4:32.8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5CAC5ED-9B03-4FD1-8E1A-DDAC470245C1}" emma:medium="tactile" emma:mode="ink">
          <msink:context xmlns:msink="http://schemas.microsoft.com/ink/2010/main" type="writingRegion" rotatedBoundingBox="2510,10899 5901,10778 5949,12098 2557,12220">
            <msink:destinationLink direction="with" ref="{1CFC5406-8B7C-4BA2-8781-6655AD5DEC11}"/>
          </msink:context>
        </emma:interpretation>
      </emma:emma>
    </inkml:annotationXML>
    <inkml:traceGroup>
      <inkml:annotationXML>
        <emma:emma xmlns:emma="http://www.w3.org/2003/04/emma" version="1.0">
          <emma:interpretation id="{BE32C02C-C89E-41AA-ACFB-8E5B36C2606C}" emma:medium="tactile" emma:mode="ink">
            <msink:context xmlns:msink="http://schemas.microsoft.com/ink/2010/main" type="paragraph" rotatedBoundingBox="2510,10899 5901,10778 5949,12098 2557,122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6BA29D-6C66-49A5-9765-76F7A5B93678}" emma:medium="tactile" emma:mode="ink">
              <msink:context xmlns:msink="http://schemas.microsoft.com/ink/2010/main" type="line" rotatedBoundingBox="2510,10899 5901,10778 5949,12098 2557,12220"/>
            </emma:interpretation>
          </emma:emma>
        </inkml:annotationXML>
        <inkml:traceGroup>
          <inkml:annotationXML>
            <emma:emma xmlns:emma="http://www.w3.org/2003/04/emma" version="1.0">
              <emma:interpretation id="{826516C0-0257-44AC-8608-2845BC72483B}" emma:medium="tactile" emma:mode="ink">
                <msink:context xmlns:msink="http://schemas.microsoft.com/ink/2010/main" type="inkWord" rotatedBoundingBox="2510,10899 5901,10778 5949,12098 2557,12220">
                  <msink:destinationLink direction="with" ref="{BDCB0991-57F1-4EC5-B17D-6109B067489C}"/>
                  <msink:destinationLink direction="to" ref="{001A4A75-544B-4BB2-BE7B-F08D93C35BFC}"/>
                </msink:context>
              </emma:interpretation>
              <emma:one-of disjunction-type="recognition" id="oneOf0">
                <emma:interpretation id="interp0" emma:lang="it-IT" emma:confidence="0">
                  <emma:literal>a"</emma:literal>
                </emma:interpretation>
                <emma:interpretation id="interp1" emma:lang="it-IT" emma:confidence="0">
                  <emma:literal>a?</emma:literal>
                </emma:interpretation>
                <emma:interpretation id="interp2" emma:lang="it-IT" emma:confidence="0">
                  <emma:literal>a,</emma:literal>
                </emma:interpretation>
                <emma:interpretation id="interp3" emma:lang="it-IT" emma:confidence="0">
                  <emma:literal>a.</emma:literal>
                </emma:interpretation>
                <emma:interpretation id="interp4" emma:lang="it-IT" emma:confidence="0">
                  <emma:literal>os</emma:literal>
                </emma:interpretation>
              </emma:one-of>
            </emma:emma>
          </inkml:annotationXML>
          <inkml:trace contextRef="#ctx0" brushRef="#br0">707 7 0,'-26'0'0,"-53"0"0,-25 0 0,-54 0 15,28 0-15,-1 26 16,78 1-1,27-1 1,26-26 0,79 52-1,52 27 1,26-27 0,0 27-1,-26-27 1,-53 0-1,1-25 1,-27-27 0,27-79-1,-79 79 1</inkml:trace>
          <inkml:trace contextRef="#ctx0" brushRef="#br0" timeOffset="-403.2945">2854 295 0,'184'-104'16,"-106"104"-16,-25 26 0,-27-26 0,0 0 15,-52 26 16,-27-26-15,-51 0 0,-27 78-1,-26-104 1,-53 26 0,-26-26-1,-52 0 1,0 0-1,-26 0 1,52-1 0,27 27-1,51 27 17,80-27-32,51 0 15,79-27 1,1 1-1,25 0 1,-52 26 0</inkml:trace>
          <inkml:trace contextRef="#ctx0" brushRef="#br0" timeOffset="1202.0715">1257 636 0,'26'52'0,"0"0"0,1 1 0,-54 25 15,27 27 1,0 0 0,-26-27-1,26 1 1,0-27 0,26-52-1,-26-52 1,-26-27-1,0-25 1,-53-27 0,1 26-1,-27 26 1,53 53 0,52 0-1,26 0 1,79 26 15,104 52-15,27 1-1,-105-27 1,-79-26 0,-26-53-1,-26 53 1</inkml:trace>
          <inkml:trace contextRef="#ctx0" brushRef="#br0" timeOffset="446.2605">2566 60 0,'79'-27'16,"-27"54"-16,53-1 0,52-26 0,0 52 15,-26 27-15,-26-27 16,-53 0-1,-52-25 1,-52-1 15,-53 0-15,0 0 0,1 53-1,51-53 1,27-26-1,26 0 1</inkml:trace>
        </inkml:traceGroup>
      </inkml:traceGroup>
    </inkml:traceGroup>
  </inkml:traceGroup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2:29.4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C8A8C5-14FD-42F8-8B1A-C965B9452518}" emma:medium="tactile" emma:mode="ink">
          <msink:context xmlns:msink="http://schemas.microsoft.com/ink/2010/main" type="inkDrawing" rotatedBoundingBox="1734,14075 29388,14948 29378,15273 1723,14400" shapeName="Other"/>
        </emma:interpretation>
      </emma:emma>
    </inkml:annotationXML>
    <inkml:trace contextRef="#ctx0" brushRef="#br0">0 0 0,'78'26'15,"1"-26"-15,25 0 0,53 0 0,27 0 16,78-26-16,26 52 16,26-26 15,79 53-16,26-27 1,26 26 0,26-26-1,0 1 1,27 25 0,26-52-1,-1 26 1,54-104 15,25 104-31,52-26 16,1 26-1,0-26 1,52-26 0,0 26-1,26 0 1,0 0-1,27 0 1,-27 0 0,26 26 15,315 0-15,-341-26-1,26 26 1,-26 27-1,-26-27 1,0 26 0,-104-78-1,-1 78 1,-52-25 0,0-1-1,-26 0 16,-27 26-15,27-25 0,-27 25-1,27-26 1,-26 27 0,-1-27-1,-26 0 1,-52-26-1,0 26 1,-52 0 0,0 0-1,-53-26 1,0 27 0,-52-1-1,-26-26 1,-53 26-1,-52-26 1,-53 26 0,-52-26 15,-26-26-15,-26-53-1,26-25 1,0 104-1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3:17.1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7B9D31-A09F-4D23-815F-0CAAC4A04ADB}" emma:medium="tactile" emma:mode="ink">
          <msink:context xmlns:msink="http://schemas.microsoft.com/ink/2010/main" type="writingRegion" rotatedBoundingBox="19672,8645 27662,6790 28219,9190 20229,11045"/>
        </emma:interpretation>
      </emma:emma>
    </inkml:annotationXML>
    <inkml:traceGroup>
      <inkml:annotationXML>
        <emma:emma xmlns:emma="http://www.w3.org/2003/04/emma" version="1.0">
          <emma:interpretation id="{56AEE967-AB1E-468C-B359-0F31502D59DF}" emma:medium="tactile" emma:mode="ink">
            <msink:context xmlns:msink="http://schemas.microsoft.com/ink/2010/main" type="paragraph" rotatedBoundingBox="19672,8645 27662,6790 28219,9190 20229,110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716D0B-AD73-4C3D-BDD6-42FCDBF26591}" emma:medium="tactile" emma:mode="ink">
              <msink:context xmlns:msink="http://schemas.microsoft.com/ink/2010/main" type="line" rotatedBoundingBox="19672,8645 27662,6790 28219,9190 20229,11045"/>
            </emma:interpretation>
          </emma:emma>
        </inkml:annotationXML>
        <inkml:traceGroup>
          <inkml:annotationXML>
            <emma:emma xmlns:emma="http://www.w3.org/2003/04/emma" version="1.0">
              <emma:interpretation id="{34E872B2-930A-4CB6-A767-53044E9365A6}" emma:medium="tactile" emma:mode="ink">
                <msink:context xmlns:msink="http://schemas.microsoft.com/ink/2010/main" type="inkWord" rotatedBoundingBox="19672,8645 27662,6790 28219,9190 20229,11045">
                  <msink:destinationLink direction="with" ref="{D62A69F8-AA94-4152-A656-E5DF4F0ABBBE}"/>
                  <msink:destinationLink direction="with" ref="{E6E78DEA-7190-4C18-87BD-2990F6023FAF}"/>
                </msink:context>
              </emma:interpretation>
              <emma:one-of disjunction-type="recognition" id="oneOf0">
                <emma:interpretation id="interp0" emma:lang="it-IT" emma:confidence="0">
                  <emma:literal>Assi</emma:literal>
                </emma:interpretation>
                <emma:interpretation id="interp1" emma:lang="it-IT" emma:confidence="0">
                  <emma:literal>Asi</emma:literal>
                </emma:interpretation>
                <emma:interpretation id="interp2" emma:lang="it-IT" emma:confidence="0">
                  <emma:literal>Asti</emma:literal>
                </emma:interpretation>
                <emma:interpretation id="interp3" emma:lang="it-IT" emma:confidence="0">
                  <emma:literal>Assai</emma:literal>
                </emma:interpretation>
                <emma:interpretation id="interp4" emma:lang="it-IT" emma:confidence="0">
                  <emma:literal>Asini</emma:literal>
                </emma:interpretation>
              </emma:one-of>
            </emma:emma>
          </inkml:annotationXML>
          <inkml:trace contextRef="#ctx0" brushRef="#br0">-4399 1136 0,'52'131'0,"-104"52"0,-27 53 15,1-27 1,-1 27 0,27-27-1,-1-51 1,27-54 0,26-78-1,0-52 1,26-105-1,27-104 1,25-1 0,1-26-1,25 53 1,-25 52 0,-27 26-1,1 78 1,-53 27-1,26 78 17,-26 79-17,52 79 1,1 26 0,25 25-1,1 1 1,-1-78-1,1-1 1,-53-78 0,0-53-1,-26-52 1,-78-105 0,-27-78-1,-26-27 1,-52 27-1,-1 78 1,54 79 0,77 26-1,53 0 1,79 0 0,52 53 15,26-1-16,0-26 1,-79 26 0,-25-52-1,-53 0 1,0-52 0,0-53-1,0 105 1</inkml:trace>
          <inkml:trace contextRef="#ctx0" brushRef="#br0" timeOffset="449.19">-2357 1267 0,'-105'26'0,"-52"79"0,-26 52 15,26 52 1,52 1-1,53 25 1,78 1 0,52-53-1,1-25 1,26-54 0,-53-51-1,-26-53 1,-26-53-1,0-78 1,27-26 0,-27 157-1</inkml:trace>
          <inkml:trace contextRef="#ctx0" brushRef="#br0" timeOffset="876.897">-1886 1660 0,'-78'78'0,"-53"1"0,26 52 15,79 0 1,78-1 0,27 28-1,52 25 1,-53-26 0,-51-26-1,-54-26 1,-51-53-1,-53-52 1,-52-26 0,26-53-1,52-25 1,79-54 0,26 158 15</inkml:trace>
          <inkml:trace contextRef="#ctx0" brushRef="#br0" timeOffset="1064.385">-2514 2209 0,'105'0'16,"26"0"-16,104 53 0,1-27 0,-53-78 15,-78-27 17,-105 79-17</inkml:trace>
          <inkml:trace contextRef="#ctx0" brushRef="#br0" timeOffset="1368.0765">-1807 1188 0,'524'184'0,"-210"-1"15,-105 26 1,-130 1-1,-105-1 1,-53 1 0,1-27-1,52-52 1,26-131 0</inkml:trace>
          <inkml:trace contextRef="#ctx0" brushRef="#br1" timeOffset="-10587.213">0 10 0,'235'-52'0,"-77"104"0,51 105 15,27 0 1,-1-26 0,80 26 15,-158-78-16,-157-53 1,-53 26 0,-104 27-1,-52-53 1,25 26 0,106 1-1,130-79 1,132-79-1,-184 105 1</inkml:trace>
          <inkml:trace contextRef="#ctx0" brushRef="#br1" timeOffset="-10246.4145">2514-69 0,'104'236'0,"-77"26"16,-54 26 0,54-52-1,25-53 1,-26-52 15,53-53-15,-53-51-1,0-27 1,-26-53 0,26-78-1,-26 131 1</inkml:trace>
          <inkml:trace contextRef="#ctx0" brushRef="#br1" timeOffset="-9930.0285">2330 219 0,'210'-52'0,"25"26"16,-25 52-16,-105 0 16,-105-26-1</inkml:trace>
        </inkml:traceGroup>
      </inkml:traceGroup>
    </inkml:traceGroup>
  </inkml:traceGroup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4:38.1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418D41-FC81-487A-B990-DCCE5EEE1287}" emma:medium="tactile" emma:mode="ink">
          <msink:context xmlns:msink="http://schemas.microsoft.com/ink/2010/main" type="writingRegion" rotatedBoundingBox="12228,10918 17308,10918 17308,12673 12228,12673">
            <msink:destinationLink direction="with" ref="{1CFC5406-8B7C-4BA2-8781-6655AD5DEC11}"/>
          </msink:context>
        </emma:interpretation>
      </emma:emma>
    </inkml:annotationXML>
    <inkml:traceGroup>
      <inkml:annotationXML>
        <emma:emma xmlns:emma="http://www.w3.org/2003/04/emma" version="1.0">
          <emma:interpretation id="{385616A7-0B78-4088-8E89-88B11DCA3854}" emma:medium="tactile" emma:mode="ink">
            <msink:context xmlns:msink="http://schemas.microsoft.com/ink/2010/main" type="paragraph" rotatedBoundingBox="12228,10918 17308,10918 17308,12673 12228,12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B69A43-2ADE-4C1A-A528-88CFC4F93C18}" emma:medium="tactile" emma:mode="ink">
              <msink:context xmlns:msink="http://schemas.microsoft.com/ink/2010/main" type="line" rotatedBoundingBox="12228,10918 17308,10918 17308,12673 12228,12673"/>
            </emma:interpretation>
          </emma:emma>
        </inkml:annotationXML>
        <inkml:traceGroup>
          <inkml:annotationXML>
            <emma:emma xmlns:emma="http://www.w3.org/2003/04/emma" version="1.0">
              <emma:interpretation id="{9A1A7A6F-63D5-4189-B1E5-9C0F289ABE94}" emma:medium="tactile" emma:mode="ink">
                <msink:context xmlns:msink="http://schemas.microsoft.com/ink/2010/main" type="inkWord" rotatedBoundingBox="15344,11678 17308,11678 17308,12673 15344,12673"/>
              </emma:interpretation>
              <emma:one-of disjunction-type="recognition" id="oneOf0">
                <emma:interpretation id="interp0" emma:lang="it-IT" emma:confidence="0">
                  <emma:literal>a.</emma:literal>
                </emma:interpretation>
                <emma:interpretation id="interp1" emma:lang="it-IT" emma:confidence="0">
                  <emma:literal>a, p</emma:literal>
                </emma:interpretation>
                <emma:interpretation id="interp2" emma:lang="it-IT" emma:confidence="0">
                  <emma:literal>a, .</emma:literal>
                </emma:interpretation>
                <emma:interpretation id="interp3" emma:lang="it-IT" emma:confidence="0">
                  <emma:literal>api</emma:literal>
                </emma:interpretation>
                <emma:interpretation id="interp4" emma:lang="it-IT" emma:confidence="0">
                  <emma:literal>a, o</emma:literal>
                </emma:interpretation>
              </emma:one-of>
            </emma:emma>
          </inkml:annotationXML>
          <inkml:trace contextRef="#ctx0" brushRef="#br0">3116 897 0,'26'131'15,"79"52"-15,-131-52 63,26-131-63</inkml:trace>
          <inkml:trace contextRef="#ctx0" brushRef="#br0" timeOffset="-240.219">4111 949 0,'26'79'0,"-52"-1"0,26 53 15,0 0 1,0 0 0,0-26-1,0-1 1,-26-51 0,26-53-1,-52-53 1,-27-77-1,-26-28 1,-26-25 0,-26 26-1,26 0 17,53 78-17,78 79 1,52-26 15,79-26-31,78 52 16,53 0-1,26 0 1,-26 0 0,-26 26-1,-53-26 1,-104 0-1,-53-26 1,-26 52 0,-26 0-1,0 27 1,-1 25 0,27 1-1,0-1 1,-26-25 15,-52-80-15,-27-51-1,105 78-15</inkml:trace>
          <inkml:trace contextRef="#ctx0" brushRef="#br0" timeOffset="-1157.1525">890 33 0,'0'-27'0,"-105"27"0,-52 0 0,0 27 15,-26-1-15,26 26 16,52-26-1,79 1 1,52-1 0,79 0-1,78 0 1,0 0 0,27 0-1,-105-26 1,-27 27-1,-52-27 1,-26 0 0,-26-27-1,0 1 1,-26-52 15,25 25-15,1-25-1,0 52 1,26 26 0,0 0-1,26 78 1,27 1 0,51 25-1,1-51 1,26-53-1,-131 0 1</inkml:trace>
        </inkml:traceGroup>
      </inkml:traceGroup>
    </inkml:traceGroup>
  </inkml:traceGroup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4:36.0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E6586D-233D-486A-B558-8CFF96AB410A}" emma:medium="tactile" emma:mode="ink">
          <msink:context xmlns:msink="http://schemas.microsoft.com/ink/2010/main" type="writingRegion" rotatedBoundingBox="20633,11154 21341,11154 21341,11521 20633,11521">
            <msink:destinationLink direction="with" ref="{1CFC5406-8B7C-4BA2-8781-6655AD5DEC11}"/>
          </msink:context>
        </emma:interpretation>
      </emma:emma>
    </inkml:annotationXML>
    <inkml:traceGroup>
      <inkml:annotationXML>
        <emma:emma xmlns:emma="http://www.w3.org/2003/04/emma" version="1.0">
          <emma:interpretation id="{2264C362-3159-409E-9DB4-71E51F4C4A52}" emma:medium="tactile" emma:mode="ink">
            <msink:context xmlns:msink="http://schemas.microsoft.com/ink/2010/main" type="paragraph" rotatedBoundingBox="20633,11154 21341,11154 21341,11521 20633,11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8CE041-068D-431F-B8C5-3736B387487E}" emma:medium="tactile" emma:mode="ink">
              <msink:context xmlns:msink="http://schemas.microsoft.com/ink/2010/main" type="line" rotatedBoundingBox="20633,11154 21341,11154 21341,11521 20633,11521"/>
            </emma:interpretation>
          </emma:emma>
        </inkml:annotationXML>
        <inkml:traceGroup>
          <inkml:annotationXML>
            <emma:emma xmlns:emma="http://www.w3.org/2003/04/emma" version="1.0">
              <emma:interpretation id="{702ECBA6-386C-4378-AA73-4F62F99B7CEF}" emma:medium="tactile" emma:mode="ink">
                <msink:context xmlns:msink="http://schemas.microsoft.com/ink/2010/main" type="inkWord" rotatedBoundingBox="20633,11154 21341,11154 21341,11521 20633,11521"/>
              </emma:interpretation>
              <emma:one-of disjunction-type="recognition" id="oneOf0">
                <emma:interpretation id="interp0" emma:lang="it-IT" emma:confidence="0">
                  <emma:literal>&gt;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s</emma:literal>
                </emma:interpretation>
                <emma:interpretation id="interp3" emma:lang="it-IT" emma:confidence="0">
                  <emma:literal>,</emma:literal>
                </emma:interpretation>
                <emma:interpretation id="interp4" emma:lang="it-IT" emma:confidence="0">
                  <emma:literal>-</emma:literal>
                </emma:interpretation>
              </emma:one-of>
            </emma:emma>
          </inkml:annotationXML>
          <inkml:trace contextRef="#ctx0" brushRef="#br0">0 0 0,'524'183'16,"-393"-130"0,-78-1-1,-53-26 1,-53 0 0,-78 1-1,-78-54 1,-53 1-1,262 26 1</inkml:trace>
        </inkml:traceGroup>
      </inkml:traceGroup>
    </inkml:traceGroup>
  </inkml:traceGroup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5:35.3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E9F91E-0FD3-46A5-8A5C-2CB45A0A17AA}" emma:medium="tactile" emma:mode="ink">
          <msink:context xmlns:msink="http://schemas.microsoft.com/ink/2010/main" type="writingRegion" rotatedBoundingBox="990,530 11075,386 11111,2893 1026,3036"/>
        </emma:interpretation>
      </emma:emma>
    </inkml:annotationXML>
    <inkml:traceGroup>
      <inkml:annotationXML>
        <emma:emma xmlns:emma="http://www.w3.org/2003/04/emma" version="1.0">
          <emma:interpretation id="{8D467F0C-B909-4D98-8BB6-1C7BA41B22A9}" emma:medium="tactile" emma:mode="ink">
            <msink:context xmlns:msink="http://schemas.microsoft.com/ink/2010/main" type="paragraph" rotatedBoundingBox="990,530 11075,386 11111,2893 1026,3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C4B42F-638D-482D-9575-1C8789C4BE81}" emma:medium="tactile" emma:mode="ink">
              <msink:context xmlns:msink="http://schemas.microsoft.com/ink/2010/main" type="line" rotatedBoundingBox="999,502 8180,716 8147,1823 966,1608"/>
            </emma:interpretation>
          </emma:emma>
        </inkml:annotationXML>
        <inkml:traceGroup>
          <inkml:annotationXML>
            <emma:emma xmlns:emma="http://www.w3.org/2003/04/emma" version="1.0">
              <emma:interpretation id="{6FA1DC00-4BD5-488F-A37A-6A08B2A8ABE6}" emma:medium="tactile" emma:mode="ink">
                <msink:context xmlns:msink="http://schemas.microsoft.com/ink/2010/main" type="inkWord" rotatedBoundingBox="999,502 8180,716 8147,1823 966,1608"/>
              </emma:interpretation>
              <emma:one-of disjunction-type="recognition" id="oneOf0">
                <emma:interpretation id="interp0" emma:lang="it-IT" emma:confidence="0">
                  <emma:literal>Propizio.</emma:literal>
                </emma:interpretation>
                <emma:interpretation id="interp1" emma:lang="it-IT" emma:confidence="0">
                  <emma:literal>propizio.</emma:literal>
                </emma:interpretation>
                <emma:interpretation id="interp2" emma:lang="it-IT" emma:confidence="0">
                  <emma:literal>propiziano.</emma:literal>
                </emma:interpretation>
                <emma:interpretation id="interp3" emma:lang="it-IT" emma:confidence="0">
                  <emma:literal>propiziar.</emma:literal>
                </emma:interpretation>
                <emma:interpretation id="interp4" emma:lang="it-IT" emma:confidence="0">
                  <emma:literal>propiziai.</emma:literal>
                </emma:interpretation>
              </emma:one-of>
            </emma:emma>
          </inkml:annotationXML>
          <inkml:trace contextRef="#ctx0" brushRef="#br0">367 58 0,'52'79'0,"-52"-1"15,26 27-15,1 52 16,-27 26 0,0 1-1,-27-53 1,27-27-1,0-77 1,0-54 0,0-77-1,-26-54 1,-52-51 0,-1 52 15,-26 78-16,1 1 1,51 25 0,53-25-1,53 25 1,130 1 0,79 0-1,-53 52 1,1 52-1,-184-26 1,-78 53 0,-53 26-1,-52 26 1,0-1 0,52-77-1,131-79 1,105-105-1,79 0 1,25-26 15,-25 78-15,-106 79 0,-77 131-1,-54-52 1,-25 78-1,-27 52 1,1-26 0,26-104-1,52-53 1,0-78 0,104-105-1,-25-53 1,26 53-1,-53 52 1,-26 79 0,0 52-1,27 53 1,-27 78 0,0 26-1,0-52 16,-26-52-15,0-53 0,-52 0-1,-53-52 1,-78 26 0,-27 0-1,79 0 1,105 0-1,131-52 1,52-53 0,79-26-1,-236 131 1</inkml:trace>
          <inkml:trace contextRef="#ctx0" brushRef="#br0" timeOffset="532.1925">1833 320 0,'131'183'0,"-131"1"16,26-1-1,-26-105 1,0-25-1,-26-53 1,0-53 0,0-78-1,-27-52 1,53 26 0,-26 52-1,52 53 16,53 0-15,26 25 0,52 27-1,-26 27 1,-26 25 0,-105 27-1,-79-27 1,-52 26-1,0-25 1,26-27 0,27-26 15,130-79-15,-52 79-1</inkml:trace>
          <inkml:trace contextRef="#ctx0" brushRef="#br0" timeOffset="950.1345">2750 294 0,'0'0'0</inkml:trace>
          <inkml:trace contextRef="#ctx0" brushRef="#br0" timeOffset="1837.773">1702 529 0,'105'27'16,"0"25"-16,52 27 0,-78-1 16,25 1-1,-78-27 1,-26-52-1,27-26 1,25-53 0,0-52-1,1-52 1,-27 52 0,-26 0-1,0 79 1,-26 78-1,26-26 1,26 26 0,26 105 15,1 26 0,25 0-31,-25-26 16,-27-26-1,0-53 1,-52-52 0,-79-52-1,27-53 1,-53-26 0,26-26-1,79 53 1,26 25-1,26 79 1,52-26 0,80 0-1,51-1 1,27 54 0,-79-27-1,-52 26 16,-105 0-15,0 26 0,-27 27-1,-25 26 1,26 52 0,26-53-1,26-25 1,53-27-1,51 1 1,-25-53 0,-26 0-1,-27-26 1,-52-27 0,-105-25-1,1-1 1,-53 27-1,157 52 1</inkml:trace>
          <inkml:trace contextRef="#ctx0" brushRef="#br0" timeOffset="2033.073">3012 765 0,'131'0'0,"78"-26"0,-26-26 16,-104-1 0,-131-25-1,-27 25 1,-78-25 0,157 78-1</inkml:trace>
          <inkml:trace contextRef="#ctx0" brushRef="#br0" timeOffset="3747.807">3247 399 0,'262'0'0,"-52"26"15,-79-26 1,-105 26-1,-26 26 1,-26 53 0,-27 26-1,27 0 1,0-79 0,52-26-1,-26-52 1,26-52-1,0-53 1,-26 0 0,27 26-1,-1 79 1,0 26 0,26 78-1,53 27 1,0 0-1,26-53 1,0-26 15,-27-26-15,-51-52 0,-27 0-1,-78-79 1,-53 26-1,-26 53 1,26 26 0,53 26-1,52 0 1,78-27 0,53-25-1,0 0 1,26 52-1,-78 26 1,-79-26 0,52-26-1,27 52 1,26-26 0,52 0-1,-53 26 1,-51 0 15,-27 0-15,-105 53-1,-51 52 1,-28 0 0,54 0-1,77-53 1,80-25-1,25-27 1,53-26 0,0-26 15,-78-79-15,-132 26-1,-26 27 1,-26 0-1,0 52 1,27 26 0,104-26-1,52 26 1,105-26 0,53-52-1,25-1 1,-104-52-1,0 27 1,-52-27 0,-27 79-1,-52 52 1,0-26 0,0 53-1,0 77 1,-78 1 15,-1 53-15,0-80-1,53-77 1,26-27 0,0-79-1,79-78 1,-27-26-1,1 52 1,-1 78 0,0 27-1,-25 52 1,25 53 0,0 26-1,53-1 1,-26-25-1,-1-27 1,-26-26 0,-52-26-1,-78-26 1,-132 0 15,-25 26-15,-1 26-1,79 0 1,105 1 0,78-54-1,-26 27 1</inkml:trace>
          <inkml:trace contextRef="#ctx0" brushRef="#br0" timeOffset="9967.1355">7149 948 0,'0'0'16</inkml:trace>
        </inkml:traceGroup>
      </inkml:traceGroup>
      <inkml:traceGroup>
        <inkml:annotationXML>
          <emma:emma xmlns:emma="http://www.w3.org/2003/04/emma" version="1.0">
            <emma:interpretation id="{B64B211A-7522-4A65-9904-477DAF56F211}" emma:medium="tactile" emma:mode="ink">
              <msink:context xmlns:msink="http://schemas.microsoft.com/ink/2010/main" type="line" rotatedBoundingBox="1486,1754 11093,1618 11111,2893 1504,3029">
                <msink:destinationLink direction="with" ref="{76ADA13B-72FF-4BF0-9BE3-839B55C691A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CA3EF4E-3151-4481-9E0C-D5C7C0061075}" emma:medium="tactile" emma:mode="ink">
                <msink:context xmlns:msink="http://schemas.microsoft.com/ink/2010/main" type="inkWord" rotatedBoundingBox="1486,1754 6196,1688 6214,2962 1504,3029"/>
              </emma:interpretation>
              <emma:one-of disjunction-type="recognition" id="oneOf1">
                <emma:interpretation id="interp5" emma:lang="it-IT" emma:confidence="0">
                  <emma:literal>(TRACCIA</emma:literal>
                </emma:interpretation>
                <emma:interpretation id="interp6" emma:lang="it-IT" emma:confidence="0">
                  <emma:literal>STRACCIA</emma:literal>
                </emma:interpretation>
                <emma:interpretation id="interp7" emma:lang="it-IT" emma:confidence="0">
                  <emma:literal>(ARICCIA</emma:literal>
                </emma:interpretation>
                <emma:interpretation id="interp8" emma:lang="it-IT" emma:confidence="0">
                  <emma:literal>(ARANCIA</emma:literal>
                </emma:interpretation>
                <emma:interpretation id="interp9" emma:lang="it-IT" emma:confidence="0">
                  <emma:literal>(TRACCIAI</emma:literal>
                </emma:interpretation>
              </emma:one-of>
            </emma:emma>
          </inkml:annotationXML>
          <inkml:trace contextRef="#ctx0" brushRef="#br0" timeOffset="6880.419">1152 1472 0,'105'-26'0,"157"0"0,52 0 15,-130 26 1,-53-27 0,-79 27-1,0 0 1,-52 0 15,-26-26-15,0 52-1,26 27 1,0 51 62,-52 263-78,52-341 16,0-26-1,0-78 1,0-53 0,26 0-1,26 0 1,27 52-1,-1 27 1,1 52 0,-27 52-1,-52 27 1,-52-1 15,-27 1-15,1-27-1,25 1 1,27-27 0,52 0-1,27 0 1,51 27 0,-25-27-1,0 26 1,-27-26-1,-52-26 1,0-52 0,26-53-1,-26 105 1</inkml:trace>
          <inkml:trace contextRef="#ctx0" brushRef="#br0" timeOffset="6072.8535">1519 1498 0,'79'53'0,"25"25"0,-25 1 16,-79 52-16,0-79 16,0 0-1,26-52 1,-52-26 0,0-52-1,-27-1 1,53 79-1</inkml:trace>
          <inkml:trace contextRef="#ctx0" brushRef="#br0" timeOffset="5618.781">2671 2467 0,'0'0'0</inkml:trace>
          <inkml:trace contextRef="#ctx0" brushRef="#br0" timeOffset="7770.987">3038 1551 0,'26'131'15,"-78"0"-15,-27-27 0,79-78 16,0-52-1,52-26 1,1-79 0,25 26 15,1-52 0,-27 105-15,1 78-1,-1 52 1,-26 27 0,27-26-1,-27-27 1,-26 1 0,-26-53-1,-27 26 1,-51-26-1,-27 0 1,78-26 0,53 26-1,79-79 1,78 0 0,0-25-1,26 51 1,-78 27-1,-79 0 1,-26 26 0,26-26 15,-26 26-15,0-26-1,-26-1 1,-52 27-1,-1 27 1,1 25 0,-1 26-1,27 27 1,78-26 0,26-1-1,79-51 1,-26-27-1,52-27 1,-52-51 0,-27-27-1,1 26 1,-79 79 0</inkml:trace>
          <inkml:trace contextRef="#ctx0" brushRef="#br0" timeOffset="8350.0515">4295 1420 0,'26'-26'0,"26"-1"15,-130 54-15,-27-1 0,26 52 0,1 27 16,78-26-16,0-1 0,78-52 31,80 1-15,-28-80-1,-25 1 1,-26-53 0,-27 0-1,-52 27 1,26 52 0,-52 26-1,0 52 1,-26 53-1,52 26 1,0-27 0,0-25-1,26-53 1,0-52 0,26-53-1,1-25 1,-1-1-1,-52 105 1</inkml:trace>
          <inkml:trace contextRef="#ctx0" brushRef="#br0" timeOffset="8847.09">5002 1367 0,'0'53'0,"-26"51"0,-27 1 0,-52 0 16,27 0-1,52-53 1,26-52 0,52-52-1,27-53 1,25-26-1,-51 0 1,-27 79 0,-26 52-1,26 78 17,-26 1-17,26 26 1,53-53-1,-27 0 1,-52-52 0,0 0-1,-104 0 1,-54 0 0,1 0-1,79 27 1,78-54-1,131-51 1,-131 78 0</inkml:trace>
          <inkml:trace contextRef="#ctx0" brushRef="#br0" timeOffset="12553.884">629 1236 0,'-131'419'16,"314"-183"0,-78 26-1,78-131 1,-52 0 0,288-131-1,-419 0 1</inkml:trace>
        </inkml:traceGroup>
        <inkml:traceGroup>
          <inkml:annotationXML>
            <emma:emma xmlns:emma="http://www.w3.org/2003/04/emma" version="1.0">
              <emma:interpretation id="{2FFC0696-231A-4321-BD1F-F69DF632F6EA}" emma:medium="tactile" emma:mode="ink">
                <msink:context xmlns:msink="http://schemas.microsoft.com/ink/2010/main" type="inkWord" rotatedBoundingBox="7276,1809 11095,1755 11103,2338 7285,2392"/>
              </emma:interpretation>
              <emma:one-of disjunction-type="recognition" id="oneOf2">
                <emma:interpretation id="interp10" emma:lang="it-IT" emma:confidence="0">
                  <emma:literal>sismica</emma:literal>
                </emma:interpretation>
                <emma:interpretation id="interp11" emma:lang="it-IT" emma:confidence="0">
                  <emma:literal>sismico</emma:literal>
                </emma:interpretation>
                <emma:interpretation id="interp12" emma:lang="it-IT" emma:confidence="0">
                  <emma:literal>Sismica</emma:literal>
                </emma:interpretation>
                <emma:interpretation id="interp13" emma:lang="it-IT" emma:confidence="0">
                  <emma:literal>Sismico</emma:literal>
                </emma:interpretation>
                <emma:interpretation id="interp14" emma:lang="it-IT" emma:confidence="0">
                  <emma:literal>sismiche</emma:literal>
                </emma:interpretation>
              </emma:one-of>
            </emma:emma>
          </inkml:annotationXML>
          <inkml:trace contextRef="#ctx0" brushRef="#br0" timeOffset="9343.152">6651 1315 0,'-52'-26'0,"-26"26"0,-27 26 0,0 26 15,79 27-15,131-27 16,52 1 0,0-53-1,-26 52 1,-105-26-1,-78 27 1,-53-1 15,-52 0-15,52-25 0,53-1-1,104-79 1,79-51-1,78-1 1,-209 105 0</inkml:trace>
          <inkml:trace contextRef="#ctx0" brushRef="#br0" timeOffset="9675.162">7175 1394 0,'-52'26'0,"-1"-26"16,27 26-16,52 0 0,-26 0 0,27 27 15,-1 25-15,-26 27 0,0-53 32,26 1-17,0-106 1,-26-51 0,0-27-1,0 131 1</inkml:trace>
          <inkml:trace contextRef="#ctx0" brushRef="#br0" timeOffset="10307.934">7594 1420 0,'-78'-26'0,"-1"26"0,0 0 16,27 26-16,52 26 0,79-26 16,52 27-1,26-27 1,-53 0 0,-51 0-1,-79 0 1,-79 27-1,-26-1 1,26-26 0,53 1-1,78-80 1,79-25 0,26-27-1,-131 105 1</inkml:trace>
          <inkml:trace contextRef="#ctx0" brushRef="#br0" timeOffset="10879.1865">7908 1524 0,'79'236'16,"-79"-183"-1,52-27 1,-26-79 0,1 1-1,-1-27 1,-52-25 0,-1 51-1,27 27 1,0 52-1,27 27 1,25 25 0,27-52-1,25 1 1,-25-54 15,-27-25-15,-26-27-1,-26 1 1,0 52 0,-26 26-1,26 26 1,0 79 0,0-1-1,26 1 1,27-52-1,-27-53 1,26-53 0,-25-25-1,-27 78 1</inkml:trace>
          <inkml:trace contextRef="#ctx0" brushRef="#br0" timeOffset="11146.7475">8799 1472 0,'26'105'0,"-26"0"16,0-27-16,0-25 15,26-27 1,-26-79 0,52 1-1,1-53 1,-53 105 0</inkml:trace>
          <inkml:trace contextRef="#ctx0" brushRef="#br0" timeOffset="11514.888">9322 1263 0,'-235'209'0,"182"-130"15,53-27 1,53 27 0,25-27-1,53-26 1,-26-26-1,-27 0 1,-25-78 0,-1-27-1,1-26 1,-53 131 0</inkml:trace>
          <inkml:trace contextRef="#ctx0" brushRef="#br0" timeOffset="12022.668">9689 1263 0,'26'104'0,"-26"27"0,-52-26 16,-1 0-1,27-79 1,0-26-1,26-52 1,0-53 0,26 0-1,53-26 1,-1 79 0,1 26-1,26 78 1,-27 53 15,-52-1-15,27 1-1,-27-26 1,-26-27 15,-52-26-31,-53-52 16,-52-26-1,26 26 1,0 26 0,52 0 15,79 0-15</inkml:trace>
        </inkml:traceGroup>
      </inkml:traceGroup>
    </inkml:traceGroup>
  </inkml:traceGroup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5:39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6ADA13B-72FF-4BF0-9BE3-839B55C691A8}" emma:medium="tactile" emma:mode="ink">
          <msink:context xmlns:msink="http://schemas.microsoft.com/ink/2010/main" type="inkDrawing" rotatedBoundingBox="855,2611 8107,2462 8122,3178 870,3327" semanticType="underline" shapeName="Other">
            <msink:sourceLink direction="with" ref="{B64B211A-7522-4A65-9904-477DAF56F211}"/>
            <msink:destinationLink direction="with" ref="{40FE2658-F7C6-4C17-81D1-7B249BD6DB96}"/>
          </msink:context>
        </emma:interpretation>
      </emma:emma>
    </inkml:annotationXML>
    <inkml:trace contextRef="#ctx0" brushRef="#br0">0 471 0,'367'-52'16,"-105"78"-1,104-26 1,106 0 0,51 0-1,54 0 1,51 0-1,0 0 1,53 0 0,-52 0-1,-79 26 1,-105-26 0,-210 0-1,-130 0 1,-131-52-1,-105-53 1,-26 0 0,52 1-1,79-1 1,26 105 0,26-26 15,53 52-16,104 0 1,53 53 0,52-1-1,-53 1 1,-77-1 0,-132-25-1,-79 25 1,-130 1-1,-105 25 1,52-77 0,236-27-1</inkml:trace>
  </inkml:traceGroup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5:52.6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FE2658-F7C6-4C17-81D1-7B249BD6DB96}" emma:medium="tactile" emma:mode="ink">
          <msink:context xmlns:msink="http://schemas.microsoft.com/ink/2010/main" type="inkDrawing" rotatedBoundingBox="2930,18297 3078,3162 4531,3176 4383,18312" semanticType="callout" shapeName="Other">
            <msink:sourceLink direction="with" ref="{76ADA13B-72FF-4BF0-9BE3-839B55C691A8}"/>
            <msink:sourceLink direction="with" ref="{C0C0F7F9-218C-48BD-9188-672546F117EE}"/>
          </msink:context>
        </emma:interpretation>
      </emma:emma>
    </inkml:annotationXML>
    <inkml:trace contextRef="#ctx0" brushRef="#br0">523 0 0,'27'79'0,"-1"0"0,0-27 15,-26 27 1,-26-1 0,0 27-1,52 26 16,26 0-15,-26 26 0,0 26-1,1 0 1,-1 1 0,-52-1-1,-1 26 1,-25 1-1,-53-1 1,27 1 0,-1-53 15,132-26-31,51-105 16,106 0-1,25-52 1,27 52-1,-52 27 1,-158 25 0,-157 79 15,-156 27-15,-80 51-1,1 27 1,78-26-1,105 26 1,157-158 0,105-51-1,104-106 1,105 80 0,-52-1-1,-131 105 1,-157 0-1,-157 78 1,-53 105 0,-26-52 15,79 52-15,183-130-1,78-79 1,106-1-1,-27-25 1,-53 26 0,-51 25-1,-106 28 1,1-27 0,0-27-1,26-25 1,52-53-1,0 0 1,26-26 0,-52 53 15,26 25-15,-52 27-1,26 52 1,0 26-1,0 53 1,0 26 0,0 26-1,26 0 1,1-52 0,77-79-1,1-26 1,-26-79-1,-53 27 1,-131-27 0,-78 53-1,-79 26 1,0 26 0,79 0-1,157-26 1,104 0-1,132-53 17,78 53-17,-53 26 1,-104 27 0,-209 25-1,-106 53 1,-77 0-1,25 0 1,157-27 0,158-104-1,157-26 1,25-27 0,1 27-1,-183 52 1,-132 79-1,-130 78 1,0 53 0,52-1-1,105 1 1,78-27 0,1-52 15,-80-52-16,-51-157 1,25-184 0,53 105-1</inkml:trace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5:53.0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6ED6964-7552-4434-8662-5A6416EA72C4}" emma:medium="tactile" emma:mode="ink">
          <msink:context xmlns:msink="http://schemas.microsoft.com/ink/2010/main" type="inkDrawing" rotatedBoundingBox="2958,18434 3377,18931 3365,18940 2946,18443" semanticType="callout" shapeName="Other"/>
        </emma:interpretation>
      </emma:emma>
    </inkml:annotationXML>
    <inkml:trace contextRef="#ctx0" brushRef="#br0">0 0 0,'419'497'0,"-419"-497"16</inkml:trace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5:56.0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0C0F7F9-218C-48BD-9188-672546F117EE}" emma:medium="tactile" emma:mode="ink">
          <msink:context xmlns:msink="http://schemas.microsoft.com/ink/2010/main" type="inkDrawing" rotatedBoundingBox="8460,7525 15903,7408 15925,8864 8483,8981" rotationAngle="1450060252" semanticType="underline">
            <msink:sourceLink direction="with" ref="{FA5F6F36-8C71-4F8E-B2B1-100D552E36FE}"/>
            <msink:destinationLink direction="with" ref="{40FE2658-F7C6-4C17-81D1-7B249BD6DB96}"/>
          </msink:context>
        </emma:interpretation>
      </emma:emma>
    </inkml:annotationXML>
    <inkml:trace contextRef="#ctx0" brushRef="#br0">0 1512 0,'393'-210'15,"-105"53"-15,26 0 16,27-26 0,52-27-1,-1 27 1,54 26-1,25 0 17,0 78-17,27 53 1,25 78 0,-25 53-1,-53 26 1,-26 52-1,26 1 1,-78-54 0,-27 1-1,-104-52 1,-105-53 0,-105-26-1,-78-52 1,-53-79-1,105 131 1</inkml:trace>
  </inkml:traceGroup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6:07.7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82AF56-0367-493A-BA2A-292B25C5F207}" emma:medium="tactile" emma:mode="ink">
          <msink:context xmlns:msink="http://schemas.microsoft.com/ink/2010/main" type="writingRegion" rotatedBoundingBox="23142,1125 30793,1575 30638,4214 22987,3765"/>
        </emma:interpretation>
      </emma:emma>
    </inkml:annotationXML>
    <inkml:traceGroup>
      <inkml:annotationXML>
        <emma:emma xmlns:emma="http://www.w3.org/2003/04/emma" version="1.0">
          <emma:interpretation id="{5CA60CBD-B2F6-49ED-A68F-654B8CDDCA2E}" emma:medium="tactile" emma:mode="ink">
            <msink:context xmlns:msink="http://schemas.microsoft.com/ink/2010/main" type="paragraph" rotatedBoundingBox="23150,1110 30565,1680 30471,2904 23056,2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985B4E-EF0C-4234-8184-E30F0A41248B}" emma:medium="tactile" emma:mode="ink">
              <msink:context xmlns:msink="http://schemas.microsoft.com/ink/2010/main" type="line" rotatedBoundingBox="23150,1110 30565,1680 30471,2904 23056,2335"/>
            </emma:interpretation>
          </emma:emma>
        </inkml:annotationXML>
        <inkml:traceGroup>
          <inkml:annotationXML>
            <emma:emma xmlns:emma="http://www.w3.org/2003/04/emma" version="1.0">
              <emma:interpretation id="{43494983-56A8-4B69-907F-E942003128D9}" emma:medium="tactile" emma:mode="ink">
                <msink:context xmlns:msink="http://schemas.microsoft.com/ink/2010/main" type="inkWord" rotatedBoundingBox="23150,1110 30565,1680 30471,2904 23056,2335"/>
              </emma:interpretation>
              <emma:one-of disjunction-type="recognition" id="oneOf0">
                <emma:interpretation id="interp0" emma:lang="it-IT" emma:confidence="0">
                  <emma:literal>MODELLO</emma:literal>
                </emma:interpretation>
                <emma:interpretation id="interp1" emma:lang="it-IT" emma:confidence="0">
                  <emma:literal>MODEL co</emma:literal>
                </emma:interpretation>
                <emma:interpretation id="interp2" emma:lang="it-IT" emma:confidence="0">
                  <emma:literal>MODEL o</emma:literal>
                </emma:interpretation>
                <emma:interpretation id="interp3" emma:lang="it-IT" emma:confidence="0">
                  <emma:literal>MoDEL co</emma:literal>
                </emma:interpretation>
                <emma:interpretation id="interp4" emma:lang="it-IT" emma:confidence="0">
                  <emma:literal>MODELLI o</emma:literal>
                </emma:interpretation>
              </emma:one-of>
            </emma:emma>
          </inkml:annotationXML>
          <inkml:trace contextRef="#ctx0" brushRef="#br0">26 157 0,'79'-78'16,"-27"104"-16,1 79 0,-53 78 0,-27 27 15,-25-1-15,0-104 16,25-53 15,27-26-15,0-52-1,-26-105 1,0-52 0,26 0-1,0 26 1,26 52-1,0 79 1,1 26 0,-1 52-1,52 53 1,27-53 0,26-26-1,0-52 1,-26-52-1,-27-1 1,1-26 0,-27 1-1,-26 77 17,-26 54-17,27 51 1,-54 105-1,27 53 1,0 0 0,27-79-1,25-52 1,0-53 0,1-52-1,25-79 1,27-25-1,-53-27 1,-25 78 0,-27 53-1,26 0 1,0 79 0,26 26-1,27 26 1,26-53 15,-1-52-15,1-26-1,0-52 1,-53-79 0,-26 0-1,-78-26 1,-53 26-1,-26 79 1,0 52 0,27 78-1,-1 79 1,131-26 0,79 0-1,0-105 1,104-78-1,-209 52 1</inkml:trace>
          <inkml:trace contextRef="#ctx0" brushRef="#br0" timeOffset="656.208">2802 498 0,'-52'131'0,"52"26"16,-27 52-16,1-78 15,26-78 16,-52-53-15,26-79 0,-53-52-1,1-26 1,-27 0 0,26 52-1,53 53 1,26 52-1,26-26 1,53 26 0,104 0-1,79 26 1,0 26 0,-26 27-1,-132-1 16,-104 1-15,-78-1 0,-132 53-1,-52-26 1,-26 0 0,79-27-1,104-25 1,105-79-1,105-79 1,104-78 0,-209 183-1</inkml:trace>
          <inkml:trace contextRef="#ctx0" brushRef="#br0" timeOffset="988.218">3876 498 0,'-27'131'16,"-25"-26"-16,0 25 0,52-51 16,26 0 15,52-27-16,53-52 1,26 0 0,1 0-1,-54-26 1,-156 0 0,-105-53-1,-53 0 1,210 79-1</inkml:trace>
          <inkml:trace contextRef="#ctx0" brushRef="#br0" timeOffset="1170.8235">3535 812 0,'262'-52'0,"-105"26"0,-26-1 16,-157-25 0,-79-27-1,105 79 1</inkml:trace>
          <inkml:trace contextRef="#ctx0" brushRef="#br0" timeOffset="1337.805">3745 472 0,'366'-53'0,"-182"-25"0,-184 78 15</inkml:trace>
          <inkml:trace contextRef="#ctx0" brushRef="#br0" timeOffset="1652.238">4740 524 0,'-210'236'16,"158"-105"-16,26-27 15,52-25 1,26-53 15,79 0-15,26 1 0,-26-27-1,-26 0 1,-53 0-1,-52-27 1,-78-51 0,78 78-1</inkml:trace>
          <inkml:trace contextRef="#ctx0" brushRef="#br0" timeOffset="1980.342">5499 681 0,'-183'236'0,"157"-131"16,52-27-1,26-25 1,53-1 0,26-52 15,52 26-15,-78-52-1,-53-26 1,-52 52-1</inkml:trace>
          <inkml:trace contextRef="#ctx0" brushRef="#br0" timeOffset="2360.2005">6442 1100 0,'131'53'0,"26"-27"16,52-52-16,1-27 15,-27 1 1,-104-53 15,-106 0-15,-103-26-1,-106 53 32,-157 52-47,157 78 0,132 53 32,130 26-1,131 26-31,79-26 0,-236-131 15</inkml:trace>
        </inkml:traceGroup>
      </inkml:traceGroup>
    </inkml:traceGroup>
    <inkml:traceGroup>
      <inkml:annotationXML>
        <emma:emma xmlns:emma="http://www.w3.org/2003/04/emma" version="1.0">
          <emma:interpretation id="{6463671B-9062-46E8-95BA-0F7CFED19D88}" emma:medium="tactile" emma:mode="ink">
            <msink:context xmlns:msink="http://schemas.microsoft.com/ink/2010/main" type="paragraph" rotatedBoundingBox="23137,2783 30696,3227 30638,4214 23079,37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A48AEF-E6B3-4CCE-91E5-7A2CE1909610}" emma:medium="tactile" emma:mode="ink">
              <msink:context xmlns:msink="http://schemas.microsoft.com/ink/2010/main" type="line" rotatedBoundingBox="23137,2783 30696,3227 30638,4214 23079,3770">
                <msink:destinationLink direction="with" ref="{2BD25A68-6E26-4CCE-B3A9-D04205957A2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67865BD-8F1C-467A-839F-51761B87100C}" emma:medium="tactile" emma:mode="ink">
                <msink:context xmlns:msink="http://schemas.microsoft.com/ink/2010/main" type="inkWord" rotatedBoundingBox="23137,2783 30696,3227 30638,4214 23079,3770"/>
              </emma:interpretation>
              <emma:one-of disjunction-type="recognition" id="oneOf1">
                <emma:interpretation id="interp5" emma:lang="it-IT" emma:confidence="0">
                  <emma:literal>Giorgio</emma:literal>
                </emma:interpretation>
                <emma:interpretation id="interp6" emma:lang="it-IT" emma:confidence="0">
                  <emma:literal>CE arrisico</emma:literal>
                </emma:interpretation>
                <emma:interpretation id="interp7" emma:lang="it-IT" emma:confidence="0">
                  <emma:literal>SE arrisico</emma:literal>
                </emma:interpretation>
                <emma:interpretation id="interp8" emma:lang="it-IT" emma:confidence="0">
                  <emma:literal>Giocasse</emma:literal>
                </emma:interpretation>
                <emma:interpretation id="interp9" emma:lang="it-IT" emma:confidence="0">
                  <emma:literal>GE arrisico</emma:literal>
                </emma:interpretation>
              </emma:one-of>
            </emma:emma>
          </inkml:annotationXML>
          <inkml:trace contextRef="#ctx0" brushRef="#br0" timeOffset="5739.867">760 1807 0,'26'-26'16,"0"0"-16,-26 0 0,0-1 0,0 1 15,-52 0-15,-27 26 0,-26 26 16,-52 53-1,-26 52 1,52 0 0,52 26-1,27 0 1,78-52 0,79-1-1,26-51 1,26-27-1,0-52 1,-26 0 0,26-53-1,-131 27 1,-26 25 0,-52-25-1,-53 0 1,-26 78-1,26-26 17,79 0-17,26 0 1,79-26 0,104-27-1,0 27 1,1 0-1,-80 0 1,-25 26 0,-53 0-1,-52 26 1,0 26 0,0 1-1,-1 25 1,1 1-1,79-27 1,-1 1 0,79-27-1,0-26 1,0-26 15,-105-27-15,-26-25-1,0 78 1</inkml:trace>
          <inkml:trace contextRef="#ctx0" brushRef="#br0" timeOffset="5948.838">1283 2331 0,'210'-26'0,"-53"0"0,-26-27 16,-105-25 0,-26 78-1</inkml:trace>
          <inkml:trace contextRef="#ctx0" brushRef="#br0" timeOffset="6136.326">1336 2043 0,'235'-26'0,"53"26"0,-104-27 16,-184 27 0</inkml:trace>
          <inkml:trace contextRef="#ctx0" brushRef="#br0" timeOffset="6575.751">2331 2514 0,'-53'157'0,"158"-131"16,26-26-16,26-52 16,-52-53-1,-27 1 1,-51-1 15,-80-26-15,-52 52-1,-78 53 1,26 52 0,52 53-1,27 26 1,78-27-1,104-25 1,80-27 0,-1-79-1,0-51 1,-26 25 0,-157 79-1</inkml:trace>
          <inkml:trace contextRef="#ctx0" brushRef="#br0" timeOffset="7180.2045">3300 2148 0,'-53'157'16,"53"-26"-16,0-27 15,26-25 1,-26-53-1,-52-78 1,-27-27 15,-78-78-15,79 26 0,25 53-1,80 51 1,25 1-1,53 0 1,104 0 0,1 0-1,-27-1 1,-52 1 0,-131 26-1,-79 26 1,-78 1-1,-52 51 1,52 53 0,78-52-1,53-1 17,104-25-17,53-27 1,105 0-1,0-26 1,-105-52 0,-27-27-1,-25 1 1,-79 78 0</inkml:trace>
          <inkml:trace contextRef="#ctx0" brushRef="#br0" timeOffset="7411.635">4164 2095 0,'26'79'0,"-26"26"16,26 52-16,-26-26 15,0-53 1,52-78 15,1-78-15,-1-1-1,-52 79 1</inkml:trace>
          <inkml:trace contextRef="#ctx0" brushRef="#br0" timeOffset="8096.1615">4949 2121 0,'79'-26'16,"-105"52"-16,-105 1 0,-53-1 0,53 26 16,27 27-16,130-27 0,52 0 15,132 1 17,130 25-17,-183-25 1,-130-1-1,-54 0 1,-130 1 0,-26-27-1,52 0 1,79-52 0,78-53-1,105-51 1,78-1 15,1-26-15,-27 78-1,-78 79 1,-79 0 0,-26 0-1,-26 79 1,0 51-1,-27-25 1,79 0 0,1-53-1,25-52 1,0-52 0,27-53-1,-79 105 1</inkml:trace>
          <inkml:trace contextRef="#ctx0" brushRef="#br0" timeOffset="8703.5445">6520 2121 0,'-26'27'0,"-105"25"0,-26 27 0,52 51 16,53-25 0,78-26-1,53-1 1,78-25-1,105-27 1,-158-52 0,-77 26 15,-27 0-15,0 0-1,0 0 1,52 26-1,53 0 1,78-26 0,27 0-1,-53-26 1,-53-53 0,-77 27-1,-106-53 1,-52 53-1,-52 52 1,78 26 0,0 53-1,79 78 1,26-79 0,0-78-1</inkml:trace>
        </inkml:traceGroup>
      </inkml:traceGroup>
    </inkml:traceGroup>
  </inkml:traceGroup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6:17.3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F7A98E-591A-4F84-9618-F1046BDEF1DF}" emma:medium="tactile" emma:mode="ink">
          <msink:context xmlns:msink="http://schemas.microsoft.com/ink/2010/main" type="inkDrawing" rotatedBoundingBox="30239,4861 30412,18308 23292,18399 23120,4953" hotPoints="30064,5366 30065,18017 23484,18017 23482,5367" semanticType="enclosure" shapeName="Rectangle">
            <msink:sourceLink direction="with" ref="{D0E0A488-CD11-470A-A7E9-2DF520341163}"/>
          </msink:context>
        </emma:interpretation>
      </emma:emma>
    </inkml:annotationXML>
    <inkml:trace contextRef="#ctx0" brushRef="#br0">240 0 0,'52'131'0,"-26"52"16,-26 53 0,0 26-1,0 26 1,0 78-1,-26 53 1,26 27 0,0 51-1,0 53 1,0 26 0,-26 26-1,52 1 1,-26 25 15,-26-26-15,26 53-1,-26 0 1,0-1 0,0 184-1,-1-262 1,-25 0-1,26-78 1,-27-53 0,53-78 15,-26-1-15,26-78-1,26 0 1,1-78-1,-27-53 1,26-105 0,-26-156-1,0-184 1,0-236 0,0 524-1</inkml:trace>
    <inkml:trace contextRef="#ctx0" brushRef="#br0" timeOffset="1576.071">659 419 0,'785'0'15,"-418"-52"1,52 78-1,79 0 1,51 0 0,54 0-1,-1-26 1,-26 0 0,-52-26-1,-53 0 1,-130 0-1,-132 0 1,-104-1 0,-79 27-1,-26 27 1,-26 25 0,-27 53-1,1 26 1,26 78 15,0 53-15,26 78-1,0 53 1,26 79 0,0 51-1,53 53 1,-27 53-1,26 25 1,-25 53 0,25 53-1,-25-1 1,-27-52 0,0 53-1,0-27 1,-26-52-1,27-53 1,-27-78 15,-27-105-15,1-52 0,0-105-1,0-52 1,0-53-1,-1-52 1,27-26 0,-26-27-1,26-52 1,-26 1 0,0-1-1,0 0 1,-27 0-1,1 26 1,0-25 0,-27 25-1,0 0 1,-25-25 0,-1-1-1,-52 26 1,0 1 15,-53-27-15,-78 0-1,-78-52 1,-53 0 0,-315-79-1,158 26 1,-26 27-1,26 26 1,52-1 0,79 1-1,105 26 1,104-26 15,158 52-15,51-52-1,80-26 1,25-53 0,-78 105-1</inkml:trace>
  </inkml:traceGroup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6:20.0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5ED05E-0741-4EEA-AF17-5363AC490DC3}" emma:medium="tactile" emma:mode="ink">
          <msink:context xmlns:msink="http://schemas.microsoft.com/ink/2010/main" type="inkDrawing" rotatedBoundingBox="23356,8166 29274,8128 29275,8177 23357,8215" semanticType="strikethrough" shapeName="Other">
            <msink:sourceLink direction="with" ref="{186EFD3F-ACED-4E84-9BA2-0794414B0BF9}"/>
          </msink:context>
        </emma:interpretation>
      </emma:emma>
    </inkml:annotationXML>
    <inkml:trace contextRef="#ctx0" brushRef="#br0">0 33 0,'445'26'0,"-209"-26"16,-1 0 0,53 0 15,53 0-15,25 0-1,27 0 1,52 0-1,0 0 1,1-52 0,-1 52-1,0 0 1,-52 0 0,-53 26-1,-78-26 1,-53 0-1,-78 0 1,-78 0 0,-79 0-1,-79-26 1,105 26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3:08.3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DC19FE-D955-475E-87CD-2BF1C5C7AB19}" emma:medium="tactile" emma:mode="ink">
          <msink:context xmlns:msink="http://schemas.microsoft.com/ink/2010/main" type="writingRegion" rotatedBoundingBox="3435,513 8210,245 8281,1503 3506,1771"/>
        </emma:interpretation>
      </emma:emma>
    </inkml:annotationXML>
    <inkml:traceGroup>
      <inkml:annotationXML>
        <emma:emma xmlns:emma="http://www.w3.org/2003/04/emma" version="1.0">
          <emma:interpretation id="{CD962E66-06F8-4055-98F5-25B1484B9D11}" emma:medium="tactile" emma:mode="ink">
            <msink:context xmlns:msink="http://schemas.microsoft.com/ink/2010/main" type="paragraph" rotatedBoundingBox="3435,513 8210,245 8281,1503 3506,1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567A4D-CB4D-49B6-9834-2737A7F88DE5}" emma:medium="tactile" emma:mode="ink">
              <msink:context xmlns:msink="http://schemas.microsoft.com/ink/2010/main" type="line" rotatedBoundingBox="3435,513 8210,245 8281,1503 3506,1771"/>
            </emma:interpretation>
          </emma:emma>
        </inkml:annotationXML>
        <inkml:traceGroup>
          <inkml:annotationXML>
            <emma:emma xmlns:emma="http://www.w3.org/2003/04/emma" version="1.0">
              <emma:interpretation id="{AF5524E5-C97B-4DA9-8054-0802B68FB1D2}" emma:medium="tactile" emma:mode="ink">
                <msink:context xmlns:msink="http://schemas.microsoft.com/ink/2010/main" type="inkWord" rotatedBoundingBox="3435,513 8210,245 8281,1503 3506,1771">
                  <msink:destinationLink direction="with" ref="{473BDCA4-BB45-49DD-AD97-7FD7E4D7E783}"/>
                </msink:context>
              </emma:interpretation>
              <emma:one-of disjunction-type="recognition" id="oneOf0">
                <emma:interpretation id="interp0" emma:lang="it-IT" emma:confidence="0">
                  <emma:literal>BACA)</emma:literal>
                </emma:interpretation>
                <emma:interpretation id="interp1" emma:lang="it-IT" emma:confidence="0">
                  <emma:literal>NAGA)</emma:literal>
                </emma:interpretation>
                <emma:interpretation id="interp2" emma:lang="it-IT" emma:confidence="0">
                  <emma:literal>DAGA)</emma:literal>
                </emma:interpretation>
                <emma:interpretation id="interp3" emma:lang="it-IT" emma:confidence="0">
                  <emma:literal>MAGA)</emma:literal>
                </emma:interpretation>
                <emma:interpretation id="interp4" emma:lang="it-IT" emma:confidence="0">
                  <emma:literal>BACAI</emma:literal>
                </emma:interpretation>
              </emma:one-of>
            </emma:emma>
          </inkml:annotationXML>
          <inkml:trace contextRef="#ctx0" brushRef="#br0">282 210 0,'-79'52'0,"79"105"0,-52 26 16,26-26 0,-26-52-1,25-52 1,1-80-1,26-51 1,-26-106 0,52-25-1,0 0 17,53 78-32,-27 52 15,1 79 1,51 79 15,27 78-15,0 0-1,0-26 1,-52-53 0,-27-25-1,0-27 1,-52-26-1,0 26 1,-130-131 0,130 105-1</inkml:trace>
          <inkml:trace contextRef="#ctx0" brushRef="#br0" timeOffset="843.696">1591-209 0,'0'26'0,"26"26"0,-52 79 0,0 79 16,-52 25-1,-27 1 1,52-105 0,53-79-1,0-52 1,53-52-1,25-105 1,1-79 0,-53 0-1,26 27 1,1 78 0,-1 52-1,-52 53 1,53 26-1,-1 131 1,26 52 0,27 53-1,0-26 1,0-53 15,-79-79-15,0-52-1,-52-26 1,-79 0 0,-104-52-1,25 52 1,80 0 0,25 52-1,105-52 1,105-78-1,-131 78 1</inkml:trace>
          <inkml:trace contextRef="#ctx0" brushRef="#br0" timeOffset="1255.779">3031-209 0,'-78'26'0,"-53"52"0,0 53 15,26 26-15,53 0 16,78 1 0,0-54-1,53-51 1,-27-1 0,-26-26-1,1-26 1,-1-26-1,26-79 1,53-26 0,-105 131-1</inkml:trace>
          <inkml:trace contextRef="#ctx0" brushRef="#br0" timeOffset="2137.5585">3974-314 0,'157'52'0,"105"79"0,-26 26 15,-105 27 1,-157-1 0,-132 26-1,-77-130 1,235-79-1</inkml:trace>
          <inkml:trace contextRef="#ctx0" brushRef="#br0" timeOffset="6066.9945">3005 236 0,'184'-79'15,"104"132"-15,-53-106 0,-235 53 16</inkml:trace>
          <inkml:trace contextRef="#ctx0" brushRef="#br0" timeOffset="5907.825">3110-262 0,'-52'-105'0,"130"132"0,-52 77 0,-26 53 16,-26 1-16,26 51 15,0 1 1,79-53 0,52-53-1,0-25 1,0-53-1,-53-78 1,-78-53 0,-52-52-1,-27 26 1,79 131 0</inkml:trace>
        </inkml:traceGroup>
      </inkml:traceGroup>
    </inkml:traceGroup>
  </inkml:traceGroup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6:20.7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04FC74-5D58-43C8-92DF-41EFF957AD28}" emma:medium="tactile" emma:mode="ink">
          <msink:context xmlns:msink="http://schemas.microsoft.com/ink/2010/main" type="inkDrawing" rotatedBoundingBox="23702,10863 30094,11291 30085,11422 23693,10994" semanticType="underline" shapeName="Other">
            <msink:sourceLink direction="with" ref="{84B1CFD1-39AB-45DA-8B5F-10A1D5600672}"/>
          </msink:context>
        </emma:interpretation>
      </emma:emma>
    </inkml:annotationXML>
    <inkml:trace contextRef="#ctx0" brushRef="#br0">0 0 0,'53'26'15,"25"0"-15,27-26 0,52 0 0,52 0 16,27 0-16,78 0 16,53 0-1,52 26 1,26-26 15,53 53-15,-1-27-1,27 26 1,0 0 0,-53 1-1,0-1 1,-52 1 0,-105-27-1,-130 0 1,-80-26-1,-130-52 1,-157-27 0,183 79-1</inkml:trace>
  </inkml:traceGroup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6:21.3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D25A68-6E26-4CCE-B3A9-D04205957A20}" emma:medium="tactile" emma:mode="ink">
          <msink:context xmlns:msink="http://schemas.microsoft.com/ink/2010/main" type="inkDrawing" rotatedBoundingBox="23697,13484 29538,13960 29532,14033 23691,13557" semanticType="underline" shapeName="Other">
            <msink:sourceLink direction="with" ref="{C5A48AEF-E6B3-4CCE-91E5-7A2CE1909610}"/>
            <msink:destinationLink direction="with" ref="{468BBBBF-07ED-4B24-A002-D065B183813D}"/>
          </msink:context>
        </emma:interpretation>
      </emma:emma>
    </inkml:annotationXML>
    <inkml:trace contextRef="#ctx0" brushRef="#br0">0 0 0,'419'78'0,"-183"-78"0,52 26 15,78 1 1,27 25-1,79 0 1,25-26 0,27 27-1,26-1 1,-53 1 0,-52-53-1,-52 26 1,-52 0-1,-132-26 17,-52 26-17,-104-26 1,-80 0 0,27 0-1</inkml:trace>
  </inkml:traceGroup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6:27.0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32230B-74CC-489C-A79F-438E3069E66E}" emma:medium="tactile" emma:mode="ink">
          <msink:context xmlns:msink="http://schemas.microsoft.com/ink/2010/main" type="inkDrawing" rotatedBoundingBox="21860,4960 22040,10459 21099,10490 20919,4991" semanticType="callout" shapeName="Other">
            <msink:sourceLink direction="from" ref="{F8DC8524-B6EB-45E0-B615-0954E10583E8}"/>
            <msink:sourceLink direction="to" ref="{5AA8FD87-02A4-42CB-A7E5-61C7F8422D27}"/>
          </msink:context>
        </emma:interpretation>
      </emma:emma>
    </inkml:annotationXML>
    <inkml:trace contextRef="#ctx0" brushRef="#br0">366 0 0,'0'26'15,"0"1"-15,0-1 0,0 26 0,0 27 16,-26 25-16,26 27 0,-26 0 15,26 53 1,0 25 15,-26 1-15,26 51 0,26 28-1,-26-1 1,0-27-1,0 27 1,0 0 0,26 1-1,-26-28 1,0 27 0,26-26-1,0 0 1,1-26-1,-1-27 1,-26 1 0,26-53-1,-26-52 1,0-27 0,0-25 15,0-27-16,0-52 1,-52-27 0,-27-52-1,1 27 1,-27-1 0,26 1-1,27 52 1,26 52-1,26 0 1,52 0 0,0 53-1,27 25 1,0 27 0,-1-26-1,1-26 1,-1-27-1,-25-26 1,-1-52 15,0-26-15,1-79 0,25-26-1,-52 26 1,27 78-1,-1 1 1,-26 52 0,-26 26-1,-26 27 1,-26-53 0,-27-79-1,79 79 1</inkml:trace>
  </inkml:traceGroup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6:21.9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E08E10-6B81-47CE-876B-FBCFA4C2F005}" emma:medium="tactile" emma:mode="ink">
          <msink:context xmlns:msink="http://schemas.microsoft.com/ink/2010/main" type="inkDrawing" rotatedBoundingBox="23700,15632 29695,16401 29678,16537 23682,15768" shapeName="Other"/>
        </emma:interpretation>
      </emma:emma>
    </inkml:annotationXML>
    <inkml:trace contextRef="#ctx0" brushRef="#br0">423 10710 0,'393'105'0,"-131"-79"16,52 26 0,79 1-1,104-1 1,53-52-1,105 79 1,26 25 0,26 27-1,-53-26 1,-104 26 0,-209-210-1,-341 79 1</inkml:trace>
  </inkml:traceGroup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6:27.7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844D31-C8E3-4C7D-B76F-99785CE93E68}" emma:medium="tactile" emma:mode="ink">
          <msink:context xmlns:msink="http://schemas.microsoft.com/ink/2010/main" type="writingRegion" rotatedBoundingBox="20764,4974 21498,4974 21498,5629 20764,5629"/>
        </emma:interpretation>
      </emma:emma>
    </inkml:annotationXML>
    <inkml:traceGroup>
      <inkml:annotationXML>
        <emma:emma xmlns:emma="http://www.w3.org/2003/04/emma" version="1.0">
          <emma:interpretation id="{46967A2F-EFA3-4220-B15F-F3D731DC892E}" emma:medium="tactile" emma:mode="ink">
            <msink:context xmlns:msink="http://schemas.microsoft.com/ink/2010/main" type="paragraph" rotatedBoundingBox="20764,4974 21498,4974 21498,5629 20764,5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BD4A34-9BF5-46C8-91DD-4DA1A2E768F5}" emma:medium="tactile" emma:mode="ink">
              <msink:context xmlns:msink="http://schemas.microsoft.com/ink/2010/main" type="line" rotatedBoundingBox="20764,4974 21498,4974 21498,5629 20764,5629"/>
            </emma:interpretation>
          </emma:emma>
        </inkml:annotationXML>
        <inkml:traceGroup>
          <inkml:annotationXML>
            <emma:emma xmlns:emma="http://www.w3.org/2003/04/emma" version="1.0">
              <emma:interpretation id="{F8DC8524-B6EB-45E0-B615-0954E10583E8}" emma:medium="tactile" emma:mode="ink">
                <msink:context xmlns:msink="http://schemas.microsoft.com/ink/2010/main" type="inkWord" rotatedBoundingBox="20764,4974 21498,4974 21498,5629 20764,5629">
                  <msink:destinationLink direction="from" ref="{EC32230B-74CC-489C-A79F-438E3069E66E}"/>
                </msink:context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n</emma:literal>
                </emma:interpretation>
                <emma:interpretation id="interp3" emma:lang="it-IT" emma:confidence="0">
                  <emma:literal>N</emma:literal>
                </emma:interpretation>
                <emma:interpretation id="interp4" emma:lang="it-IT" emma:confidence="0">
                  <emma:literal>^</emma:literal>
                </emma:interpretation>
              </emma:one-of>
            </emma:emma>
          </inkml:annotationXML>
          <inkml:trace contextRef="#ctx0" brushRef="#br0">158 655 0,'183'-183'0,"-157"104"16,-26 53-1,-26 26 1,-27 52 0,1 27-1,-53-1 1,27-25-1,25-27 1,53-26 0,0-26-1,79-79 1,0 0 0,-1-52 15,27 52-16,-27 27 1,-51 25 0,-1 27-1,-26 52 1,52 53 0,1 0-1,25 51 1,1-25-1,-79-52 1,0-53 0</inkml:trace>
        </inkml:traceGroup>
      </inkml:traceGroup>
    </inkml:traceGroup>
  </inkml:traceGroup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5:48.3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E08E91-1E87-478C-A076-36F085F55A53}" emma:medium="tactile" emma:mode="ink">
          <msink:context xmlns:msink="http://schemas.microsoft.com/ink/2010/main" type="writingRegion" rotatedBoundingBox="10945,1177 11809,1177 11809,2827 10945,2827"/>
        </emma:interpretation>
      </emma:emma>
    </inkml:annotationXML>
    <inkml:traceGroup>
      <inkml:annotationXML>
        <emma:emma xmlns:emma="http://www.w3.org/2003/04/emma" version="1.0">
          <emma:interpretation id="{929737CC-515A-483A-B8D2-09292004491A}" emma:medium="tactile" emma:mode="ink">
            <msink:context xmlns:msink="http://schemas.microsoft.com/ink/2010/main" type="paragraph" rotatedBoundingBox="10945,1177 11809,1177 11809,2827 10945,2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12B381-F158-41A8-A757-3F34B5F8CAC6}" emma:medium="tactile" emma:mode="ink">
              <msink:context xmlns:msink="http://schemas.microsoft.com/ink/2010/main" type="line" rotatedBoundingBox="10945,1177 11809,1177 11809,2827 10945,2827"/>
            </emma:interpretation>
          </emma:emma>
        </inkml:annotationXML>
        <inkml:traceGroup>
          <inkml:annotationXML>
            <emma:emma xmlns:emma="http://www.w3.org/2003/04/emma" version="1.0">
              <emma:interpretation id="{86D93210-C372-4B8A-8DA8-CB83767C3A79}" emma:medium="tactile" emma:mode="ink">
                <msink:context xmlns:msink="http://schemas.microsoft.com/ink/2010/main" type="inkWord" rotatedBoundingBox="10850,2809 11154,1177 11923,1319 11620,2952"/>
              </emma:interpretation>
              <emma:one-of disjunction-type="recognition" id="oneOf0">
                <emma:interpretation id="interp0" emma:lang="it-IT" emma:confidence="0">
                  <emma:literal>)</emma:literal>
                </emma:interpretation>
                <emma:interpretation id="interp1" emma:lang="it-IT" emma:confidence="0">
                  <emma:literal>,</emma:literal>
                </emma:interpretation>
                <emma:interpretation id="interp2" emma:lang="it-IT" emma:confidence="0">
                  <emma:literal>&gt;</emma:literal>
                </emma:interpretation>
                <emma:interpretation id="interp3" emma:lang="it-IT" emma:confidence="0">
                  <emma:literal>.</emma:literal>
                </emma:interpretation>
                <emma:interpretation id="interp4" emma:lang="it-IT" emma:confidence="0">
                  <emma:literal>'</emma:literal>
                </emma:interpretation>
              </emma:one-of>
            </emma:emma>
          </inkml:annotationXML>
          <inkml:trace contextRef="#ctx0" brushRef="#br0">10160 660 0,'262'131'15,"-52"53"-15,-53 25 16,-131 27-1,-157 52 1,-183 0 0,-105 26 15,419-314-15</inkml:trace>
        </inkml:traceGroup>
      </inkml:traceGroup>
    </inkml:traceGroup>
  </inkml:traceGroup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5:49.90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5F6F36-8C71-4F8E-B2B1-100D552E36FE}" emma:medium="tactile" emma:mode="ink">
          <msink:context xmlns:msink="http://schemas.microsoft.com/ink/2010/main" type="writingRegion" rotatedBoundingBox="8012,3010 18067,3010 18067,6729 8012,6729">
            <msink:destinationLink direction="with" ref="{C0C0F7F9-218C-48BD-9188-672546F117EE}"/>
          </msink:context>
        </emma:interpretation>
      </emma:emma>
    </inkml:annotationXML>
    <inkml:traceGroup>
      <inkml:annotationXML>
        <emma:emma xmlns:emma="http://www.w3.org/2003/04/emma" version="1.0">
          <emma:interpretation id="{0655891A-3DAF-46D0-9976-E77A36C9A9DA}" emma:medium="tactile" emma:mode="ink">
            <msink:context xmlns:msink="http://schemas.microsoft.com/ink/2010/main" type="paragraph" rotatedBoundingBox="8012,3010 18067,3010 18067,6729 8012,67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1019D1-B4B4-46BD-A8CE-2AC183A87887}" emma:medium="tactile" emma:mode="ink">
              <msink:context xmlns:msink="http://schemas.microsoft.com/ink/2010/main" type="line" rotatedBoundingBox="8012,3010 18067,3010 18067,6729 8012,6729"/>
            </emma:interpretation>
          </emma:emma>
        </inkml:annotationXML>
        <inkml:traceGroup>
          <inkml:annotationXML>
            <emma:emma xmlns:emma="http://www.w3.org/2003/04/emma" version="1.0">
              <emma:interpretation id="{BE4D0AEA-2B73-4A45-B7AB-17678CAE1BF4}" emma:medium="tactile" emma:mode="ink">
                <msink:context xmlns:msink="http://schemas.microsoft.com/ink/2010/main" type="inkWord" rotatedBoundingBox="8012,3010 10343,3010 10343,4110 8012,4110"/>
              </emma:interpretation>
              <emma:one-of disjunction-type="recognition" id="oneOf0">
                <emma:interpretation id="interp0" emma:lang="it-IT" emma:confidence="0">
                  <emma:literal>Dose</emma:literal>
                </emma:interpretation>
                <emma:interpretation id="interp1" emma:lang="it-IT" emma:confidence="0">
                  <emma:literal>dose</emma:literal>
                </emma:interpretation>
                <emma:interpretation id="interp2" emma:lang="it-IT" emma:confidence="0">
                  <emma:literal>Acca</emma:literal>
                </emma:interpretation>
                <emma:interpretation id="interp3" emma:lang="it-IT" emma:confidence="0">
                  <emma:literal>Arco</emma:literal>
                </emma:interpretation>
                <emma:interpretation id="interp4" emma:lang="it-IT" emma:confidence="0">
                  <emma:literal>Arco,</emma:literal>
                </emma:interpretation>
              </emma:one-of>
            </emma:emma>
          </inkml:annotationXML>
          <inkml:trace contextRef="#ctx0" brushRef="#br0">8301 2572 0,'-288'288'16,"210"-131"-1,78 0 1,78-26-1,27-52 1,52-27 0,-52-52-1,-27-79 1,27-51 0,-105 130-1</inkml:trace>
          <inkml:trace contextRef="#ctx0" brushRef="#br0" timeOffset="-331.0335">7306 2624 0,'26'131'0,"-104"0"0,-1 0 16,-26 0-1,53-105 1,52-26-1,26-52 1,27-79 0,-27 0-1,52-26 1,-51 26 0,25 52-1,-52 79 1,26 53-1,0 25 1,27 53 0,25 0 15,1 0-15,-27-52-1,1-1 1,-80-52-1,-51 1 1,-53-27 0,-52 0-1,52 0 1,104 0 0,80-27-1,78-25 1,52-27-1,-183 79 1</inkml:trace>
          <inkml:trace contextRef="#ctx0" brushRef="#br0" timeOffset="642.537">8903 2598 0,'288'236'0,"-183"-53"0,-52-26 16,-184 26-1,-105-25 1,-78-80 0,314-78 15</inkml:trace>
          <inkml:trace contextRef="#ctx0" brushRef="#br0" timeOffset="433.566">8720 2729 0,'-52'157'0,"-1"0"16,53 0-1,79-52 1,-1-26 0,1-53-1,-53 0 1,-52-78 0,-53-27-1,-25 1 1,-1-27-1,53 52 17,52 27-17,26 52 1,52-52 0,79 0-1,-26-26 1,-78-53-1,-1 0 1,-52 105 0</inkml:trace>
        </inkml:traceGroup>
        <inkml:traceGroup>
          <inkml:annotationXML>
            <emma:emma xmlns:emma="http://www.w3.org/2003/04/emma" version="1.0">
              <emma:interpretation id="{1E7FFE56-A03C-45F7-9F14-6080932E713F}" emma:medium="tactile" emma:mode="ink">
                <msink:context xmlns:msink="http://schemas.microsoft.com/ink/2010/main" type="inkWord" rotatedBoundingBox="11751,3524 18051,3383 18125,6678 11825,6820"/>
              </emma:interpretation>
              <emma:one-of disjunction-type="recognition" id="oneOf1">
                <emma:interpretation id="interp5" emma:lang="it-IT" emma:confidence="0">
                  <emma:literal>5=eV</emma:literal>
                </emma:interpretation>
                <emma:interpretation id="interp6" emma:lang="it-IT" emma:confidence="0">
                  <emma:literal>J=er</emma:literal>
                </emma:interpretation>
                <emma:interpretation id="interp7" emma:lang="it-IT" emma:confidence="0">
                  <emma:literal>Esser</emma:literal>
                </emma:interpretation>
                <emma:interpretation id="interp8" emma:lang="it-IT" emma:confidence="0">
                  <emma:literal>Er</emma:literal>
                </emma:interpretation>
                <emma:interpretation id="interp9" emma:lang="it-IT" emma:confidence="0">
                  <emma:literal>J=eV</emma:literal>
                </emma:interpretation>
              </emma:one-of>
            </emma:emma>
          </inkml:annotationXML>
          <inkml:trace contextRef="#ctx0" brushRef="#br1" timeOffset="67786.677">12438 4405 0,'0'0'0</inkml:trace>
          <inkml:trace contextRef="#ctx0" brushRef="#br0" timeOffset="74890.7145">12072 3174 0,'78'-78'0,"-25"130"16,-27 79-16,-52 131 0,-53 52 0,1 53 16,25-27-1,53-26 1,26-78-1,1-53 17,-1-78-17,-26-53 1,-53-25 0,-104-27-1,-78 0 1,-27 0-1,0 26 1,79 26 0,78-52-1,105 26 1,105-26 0,78 0-1,131 0 1,0 26-1,1 1 1,-80-1 0,-104 0-1,-78-26 1,-80-79 0,-51-104 15,78 183-16</inkml:trace>
          <inkml:trace contextRef="#ctx0" brushRef="#br0" timeOffset="75250.0665">11522 3043 0,'262'-52'15,"0"52"-15,52 0 0,-26-26 16,0 26-1,-105 0 1,-52 0 15,-78 52-15,-106-26 0,-25 27-1,78-53 1</inkml:trace>
          <inkml:trace contextRef="#ctx0" brushRef="#br0" timeOffset="75538.134">12831 4614 0,'262'27'0,"-79"-27"0,-52 0 16,-26 26 0,-157-26-1,-105 26 1,-53 52-1,210-78 1</inkml:trace>
          <inkml:trace contextRef="#ctx0" brushRef="#br0" timeOffset="75694.374">12857 5217 0,'315'-27'0,"-80"1"16,-182-26 0,-53 52-1</inkml:trace>
          <inkml:trace contextRef="#ctx0" brushRef="#br0" timeOffset="76320.3105">14324 5060 0,'105'0'0,"-53"0"16,53-27-16,26 1 0,26-26 31,52-79-15,-78 0 0,-78 26-1,-27-26 1,-105 0-1,-52 53 1,-52 52 0,0 52-1,-1 79 1,53 52 0,53 26-1,25 53 1,53 25-1,79 1 1,26-26 0,26-27-1,0-51 17,-27-54-17,-25-51 1,-27-79-1,-52-79 1,0-79 0,0 184-1</inkml:trace>
          <inkml:trace contextRef="#ctx0" brushRef="#br0" timeOffset="76974.5655">15659 3462 0,'79'367'0,"-27"-105"16,1 26-1,25 26 1,1 0-1,-1-26 1,1-26 0,-27-105-1,-26-78 1,-26-53 0,0-78-1,27-106 1,25-130 15,-26 0-31,53-52 16,25 26-1,1 52 1,52 0 0,-26 79-1,-26 78 16,-53 79-15,-78 26 0,-52 78-1,-27 1 1,105-79 0</inkml:trace>
        </inkml:traceGroup>
      </inkml:traceGroup>
    </inkml:traceGroup>
  </inkml:traceGroup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5:56.3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7B0BA5-0990-4C6A-9573-DF2CB4786C3C}" emma:medium="tactile" emma:mode="ink">
          <msink:context xmlns:msink="http://schemas.microsoft.com/ink/2010/main" type="writingRegion" rotatedBoundingBox="15946,8117 16837,8117 16837,9112 15946,9112"/>
        </emma:interpretation>
      </emma:emma>
    </inkml:annotationXML>
    <inkml:traceGroup>
      <inkml:annotationXML>
        <emma:emma xmlns:emma="http://www.w3.org/2003/04/emma" version="1.0">
          <emma:interpretation id="{67DF1CE4-AA84-421D-ACA3-F057093EBAF5}" emma:medium="tactile" emma:mode="ink">
            <msink:context xmlns:msink="http://schemas.microsoft.com/ink/2010/main" type="paragraph" rotatedBoundingBox="15946,8117 16837,8117 16837,9112 15946,9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2C4A9F-FFD6-48A2-80FA-2EEAA8C3D962}" emma:medium="tactile" emma:mode="ink">
              <msink:context xmlns:msink="http://schemas.microsoft.com/ink/2010/main" type="line" rotatedBoundingBox="15946,8117 16837,8117 16837,9112 15946,9112"/>
            </emma:interpretation>
          </emma:emma>
        </inkml:annotationXML>
        <inkml:traceGroup>
          <inkml:annotationXML>
            <emma:emma xmlns:emma="http://www.w3.org/2003/04/emma" version="1.0">
              <emma:interpretation id="{BBF3C6DD-BD67-4D0C-A7EC-95EB65DC8690}" emma:medium="tactile" emma:mode="ink">
                <msink:context xmlns:msink="http://schemas.microsoft.com/ink/2010/main" type="inkWord" rotatedBoundingBox="15946,8117 16837,8117 16837,9112 15946,9112"/>
              </emma:interpretation>
              <emma:one-of disjunction-type="recognition" id="oneOf0">
                <emma:interpretation id="interp0" emma:lang="it-IT" emma:confidence="0">
                  <emma:literal>&gt;</emma:literal>
                </emma:interpretation>
                <emma:interpretation id="interp1" emma:lang="it-IT" emma:confidence="0">
                  <emma:literal>)</emma:literal>
                </emma:interpretation>
                <emma:interpretation id="interp2" emma:lang="it-IT" emma:confidence="0">
                  <emma:literal>.</emma:literal>
                </emma:interpretation>
                <emma:interpretation id="interp3" emma:lang="it-IT" emma:confidence="0">
                  <emma:literal>,</emma:literal>
                </emma:interpretation>
                <emma:interpretation id="interp4" emma:lang="it-IT" emma:confidence="0">
                  <emma:literal>'</emma:literal>
                </emma:interpretation>
              </emma:one-of>
            </emma:emma>
          </inkml:annotationXML>
          <inkml:trace contextRef="#ctx0" brushRef="#br0">7463 648 0,'315'209'16,"-132"-52"0,0 26-1,-26-52 1,-104 0 0,-53-52-1,-79-1 1,-104-51-1,-53-27 1,53-27 0,183 27-1</inkml:trace>
        </inkml:traceGroup>
      </inkml:traceGroup>
    </inkml:traceGroup>
  </inkml:traceGroup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6:28.8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7210A5-3743-4CA9-B604-5FEF15CC33C2}" emma:medium="tactile" emma:mode="ink">
          <msink:context xmlns:msink="http://schemas.microsoft.com/ink/2010/main" type="writingRegion" rotatedBoundingBox="19726,9973 21171,10934 20624,11757 19178,10796"/>
        </emma:interpretation>
      </emma:emma>
    </inkml:annotationXML>
    <inkml:traceGroup>
      <inkml:annotationXML>
        <emma:emma xmlns:emma="http://www.w3.org/2003/04/emma" version="1.0">
          <emma:interpretation id="{F35366FF-06DB-4567-9278-3F1A4D8771F6}" emma:medium="tactile" emma:mode="ink">
            <msink:context xmlns:msink="http://schemas.microsoft.com/ink/2010/main" type="paragraph" rotatedBoundingBox="19726,9973 21171,10934 20624,11757 19178,10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7F9AE0-A3DA-493A-AC2C-500BD8220106}" emma:medium="tactile" emma:mode="ink">
              <msink:context xmlns:msink="http://schemas.microsoft.com/ink/2010/main" type="line" rotatedBoundingBox="19726,9973 21171,10934 20624,11757 19178,10796"/>
            </emma:interpretation>
          </emma:emma>
        </inkml:annotationXML>
        <inkml:traceGroup>
          <inkml:annotationXML>
            <emma:emma xmlns:emma="http://www.w3.org/2003/04/emma" version="1.0">
              <emma:interpretation id="{5AA8FD87-02A4-42CB-A7E5-61C7F8422D27}" emma:medium="tactile" emma:mode="ink">
                <msink:context xmlns:msink="http://schemas.microsoft.com/ink/2010/main" type="inkWord" rotatedBoundingBox="19726,9973 21171,10934 20624,11757 19178,10796">
                  <msink:destinationLink direction="to" ref="{EC32230B-74CC-489C-A79F-438E3069E66E}"/>
                </msink:context>
              </emma:interpretation>
              <emma:one-of disjunction-type="recognition" id="oneOf0">
                <emma:interpretation id="interp0" emma:lang="it-IT" emma:confidence="0">
                  <emma:literal>zii</emma:literal>
                </emma:interpretation>
                <emma:interpretation id="interp1" emma:lang="it-IT" emma:confidence="0">
                  <emma:literal>z i</emma:literal>
                </emma:interpretation>
                <emma:interpretation id="interp2" emma:lang="it-IT" emma:confidence="0">
                  <emma:literal>* i</emma:literal>
                </emma:interpretation>
                <emma:interpretation id="interp3" emma:lang="it-IT" emma:confidence="0">
                  <emma:literal>zi</emma:literal>
                </emma:interpretation>
                <emma:interpretation id="interp4" emma:lang="it-IT" emma:confidence="0">
                  <emma:literal>a i</emma:literal>
                </emma:interpretation>
              </emma:one-of>
            </emma:emma>
          </inkml:annotationXML>
          <inkml:trace contextRef="#ctx0" brushRef="#br0">-1283 5368 0,'53'0'0,"25"0"15,-25 0-15,51 0 0,1 26 0,26-26 16,0 0 0,-26 27-1,-27-1 1,-25-26 0,-27 0-1,-26 0 1,-26 26-1,-27 0 17,-51 0-17,-27 27 1,-27-1 0,-25 53 15,52-27-31,27 27 15,51-52 1,79-1 0,53 0-1,52 1 1,52-27 0,27-26-1,-53 26 1,-53-26-1,-51 0 1,-106-52 0,-104-27-1,0 1 1,157 78 0</inkml:trace>
          <inkml:trace contextRef="#ctx0" brushRef="#br0" timeOffset="180.6525">-1466 5813 0,'105'-26'0,"52"26"0,79 53 15,-79-27 1,-53-79-1,-104 53 1</inkml:trace>
          <inkml:trace contextRef="#ctx0" brushRef="#br0" timeOffset="1076.103">-392 6494 0,'78'-26'0,"1"-52"0,-1-1 16,1 27-16,-27-27 15,-26 53 1,1 0-1,-27 26 1,-27 52 0,1 27-1,26-1 1,26 1 0,1-1-1,-1-78 1,-26-52-1,0-79 1,0 131 0</inkml:trace>
          <inkml:trace contextRef="#ctx0" brushRef="#br0" timeOffset="1439.361">-183 5578 0,'0'0'16</inkml:trace>
        </inkml:traceGroup>
      </inkml:traceGroup>
    </inkml:traceGroup>
  </inkml:traceGroup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9:29.2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8BBBBF-07ED-4B24-A002-D065B183813D}" emma:medium="tactile" emma:mode="ink">
          <msink:context xmlns:msink="http://schemas.microsoft.com/ink/2010/main" type="inkDrawing" rotatedBoundingBox="25740,12698 26869,17479 26633,17534 25504,12754" semanticType="callout" shapeName="Other">
            <msink:sourceLink direction="with" ref="{2BD25A68-6E26-4CCE-B3A9-D04205957A20}"/>
            <msink:sourceLink direction="with" ref="{2A29F1D9-B1A8-4471-A269-B62E5B6AA9D8}"/>
          </msink:context>
        </emma:interpretation>
      </emma:emma>
    </inkml:annotationXML>
    <inkml:trace contextRef="#ctx0" brushRef="#br0">3 0 0,'-53'393'0,"132"-184"16,-27 1-1,-26-1 1,-26 53 0,0-79-1,53 27 1,-1 52 0,53-105-1,0 79 1,-27-27-1,-78-26 1,0 53 0,26-79-1,53 79 17,26-27-17,-1 1 1,-25-1-1,-53 53 1,-26-52 0,26 25-1,1-104 1,-27-131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3:20.1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AD8BA8-C405-41C2-81B6-F94217A1BE4A}" emma:medium="tactile" emma:mode="ink">
          <msink:context xmlns:msink="http://schemas.microsoft.com/ink/2010/main" type="writingRegion" rotatedBoundingBox="31029,14558 32338,14558 32338,18329 31029,18329"/>
        </emma:interpretation>
      </emma:emma>
    </inkml:annotationXML>
    <inkml:traceGroup>
      <inkml:annotationXML>
        <emma:emma xmlns:emma="http://www.w3.org/2003/04/emma" version="1.0">
          <emma:interpretation id="{9428C151-6FD1-4F32-B9DB-8AF4479814F5}" emma:medium="tactile" emma:mode="ink">
            <msink:context xmlns:msink="http://schemas.microsoft.com/ink/2010/main" type="paragraph" rotatedBoundingBox="31029,14558 32338,14558 32338,18329 31029,183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95F648-4651-4C18-9606-9E9EACC20FC3}" emma:medium="tactile" emma:mode="ink">
              <msink:context xmlns:msink="http://schemas.microsoft.com/ink/2010/main" type="line" rotatedBoundingBox="31029,14558 32338,14558 32338,18329 31029,18329"/>
            </emma:interpretation>
          </emma:emma>
        </inkml:annotationXML>
        <inkml:traceGroup>
          <inkml:annotationXML>
            <emma:emma xmlns:emma="http://www.w3.org/2003/04/emma" version="1.0">
              <emma:interpretation id="{B5C44C6F-5DB9-4A78-919D-7A439E47B30A}" emma:medium="tactile" emma:mode="ink">
                <msink:context xmlns:msink="http://schemas.microsoft.com/ink/2010/main" type="inkWord" rotatedBoundingBox="31029,14558 32338,14558 32338,18329 31029,18329">
                  <msink:destinationLink direction="with" ref="{D62A69F8-AA94-4152-A656-E5DF4F0ABBBE}"/>
                  <msink:destinationLink direction="with" ref="{E6E78DEA-7190-4C18-87BD-2990F6023FAF}"/>
                </msink:context>
              </emma:interpretation>
              <emma:one-of disjunction-type="recognition" id="oneOf0">
                <emma:interpretation id="interp0" emma:lang="it-IT" emma:confidence="0">
                  <emma:literal>Ì</emma:literal>
                </emma:interpretation>
                <emma:interpretation id="interp1" emma:lang="it-IT" emma:confidence="0">
                  <emma:literal>ì</emma:literal>
                </emma:interpretation>
                <emma:interpretation id="interp2" emma:lang="it-IT" emma:confidence="0">
                  <emma:literal>i</emma:literal>
                </emma:interpretation>
                <emma:interpretation id="interp3" emma:lang="it-IT" emma:confidence="0">
                  <emma:literal>È</emma:literal>
                </emma:interpretation>
                <emma:interpretation id="interp4" emma:lang="it-IT" emma:confidence="0">
                  <emma:literal>t</emma:literal>
                </emma:interpretation>
              </emma:one-of>
            </emma:emma>
          </inkml:annotationXML>
          <inkml:trace contextRef="#ctx0" brushRef="#br0">576 288 0,'0'-157'0,"-52"79"16,-27 25-1,0 53 1,27 53 0,0 77-1,52 54 1,0 51 0,26-25-1,-26 26 1,26-1-1,-26 27 1,0-26 0,-26-105-1,-26-27 1,-1-51 0,1-27-1,-1-26 16,-25-79 1,78 79-32</inkml:trace>
          <inkml:trace contextRef="#ctx0" brushRef="#br0" timeOffset="267.561">-236 1100 0,'236'-52'0,"-53"78"0,27 52 16,-27 1-1,-26-53 1,-105-52 0,-52 26-1</inkml:trace>
          <inkml:trace contextRef="#ctx0" brushRef="#br1" timeOffset="-14458.059">-524 2566 0,'183'79'0,"-25"-1"0,-1 27 16,0 26 0,0 0-1,-52 0 1,-79 52-1,-52-78 1,-79 0 0,-105 0-1,53-53 1,157-52 0</inkml:trace>
        </inkml:traceGroup>
      </inkml:traceGroup>
    </inkml:traceGroup>
  </inkml:traceGroup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7:10.27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E0A488-CD11-470A-A7E9-2DF520341163}" emma:medium="tactile" emma:mode="ink">
          <msink:context xmlns:msink="http://schemas.microsoft.com/ink/2010/main" type="writingRegion" rotatedBoundingBox="25200,18032 23864,4291 28868,3805 30204,17546">
            <msink:destinationLink direction="with" ref="{85F7A98E-591A-4F84-9618-F1046BDEF1DF}"/>
          </msink:context>
        </emma:interpretation>
      </emma:emma>
    </inkml:annotationXML>
    <inkml:traceGroup>
      <inkml:annotationXML>
        <emma:emma xmlns:emma="http://www.w3.org/2003/04/emma" version="1.0">
          <emma:interpretation id="{B12787DB-DDE8-42AD-B358-0148CFEC9288}" emma:medium="tactile" emma:mode="ink">
            <msink:context xmlns:msink="http://schemas.microsoft.com/ink/2010/main" type="paragraph" rotatedBoundingBox="25508,11553 23387,4485 25645,3807 27766,108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5693FA-0134-4F2C-A205-2972887825AC}" emma:medium="tactile" emma:mode="ink">
              <msink:context xmlns:msink="http://schemas.microsoft.com/ink/2010/main" type="line" rotatedBoundingBox="25508,11553 23387,4485 25645,3807 27766,10875"/>
            </emma:interpretation>
          </emma:emma>
        </inkml:annotationXML>
        <inkml:traceGroup>
          <inkml:annotationXML>
            <emma:emma xmlns:emma="http://www.w3.org/2003/04/emma" version="1.0">
              <emma:interpretation id="{84B1CFD1-39AB-45DA-8B5F-10A1D5600672}" emma:medium="tactile" emma:mode="ink">
                <msink:context xmlns:msink="http://schemas.microsoft.com/ink/2010/main" type="inkWord" rotatedBoundingBox="23729,10566 25178,7903 27406,9116 25956,11779">
                  <msink:destinationLink direction="with" ref="{1E04FC74-5D58-43C8-92DF-41EFF957AD28}"/>
                </msink:context>
              </emma:interpretation>
              <emma:one-of disjunction-type="recognition" id="oneOf0">
                <emma:interpretation id="interp0" emma:lang="it-IT" emma:confidence="0">
                  <emma:literal>Mia</emma:literal>
                </emma:interpretation>
                <emma:interpretation id="interp1" emma:lang="it-IT" emma:confidence="0">
                  <emma:literal>Dia</emma:literal>
                </emma:interpretation>
                <emma:interpretation id="interp2" emma:lang="it-IT" emma:confidence="0">
                  <emma:literal>Dia'</emma:literal>
                </emma:interpretation>
                <emma:interpretation id="interp3" emma:lang="it-IT" emma:confidence="0">
                  <emma:literal>Aia</emma:literal>
                </emma:interpretation>
                <emma:interpretation id="interp4" emma:lang="it-IT" emma:confidence="0">
                  <emma:literal>Aia'</emma:literal>
                </emma:interpretation>
              </emma:one-of>
            </emma:emma>
          </inkml:annotationXML>
          <inkml:trace contextRef="#ctx0" brushRef="#br0">2566 7961 0,'131'-79'0,"26"79"0,53-26 16,52-53-1,0 79 1,-27 27-1,-78-27 1,-78 26 0,-53-26-1,-78 26 1,-53-26 0,105 0-1</inkml:trace>
          <inkml:trace contextRef="#ctx0" brushRef="#br1" timeOffset="138512.619">2226 8615 0,'-52'315'0,"104"-158"15,-26 52 1,0 1 0,-52-1-1,52 1 1,27 52 0,25-79-1,-78-183 16</inkml:trace>
          <inkml:trace contextRef="#ctx0" brushRef="#br1" timeOffset="138266.541">1728 7332 0,'79'184'0,"-53"-132"15,0 0 1,-26-52-1</inkml:trace>
          <inkml:trace contextRef="#ctx0" brushRef="#br0" timeOffset="-369.117">3116 7908 0,'26'53'0,"-26"25"0,0 53 0,0 26 15,0 27 1,27-27-1,-1-26 1,0-27 0,-26-25-1,-26-27 1,-79-52 0,-78-26-1,-27 52 1,1 1-1,25-1 1,80 0 0,104-26-1,26 0 1,79 26 0,130-26-1,27 26 16,0 0-15,-26 27 0,-79-27-1,-79-26 1,-78 0 0,-78-79-1,78 79 1</inkml:trace>
        </inkml:traceGroup>
        <inkml:traceGroup>
          <inkml:annotationXML>
            <emma:emma xmlns:emma="http://www.w3.org/2003/04/emma" version="1.0">
              <emma:interpretation id="{D5D87871-06BE-474F-B8C1-F5D4272B4704}" emma:medium="tactile" emma:mode="ink">
                <msink:context xmlns:msink="http://schemas.microsoft.com/ink/2010/main" type="inkWord" rotatedBoundingBox="24354,7477 23450,4466 25343,3898 26247,6908"/>
              </emma:interpretation>
            </emma:emma>
          </inkml:annotationXML>
          <inkml:trace contextRef="#ctx0" brushRef="#br1" timeOffset="136614.303">1126 4504 0,'26'-26'0,"0"26"0,-26-26 0,0 52 16,27 0-16,-1 53 0,0-1 0,26 27 15,1 0-15,-1 0 16,1-1-1,-27 1 1,0-53 0,-26 1-1,0-53 1,0 0 0,0 0-1,0-26 1,-26 26-1,26-27 1,0 27 0,0 0 15,0 0-15,0 0-1,0 0 1,0 0-1,0 0 1,0 0 0,0 0-1,0 0 1,0 0 0,26 0-1,26-26 1,27 26-1,-1 0 1,1-26 0,-1 26-1,-25 0 1,-1 26 0,-52-26-1,-26 53 16,-53-1-15,-51 0 0,-54 27-1,1-27 1,26 27 0,52-27-1,53-26 1,26 1-1,52-27 1,78 0 0,54-27-1,25 1 1,-26 0 0,-52 52-1,-27-26 1,-78 26-1,-52 27 1,-53-1 0,0 1-1,-25-1 17,51 0-17,79-26 1,26 1-1,79-27 1,52 0 0,0 0-1,-52 0 1,-27 0 0,-78 0-1,-52 26 1,0 0-1,-1 26 1,1-25 0,52-1-1,0-26 1,26-53 0,-26 53-1</inkml:trace>
          <inkml:trace contextRef="#ctx0" brushRef="#br1" timeOffset="134568.5355">1414 3483 0,'157'-26'0,"-104"26"0,-106 0 16,-78-26-16,-52 104 0,52-52 0,53 27 15,78 25-15,130 27 31,106 0-15,-105-53 0,-105-26-1,-52 1 1,-52-1 0,-27 0-1,0 0 1,26-26-1,53 0 1,79-52 0,-53 52-1</inkml:trace>
          <inkml:trace contextRef="#ctx0" brushRef="#br1" timeOffset="134118.369">995 3090 0,'0'26'0,"0"79"0,-26 105 16,-26 25-1,-27 1 1,79-53 0,26-26-1,0-78 1,-26-79-1,27-52 1,-27-106 15,-27-130-15,1 0 0,-26 131-1,52 79 1,0 25-1,26 1 1,79 26 0,52 0-1,131-1 17,0 54-17,0-1 1,-78-26-1,-80 0 1,-77 0 0,-79 26-1,-1 53 1,-25 51 0,0 54-1,52 51 1,26-51-1,-26-53 1,0-27 0,0-77-1,-79-132 1,-25-26 0,104 131-1</inkml:trace>
        </inkml:traceGroup>
      </inkml:traceGroup>
    </inkml:traceGroup>
    <inkml:traceGroup>
      <inkml:annotationXML>
        <emma:emma xmlns:emma="http://www.w3.org/2003/04/emma" version="1.0">
          <emma:interpretation id="{3DF50B28-7E89-4789-9924-A2D5530904E9}" emma:medium="tactile" emma:mode="ink">
            <msink:context xmlns:msink="http://schemas.microsoft.com/ink/2010/main" type="paragraph" rotatedBoundingBox="27166,17841 25954,5370 28992,5075 30204,17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63813D-2FE3-4809-A2AF-C5CB8D7DF0FF}" emma:medium="tactile" emma:mode="ink">
              <msink:context xmlns:msink="http://schemas.microsoft.com/ink/2010/main" type="line" rotatedBoundingBox="27166,17841 25954,5370 28992,5075 30204,17546"/>
            </emma:interpretation>
          </emma:emma>
        </inkml:annotationXML>
        <inkml:traceGroup>
          <inkml:annotationXML>
            <emma:emma xmlns:emma="http://www.w3.org/2003/04/emma" version="1.0">
              <emma:interpretation id="{2A29F1D9-B1A8-4471-A269-B62E5B6AA9D8}" emma:medium="tactile" emma:mode="ink">
                <msink:context xmlns:msink="http://schemas.microsoft.com/ink/2010/main" type="inkWord" rotatedBoundingBox="27080,17788 27314,11194 29329,11265 29095,17860">
                  <msink:destinationLink direction="with" ref="{468BBBBF-07ED-4B24-A002-D065B183813D}"/>
                </msink:context>
              </emma:interpretation>
              <emma:one-of disjunction-type="recognition" id="oneOf1">
                <emma:interpretation id="interp5" emma:lang="it-IT" emma:confidence="0">
                  <emma:literal>E.</emma:literal>
                </emma:interpretation>
                <emma:interpretation id="interp6" emma:lang="it-IT" emma:confidence="0">
                  <emma:literal>E,</emma:literal>
                </emma:interpretation>
                <emma:interpretation id="interp7" emma:lang="it-IT" emma:confidence="0">
                  <emma:literal>EN.</emma:literal>
                </emma:interpretation>
                <emma:interpretation id="interp8" emma:lang="it-IT" emma:confidence="0">
                  <emma:literal>Er</emma:literal>
                </emma:interpretation>
                <emma:interpretation id="interp9" emma:lang="it-IT" emma:confidence="0">
                  <emma:literal>ET.</emma:literal>
                </emma:interpretation>
              </emma:one-of>
            </emma:emma>
          </inkml:annotationXML>
          <inkml:trace contextRef="#ctx0" brushRef="#br1" timeOffset="148524.6735">4137 12281 0,'0'79'0,"27"-79"15,-27-52-15,26-1 0,0-25 0,0-1 16,27-52-16,-1 26 0,0-26 15,1 1 1,25 25 0,-52 0-1,27 53 1,-27 26 15,-26 26-15,0 0-1,-26 0 1,26 26 0,-26 0-1,-1 0 1,1-26 0,-52-26-1,-1 0 1,27 0-1,26-27 1,52 27 0,52-26-1,53 25 1,53 1 0,-27 26-1,-26-26 1,-79 26-1,-52-26 1,-26 0 15,-53-27-15,-52 1 0,27-27-1,-1 1 1,79 25-1,78 27 1,53 0 0,52 26-1,-26 26 1,-79-52 0,-78-26-1,-53-53 1,27-26-1,26 26 1,78 27 0,27 25-1,25 1 1,-25 52 0,-27-26-1,-25 0 16,-27 26-15</inkml:trace>
          <inkml:trace contextRef="#ctx0" brushRef="#br1" timeOffset="147476.889">4452 11653 0,'-53'78'16,"53"-51"-16,-52 25 0,52-52 0</inkml:trace>
          <inkml:trace contextRef="#ctx0" brushRef="#br1" timeOffset="151209.072">4373 16366 0,'26'79'0,"-26"-1"15,0-25-15,0-27 16,26 0 0,-26-52-1,27-26 1,25-53 0,-26-52-1,0-27 16,1 1-15,-1 0 0,0 0-1,26 25 1,-25 80 0,25 26-1,-26 25 1,-26 27-1,0 27 1,-26 25 0,0-26-1,0 0 1,-1-26 0,-25-26-1,0 0 1,-1-26-1,1 25 1,78-25 0,53 26-1,25-27 1,27 1 15,0 26-15,-52-26-1,-1-27 1,-52 53 0,1-27-1,25 27 1,0-52 0,-25-1-1,-27 27 1,-53-53-1,27 0 1,26-26 0,79 27-1,52 25 1,-1 79 0,1-52-1,-78-27 1,-1-52-1,1-131 1,25 0 0,105 105 15,-183 157-31</inkml:trace>
          <inkml:trace contextRef="#ctx0" brushRef="#br1" timeOffset="149888.844">4033 14533 0,'0'27'0,"52"-80"0,0-25 0,-25-27 16,-1 0-16,0-78 16,0 26-1,0-53 1,27 53 0,-53 26-1,52 26 16,-26 53-15,-26 52 0,0 0-1,0 26 1,0 0 0,26-26-1,-26 27 1,0-27-1,27 0 1,-27-27 0,0 1 15,26-26-15,26 0-1,27-53 1,26 26-1,25 1 1,-25 51 0,0 1-1,-53 0 1,-52 26 0,-52-52-1,-27-1 1,-25 53-1,25-78 1,27 25 0,104 1-1,105 52 1,53 0 0,-27-52-1,-26-1 1,-52-51 15,-53-1-15,1-26-1,25 131 1,1-79 0,25 132-1,1 25 1,-105-78-1</inkml:trace>
        </inkml:traceGroup>
        <inkml:traceGroup>
          <inkml:annotationXML>
            <emma:emma xmlns:emma="http://www.w3.org/2003/04/emma" version="1.0">
              <emma:interpretation id="{186EFD3F-ACED-4E84-9BA2-0794414B0BF9}" emma:medium="tactile" emma:mode="ink">
                <msink:context xmlns:msink="http://schemas.microsoft.com/ink/2010/main" type="inkWord" rotatedBoundingBox="26514,11138 25954,5370 28992,5075 29552,10843">
                  <msink:destinationLink direction="with" ref="{455ED05E-0741-4EEA-AF17-5363AC490DC3}"/>
                </msink:context>
              </emma:interpretation>
            </emma:emma>
          </inkml:annotationXML>
          <inkml:trace contextRef="#ctx0" brushRef="#br1" timeOffset="146820.681">4373 9741 0,'183'105'0,"-183"-105"31,27 0-15,-27 0 0,0-26-1,0 26 1,0 0 0,26 0-1,-26-26 1,0 0-1,26-1 1,0-25 0,0 0-1,1-27 17,51-52-17,-52 26 1,27 1-1,-1-53 1,0 78 0,-25 0-1,-1 53 1,0 0 0,-26 26-1,0 0 1,0 0-1,0 0 1,0 0 0,0 0-1,0 0 17,0 0-17,0 0 1,0 0-1,0 0 1,0 0 0,0 0-1,0 0 1,26-26 0,0 26-1,0-26 1,-26 26-1,0 0 1,-26-26 0,-52-1-1,-1-25 1,1 0 0,-1-1-1,27 1 1,52 26-1,0 26 1,78 0 15,27 52-15,52-26 0,0 27-1,-26-27 1,0 0-1,-79-26 1,-52 0 0,-52-52-1,-53-1 1,-78-25 0,26-1-1,52 27 1,53 52-1,78-26 1,105 52 0,78 0-1,-25 26 1,-53-52 0,-131 0-1,-27-52 16,-77-27-15,25-25 0,27 51-1,52-25 1,0 25 0,52 1-1,1 0 1,-1-1-1,0 1 1,-26-27 0,27 1-1,-1-1 1,27-26 0,-1-25-1,27-1 1,-26-27-1,-1 28 1,1-1 0,-79 131-1</inkml:trace>
          <inkml:trace contextRef="#ctx0" brushRef="#br1" timeOffset="143988.831">4373 9741 0,'0'0'0</inkml:trace>
          <inkml:trace contextRef="#ctx0" brushRef="#br1" timeOffset="145352.025">4373 9741 0,'0'0'0</inkml:trace>
          <inkml:trace contextRef="#ctx0" brushRef="#br0" timeOffset="510.7095">4007 9427 0,'78'-26'0,"1"-26"16,-1-53-16,1 0 0,-1 27 15,-52 25 1,1 27 0,-27 26-1,-27 26 17,27 27-17,0 51 1,27 27-1,25-26 1,0-26 0,1-27-1,-27-52 1,-52-131 0,-27-79-1,53 210 1</inkml:trace>
          <inkml:trace contextRef="#ctx0" brushRef="#br0" timeOffset="656.208">4347 8406 0,'26'-79'0,"26"53"15,-78-79-15,26 105 0</inkml:trace>
          <inkml:trace contextRef="#ctx0" brushRef="#br1" timeOffset="143099.2395">3090 6835 0,'0'0'0,"0"-26"0,26-1 0,0-25 15,27-79-15,-1-26 16,1 52-1,-27 27 1,26-1 0,-26 1-1,0 25 1,-26 53 0,27-26-1,-27 26 1,0 0-1,0 26 1,0-26 0,0 0-1,0 26 1,0-26 0,0 0 15,0 27-16,0-27 1,0 0 0,0 0-1,0 0 1,0 0 0,0 0-1,0 0 1,0 0-1,0 0 1,0 0 0,0 0-1,0 0 1,0 0 0,0 0-1,0 0 1,0 0-1,0 0 1,0-27 15,26 27-15,-26 0 0,0-26-1,-26 26 1,26-52-1,-53-1 1,1 1 0,-27 0-1,1-1 1,-1 1 0,27 0-1,-1 25 1,53 27-1,27-26 1,25 52 0,53 1-1,26-1 1,26 0 0,0 0-1,-26 0 16,0-26-15,-53 0 0,-51 0-1,-27 0 1,-53-26 0,-78 0-1,0-26 1,27 25-1,-1-25 1,26 0 0,79-1-1,26 27 1,53-26 0,26 26-1,-27-27 1,-25 27-1,-27-26 1,-52-27 0,-53 1-1,27-27 1,26 26 15,26-25-15,52 25-1,0-26 1,53 0 0,-26 1-1,25-1 1,-25 0 0,-1 27-1,-25 25 1,-27 27-1,-26 26 64,-79 52-79,79-52 0</inkml:trace>
          <inkml:trace contextRef="#ctx0" brushRef="#br1" timeOffset="144557.154">3771 4530 0,'-26'27'0,"-79"25"0,-26 0 15,26-25-15,1-1 16,77-26 0,27 0-1,79-53 1,26-25-1,52-1 1,-26 1 0,-27 25-1,1 27 1,-26 52 0,-1 27-1,27 78 16,52 26-15,-52-79 0,-105-78-1</inkml:trace>
        </inkml:traceGroup>
      </inkml:traceGroup>
    </inkml:traceGroup>
  </inkml:traceGroup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7:57.4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8F1DFD-C002-4A9C-BCC4-8A7E0149C735}" emma:medium="tactile" emma:mode="ink">
          <msink:context xmlns:msink="http://schemas.microsoft.com/ink/2010/main" type="writingRegion" rotatedBoundingBox="6236,783 27331,1527 27083,8553 5988,7809"/>
        </emma:interpretation>
      </emma:emma>
    </inkml:annotationXML>
    <inkml:traceGroup>
      <inkml:annotationXML>
        <emma:emma xmlns:emma="http://www.w3.org/2003/04/emma" version="1.0">
          <emma:interpretation id="{7625C09A-152B-432F-A112-C8F716A29BAC}" emma:medium="tactile" emma:mode="ink">
            <msink:context xmlns:msink="http://schemas.microsoft.com/ink/2010/main" type="paragraph" rotatedBoundingBox="6248,647 19285,1431 19176,3256 6138,2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621672-9756-48E2-B54C-496C75DBE6A8}" emma:medium="tactile" emma:mode="ink">
              <msink:context xmlns:msink="http://schemas.microsoft.com/ink/2010/main" type="line" rotatedBoundingBox="6248,647 19285,1431 19176,3256 6138,2471"/>
            </emma:interpretation>
          </emma:emma>
        </inkml:annotationXML>
        <inkml:traceGroup>
          <inkml:annotationXML>
            <emma:emma xmlns:emma="http://www.w3.org/2003/04/emma" version="1.0">
              <emma:interpretation id="{62032118-CCC6-495D-B14A-99F72A832452}" emma:medium="tactile" emma:mode="ink">
                <msink:context xmlns:msink="http://schemas.microsoft.com/ink/2010/main" type="inkWord" rotatedBoundingBox="6248,647 19285,1431 19176,3256 6138,2471"/>
              </emma:interpretation>
              <emma:one-of disjunction-type="recognition" id="oneOf0">
                <emma:interpretation id="interp0" emma:lang="it-IT" emma:confidence="0">
                  <emma:literal>MODELLO</emma:literal>
                </emma:interpretation>
                <emma:interpretation id="interp1" emma:lang="it-IT" emma:confidence="0">
                  <emma:literal>Mo D ELLO</emma:literal>
                </emma:interpretation>
                <emma:interpretation id="interp2" emma:lang="it-IT" emma:confidence="0">
                  <emma:literal>Mo DELL o</emma:literal>
                </emma:interpretation>
                <emma:interpretation id="interp3" emma:lang="it-IT" emma:confidence="0">
                  <emma:literal>Mo DELLO</emma:literal>
                </emma:interpretation>
                <emma:interpretation id="interp4" emma:lang="it-IT" emma:confidence="0">
                  <emma:literal>Mo D ELIO</emma:literal>
                </emma:interpretation>
              </emma:one-of>
            </emma:emma>
          </inkml:annotationXML>
          <inkml:trace contextRef="#ctx0" brushRef="#br0">0 105 0,'53'157'0,"-27"78"15,0 80 1,-26-1 0,26-52-1,1-79 1,-27-104 0,0-79-1,0-27 1,0-156-1,0-79 1,26-52 0,-26 26-1,26 26 1,26 79 0,-26 78-1,1 79 1,-1 52-1,26 105 1,53 52 0,0 27 15,-27-53-15,53-52-1,-26-53 1,-27-78-1,53-53 1,-26-104 0,0-26-1,-27 25 1,-25 53 0,-1 79-1,-52 78 1,53 79-1,-1 157 1,0 52 0,27 0-1,-27-26 1,27-78 0,-1-53-1,1-79 1,26-104 15,26-105-15,26-52-1,-26-53 1,-27 79 0,-25 79-1,-79 51 1,26 27-1,0 79 1,27 78 0,25-26-1,53-26 1,26-53 0,27-52-1,-1-105 1,-52-52-1,-26-52 1,-132-27 0,-104 27-1,-78 52 17,-105 130-17,26 80 1,52 130-1,157 53 1,106-27 0,130 1-1,78-79 1,27-131 0,0-131-1,-262 131 16</inkml:trace>
          <inkml:trace contextRef="#ctx0" brushRef="#br0" timeOffset="640.584">4400 340 0,'104'262'0,"-51"26"16,-53 0 0,0-104-1,0-80 1,0-77 0,-26-27-1,-1-105 1,-51-262 15,-27 79-15,0 79-1,27 78 1,25 105 0,53-1-1,0 27 1,105 0-1,157 27 1,131 51 0,0 27-1,-27 26 1,-156 26 0,-132 26-1,-156 27 1,-158-53-1,-52-52 1,-79 25 0,79-51-1,105-53 1,131-26 15,104-105-15,131-78-1,-183 183 1</inkml:trace>
          <inkml:trace contextRef="#ctx0" brushRef="#br0" timeOffset="1376.865">5787 707 0,'315'-105'0,"104"79"16,26-53-1,-79-25 1,-366 104-1</inkml:trace>
          <inkml:trace contextRef="#ctx0" brushRef="#br0" timeOffset="1209.8835">6128 1309 0,'314'-52'0,"-26"26"15,-52 26 1,-184-79 0,-104-26-1,-105 1 1,157 104 0</inkml:trace>
          <inkml:trace contextRef="#ctx0" brushRef="#br0" timeOffset="1015.56">6416 602 0,'-26'157'0,"-27"79"15,-25 0 1,52-53 0,104-26-1,53-52 1,79-53-1,130-52 1,-104 0 0,-132 0 15,-77-26-15,-185-53-1,-103 1 1,-80-27-1,341 105 1</inkml:trace>
          <inkml:trace contextRef="#ctx0" brushRef="#br0" timeOffset="1796.76">7961 288 0,'52'236'0,"-52"-53"15,-78 53 1,-1-27 0,-26-52-1,53-26 1,26-26 0,78-27-1,105-25 1,53-27-1,78 0 1,26 0 0,-104-26-1,-106 0 1,-78 0 0,-52 0-1,-78-52 1,-27-27 15,131-78-15,0 157-1</inkml:trace>
          <inkml:trace contextRef="#ctx0" brushRef="#br0" timeOffset="2212.749">9663 471 0,'26'157'0,"-104"53"16,-53 26-1,-27-27 1,54-52-1,104-26 1,52-52 0,131-27-1,53-26 1,52-26 0,-78 26-1,-106-26 1,-51 0-1,-79 0 1,-27-26 0,1-79-1,78 1 1,-26 104 0</inkml:trace>
          <inkml:trace contextRef="#ctx0" brushRef="#br0" timeOffset="2679.516">11051 1335 0,'209'158'0,"-25"-54"0,25-25 16,79-27-1,26-52 1,1-26 0,-54-53 15,-104-78-15,-130-52-1,-106-27 1,-157 27-1,-104 52 1,-53 52 0,0 131-1,53 79 1,157 26 0,157 52-1,209 0 1,131 1-1,131-27 1,-78-105 0,-367-52-1</inkml:trace>
        </inkml:traceGroup>
      </inkml:traceGroup>
    </inkml:traceGroup>
    <inkml:traceGroup>
      <inkml:annotationXML>
        <emma:emma xmlns:emma="http://www.w3.org/2003/04/emma" version="1.0">
          <emma:interpretation id="{2C353790-BF41-4E08-BD56-17C6FE108991}" emma:medium="tactile" emma:mode="ink">
            <msink:context xmlns:msink="http://schemas.microsoft.com/ink/2010/main" type="paragraph" rotatedBoundingBox="9992,3332 27244,3654 27220,4974 9968,46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C5ED5BD-7963-40C7-9640-FF8B85E729CE}" emma:medium="tactile" emma:mode="ink">
              <msink:context xmlns:msink="http://schemas.microsoft.com/ink/2010/main" type="line" rotatedBoundingBox="9992,3332 27244,3654 27220,4974 9968,4652"/>
            </emma:interpretation>
          </emma:emma>
        </inkml:annotationXML>
        <inkml:traceGroup>
          <inkml:annotationXML>
            <emma:emma xmlns:emma="http://www.w3.org/2003/04/emma" version="1.0">
              <emma:interpretation id="{FAD5D781-B19A-4549-B649-C91A969C2B79}" emma:medium="tactile" emma:mode="ink">
                <msink:context xmlns:msink="http://schemas.microsoft.com/ink/2010/main" type="inkWord" rotatedBoundingBox="9992,3332 27244,3654 27220,4974 9968,4652">
                  <msink:destinationLink direction="with" ref="{6B2E7950-19B7-44BB-9CCF-13B82F1018D9}"/>
                  <msink:destinationLink direction="with" ref="{7EE3C9B3-7D8D-44E1-A05B-03E9EF257579}"/>
                </msink:context>
              </emma:interpretation>
              <emma:one-of disjunction-type="recognition" id="oneOf1">
                <emma:interpretation id="interp5" emma:lang="it-IT" emma:confidence="0">
                  <emma:literal>convenutivi</emma:literal>
                </emma:interpretation>
                <emma:interpretation id="interp6" emma:lang="it-IT" emma:confidence="0">
                  <emma:literal>Convenutivi</emma:literal>
                </emma:interpretation>
                <emma:interpretation id="interp7" emma:lang="it-IT" emma:confidence="0">
                  <emma:literal>OTivoconro</emma:literal>
                </emma:interpretation>
                <emma:interpretation id="interp8" emma:lang="it-IT" emma:confidence="0">
                  <emma:literal>convocativi</emma:literal>
                </emma:interpretation>
                <emma:interpretation id="interp9" emma:lang="it-IT" emma:confidence="0">
                  <emma:literal>Convocativi</emma:literal>
                </emma:interpretation>
              </emma:one-of>
            </emma:emma>
          </inkml:annotationXML>
          <inkml:trace contextRef="#ctx0" brushRef="#br0" timeOffset="6163.668">13591 3037 0,'-79'105'0,"1"79"0,25-1 16,79-26-1,79-26 1,52-26 0,79-79-1,0-52 16,25-132-15,-208-25 0,-106 0-1,-104 26 1,0 78 0,0 53 15,79 52-16,78 0 1,157-52-16,-157 26 16</inkml:trace>
          <inkml:trace contextRef="#ctx0" brushRef="#br0" timeOffset="6715.3905">14586 2933 0,'288'26'0,"52"-26"16,53 26 0,-26 0-1,-132-26 1,-130-26-1,-79 0 1,-78 0 0,-27 0 15,79 26-15</inkml:trace>
          <inkml:trace contextRef="#ctx0" brushRef="#br0" timeOffset="6442.947">15528 3064 0,'-52'131'0,"26"26"15,-53 52 1,53-78 0,52-26-1,1-27 1,-27-51-1,0-80 17,-105-209-17,105 262 1</inkml:trace>
          <inkml:trace contextRef="#ctx0" brushRef="#br0" timeOffset="6927.291">16785 3195 0,'0'183'0,"0"0"16,-26 0 0,-26 1-1,78-79 1,26-79-1,1-79 1,25-104 0,-78 157-1</inkml:trace>
          <inkml:trace contextRef="#ctx0" brushRef="#br0" timeOffset="7346.2095">17859 3195 0,'-157'314'16,"209"-79"-1,27-77 1,26-54-1,-1-77 1,1-27 0,0-79-1,26-157 1,0-78 0,-53 131-1,1 52 1,25 26 15,27 53-15,0 52-1,53 52 1,-53-52 0,-131 0-1</inkml:trace>
          <inkml:trace contextRef="#ctx0" brushRef="#br0" timeOffset="7707.5145">19692 3718 0,'209'210'0,"1"-158"16,-1-52-1,27-52 1,-26-53-1,-53-26 1,-79-52 0,-130 0-1,-79 25 1,-105 54 0,-183 77 15,157 106 0,158 26-31,78 0 16,156 78-1,80-26 1,-210-157 0</inkml:trace>
          <inkml:trace contextRef="#ctx0" brushRef="#br0" timeOffset="3860.1045">4976 2880 0,'52'-104'0,"-26"-1"0,-52 26 16,-79 27-1,-52 26 1,-78 78-1,-1 53 1,0 78 0,27 0-1,130 1 1,53-1 0,78 0-1,105-78 1,79-53-1,52-78 1,-26-26 15,-26-27-15,-105 1 0,-53 52-1,-78 26 1,-26 0-1,52 26 1,0 26 0,53 27 15,78-27-31,53-52 16,25-52-1,1-53 1,0-26-1,-106-52 1,-103 26 0,-106-27-1,-130 80 17,-79 77-32,-27 106 15,27 52 1,105 52 15,157 27-15,131-53-1,156-79 1,54-78 0,-27-78-1,-288 78 1</inkml:trace>
          <inkml:trace contextRef="#ctx0" brushRef="#br0" timeOffset="4484.088">6678 2959 0,'-53'157'0,"1"26"16,0-26 0,25-52-1,27-105 1,0 0 0,0-52 15,79-184-16,-27 79 1,1 78 0,-27 53-1,26 52 1,1 79 0,51 52-1,54 0 1,25-26-1,26-52 1,1-53 0,-1-52-1,-52-79 1,-78-26 0,-105-26-1,-27 26 1,-78 0-1,1 53 17,25 25-32,52 27 31,53 26-15,105-52-1,-105 52 1</inkml:trace>
          <inkml:trace contextRef="#ctx0" brushRef="#br0" timeOffset="4928.3955">8615 2697 0,'27'131'0,"-1"26"0,0 53 16,0-1 0,0-52-1,1-52 1,-1-53 0,0-26-1,0-104 1,53-105 15,52-27-15,26 1-1,0 78 1,-26 52 0,-79 53-1,-52 26 1,-26 79-1,-26-27 1,52 26 0,0-78-1</inkml:trace>
          <inkml:trace contextRef="#ctx0" brushRef="#br0" timeOffset="5360.985">9794 3587 0,'183'210'16,"-26"-184"-16,53-26 15,-1-79 1,-52 1 15,-26-79-15,-78 0-1,-80-27 1,-77 53 0,-106 53-1,-130 104 1,78 79 0,52 104-1,132-25 1,104-1-1,79-52 1,131-53 0,78-78-1,-26-104 17,0-53-17,-288 157-15</inkml:trace>
          <inkml:trace contextRef="#ctx0" brushRef="#br0" timeOffset="5751.585">11627 2933 0,'0'52'0,"-53"53"0,-77 26 32,-28 183-32,185-209 15,104-27 1,52 1 0,52-27 15,106 1-16,-184-27 1,-105-26 0,-78 0-1,26 0 1,-52-53 0,78-51-1,79-53 1,-105 157-1</inkml:trace>
        </inkml:traceGroup>
      </inkml:traceGroup>
    </inkml:traceGroup>
    <inkml:traceGroup>
      <inkml:annotationXML>
        <emma:emma xmlns:emma="http://www.w3.org/2003/04/emma" version="1.0">
          <emma:interpretation id="{FCA79A5C-F5CC-4CE4-B46F-0C3EAFBDE02B}" emma:medium="tactile" emma:mode="ink">
            <msink:context xmlns:msink="http://schemas.microsoft.com/ink/2010/main" type="paragraph" rotatedBoundingBox="13032,5491 23105,5847 23014,8409 12942,80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46B85EA-D2FC-4F57-96DB-6DF7749AA295}" emma:medium="tactile" emma:mode="ink">
              <msink:context xmlns:msink="http://schemas.microsoft.com/ink/2010/main" type="line" rotatedBoundingBox="13032,5491 22341,5820 22299,7026 12990,6698"/>
            </emma:interpretation>
          </emma:emma>
        </inkml:annotationXML>
        <inkml:traceGroup>
          <inkml:annotationXML>
            <emma:emma xmlns:emma="http://www.w3.org/2003/04/emma" version="1.0">
              <emma:interpretation id="{27CF0C5F-06F8-4D48-BC29-8475B93C9E77}" emma:medium="tactile" emma:mode="ink">
                <msink:context xmlns:msink="http://schemas.microsoft.com/ink/2010/main" type="inkWord" rotatedBoundingBox="13028,5532 22336,5805 22302,6972 12993,6699">
                  <msink:destinationLink direction="with" ref="{6B2E7950-19B7-44BB-9CCF-13B82F1018D9}"/>
                  <msink:destinationLink direction="with" ref="{7EE3C9B3-7D8D-44E1-A05B-03E9EF257579}"/>
                </msink:context>
              </emma:interpretation>
              <emma:one-of disjunction-type="recognition" id="oneOf2">
                <emma:interpretation id="interp10" emma:lang="it-IT" emma:confidence="0">
                  <emma:literal>RACCUIA</emma:literal>
                </emma:interpretation>
                <emma:interpretation id="interp11" emma:lang="it-IT" emma:confidence="0">
                  <emma:literal>ROCCIA</emma:literal>
                </emma:interpretation>
                <emma:interpretation id="interp12" emma:lang="it-IT" emma:confidence="0">
                  <emma:literal>RACCHIA</emma:literal>
                </emma:interpretation>
                <emma:interpretation id="interp13" emma:lang="it-IT" emma:confidence="0">
                  <emma:literal>RICCIA</emma:literal>
                </emma:interpretation>
                <emma:interpretation id="interp14" emma:lang="it-IT" emma:confidence="0">
                  <emma:literal>RECCIA</emma:literal>
                </emma:interpretation>
              </emma:one-of>
            </emma:emma>
          </inkml:annotationXML>
          <inkml:trace contextRef="#ctx0" brushRef="#br0" timeOffset="10025.7255">9296 5001 0,'-26'79'0,"-79"78"16,-26 53-16,27-27 16,51-52 15,27-79-16,26-52 1,26-78 0,53-106-1,-1-25 1,27-1 0,26 106-1,-52 51 1,-1 53-1,27 79 1,26 52 0,26 26-1,-26 0 1,-26-52 15,-53-53-15,-78-52-1,-79 0 1,-104-26 0,-53 0-1,26 26 1,105 26 0,157-26-1,131-53 1,-157 53-1</inkml:trace>
          <inkml:trace contextRef="#ctx0" brushRef="#br0" timeOffset="10393.866">11417 4949 0,'-288'79'0,"53"-1"16,-1 79-1,184-26 16,130 79-15,105-106 0,53-51-1,26-27 1,-26-26 0,-53-79-1,-78-52 1,-105 131-1</inkml:trace>
          <inkml:trace contextRef="#ctx0" brushRef="#br0" timeOffset="10766.889">12727 5001 0,'-157'0'16,"-79"53"-16,26 25 0,79 27 16,79 26 15,78 0-16,184 26 1,156-78 15,-104-53-15,-52-26 0,-27-53-1,-104-78 1,-53-26-1,-26 157 1</inkml:trace>
          <inkml:trace contextRef="#ctx0" brushRef="#br0" timeOffset="11059.839">13669 4897 0,'-26'131'0,"26"52"0,-26 26 16,52-52-1,0 1 1,27-54 0,-27-51-1,0-79 1,26-79 15,27-105-15,-79 210-1</inkml:trace>
          <inkml:trace contextRef="#ctx0" brushRef="#br0" timeOffset="9383.1885">6887 5185 0,'79'262'15,"-79"-79"-15,-53-26 16,27-105 15,26-25-15,-26-106 0,0-78-1,-27-53 1,53 1-1,27-1 1,77 53 0,80 79-1,51 52 1,1 52 15,-26 78-15,-106 1-1,-130 0 1,-105 0 0,-104-27-1,-1 1 1,53-1 0,156 1-1,106 26 1,130-27-1,53 1 1,0-1 0,-52-25-1,-132-53 1,-25 0 0,-80-79-1,54-52 1,-27 131-1</inkml:trace>
          <inkml:trace contextRef="#ctx0" brushRef="#br0" timeOffset="11631.0915">14900 5132 0,'79'157'15,"-106"27"-15,-51-1 16,-1-26 0,1-78-1,52-27 1,26-78-1,-27-26 17,54-106-17,77-130 1,27 157 0,0 53-1,0 52 1,0 78-1,26 53 1,26 52 0,-25 0 15,-28-26-15,-51-26-1,-27-79 1,-104 0-1,-131-52 1,-79-26 0,-52 25-1,78 27 1,105 27 0,131-1-1,183-52 1,-183 26-1</inkml:trace>
        </inkml:traceGroup>
      </inkml:traceGroup>
      <inkml:traceGroup>
        <inkml:annotationXML>
          <emma:emma xmlns:emma="http://www.w3.org/2003/04/emma" version="1.0">
            <emma:interpretation id="{684C0108-5DA7-41D6-AF6C-7708919B7140}" emma:medium="tactile" emma:mode="ink">
              <msink:context xmlns:msink="http://schemas.microsoft.com/ink/2010/main" type="line" rotatedBoundingBox="14316,6837 23080,7430 23005,8534 14241,7941"/>
            </emma:interpretation>
          </emma:emma>
        </inkml:annotationXML>
        <inkml:traceGroup>
          <inkml:annotationXML>
            <emma:emma xmlns:emma="http://www.w3.org/2003/04/emma" version="1.0">
              <emma:interpretation id="{839B4BBA-E387-47FC-9D41-0DD6141A7B18}" emma:medium="tactile" emma:mode="ink">
                <msink:context xmlns:msink="http://schemas.microsoft.com/ink/2010/main" type="inkWord" rotatedBoundingBox="14316,6837 23080,7430 23005,8534 14241,7941"/>
              </emma:interpretation>
              <emma:one-of disjunction-type="recognition" id="oneOf3">
                <emma:interpretation id="interp15" emma:lang="it-IT" emma:confidence="0">
                  <emma:literal>SISMICA</emma:literal>
                </emma:interpretation>
                <emma:interpretation id="interp16" emma:lang="it-IT" emma:confidence="0">
                  <emma:literal>SISMA</emma:literal>
                </emma:interpretation>
                <emma:interpretation id="interp17" emma:lang="it-IT" emma:confidence="0">
                  <emma:literal>SISMICI</emma:literal>
                </emma:interpretation>
                <emma:interpretation id="interp18" emma:lang="it-IT" emma:confidence="0">
                  <emma:literal>SISMICO</emma:literal>
                </emma:interpretation>
                <emma:interpretation id="interp19" emma:lang="it-IT" emma:confidence="0">
                  <emma:literal>SISMICHE</emma:literal>
                </emma:interpretation>
              </emma:one-of>
            </emma:emma>
          </inkml:annotationXML>
          <inkml:trace contextRef="#ctx0" brushRef="#br0" timeOffset="12492.3645">8642 6363 0,'104'-52'0,"-25"25"0,0 1 0,-79 0 15,-27 0 1,-77 0-1,-80 26 1,-25 52 0,52 27-1,26-1 1,105-25 0,104 25-1,105-25 1,79-27-1,26 26 1,-52 27 0,-53-1 15,-104-25-15,-132 25-1,-104 1 1,-131-27-1,-26-26 1,26 0 0,105-52-1,104 0 1,158-79 0,130-26-1,-209 131 1</inkml:trace>
          <inkml:trace contextRef="#ctx0" brushRef="#br0" timeOffset="12746.2545">9611 6258 0,'78'105'0,"-26"52"15,-52 0-15,27-26 16,-27-26 0,0-53-1,26-26 1,0-78 0,79-53-1,-105 105 1</inkml:trace>
          <inkml:trace contextRef="#ctx0" brushRef="#br0" timeOffset="13246.2225">11025 6363 0,'104'-26'0,"-235"0"0,-78 52 0,-27 0 16,53 53-16,78-1 15,105-25 1,131 25-1,131 1 1,52-1 0,-26 1-1,-78-1 1,-158-25 0,-104-1-1,-184-26 1,-52 0-1,0 1 1,105-27 0,104-27-1,158-77 1,104-27 0,131-26-1,-314 157 1</inkml:trace>
          <inkml:trace contextRef="#ctx0" brushRef="#br0" timeOffset="13891.689">11915 6546 0,'-105'157'0,"53"1"16,26-28-1,26-25 1,0-79 0,26-52-1,0-79 1,-26-52 0,0 0-1,-26 0 1,26 105-1,0 26 1,0 52 0,78 26-1,27 27 1,52-53 0,26 0 15,-25-78-16,-54-27 1,-25 1 0,-27-27-1,-52 79 1,-26 26 0,0 78-1,0 79 1,26 27-1,0-1 1,52-26 0,0-78-1,-25-27 17,25-104-32,-26-53 15,0-78 1,-26 183-1</inkml:trace>
          <inkml:trace contextRef="#ctx0" brushRef="#br0" timeOffset="14142.6495">13355 6389 0,'26'341'16,"-26"-132"-16,-26 1 16,52-79-1,0-79 1,53-52 0,0-105 15,51-52-16,-130 157 1</inkml:trace>
          <inkml:trace contextRef="#ctx0" brushRef="#br0" timeOffset="15006.852">14900 6546 0,'52'-26'0,"-104"26"16,-184 53-16,1 25 0,-27 27 0,105 52 15,104 0 1,106-26-1,130 0 1,79-53 0,26-25 15,26-79-15,-52-53-1,-79-78 1,-52-53-1,-52 53 1,-1 0 0,1 79-1,-53 52 1,-26 52 0,-52 105-1,-27 52 1,-52 26-1,26 1 1,53-79 0,26-79-1,26-52 1,26-52 0,26-131-1,27-1 1,52 1-1,-26 52 17,-1 79-17,1 78 1,52 79 0,0 52-1,27 26 1,-27-26-1,-79-26 1,-78-79 0,-131-25-1,-157-54 1,-183-25 0,-105 26-1,0 52 1,576-26-1</inkml:trace>
        </inkml:traceGroup>
      </inkml:traceGroup>
    </inkml:traceGroup>
  </inkml:traceGroup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8:38.1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3AF2AE2-ED13-4028-A776-CC9E092C549D}" emma:medium="tactile" emma:mode="ink">
          <msink:context xmlns:msink="http://schemas.microsoft.com/ink/2010/main" type="inkDrawing" rotatedBoundingBox="12107,9217 21949,10988 21012,16200 11169,14429" semanticType="enclosure" shapeName="Other">
            <msink:sourceLink direction="with" ref="{285FA11E-EDEE-450A-9877-66FFDA0DB18B}"/>
            <msink:sourceLink direction="with" ref="{8302A5EB-1437-47F4-869C-64B9499ED3FF}"/>
          </msink:context>
        </emma:interpretation>
      </emma:emma>
    </inkml:annotationXML>
    <inkml:trace contextRef="#ctx0" brushRef="#br0">0 8 0,'419'-52'0,"-53"104"16,53 0 0,26 1-1,79-27 1,26 0 0,52 0-1,1 0 1,25 1-1,-26-1 1,-26 26 0,-26 1 15,-52-53-15,-53 52-1,-26-52 1,-105 0-1,-52 0 1,-105 0 0,-52 0-1,-27 26 1,1 53 0,-27 25-1,27 80 1,-27 51-1,-26 53 1,79 0 0,-52 105-1,25 26 1,-26 26 0,-25-52 15,25 26-31,-26 0 31,0-26-15,-52-53-1,0-26 1,0-78 0,-27-53-1,1-52 1,-26-52-1,25-27 1,-52-25 0,1-54-1,-53-25 1,-53-27 0,-78-52-1,-79 1 1,-25 25-1,-106-52 1,-26 0 0,-52-27-1,0 53 1,-26-26 15,-26 0-15,-1 0-1,1 26 1,52 26 0,26 1-1,78 25 1,80 27 0,103 25-1,106 1 1,78 26-1,53 0 1,26 0 0,26-26-1,26-26 1,-26 52 0</inkml:trace>
  </inkml:traceGroup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8:43.0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641267-AFD2-4AEA-9E97-1C8FD2F9A19F}" emma:medium="tactile" emma:mode="ink">
          <msink:context xmlns:msink="http://schemas.microsoft.com/ink/2010/main" type="inkDrawing" rotatedBoundingBox="2856,11299 10662,11403 10654,12025 2848,11921" semanticType="underline" shapeName="Other">
            <msink:sourceLink direction="with" ref="{C6F35517-37DE-4318-B913-1D96DCC2FFE8}"/>
          </msink:context>
        </emma:interpretation>
      </emma:emma>
    </inkml:annotationXML>
    <inkml:trace contextRef="#ctx0" brushRef="#br0">0 131 0,'27'26'0,"25"-26"0,27 26 15,52-26-15,26 26 0,52 1 16,53-27-1,78 52 1,27-26 0,52 0-1,26 1 1,26-80 0,27 79-1,0 1 1,-1-27-1,1 26 17,-27 0-17,0 0 1,-78-26 0,-105 0-1,-26 0 1,-131 0-1,-79-26 1,-52-26 0,-78-27-1,25 0 1,1 1 0,26-1-1,0 27 1,52 26-1,0 52 1,0 0 0,79 0-1,52 27 1,26-1 0,53 53 15,-79-53-16,-52 1 1,-105-27 0,-26 0-1,-79 26 1,-52-26 0,26 27-1,26-1 1,79-52-1,26 0 1</inkml:trace>
  </inkml:traceGroup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8:48.9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C5CB2E6-82B4-47E4-9467-E2DBA632C004}" emma:medium="tactile" emma:mode="ink">
          <msink:context xmlns:msink="http://schemas.microsoft.com/ink/2010/main" type="writingRegion" rotatedBoundingBox="4556,12751 7907,12751 7907,15448 4556,15448">
            <msink:destinationLink direction="with" ref="{06FC3075-A5C3-45FC-837F-24AF0B3FDC81}"/>
          </msink:context>
        </emma:interpretation>
      </emma:emma>
    </inkml:annotationXML>
    <inkml:traceGroup>
      <inkml:annotationXML>
        <emma:emma xmlns:emma="http://www.w3.org/2003/04/emma" version="1.0">
          <emma:interpretation id="{5BF5D5C3-5C88-4412-BF04-B79C4177D933}" emma:medium="tactile" emma:mode="ink">
            <msink:context xmlns:msink="http://schemas.microsoft.com/ink/2010/main" type="paragraph" rotatedBoundingBox="4556,12751 7907,12751 7907,15448 4556,15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3B5F97-C6FA-4DED-B4BB-85DFA6681977}" emma:medium="tactile" emma:mode="ink">
              <msink:context xmlns:msink="http://schemas.microsoft.com/ink/2010/main" type="line" rotatedBoundingBox="4556,12751 7907,12751 7907,15448 4556,15448"/>
            </emma:interpretation>
          </emma:emma>
        </inkml:annotationXML>
        <inkml:traceGroup>
          <inkml:annotationXML>
            <emma:emma xmlns:emma="http://www.w3.org/2003/04/emma" version="1.0">
              <emma:interpretation id="{42396443-BA81-4337-8BAE-8B75BEDE9FC4}" emma:medium="tactile" emma:mode="ink">
                <msink:context xmlns:msink="http://schemas.microsoft.com/ink/2010/main" type="inkWord" rotatedBoundingBox="4556,12751 7907,12751 7907,15448 4556,15448"/>
              </emma:interpretation>
              <emma:one-of disjunction-type="recognition" id="oneOf0">
                <emma:interpretation id="interp0" emma:lang="it-IT" emma:confidence="0">
                  <emma:literal>n.</emma:literal>
                </emma:interpretation>
                <emma:interpretation id="interp1" emma:lang="it-IT" emma:confidence="0">
                  <emma:literal>vi</emma:literal>
                </emma:interpretation>
                <emma:interpretation id="interp2" emma:lang="it-IT" emma:confidence="0">
                  <emma:literal>n,</emma:literal>
                </emma:interpretation>
                <emma:interpretation id="interp3" emma:lang="it-IT" emma:confidence="0">
                  <emma:literal>va</emma:literal>
                </emma:interpretation>
                <emma:interpretation id="interp4" emma:lang="it-IT" emma:confidence="0">
                  <emma:literal>n</emma:literal>
                </emma:interpretation>
              </emma:one-of>
            </emma:emma>
          </inkml:annotationXML>
          <inkml:trace contextRef="#ctx0" brushRef="#br0">4 1836 0,'0'-26'0,"-26"0"0,26-79 16,26 27-16,-26-53 16,52-26-1,-26 26 1,27-26 0,-1-27-1,0 27 1,27 0-1,0 0 1,-1 26 0,1 26-1,-1 27 1,1 52 0,-27-1 15,0 27-16,-25 53 1,-1-1 0,26 79-1,-26 0 1,27 52 0,-27 1-1,26 51 1,-25-25-1,25-1 1,0 53 0,27-26-1,-27-27 1,27 1 0,-1-53-1,1-26 1,-27-53-1,27-52 1,-27-52 0,1-26 15,-1-79-15,0 0-1,27-52 1,26 26-1,-1 0 1,1-1 0,0-51-1,0 104 1,-27 27 0,1 25-1,-1 53 1,-52 0-1,27 53 1,-27-1 0,0 53-1,27 26 1,-27-27 0,26 1-1,27-26 1,-27-27 15,-26-52-15,0 0-1,1-52 1,-1-1 0,0-25-1,-26 78 1</inkml:trace>
          <inkml:trace contextRef="#ctx0" brushRef="#br0" timeOffset="656.208">2989 1575 0,'52'26'0,"1"0"0,-1 0 0,-26 0 16,0 27-16,1 25 0,-1 1 15,0-1 1,26-25 0,-52-27-1,-26-105 1,-26-25-1,52 104 1</inkml:trace>
        </inkml:traceGroup>
      </inkml:traceGroup>
    </inkml:traceGroup>
  </inkml:traceGroup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8:50.2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6FC3075-A5C3-45FC-837F-24AF0B3FDC81}" emma:medium="tactile" emma:mode="ink">
          <msink:context xmlns:msink="http://schemas.microsoft.com/ink/2010/main" type="inkDrawing" rotatedBoundingBox="2567,14260 9360,14712 9348,14899 2554,14446" semanticType="underline" shapeName="Other">
            <msink:sourceLink direction="with" ref="{7C5CB2E6-82B4-47E4-9467-E2DBA632C004}"/>
          </msink:context>
        </emma:interpretation>
      </emma:emma>
    </inkml:annotationXML>
    <inkml:trace contextRef="#ctx0" brushRef="#br0">0 0 0,'27'27'0,"104"-1"0,52 0 16,79 0-16,52 26 15,79-25 1,104 25 0,27-26-1,52 27 1,26-53-1,1 26 1,-1-79 0,-52 80-1,-53 25 17,-104 0-17,-53 27 1,-130-1-1,-131-51 1,-79-27 0</inkml:trace>
  </inkml:traceGroup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8:54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4E04005-93C8-4B83-8BD4-732D55E452F9}" emma:medium="tactile" emma:mode="ink">
          <msink:context xmlns:msink="http://schemas.microsoft.com/ink/2010/main" type="writingRegion" rotatedBoundingBox="22766,10609 27214,11092 26934,13674 22486,13191">
            <msink:destinationLink direction="with" ref="{E6F03494-5E07-44E0-AAC4-262EE85B619F}"/>
          </msink:context>
        </emma:interpretation>
      </emma:emma>
    </inkml:annotationXML>
    <inkml:traceGroup>
      <inkml:annotationXML>
        <emma:emma xmlns:emma="http://www.w3.org/2003/04/emma" version="1.0">
          <emma:interpretation id="{BD908C26-246A-447E-8783-ED085FA62EBE}" emma:medium="tactile" emma:mode="ink">
            <msink:context xmlns:msink="http://schemas.microsoft.com/ink/2010/main" type="paragraph" rotatedBoundingBox="22766,10609 27214,11092 26934,13674 22486,131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7A2EDE-A1DD-4F9E-8BA9-50C345FCC4FA}" emma:medium="tactile" emma:mode="ink">
              <msink:context xmlns:msink="http://schemas.microsoft.com/ink/2010/main" type="line" rotatedBoundingBox="22766,10609 27214,11092 26934,13674 22486,13191"/>
            </emma:interpretation>
          </emma:emma>
        </inkml:annotationXML>
        <inkml:traceGroup>
          <inkml:annotationXML>
            <emma:emma xmlns:emma="http://www.w3.org/2003/04/emma" version="1.0">
              <emma:interpretation id="{EAA3F515-7AFE-40BD-BF1A-9521B60E60FA}" emma:medium="tactile" emma:mode="ink">
                <msink:context xmlns:msink="http://schemas.microsoft.com/ink/2010/main" type="inkWord" rotatedBoundingBox="22766,10609 27214,11092 26934,13674 22486,13191"/>
              </emma:interpretation>
              <emma:one-of disjunction-type="recognition" id="oneOf0">
                <emma:interpretation id="interp0" emma:lang="it-IT" emma:confidence="0">
                  <emma:literal>uscio</emma:literal>
                </emma:interpretation>
                <emma:interpretation id="interp1" emma:lang="it-IT" emma:confidence="0">
                  <emma:literal>uscirai</emma:literal>
                </emma:interpretation>
                <emma:interpretation id="interp2" emma:lang="it-IT" emma:confidence="0">
                  <emma:literal>usciva)</emma:literal>
                </emma:interpretation>
                <emma:interpretation id="interp3" emma:lang="it-IT" emma:confidence="0">
                  <emma:literal>uscio)</emma:literal>
                </emma:interpretation>
                <emma:interpretation id="interp4" emma:lang="it-IT" emma:confidence="0">
                  <emma:literal>uscio'</emma:literal>
                </emma:interpretation>
              </emma:one-of>
            </emma:emma>
          </inkml:annotationXML>
          <inkml:trace contextRef="#ctx0" brushRef="#br0">1519-2331 0,'-53'262'0,"27"-105"16,26 1 0,26-1-1,27-105 1,51 27 0,27-53-1,26-79 1,-26-25-1,0-53 1,-52-26 0,-79 0-1,0 0 1,-26 104 0,-53-25-1,27 25 16,26 53-15,26 26 0,52 1-1,-52-27 1</inkml:trace>
          <inkml:trace contextRef="#ctx0" brushRef="#br0" timeOffset="467.7435">2854-2304 0,'-105'26'0,"1"26"0,-27 1 16,26-1-16,53 27 16,78-1-1,52-26 1,106 27 0,-1 0-1,-52-27 1,-79-26-1,-78 0 1,-52 27 0,-80-53 15,1 26-15,79-26-1,78-26 1,105-53-1,78 1 1,-183 78 0</inkml:trace>
          <inkml:trace contextRef="#ctx0" brushRef="#br0" timeOffset="1015.56">3666-2226 0,'-52'0'0,"-79"26"0,-26 27 16,52 52-16,0-1 15,79 1 1,52 0-1,79-53 1,78 0 0,0-52-1,-52-26 1,0-52 0,-52-1-1,-27-26 1,-52 27-1,26 26 1,-26 52 0,0 0-1,0 52 1,-26 53 15,0-1-15,52-25-1,-26-1 1,26-25 0,1-53-1,-1-53 1,-26 53 0</inkml:trace>
          <inkml:trace contextRef="#ctx0" brushRef="#br0" timeOffset="2043.8145">4190-2147 0,'157'-26'15,"26"26"-15,0 26 0,27 0 16,-53 0 0,-52 27-1,-53-1 16,-52 0-15,-26 53 0,-26 26-1,-53 52 1,79-104 0,26-53-1,0-26 1,52-52-1,27-79 1,-27 0 0,-26-26-1,26 26 17,-52 78-17,27 27 1,-27 26-1,52 53 1,27 51 0,25 27-1,53 0 1,-52-26 0,-26-27-1,-79-51 1,-53-27-1,-78-27 1,-78 1 0,-1 26-1,1 26 1,130 1 0,79-27-1</inkml:trace>
          <inkml:trace contextRef="#ctx0" brushRef="#br0" timeOffset="1359.288">4530-2042 0,'0'209'0,"0"-104"16,0-1 15,0-51-15,0-53-1,-26-79 1,-27-52 0,53 131-1</inkml:trace>
          <inkml:trace contextRef="#ctx0" brushRef="#br0" timeOffset="-620.0775">3535-52 0,'105'26'0,"26"26"0,26 27 16,-26-1-16,-79-25 16,-52-1-1,-26-26 1,-26 0-1,-1 1 1,1-27 0,52-79-1,0 79 1</inkml:trace>
        </inkml:traceGroup>
      </inkml:traceGroup>
    </inkml:traceGroup>
  </inkml:traceGroup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8:45.9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65D58C-0920-4D10-9EAE-D81D5BA2D493}" emma:medium="tactile" emma:mode="ink">
          <msink:context xmlns:msink="http://schemas.microsoft.com/ink/2010/main" type="writingRegion" rotatedBoundingBox="3928,8474 16564,11856 16034,13837 3398,10454"/>
        </emma:interpretation>
      </emma:emma>
    </inkml:annotationXML>
    <inkml:traceGroup>
      <inkml:annotationXML>
        <emma:emma xmlns:emma="http://www.w3.org/2003/04/emma" version="1.0">
          <emma:interpretation id="{15DD6853-88CA-4E12-9716-06433DFF8EE1}" emma:medium="tactile" emma:mode="ink">
            <msink:context xmlns:msink="http://schemas.microsoft.com/ink/2010/main" type="paragraph" rotatedBoundingBox="3928,8474 16564,11856 16034,13837 3398,10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7576F3-AB24-4A0F-B9BD-FE15226DD9E3}" emma:medium="tactile" emma:mode="ink">
              <msink:context xmlns:msink="http://schemas.microsoft.com/ink/2010/main" type="line" rotatedBoundingBox="3928,8474 16564,11856 16034,13837 3398,10454"/>
            </emma:interpretation>
          </emma:emma>
        </inkml:annotationXML>
        <inkml:traceGroup>
          <inkml:annotationXML>
            <emma:emma xmlns:emma="http://www.w3.org/2003/04/emma" version="1.0">
              <emma:interpretation id="{8302A5EB-1437-47F4-869C-64B9499ED3FF}" emma:medium="tactile" emma:mode="ink">
                <msink:context xmlns:msink="http://schemas.microsoft.com/ink/2010/main" type="inkWord" rotatedBoundingBox="7218,9355 9977,10093 9685,11186 6925,10448">
                  <msink:destinationLink direction="with" ref="{03AF2AE2-ED13-4028-A776-CC9E092C549D}"/>
                </msink:context>
              </emma:interpretation>
              <emma:one-of disjunction-type="recognition" id="oneOf0">
                <emma:interpretation id="interp0" emma:lang="it-IT" emma:confidence="0">
                  <emma:literal>un'Essen</emma:literal>
                </emma:interpretation>
                <emma:interpretation id="interp1" emma:lang="it-IT" emma:confidence="0">
                  <emma:literal>vorticasamente</emma:literal>
                </emma:interpretation>
                <emma:interpretation id="interp2" emma:lang="it-IT" emma:confidence="0">
                  <emma:literal>un'Esther</emma:literal>
                </emma:interpretation>
                <emma:interpretation id="interp3" emma:lang="it-IT" emma:confidence="0">
                  <emma:literal>versatemi</emma:literal>
                </emma:interpretation>
                <emma:interpretation id="interp4" emma:lang="it-IT" emma:confidence="0">
                  <emma:literal>"urtiamotene</emma:literal>
                </emma:interpretation>
              </emma:one-of>
            </emma:emma>
          </inkml:annotationXML>
          <inkml:trace contextRef="#ctx0" brushRef="#br0">786 9270 0,'209'0'15,"-25"26"-15,-27-52 0,-79-1 16,-78-51 0,-52 26 15,52 52-16</inkml:trace>
          <inkml:trace contextRef="#ctx0" brushRef="#br0" timeOffset="172.8405">891 8955 0,'288'53'0,"-26"-53"0,-27-26 15,1-1 17,-236 27-17</inkml:trace>
          <inkml:trace contextRef="#ctx0" brushRef="#br0" timeOffset="-205.065">1074 9034 0,'26'79'0,"-78"51"0,-1 1 16,53 0-1,27-26 1,51-26 0,1-27-1,52-26 1,-27-26 15,-25-52-15,-131-53-1,-27 0 1,79 105 0</inkml:trace>
          <inkml:trace contextRef="#ctx0" brushRef="#br0" timeOffset="564.417">2174 9034 0,'-26'0'0,"-79"0"0,-52 26 15,0 0-15,52 1 16,79 25 0,78 26-1,79 1 1,79 0-1,-1 25 1,-78-25 0,-79-27-1,-104 1 1,-79-27 0,-26 0 15,0-26-16,52-26 1,131-53 0,79-26-1,-105 105 1</inkml:trace>
          <inkml:trace contextRef="#ctx0" brushRef="#br0" timeOffset="1300.698">2619 8955 0,'-131'0'0,"26"0"0,1 27 16,77 25-16,54 27 15,77 25 1,80 1 0,-1 0-1,-26-1 17,-105 1-17,-104-52 1,-79-27-1,0-26 1,0 0 0,79-53-1,78 27 1,105-26 0,52 52-1,1 0 1,-53 52-1,-79 1 1,-52-27 0,26 0-1,-26 0 1,26-26 0,79 0-1,26-52 1,0-1-1,-53-51 17,-51-1-17,-80 26 1,-52 1 0,-25 78-1,-1 52 1,78 53-1,27 52 1,78 26 0,-52-183-1</inkml:trace>
          <inkml:trace contextRef="#ctx0" brushRef="#br0" timeOffset="-2311.3755">-2592 8720 0,'52'52'16,"1"79"-16,-53 52 0,-26 1 15,26-1 1,-27-78 31,27-1-47,-26-77 0,26-54 31,26-104-15,27-26-1,-53 157 1</inkml:trace>
          <inkml:trace contextRef="#ctx0" brushRef="#br0" timeOffset="-1687.392">-1859 8824 0,'0'210'0,"-26"-53"16,-26 26-1,-1-78 1,27 0-1,26-105 1,0 0 0,0-79-1,26-52 1,1-26 0,-1 53-1,0 51 1,-26 53-1,26 26 1,0 79 0,53 52-1,26 0 1,25-52 0,-25-26-1,0-79 16,-26-27-15,-27-156 0,-26 26-1,-52-26 1,0 52 0,-27 26-1,27 53 1,26 52-1,0 0 1,131 52 0,-131-52 15</inkml:trace>
          <inkml:trace contextRef="#ctx0" brushRef="#br0" timeOffset="-527.31">-288 8824 0,'-104'79'0,"-1"0"0,-26 52 16,26-1 0,53 28-1,52 51 1,78-130 0,53-27-1,26-52 1,-26-52-1,-52-27 17,-53 0-17,-52-25 17,-26 51-32,-27 27 15,27 26 1,52 0-1,52 26 1,79-26 0,0-52-1,0-27 1,-26-25 0,-53-1-1,-52 0 1,-26 53-1,26 52 1,-26 52 0,-27 53-1,53 52 1,0 0 0,0-26 15,26-26-16,-26-79 1,0-26 0,-26-79-1,0-51 1,0-28 0,26-25-1,26 52 1,26 53-1,27 25 1,-1 53 0,53 53-1,0 51 1,-78 1 0,-27 0-1,-78-27 1,-53 1-1,0-53 1,0 0 0,53 1 15,52-1-15,78 52-1,53 1 1,0 26-1,-26-53 1,-53 0 0,1-78-1,-53-79 1,26-52 0,-26 157-1</inkml:trace>
          <inkml:trace contextRef="#ctx0" brushRef="#br0" timeOffset="-7104.0375">6285 10788 0,'288'-26'0,"0"26"16,0 53 0,0-27-1,-52 0 1,-53 0 0,-52-26-1,-105-26 16,-26 26-15</inkml:trace>
          <inkml:trace contextRef="#ctx0" brushRef="#br0" timeOffset="-7362.81">7044 11024 0,'0'131'0,"27"26"16,-54 53-16,27-1 15,-26-26 1,26-26 0,-52-78-1,-27-53 1,-26-104 15,-52-184-15,157 262-1</inkml:trace>
          <inkml:trace contextRef="#ctx0" brushRef="#br0" timeOffset="-5782.833">7699 11914 0,'209'53'16,"-78"-53"-16,0-53 15,0-25 1,-78-27-1,-53-26 1,-79 79 0,-26 26-1,-26 52 1,27 52 0,25 27-1,53 26 1,52 0-1,79 0 1,26-79 15,0-52-15,26-52 0,-26-79-1,-53 0 1,-25 26-1,-53 27 1,0 52 0,0 26-1,0 52 1,0 53 0,0 52-1,26-53 1,0-25-1,0-53 1,-26-52 0,0-26-1,0-53 1,26-26 0,1 52 15,51 1-16,27 26 1,0 52 0,-1 0-1,-51 26 1,-27-26 0,-26 0-1,0 26 1,0-52-1,26 26 1,26-26 0,1 26-1,-1 26 1,-26 52 0,-26-25-1,27-1 1,-27 53-1,0-1 1,0 1 0,26-26 15,-26-53-15,0-26-1,0 0 1,-26-131-1,26 0 1,26-26 0,26 26-1,27 53 1,-1 25 0,27 53-1,0 0 1,-53 53-1,1 25 1,-27 1 0,0-53-1,0 0 1,-26-26 0</inkml:trace>
        </inkml:traceGroup>
      </inkml:traceGroup>
    </inkml:traceGroup>
  </inkml:traceGroup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8:41.2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85FA11E-EDEE-450A-9877-66FFDA0DB18B}" emma:medium="tactile" emma:mode="ink">
          <msink:context xmlns:msink="http://schemas.microsoft.com/ink/2010/main" type="writingRegion" rotatedBoundingBox="16391,12725 19167,12725 19167,13720 16391,13720">
            <msink:destinationLink direction="with" ref="{03AF2AE2-ED13-4028-A776-CC9E092C549D}"/>
          </msink:context>
        </emma:interpretation>
      </emma:emma>
    </inkml:annotationXML>
    <inkml:traceGroup>
      <inkml:annotationXML>
        <emma:emma xmlns:emma="http://www.w3.org/2003/04/emma" version="1.0">
          <emma:interpretation id="{3C01F32D-B416-4354-A32C-044A7716B37C}" emma:medium="tactile" emma:mode="ink">
            <msink:context xmlns:msink="http://schemas.microsoft.com/ink/2010/main" type="paragraph" rotatedBoundingBox="16391,12725 19167,12725 19167,13720 16391,13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4349D5-635A-408E-9FC8-27B51A96229C}" emma:medium="tactile" emma:mode="ink">
              <msink:context xmlns:msink="http://schemas.microsoft.com/ink/2010/main" type="line" rotatedBoundingBox="16391,12725 19167,12725 19167,13720 16391,13720"/>
            </emma:interpretation>
          </emma:emma>
        </inkml:annotationXML>
        <inkml:traceGroup>
          <inkml:annotationXML>
            <emma:emma xmlns:emma="http://www.w3.org/2003/04/emma" version="1.0">
              <emma:interpretation id="{1135826E-E163-432D-BCF8-C90BF61502BE}" emma:medium="tactile" emma:mode="ink">
                <msink:context xmlns:msink="http://schemas.microsoft.com/ink/2010/main" type="inkWord" rotatedBoundingBox="16391,12725 19167,12725 19167,13720 16391,13720"/>
              </emma:interpretation>
              <emma:one-of disjunction-type="recognition" id="oneOf0">
                <emma:interpretation id="interp0" emma:lang="it-IT" emma:confidence="0">
                  <emma:literal>era</emma:literal>
                </emma:interpretation>
                <emma:interpretation id="interp1" emma:lang="it-IT" emma:confidence="0">
                  <emma:literal>euro</emma:literal>
                </emma:interpretation>
                <emma:interpretation id="interp2" emma:lang="it-IT" emma:confidence="0">
                  <emma:literal>ero</emma:literal>
                </emma:interpretation>
                <emma:interpretation id="interp3" emma:lang="it-IT" emma:confidence="0">
                  <emma:literal>esso</emma:literal>
                </emma:interpretation>
                <emma:interpretation id="interp4" emma:lang="it-IT" emma:confidence="0">
                  <emma:literal>elio</emma:literal>
                </emma:interpretation>
              </emma:one-of>
            </emma:emma>
          </inkml:annotationXML>
          <inkml:trace contextRef="#ctx0" brushRef="#br0">10160 12124 0,'158'52'0,"-28"-26"0,28-26 15,-1-52 1,-26 0 0,-79-1-1,-52-25 1,-52 25 0,-158 27-1,53 52 1,26 79-1,79 26 17,52 26-17,78 0 1,79-52 0,53-26-1,-1-79 1,-25-79-1,-53-52 1,-53-26 0,-78 26-1,0 26 1,0 79 0,0 26-1,-26 52 1,26 53-1,26 26 1,0 0 0,1-52-1,51-27 1,27-26 15,-27-78-15,-25-1-1,-27 27 1,-26 0 0,0 26-1,0 26 1,26 0 0,53 53-1,-1 0 1,1 25-1,26-51 1,-53-1 0,26-26-1,-25-26 1,-27 0 0,0-26-1,27 26 1,-1 0-1,53 0 1,-1 0 15,1 0-15,-26-52 0,-27-1-1,-104-51 1,-79 25-1,-26 0 1,26 79 0,52 27-1,79 77 1,105 27 0,26-26-1,-131-105 1</inkml:trace>
        </inkml:traceGroup>
      </inkml:traceGroup>
    </inkml:traceGroup>
  </inkml:traceGroup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8:06.1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B2E7950-19B7-44BB-9CCF-13B82F1018D9}" emma:medium="tactile" emma:mode="ink">
          <msink:context xmlns:msink="http://schemas.microsoft.com/ink/2010/main" type="inkDrawing" rotatedBoundingBox="10004,5651 12753,5694 12751,5828 10001,5786" semanticType="callout" shapeName="Other">
            <msink:sourceLink direction="with" ref="{27CF0C5F-06F8-4D48-BC29-8475B93C9E77}"/>
            <msink:sourceLink direction="with" ref="{FAD5D781-B19A-4549-B649-C91A969C2B79}"/>
          </msink:context>
        </emma:interpretation>
      </emma:emma>
    </inkml:annotationXML>
    <inkml:trace contextRef="#ctx0" brushRef="#br0">3771 4949 0,'471'-52'0,"-25"-1"15,51 53 1,1 0-1,-106 26 1,-103 27 15,-159-27-15,-103 0 0,-80-52-1,53 26-15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3:23.9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E78DEA-7190-4C18-87BD-2990F6023FAF}" emma:medium="tactile" emma:mode="ink">
          <msink:context xmlns:msink="http://schemas.microsoft.com/ink/2010/main" type="inkDrawing" rotatedBoundingBox="20633,11121 31033,10811 31238,17700 20838,18010" semanticType="callout" shapeName="Other">
            <msink:sourceLink direction="with" ref="{B5C44C6F-5DB9-4A78-919D-7A439E47B30A}"/>
            <msink:sourceLink direction="with" ref="{34E872B2-930A-4CB6-A767-53044E9365A6}"/>
          </msink:context>
        </emma:interpretation>
      </emma:emma>
    </inkml:annotationXML>
    <inkml:trace contextRef="#ctx0" brushRef="#br0">0 5469 0,'52'0'16,"0"27"-16,-25-27 0,-1 26 16,26 0-16,-26-26 0,27 0 0,-1-26 15,53-27-15,0-51 16,-1-1 0,1 26-1,0-52 1,-1 0-1,27-26 1,-26-26 0,26 26-1,0-26 1,0 26 0,-26-1-1,-1 1 1,1 26-1,0 27 1,-27 25 0,1 53-1,0 0 1,-1 52 0,1 52 15,52 27-16,-27 0 1,1 0 0,26-1-1,-52-25 1,-1-27 0,27-25-1,-27-27 1,1-53-1,26-52 1,-1-26 0,-25-26-1,26 0 1,0-26 0,-27-27-1,-26 27 1,27-26-1,0 25 1,-1 1 0,1 26-1,-1 0 17,27-26-17,0 25 1,-1-51-1,1-1 1,0 1 0,0-27-1,-1 53 1,27 0 0,0 26-1,26 26 1,1 26-1,-28 53 1,-25 52 0,0 26-1,0 52 1,-27 79 0,1 27-1,-27 78 1,53 52-1,0 26 17,-1 1-17,27 25 1,0-25 0,26-27-1,0-78 1,-78-106-1,52-25 1,-53-79 0,1-78-1,0-53 1,-27 1 0,0-1-1,1 52 1,-1 27-1,0 52 1,79 79 0,-26 52-1,0 27 1,-53-1 0,27-26 15,-27 0-16,1 0 1,25-26 0,1-26-1,-1-53 1,27 1 0,-26-1-1,-1-52 1,27 26-1,-53 0 1,27 1 0,-27-1-1,27 78 1,-27 27 15,27 27-31,-27-28 16,-26 28 15,0 25-31,1-26 16,-1 26 15,78 79-15,1-105-1,0 0 1,52 53-1,-26-53 1,0-26 0,-26-53-1,-105-78 1</inkml:trace>
  </inkml:traceGroup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8:05.8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E3C9B3-7D8D-44E1-A05B-03E9EF257579}" emma:medium="tactile" emma:mode="ink">
          <msink:context xmlns:msink="http://schemas.microsoft.com/ink/2010/main" type="inkDrawing" rotatedBoundingBox="11515,5807 11703,6650 11610,6670 11421,5828" semanticType="callout" shapeName="Other">
            <msink:sourceLink direction="with" ref="{27CF0C5F-06F8-4D48-BC29-8475B93C9E77}"/>
            <msink:sourceLink direction="with" ref="{FAD5D781-B19A-4549-B649-C91A969C2B79}"/>
          </msink:context>
        </emma:interpretation>
      </emma:emma>
    </inkml:annotationXML>
    <inkml:trace contextRef="#ctx0" brushRef="#br0">5264 4975 0,'78'314'0,"-78"-104"16,53-53-1,-27-52 1,0-53-1,0-52 1,-78-105 15,-53-52-31,105 157 16</inkml:trace>
  </inkml:traceGroup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8:54.0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F03494-5E07-44E0-AAC4-262EE85B619F}" emma:medium="tactile" emma:mode="ink">
          <msink:context xmlns:msink="http://schemas.microsoft.com/ink/2010/main" type="inkDrawing" rotatedBoundingBox="21265,13046 24823,13118 24819,13285 21261,13214" semanticType="underline" shapeName="Other">
            <msink:sourceLink direction="with" ref="{34E04005-93C8-4B83-8BD4-732D55E452F9}"/>
          </msink:context>
        </emma:interpretation>
      </emma:emma>
    </inkml:annotationXML>
    <inkml:trace contextRef="#ctx0" brushRef="#br0">0 79 0,'26'-27'0,"53"27"0,52 0 0,52 0 16,53 0-16,25 0 15,54 0 1,-1 27 0,0-27-1,0 26 1,-26-26 0,-52 26-1,-53-26 1,-52 26-1,-52-26 1,-1 0 0,1 0-1,0 0 1,-1-26 31,1 0-47,-27-27 0,-26 1 15,-26 52 17</inkml:trace>
  </inkml:traceGroup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9:49.0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2603DF-BBDF-41F9-B3CA-1577A0E8CB2B}" emma:medium="tactile" emma:mode="ink">
          <msink:context xmlns:msink="http://schemas.microsoft.com/ink/2010/main" type="inkDrawing" rotatedBoundingBox="22381,13467 25519,14755 24428,17413 21289,16124" rotationAngle="1450060252" semanticType="enclosure">
            <msink:destinationLink direction="with" ref="{2DC774B5-B9C3-4B15-B6C5-5950998DF3A6}"/>
          </msink:context>
        </emma:interpretation>
      </emma:emma>
    </inkml:annotationXML>
    <inkml:trace contextRef="#ctx0" brushRef="#br0">3483 1623 0,'-53'-157'0,"-25"53"16,-79-27-1,-27 26 1,-78 0 0,-26 53-1,-26 52 1,-26 26 0,-27 26-1,53 79 1,52 26-1,26 53 1,132 52 0,51 26-1,79 0 1,105 0 0,79 0-1,52 0 1,26-52 15,26-27-15,0-78-1,0-52 1,1-79 0,-53-53-1,-1-78 1,-77-26-1,-1-26 1,-78-53 0,-53-26-1,-52-52 1,-105 26 0,-52-26-1,-78 52 1,-27 26-1,26 105 1,236 131 0</inkml:trace>
  </inkml:traceGroup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9:04.5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8F21DFB-B0F0-4655-8AAC-119883D1F44B}" emma:medium="tactile" emma:mode="ink">
          <msink:context xmlns:msink="http://schemas.microsoft.com/ink/2010/main" type="inkDrawing" rotatedBoundingBox="22618,14588 33394,15293 33301,16705 22525,16000" semanticType="callout" shapeName="Other">
            <msink:sourceLink direction="with" ref="{B2573DEB-50B9-48CE-BECF-006B276E2761}"/>
            <msink:sourceLink direction="with" ref="{ECC67E46-5F10-4202-AED5-5883E25F47B4}"/>
          </msink:context>
        </emma:interpretation>
      </emma:emma>
    </inkml:annotationXML>
    <inkml:trace contextRef="#ctx0" brushRef="#br0">1283 2592 0,'26'27'16,"0"-27"-16,1 26 0,-1-52 0,0-27 16,0 53-16,27-52 0,-1 26 0,0-1 15,1-25-15,25 0 16,1-1-1,25 1 1,-51 0 0,25-1-1,1 27 1,0 26 0,-1-26-1,-26 26 1,1 26-1,-1 26 1,1 27 0,-27-1-1,26 27 1,1 0 0,-27 0-1,26-27 1,0-25-1,1-1 17,-1-26-17,-26-52 1,27 0 0,-1-53-1,0-52 1,27 27-1,-27-27 1,27 26 0,-27 0-1,1 53 1,-1 26 0,-26 26-1,0 52 1,1 27-1,51 25 1,-25 27 0,-1-26-1,0 26 1,27-53 0,-27 1 15,1-27-16,-1-52 1,-26 0 0,0 0-1,1-26 1,-27 26 0,0 0-1,0 0 1,0 0-1,0 0 1,0 0 0,0 0-1,26 0 1,-26 0 0,26 26-1,-26-26 1,26-26-1,0 26 1,0 0 15,-26 0-15,27 0 0,-1 0-1,0 0 1,0 26-1,0-26 1,1 0 0,25 0-1,-26 0 1,-26-26 0,52 26-1,1 0 16,-1 0-15,1 0 0,-1 0-1,-26 26 1,27-26 0,-1 0-1,-26 0 1,26 0-1,1 0 1,-27 0 0,26 0-1,1 0 1,-1 0 0,1 0-1,-1 0 1,0 0-1,1 0 1,-1 0 0,0 0 15,27 0-15,-27 0-1,1 27 1,-1-27-1,0 0 1,1 0 0,-1 0-1,1 0 1,-27 0 0,26 0-1,-26 0 1,0 0-1,1-27 1,25 27 0,-26-26-1,27-26 1,-27-1 0,26-51-1,0-27 16,1 26-15,-1-52 0,-26 52-1,1 27 1,-1-1 0,0 27-1,-26 52 1,0 26-1,0 52 1,26 27 0,-26 26-1,53 52 1,-1 1 0,0-27-1,1 26 1,-27-52-1,26-52 1,-26-27 0,1-52 15,-1-26-15,0-79-1,26-26 1,-26 0-1,27 0 1,25 0 0,-25 79-1,-1-27 1,27 53 0,-53 52-1,26 1 1,-26 51-1,27 53 1,-27-26 0,26 0-1,1-1 1,-27-25 0,53-27-1,-27-52 1,26-52 15,-25 0-15,-27-27-1,26-26 1,1 53 0,-27 26-1,0 26 1,-26 0-1,26 26 1,0 26 0,1 1-1,-1-1 1,26-26 0,-26 27-1,1-53 1,-1 26-1,26-26 1,-52 0 31,26 0-47,1 0 0,-1 0 31,-26 0-15,26 0-1,0 0 1,-26 0 0,26 0-1,27 0 1,-27 26 0,52-26-1,1 26 1,-1-26-1,1 26 1,0-26 0,-1 0 15,53 26-15,-52 1-1,25-27 1,-25 26-1,-1-26 1,1 0 0,0 26-1,-1-52 1,-25 52 0,25-26-1,-26 26 1,1-26-1,-27 0 1,0 0 0,0 26-1,1-26 1,-27 0 0,0 0 15,0 0-16,0 0 1,0 0 0,0 0-1,0 0 1,0-26 0,26 0-1,-26-26 1,52-27-1,-26-26 1,27-26 0,-27-26-1,26 0 1,1 0 0,-27 26-1,0 26 1,0 27-1,0 52 1,-26 26 0,0 26 15,0 52-15,27 53-1,-1 0 1,26 26-1,0 27 1,27-27 0,-27-26-1,27-27 1,-27-51 0,1-27-1,-1-26 1,-26-26-1,27-53 1,-1 1 0,0 25-1,1 27 1,-27 26 0,52 26-1,-25 27 16,52 51-15,-1 1 0,1-26-1,0-1 1,-27-25 0,1-27-1,-53-26 1,0 0-1,-52-53 1,-26 1 0,52 52-1</inkml:trace>
  </inkml:traceGroup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9:06.1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4E93B51-C913-464F-9B3C-71D4CBAA7AAC}" emma:medium="tactile" emma:mode="ink">
          <msink:context xmlns:msink="http://schemas.microsoft.com/ink/2010/main" type="writingRegion" rotatedBoundingBox="24372,16251 30545,16771 30379,18743 24206,18222"/>
        </emma:interpretation>
      </emma:emma>
    </inkml:annotationXML>
    <inkml:traceGroup>
      <inkml:annotationXML>
        <emma:emma xmlns:emma="http://www.w3.org/2003/04/emma" version="1.0">
          <emma:interpretation id="{C96CA128-DA0D-4039-8DE0-07EE349DB497}" emma:medium="tactile" emma:mode="ink">
            <msink:context xmlns:msink="http://schemas.microsoft.com/ink/2010/main" type="paragraph" rotatedBoundingBox="24372,16251 30545,16771 30379,18743 24206,182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4B51B3-44CB-448F-9E6C-543CFC97830F}" emma:medium="tactile" emma:mode="ink">
              <msink:context xmlns:msink="http://schemas.microsoft.com/ink/2010/main" type="line" rotatedBoundingBox="24372,16251 30306,16751 30230,17654 24296,17154">
                <msink:destinationLink direction="with" ref="{CE45D484-3239-4EC9-BA81-FD444090A1B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2573DEB-50B9-48CE-BECF-006B276E2761}" emma:medium="tactile" emma:mode="ink">
                <msink:context xmlns:msink="http://schemas.microsoft.com/ink/2010/main" type="inkWord" rotatedBoundingBox="24372,16251 30306,16751 30230,17654 24296,17154">
                  <msink:destinationLink direction="with" ref="{F8F21DFB-B0F0-4655-8AAC-119883D1F44B}"/>
                </msink:context>
              </emma:interpretation>
              <emma:one-of disjunction-type="recognition" id="oneOf0">
                <emma:interpretation id="interp0" emma:lang="it-IT" emma:confidence="0">
                  <emma:literal>TRACCIA</emma:literal>
                </emma:interpretation>
                <emma:interpretation id="interp1" emma:lang="it-IT" emma:confidence="0">
                  <emma:literal>TRANCIA</emma:literal>
                </emma:interpretation>
                <emma:interpretation id="interp2" emma:lang="it-IT" emma:confidence="0">
                  <emma:literal>FRANCIA</emma:literal>
                </emma:interpretation>
                <emma:interpretation id="interp3" emma:lang="it-IT" emma:confidence="0">
                  <emma:literal>TRACCIAR</emma:literal>
                </emma:interpretation>
                <emma:interpretation id="interp4" emma:lang="it-IT" emma:confidence="0">
                  <emma:literal>TRACCIAI</emma:literal>
                </emma:interpretation>
              </emma:one-of>
            </emma:emma>
          </inkml:annotationXML>
          <inkml:trace contextRef="#ctx0" brushRef="#br0">3090 3378 0,'183'26'0,"-26"0"15,0 0-15,0 1 16,-26-54 0,0 27-1,-52-26 1,-27-26 0,1 0-1,-27-1 1,0 79-1,-26 53 1,-52 52 15,52-79-15,0 53 0,-27 0-1,27-1 1,27-25-1,-1-27 1,-26-25 0,0-54-1,0-25 1,-26-53 0,26-26-1,-27 0 1,54 27-1,25 51 1,53 27 0,26 26-1,-27 52 1,1 27 0,-79-27-1,-26 1 16,-78 25-15,-27-51 0,-26-1-1,0 0 1,79 0 0,78 0-1,53 53 1,51-1-1,28 1 1,-54-27 0,-25-26-1,-79-52 1,0-52 0,0-27-1,26-26 1,-26 131-1</inkml:trace>
          <inkml:trace contextRef="#ctx0" brushRef="#br0" timeOffset="-899.3565">3614 3561 0,'26'26'0,"-26"79"0,-53-26 0,53 25 16,27 1-1,-27-26 1,26-53 0,-52-26-1,-1-79 1,-77-52 0,51 1-1,53 130 1</inkml:trace>
          <inkml:trace contextRef="#ctx0" brushRef="#br0" timeOffset="652.302">5211 3587 0,'-26'210'0,"-27"-105"15,1-1 1,0-25 0,25-53-1,27-26 1,27-26-1,-1-79 1,26-52 0,-26 26-1,27 26 1,-1 27 0,-26 52-1,0 26 1,27 26-1,-1 52 1,27 53 15,-1 0-15,-25-26 0,-1-26-1,-52-27 1,-26-52-1,-53 0 1,-52-26 0,53 0-1,-1-1 1,53 27 0,78-26-1,53 0 1,52 0-1,27-53 1,-184 79 0</inkml:trace>
          <inkml:trace contextRef="#ctx0" brushRef="#br0" timeOffset="1068.291">6337 3666 0,'-79'-26'0,"-104"52"15,78 26-15,1 27 16,104-1-1,52 27 1,79 0 0,26 0-1,0-53 1,-26-52 0,-79 0 15,-25-79-16,-27-25 1,-27-27 0,27 0-1,53 0 1,-53 131 0</inkml:trace>
          <inkml:trace contextRef="#ctx0" brushRef="#br0" timeOffset="1448.1495">7018 3535 0,'-79'26'0,"-26"0"16,1 1-16,25 51 0,27 27 15,26-27 1,104 27 0,27 0-1,0-27 17,52 1-17,-53-79 1,-51-52-1,-27-27 1,0-52 0,0 0-1,1 27 1,-27 104 0</inkml:trace>
          <inkml:trace contextRef="#ctx0" brushRef="#br0" timeOffset="1751.841">7568 3509 0,'26'78'0,"-26"1"0,0 26 15,0 52 1,26-26-1,0-27 1,0 1 0,-26-79-1,0-26 1,0-78 0,27-79-1,25 26 16,-52 131-15</inkml:trace>
          <inkml:trace contextRef="#ctx0" brushRef="#br0" timeOffset="2316.258">8222 3797 0,'0'105'0,"0"-27"0,-52 27 16,-27 0 0,27-1-1,26-51 1,26-27 0,0-52-1,26-27 1,52-104-1,1-52 17,26 26-17,-79 130 1,26 53 0,1 0-1,25 79 1,27 25-1,0 27 1,-1 26 0,1-26-1,-52-52 1,-53-79 0,-27 0-1,-51-26 1,-79-27 15,-27 1-15,27 52-1,53 0 1,104 0 0</inkml:trace>
        </inkml:traceGroup>
      </inkml:traceGroup>
      <inkml:traceGroup>
        <inkml:annotationXML>
          <emma:emma xmlns:emma="http://www.w3.org/2003/04/emma" version="1.0">
            <emma:interpretation id="{72DB17F7-3CF2-42E9-87E5-523AA258C62E}" emma:medium="tactile" emma:mode="ink">
              <msink:context xmlns:msink="http://schemas.microsoft.com/ink/2010/main" type="line" rotatedBoundingBox="25226,17534 30438,17830 30392,18643 25180,18347"/>
            </emma:interpretation>
          </emma:emma>
        </inkml:annotationXML>
        <inkml:traceGroup>
          <inkml:annotationXML>
            <emma:emma xmlns:emma="http://www.w3.org/2003/04/emma" version="1.0">
              <emma:interpretation id="{0E04821F-668C-4D07-BAE6-D8F953734D70}" emma:medium="tactile" emma:mode="ink">
                <msink:context xmlns:msink="http://schemas.microsoft.com/ink/2010/main" type="inkWord" rotatedBoundingBox="25226,17534 30438,17830 30392,18643 25180,18347"/>
              </emma:interpretation>
              <emma:one-of disjunction-type="recognition" id="oneOf1">
                <emma:interpretation id="interp5" emma:lang="it-IT" emma:confidence="0">
                  <emma:literal>SISMICA</emma:literal>
                </emma:interpretation>
                <emma:interpretation id="interp6" emma:lang="it-IT" emma:confidence="0">
                  <emma:literal>sismica</emma:literal>
                </emma:interpretation>
                <emma:interpretation id="interp7" emma:lang="it-IT" emma:confidence="0">
                  <emma:literal>Sismica</emma:literal>
                </emma:interpretation>
                <emma:interpretation id="interp8" emma:lang="it-IT" emma:confidence="0">
                  <emma:literal>sismico</emma:literal>
                </emma:interpretation>
                <emma:interpretation id="interp9" emma:lang="it-IT" emma:confidence="0">
                  <emma:literal>sismici</emma:literal>
                </emma:interpretation>
              </emma:one-of>
            </emma:emma>
          </inkml:annotationXML>
          <inkml:trace contextRef="#ctx0" brushRef="#br0" timeOffset="3063.2805">4451 4661 0,'53'-26'0,"-79"0"16,-79-27-16,-26 53 0,0 0 0,53 26 16,25 1-16,53-1 15,79 26 1,78 27 0,26-1-1,-26 1 1,-78-1-1,-79-51 1,-53-1 15,-78 0-15,-52-26 0,26 0-1,26 0 1,79-26-1,104-27 1,79-25 0,26-1-1,-157 79 1</inkml:trace>
          <inkml:trace contextRef="#ctx0" brushRef="#br0" timeOffset="3324.006">4897 4661 0,'52'79'0,"-52"-1"0,0 27 15,0 0 1,0-53-1,0-26 1,26-78 0,27-27-1,-1-52 1,-52 131 0</inkml:trace>
          <inkml:trace contextRef="#ctx0" brushRef="#br0" timeOffset="4530.96">5839 4740 0,'-445'-27'0,"367"54"15,51-1 1,27 26 15,105 53-15,52 0-1,-26-27 1,-52 27 0,-27-53-1,-78-26 1,-53 1 0,-52-27-1,1 0 1,51-27-1,53 1 1,78-26 0,79-27-1,26 1 1,0-1 0,0-26-1,-52 27 1,-52 26-1,-27 25 1,-52 54 0,26-27 15,26 52-15,-52 26-1,26 27 1,0 26-1,0-52 1,26-27 0,0-26-1,-26-52 1,26-26 0,0-105-1,0 52 1,-26 0-1,0 53 1,27 52 0,-27 0-1,26 26 1,0 26 0,26 27-1,27-27 1,0-52 15,-27 0-15,0-78-1,1 25 1,-27 1 0,0 52-1,-26 0 1,0 26-1,0 79 1,26 0 0,0-1-1,1 1 1,-1-79 0,-26-26-1,26-78 1,0-53-1,26 0 1,-52 131 0</inkml:trace>
          <inkml:trace contextRef="#ctx0" brushRef="#br0" timeOffset="4799.4975">7306 4766 0,'26'157'0,"-26"-79"15,0 27 1,0-26 0,0-27-1,26-78 1,0 0-1,27-53 1,25-26 0,-78 105-1</inkml:trace>
          <inkml:trace contextRef="#ctx0" brushRef="#br0" timeOffset="5755.491">8170 4661 0,'-79'52'15,"1"-25"-15,-27-1 0,-26 52 0,53 27 32,78 26-17,26 0 1,78 0 0,27-53-1,0-51 1,-26-27-1,0-27 1,-27-25 0,-25-27-1,-1 1 1,27-1 0,-27 1-1,-26 25 1,27 1-1,-53 52 1,0 0 0,-53 79-1,1-1 1,-1 53 0,1-26 15,26-53-16,26-52 1,0 0 0,52-105-1,1-52 1,-27 0 0,26 0-1,-26 79 1,1 25-1,-1 53 1,0 26 0,52 79-1,53 52 1,-52 0 0,0 0-1,-53-78 1,-26-79-1,-26 26 1,-79-78 15,-26-27-15,26 27 0,-26 26-1,53 26 1,78 52-1,0-52 1</inkml:trace>
        </inkml:traceGroup>
      </inkml:traceGroup>
    </inkml:traceGroup>
  </inkml:traceGroup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8:36.8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3E89DF-FEC4-4213-B2CC-91A7B037D549}" emma:medium="tactile" emma:mode="ink">
          <msink:context xmlns:msink="http://schemas.microsoft.com/ink/2010/main" type="inkDrawing" rotatedBoundingBox="11142,13038 11154,9976 11269,9976 11257,13039" semanticType="strikethrough" shapeName="Other"/>
        </emma:interpretation>
      </emma:emma>
    </inkml:annotationXML>
    <inkml:trace contextRef="#ctx0" brushRef="#br0">4923 9139 0,'105'288'0,"-105"-53"15,0 80 1,0-1-1,0 0 1,0 27 0,0 25-1,0-52 1,0-52 0,-26-52-1,26-132 1,-26-52-1,26-78 1,-26-157 0,52-79-1,-26 288 1</inkml:trace>
  </inkml:traceGroup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8:59.9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DC774B5-B9C3-4B15-B6C5-5950998DF3A6}" emma:medium="tactile" emma:mode="ink">
          <msink:context xmlns:msink="http://schemas.microsoft.com/ink/2010/main" type="inkDrawing" rotatedBoundingBox="22627,14268 22686,16652 22576,16654 22517,14271" semanticType="callout" shapeName="Other">
            <msink:sourceLink direction="with" ref="{C12603DF-BBDF-41F9-B3CA-1577A0E8CB2B}"/>
          </msink:context>
        </emma:interpretation>
      </emma:emma>
    </inkml:annotationXML>
    <inkml:trace contextRef="#ctx0" brushRef="#br0">1309 1152 0,'26'53'0,"-52"25"0,26 27 15,0 52-15,0 52 16,26 1 0,-26 26-1,-26 25 17,26 1-32,0-26 15,0-27 1,0-51-1,26-28 1,1-77 0,-27-27 15,26-26-15,0-105-1,-26-26 1,0-52-1,0 183 1</inkml:trace>
  </inkml:traceGroup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9:50.1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45D484-3239-4EC9-BA81-FD444090A1B9}" emma:medium="tactile" emma:mode="ink">
          <msink:context xmlns:msink="http://schemas.microsoft.com/ink/2010/main" type="inkDrawing" rotatedBoundingBox="27779,13862 30073,16174 28324,17910 26030,15598" semanticType="enclosure" shapeName="Other">
            <msink:sourceLink direction="with" ref="{D44B51B3-44CB-448F-9E6C-543CFC97830F}"/>
          </msink:context>
        </emma:interpretation>
      </emma:emma>
    </inkml:annotationXML>
    <inkml:trace contextRef="#ctx0" brushRef="#br0">1890 314 0,'-314'-262'0,"104"210"16,-52 52-1,0 52 1,27 27 0,-1 104-1,27-52 1,104 78-1,52 79 1,80 53 0,104-27-1,52 26 1,53-52 0,25-26-1,27-78 1,-26-80 15,26-51-15,-26-80-1,26-25 1,-26-53 0,-52-26-1,-27-78 1,-78-1-1,-27-51 1,-78-54 0,-131 27-1,-52-26 1,-79 52 0,-52 53-1,-27 52 1,27 130-1,314 27 1</inkml:trace>
  </inkml:traceGroup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49:51.0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C67E46-5F10-4202-AED5-5883E25F47B4}" emma:medium="tactile" emma:mode="ink">
          <msink:context xmlns:msink="http://schemas.microsoft.com/ink/2010/main" type="inkDrawing" rotatedBoundingBox="32540,13876 33971,16999 31480,18140 30049,15017" semanticType="enclosure" shapeName="Other">
            <msink:destinationLink direction="with" ref="{F8F21DFB-B0F0-4655-8AAC-119883D1F44B}"/>
          </msink:context>
        </emma:interpretation>
      </emma:emma>
    </inkml:annotationXML>
    <inkml:trace contextRef="#ctx0" brushRef="#br0">1493 116 0,'-235'-131'0,"51"131"0,-25 52 16,-1 79-1,1 26 1,25 53 0,27 51-1,79 27 1,52 27-1,78 51 1,79-25 0,78-27-1,27-26 1,0-26 0,52-79-1,0-78 1,-26-53 15,26-78-15,-26-79-1,-27-104 1,-51-79 0,-27-26-1,-79-27 1,-78-52-1,-105 1 1,-78 25 0,-131 53-1,-79 78 1,-104 105 0,-27 131-1,524 0 1</inkml:trace>
  </inkml:traceGroup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1:02.4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3AAF2D-DD83-4814-8997-99D4FB6C79E7}" emma:medium="tactile" emma:mode="ink">
          <msink:context xmlns:msink="http://schemas.microsoft.com/ink/2010/main" type="inkDrawing" rotatedBoundingBox="2044,4560 8720,4665 8717,4818 2041,4713" semanticType="underline" shapeName="Other">
            <msink:sourceLink direction="with" ref="{602CC099-8217-41B7-A945-E6D729B9A1FF}"/>
            <msink:sourceLink direction="with" ref="{16C11169-97FD-47EF-94E8-374E10AE0E6A}"/>
          </msink:context>
        </emma:interpretation>
      </emma:emma>
    </inkml:annotationXML>
    <inkml:trace contextRef="#ctx0" brushRef="#br0">0 105 0,'157'0'16,"131"-26"-16,105-26 0,104 26 16,27 26 15,52 0-16,26 0 1,79 26 0,0 0-1,26 0 1,-52 27 0,-132-1-1,-208-26 1,-237-104-1,-78 78 1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5:01.6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A3A19B-829D-4595-B77A-84B0DD086084}" emma:medium="tactile" emma:mode="ink">
          <msink:context xmlns:msink="http://schemas.microsoft.com/ink/2010/main" type="writingRegion" rotatedBoundingBox="1908,957 17680,1669 17384,8215 1612,7503"/>
        </emma:interpretation>
      </emma:emma>
    </inkml:annotationXML>
    <inkml:traceGroup>
      <inkml:annotationXML>
        <emma:emma xmlns:emma="http://www.w3.org/2003/04/emma" version="1.0">
          <emma:interpretation id="{58E0AF4F-6885-4919-8836-FD0484BBB9AB}" emma:medium="tactile" emma:mode="ink">
            <msink:context xmlns:msink="http://schemas.microsoft.com/ink/2010/main" type="paragraph" rotatedBoundingBox="1908,957 17680,1669 17591,3637 1819,2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C689B8-28C0-4827-9BD2-E963E87CC4AC}" emma:medium="tactile" emma:mode="ink">
              <msink:context xmlns:msink="http://schemas.microsoft.com/ink/2010/main" type="inkBullet" rotatedBoundingBox="1906,994 3080,1047 2993,2965 1819,2912"/>
            </emma:interpretation>
            <emma:one-of disjunction-type="recognition" id="oneOf0">
              <emma:interpretation id="interp0" emma:lang="it-IT" emma:confidence="0">
                <emma:literal>di</emma:literal>
              </emma:interpretation>
              <emma:interpretation id="interp1" emma:lang="it-IT" emma:confidence="0">
                <emma:literal>di.</emma:literal>
              </emma:interpretation>
              <emma:interpretation id="interp2" emma:lang="it-IT" emma:confidence="0">
                <emma:literal>dì.</emma:literal>
              </emma:interpretation>
              <emma:interpretation id="interp3" emma:lang="it-IT" emma:confidence="0">
                <emma:literal>d:</emma:literal>
              </emma:interpretation>
              <emma:interpretation id="interp4" emma:lang="it-IT" emma:confidence="0">
                <emma:literal>di,</emma:literal>
              </emma:interpretation>
            </emma:one-of>
          </emma:emma>
        </inkml:annotationXML>
        <inkml:trace contextRef="#ctx0" brushRef="#br0">672 0 0,'-52'-26'0,"78"105"0,0 78 0,-26 79 15,0 52 1,26-27 0,-26-77-1,0-79 1,0-27 0,0-52-1,0-26 1,-52-52-1,-79 26 1,0-27 0,-26 80-1,52 25 1,27 53 0,25 52-1,106-26 1,78-27 15,104-51-15,27-79-1,-157-53 1,-27 27 0,-25-27 15,-27 27-16,26 26 1,-26-27 0,-26 53-1,0 0 1</inkml:trace>
        <inkml:trace contextRef="#ctx0" brushRef="#br0" timeOffset="514.6155">1065 577 0,'0'0'16</inkml:trace>
        <inkml:trace contextRef="#ctx0" brushRef="#br0" timeOffset="330.057">1143 1807 0,'0'0'0</inkml:trace>
      </inkml:traceGroup>
      <inkml:traceGroup>
        <inkml:annotationXML>
          <emma:emma xmlns:emma="http://www.w3.org/2003/04/emma" version="1.0">
            <emma:interpretation id="{9383C248-0B5D-40C6-A9F4-92DEA2994F25}" emma:medium="tactile" emma:mode="ink">
              <msink:context xmlns:msink="http://schemas.microsoft.com/ink/2010/main" type="line" rotatedBoundingBox="3724,1039 17680,1669 17591,3637 3635,3008"/>
            </emma:interpretation>
          </emma:emma>
        </inkml:annotationXML>
        <inkml:traceGroup>
          <inkml:annotationXML>
            <emma:emma xmlns:emma="http://www.w3.org/2003/04/emma" version="1.0">
              <emma:interpretation id="{215C36E8-C847-4A31-B1EC-74CDEA1206C2}" emma:medium="tactile" emma:mode="ink">
                <msink:context xmlns:msink="http://schemas.microsoft.com/ink/2010/main" type="inkWord" rotatedBoundingBox="3706,1445 10593,1756 10526,3246 3638,2935"/>
              </emma:interpretation>
              <emma:one-of disjunction-type="recognition" id="oneOf1">
                <emma:interpretation id="interp5" emma:lang="it-IT" emma:confidence="0">
                  <emma:literal>stanza</emma:literal>
                </emma:interpretation>
                <emma:interpretation id="interp6" emma:lang="it-IT" emma:confidence="0">
                  <emma:literal>Stanza</emma:literal>
                </emma:interpretation>
                <emma:interpretation id="interp7" emma:lang="it-IT" emma:confidence="0">
                  <emma:literal>stanze</emma:literal>
                </emma:interpretation>
                <emma:interpretation id="interp8" emma:lang="it-IT" emma:confidence="0">
                  <emma:literal>Stanze</emma:literal>
                </emma:interpretation>
                <emma:interpretation id="interp9" emma:lang="it-IT" emma:confidence="0">
                  <emma:literal>strana</emma:literal>
                </emma:interpretation>
              </emma:one-of>
            </emma:emma>
          </inkml:annotationXML>
          <inkml:trace contextRef="#ctx0" brushRef="#br0" timeOffset="870.0615">1981 1074 0,'157'26'0,"-104"-26"15,-132 0-15,1 26 0,-27 1 0,26 51 16,53 1-16,52-1 0,105-25 15,79-1 1,-1 0 0,-52 1-1,-78 25 1,-105-25 15,-79 25-31,-26-52 16,0 1-1,26-54 1,158-130 0,-53 157-1</inkml:trace>
          <inkml:trace contextRef="#ctx0" brushRef="#br0" timeOffset="2381.6835">2898 446 0,'105'209'0,"-105"53"0,0 52 16,26-78 15,-26-79-15,26-52-1,0-53 1,-26-26 0,-26-78-1,-53-131 1,1-53-1,-53 53 1,79 104 0,25 79-1,27 0 1,105-26 0,78 0-1,132 26 1,-1 26-1,-157 0 1,-105-26 0,-52 26-1,-52 0 1,-79 27 0,52 52 15,53 25-16,52 1 1,27-52 15,104-1-31,26 1 16,53-27 0,-79-104-1,-52 0 1,-53-27-1,-104-26 1,-53 27 0,-78 52-1,-53 78 1,79 27 0,52-1-1,105 27 1,79-27-1,52-25 1,52-53 0,0-53 15,-52-25-15,-78-1-1,-27 27 1,0 26-1,-26 26 1,0 26 0,26 79-1,0-27 1,53 1 0,-1-79-1,53-26 1,-26-53-1,-52-52 1,-1 0 0,-26 53-1,0 51 1,-26 27 0,0 53-1,26 52 16,1-1-15,-1-25 0,52-27-1,1-52 1,-1-26 0,27-79-1,-52 27 1,-27 25-1,0 53 1,-26 0 0,0 0 15,79 157-15,-1-52-1,1-26 1,25-27-1,1-52 1,0-105 0,-27-26-1,-78 131 1</inkml:trace>
          <inkml:trace contextRef="#ctx0" brushRef="#br0" timeOffset="3001.761">6197 1100 0,'105'0'0,"78"26"0,1 27 15,-53-1 1,-79-26-1,-52 53 1,-52-1 0,-53 53 15,-52 53-15,157-106-1,26 1 1,79-1-1,52-25 1,52-53 0,-104-26-1,-79-53 1,-104-26 0,-106 27-1,-25-1 1,25 27-1,106 78 1,78 52 0,26-78-1,131 0 17,105 0-17,0 27 1,-105-27-1,-105-53 1,-78 27 0,-26 26-1,52 0 1</inkml:trace>
          <inkml:trace contextRef="#ctx0" brushRef="#br0" timeOffset="3530.0475">7297 1938 0,'131'26'0,"26"-26"15,-26-26-15,-26-26 16,-27-27 0,-52 27-1,-26-53 1,-130 27-1,-54 25 1,1 53 0,26 53 15,78 25-15,105 1-1,105-1 1,79 1-1,-1-53 1,-52 0 0,-52-26-1,-79 0 1,27 0 0,25 26 15,27-26-16,26 53 1,26-1 0,-52 0-1,-105 27 1,-105-105 0,105 26-1</inkml:trace>
        </inkml:traceGroup>
        <inkml:traceGroup>
          <inkml:annotationXML>
            <emma:emma xmlns:emma="http://www.w3.org/2003/04/emma" version="1.0">
              <emma:interpretation id="{BC6635F8-328E-4140-BBE5-E95FCEDA616B}" emma:medium="tactile" emma:mode="ink">
                <msink:context xmlns:msink="http://schemas.microsoft.com/ink/2010/main" type="inkWord" rotatedBoundingBox="12514,1436 17680,1669 17591,3637 12426,3404"/>
              </emma:interpretation>
              <emma:one-of disjunction-type="recognition" id="oneOf2">
                <emma:interpretation id="interp10" emma:lang="it-IT" emma:confidence="0">
                  <emma:literal>NLX</emma:literal>
                </emma:interpretation>
                <emma:interpretation id="interp11" emma:lang="it-IT" emma:confidence="0">
                  <emma:literal>r4x</emma:literal>
                </emma:interpretation>
                <emma:interpretation id="interp12" emma:lang="it-IT" emma:confidence="0">
                  <emma:literal>PCX</emma:literal>
                </emma:interpretation>
                <emma:interpretation id="interp13" emma:lang="it-IT" emma:confidence="0">
                  <emma:literal>rl\x</emma:literal>
                </emma:interpretation>
                <emma:interpretation id="interp14" emma:lang="it-IT" emma:confidence="0">
                  <emma:literal>PLAX</emma:literal>
                </emma:interpretation>
              </emma:one-of>
            </emma:emma>
          </inkml:annotationXML>
          <inkml:trace contextRef="#ctx0" brushRef="#br0" timeOffset="5341.455">10675 1284 0,'52'52'0,"-25"53"0,-54 52 16,-25 26-1,0 0 1,52-52 0,26-78-1,-26-27 1,26-26-1,-26-53 1,0-51 0,0-80-1,-52 27 1,52 0 0,26 52-1,52 27 1,106 26-1,51 52 1,80 78 0,-54 1-1,-130-53 17,-104-26-17,-27 0 1,-105-53-1,26-51 1,79 104 0</inkml:trace>
          <inkml:trace contextRef="#ctx0" brushRef="#br0" timeOffset="6575.751">13634 524 0,'52'53'16,"-78"51"-16,-52 80 0,-80 51 31,-77 53-15,-27 26-1,26-52 1,79-105-1,79-52 1,51-52 0,27-53-1,79 0 1,130 0 0,106 26-1,25 0 1,27 26-1,-53-25 1,-52 25 0,-105-52-1,-79-26 1,-104-27 0,-26-51 15,0-27-16,52 131-15</inkml:trace>
          <inkml:trace contextRef="#ctx0" brushRef="#br0" timeOffset="6980.9985">13660 629 0,'105'26'0,"0"79"15,-27 209-15,27-52 16,-27 26-1,53 26 1,27-52 0,-28-52-1,-77-106 1,-53-78 0,0-26 15,-26-52-16,26-105 1,0 0 0,0 157-1</inkml:trace>
          <inkml:trace contextRef="#ctx0" brushRef="#br0" timeOffset="7553.2275">15022 1650 0,'131'131'0,"26"52"16,0 27-1,0-53 1,-78-52 0,-27-53-1,-52-52 1,-52-78 0,-1-80-1,53 158 1</inkml:trace>
          <inkml:trace contextRef="#ctx0" brushRef="#br0" timeOffset="7328.6325">15755 1493 0,'26'52'0,"-104"27"0,-80 78 16,-25 26-1,0 27 1,131-53 0,-1-78-1,53-79 1,-26-105 0,26-79-1,0-51 1,0 235-1</inkml:trace>
        </inkml:traceGroup>
      </inkml:traceGroup>
    </inkml:traceGroup>
    <inkml:traceGroup>
      <inkml:annotationXML>
        <emma:emma xmlns:emma="http://www.w3.org/2003/04/emma" version="1.0">
          <emma:interpretation id="{1468331E-3588-47D7-9511-5FB5E9B6CFEB}" emma:medium="tactile" emma:mode="ink">
            <msink:context xmlns:msink="http://schemas.microsoft.com/ink/2010/main" type="paragraph" rotatedBoundingBox="2300,5116 5052,5523 4722,7756 1970,73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F5FEC3-0F0F-4F4D-A78D-A90F6AF33ED5}" emma:medium="tactile" emma:mode="ink">
              <msink:context xmlns:msink="http://schemas.microsoft.com/ink/2010/main" type="line" rotatedBoundingBox="2300,5116 5052,5523 4722,7756 1970,7349"/>
            </emma:interpretation>
          </emma:emma>
        </inkml:annotationXML>
        <inkml:traceGroup>
          <inkml:annotationXML>
            <emma:emma xmlns:emma="http://www.w3.org/2003/04/emma" version="1.0">
              <emma:interpretation id="{98B93708-DE23-4076-85D8-411B9C1C877D}" emma:medium="tactile" emma:mode="ink">
                <msink:context xmlns:msink="http://schemas.microsoft.com/ink/2010/main" type="inkWord" rotatedBoundingBox="2300,5116 5052,5523 4722,7756 1970,7349"/>
              </emma:interpretation>
              <emma:one-of disjunction-type="recognition" id="oneOf3">
                <emma:interpretation id="interp15" emma:lang="it-IT" emma:confidence="0">
                  <emma:literal>Tis</emma:literal>
                </emma:interpretation>
                <emma:interpretation id="interp16" emma:lang="it-IT" emma:confidence="0">
                  <emma:literal>tis</emma:literal>
                </emma:interpretation>
                <emma:interpretation id="interp17" emma:lang="it-IT" emma:confidence="0">
                  <emma:literal>Ris</emma:literal>
                </emma:interpretation>
                <emma:interpretation id="interp18" emma:lang="it-IT" emma:confidence="0">
                  <emma:literal>dis</emma:literal>
                </emma:interpretation>
                <emma:interpretation id="interp19" emma:lang="it-IT" emma:confidence="0">
                  <emma:literal>Tisi)</emma:literal>
                </emma:interpretation>
              </emma:one-of>
            </emma:emma>
          </inkml:annotationXML>
          <inkml:trace contextRef="#ctx0" brushRef="#br0" timeOffset="11217.0555">620 4688 0,'0'0'0,"0"52"0,-26 184 0,-1-27 0,-25 53 16,0-26-1,52-1 17,26-51-17,0-53 1,0-27 0,-26-77-1,0-27 1,0-131-1,0-53 1,0 184 0</inkml:trace>
          <inkml:trace contextRef="#ctx0" brushRef="#br0" timeOffset="11786.355">384 4583 0,'131'-105'0,"52"105"0,79 26 16,79-26-1,-1 0 1,-26-26-1,0-26 1,-78 26 0,-53 26-1,-104 26 1,-53 0 0,0 53-1,-26 51 1,0 54-1,0 51 17,26 53-17,1 27 1,-1-27 0,-26-26-1,0-53 1,0-104-1,0-53 1,0-52 0,-26-26-1,-1-131 1,-51-26 0,78 183-1</inkml:trace>
          <inkml:trace contextRef="#ctx0" brushRef="#br0" timeOffset="12593.9205">410 4766 0,'0'0'0</inkml:trace>
          <inkml:trace contextRef="#ctx0" brushRef="#br0" timeOffset="15614.235">1615 5133 0,'0'0'0</inkml:trace>
          <inkml:trace contextRef="#ctx0" brushRef="#br0" timeOffset="16653.231">1667 5002 0,'-52'-26'0,"-27"52"0,-52 0 16,27 0-16,-1 27 15,79 25 1,26-25 0,78 25-1,79-26 1,0 1-1,27 25 1,-53 1 0,-79-27-1,-26 27 1,-104-27 0,-53 1-1,-53-53 1,1 0-1,26-27 1,78 1 15,79 26-15,184-52 0,-184 52-1</inkml:trace>
        </inkml:traceGroup>
      </inkml:traceGroup>
    </inkml:traceGroup>
  </inkml:traceGroup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1:17.4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E1051E8-34DA-480B-BCD0-A951CF76C879}" emma:medium="tactile" emma:mode="ink">
          <msink:context xmlns:msink="http://schemas.microsoft.com/ink/2010/main" type="inkDrawing" rotatedBoundingBox="10343,2486 18204,2023 18460,6369 10599,6832" semanticType="enclosure" shapeName="Other"/>
        </emma:interpretation>
      </emma:emma>
    </inkml:annotationXML>
    <inkml:trace contextRef="#ctx0" brushRef="#br0">0 0 0,'130'183'0,"-77"26"15,-27 27 1,0 52 0,-26-26-1,26 52 1,1 0 0,-27 27-1,26-27 1,-52-26-1,26-26 1,-27-26 15,54-79-15,-27-26 0,26-53-1,0-25 1,26-27-1,1 0 1,51-26 0,54 0-1,77 26 1,27-26 0,105 26-1,-1 27 1,79-1-1,53 27 1,0-1 0,-27-25-1,-78-27 1,-79-52 0,-157-79-1,-183-105 16,26 210-31</inkml:trace>
    <inkml:trace contextRef="#ctx0" brushRef="#br0" timeOffset="836.8605">314 104 0,'235'-104'0,"54"77"0,77 27 16,79 0-1,53 27 1,78-27 0,0-27-1,52 1 1,27 0-1,0 0 1,-53-26 0,-78 25-1,-105 1 17,-79 26-17,-104 26 1,-105 1-1,-53 77 1,1 53 0,-27 79-1,0 52 1,27 53 0,-27 51-1,27 53 1,-27-26-1,-25-26 1,-1-26 0,-79-27-1,-51-104 1,-106-27 0,-78-104-1,-105-53 1,-78-25-1,-105-27 17,0 0-17,0 26 1,157-26 0,419 0-1</inkml:trace>
  </inkml:traceGroup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1:20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1CA91E-14E3-4D2D-8041-7BB113F32565}" emma:medium="tactile" emma:mode="ink">
          <msink:context xmlns:msink="http://schemas.microsoft.com/ink/2010/main" type="inkDrawing" rotatedBoundingBox="18462,4581 21578,4718 21574,4794 18458,4657" shapeName="Other"/>
        </emma:interpretation>
      </emma:emma>
    </inkml:annotationXML>
    <inkml:trace contextRef="#ctx0" brushRef="#br0">0 6 0,'105'26'0,"-27"-26"0,53 0 0,0-26 16,53 26-1,-27 0 1,52 0-1,1 0 1,51 26 0,-25-26-1,26 26 1,26 0 0,-26-26-1,-26 27 1,-27-27-1,-104 26 1,-53-26 0,-52 0-1,-78 26 1,-27-52 0,26 26 15,79 0-16</inkml:trace>
  </inkml:traceGroup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1:21.3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65B793-8FC2-4A7D-996D-6A5F538A6C98}" emma:medium="tactile" emma:mode="ink">
          <msink:context xmlns:msink="http://schemas.microsoft.com/ink/2010/main" type="inkDrawing" rotatedBoundingBox="21975,4317 29149,4672 29111,5455 21936,5100" shapeName="Other"/>
        </emma:interpretation>
      </emma:emma>
    </inkml:annotationXML>
    <inkml:trace contextRef="#ctx0" brushRef="#br0">74 0 0,'27'78'0,"-27"53"0,-53 26 16,27 27-1,0-80 1,52-25-1,26-27 1,27-52 0,26-26-1,-1-26 1,1-1 0,-53 1-1,1 52 16,-27 26-15,26 26 0,53 1-1,52-53 1,27 0 0,25-26-1,-26-1 1,27 1-1,-1 0 1,1 26 0,-1 26-1,53 0 1,52-26 0,1 27-1,25-27 1,27 26-1,25 0 1,27-26 0,0 0 15,26 0-15,-26 26-1,-26 53 1,0-1-1,-26-25 1,-367-53 0</inkml:trace>
  </inkml:traceGroup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1:23.2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A5DAAE-8D03-464B-AE2F-0771A027EEB7}" emma:medium="tactile" emma:mode="ink">
          <msink:context xmlns:msink="http://schemas.microsoft.com/ink/2010/main" type="writingRegion" rotatedBoundingBox="23058,5277 26589,7091 25807,8614 22276,6801"/>
        </emma:interpretation>
      </emma:emma>
    </inkml:annotationXML>
    <inkml:traceGroup>
      <inkml:annotationXML>
        <emma:emma xmlns:emma="http://www.w3.org/2003/04/emma" version="1.0">
          <emma:interpretation id="{79A3D95B-EAEB-4CD8-903C-3F0246B1915C}" emma:medium="tactile" emma:mode="ink">
            <msink:context xmlns:msink="http://schemas.microsoft.com/ink/2010/main" type="paragraph" rotatedBoundingBox="23058,5277 26589,7091 25807,8614 22276,6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385C2F-7EBB-44AE-A429-C7485131961E}" emma:medium="tactile" emma:mode="ink">
              <msink:context xmlns:msink="http://schemas.microsoft.com/ink/2010/main" type="line" rotatedBoundingBox="23058,5277 26589,7091 25807,8614 22276,6801"/>
            </emma:interpretation>
          </emma:emma>
        </inkml:annotationXML>
        <inkml:traceGroup>
          <inkml:annotationXML>
            <emma:emma xmlns:emma="http://www.w3.org/2003/04/emma" version="1.0">
              <emma:interpretation id="{364A6E4B-C9B6-4A15-83E1-F9BED52B3922}" emma:medium="tactile" emma:mode="ink">
                <msink:context xmlns:msink="http://schemas.microsoft.com/ink/2010/main" type="inkWord" rotatedBoundingBox="23058,5277 26589,7091 25807,8614 22276,6801">
                  <msink:destinationLink direction="with" ref="{A8627815-082B-45FC-9064-C56D5D343B14}"/>
                  <msink:destinationLink direction="with" ref="{9A4338F1-223D-43E2-8D36-1A54E2748E93}"/>
                </msink:context>
              </emma:interpretation>
              <emma:one-of disjunction-type="recognition" id="oneOf0">
                <emma:interpretation id="interp0" emma:lang="it-IT" emma:confidence="0">
                  <emma:literal>In</emma:literal>
                </emma:interpretation>
                <emma:interpretation id="interp1" emma:lang="it-IT" emma:confidence="0">
                  <emma:literal>Dn</emma:literal>
                </emma:interpretation>
                <emma:interpretation id="interp2" emma:lang="it-IT" emma:confidence="0">
                  <emma:literal>"gn</emma:literal>
                </emma:interpretation>
                <emma:interpretation id="interp3" emma:lang="it-IT" emma:confidence="0">
                  <emma:literal>In.</emma:literal>
                </emma:interpretation>
                <emma:interpretation id="interp4" emma:lang="it-IT" emma:confidence="0">
                  <emma:literal>ign</emma:literal>
                </emma:interpretation>
              </emma:one-of>
            </emma:emma>
          </inkml:annotationXML>
          <inkml:trace contextRef="#ctx0" brushRef="#br0">312 0 0,'27'-26'0,"-54"78"0,1 79 0,0 52 16,0 27-1,26-27 1,52-78 0,27-27-1,-1-78 1,27-26-1,0-52 1,0-79 0,-1-1-1,-51-25 1,-1 78 0,-26 1-1,27 78 1,-53 26-1,0 26 1,26 52 15,26 79-15,27 53 0,-1-1-1,-25 1 1,-1-1-1,-26 1 1,-78-53 0,-27-52-1,-104-53 1,-53-52 0,1-26-1,-27-53 1,52 27-1,106 0 1,51-1 0,79 27-1,105-26 1,53 52 0,-184 0-1</inkml:trace>
          <inkml:trace contextRef="#ctx0" brushRef="#br0" timeOffset="855.414">-761 157 0,'105'-26'0,"-27"-26"0,-26-27 0,-25 0 16,-1 1 0,-26-1-1,0 53 1,26 26-1,-26 0 1,-26 79 0,26 25-1,-26 1 1,26 0 0,0 0-1,0-1 1,-27-25-1,-25-1 1,0-51 15,-1 25-15,27-52 0,26 0-1,26 0 1,27 0-1,78-26 1,-27 26 0,1 0-1,-53-26 1,-52 26 0</inkml:trace>
          <inkml:trace contextRef="#ctx0" brushRef="#br0" timeOffset="1452.0555">1962 1388 0,'0'78'0,"26"27"0,0 0 16,1-53-1,-1 1 17,-26-53-17,0-27 1,52-77-1,1-1 1,-1 0 0,53 53-1,-27 26 1,-25 52 0,25 26-1,-25 53 1,-1 26-1,26 0 1,1-27 0,-79-104-1</inkml:trace>
        </inkml:traceGroup>
      </inkml:traceGroup>
    </inkml:traceGroup>
  </inkml:traceGroup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1:32.1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ABC852-EE88-4298-94EC-C4B2A2923761}" emma:medium="tactile" emma:mode="ink">
          <msink:context xmlns:msink="http://schemas.microsoft.com/ink/2010/main" type="inkDrawing" rotatedBoundingBox="1937,11283 10474,11573 10469,11723 1932,11432" semanticType="underline" shapeName="Other">
            <msink:sourceLink direction="with" ref="{1E263D45-B4AA-43AF-8FF4-B1E4F6F972A1}"/>
          </msink:context>
        </emma:interpretation>
      </emma:emma>
    </inkml:annotationXML>
    <inkml:trace contextRef="#ctx0" brushRef="#br0">0 0 0,'26'0'0,"27"0"0,25 0 16,-26 26-16,79-26 0,27 53 15,51-53-15,53 26 16,52 0-1,53-26 1,25 26 0,27 0-1,0 1 1,53-1 0,-1-79-1,27 80 1,-1-27 15,-26 26-15,53 0-1,-52-26 1,-1 26 0,-26-26-1,-26 26 1,-79-26-1,-52 0 1,-78 27 0,-132-54-1,-104-25 1,26 52 0</inkml:trace>
  </inkml:traceGroup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1:01.94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62E37FA-1B7F-46D6-8B63-AABBC66B0EFE}" emma:medium="tactile" emma:mode="ink">
          <msink:context xmlns:msink="http://schemas.microsoft.com/ink/2010/main" type="writingRegion" rotatedBoundingBox="4545,2031 8656,5423 5183,9631 1073,6240"/>
        </emma:interpretation>
      </emma:emma>
    </inkml:annotationXML>
    <inkml:traceGroup>
      <inkml:annotationXML>
        <emma:emma xmlns:emma="http://www.w3.org/2003/04/emma" version="1.0">
          <emma:interpretation id="{9C999B69-694A-46A0-92BE-1EF70F9BD5AB}" emma:medium="tactile" emma:mode="ink">
            <msink:context xmlns:msink="http://schemas.microsoft.com/ink/2010/main" type="paragraph" rotatedBoundingBox="4034,2466 7981,3888 7161,6166 3213,4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C11169-97FD-47EF-94E8-374E10AE0E6A}" emma:medium="tactile" emma:mode="ink">
              <msink:context xmlns:msink="http://schemas.microsoft.com/ink/2010/main" type="line" rotatedBoundingBox="4034,2466 7981,3888 7161,6166 3213,4744">
                <msink:destinationLink direction="with" ref="{E83AAF2D-DD83-4814-8997-99D4FB6C79E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0F8B3F2-280F-4230-B063-E6A57AA1C8AD}" emma:medium="tactile" emma:mode="ink">
                <msink:context xmlns:msink="http://schemas.microsoft.com/ink/2010/main" type="inkWord" rotatedBoundingBox="4034,2466 7981,3888 7161,6166 3213,4744"/>
              </emma:interpretation>
              <emma:one-of disjunction-type="recognition" id="oneOf0">
                <emma:interpretation id="interp0" emma:lang="it-IT" emma:confidence="0">
                  <emma:literal>n</emma:literal>
                </emma:interpretation>
                <emma:interpretation id="interp1" emma:lang="it-IT" emma:confidence="0">
                  <emma:literal>m</emma:literal>
                </emma:interpretation>
                <emma:interpretation id="interp2" emma:lang="it-IT" emma:confidence="0">
                  <emma:literal>a</emma:literal>
                </emma:interpretation>
                <emma:interpretation id="interp3" emma:lang="it-IT" emma:confidence="0">
                  <emma:literal>u</emma:literal>
                </emma:interpretation>
                <emma:interpretation id="interp4" emma:lang="it-IT" emma:confidence="0">
                  <emma:literal>.</emma:literal>
                </emma:interpretation>
              </emma:one-of>
            </emma:emma>
          </inkml:annotationXML>
          <inkml:trace contextRef="#ctx0" brushRef="#br0">0 2252 0,'27'-53'0,"-1"-51"0,26-27 15,1-26 1,-1-27 0,0 1-1,27-26 1,-27-27-1,27 0 1,26 1 0,-27 51-1,1 27 1,-1 52 0,-25 53-1,-27 26 1,0 52-1,0 53 1,27 51 0,-27 28 15,26 25-15,0 26-1,27 1 1,-27 52-1,1 26 1,-1 0 0,-26 0-1,27-52 1,-1-79 0,27-79 30,-1-78-46,27-52 16,-27-79-16,1-79 16,0-25-1,-27-27 1,26 26 0,1 27-1,0 52 1,25 52 15,-51 79-15,25 78-1,-25 105 1,25 79 0,-25 78-1,-1-52 1,53-26-1,-27-79 1,1-79 0,26-52-1,-1-78 1,27-79 0,0-78-1,-26-1 1,0 53 15,-27 79-31,-25 51 16,-1 80-1,53 78 1,-1 104 0,54-51 15,-54-27-16,-130-157 1,26 0 0</inkml:trace>
        </inkml:traceGroup>
      </inkml:traceGroup>
    </inkml:traceGroup>
    <inkml:traceGroup>
      <inkml:annotationXML>
        <emma:emma xmlns:emma="http://www.w3.org/2003/04/emma" version="1.0">
          <emma:interpretation id="{718742F9-A400-442A-8D3E-B25C7CD05B7B}" emma:medium="tactile" emma:mode="ink">
            <msink:context xmlns:msink="http://schemas.microsoft.com/ink/2010/main" type="paragraph" rotatedBoundingBox="4135,4799 6583,6818 5635,7967 3187,59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2461A97-78B0-4F4B-9BA4-1361B40ECFF0}" emma:medium="tactile" emma:mode="ink">
              <msink:context xmlns:msink="http://schemas.microsoft.com/ink/2010/main" type="line" rotatedBoundingBox="4135,4799 6583,6818 5635,7967 3187,5948"/>
            </emma:interpretation>
          </emma:emma>
        </inkml:annotationXML>
        <inkml:traceGroup>
          <inkml:annotationXML>
            <emma:emma xmlns:emma="http://www.w3.org/2003/04/emma" version="1.0">
              <emma:interpretation id="{4DFD8927-E0C1-440E-ACD1-35EF26EB8E7D}" emma:medium="tactile" emma:mode="ink">
                <msink:context xmlns:msink="http://schemas.microsoft.com/ink/2010/main" type="inkWord" rotatedBoundingBox="4135,4799 6583,6818 5635,7967 3187,5948"/>
              </emma:interpretation>
              <emma:one-of disjunction-type="recognition" id="oneOf1">
                <emma:interpretation id="interp5" emma:lang="it-IT" emma:confidence="0">
                  <emma:literal>in</emma:literal>
                </emma:interpretation>
                <emma:interpretation id="interp6" emma:lang="it-IT" emma:confidence="0">
                  <emma:literal>ex n</emma:literal>
                </emma:interpretation>
                <emma:interpretation id="interp7" emma:lang="it-IT" emma:confidence="0">
                  <emma:literal>sta n</emma:literal>
                </emma:interpretation>
                <emma:interpretation id="interp8" emma:lang="it-IT" emma:confidence="0">
                  <emma:literal>a</emma:literal>
                </emma:interpretation>
                <emma:interpretation id="interp9" emma:lang="it-IT" emma:confidence="0">
                  <emma:literal>tra n</emma:literal>
                </emma:interpretation>
              </emma:one-of>
            </emma:emma>
          </inkml:annotationXML>
          <inkml:trace contextRef="#ctx0" brushRef="#br0" timeOffset="3478.293">1964 3194 0,'0'27'15,"-52"77"-15,-53 1 0,-26 52 0,27 27 16,-1-27 0,26 0 15,27-26-16,-27 0 1,27-53 0,26-25-1,26-53 1,0-27 0,26-77-1,-52-27 1,52-53-1,-52 27 1,0-26 0,-1 26-1,1 52 1,26 27 0,0 78-1,26-27 1,-26 54-1,53 25 1,25 105 0,27 0 15,26 0-15,-26 27-1,0-27 1,-1-26-1,-25-27 1,-27-51 0,-26-27-1,-26 0 1,-26-78 0,-26-27-1,-1-52 1,53 131-1</inkml:trace>
          <inkml:trace contextRef="#ctx0" brushRef="#br0" timeOffset="12127.1535">158 3142 0,'26'0'0,"52"-52"0,1-1 0,-1-25 16,-25 25-16,-1 1 16,-26 52-1,1-26 1,-27 26 0,-27 26-1,1 53 1,26-1-1,-26 1 1,26-1 0,-26 1-1,26-1 1,-26-25 0,-1-27-1,-25 0 1,26 0-1,26-26 1,52 0 0,1 27 15,51-54-15,27 54-1,-26-27 1,-26 26-1,-79-52 1,0 26 0</inkml:trace>
          <inkml:trace contextRef="#ctx0" brushRef="#br0" timeOffset="12835.116">2148 4451 0,'52'79'0,"-26"-1"0,-26 27 15,0-26 1,-26-27-1,52-26 1,-26-52 0,53-26-1,25-53 1,-25 26 0,25 1-1,-26 52 1,-25 26-1,-1 52 1,0 53 0,26 26 15,27-53-15,-27-25-1,-52-53 1</inkml:trace>
        </inkml:traceGroup>
      </inkml:traceGroup>
    </inkml:traceGroup>
    <inkml:traceGroup>
      <inkml:annotationXML>
        <emma:emma xmlns:emma="http://www.w3.org/2003/04/emma" version="1.0">
          <emma:interpretation id="{A99F8FC7-CED2-4F42-9E88-53F6B3F1C534}" emma:medium="tactile" emma:mode="ink">
            <msink:context xmlns:msink="http://schemas.microsoft.com/ink/2010/main" type="paragraph" rotatedBoundingBox="2090,5520 5946,8707 5182,9631 1327,6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66CFC1-2269-41DA-B181-C151E2DF8372}" emma:medium="tactile" emma:mode="ink">
              <msink:context xmlns:msink="http://schemas.microsoft.com/ink/2010/main" type="line" rotatedBoundingBox="2090,5520 5946,8707 5182,9631 1327,6444"/>
            </emma:interpretation>
          </emma:emma>
        </inkml:annotationXML>
        <inkml:traceGroup>
          <inkml:annotationXML>
            <emma:emma xmlns:emma="http://www.w3.org/2003/04/emma" version="1.0">
              <emma:interpretation id="{FC322523-B38A-4393-B9C6-069BD356DFDE}" emma:medium="tactile" emma:mode="ink">
                <msink:context xmlns:msink="http://schemas.microsoft.com/ink/2010/main" type="inkWord" rotatedBoundingBox="2090,5520 5946,8707 5182,9631 1327,6444"/>
              </emma:interpretation>
              <emma:one-of disjunction-type="recognition" id="oneOf2">
                <emma:interpretation id="interp10" emma:lang="it-IT" emma:confidence="0">
                  <emma:literal>.</emma:literal>
                </emma:interpretation>
                <emma:interpretation id="interp11" emma:lang="it-IT" emma:confidence="0">
                  <emma:literal>a +</emma:literal>
                </emma:interpretation>
                <emma:interpretation id="interp12" emma:lang="it-IT" emma:confidence="0">
                  <emma:literal>+ a</emma:literal>
                </emma:interpretation>
                <emma:interpretation id="interp13" emma:lang="it-IT" emma:confidence="0">
                  <emma:literal>Q +</emma:literal>
                </emma:interpretation>
                <emma:interpretation id="interp14" emma:lang="it-IT" emma:confidence="0">
                  <emma:literal>+ Q</emma:literal>
                </emma:interpretation>
              </emma:one-of>
            </emma:emma>
          </inkml:annotationXML>
          <inkml:trace contextRef="#ctx0" brushRef="#br1" timeOffset="62214.768">1650 5420 0,'0'53'0,"0"51"0,0 27 15,-26 53 1,26 25 0,0 1-1,-26-27 1,26 0-1,0-78 1,0-27 0,0-78-1,26 0 1,-52-78 15,0-53-15,26 131-1</inkml:trace>
          <inkml:trace contextRef="#ctx0" brushRef="#br1" timeOffset="62549.7075">917 6206 0,'157'26'0,"0"-26"0,79 26 16,26 0 0,-27-26-1,1 27 1,-53-1-1,-104 0 1,-27-26 0,-52 26-1,-104-52 1,104 26 0</inkml:trace>
          <inkml:trace contextRef="#ctx0" brushRef="#br2" timeOffset="69642.027">-1466 3744 0,'0'27'0,"0"25"0,0 26 16,26 27-16,0 0 15,53 26 1,0-53 0,25-25-1,1-27 1,26-52 0,-26-79-1,-1-26 1,-51-26-1,-27-52 1,-52-27 0,-53 79-1,-52 78 1,-26 1 0,0 78 15,0 26-16,26 79 1,26 26 0,79 52-1,26 0 1,79 0 0,-1-52-1,53 0 1,26-52-1,0-79 1,-52-53 0,-26-25-1,-27-27 1,-52 27 0,-26-1 15,-26 27-31,25 52 15,1 26 1,26 26 0,53 53 15,25 26-15,27-26-1,26-27 1,0-25-1,52-106 1,-52 1 0,-131 52-1</inkml:trace>
        </inkml:traceGroup>
      </inkml:traceGroup>
    </inkml:traceGroup>
  </inkml:traceGroup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1:19.1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0F23A0-7B78-415A-B5E8-9E0E90B335C4}" emma:medium="tactile" emma:mode="ink">
          <msink:context xmlns:msink="http://schemas.microsoft.com/ink/2010/main" type="inkDrawing" rotatedBoundingBox="13012,4035 14898,4021 14899,4056 13013,4070" shapeName="Other"/>
        </emma:interpretation>
      </emma:emma>
    </inkml:annotationXML>
    <inkml:trace contextRef="#ctx0" brushRef="#br0">-629-26 0,'184'0'0,"130"-26"0,105 26 15,0 0 1,-105 26 0,-78-52-1,-236 26 1</inkml:trace>
  </inkml:traceGroup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1:18.9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26D80F2-1A8B-477D-A1BB-77537D9C6E04}" emma:medium="tactile" emma:mode="ink">
          <msink:context xmlns:msink="http://schemas.microsoft.com/ink/2010/main" type="inkDrawing" rotatedBoundingBox="13601,5159 13690,4060 14104,4093 14016,5193" shapeName="Other"/>
        </emma:interpretation>
      </emma:emma>
    </inkml:annotationXML>
    <inkml:trace contextRef="#ctx0" brushRef="#br0">340 0 0,'53'157'0,"-27"26"15,-26 27 1,-26 26 0,0-53-1,-1-78 1,1-79 0,-26-26-1,-1-131 1,-51-52-1,-1-27 1,105 210 0</inkml:trace>
  </inkml:traceGroup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1:41.9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69B46E-F4D5-4A5D-A3E0-1B05296BB359}" emma:medium="tactile" emma:mode="ink">
          <msink:context xmlns:msink="http://schemas.microsoft.com/ink/2010/main" type="inkDrawing" rotatedBoundingBox="20542,10981 31496,12506 31374,13379 20421,11853" semanticType="callout" shapeName="Other">
            <msink:sourceLink direction="with" ref="{45EDE858-AFC1-4730-BF2F-0A01143CF57D}"/>
            <msink:sourceLink direction="with" ref="{6C462964-1E7B-43BE-8698-CC5C3683CC73}"/>
          </msink:context>
        </emma:interpretation>
      </emma:emma>
    </inkml:annotationXML>
    <inkml:trace contextRef="#ctx0" brushRef="#br0">0 655 0,'236'52'0,"-79"-78"0,0-26 15,26-27 1,-26-26 0,27-26-1,-27 1 1,-26 25-1,-27 52 1,-25 27 0,-27 79-1,-25 51 1,-1 80 0,26-27-1,27-52 1,52-79-1,52-26 1,-26-105 15,0 26-15,0-25 0,-26 51-1,-79 53 1,27 26-1,-27 53 1,27 52 0,52 0-1,52-26 1,1-1 0,51-51-1,1-27 1,-27-26-1,1-26 1,-27 0 0,-26 26-1,-26 0 1,0 26 0,0 0 15,78 26-16,27 1 1,26-1 0,26 0-1,26-25 1,-26-1 0,27 0-1,-27 0 1,26-26-1,26 26 1,27 1 0,-1-1-1,27 0 1,26 0 0,-52 79-1,-1 0 1,-51-1-1,-54 1 1,-130-53 15,-52-52-15,-131-104 0,52 104-16</inkml:trace>
  </inkml:traceGroup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1:52.6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D9ADAED-5973-4D1E-B5AB-CBEF4B1EC594}" emma:medium="tactile" emma:mode="ink">
          <msink:context xmlns:msink="http://schemas.microsoft.com/ink/2010/main" type="writingRegion" rotatedBoundingBox="22994,10775 27495,15768 24045,18878 19544,13884"/>
        </emma:interpretation>
      </emma:emma>
    </inkml:annotationXML>
    <inkml:traceGroup>
      <inkml:annotationXML>
        <emma:emma xmlns:emma="http://www.w3.org/2003/04/emma" version="1.0">
          <emma:interpretation id="{95498AEF-35B9-4468-9154-C72CDDC22EC1}" emma:medium="tactile" emma:mode="ink">
            <msink:context xmlns:msink="http://schemas.microsoft.com/ink/2010/main" type="paragraph" rotatedBoundingBox="24582,12537 27495,15768 25423,17636 22510,144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7C6066-6DBF-4748-94BE-EA1726854DEE}" emma:medium="tactile" emma:mode="ink">
              <msink:context xmlns:msink="http://schemas.microsoft.com/ink/2010/main" type="line" rotatedBoundingBox="24582,12537 27495,15768 25423,17636 22510,14405"/>
            </emma:interpretation>
          </emma:emma>
        </inkml:annotationXML>
        <inkml:traceGroup>
          <inkml:annotationXML>
            <emma:emma xmlns:emma="http://www.w3.org/2003/04/emma" version="1.0">
              <emma:interpretation id="{45EDE858-AFC1-4730-BF2F-0A01143CF57D}" emma:medium="tactile" emma:mode="ink">
                <msink:context xmlns:msink="http://schemas.microsoft.com/ink/2010/main" type="inkWord" rotatedBoundingBox="24582,12537 27495,15768 25423,17636 22510,14405">
                  <msink:destinationLink direction="with" ref="{4769B46E-F4D5-4A5D-A3E0-1B05296BB359}"/>
                </msink:context>
              </emma:interpretation>
              <emma:one-of disjunction-type="recognition" id="oneOf0">
                <emma:interpretation id="interp0" emma:lang="it-IT" emma:confidence="0">
                  <emma:literal>in</emma:literal>
                </emma:interpretation>
                <emma:interpretation id="interp1" emma:lang="it-IT" emma:confidence="0">
                  <emma:literal>ign</emma:literal>
                </emma:interpretation>
                <emma:interpretation id="interp2" emma:lang="it-IT" emma:confidence="0">
                  <emma:literal>Fin</emma:literal>
                </emma:interpretation>
                <emma:interpretation id="interp3" emma:lang="it-IT" emma:confidence="0">
                  <emma:literal>iyn</emma:literal>
                </emma:interpretation>
                <emma:interpretation id="interp4" emma:lang="it-IT" emma:confidence="0">
                  <emma:literal>"in</emma:literal>
                </emma:interpretation>
              </emma:one-of>
            </emma:emma>
          </inkml:annotationXML>
          <inkml:trace contextRef="#ctx0" brushRef="#br0">78 170 0,'0'-53'0,"27"27"16,25 0-16,0 0 0,79-1 0,26 1 15,-26 52-15,0 1 16,-52-1 0,-79 26-1,-53 27 1,-130-1-1,26-25 17,-52 51-17,51-25 1,80-27 0,78 1-1,105 25 1,52-25 15,26-27-31,-26 0 16,-78 0-1,-53-26 1,-26 0 0,-52-52-1,-27 26 1,79-27-1,26 1 1,-26 52 0</inkml:trace>
          <inkml:trace contextRef="#ctx0" brushRef="#br0" timeOffset="-7312.032">1388-407 0,'0'0'0</inkml:trace>
          <inkml:trace contextRef="#ctx0" brushRef="#br0" timeOffset="1223.5545">1100 615 0,'0'0'0,"0"78"0,0 1 0,0 26 16,26 52-1,0-26 1,0 0 0,0-1-1,27-25 1,-1-26-1,1-53 1,51-52 0,1-53-1,26-52 1,-26-26 0,-27 0-1,-25 26 1,-27 0-1,-26 79 1,0 52 0,-26 26-1,-1 105 17,27 26-17,27 105 1,25 0-1,0 52 1,-25 0 0,-1-26-1,-52-78 1,-53-27 0,-78-52-1,-53-52 1,-78-106-1,0-25 1,26-53 0,79 27-1,131 25 1,78-25 0,131 25-1,131 53 1,-288 0-1</inkml:trace>
          <inkml:trace contextRef="#ctx0" brushRef="#br0" timeOffset="1806.525">2514 2160 0,'52'52'0,"-78"0"15,52 53-15,-26 26 0,0-26 16,0-53 0,0-26-1,26-52 1,27-52-1,25-53 1,1 0 15,-1 26-15,1 53 0,-27 52-1,-26 52 1,27 79-1,-1 26 1,1 0 0,25 27-1,1-27 1,-53-157 0,-26 0-1</inkml:trace>
        </inkml:traceGroup>
      </inkml:traceGroup>
    </inkml:traceGroup>
    <inkml:traceGroup>
      <inkml:annotationXML>
        <emma:emma xmlns:emma="http://www.w3.org/2003/04/emma" version="1.0">
          <emma:interpretation id="{C0D0B7A7-CD7B-4EB2-9A3E-BBC173C7AC3F}" emma:medium="tactile" emma:mode="ink">
            <msink:context xmlns:msink="http://schemas.microsoft.com/ink/2010/main" type="paragraph" rotatedBoundingBox="21039,12560 22661,15050 21151,16033 19530,13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02BCDE-FF63-4229-AFB9-470D0961BF33}" emma:medium="tactile" emma:mode="ink">
              <msink:context xmlns:msink="http://schemas.microsoft.com/ink/2010/main" type="line" rotatedBoundingBox="21039,12560 22661,15050 21151,16033 19530,13543"/>
            </emma:interpretation>
          </emma:emma>
        </inkml:annotationXML>
        <inkml:traceGroup>
          <inkml:annotationXML>
            <emma:emma xmlns:emma="http://www.w3.org/2003/04/emma" version="1.0">
              <emma:interpretation id="{6C462964-1E7B-43BE-8698-CC5C3683CC73}" emma:medium="tactile" emma:mode="ink">
                <msink:context xmlns:msink="http://schemas.microsoft.com/ink/2010/main" type="inkWord" rotatedBoundingBox="21039,12560 22661,15050 21151,16033 19530,13543">
                  <msink:destinationLink direction="with" ref="{4769B46E-F4D5-4A5D-A3E0-1B05296BB359}"/>
                </msink:context>
              </emma:interpretation>
              <emma:one-of disjunction-type="recognition" id="oneOf1">
                <emma:interpretation id="interp5" emma:lang="it-IT" emma:confidence="0">
                  <emma:literal>b</emma:literal>
                </emma:interpretation>
                <emma:interpretation id="interp6" emma:lang="it-IT" emma:confidence="0">
                  <emma:literal>.</emma:literal>
                </emma:interpretation>
                <emma:interpretation id="interp7" emma:lang="it-IT" emma:confidence="0">
                  <emma:literal>x</emma:literal>
                </emma:interpretation>
                <emma:interpretation id="interp8" emma:lang="it-IT" emma:confidence="0">
                  <emma:literal>Y</emma:literal>
                </emma:interpretation>
                <emma:interpretation id="interp9" emma:lang="it-IT" emma:confidence="0">
                  <emma:literal>y</emma:literal>
                </emma:interpretation>
              </emma:one-of>
            </emma:emma>
          </inkml:annotationXML>
          <inkml:trace contextRef="#ctx0" brushRef="#br1" timeOffset="46606.392">-2619-642 0,'53'-53'0,"-27"106"15,0 130-15,0 53 0,-26 26 16,-26 0 0,52-1-1,-26-25 1,-26-26 15,0-106-15,0-25-1,26-53 1,26-26 0,52-52-1,53-1 1,53 27 0,78 52-1,26 27 1,26 104-1,-79 0 1,-104 0 0,-131-26-1,-104-53 1,-211-51 0,-156-106-1,-184-78 1,-104-79-1,759 236 1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5:20.1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F04842-210B-43ED-890D-528B56A8B194}" emma:medium="tactile" emma:mode="ink">
          <msink:context xmlns:msink="http://schemas.microsoft.com/ink/2010/main" type="inkDrawing" rotatedBoundingBox="2176,7715 27447,8769 27439,8966 2168,7912" semanticType="underline" shapeName="Other">
            <msink:destinationLink direction="with" ref="{F75FBC3D-3B47-4572-B9EC-D70863AC8B2D}"/>
            <msink:destinationLink direction="with" ref="{6D81569A-51A9-4260-BAE6-22EB00B1A472}"/>
          </msink:context>
        </emma:interpretation>
      </emma:emma>
    </inkml:annotationXML>
    <inkml:trace contextRef="#ctx0" brushRef="#br0">0 0 0,'26'0'0,"79"26"16,-1-26-16,53 27 0,79-27 15,26 26-15,26-26 16,52-53-1,53 106 1,26-27 0,26 0-1,53 27 1,26-27 0,25 0 15,1 0-16,53 0 1,25 1 0,27-27-1,26 26 1,-27-26 0,27 26-1,52-26 1,0 26-1,1-26 1,25 26 0,0 0-1,1 1 1,-27-1 0,26 26-1,1-26 1,-27 1-1,0 25 1,-26-26 15,0 27-15,26-1 0,-26 0-1,-26-26 1,-52 1-1,-27-1 1,-26 0 0,-26 26-1,-26-25 1,-27 25 0,-52 0-1,-78-104 1,-53 78-1,-131 0 1,-130-52 0,-158-52-1,105 78 1</inkml:trace>
  </inkml:traceGroup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1:34.1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FAD9D0-30A9-4704-BAE0-0D717E1986C2}" emma:medium="tactile" emma:mode="ink">
          <msink:context xmlns:msink="http://schemas.microsoft.com/ink/2010/main" type="writingRegion" rotatedBoundingBox="2959,9565 8225,10220 7625,15043 2359,14387"/>
        </emma:interpretation>
      </emma:emma>
    </inkml:annotationXML>
    <inkml:traceGroup>
      <inkml:annotationXML>
        <emma:emma xmlns:emma="http://www.w3.org/2003/04/emma" version="1.0">
          <emma:interpretation id="{976876D6-8B5F-4514-A9D6-BCE05576EB6D}" emma:medium="tactile" emma:mode="ink">
            <msink:context xmlns:msink="http://schemas.microsoft.com/ink/2010/main" type="paragraph" rotatedBoundingBox="2959,9565 8225,10220 7967,12293 2701,11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263D45-B4AA-43AF-8FF4-B1E4F6F972A1}" emma:medium="tactile" emma:mode="ink">
              <msink:context xmlns:msink="http://schemas.microsoft.com/ink/2010/main" type="line" rotatedBoundingBox="2959,9565 8225,10220 7967,12293 2701,11638">
                <msink:destinationLink direction="with" ref="{53ABC852-EE88-4298-94EC-C4B2A29237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2059146-0232-49D2-AD60-403CFB1B9465}" emma:medium="tactile" emma:mode="ink">
                <msink:context xmlns:msink="http://schemas.microsoft.com/ink/2010/main" type="inkWord" rotatedBoundingBox="2959,9565 8225,10220 7967,12293 2701,11638"/>
              </emma:interpretation>
              <emma:one-of disjunction-type="recognition" id="oneOf0">
                <emma:interpretation id="interp0" emma:lang="it-IT" emma:confidence="0">
                  <emma:literal>muri</emma:literal>
                </emma:interpretation>
                <emma:interpretation id="interp1" emma:lang="it-IT" emma:confidence="0">
                  <emma:literal>nm</emma:literal>
                </emma:interpretation>
                <emma:interpretation id="interp2" emma:lang="it-IT" emma:confidence="0">
                  <emma:literal>um</emma:literal>
                </emma:interpretation>
                <emma:interpretation id="interp3" emma:lang="it-IT" emma:confidence="0">
                  <emma:literal>rut</emma:literal>
                </emma:interpretation>
                <emma:interpretation id="interp4" emma:lang="it-IT" emma:confidence="0">
                  <emma:literal>mm</emma:literal>
                </emma:interpretation>
              </emma:one-of>
            </emma:emma>
          </inkml:annotationXML>
          <inkml:trace contextRef="#ctx0" brushRef="#br0">-523 8746 0,'0'26'0,"0"0"15,52-78-15,0-27 0,1 1 0,25-53 16,1-26-16,26 26 16,-1-26-1,1 52 1,-26 26 0,-27 1-1,1 78 1,-1 26 15,-26 79-15,0 26-1,27 52 1,-27 26 0,26-25-1,1-27 1,-27-26-1,26-79 1,-26-26 0,27-52-1,-1-26 1,0-79 0,27 26-1,-27-26 1,1 53-1,-1 25 1,-26 53 0,27 26-1,-1 53 1,-26 52 15,27 0-15,-1 0-1,0-53 1,1-25 0,25-53-1,-25-53 1,25-25 0,-52-1-1,27 27 1,-27-1-1,0 53 1,26 53 0,1 52-1,-1-1 1,27 53 0,-27-78-1,0 0 1,27-79-1,26-27 1,-27-104 0,1-104 15,26 25-15,-27-25-1,1-1 1,-1 0-1,27 53 1,0 26 0,-27 52-1,-25 79 1,-1 26 0,0 105-1,-25 52 1,25 26-1,-26 79 1,27 0 0,-1 0-1,27-1 1,-27 1 0,26-52-1,-25-79 1,-27-53 15,0-78-15,0-52-1,27-53 1,-1-52 0,0 0-1,27 26 1,26 0-1,0 79 1,-27 26 0,1 52-1,-1 26 1,1 27 0,25 25-1,-25 1 1,-53-105-1,-26 0 1</inkml:trace>
        </inkml:traceGroup>
      </inkml:traceGroup>
    </inkml:traceGroup>
    <inkml:traceGroup>
      <inkml:annotationXML>
        <emma:emma xmlns:emma="http://www.w3.org/2003/04/emma" version="1.0">
          <emma:interpretation id="{B45419E1-2649-4D3A-A9FB-24A2CB2A1033}" emma:medium="tactile" emma:mode="ink">
            <msink:context xmlns:msink="http://schemas.microsoft.com/ink/2010/main" type="paragraph" rotatedBoundingBox="4890,12256 7056,14569 6132,15434 3966,131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A8C970-4AF8-499D-8B57-F03E9EDB7182}" emma:medium="tactile" emma:mode="ink">
              <msink:context xmlns:msink="http://schemas.microsoft.com/ink/2010/main" type="line" rotatedBoundingBox="4890,12256 7056,14569 6132,15434 3966,13122"/>
            </emma:interpretation>
          </emma:emma>
        </inkml:annotationXML>
        <inkml:traceGroup>
          <inkml:annotationXML>
            <emma:emma xmlns:emma="http://www.w3.org/2003/04/emma" version="1.0">
              <emma:interpretation id="{00F07420-CA56-4280-B992-B294E6847F1E}" emma:medium="tactile" emma:mode="ink">
                <msink:context xmlns:msink="http://schemas.microsoft.com/ink/2010/main" type="inkWord" rotatedBoundingBox="4890,12256 7056,14569 6132,15434 3966,13122"/>
              </emma:interpretation>
              <emma:one-of disjunction-type="recognition" id="oneOf1">
                <emma:interpretation id="interp5" emma:lang="it-IT" emma:confidence="0">
                  <emma:literal>sin</emma:literal>
                </emma:interpretation>
                <emma:interpretation id="interp6" emma:lang="it-IT" emma:confidence="0">
                  <emma:literal>2ftn</emma:literal>
                </emma:interpretation>
                <emma:interpretation id="interp7" emma:lang="it-IT" emma:confidence="0">
                  <emma:literal>Zftn</emma:literal>
                </emma:interpretation>
                <emma:interpretation id="interp8" emma:lang="it-IT" emma:confidence="0">
                  <emma:literal>2ttn</emma:literal>
                </emma:interpretation>
                <emma:interpretation id="interp9" emma:lang="it-IT" emma:confidence="0">
                  <emma:literal>2ptn</emma:literal>
                </emma:interpretation>
              </emma:one-of>
            </emma:emma>
          </inkml:annotationXML>
          <inkml:trace contextRef="#ctx0" brushRef="#br0" timeOffset="1639.5435">1231 10186 0,'-26'-26'0,"26"0"16,26-1-16,53 1 0,25 26 0,1 0 15,-26 26-15,-1 1 0,-25 25 16,-79 27-1,-53-1 1,-78 1 0,0-1 15,26 27-15,26-26-1,105-27 1,26 0-1,79 1 1,52-27 0,26 0-1,-52 0 1,-52-26 0,-53 0-1,-52 0 1,-53 0-1,1-26 1,78 26 0</inkml:trace>
          <inkml:trace contextRef="#ctx0" brushRef="#br0" timeOffset="2714.67">1886 10736 0,'78'183'0,"1"-26"15,26 53 1,-1-1 0,1 1-1,26-27 1,-26-52-1,-53-52 1,-26-53 0,-52-52-1,-26-105 1,-27-26 0,79 157-1</inkml:trace>
          <inkml:trace contextRef="#ctx0" brushRef="#br0" timeOffset="2383.6365">2645 10841 0,'26'26'0,"-52"26"16,-26 53-16,-27 26 0,-25 0 16,-1 52-1,26 0 1,-26-52 15,53-26-15,0-26-1,52-53 1,-26-26 0,26-79-1,26-52 1,0-52-1,-26-26 1,0 209 0</inkml:trace>
          <inkml:trace contextRef="#ctx0" brushRef="#br0" timeOffset="3935.295">2855 11862 0,'26'78'16,"-26"27"-16,0 0 0,0-27 16,26-25-1,-26-53 1,0 0 0,26-79-1,0-52 1,1 27 15,25-1-15,0 53-1,1 52 1,-1 52 0,27 79-1,-27 0 1,0 0-1,-25-27 1,-27-51 0,0-79-1,0-105 1,0 131 0</inkml:trace>
        </inkml:traceGroup>
      </inkml:traceGroup>
    </inkml:traceGroup>
  </inkml:traceGroup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2:13.95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D3930DE-B403-45C7-AF60-CA54152C3AA1}" emma:medium="tactile" emma:mode="ink">
          <msink:context xmlns:msink="http://schemas.microsoft.com/ink/2010/main" type="writingRegion" rotatedBoundingBox="1178,12044 3037,12044 3037,14323 1178,14323"/>
        </emma:interpretation>
      </emma:emma>
    </inkml:annotationXML>
    <inkml:traceGroup>
      <inkml:annotationXML>
        <emma:emma xmlns:emma="http://www.w3.org/2003/04/emma" version="1.0">
          <emma:interpretation id="{F1D6F813-6FA1-4F64-BEAB-B6CB57FAF14F}" emma:medium="tactile" emma:mode="ink">
            <msink:context xmlns:msink="http://schemas.microsoft.com/ink/2010/main" type="paragraph" rotatedBoundingBox="1178,12044 3037,12044 3037,14323 1178,14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BD870C-C12E-4EC7-B90D-5A46372DAAFC}" emma:medium="tactile" emma:mode="ink">
              <msink:context xmlns:msink="http://schemas.microsoft.com/ink/2010/main" type="line" rotatedBoundingBox="1178,12044 3037,12044 3037,14323 1178,14323"/>
            </emma:interpretation>
          </emma:emma>
        </inkml:annotationXML>
        <inkml:traceGroup>
          <inkml:annotationXML>
            <emma:emma xmlns:emma="http://www.w3.org/2003/04/emma" version="1.0">
              <emma:interpretation id="{54DA4DCD-ADDF-4C1A-86A8-71247A8E74FB}" emma:medium="tactile" emma:mode="ink">
                <msink:context xmlns:msink="http://schemas.microsoft.com/ink/2010/main" type="inkWord" rotatedBoundingBox="1178,12044 3037,12044 3037,14323 1178,14323"/>
              </emma:interpretation>
              <emma:one-of disjunction-type="recognition" id="oneOf0">
                <emma:interpretation id="interp0" emma:lang="it-IT" emma:confidence="0">
                  <emma:literal>b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Y</emma:literal>
                </emma:interpretation>
                <emma:interpretation id="interp3" emma:lang="it-IT" emma:confidence="0">
                  <emma:literal>h</emma:literal>
                </emma:interpretation>
                <emma:interpretation id="interp4" emma:lang="it-IT" emma:confidence="0">
                  <emma:literal>y</emma:literal>
                </emma:interpretation>
              </emma:one-of>
            </emma:emma>
          </inkml:annotationXML>
          <inkml:trace contextRef="#ctx0" brushRef="#br0">733 0 0,'78'157'0,"-78"1"16,0 51-1,-26 53 1,0 26 0,26 0-1,0-26 1,0-79 0,0-52-1,26-79 1,-26-78 15,26-52-15,-26-53-1,27-26 1,25 52 0,26 26-1,53 79 1,27 53-1,51 104 1,0 26 0,-78 27-1,-78-53 1,-106-52 0,-156-105-1,-158-105 1,-183-157-1,-130-52 1,680 314 0</inkml:trace>
        </inkml:traceGroup>
      </inkml:traceGroup>
    </inkml:traceGroup>
  </inkml:traceGroup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2:24.6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4338F1-223D-43E2-8D36-1A54E2748E93}" emma:medium="tactile" emma:mode="ink">
          <msink:context xmlns:msink="http://schemas.microsoft.com/ink/2010/main" type="inkDrawing" rotatedBoundingBox="23809,9887 25382,10080 25372,10159 23800,9966" semanticType="callout" shapeName="Other">
            <msink:sourceLink direction="with" ref="{364A6E4B-C9B6-4A15-83E1-F9BED52B3922}"/>
          </msink:context>
        </emma:interpretation>
      </emma:emma>
    </inkml:annotationXML>
    <inkml:trace contextRef="#ctx0" brushRef="#br0">0 0 0,'262'0'0,"-79"26"0,53 0 16,-1 26 0,1-78-1,-53 78 1,-25-25 0,-80 25-1,-78-52 1,0 0-1</inkml:trace>
  </inkml:traceGroup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2:24.3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627815-082B-45FC-9064-C56D5D343B14}" emma:medium="tactile" emma:mode="ink">
          <msink:context xmlns:msink="http://schemas.microsoft.com/ink/2010/main" type="inkDrawing" rotatedBoundingBox="24475,9265 24537,10656 24286,10668 24224,9276" semanticType="callout" shapeName="Other">
            <msink:sourceLink direction="with" ref="{364A6E4B-C9B6-4A15-83E1-F9BED52B3922}"/>
          </msink:context>
        </emma:interpretation>
      </emma:emma>
    </inkml:annotationXML>
    <inkml:trace contextRef="#ctx0" brushRef="#br0">131 0 0,'26'209'0,"1"-26"16,-1 1-1,-26 25 1,0-78 0,26 52-1,-26-52 1,26-26-1,-26-52 1,-26-53 0,-26-53-1,-27-104 1,-26 78 0,105 79-1</inkml:trace>
  </inkml:traceGroup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2:32.6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5810A37-0BD4-43F5-89F4-D11598F1E049}" emma:medium="tactile" emma:mode="ink">
          <msink:context xmlns:msink="http://schemas.microsoft.com/ink/2010/main" type="writingRegion" rotatedBoundingBox="20555,6388 22362,6388 22362,7645 20555,7645"/>
        </emma:interpretation>
      </emma:emma>
    </inkml:annotationXML>
    <inkml:traceGroup>
      <inkml:annotationXML>
        <emma:emma xmlns:emma="http://www.w3.org/2003/04/emma" version="1.0">
          <emma:interpretation id="{C0E62F8C-0BC1-4CDD-9F5F-028CAEB69FC4}" emma:medium="tactile" emma:mode="ink">
            <msink:context xmlns:msink="http://schemas.microsoft.com/ink/2010/main" type="paragraph" rotatedBoundingBox="20555,6388 22362,6388 22362,7645 20555,7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636B12-C6A9-4855-9BE3-E98E66734DA5}" emma:medium="tactile" emma:mode="ink">
              <msink:context xmlns:msink="http://schemas.microsoft.com/ink/2010/main" type="line" rotatedBoundingBox="20555,6388 22362,6388 22362,7645 20555,7645"/>
            </emma:interpretation>
          </emma:emma>
        </inkml:annotationXML>
        <inkml:traceGroup>
          <inkml:annotationXML>
            <emma:emma xmlns:emma="http://www.w3.org/2003/04/emma" version="1.0">
              <emma:interpretation id="{222AE6C8-C61C-4601-A882-1358242BCBEE}" emma:medium="tactile" emma:mode="ink">
                <msink:context xmlns:msink="http://schemas.microsoft.com/ink/2010/main" type="inkWord" rotatedBoundingBox="20555,6388 22362,6388 22362,7645 20555,7645"/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q</emma:literal>
                </emma:interpretation>
                <emma:interpretation id="interp2" emma:lang="it-IT" emma:confidence="0">
                  <emma:literal>e</emma:literal>
                </emma:interpretation>
                <emma:interpretation id="interp3" emma:lang="it-IT" emma:confidence="0">
                  <emma:literal>.</emma:literal>
                </emma:interpretation>
                <emma:interpretation id="interp4" emma:lang="it-IT" emma:confidence="0">
                  <emma:literal>h</emma:literal>
                </emma:interpretation>
              </emma:one-of>
            </emma:emma>
          </inkml:annotationXML>
          <inkml:trace contextRef="#ctx0" brushRef="#br0">53 153 0,'-52'131'0,"52"-26"0,26 52 16,26-52-1,79 0 1,0-53 0,26-52-1,1-26 1,-54-53 0,-25-25-1,-53-54 1,-52 1-1,-79 0 1,-26 79 0,-52 25-1,0 79 1,52 53 0,52 78-1,79-26 1,26 26-1,79-26 1,26-52 15,26-53-15,0-52 0,-26-27-1,-105 27 1,1-26-1,-27 52 1,0 0 0,0 52-1,78 27 1,27 52 0,78 0-1,0-27 1,1-25-1,-27-53 1,-52 0 0,-79-78-1,-79-79 1,53 131 0</inkml:trace>
        </inkml:traceGroup>
      </inkml:traceGroup>
    </inkml:traceGroup>
  </inkml:traceGroup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2:52.98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B732C4F-1DDD-4C8F-8E8A-78B939969CD6}" emma:medium="tactile" emma:mode="ink">
          <msink:context xmlns:msink="http://schemas.microsoft.com/ink/2010/main" type="writingRegion" rotatedBoundingBox="1882,887 31126,1730 30625,19117 1381,18274"/>
        </emma:interpretation>
      </emma:emma>
    </inkml:annotationXML>
    <inkml:traceGroup>
      <inkml:annotationXML>
        <emma:emma xmlns:emma="http://www.w3.org/2003/04/emma" version="1.0">
          <emma:interpretation id="{1CF1A3E7-D581-4122-82ED-DBCA677B81E1}" emma:medium="tactile" emma:mode="ink">
            <msink:context xmlns:msink="http://schemas.microsoft.com/ink/2010/main" type="paragraph" rotatedBoundingBox="2550,640 30543,1758 30342,6783 2349,5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983497-F263-4F74-8A93-69B11EACADD7}" emma:medium="tactile" emma:mode="ink">
              <msink:context xmlns:msink="http://schemas.microsoft.com/ink/2010/main" type="line" rotatedBoundingBox="2532,906 28940,1667 28860,4448 2451,3687"/>
            </emma:interpretation>
          </emma:emma>
        </inkml:annotationXML>
        <inkml:traceGroup>
          <inkml:annotationXML>
            <emma:emma xmlns:emma="http://www.w3.org/2003/04/emma" version="1.0">
              <emma:interpretation id="{9A3A512A-7132-4514-9058-9767FA0790E2}" emma:medium="tactile" emma:mode="ink">
                <msink:context xmlns:msink="http://schemas.microsoft.com/ink/2010/main" type="inkWord" rotatedBoundingBox="2523,1208 12897,1507 12845,3287 2472,2989"/>
              </emma:interpretation>
              <emma:one-of disjunction-type="recognition" id="oneOf0">
                <emma:interpretation id="interp0" emma:lang="it-IT" emma:confidence="0">
                  <emma:literal>Terreno</emma:literal>
                </emma:interpretation>
                <emma:interpretation id="interp1" emma:lang="it-IT" emma:confidence="0">
                  <emma:literal>terreno</emma:literal>
                </emma:interpretation>
                <emma:interpretation id="interp2" emma:lang="it-IT" emma:confidence="0">
                  <emma:literal>Terremo</emma:literal>
                </emma:interpretation>
                <emma:interpretation id="interp3" emma:lang="it-IT" emma:confidence="0">
                  <emma:literal>Tirreno</emma:literal>
                </emma:interpretation>
                <emma:interpretation id="interp4" emma:lang="it-IT" emma:confidence="0">
                  <emma:literal>terremo</emma:literal>
                </emma:interpretation>
              </emma:one-of>
            </emma:emma>
          </inkml:annotationXML>
          <inkml:trace contextRef="#ctx0" brushRef="#br0">0 580 0,'629'79'0,"-394"-184"15,-25-26 1,-79 0 0,-105 0 15,-78 27-15,-734 208-1,629-78 1,52 27-1,105 78 17,157 26-17,105-52 1,-105-27 0,53-52-1,25-52 1,-25-52-1,-53-53 1,-26-26 0,-471 104-1,261-25 1,53 25 0,52 53-1,79 53 16,104 51-15,132-25 0,-289 52-1,0-26 1,1-53 0,-53-52-1,0-26 1,0-53-1,-288 27 1,183-27 0,105-25-1,-209 104 17,339-53-17,54 27 1,-27 52-1,812-235 1,-969 235 0,-26-26-1,-27 0 1,53 0 0</inkml:trace>
          <inkml:trace contextRef="#ctx0" brushRef="#br0" timeOffset="463.8375">3143 83 0,'104'104'0,"-104"54"16,26-28-16,1-25 15,-1-26 1,0-53 0,-26-26-1,0-26 17,-26-131-17,26 0 1,26 52-1,53 0 1,52 27 0,-1 51-1,28 1 1,-54 52 0,-51-26-1,-27 53 1,-52-53-1,26 26 1,0-26 0</inkml:trace>
          <inkml:trace contextRef="#ctx0" brushRef="#br0" timeOffset="-863.226">-1911-624 0,'-236'-79'0,"393"27"0,210-1 0,130 1 16,237-27 0,-394 53-1,-78 26 1,-131-26-1,-53 26 1,-78 26 0,-104 0-1,-54 27 1,158-53 0</inkml:trace>
          <inkml:trace contextRef="#ctx0" brushRef="#br0" timeOffset="-1203.048">-1152-834 0,'-52'26'0,"130"105"0,53 53 16,53 51 0,51 27-1,-182 0 1,-53-53-1,26-51 1,-26-54 0,0-77-1,-26-27 1,-53-105 0,-26-105-1,105 210 1</inkml:trace>
          <inkml:trace contextRef="#ctx0" brushRef="#br0" timeOffset="1776.2535">4242 633 0,'157'0'16,"1"0"-16,-1-53 16,0-25-1,0-27 1,-52 0-1,-79 0 1,-52 27 0,-105 26-1,-26 78 1,26 78 0,52 54-1,79-1 1,26-26 15,79-27-15,52-25-1,53-79 1,-27-52 0,0-53-1,-52-26 1,-52-26-1,-27 52 1,-26 53 0,-26 52-1,0 52 1,-26 53 0,78 26-1,1-27 1,-1-25-1,53-53 1,0-52 0,-1-79-1,1 0 1,-52-52 15,-27 79-15,0 78-1,-26 0 1,0 78 0,0 53-1,26 0 1,53-52 0,25-1-1,1-78 1,-26-52-1,25-27 1,-51 27 0,-27 0-1,-26 52 1,26 0 0,27 52-1,51 0 1,1 27-1,26-27 17,26 1-17,0-53 1,0 0 0,-26 0-1,-52-26 1,-27-27-1,-26 1 1,-26-27 0,-78-52-1,-27 27 1,-78 25 0,-53 27-1,27 78 1,78 79-1,78-27 1,106 53 0,104-26-1,78-53 1,54-52 15,-289 0-31</inkml:trace>
        </inkml:traceGroup>
        <inkml:traceGroup>
          <inkml:annotationXML>
            <emma:emma xmlns:emma="http://www.w3.org/2003/04/emma" version="1.0">
              <emma:interpretation id="{ACC9256B-DD3B-4919-9182-8E32BB9CBACE}" emma:medium="tactile" emma:mode="ink">
                <msink:context xmlns:msink="http://schemas.microsoft.com/ink/2010/main" type="inkWord" rotatedBoundingBox="15281,2082 16894,2128 16859,3333 15247,3286"/>
              </emma:interpretation>
              <emma:one-of disjunction-type="recognition" id="oneOf1">
                <emma:interpretation id="interp5" emma:lang="it-IT" emma:confidence="0">
                  <emma:literal>si</emma:literal>
                </emma:interpretation>
                <emma:interpretation id="interp6" emma:lang="it-IT" emma:confidence="0">
                  <emma:literal>Si</emma:literal>
                </emma:interpretation>
                <emma:interpretation id="interp7" emma:lang="it-IT" emma:confidence="0">
                  <emma:literal>s;</emma:literal>
                </emma:interpretation>
                <emma:interpretation id="interp8" emma:lang="it-IT" emma:confidence="0">
                  <emma:literal>5i</emma:literal>
                </emma:interpretation>
                <emma:interpretation id="interp9" emma:lang="it-IT" emma:confidence="0">
                  <emma:literal>se</emma:literal>
                </emma:interpretation>
              </emma:one-of>
            </emma:emma>
          </inkml:annotationXML>
          <inkml:trace contextRef="#ctx0" brushRef="#br0" timeOffset="2647.2915">11103 266 0,'52'-79'0,"-183"79"16,0 53-16,-26-1 0,53 1 0,77-1 15,106 0 1,130-26-1,27 1 1,26-1 0,-52 52-1,-80 1 1,-103 0 0,-132-1-1,-105-26 16,1 27-15,52-53 0,52 0-1,131-78 1,105-53 0,-131 105-1</inkml:trace>
          <inkml:trace contextRef="#ctx0" brushRef="#br0" timeOffset="3228.309">11915-153 0,'0'0'0</inkml:trace>
          <inkml:trace contextRef="#ctx0" brushRef="#br0" timeOffset="2870.91">12072 502 0,'26'78'0,"0"27"0,-26 26 16,26 0-1,1-79 1,-1-104 0,-26-53-1,0 105 1</inkml:trace>
        </inkml:traceGroup>
        <inkml:traceGroup>
          <inkml:annotationXML>
            <emma:emma xmlns:emma="http://www.w3.org/2003/04/emma" version="1.0">
              <emma:interpretation id="{7F481F5E-26C4-4B2B-B010-8FD753B7BEE9}" emma:medium="tactile" emma:mode="ink">
                <msink:context xmlns:msink="http://schemas.microsoft.com/ink/2010/main" type="inkWord" rotatedBoundingBox="18533,1367 28940,1667 28860,4448 18453,4148"/>
              </emma:interpretation>
              <emma:one-of disjunction-type="recognition" id="oneOf2">
                <emma:interpretation id="interp10" emma:lang="it-IT" emma:confidence="0">
                  <emma:literal>comporta</emma:literal>
                </emma:interpretation>
                <emma:interpretation id="interp11" emma:lang="it-IT" emma:confidence="0">
                  <emma:literal>comporto,</emma:literal>
                </emma:interpretation>
                <emma:interpretation id="interp12" emma:lang="it-IT" emma:confidence="0">
                  <emma:literal>comporto.</emma:literal>
                </emma:interpretation>
                <emma:interpretation id="interp13" emma:lang="it-IT" emma:confidence="0">
                  <emma:literal>comparto,</emma:literal>
                </emma:interpretation>
                <emma:interpretation id="interp14" emma:lang="it-IT" emma:confidence="0">
                  <emma:literal>comparto.</emma:literal>
                </emma:interpretation>
              </emma:one-of>
            </emma:emma>
          </inkml:annotationXML>
          <inkml:trace contextRef="#ctx0" brushRef="#br0" timeOffset="3905.0235">14324 502 0,'183'-105'0,"-157"53"15,-78-1-15,-53 53 16,-52 26-1,-26 79 1,52 52 0,52 0-1,105-52 17,53 0-17,78-53 1,53-52-1,-1-52 1,-26-1 0,-78 1-1,-79 26 1,-26 26 0,-26 26-1,0 26 1,52 1-1,27-1 1,51 1 0,53-53-1,0-53 1,-26 1 0,-26-53-1,-79-26 1,-78 26-1,-79 1 17,-78 51-1,25 53-31,27 79 16,79 26-1,78-1 1,52 1-1,105-26 1,26-53 0,-26-52-1,1-53 1,-27-26 0,-131 105-1</inkml:trace>
          <inkml:trace contextRef="#ctx0" brushRef="#br0" timeOffset="4564.161">15816 528 0,'27'78'0,"-27"27"0,0 0 15,26 0 1,26-53 0,-26-52-1,0-26 1,53-53 0,-27-52-1,27 0 1,26 27-1,-53 77 17,-26 132-17,0 52 1,-26-26 0,27-26-1,25-26 1,0-53-1,27-79 1,0-25 0,-1-53-1,27 0 1,-53 26 15,1 105-15,-53 0-1,26 79 1,-26 52 0,26 0-1,26-53 1,27-25 0,-1-80-1,-25-51 1,25-27-1,-78 105 1</inkml:trace>
          <inkml:trace contextRef="#ctx0" brushRef="#br0" timeOffset="5188.1445">17964 528 0,'-79'262'0,"79"-27"15,-26 27 1,52-52 0,-26-1-1,26-52 1,-26-52 15,0-79-15,-26-78-1,-26-131 1,25-27 0,-25-26-1,-26 27 1,78 78-1,0 0 1,52 53 0,26-1-1,106 27 1,51 25 0,1 54-1,-79 25 1,-104-26-1,-80 53 1,-104-1 15,-78 27-15,52-53 0,52 1-1,105-79 1,105-27-1,-105 53 1</inkml:trace>
          <inkml:trace contextRef="#ctx0" brushRef="#br0" timeOffset="5608.0395">19247 868 0,'0'53'0,"78"-1"0,1-26 16,52-52-16,0-26 0,0-27 16,0-52-1,-105 0 1,-105 0 15,-104 27-15,-158 104-1,158 104 1,78 27 0,79 0-1,131-26 1,78-53 15,1-104-15,51 0-1,-235 52 1</inkml:trace>
          <inkml:trace contextRef="#ctx0" brushRef="#br0" timeOffset="5991.804">20294 371 0,'52'-26'0,"27"-1"0,104 27 15,-26 0-15,-26 27 16,-104-1-1,-1 52 1,-105 27 0,1 52-1,25 0 17,158-26-17,26-105 1,26-26-1,0-78 1,0-79 0,-78-53-1,-79 210 1</inkml:trace>
          <inkml:trace contextRef="#ctx0" brushRef="#br0" timeOffset="6844.2885">21813-677 0,'78'27'15,"-51"103"-15,-80 106 0,1 26 16,26 0 15,52-27-15,26-51-1,1-1 1,51-26 15,-51-131-15,-79-130-1,-27-53 1,-52-1 0,-25 1-1,25 26 1,79 79 15,104 52-31,-25-26 16,182 0-1,53-1 1,-26 54 0,-52-1-1,-106 0 1,-130 0 0,-26 0-1,-27 53 16,27 78-15,78 26 0,26-104-1,53-1 1,78-25 0,27-27-1,-53-52 1,0-27-1,-105-25 1,-78-27 0,-131 27-1,-52 25 1,25 79 0,53 1-1,105 51 1,79 27-1,130-27 1,-183-78 0</inkml:trace>
          <inkml:trace contextRef="#ctx0" brushRef="#br0" timeOffset="8203.5765">23620 921 0,'26'26'0,"0"26"0,26 1 0,53 51 15,78 53-15,27-52 16,-210-105 0</inkml:trace>
        </inkml:traceGroup>
      </inkml:traceGroup>
      <inkml:traceGroup>
        <inkml:annotationXML>
          <emma:emma xmlns:emma="http://www.w3.org/2003/04/emma" version="1.0">
            <emma:interpretation id="{4CE859FF-AD1D-4973-960E-A742483D1930}" emma:medium="tactile" emma:mode="ink">
              <msink:context xmlns:msink="http://schemas.microsoft.com/ink/2010/main" type="line" rotatedBoundingBox="3644,3674 30423,4744 30342,6783 3562,5714"/>
            </emma:interpretation>
          </emma:emma>
        </inkml:annotationXML>
        <inkml:traceGroup>
          <inkml:annotationXML>
            <emma:emma xmlns:emma="http://www.w3.org/2003/04/emma" version="1.0">
              <emma:interpretation id="{08C5810B-3D1F-41F2-AE99-5E375E82CFE8}" emma:medium="tactile" emma:mode="ink">
                <msink:context xmlns:msink="http://schemas.microsoft.com/ink/2010/main" type="inkWord" rotatedBoundingBox="3608,4558 8666,4760 8631,5629 3574,5427"/>
              </emma:interpretation>
              <emma:one-of disjunction-type="recognition" id="oneOf3">
                <emma:interpretation id="interp15" emma:lang="it-IT" emma:confidence="0">
                  <emma:literal>come</emma:literal>
                </emma:interpretation>
                <emma:interpretation id="interp16" emma:lang="it-IT" emma:confidence="0">
                  <emma:literal>Come</emma:literal>
                </emma:interpretation>
                <emma:interpretation id="interp17" emma:lang="it-IT" emma:confidence="0">
                  <emma:literal>Cona</emma:literal>
                </emma:interpretation>
                <emma:interpretation id="interp18" emma:lang="it-IT" emma:confidence="0">
                  <emma:literal>conia</emma:literal>
                </emma:interpretation>
                <emma:interpretation id="interp19" emma:lang="it-IT" emma:confidence="0">
                  <emma:literal>corra</emma:literal>
                </emma:interpretation>
              </emma:one-of>
            </emma:emma>
          </inkml:annotationXML>
          <inkml:trace contextRef="#ctx0" brushRef="#br0" timeOffset="13451.2875">-497 2308 0,'-26'0'0,"-79"27"16,0 51-16,-26 53 0,0 0 0,53 26 15,78-26 1,78 0 0,79-79-1,53-25 1,-1-80 0,-25 27-1,-53 0 16,-105 0-15,-26 26 0,0 26-1,-26-26 1,52 26 0,52 0-1,27-26 1,52-26-1,26 0 1,-52-53 0,0 1-1,-105-1 1,-52-26 0,-105 27-1,-52 26 1,0 78-1,-1 26 1,54 53 0,103 0-1,54 25 1,103-51 15,80-79-15,-27-79-1,27-25 1,-210 104 0</inkml:trace>
          <inkml:trace contextRef="#ctx0" brushRef="#br0" timeOffset="14347.7145">1205 2597 0,'26'104'0,"0"1"0,0 26 16,1-53 0,25-51-1,0-54 1,1-25-1,-1-26 1,27-53 0,-1 52-1,-52 53 1,1 26 0,-27 52-1,0 79 1,26-26-1,26 0 1,27-79 0,-1-26-1,53-79 1,-26 1 15,-27-27-15,-51 53-1,-27 52 1,0 0 0,0 52-1,26 53 1,26-27 0,27 1-1,52-27 1,0-26-1,-27-26 1,27-26 0,-26-52-1,-53-27 1,-25 0 0,-54 0-1,-25 1 1,-27 78-1,27 52 1,0 52 15,78 53-15,52 26 0,80-52-1,77-26 1,1-27-1,-27-104 1,-51-1 0,-158 53-1</inkml:trace>
        </inkml:traceGroup>
        <inkml:traceGroup>
          <inkml:annotationXML>
            <emma:emma xmlns:emma="http://www.w3.org/2003/04/emma" version="1.0">
              <emma:interpretation id="{06DCD71E-5BBD-4319-9A0A-11D697D51F31}" emma:medium="tactile" emma:mode="ink">
                <msink:context xmlns:msink="http://schemas.microsoft.com/ink/2010/main" type="inkWord" rotatedBoundingBox="9992,3927 18048,4249 17981,5933 9925,5611"/>
              </emma:interpretation>
              <emma:one-of disjunction-type="recognition" id="oneOf4">
                <emma:interpretation id="interp20" emma:lang="it-IT" emma:confidence="0">
                  <emma:literal>sistema</emma:literal>
                </emma:interpretation>
                <emma:interpretation id="interp21" emma:lang="it-IT" emma:confidence="0">
                  <emma:literal>cistina</emma:literal>
                </emma:interpretation>
                <emma:interpretation id="interp22" emma:lang="it-IT" emma:confidence="0">
                  <emma:literal>Sistema</emma:literal>
                </emma:interpretation>
                <emma:interpretation id="interp23" emma:lang="it-IT" emma:confidence="0">
                  <emma:literal>Sistina</emma:literal>
                </emma:interpretation>
                <emma:interpretation id="interp24" emma:lang="it-IT" emma:confidence="0">
                  <emma:literal>sistemai</emma:literal>
                </emma:interpretation>
              </emma:one-of>
            </emma:emma>
          </inkml:annotationXML>
          <inkml:trace contextRef="#ctx0" brushRef="#br0" timeOffset="15062.5125">5342 2780 0,'-52'-53'0,"130"53"0,79 27 0,79 51 16,0-25-16,-27 51 16,-52 1 15,-157-26-15,-104-27-1,-27 0 1,0-52-1,52-26 1,132-52 0,51-27-1,132-26 1,-53 52 0,1 27-1,-53 78 1,-105-26-1,26 79 1,-26 25 0,27 27-1,25-52 1,1-27 0,-27-78 15,-26-52-16,-26 78 1</inkml:trace>
          <inkml:trace contextRef="#ctx0" brushRef="#br0" timeOffset="15398.4285">6625 2230 0,'0'0'0</inkml:trace>
          <inkml:trace contextRef="#ctx0" brushRef="#br0" timeOffset="15655.248">7516 2911 0,'78'0'0,"27"26"16,78-26-16,0 26 0,-25 0 15,-28 53 1,-77-27 0,-53 1-1,-131 25 16,-52 1-15,26-53 0,26 0-1,104-52 1,54-105 0,104-52-1,-131 183 1</inkml:trace>
          <inkml:trace contextRef="#ctx0" brushRef="#br0" timeOffset="16244.0775">8589 1785 0,'26'105'0,"1"52"0,-1 78 16,0 1-1,0 26 1,26-53 0,53-25-1,26-53 1,26-53-1,0-78 1,-26-78 0,-78-27-1,-53 0 1,-53 0 0,-25 79-1,-1 0 16,53 26-15,26 52 0,52 1-1,79 51 1,53-25 0,-27 26-1,-26-79 1,-79-26-1,-78-79 1,-79-52 0,-104-52-1,209 183 1</inkml:trace>
          <inkml:trace contextRef="#ctx0" brushRef="#br0" timeOffset="16462.8135">8223 2387 0,'261'-26'0,"80"26"16,-1 0-1,-26 26 1,-78 0-1,-105-26 1,-131 0 0</inkml:trace>
          <inkml:trace contextRef="#ctx0" brushRef="#br0" timeOffset="17546.7285">10029 3042 0,'105'235'15,"-79"-130"-15,27-26 32,-1-79-17,0-53 1,27-25-1,-53-27 1,27-26 0,-1 52-1,-26 79 1,26 27 0,-25 51-1,-1 53 1,26-26-1,1-27 1,-1-51 0,53-54-1,-1-25 1,-25-53 15,-27 1-31,-25 51 16,-27 53 15,0 0-15,0 79-1,26 26 1,52-27 0,27-26-1,26-25 1,-26-54-1,-1-25 1,-25 0 0,-53 52-1,0 0 1,1 26 0,25 0-1,26 0 1,53 0-1,53-52 1,-27 0 0,-52-26-1,-53-1 1,-52-25 15,-131 25-15,-52 27-1,-1 52 1,-25 79 0,183-79-1,104 27 1,106-1 0,25-26-1,-26 27 1,-78-1 15,-26-26-15,-1 27-1,1-1 1,26-78 0,25-27-1,54-51 1,-184 104-1</inkml:trace>
        </inkml:traceGroup>
        <inkml:traceGroup>
          <inkml:annotationXML>
            <emma:emma xmlns:emma="http://www.w3.org/2003/04/emma" version="1.0">
              <emma:interpretation id="{1E1170CF-0F3E-4A15-BA6F-4CC168F3F94A}" emma:medium="tactile" emma:mode="ink">
                <msink:context xmlns:msink="http://schemas.microsoft.com/ink/2010/main" type="inkWord" rotatedBoundingBox="19528,4334 30422,4769 30342,6783 19448,6348"/>
              </emma:interpretation>
              <emma:one-of disjunction-type="recognition" id="oneOf5">
                <emma:interpretation id="interp25" emma:lang="it-IT" emma:confidence="0">
                  <emma:literal>LINEARE</emma:literal>
                </emma:interpretation>
                <emma:interpretation id="interp26" emma:lang="it-IT" emma:confidence="0">
                  <emma:literal>L'INERTE</emma:literal>
                </emma:interpretation>
                <emma:interpretation id="interp27" emma:lang="it-IT" emma:confidence="0">
                  <emma:literal>L'INERME</emma:literal>
                </emma:interpretation>
                <emma:interpretation id="interp28" emma:lang="it-IT" emma:confidence="0">
                  <emma:literal>LINCEREI</emma:literal>
                </emma:interpretation>
                <emma:interpretation id="interp29" emma:lang="it-IT" emma:confidence="0">
                  <emma:literal>LINKEREI</emma:literal>
                </emma:interpretation>
              </emma:one-of>
            </emma:emma>
          </inkml:annotationXML>
          <inkml:trace contextRef="#ctx0" brushRef="#br0" timeOffset="18115.0515">15162 2073 0,'26'52'0,"-26"79"0,0 52 16,-79 184-1,27-105 1,-27 0 0,1-27-1,26-25 1,-1-79 0,79-53-1,27-25 1,78-53 15,78-26-15,53-1-1,0 27 1,0-26 0,-79 26-1,-78 26 1,-53-26-1,-52 0 1,-26-26 0,-26-79-1,52 105 1</inkml:trace>
          <inkml:trace contextRef="#ctx0" brushRef="#br0" timeOffset="18430.461">17073 2989 0,'53'157'0,"-53"27"16,-27 51-1,1-25 1,0-27 0,52-52-1,0-52 17,53-210-17,0-79 1,-79 210-1</inkml:trace>
          <inkml:trace contextRef="#ctx0" brushRef="#br0" timeOffset="19014.408">18095 3094 0,'0'131'0,"-53"52"0,1 27 16,-1-27-1,27-52 1,26-79 0,0-52-1,53-78 1,-27-79-1,26-105 17,-52 105-17,26 131 1,-26 52 0,79 78-1,-1 80 1,53-1-1,26-26 1,53-52 0,-27-79-1,-26-52 1,-52-53 0,-79-52-1,-52-26 1,-79 0-1,1 79 1,51-1 0,1 53 15,104 0-15,-52 26-1</inkml:trace>
          <inkml:trace contextRef="#ctx0" brushRef="#br0" timeOffset="19578.825">19770 3618 0,'131'26'16,"105"-26"-16,26 26 16,-53-104-1,-130 25 1,-131-25-1,-79-1 1,131 79 0</inkml:trace>
          <inkml:trace contextRef="#ctx0" brushRef="#br0" timeOffset="19365.948">20058 3173 0,'0'183'0,"-52"0"16,-26 1-1,51-1 1,54-78 0,51-27-1,53-26 1,78-25 0,53-27 15,-78-27-16,-158 1 1,-105-52 0,-104-27-1,183 105 1</inkml:trace>
          <inkml:trace contextRef="#ctx0" brushRef="#br0" timeOffset="21018.186">20163 3277 0,'472'-131'16,"-106"105"-16,-104 0 31,0-26-15,-79 104-1,-130-52 1,-27 79-1,-52 78 1,-79 52 0,-52-25-1,26-1 1,0-52 15,105-105-15,26-26-1,0-131 1,78-52 15,1-27-31,52 27 16,0 78 0,-27 53-1,-25 52 1,-1 26-1,27 105 1,0 26 0,0 53 15,-1-53-31,1-26 16,-52-53-1,-53-26 1,-105-52-1,-79 0 1,-104-52 15,53 0-15,51 26 0,106 26-1,104-53 1,157-25-1,53-1 1,26-52 0,0 0-1,-27-26 1,-77 79 0,-80 51-1,-78 27 1,26 0-1,-26 105 17,0 26-32,-26 52 15,26 1 1,26-53 0,-26-53-1,26-78 1,-52 0 15,-26-78-15,-27-80-1,27-25 1,26 0 0,104 52-1,79 26 1,27 0-1,78 79 1,-79 26 0,-78 53-1,-132 25 1,-51 27 0,-105 26-1,-1-26 1,80-1-1,77-51 1,106-1 0,78 27-1,53-1 1,-1 1 15,-52-1-15,-78 1-1,-27-53 1,-26-26 0,0-52-1,1-53 1,25-52 0,-52 157-1</inkml:trace>
          <inkml:trace contextRef="#ctx0" brushRef="#br0" timeOffset="21646.0755">24431 3644 0,'288'-26'16,"-52"52"-16,-79-26 31,-104-52-15,-106-27-1,-104-26 1,-26-52 0,183 157-1</inkml:trace>
          <inkml:trace contextRef="#ctx0" brushRef="#br0" timeOffset="21798.4095">24536 2963 0,'314'-105'0,"-26"132"16,27 25 0,-106 26-1,-130-51 1,-79-27-1</inkml:trace>
          <inkml:trace contextRef="#ctx0" brushRef="#br0" timeOffset="21399.021">24693 3382 0,'-52'157'0,"0"0"16,-1 0-1,27-26 1,52 0 0,27-52-1,104-27 1,26-52 15,79-26-15,-131 0-1,-53 0 1,-78 26 0,-78-27-1,-106-25 1,1-53 0,183 105-1</inkml:trace>
        </inkml:traceGroup>
      </inkml:traceGroup>
    </inkml:traceGroup>
    <inkml:traceGroup>
      <inkml:annotationXML>
        <emma:emma xmlns:emma="http://www.w3.org/2003/04/emma" version="1.0">
          <emma:interpretation id="{357C3BF9-93E7-4A0C-8B49-69EFB9D66A9B}" emma:medium="tactile" emma:mode="ink">
            <msink:context xmlns:msink="http://schemas.microsoft.com/ink/2010/main" type="paragraph" rotatedBoundingBox="1698,7112 29577,5900 29852,12217 1973,13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A39A50-D8F1-43A5-A2C6-BDA2A3016FD3}" emma:medium="tactile" emma:mode="ink">
              <msink:context xmlns:msink="http://schemas.microsoft.com/ink/2010/main" type="line" rotatedBoundingBox="1720,6812 18736,7743 18629,9698 1613,8767"/>
            </emma:interpretation>
          </emma:emma>
        </inkml:annotationXML>
        <inkml:traceGroup>
          <inkml:annotationXML>
            <emma:emma xmlns:emma="http://www.w3.org/2003/04/emma" version="1.0">
              <emma:interpretation id="{F76F7B78-9FA9-49D6-ABC4-D7F90FA199C3}" emma:medium="tactile" emma:mode="ink">
                <msink:context xmlns:msink="http://schemas.microsoft.com/ink/2010/main" type="inkWord" rotatedBoundingBox="1716,6894 5131,7081 5049,8568 1634,8381"/>
              </emma:interpretation>
              <emma:one-of disjunction-type="recognition" id="oneOf6">
                <emma:interpretation id="interp30" emma:lang="it-IT" emma:confidence="0">
                  <emma:literal>Vale</emma:literal>
                </emma:interpretation>
                <emma:interpretation id="interp31" emma:lang="it-IT" emma:confidence="0">
                  <emma:literal>Vede</emma:literal>
                </emma:interpretation>
                <emma:interpretation id="interp32" emma:lang="it-IT" emma:confidence="0">
                  <emma:literal>vale</emma:literal>
                </emma:interpretation>
                <emma:interpretation id="interp33" emma:lang="it-IT" emma:confidence="0">
                  <emma:literal>Vele</emma:literal>
                </emma:interpretation>
                <emma:interpretation id="interp34" emma:lang="it-IT" emma:confidence="0">
                  <emma:literal>Vate</emma:literal>
                </emma:interpretation>
              </emma:one-of>
            </emma:emma>
          </inkml:annotationXML>
          <inkml:trace contextRef="#ctx0" brushRef="#br0" timeOffset="26889.8805">-2959 4901 0,'27'-26'0,"25"52"15,-26 79-15,26 78 0,1 53 0,-1-1 16,1 1 0,-1-105-1,0-26 1,-26-105-1,-26 0 1,0-79 15,53-130-15,-27-53 0,53 0-1,25 52 1,27 27-1,-26 104 1,-53 27 0,-25 52-1,-27 52 1,-53 1 0,53-53-1</inkml:trace>
          <inkml:trace contextRef="#ctx0" brushRef="#br0" timeOffset="27469.9215">-1937 6027 0,'209'52'0,"-78"-78"0,0-26 15,-26-53 1,-79 26 0,-26 1-1,-105 25 1,-52 27-1,0 79 1,0 25 0,52 27-1,105-27 1,79 1 0,78-53-1,52-26 1,-26 0 15,-78 0-15,-26 26-1,-79 1 1,26 25 0,-26-26-1,26-26 1,53-26-1,-1-79 1,-25-130 0,-53 235-1</inkml:trace>
          <inkml:trace contextRef="#ctx0" brushRef="#br0" timeOffset="28029.456">-707 4744 0,'26'104'0,"-52"27"0,26 105 15,26 26 1,-26 0-1,27-53 1,25-52 0,0-52-1,1-79 1,25-26 0,27-104-1,0-54 1,-79 1 15,-26 53-15,0 51-1,-52 53 1,25 26 0,-25 79-1,78 26 1,79 0-1,26 0 1,26-52 0,26-53-1,-78-79 17,-105 53-32</inkml:trace>
        </inkml:traceGroup>
        <inkml:traceGroup>
          <inkml:annotationXML>
            <emma:emma xmlns:emma="http://www.w3.org/2003/04/emma" version="1.0">
              <emma:interpretation id="{F85E6104-F39D-45AC-BC15-9DBF1CEBB120}" emma:medium="tactile" emma:mode="ink">
                <msink:context xmlns:msink="http://schemas.microsoft.com/ink/2010/main" type="inkWord" rotatedBoundingBox="6369,7350 14382,7789 14291,9461 6278,9022"/>
              </emma:interpretation>
              <emma:one-of disjunction-type="recognition" id="oneOf7">
                <emma:interpretation id="interp35" emma:lang="it-IT" emma:confidence="0">
                  <emma:literal>Principio</emma:literal>
                </emma:interpretation>
                <emma:interpretation id="interp36" emma:lang="it-IT" emma:confidence="0">
                  <emma:literal>principio</emma:literal>
                </emma:interpretation>
                <emma:interpretation id="interp37" emma:lang="it-IT" emma:confidence="0">
                  <emma:literal>Principi</emma:literal>
                </emma:interpretation>
                <emma:interpretation id="interp38" emma:lang="it-IT" emma:confidence="0">
                  <emma:literal>Principi'</emma:literal>
                </emma:interpretation>
                <emma:interpretation id="interp39" emma:lang="it-IT" emma:confidence="0">
                  <emma:literal>Principii</emma:literal>
                </emma:interpretation>
              </emma:one-of>
            </emma:emma>
          </inkml:annotationXML>
          <inkml:trace contextRef="#ctx0" brushRef="#br0" timeOffset="30393.5625">4949 6053 0,'27'157'0,"-27"-78"15,0-53 1,26 0 0,0-52-1,0-26 1,26-53-1,27-26 1,0 26 0,-1 53-1,-25 52 1,-1 26 0,0 79-1,-26 26 1,1 0-1,-1-27 1,26-51 0,-26-53 15,27-131-15,-53 131-1</inkml:trace>
          <inkml:trace contextRef="#ctx0" brushRef="#br0" timeOffset="30997.0395">6259 5870 0,'183'52'0,"-104"-78"16,-27-26-16,-52-1 15,-52 1 1,-53 52 15,-131 52-15,53 53-1,52 26 1,78 0 0,80-26-1,77-27 1,80-52 0,-1-52-1,27-26 1,-27-53-1,-105 26 1,-51 53 0,-27 26-1,0 0 1,-27 79 0,27-1 15,53 27-16,51-26 1,1-53 0,0-79-1,-26-51 1,-79 104 0</inkml:trace>
          <inkml:trace contextRef="#ctx0" brushRef="#br0" timeOffset="31309.5195">6599 5346 0,'0'0'16</inkml:trace>
          <inkml:trace contextRef="#ctx0" brushRef="#br0" timeOffset="31813.3935">7385 6053 0,'52'157'0,"-26"-26"0,0 26 16,1 0 15,25 0-15,-52-26-1,0-26 1,0-79 0,-26-26-1,-27-52 1,1-105 0,0-27-1,25-51 1,27 25-1,53 53 1,52 26 0,25 53-1,54 78 1,25 52 0,-52 53-1,-78 26 1,-79-26-1,-79-27 1,-52-26 15,-52-52-15,0-26 0,52-26-1,131-27 1,78 1-1,-78 78 1</inkml:trace>
          <inkml:trace contextRef="#ctx0" brushRef="#br0" timeOffset="32259.654">8301 5529 0,'52'0'0,"27"53"0,26-1 0,-27 0 16,27 53-16,-105-105 0</inkml:trace>
          <inkml:trace contextRef="#ctx0" brushRef="#br0" timeOffset="32069.2365">8589 6105 0,'-26'262'0,"26"-183"15,0-27 1,52-52 0,-25-78-1,-1-53 1,-52-26-1,26 157 1</inkml:trace>
          <inkml:trace contextRef="#ctx0" brushRef="#br0" timeOffset="32601.429">9113 6341 0,'131'52'0,"0"-52"0,0-52 0,0-53 15,-79 1 1,-52-1-1,-52 0 1,-106 27 0,-77 78-1,-1 26 1,53 78 0,104-25-1,132 26 1,130 0-1,79-1 1,26-78 0,-288-26-1</inkml:trace>
          <inkml:trace contextRef="#ctx0" brushRef="#br0" timeOffset="29013.768">1702 5215 0,'184'-78'0,"78"78"15,78 0-15,0 52 16,-25 26 0,-106 1-1,-130 0 1,-132 25 0,-182-25 15,-80-27-16,-25 1 1,52-27 0,105 0-1,130-26 1,132-26 0,-79 26-1</inkml:trace>
          <inkml:trace contextRef="#ctx0" brushRef="#br0" timeOffset="28662.228">2619 5451 0,'0'104'0,"0"27"0,0 79 15,-26-1 1,26-51-1,0-28 1,0-77 0,-27-53-1,-25-105 1,-26-78 0,-27-53-1,105 236 1</inkml:trace>
          <inkml:trace contextRef="#ctx0" brushRef="#br0" timeOffset="29509.83">3378 5791 0,'0'79'0,"0"25"0,26 27 16,1 0 0,-27-26-1,26-53 1,-26-52-1,0 0 1,-26-104 0,-1-53-1,27-1 1,27 54 0,-1 25-1,52 53 1,27 26-1,26 52 1,-26 1 0,-27-53-1,1 0 1,-79 0 0</inkml:trace>
          <inkml:trace contextRef="#ctx0" brushRef="#br0" timeOffset="29975.6205">4269 5346 0,'157'52'0,"-53"27"0,-51-53 16,-53-26 0</inkml:trace>
          <inkml:trace contextRef="#ctx0" brushRef="#br0" timeOffset="29761.767">4399 5870 0,'0'131'16,"27"-27"-16,-27 27 0,26-26 15,0-53 1,-26-52 0,0-78 15,-26-53-15,26 131-1</inkml:trace>
        </inkml:traceGroup>
        <inkml:traceGroup>
          <inkml:annotationXML>
            <emma:emma xmlns:emma="http://www.w3.org/2003/04/emma" version="1.0">
              <emma:interpretation id="{FE1B734F-2FE6-4313-B806-6775149D5616}" emma:medium="tactile" emma:mode="ink">
                <msink:context xmlns:msink="http://schemas.microsoft.com/ink/2010/main" type="inkWord" rotatedBoundingBox="16824,7638 18736,7743 18659,9144 16747,9039"/>
              </emma:interpretation>
              <emma:one-of disjunction-type="recognition" id="oneOf8">
                <emma:interpretation id="interp40" emma:lang="it-IT" emma:confidence="0">
                  <emma:literal>di</emma:literal>
                </emma:interpretation>
                <emma:interpretation id="interp41" emma:lang="it-IT" emma:confidence="0">
                  <emma:literal>Si</emma:literal>
                </emma:interpretation>
                <emma:interpretation id="interp42" emma:lang="it-IT" emma:confidence="0">
                  <emma:literal>M.</emma:literal>
                </emma:interpretation>
                <emma:interpretation id="interp43" emma:lang="it-IT" emma:confidence="0">
                  <emma:literal>Mi</emma:literal>
                </emma:interpretation>
                <emma:interpretation id="interp44" emma:lang="it-IT" emma:confidence="0">
                  <emma:literal>Li</emma:literal>
                </emma:interpretation>
              </emma:one-of>
            </emma:emma>
          </inkml:annotationXML>
          <inkml:trace contextRef="#ctx0" brushRef="#br0" timeOffset="33808.383">13250 5425 0,'26'26'16,"-52"131"-16,-26 52 15,-27 53 1,27 0-1,26-79 1,0-52 0,26-52-1,0-53 1,0-26 0,-53-79-1,-78-25 1,-52 25-1,0 53 1,-27 52 0,105 0-1,53 27 1,78-27 0,79 52-1,104-51 1,53-27-1,53 0 1,-80-53 15,-25-25-15,-79 52 0,-79-1-1,-52 27 1,0 53-1,26 25 1,0 1 0,53-1-1,26-25 1,-27-53 0,-52-79-1,1-26 1,-27 105-1</inkml:trace>
          <inkml:trace contextRef="#ctx0" brushRef="#br0" timeOffset="34146.252">13669 6105 0,'0'0'0</inkml:trace>
        </inkml:traceGroup>
      </inkml:traceGroup>
      <inkml:traceGroup>
        <inkml:annotationXML>
          <emma:emma xmlns:emma="http://www.w3.org/2003/04/emma" version="1.0">
            <emma:interpretation id="{D2AC1ACC-9942-4138-B1B9-E45D42F06D84}" emma:medium="tactile" emma:mode="ink">
              <msink:context xmlns:msink="http://schemas.microsoft.com/ink/2010/main" type="line" rotatedBoundingBox="2115,8445 29636,7248 29852,12217 2332,13414"/>
            </emma:interpretation>
          </emma:emma>
        </inkml:annotationXML>
        <inkml:traceGroup>
          <inkml:annotationXML>
            <emma:emma xmlns:emma="http://www.w3.org/2003/04/emma" version="1.0">
              <emma:interpretation id="{74FAAC49-FAF2-4939-85EB-51156FBC9C03}" emma:medium="tactile" emma:mode="ink">
                <msink:context xmlns:msink="http://schemas.microsoft.com/ink/2010/main" type="inkWord" rotatedBoundingBox="2175,9825 19464,9073 19620,12662 2332,13414"/>
              </emma:interpretation>
              <emma:one-of disjunction-type="recognition" id="oneOf9">
                <emma:interpretation id="interp45" emma:lang="it-IT" emma:confidence="0">
                  <emma:literal>(sovrapposizione</emma:literal>
                </emma:interpretation>
                <emma:interpretation id="interp46" emma:lang="it-IT" emma:confidence="0">
                  <emma:literal>sovrapposizione</emma:literal>
                </emma:interpretation>
                <emma:interpretation id="interp47" emma:lang="it-IT" emma:confidence="0">
                  <emma:literal>(sovrapposizioni</emma:literal>
                </emma:interpretation>
                <emma:interpretation id="interp48" emma:lang="it-IT" emma:confidence="0">
                  <emma:literal>(Sovrapposizione</emma:literal>
                </emma:interpretation>
                <emma:interpretation id="interp49" emma:lang="it-IT" emma:confidence="0">
                  <emma:literal>Sovrapposizione</emma:literal>
                </emma:interpretation>
              </emma:one-of>
            </emma:emma>
          </inkml:annotationXML>
          <inkml:trace contextRef="#ctx0" brushRef="#br0" timeOffset="36849.204">5342 7493 0,'53'26'16,"25"27"-16,27-27 0,-27-26 0,-25 26 15,-27-26-15,-78 26 16,-27 27 0,-52 51-1,53 1 1,-1 26-1,131-52 1,27-27 15,104-52-15,0-26 0,1 0-1,-27-27 1,-105 1-1,-26 52 1,-26 0 0,-26 26-1,26 26 1,0 1 0,131-1 15,53-52-16,-27-52 1,0-27 0,-79 1-1,-78-53 1,-52 26 0,-79 27-1,-52 51 1,-1 54-1,53 51 17,79 1-17,78 25 1,79-25 0,52-27-1,0-26 1,-52 1-1,-26-1 1,-53-26 0,0 52-1,-26-26 1,26 1 0,53-1-1,-1-26 1,27-26-1,-26-79 1,-1 0 0,-78 105-1</inkml:trace>
          <inkml:trace contextRef="#ctx0" brushRef="#br0" timeOffset="37497.6">7332 7650 0,'26'131'16,"-26"0"-16,0 52 0,27 1 15,-1-27 16,-26-26-31,0-26 32,-26-79-17,-1-26 1,-51-131 0,52 0-1,-27-52 1,53 25-1,0 1 1,27 26 0,51 27-1,27 25 17,52 53-17,26 52 1,-26 27-1,-78 25 1,-79-26 0,-79 1-1,-104-1 1,26-26 0,0 1-1,52-27 1,79 0-1,104-53 1,80 1 0,-1-27-1,-157 79 1</inkml:trace>
          <inkml:trace contextRef="#ctx0" brushRef="#br0" timeOffset="38068.8525">8092 7755 0,'0'210'15,"0"-53"1,-27 0 0,54 26-1,25-52 1,-26-52-1,27-27 1,-53-52 0,0-52-1,-53-106 1,-78-156 0,27 131-1,25-27 1,53 80 15,52 25-15,53 26-1,78 53 1,52 52 0,-26 53-1,-52 26 1,-78-1-1,-79-25 1,-79-27 0,-79 1-1,1-53 1,78 0 0,79-27-1,105-25 1,52 26-1,-131 26 1</inkml:trace>
          <inkml:trace contextRef="#ctx0" brushRef="#br0" timeOffset="38481.912">8956 8095 0,'78'79'0,"-51"-53"0,25-26 16,0-52-16,1-27 0,-53 1 0,-27-53 15,-25 26-15,-53 0 16,-26 79-1,27 52 1,25 79 0,79 0-1,52 0 1,106-27 15,-1-78-15,0-26-1,0-53 1,-157 79 0</inkml:trace>
          <inkml:trace contextRef="#ctx0" brushRef="#br0" timeOffset="39064.8825">9349 7624 0,'-27'-26'0,"54"26"16,103 52-16,54 1 0,-1 25 0,-52 1 16,-79-1-1,-52-25 1,-78-1-1,-53-26 17,-79 0-17,106-52 1,77-26 0,106-53-1,52 0 1,0 1-1,26 25 1,-26 27 0,-53 52-1,-51 52 1,-1-52 0,0 26-1,-26 53 16,26 26-15,0-1 0,27-25-1,-27-1 1,0-51 0,0-54-1,-26-77 1,-26-27-1,26 131 1</inkml:trace>
          <inkml:trace contextRef="#ctx0" brushRef="#br0" timeOffset="39399.822">10003 7127 0,'0'0'0</inkml:trace>
          <inkml:trace contextRef="#ctx0" brushRef="#br0" timeOffset="39730.8555">10553 7493 0,'79'26'0,"25"-26"16,27 27-16,0-1 0,-78 0 16,-27 0-1,-79 27 1,-51 25 0,-27 1-1,52-1 1,53 1-1,78-27 17,53 0-17,78-25 1,-25-1 0,-1-52-1,-105-27 1,-104-25-1,-79-1 1,-79-26 0,210 105-1</inkml:trace>
          <inkml:trace contextRef="#ctx0" brushRef="#br0" timeOffset="39884.166">10736 7834 0,'288'-27'0,"-52"27"16,-79-52-1,-52-26 1,-105 78 0</inkml:trace>
          <inkml:trace contextRef="#ctx0" brushRef="#br0" timeOffset="40664.3895">11417 7153 0,'79'26'16,"26"53"-16,-27 25 0,1 1 0,25 26 15,-25 26 1,-1 0 0,1 26-1,0-104 1,78-27 0,-26-52 15,-27-52-16,-25-27 1,-79-51 0,-79 25-1,-25 0 1,-53 53 0,-1 52-1,54 52 1,25 27-1,79 25 1,105 1 0,52 0-1,0-105 1,0-26 0,0-53-1,-157 79 1</inkml:trace>
          <inkml:trace contextRef="#ctx0" brushRef="#br0" timeOffset="40140.009">11548 7572 0,'26'131'15,"1"-27"-15,-1 27 16,0-52-1,0-27 1,26-52 0,-52-78-1,0-53 1,-52-52 0,52 183-1</inkml:trace>
          <inkml:trace contextRef="#ctx0" brushRef="#br0" timeOffset="34993.854">2855 7415 0,'-367'-79'16,"210"105"-16,0 27 0,52-27 16,79 26-1,26 1 1,78 25-1,106-25 1,25 25 15,1-26-15,-27 27 0,0 0-1,-104-1 1,-53-26-1,-78 1 1,-79-27 0,-53 0-1,-25-26 1,-27 0 0,79-26-1,79 0 1,51 26-1,80-26 1,78-27 0,78 1-1,-209 52 1</inkml:trace>
          <inkml:trace contextRef="#ctx0" brushRef="#br0" timeOffset="35473.3155">3562 8017 0,'104'131'0,"1"-105"0,0-52 0,26-53 16,-27 1-1,-51-53 17,-27 0-17,-78 0 1,-53 52-1,-52 27 1,0 52 0,26 52-1,52 53 1,27 26 0,104 0-1,79-26 1,26-53-1,27-78 1,-27-53 0,-157 79-1</inkml:trace>
          <inkml:trace contextRef="#ctx0" brushRef="#br0" timeOffset="35893.2105">4373 7493 0,'26'79'16,"1"52"-16,25 0 0,0 0 15,27-27 1,-27-25-1,-25-79 1,-27 0 0,52-79-1,-26-52 17,0-26-17,27 26 1,25 27-1,-25 25 1,-27 53 0,0 52-1,-26 26 1,0-52 0,0 0-1</inkml:trace>
          <inkml:trace contextRef="#ctx0" brushRef="#br0" timeOffset="41312.7855">12988 7781 0,'27'79'0,"-27"-1"0,0 53 16,26-26 0,0-26-1,26-53 1,1-26 0,25-26-1,1-53 1,-27 27-1,0-1 1,-52 27 0,27 52-1,25 27 1,0-1 0,79 0-1,26-25 1,1-27-1,-54-53 1,-25-25 0,-53-27-1,-104 0 17,-53 53-17,26 52 1,-26 52-1,79 53 1,130 0 0,79 26-1,79-27 1,0-25 0,-1-79-1,-25-26 1,-210 26-1</inkml:trace>
          <inkml:trace contextRef="#ctx0" brushRef="#br0" timeOffset="48132.6615">1310 8357 0,'-79'-52'0,"-26"26"0,-26 0 15,-26-53-15,-52 27 16,-53 52-1,0-53 1,-52 1 0,-27-27-1,27 53 1,26 0 0,26 0-1,53 26 1,25 0-1,54 0 1,25 0 0,0 0-1,53 0 1,26 0 15,-1 0-15,27-26-1,0 52 1,0-26 0,0 0-1,-26 52 1,26 27 0,0-1-1,-26 53 1,0 53-1,0 51 1,-1 53 0,1 26-1,52 1 1,-26 25 0,27-26-1,-1-52 1,-26-52-1,26-53 1,-26-79 15,-26-51-15,26-27 0,0 0-1,0 0 1,0 0-1,0 0 1,26-27 0,0 27-1,27 27 1,77-1 0,28 0-1,51 0 1,27 0-1,-27 0 1,-25-26 0,-54 0-1,-103 27 1,-27-27 0,0 0-1,0 0 16,-27-27-15,1 1 0,0 0-1,26-52 1,0 78 0</inkml:trace>
        </inkml:traceGroup>
        <inkml:traceGroup>
          <inkml:annotationXML>
            <emma:emma xmlns:emma="http://www.w3.org/2003/04/emma" version="1.0">
              <emma:interpretation id="{6C6DCFD5-867F-42C7-8EBF-04115A92128F}" emma:medium="tactile" emma:mode="ink">
                <msink:context xmlns:msink="http://schemas.microsoft.com/ink/2010/main" type="inkWord" rotatedBoundingBox="19749,7678 29636,7248 29813,11316 19925,11746"/>
              </emma:interpretation>
              <emma:one-of disjunction-type="recognition" id="oneOf10">
                <emma:interpretation id="interp50" emma:lang="it-IT" emma:confidence="0">
                  <emma:literal>estetici.</emma:literal>
                </emma:interpretation>
                <emma:interpretation id="interp51" emma:lang="it-IT" emma:confidence="0">
                  <emma:literal>estetista</emma:literal>
                </emma:interpretation>
                <emma:interpretation id="interp52" emma:lang="it-IT" emma:confidence="0">
                  <emma:literal>estetici,</emma:literal>
                </emma:interpretation>
                <emma:interpretation id="interp53" emma:lang="it-IT" emma:confidence="0">
                  <emma:literal>estetica.</emma:literal>
                </emma:interpretation>
                <emma:interpretation id="interp54" emma:lang="it-IT" emma:confidence="0">
                  <emma:literal>esigetti</emma:literal>
                </emma:interpretation>
              </emma:one-of>
            </emma:emma>
          </inkml:annotationXML>
          <inkml:trace contextRef="#ctx0" brushRef="#br0" timeOffset="41763.9285">15214 8279 0,'105'26'0,"52"-26"0,0-26 0,0 0 16,-52-1-1,-53-25 1,-78 0 15,-157 25-31,26 54 16,52 25-1,53 27 1,78-1 0,79 1 15,104-1-16,27-52 1,-27-78 0,-26-26-1,-25-80 1,-80-25 0,-78 183-1</inkml:trace>
          <inkml:trace contextRef="#ctx0" brushRef="#br0" timeOffset="42280.497">16471 7127 0,'0'78'0,"0"53"16,0 26-16,52 53 16,-25-1-1,-1 1 1,26-27 15,-52 53-15,26 26-1,-26-105 1,27-53 0,-27 1-1,-27-26 17,27-53-17,-26 0 1,-26-26-1,-1-26 1,-78-27 0,27-25-1,-27-27 1,52-26 0,105-26-1,-26 157 1</inkml:trace>
          <inkml:trace contextRef="#ctx0" brushRef="#br0" timeOffset="42951.3525">17073 7231 0,'-26'157'0,"26"27"0,0 51 15,79 184 1,-1-157-1,27 26 1,-26-52 15,-1-53-15,-78-52 0,-26-78-1,-53-80 1,-104-51-1,-26-53 1,-27-52 0,0-1-1,53 1 1,52 26 0,79 52-1,78 53 1,0 52-1,79 0 1,104-26 0,27 52-1,0 0 1,-27-26 0,-26 0-1,-78-26 16,-53-53-15,-52 79 0</inkml:trace>
          <inkml:trace contextRef="#ctx0" brushRef="#br0" timeOffset="43347.8115">17545 8279 0,'78'52'0,"1"-52"0,25 0 16,1-52-16,-26-1 16,-53 1-1,-78 0 1,-27-1-1,-52 53 1,-26 79 15,105 52-15,104-26 0,79-1-1,52-25 1,1-53-1,-27-78 1,-53-79 0,-104 131-1</inkml:trace>
          <inkml:trace contextRef="#ctx0" brushRef="#br0" timeOffset="44276.463">18409 7598 0,'-26'157'16,"26"26"-16,26 1 31,0-1-16,0-26 1,-26-52 0,0-79-1,-52-131 1,-1 1 15,-51-54-15,104 132-1,0 0 1,52-26 0,79 25-1,26-25 17,-26 0-32,-26-27 15,-53-26 1,-26 1-1,-26-27 1,-26 78 0,0 27-1,26 52 1,0 53 0,0 78-1,52 26 16,-26 27-15,27-27 0,-1-52-1,-26-105 1,27 27 0,-1-80-1,1-51 1,-1-27-1,0 79 1,1 0 0,-53 26-1,26-53 1,26 132 0,1 26-1,51-1 1,-25-25-1,-1-79 1,1-26 0,-79-53-1,-26-52 17,-53-26-17,79 157 1</inkml:trace>
          <inkml:trace contextRef="#ctx0" brushRef="#br0" timeOffset="44576.2485">18644 7493 0,'315'-26'0,"-1"52"16,-314-26 0</inkml:trace>
          <inkml:trace contextRef="#ctx0" brushRef="#br0" timeOffset="44427.8205">19404 8043 0,'52'0'0,"1"-26"15,-27-26-15,-79-27 0,53 79 0</inkml:trace>
          <inkml:trace contextRef="#ctx0" brushRef="#br0" timeOffset="22866.7005">24903 4979 0,'52'27'0,"-26"51"15,-26 27-15,-26 26 0,26 52 16,-26 27 0,0 25-1,0 1 1,26 0-1,0-27 1,0 27 15,0-27-15,0-25 0,0-54-1,0-51 1,0-27-1,0-52 1,0 0 0,0 0-1,0-52 1,-27 26 0,-25 0-1,0-1 1,-27 1-1,-26 0 1,-52 26 0,-52-26-1,-27 26 1,-78-26 0,-53 26-1,1 0 16,-1 0-15,53 0 0,52 0-1,105 26 1,105-26 0,52 0-1,0 0 1,52 26-1,26-26 1,-25 0 0,-1-78-1,-52 78 1</inkml:trace>
          <inkml:trace contextRef="#ctx0" brushRef="#br0" timeOffset="23481.8955">21761 6943 0,'-236'27'15,"79"-1"-15,-53 26 0,27 105 16,26-78 15,52-27-15,79-26-1,52-52 1,105 52 0,105 27-1,26-1 1,-1 0-1,-51 1 1,-105-53 0,-105 0-1,0 0 1,-105-79 0,-26-26-1,26 1 1,27-27-1,51 0 1,27 52 0,0 53-1,0 26 1,27 26 15,25 79-15,0 26-1,1-26 1,-27-1 0,-52-130-1,26 26 1</inkml:trace>
        </inkml:traceGroup>
      </inkml:traceGroup>
    </inkml:traceGroup>
    <inkml:traceGroup>
      <inkml:annotationXML>
        <emma:emma xmlns:emma="http://www.w3.org/2003/04/emma" version="1.0">
          <emma:interpretation id="{450DB8C4-5A4F-416C-B120-5E128E2B46EC}" emma:medium="tactile" emma:mode="ink">
            <msink:context xmlns:msink="http://schemas.microsoft.com/ink/2010/main" type="paragraph" rotatedBoundingBox="3707,11675 30825,13029 30573,18077 3455,167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8B3042-CBF4-41CC-987D-529B9FBDD6CB}" emma:medium="tactile" emma:mode="ink">
              <msink:context xmlns:msink="http://schemas.microsoft.com/ink/2010/main" type="inkBullet" rotatedBoundingBox="3639,13036 4204,13064 4179,13578 3613,13549"/>
            </emma:interpretation>
            <emma:one-of disjunction-type="recognition" id="oneOf11">
              <emma:interpretation id="interp55" emma:lang="it-IT" emma:confidence="0">
                <emma:literal>&gt;</emma:literal>
              </emma:interpretation>
              <emma:interpretation id="interp56" emma:lang="it-IT" emma:confidence="0">
                <emma:literal>.</emma:literal>
              </emma:interpretation>
              <emma:interpretation id="interp57" emma:lang="it-IT" emma:confidence="0">
                <emma:literal>)</emma:literal>
              </emma:interpretation>
              <emma:interpretation id="interp58" emma:lang="it-IT" emma:confidence="0">
                <emma:literal>I</emma:literal>
              </emma:interpretation>
              <emma:interpretation id="interp59" emma:lang="it-IT" emma:confidence="0">
                <emma:literal>,</emma:literal>
              </emma:interpretation>
            </emma:one-of>
          </emma:emma>
        </inkml:annotationXML>
        <inkml:trace contextRef="#ctx0" brushRef="#br0" timeOffset="48495.9195">-1021 10766 0,'52'0'0,"1"53"15,52 25-15,52-25 0,-53 25 0,-51-25 16,-27-27 0,-52 0-1,-53 26 1,-26-25 0,1-1-1,104 0 1,0 0 15,0-26-15,78 0-1,1-78 1,-79 78 0</inkml:trace>
      </inkml:traceGroup>
      <inkml:traceGroup>
        <inkml:annotationXML>
          <emma:emma xmlns:emma="http://www.w3.org/2003/04/emma" version="1.0">
            <emma:interpretation id="{EE45AA40-DB7E-498C-86A5-443B6B362A9C}" emma:medium="tactile" emma:mode="ink">
              <msink:context xmlns:msink="http://schemas.microsoft.com/ink/2010/main" type="line" rotatedBoundingBox="4992,11739 30825,13029 30706,15402 4873,14113"/>
            </emma:interpretation>
          </emma:emma>
        </inkml:annotationXML>
        <inkml:traceGroup>
          <inkml:annotationXML>
            <emma:emma xmlns:emma="http://www.w3.org/2003/04/emma" version="1.0">
              <emma:interpretation id="{25C491E6-845B-4115-B513-0DD8FC7FB785}" emma:medium="tactile" emma:mode="ink">
                <msink:context xmlns:msink="http://schemas.microsoft.com/ink/2010/main" type="inkWord" rotatedBoundingBox="4981,11952 14609,12432 14527,14069 4899,13589"/>
              </emma:interpretation>
              <emma:one-of disjunction-type="recognition" id="oneOf12">
                <emma:interpretation id="interp60" emma:lang="it-IT" emma:confidence="0">
                  <emma:literal>combinazione</emma:literal>
                </emma:interpretation>
                <emma:interpretation id="interp61" emma:lang="it-IT" emma:confidence="0">
                  <emma:literal>Combinazione</emma:literal>
                </emma:interpretation>
                <emma:interpretation id="interp62" emma:lang="it-IT" emma:confidence="0">
                  <emma:literal>combinazioni</emma:literal>
                </emma:interpretation>
                <emma:interpretation id="interp63" emma:lang="it-IT" emma:confidence="0">
                  <emma:literal>combinazion</emma:literal>
                </emma:interpretation>
                <emma:interpretation id="interp64" emma:lang="it-IT" emma:confidence="0">
                  <emma:literal>Combinazion</emma:literal>
                </emma:interpretation>
              </emma:one-of>
            </emma:emma>
          </inkml:annotationXML>
          <inkml:trace contextRef="#ctx0" brushRef="#br0" timeOffset="52950.736">4740 10635 0,'26'131'0,"0"0"16,-26-26-16,26 26 15,1-52 1,-1-27 0,-26-52-1,26 0 1,-26-105 0,26 0 15,0-25-16,1 25 1,-1 79 0,26 26-1,0 26 1,1 79 0,25 25-1,-25 1 1,-1 0-1,1-52 1,-27-27 0,0-78-1,-26-52 1,0 78 0</inkml:trace>
          <inkml:trace contextRef="#ctx0" brushRef="#br0" timeOffset="53763.1605">5630 11185 0,'79'105'0,"-27"-79"0,53 27 0,-27-53 15,27 0 1,-26-53 0,-27-25-1,-52-1 1,-52-52-1,-53 27 1,-26 25 0,-26 53-1,52 52 1,53 53 0,52-1-1,52 27 1,53 0-1,26-27 1,-26-25 0,-27-27-1,-25-26 17,-53 0-17,0 0 1,26 26-1,0 26 1,26 1 0,27-1-1,-27-78 1,1-53 0,-53 79-1</inkml:trace>
          <inkml:trace contextRef="#ctx0" brushRef="#br0" timeOffset="54478.935">6468 10662 0,'53'26'0,"51"0"0,53 26 15,0 1-15,-26-1 16,-78-26-1,-53-26 1,-53 53 0,-51-27-1,-53 52 1,52 1 0,79 0-1,26 25 1,104-25-1,27-1 1,0-25 0,-26-27-1,-26-78 1,-132-27 15,-25-26-15,-80-26-1,1 27 1,0 25 0,53 53-1,104 78 1,26-26 0,209 27-1,-51-27 1,-1-26 15,-78-79-15,-27-25-1,-78 104 1</inkml:trace>
          <inkml:trace contextRef="#ctx0" brushRef="#br0" timeOffset="54924.219">7070 10321 0,'79'26'0,"0"79"0,25-26 0,1-1 15,-26 27 1,-79-105-1</inkml:trace>
          <inkml:trace contextRef="#ctx0" brushRef="#br0" timeOffset="54740.637">7411 10976 0,'78'209'0,"-51"-104"16,-1 0-1,0-79 1,0-52-1,-26-79 1,-26-52 0,-26-26-1,52 183 1</inkml:trace>
          <inkml:trace contextRef="#ctx0" brushRef="#br0" timeOffset="55307.9835">7804 11290 0,'209'131'16,"-130"-131"-16,-1-52 0,1-27 31,-79-52-15,-53 0-1,-25 53 1,-27 25 0,-26 80-1,26 25 1,27 53-1,104 26 1,53-27 0,52-25-1,-27-79 1,27-52 0,-26-79-1,-53 0 1,-52 131-1</inkml:trace>
          <inkml:trace contextRef="#ctx0" brushRef="#br0" timeOffset="55963.215">8380 10819 0,'26'157'16,"-26"-26"-16,26 0 31,-26-26-15,26-27-1,0-52 1,1-52 0,25-52-1,-26-27 1,0 0-1,27 53 1,-27 52 0,0 26 15,26 52-15,27 27-1,26 0 1,26-27-1,-27-78 1,27-26 0,-78-78-1,-27-27 1,-52 0 0,-53 52-1,27 53 1,-27 52-1,53 53 1,52 52 0,53 52-1,78-26 1,0 0 0,-26-78-1,-26-79 1,-27-79 15,-78-78-15,0 157-1</inkml:trace>
          <inkml:trace contextRef="#ctx0" brushRef="#br0" timeOffset="50543.64">1205 10452 0,'26'0'0,"0"-26"0,-26-26 0,0-1 15,-52 1-15,-79 0 0,0 52 16,-52 26 0,-1 78-1,1 27 1,78 53 0,79 25-1,79-52 1,77-26-1,54-52 1,-1-53 15,-26-78-15,-26-53 0,-79 26-1,-25 1 1,-27 78-1,0 0 1,26 0 0,26 78-1,53 53 1,26-78 0,26-1-1,0-52 1,-26-131-1,-79 0 1,-25-26 0,-106-26-1,-26 78 1,-52 26 0,26 53-1,53 157 1,25-26 15,80 52-15,77-26-1,27-26 1,-26-184 0,26 27-1,-53-53 1,-78 105-1</inkml:trace>
          <inkml:trace contextRef="#ctx0" brushRef="#br0" timeOffset="51257.4615">2095 10426 0,'53'157'0,"-53"-26"16,26 0 0,-52 0-1,52-53 1,-26-51 0,0-27-1,26-53 1,0-104-1,0 26 1,53 0 0,-53 79-1,26 26 1,-52 52 0,27 26-1,-1 79 16,0 0-15,-26-26 0,26-53-1,0-52 1,27-26 0,-1-79-1,0-26 1,1 53-1,-1-1 1,-52 53 0,0 26-1,26 79 1,1 25 0,-1 1-1,26 0 1,-26-53-1,0-52 1,1-26 0,-1-52-1,26-27 1,-52 105 0</inkml:trace>
          <inkml:trace contextRef="#ctx0" brushRef="#br0" timeOffset="51911.7165">3221 9824 0,'26'78'15,"0"53"-15,1 26 0,-1 53 16,0 25 0,26 1-1,-25-53 1,-27-78 15,26-79-15,-26-26-1,0-52 1,52-79 0,1 53-1,-1 25 1,26 27-1,27 52 1,26 53 15,-26 52-15,-105-53 0,-52-25-1,-53-27 1,-26 0-1,0-26 1,26-26 0,53 0-1,78-27 1,105 1 0,26-27-1,-157 79 1</inkml:trace>
          <inkml:trace contextRef="#ctx0" brushRef="#br0" timeOffset="52190.9955">4295 10740 0,'0'53'0,"26"25"0,-26 27 0,26 0 31,-26-27-15,0-25 0,0-53-1,26-79 1,-26-157-1,0 236 1</inkml:trace>
          <inkml:trace contextRef="#ctx0" brushRef="#br0" timeOffset="52392.1545">4085 9981 0,'26'0'0,"27"78"0,-1 1 0,1-53 15,-53-26-15</inkml:trace>
        </inkml:traceGroup>
        <inkml:traceGroup>
          <inkml:annotationXML>
            <emma:emma xmlns:emma="http://www.w3.org/2003/04/emma" version="1.0">
              <emma:interpretation id="{FB55D055-8C88-41B1-9F1B-51C66C49E13D}" emma:medium="tactile" emma:mode="ink">
                <msink:context xmlns:msink="http://schemas.microsoft.com/ink/2010/main" type="inkWord" rotatedBoundingBox="15292,12254 20428,12510 20339,14300 15202,14044"/>
              </emma:interpretation>
              <emma:one-of disjunction-type="recognition" id="oneOf13">
                <emma:interpretation id="interp65" emma:lang="it-IT" emma:confidence="0">
                  <emma:literal>lineare</emma:literal>
                </emma:interpretation>
                <emma:interpretation id="interp66" emma:lang="it-IT" emma:confidence="0">
                  <emma:literal>Lineare</emma:literal>
                </emma:interpretation>
                <emma:interpretation id="interp67" emma:lang="it-IT" emma:confidence="0">
                  <emma:literal>lineari</emma:literal>
                </emma:interpretation>
                <emma:interpretation id="interp68" emma:lang="it-IT" emma:confidence="0">
                  <emma:literal>Lineari</emma:literal>
                </emma:interpretation>
                <emma:interpretation id="interp69" emma:lang="it-IT" emma:confidence="0">
                  <emma:literal>binare</emma:literal>
                </emma:interpretation>
              </emma:one-of>
            </emma:emma>
          </inkml:annotationXML>
          <inkml:trace contextRef="#ctx0" brushRef="#br0" timeOffset="56558.88">10632 9981 0,'52'262'0,"-52"52"15,26-52 1,27-27 0,-1-25-1,0-53 1,-26-78-1,1-53 1,-27-52 0,26-79-1,0 0 1,-26 79 0,26 0-1,0 26 1,1 52-1,25 53 17,27 0-17,-1-27 1,-26-25 0,27-80-1,-53-51 1,0-79-1,-26 157 1</inkml:trace>
          <inkml:trace contextRef="#ctx0" brushRef="#br0" timeOffset="56915.3025">10946 10505 0,'0'0'0</inkml:trace>
          <inkml:trace contextRef="#ctx0" brushRef="#br0" timeOffset="58714.992">11522 11002 0,'105'236'0,"-79"-158"0,26 27 16,-26-53 15,27-25-15,-27-1 0,0-52-1,0-53 1,1-26-1,25 1 1,0 25 0,-26 53-1,1 26 17,25 131-1,-26-26-31,79 25 15,0-25 1,-1-52 0,27-53-1,-52-53 1,-53-25 0,-26-79 15,-78 26-16,-27 52 1,26 27 0,27 52-1,26 52 1,52 53 0,52 52-1,80-26 1,-1 0-1,-26-53 1,0-52 0,-27-78-1,-51-26 1,-27-1 0,-52 27-1,26 52 1,0 0-1,0 26 1,78 52 0,1-25 15,25-27-15,-25-52-1,-27-27 1,-52-25-1,-78-27 1,-27 0 0,0 53-1,1 26 1,25 78 0,53 27-1,78 25 1,27 27-1,52-26 1,0-53 0,-27-25-1,-25-27 1,-27-53 0,-52 27-1,27 26 1,-27 0 15,52 26-15,26 27-1,27-1 1,26-26 0,-26-52-1,-27-26 1,-25-27-1,-79-78 1,-53 26 0,-26 0-1,1 0 1,51 26 0,1 53-1,78 26 1,26 26-1,79 52 1,0-26 0,0 1-1,-52-1 1,-27-26 15,-78 0-15,0 0-1,-27 26 1,1 26 0,26 27-1,52 26 1,26 26 0,79 0-1,53-53 1,-27-26-1,0-52 1,-52-78 0,-53-53-1,-52 0 1,-52 0 0,-53 26-1,0 53 1,27 52-1,51 52 1,27 79 0,79 26 15,104 1-15,0 25-1,1-52 1,-53-53-1,-53-78 1,-52-104 0,-26 104-1</inkml:trace>
        </inkml:traceGroup>
        <inkml:traceGroup>
          <inkml:annotationXML>
            <emma:emma xmlns:emma="http://www.w3.org/2003/04/emma" version="1.0">
              <emma:interpretation id="{76B1D8DE-7937-45AF-8F09-C742CB72BE54}" emma:medium="tactile" emma:mode="ink">
                <msink:context xmlns:msink="http://schemas.microsoft.com/ink/2010/main" type="inkWord" rotatedBoundingBox="21079,12724 22763,12808 22692,14223 21008,14139"/>
              </emma:interpretation>
              <emma:one-of disjunction-type="recognition" id="oneOf14">
                <emma:interpretation id="interp70" emma:lang="it-IT" emma:confidence="0">
                  <emma:literal>in</emma:literal>
                </emma:interpretation>
                <emma:interpretation id="interp71" emma:lang="it-IT" emma:confidence="0">
                  <emma:literal>iu</emma:literal>
                </emma:interpretation>
                <emma:interpretation id="interp72" emma:lang="it-IT" emma:confidence="0">
                  <emma:literal>irr</emma:literal>
                </emma:interpretation>
                <emma:interpretation id="interp73" emma:lang="it-IT" emma:confidence="0">
                  <emma:literal>isr</emma:literal>
                </emma:interpretation>
              </emma:one-of>
            </emma:emma>
          </inkml:annotationXML>
          <inkml:trace contextRef="#ctx0" brushRef="#br0" timeOffset="59871.168">16419 10452 0,'0'0'16</inkml:trace>
          <inkml:trace contextRef="#ctx0" brushRef="#br0" timeOffset="59490.333">16916 11290 0,'26'131'0,"-52"0"16,0-26-16,26 26 15,-26-53 1,26-52 15,0-26-15,-26-104-1,-1-53 1,27 157-16</inkml:trace>
          <inkml:trace contextRef="#ctx0" brushRef="#br0" timeOffset="60216.849">17126 11185 0,'78'236'15,"-78"-131"-15,26 0 16,-26-53 15,27 0-15,-27-52-1,26-26 1,26-26 0,1-27-1,25 27 1,27 26-1,-53 26 1,1 26 0,-27 26-1,0 53 1,0-27 0,0 1-1,53-27 1,-27-78-1,79-79 1,-131 105 0</inkml:trace>
        </inkml:traceGroup>
        <inkml:traceGroup>
          <inkml:annotationXML>
            <emma:emma xmlns:emma="http://www.w3.org/2003/04/emma" version="1.0">
              <emma:interpretation id="{25795695-ED83-4F65-8B93-A497F04EDD05}" emma:medium="tactile" emma:mode="ink">
                <msink:context xmlns:msink="http://schemas.microsoft.com/ink/2010/main" type="inkWord" rotatedBoundingBox="23802,12976 30810,13326 30706,15402 23698,15052"/>
              </emma:interpretation>
              <emma:one-of disjunction-type="recognition" id="oneOf15">
                <emma:interpretation id="interp74" emma:lang="it-IT" emma:confidence="0">
                  <emma:literal>ingresso</emma:literal>
                </emma:interpretation>
                <emma:interpretation id="interp75" emma:lang="it-IT" emma:confidence="0">
                  <emma:literal>ingressi</emma:literal>
                </emma:interpretation>
                <emma:interpretation id="interp76" emma:lang="it-IT" emma:confidence="0">
                  <emma:literal>Ingresso</emma:literal>
                </emma:interpretation>
                <emma:interpretation id="interp77" emma:lang="it-IT" emma:confidence="0">
                  <emma:literal>ingrosso</emma:literal>
                </emma:interpretation>
                <emma:interpretation id="interp78" emma:lang="it-IT" emma:confidence="0">
                  <emma:literal>ingrasso</emma:literal>
                </emma:interpretation>
              </emma:one-of>
            </emma:emma>
          </inkml:annotationXML>
          <inkml:trace contextRef="#ctx0" brushRef="#br0" timeOffset="61227.5265">19142 10714 0,'209'0'0,"-78"26"15,-131-26-15</inkml:trace>
          <inkml:trace contextRef="#ctx0" brushRef="#br0" timeOffset="61015.626">19351 11343 0,'0'78'0,"0"1"15,-26 52-15,26-27 16,26-25 0,1-1-1,-1 1 1,26-53 15,-52-26-15,26-52-1,1-1 1,25-51 0,-26 25-1,26 1 1,1 25 0,-27 27-1,0 26 1,-26 52-1,53 27 1,-53 26 0,52-27-1,-26 1 1,27-53 0,25-52-1,1-27 1,-27-25-1,0 52 1,-25-1 15,-27 27-15,0 0 0,26 53-1,26 25 1,0 1-1,27 0 1,0-1 0,-1-52-1,-52-104 1,-78-53 0,52 131-1</inkml:trace>
          <inkml:trace contextRef="#ctx0" brushRef="#br0" timeOffset="61850.5335">20949 11709 0,'235'-157'0,"-261"105"16,-52-1-16,-79 27 15,-79 78 17,79 53-17,131-52 1,104 25-1,79 1 1,27 25 0,-1-25-1,-26 0 1,-52-1 0,-27 1-1,-25 25 1,-1 53-1,-26-26 1,-52-26 0,-53 0-1,-51-53 1,-28-26 0,-25-52-1,26-52 16,105-27-15,104-26 0,53-52-1,-105 183-15</inkml:trace>
          <inkml:trace contextRef="#ctx0" brushRef="#br0" timeOffset="62867.07">21577 11316 0,'131'27'0,"26"-1"0,0 26 16,-26-26 0,-78 27-1,-80-27 1,-51 26 0,-53 1-1,26 51 1,53 1 15,52-26-15,105 25-1,78-25 1,0-53 0,27-26-1,-53-52 1,-79-53-1,-51 0 1,-54 27 0,-25-1-1,-27 27 1,1 78 0,52 26-1,52 53 1,79 0-1,26 0 1,26-105 0,-26 52-1,0-78 17,-79-79-17,-52 0 1,-52-26-1,-27 79 1,27-27 0,25 53-1,27 0 1,105 26 0,52 52-1,0-52 1,53 105-1,-53-26 1,-52 25 0,-27-25-1,-52 0 1,-52-1 0,-26-26-1,-79-25 1,26-27 15,27 0-15,78-79-1,78 1 1,-78 78-16</inkml:trace>
          <inkml:trace contextRef="#ctx0" brushRef="#br0" timeOffset="63246.9285">23986 11552 0,'79'-26'0,"52"52"0,52 26 0,0 27 16,1 26 0,-80-1-1,-25-25 1,-131 26 15,-27-53-15,-52-26-1,26 0 1,27-52 0,52 0-1,78-26 1,-52 52 0</inkml:trace>
          <inkml:trace contextRef="#ctx0" brushRef="#br0" timeOffset="63630.693">25348 12154 0,'157'26'0,"-52"-26"0,52 0 15,-26-52 1,0 26-1,-79-53 1,-26-25 0,-104-27-1,-53 0 17,-157 52-17,104 105 1,54 105-1,156 26 1,105 53 0,78-27 15,-52-78-15,-157-105-16</inkml:trace>
        </inkml:traceGroup>
      </inkml:traceGroup>
      <inkml:traceGroup>
        <inkml:annotationXML>
          <emma:emma xmlns:emma="http://www.w3.org/2003/04/emma" version="1.0">
            <emma:interpretation id="{971F1FD9-D8A7-444E-8637-8DCB00CE89F5}" emma:medium="tactile" emma:mode="ink">
              <msink:context xmlns:msink="http://schemas.microsoft.com/ink/2010/main" type="line" rotatedBoundingBox="5042,15053 30181,15557 30139,17700 4999,17196"/>
            </emma:interpretation>
          </emma:emma>
        </inkml:annotationXML>
        <inkml:traceGroup>
          <inkml:annotationXML>
            <emma:emma xmlns:emma="http://www.w3.org/2003/04/emma" version="1.0">
              <emma:interpretation id="{4AC9EF8D-735F-4C30-A0F9-78EEDC38E7BB}" emma:medium="tactile" emma:mode="ink">
                <msink:context xmlns:msink="http://schemas.microsoft.com/ink/2010/main" type="inkWord" rotatedBoundingBox="5122,14807 10124,15268 9974,16896 4972,16435"/>
              </emma:interpretation>
              <emma:one-of disjunction-type="recognition" id="oneOf16">
                <emma:interpretation id="interp79" emma:lang="it-IT" emma:confidence="0">
                  <emma:literal>combinazione</emma:literal>
                </emma:interpretation>
                <emma:interpretation id="interp80" emma:lang="it-IT" emma:confidence="0">
                  <emma:literal>Combinazione</emma:literal>
                </emma:interpretation>
                <emma:interpretation id="interp81" emma:lang="it-IT" emma:confidence="0">
                  <emma:literal>combinazioni</emma:literal>
                </emma:interpretation>
                <emma:interpretation id="interp82" emma:lang="it-IT" emma:confidence="0">
                  <emma:literal>combinatone</emma:literal>
                </emma:interpretation>
                <emma:interpretation id="interp83" emma:lang="it-IT" emma:confidence="0">
                  <emma:literal>Combinatone</emma:literal>
                </emma:interpretation>
              </emma:one-of>
            </emma:emma>
          </inkml:annotationXML>
          <inkml:trace contextRef="#ctx0" brushRef="#br0" timeOffset="65661.813">995 13411 0,'27'-26'0,"-1"0"0,-26 0 0,-26-1 15,-27-25-15,-78 26 0,0 52 16,0 26 0,0 79-1,53 0 1,78 26 0,78-26-1,53-26 1,26-26-1,53-79 1,-53-27 0,-52 1-1,-79 0 1,-26 26 0,0 0-1,26 26 16,27 27-15,51 51 0,80-77-1,-27 25 1,-26-52 0,-27-52-1,-51-27 1,-79-78-1,-53 0 1,-52 26 0,-26 52-1,52 79 1,27 26 0,52 27-1,52 78 1,52-26-1,27 25 1,0-77 0,-1-53-1,-51-79 17,-27-52-17,0-26 1,-26 157-16</inkml:trace>
          <inkml:trace contextRef="#ctx0" brushRef="#br0" timeOffset="66346.3395">2305 13699 0,'52'105'0,"-52"-26"0,0-1 16,0 1-1,26-1 1,0-52 0,-26 1-1,27-54 1,25-25-1,0-53 1,53 1 0,-26 51-1,-1 27 1,-25 52 0,-1 0-1,-26 53 1,-26 26-1,0-27 1,26-25 0,0-27-1,1-26 17,25-53-17,27 1 1,-1 0-1,-26 25 1,-25 54 0,-1-1-1,26 52 1,1 27 0,25-26-1,-25-106 1,-1 1-1,-26-78 1,0-80 0,-26 184-1</inkml:trace>
          <inkml:trace contextRef="#ctx0" brushRef="#br0" timeOffset="66949.8165">4007 12861 0,'0'131'0,"0"52"16,-26 27-16,-1 26 15,1-27 1,52-52 0,1-52-1,-1-79 17,0 0-17,0-78 1,53-27-1,-1 1 1,27 52 0,26 52-1,0 52 1,0 1 0,-53 52-1,-52-53 1,-52 1-1,-52-27 1,-53-52 0,-26 0 15,-27-52-15,132 26-1,52-27 1,105 1-1,78-26 1,-183 78 0</inkml:trace>
          <inkml:trace contextRef="#ctx0" brushRef="#br0" timeOffset="67236.9075">5185 14066 0,'0'157'0,"0"-79"16,0 53 0,26-26-1,0-26 1,27-79-1,-27-53 17,0-182-17,-26 235-15</inkml:trace>
          <inkml:trace contextRef="#ctx0" brushRef="#br0" timeOffset="67434.1605">4949 13097 0,'53'78'0,"-1"1"0,-26-27 0,53 1 15,-79-53 1</inkml:trace>
        </inkml:traceGroup>
        <inkml:traceGroup>
          <inkml:annotationXML>
            <emma:emma xmlns:emma="http://www.w3.org/2003/04/emma" version="1.0">
              <emma:interpretation id="{05BDF560-099B-4DDF-B80C-3FC1B2BECD79}" emma:medium="tactile" emma:mode="ink">
                <msink:context xmlns:msink="http://schemas.microsoft.com/ink/2010/main" type="inkWord" rotatedBoundingBox="10250,15577 16210,15697 16179,17234 10219,17114"/>
              </emma:interpretation>
            </emma:emma>
          </inkml:annotationXML>
          <inkml:trace contextRef="#ctx0" brushRef="#br0" timeOffset="67945.8465">5578 13909 0,'26'131'15,"0"-53"-15,0 1 0,-26 25 32,0-25-17,0-27 1,27-52-1,-27 0 1,52-78 0,0-27-1,27-26 1,-27 53 0,1 51-1,-1 1 1,-26 79-1,0 25 1,1 27 0,-1 26-1,0-26 1,26-27 0,1-52-1,25-78 1,1-27-1,-79 79 17</inkml:trace>
          <inkml:trace contextRef="#ctx0" brushRef="#br0" timeOffset="68565.924">6625 14459 0,'105'104'0,"-26"-77"0,-1-27 16,1-27 0,-27-25-1,-26-27 1,-52 1-1,-26-27 1,-53 53 0,-26 26-1,0 52 1,53 26 0,51 53-1,54 0 1,77-1-1,27-25 1,-26-27 15,0-52-15,-53 0 0,-26 0-1,0 0 1,-26 0-1,27 26 1,51 53 0,1-27-1,25-25 1,1-54 0,-26-51-1,-1-79 1,-52-27-1,-26 184 1</inkml:trace>
          <inkml:trace contextRef="#ctx0" brushRef="#br0" timeOffset="69223.1085">7489 13883 0,'27'0'15,"51"26"-15,27-26 0,0 26 0,-1 0 16,-25-26-16,-79 0 16,0 0 15,-79 26-16,-25 27 1,-1 51 0,26 1-1,53 0 1,52 0 0,53-1-1,52-25 1,0-1-1,0-51 1,-53-27 0,-25-79-1,-80-26 1,-51-26 0,-53-26-1,-52 26 1,25 53-1,1 25 1,105 80 15,78-1-15,79 26 0,131 1-1,-27-27 1,-26-26-1,-78-26 1,-26-53 0,-79 79-1</inkml:trace>
          <inkml:trace contextRef="#ctx0" brushRef="#br0" timeOffset="69657.651">8301 13359 0,'157'131'0,"-78"-27"0,-1-25 16,27 0 0,0 52-1,-105-131 1</inkml:trace>
          <inkml:trace contextRef="#ctx0" brushRef="#br0" timeOffset="69580.531">8432 14092 0,'26'131'16,"-26"-26"-16,0-27 15,0 1 1,26-27 0,1-104-1,-1-27 1,0-104-1,-26 183 17</inkml:trace>
          <inkml:trace contextRef="#ctx0" brushRef="#br0" timeOffset="70773.7905">9165 14563 0,'131'53'0,"-78"-79"0,-27-79 0,-26-26 16,-53 52-16,-51 1 15,-1 52 1,0 26 0,27 52-1,51 26 1,80 27-1,52 0 1,25-26 0,28-53-1,-28-52 1,-51-53 0,-27-52-1,-25 0 1,-54 26-1,27 79 1,0 26 0,0 0-1,27 26 17,-1 79-17,0 0 1,0 0-1,27-27 1,25-25 0,-26-53-1,27-53 1,-27-25 0,1-27-1,-1 0 1,0 79-1,-25 0 1,25 52 0,-26 26-1,-26 27 1,26 26 0,1-27-1,25-25 1,0-1-1,53-52 17,-26 0-17,25 0 1,-25-26 0,26 0-1,-27-1 1,-25-25-1,-53 0 1,-27-1 0,-51 1-1,-1 26 1,27 52 0,52 26-1,52 53 1,53 26-1,52 26 1,0-52 0,-26-53-1,-52-78 1,-53-79 0,-26 105 15</inkml:trace>
        </inkml:traceGroup>
        <inkml:traceGroup>
          <inkml:annotationXML>
            <emma:emma xmlns:emma="http://www.w3.org/2003/04/emma" version="1.0">
              <emma:interpretation id="{C56FDFC6-9512-4064-AE7A-0C06961D76DB}" emma:medium="tactile" emma:mode="ink">
                <msink:context xmlns:msink="http://schemas.microsoft.com/ink/2010/main" type="inkWord" rotatedBoundingBox="16888,15291 23436,15422 23403,17107 16855,16976"/>
              </emma:interpretation>
              <emma:one-of disjunction-type="recognition" id="oneOf17">
                <emma:interpretation id="interp84" emma:lang="it-IT" emma:confidence="0">
                  <emma:literal>lineare</emma:literal>
                </emma:interpretation>
                <emma:interpretation id="interp85" emma:lang="it-IT" emma:confidence="0">
                  <emma:literal>Lineare</emma:literal>
                </emma:interpretation>
                <emma:interpretation id="interp86" emma:lang="it-IT" emma:confidence="0">
                  <emma:literal>limare</emma:literal>
                </emma:interpretation>
                <emma:interpretation id="interp87" emma:lang="it-IT" emma:confidence="0">
                  <emma:literal>timore</emma:literal>
                </emma:interpretation>
                <emma:interpretation id="interp88" emma:lang="it-IT" emma:confidence="0">
                  <emma:literal>Limare</emma:literal>
                </emma:interpretation>
              </emma:one-of>
            </emma:emma>
          </inkml:annotationXML>
          <inkml:trace contextRef="#ctx0" brushRef="#br0" timeOffset="71689.7475">12229 13018 0,'26'27'0,"-26"25"0,0 105 0,-26 26 16,26 53-1,0 0 1,0-1 0,26-25-1,27-53 1,-1-52-1,0-79 1,1-52 0,51-79 15,-51 0-15,-27 53-1,-26 52 1,0 0-1,26 0 1,0 52 0,0 27-1,53-1 1,-27-25 0,27-53-1,-53-105 1,-26-26-1,0 131 1</inkml:trace>
          <inkml:trace contextRef="#ctx0" brushRef="#br0" timeOffset="71981.721">12622 13621 0,'0'0'0</inkml:trace>
          <inkml:trace contextRef="#ctx0" brushRef="#br0" timeOffset="73622.241">13172 14013 0,'0'79'0,"0"0"0,-27-1 16,54 1-1,-1-1 1,26-25 0,1-27-1,25-26 1,-26-53 0,1-51-1,-1-1 1,-26 53-1,-26 52 17,0 0-32,27 52 15,-1 26 1,52 1 0,27-27-1,0-25 16,0-54-15,-27-25 0,-25-27-1,-53-25 1,-27 25 0,-25 53-1,0 52 1,25 27-1,27 51 1,79 1 0,52 0-1,-26-53 1,52 1 0,-26-27-1,-53-52 1,-25-27-1,-53 53 1,0 0 0,0 0-1,26 26 17,26 1-17,27 25 1,25-52-1,1-26 1,-52-53 0,-80 1-1,-51-27 1,-27 26 0,-26 27-1,26 52 1,53 26-1,78 26 1,27 53 0,78-26-1,-1-1 1,1-25 0,-26-1-1,-26-52 1,-27 0-1,0 0 17,-25 0-17,25-26 1,0 0 0,1-27-1,-1-51 1,-78-27-1,0 0 1,-53 26 0,1 26-1,78 53 1,0 26 0,78 0-1,27 26 1,26 27-1,-26-27 1,-79 0 0,-26 0-1,-26 1 1,-1 25 0,1 26-1,26 1 16,53 26-15,51 0 0,27-27-1,26-78 1,-26-26 0,-78-53-1,-27-52 1,-52 27-1,-53-1 1,27 53 0,-1 52-1,53 52 1,79 79 0,52 26 15,26-26-31,26 0 15,1-105 1,-27-52 0,0-79-1,-157 105 17</inkml:trace>
          <inkml:trace contextRef="#ctx0" brushRef="#br0" timeOffset="74513.7855">17518 13175 0,'53'0'0,"25"53"0,53-1 0,0-26 15,-131-26-15</inkml:trace>
          <inkml:trace contextRef="#ctx0" brushRef="#br0" timeOffset="74301.885">17780 13935 0,'26'105'0,"-26"-1"0,27 27 16,-1-26 0,0-26-1,26-27 1,-25-52 0,25-79-1,-26 1 1,27-79-1,-27 104 17,0 53-17,-26 0 1,26 53 0,-26-1-1,26 53 1,0-27-1,27-51 1,25-27 0,1-53-1,-27 1 1,1-27 0,-1 27-1,-52 52 1,0 0-1,26 52 1,0 53 0,1-26-1,-1-1 1,26-78 0,-52-78-1,0-53 16,0 131-31</inkml:trace>
        </inkml:traceGroup>
        <inkml:traceGroup>
          <inkml:annotationXML>
            <emma:emma xmlns:emma="http://www.w3.org/2003/04/emma" version="1.0">
              <emma:interpretation id="{E14359BD-8AA6-4B79-BF89-9DA2E77FA798}" emma:medium="tactile" emma:mode="ink">
                <msink:context xmlns:msink="http://schemas.microsoft.com/ink/2010/main" type="inkWord" rotatedBoundingBox="24339,15588 30178,15705 30139,17700 24299,17583"/>
              </emma:interpretation>
              <emma:one-of disjunction-type="recognition" id="oneOf18">
                <emma:interpretation id="interp89" emma:lang="it-IT" emma:confidence="0">
                  <emma:literal>uscita</emma:literal>
                </emma:interpretation>
                <emma:interpretation id="interp90" emma:lang="it-IT" emma:confidence="0">
                  <emma:literal>Uscita</emma:literal>
                </emma:interpretation>
                <emma:interpretation id="interp91" emma:lang="it-IT" emma:confidence="0">
                  <emma:literal>uscite</emma:literal>
                </emma:interpretation>
                <emma:interpretation id="interp92" emma:lang="it-IT" emma:confidence="0">
                  <emma:literal>uscito</emma:literal>
                </emma:interpretation>
                <emma:interpretation id="interp93" emma:lang="it-IT" emma:confidence="0">
                  <emma:literal>visita</emma:literal>
                </emma:interpretation>
              </emma:one-of>
            </emma:emma>
          </inkml:annotationXML>
          <inkml:trace contextRef="#ctx0" brushRef="#br0" timeOffset="74993.247">19666 13987 0,'52'53'0,"-26"-1"0,-26 27 16,0 25-16,26 27 16,53 0-1,0-26 1,51-27-1,-51-104 1,0-26 0,-1-53-1,-52 27 1,-52-80 0,0 54-1,-26 51 1,25 27-1,27 26 1,79 26 15,52 1-15,-131-27 0</inkml:trace>
          <inkml:trace contextRef="#ctx0" brushRef="#br0" timeOffset="75513.7215">21106 14118 0,'-79'-78'0,"-25"25"0,-1 53 16,0 53-16,27-27 15,51 26 1,54-52 0,77 79-1,53-1 1,0-25-1,-26 25 1,-78-25 0,-79-27-1,-53 0 1,-52 0 0,0 0-1,26 1 1,53-1-1,52-26 1,131-53 15,0 1-15,52-27 0,-183 79-1</inkml:trace>
          <inkml:trace contextRef="#ctx0" brushRef="#br0" timeOffset="76033.2195">21839 14092 0,'-105'0'0,"1"52"16,-1 27-16,26 26 0,79-1 16,53-25-1,51 0 1,27-53 0,26-26-1,1-53 16,-28-25-15,-51 25 0,-27 1-1,-52 26 1,0 26 0,0 26-1,27 53 1,51 52-1,27-27 1,-53-51 0,1-53-1,-27-53 1,-52-78 0,-1-78-1,27 209 1</inkml:trace>
          <inkml:trace contextRef="#ctx0" brushRef="#br0" timeOffset="76353.5115">22284 13699 0,'0'0'16</inkml:trace>
          <inkml:trace contextRef="#ctx0" brushRef="#br0" timeOffset="76807.584">23070 13856 0,'340'0'0,"-157"53"16,1-27-1,-79-26 1,-27 26 0,-52 0-1,-26 0 1,0-26-1</inkml:trace>
          <inkml:trace contextRef="#ctx0" brushRef="#br0" timeOffset="76584.942">23148 13385 0,'53'157'16,"-53"0"-16,-26 79 15,26 0 16,26-1-15,26 1 0,27-79-1,-27-52 1,-26-79 0,-26-52-1,-52-105 1,-1-52-1,-51-27 1,104 210 0</inkml:trace>
          <inkml:trace contextRef="#ctx0" brushRef="#br0" timeOffset="77313.411">23882 14668 0,'497'79'0,"-392"-184"16,-53-26 0,-104 26-1,-53-26 1,-52 53 0,0 52-1,0 52 1,52 52-1,79 27 1,104 52 0,27-26 15,26-26-15,0-53-1,0-26 1,0-26-1,-26 0 1,-1 0 0,53 27-1,-26 51 1,26 53 0,1 0-1,-28 0 1,-77-53-1,-53-78 1</inkml:trace>
        </inkml:traceGroup>
      </inkml:traceGroup>
    </inkml:traceGroup>
    <inkml:traceGroup>
      <inkml:annotationXML>
        <emma:emma xmlns:emma="http://www.w3.org/2003/04/emma" version="1.0">
          <emma:interpretation id="{654FCDD3-96B6-4B20-BAC6-B1B7EAA16D27}" emma:medium="tactile" emma:mode="ink">
            <msink:context xmlns:msink="http://schemas.microsoft.com/ink/2010/main" type="paragraph" rotatedBoundingBox="3595,16977 25935,17406 25907,18894 3566,184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4D0E55-15F2-41A4-903C-BEE3931B45CB}" emma:medium="tactile" emma:mode="ink">
              <msink:context xmlns:msink="http://schemas.microsoft.com/ink/2010/main" type="inkBullet" rotatedBoundingBox="3595,16977 5673,17017 5651,18123 3574,18084"/>
            </emma:interpretation>
            <emma:one-of disjunction-type="recognition" id="oneOf19">
              <emma:interpretation id="interp94" emma:lang="it-IT" emma:confidence="0">
                <emma:literal>↳</emma:literal>
              </emma:interpretation>
            </emma:one-of>
          </emma:emma>
        </inkml:annotationXML>
        <inkml:trace contextRef="#ctx0" brushRef="#br1" timeOffset="80317.125">-262 14720 0,'-26'0'0,"-105"0"0,-52 27 0,0 51 15,26 1 1,52 25-1,79 27 1,104 0 0,106 0-1,77-26 1,-25-26 0,0-53-1,-79 0 1,-79-52-1,-78 26 1,0 0 0,0 0 15,27 26-15,25 26-1,105 1 1,0-1-1,26 0 1,-25-78 0,-80-26-1,-52-27 1,-78-78 0,-53 0-1,-52 0 1,-26 78-1,26 79 1,52 27 0,53 51-1,78 53 1,79 52 0,104-26-1,-26-78 1,27-79 15,-210 0-31</inkml:trace>
      </inkml:traceGroup>
      <inkml:traceGroup>
        <inkml:annotationXML>
          <emma:emma xmlns:emma="http://www.w3.org/2003/04/emma" version="1.0">
            <emma:interpretation id="{F1734814-7843-4B15-8E37-EAD3C798A5A9}" emma:medium="tactile" emma:mode="ink">
              <msink:context xmlns:msink="http://schemas.microsoft.com/ink/2010/main" type="line" rotatedBoundingBox="6108,17227 25931,17607 25907,18894 6083,18514"/>
            </emma:interpretation>
          </emma:emma>
        </inkml:annotationXML>
        <inkml:traceGroup>
          <inkml:annotationXML>
            <emma:emma xmlns:emma="http://www.w3.org/2003/04/emma" version="1.0">
              <emma:interpretation id="{CCDD5A55-E21B-465A-8AC6-A2A8B95431B7}" emma:medium="tactile" emma:mode="ink">
                <msink:context xmlns:msink="http://schemas.microsoft.com/ink/2010/main" type="inkWord" rotatedBoundingBox="6101,17620 7096,17639 7082,18357 6087,18338"/>
              </emma:interpretation>
              <emma:one-of disjunction-type="recognition" id="oneOf20">
                <emma:interpretation id="interp95" emma:lang="it-IT" emma:confidence="0">
                  <emma:literal>CON</emma:literal>
                </emma:interpretation>
                <emma:interpretation id="interp96" emma:lang="it-IT" emma:confidence="0">
                  <emma:literal>SON</emma:literal>
                </emma:interpretation>
                <emma:interpretation id="interp97" emma:lang="it-IT" emma:confidence="0">
                  <emma:literal>GN</emma:literal>
                </emma:interpretation>
                <emma:interpretation id="interp98" emma:lang="it-IT" emma:confidence="0">
                  <emma:literal>0°</emma:literal>
                </emma:interpretation>
                <emma:interpretation id="interp99" emma:lang="it-IT" emma:confidence="0">
                  <emma:literal>LON</emma:literal>
                </emma:interpretation>
              </emma:one-of>
            </emma:emma>
          </inkml:annotationXML>
          <inkml:trace contextRef="#ctx0" brushRef="#br1" timeOffset="80985.051">1519 15349 0,'0'157'16,"-52"-26"-16,26-26 15,52-1 1,0-51-1,-26-53 1,0 0 0,0-157 15,-26 0-15,0 26-1,26 52 1,0 53-1,0 26 1,52 52 0,53 79-1,78 26 1,-26 27 0,53-1-1,-53-157 16,-105-52-15,-26-26 0,-26-106-1,-26 1 1,-26 26 0,-1 27-1,27 51 1,26 27-1,26 26 1,27 26 0,78-26-1,-131 0 1</inkml:trace>
        </inkml:traceGroup>
        <inkml:traceGroup>
          <inkml:annotationXML>
            <emma:emma xmlns:emma="http://www.w3.org/2003/04/emma" version="1.0">
              <emma:interpretation id="{3141A8B4-1788-4799-81D0-C4EDC83C471D}" emma:medium="tactile" emma:mode="ink">
                <msink:context xmlns:msink="http://schemas.microsoft.com/ink/2010/main" type="inkWord" rotatedBoundingBox="8259,17268 10516,17311 10494,18462 8237,18419"/>
              </emma:interpretation>
              <emma:one-of disjunction-type="recognition" id="oneOf21">
                <emma:interpretation id="interp100" emma:lang="it-IT" emma:confidence="0">
                  <emma:literal>cui</emma:literal>
                </emma:interpretation>
                <emma:interpretation id="interp101" emma:lang="it-IT" emma:confidence="0">
                  <emma:literal>ai</emma:literal>
                </emma:interpretation>
                <emma:interpretation id="interp102" emma:lang="it-IT" emma:confidence="0">
                  <emma:literal>Gei</emma:literal>
                </emma:interpretation>
                <emma:interpretation id="interp103" emma:lang="it-IT" emma:confidence="0">
                  <emma:literal>Gi</emma:literal>
                </emma:interpretation>
                <emma:interpretation id="interp104" emma:lang="it-IT" emma:confidence="0">
                  <emma:literal>Cei</emma:literal>
                </emma:interpretation>
              </emma:one-of>
            </emma:emma>
          </inkml:annotationXML>
          <inkml:trace contextRef="#ctx0" brushRef="#br1" timeOffset="82025.047">4242 15008 0,'-550'262'0,"472"-131"31,52 53-15,52-54 0,52 1-1,27-52 1,26-27 0,0-52-1,-79-52 1,-52-27-1,-26-25 1,-26 25 0,26 53-1,26 26 1,0 0 0,104 52-1,54 1 1,-28-106-1,-25 53 1,-52-52 0,-27-27 15,-26-25-31,26-1 31,-26 53-15,26 52-1,-26 0 1,26 0 0,-26 78-1,-26 27 1,0 26 0,0 26-1,26-26 1,26-26-1,26-27 1,27-26 0,-1-25-1,27-27 1,0-27 0,-53 27-1,-26-26 1,1 26-1,-27-26 1,26 0 15,-26 26-15</inkml:trace>
          <inkml:trace contextRef="#ctx0" brushRef="#br1" timeOffset="82320.903">5630 15427 0,'0'131'15,"0"0"-15,0 26 16,0-26 15,26 0-15,1-52 0,-1-132-1,26-25 16,27-79-15,-79 157 0</inkml:trace>
        </inkml:traceGroup>
        <inkml:traceGroup>
          <inkml:annotationXML>
            <emma:emma xmlns:emma="http://www.w3.org/2003/04/emma" version="1.0">
              <emma:interpretation id="{EC439A11-B164-4E71-8F39-227BDA205C48}" emma:medium="tactile" emma:mode="ink">
                <msink:context xmlns:msink="http://schemas.microsoft.com/ink/2010/main" type="inkWord" rotatedBoundingBox="11629,17482 17088,17587 17066,18724 11607,18620"/>
              </emma:interpretation>
              <emma:one-of disjunction-type="recognition" id="oneOf22">
                <emma:interpretation id="interp105" emma:lang="it-IT" emma:confidence="0">
                  <emma:literal>stress</emma:literal>
                </emma:interpretation>
                <emma:interpretation id="interp106" emma:lang="it-IT" emma:confidence="0">
                  <emma:literal>ITES</emma:literal>
                </emma:interpretation>
                <emma:interpretation id="interp107" emma:lang="it-IT" emma:confidence="0">
                  <emma:literal>INES</emma:literal>
                </emma:interpretation>
                <emma:interpretation id="interp108" emma:lang="it-IT" emma:confidence="0">
                  <emma:literal>ISES</emma:literal>
                </emma:interpretation>
                <emma:interpretation id="interp109" emma:lang="it-IT" emma:confidence="0">
                  <emma:literal>IPRES</emma:literal>
                </emma:interpretation>
              </emma:one-of>
            </emma:emma>
          </inkml:annotationXML>
          <inkml:trace contextRef="#ctx0" brushRef="#br1" timeOffset="83176.317">7097 15244 0,'78'79'0,"-25"-79"16,-53 52-16,0-26 0,26 0 0,0 1 15,0-27 1,-26 0-1,-52-27 17,-1-25-17,-25 0 1,-1 52 0,27 0-1,26 52 1,52 27-1,105 52 1,52 52 0,27 0-1,-27-26 1,-78-52 0,-105-79-1,-53 0 1,-78-52-1,-26 0 1,-26 0 0,52 0-1,79 26 1,78-53 15,131-25-15,52-27-1,-209 105-15</inkml:trace>
          <inkml:trace contextRef="#ctx0" brushRef="#br1" timeOffset="82639.242">7385 15218 0,'0'0'0</inkml:trace>
          <inkml:trace contextRef="#ctx0" brushRef="#br1" timeOffset="83916.504">8301 15454 0,'0'104'0,"26"1"0,-26 52 15,0-26 1,0 0 0,0-52-1,0-79 1,-26-79-1,-26-104 1,-27-27 0,1 27-1,-1 52 1,27 53 0,52 51 15,26 54-16,131-27 1,0 26 0,26 26-1,-25-26 1,-28 27 0,-77-27-1,-53 26 1,0 27-1,-26 25 1,-1 1 0,27 26-1,53-26 1,25-27 0,27 1-1,0-53 1,0 0-1,-1-26 1,-25-26 0,-27 0 15,-78-26-15,-52-27-1,-27-26 1,105 105-1</inkml:trace>
          <inkml:trace contextRef="#ctx0" brushRef="#br1" timeOffset="84156.723">8668 15558 0,'288'79'0,"-157"-79"16,-27 0-1,-104-79 1,-26-25 0,-78-27-1,104 131 1</inkml:trace>
          <inkml:trace contextRef="#ctx0" brushRef="#br1" timeOffset="84326.634">8772 15270 0,'341'0'15,"-79"27"-15,-27-1 31,-25-52-15,-210 26 0</inkml:trace>
          <inkml:trace contextRef="#ctx0" brushRef="#br1" timeOffset="84815.8605">10475 15480 0,'-53'52'15,"-52"-52"-15,-52-26 0,26 26 0,0 26 16,79 53 15,78 52-15,105 0-1,79 0 1,-1 26 0,-26-26-1,-78-79 1,-105-26-1,-52-26 1,-79-26 0,-26-26-1,0 25 1,52 1 0,79-26-1,130-27 1,54 1-1,-158 78 1</inkml:trace>
          <inkml:trace contextRef="#ctx0" brushRef="#br1" timeOffset="85288.4865">11391 15480 0,'-105'-26'16,"-26"26"-16,-26 0 0,52 52 0,1 0 31,104 27-16,52 26 1,184 78 0,-53-78-1,0-1 1,-78-25 0,-79-53-1,-78 0 1,-53 1-1,-26-27 1,27 0 0,51 0 15,53-27-15,131-51-1,52-27 1,-183 105-1</inkml:trace>
          <inkml:trace contextRef="#ctx0" brushRef="#br1" timeOffset="85674.2275">12177 15585 0,'0'52'0,"-27"53"0,27 78 16,27 0-1,-1-26 1,0-26 0,0-78-1,27-106 16,51-156-15,-104 209-16</inkml:trace>
        </inkml:traceGroup>
        <inkml:traceGroup>
          <inkml:annotationXML>
            <emma:emma xmlns:emma="http://www.w3.org/2003/04/emma" version="1.0">
              <emma:interpretation id="{DC937409-6F7C-4718-9C79-6186EB88E9A2}" emma:medium="tactile" emma:mode="ink">
                <msink:context xmlns:msink="http://schemas.microsoft.com/ink/2010/main" type="inkWord" rotatedBoundingBox="19151,17565 25930,17695 25908,18814 19130,18684"/>
              </emma:interpretation>
            </emma:emma>
          </inkml:annotationXML>
          <inkml:trace contextRef="#ctx0" brushRef="#br1" timeOffset="86452.4745">14952 15532 0,'-52'0'0,"-27"26"0,-25 27 0,-1 25 16,26 1-16,27-1 15,78 27 1,53 0 0,78 0-1,26-27 1,-26-25-1,-52-53 1,-53 0 0,-26 0-1,-26 0 1,0 0 0,0 0-1,79 26 16,52 26-15,0-26 0,0-26-1,-53-52 1,-25-53 0,-27-26-1,-105-26 1,-25 52-1,-27 27 1,-26 52 0,26 78-1,78 27 1,79 52 0,132 52-1,-1-157 1,26-52 15,-183 26-31</inkml:trace>
          <inkml:trace contextRef="#ctx0" brushRef="#br1" timeOffset="87271.758">16000 15323 0,'131'52'16,"78"0"-16,27 1 0,-53-53 15,-26 0 1,-26-26 0,-131 26-1</inkml:trace>
          <inkml:trace contextRef="#ctx0" brushRef="#br1" timeOffset="86870.4165">16209 15585 0,'-26'130'16,"26"1"-16,0 27 15,52-1 1,1-53-1,-1-25 1,27 0 0,-53-53-1,26-26 1,27 0 0,-1-26-1,1 26 1,-53-27 15,-26-25-15,-78-53-1,-27 0 1,105 105 0</inkml:trace>
          <inkml:trace contextRef="#ctx0" brushRef="#br1" timeOffset="87088.176">16183 15846 0,'262'131'0,"-184"-157"16,-51-52-1,-54-53 1,-77 0 0,104 131-1</inkml:trace>
          <inkml:trace contextRef="#ctx0" brushRef="#br1" timeOffset="87931.872">17283 15689 0,'78'315'0,"-78"-185"16,53 1-1,-27-26 1,0-79 0,0-52-1,-52-105 1,-26-26 0,-27-52-1,-26 51 1,27 1-1,25 79 1,27 78 0,79 0-1,130 0 1,0 78 15,27-25-15,-53 25-1,-79-52 1,-51-26 0,-80-26-1,-78 0 1,-26 0 0,0 52-1,52 26 1,1 53-1,130-79 1,105 27 15,52-1-15,53 1 0,-27-53-1,-52-27 1,-26 1-1,-131 26 1</inkml:trace>
          <inkml:trace contextRef="#ctx0" brushRef="#br1" timeOffset="88604.6805">18409 15611 0,'52'209'0,"-26"-52"15,0 0 1,-26-26 0,27-52-1,-54-79 1,1-52 15,-78-132-15,51 1-1,-78-27 1,105 106 0,0 25-1,26 105 1,78-52-1,132 52 1,-1 1 0,-25 25-1,-53-26 1,-79-52 0,-78 0-1,-53-27 1,-78 27-1,0 52 17,-26 1-32,78 77 15,53-25 1,104-27 15,79 27-15,78-27-1,27 1 1,-53-106 0,-52 1-1,-131 52 1</inkml:trace>
          <inkml:trace contextRef="#ctx0" brushRef="#br1" timeOffset="88864.4295">19430 15558 0,'0'79'0,"26"26"0,-26 52 16,26 0-1,27-79 1,25-78 0,1-78-1,-79 78 1</inkml:trace>
          <inkml:trace contextRef="#ctx0" brushRef="#br1" timeOffset="89276.5125">20346 15454 0,'131'26'16,"-183"-52"-16,-79-1 0,-26 1 15,-26 79-15,130 78 0,106-27 16,51 53-1,54-52 1,-1-26 0,-26-53-1,-27-52 1,-77-79 0,25-26-1,-52 131 1</inkml:trace>
          <inkml:trace contextRef="#ctx0" brushRef="#br1" timeOffset="89572.392">20923 15454 0,'78'131'0,"-78"-1"0,0 28 16,26-1 0,0-26-1,1-105 1,25-79 0,0-51 15,27-132-16,-79 236 1</inkml:trace>
        </inkml:traceGroup>
      </inkml:traceGroup>
    </inkml:traceGroup>
  </inkml:traceGroup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4:23.03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28 0 0,'53'105'16,"-53"-1"-16,-53 1 0,27 52 16,26-26-1,52-52 1,53-1 15,-26-52-15,25-26-1,27 0 1,0-26 0,-52 26-1,-27 26 1,-52-26 0,-26-52-1,-53-26 1,-78-27-1,157 105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4:23.36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0 235 0,'236'79'0,"-79"-53"0,-52-52 16,-53-27 0,-104 1-1,-27-27 1,-26 27-1,1 0 1,51 26 0,106 26-1,104 0 17,52 26-17,1 0 1,-53-52-1,-52 0 1,-105 26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4:24.0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54 26 0,'52'131'0,"-52"-52"0,-26 52 16,-26-27 0,26-25-1,26-27 1,0-25 0,26-80-1,0-78 1,-26-26-1,0 52 17,0 53-17,0 52 1,26 52 0,79 79-1,26 0 1,52 0-1,-52-78 1,-26-80 0,-53-25-1,-52-79 1,-52-26 0,-53 26-1,26 26 1,27 79 15,26 26-15,78 0-1,79 26 1,26 0 0,0-52-1,-52 26 1,-26 0-1,-53 26 1,26 1 0,1 25-1,-27 27 1,0 78 0,-26 0-1,0-26 1,-26-79-1,0-78 1,-1-79 0,-25-52-1,52 157 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4:24.27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0,'184'27'0,"51"25"0,27 27 16,-26-53-1,-105-52 1,-131 26-1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5:22.4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75FBC3D-3B47-4572-B9EC-D70863AC8B2D}" emma:medium="tactile" emma:mode="ink">
          <msink:context xmlns:msink="http://schemas.microsoft.com/ink/2010/main" type="inkDrawing" rotatedBoundingBox="13811,8261 21232,15478 21136,15576 13715,8359" semanticType="callout" shapeName="Other">
            <msink:sourceLink direction="with" ref="{97F04842-210B-43ED-890D-528B56A8B194}"/>
            <msink:sourceLink direction="with" ref="{DD19103E-A039-422C-9355-511E20F1C4F4}"/>
          </msink:context>
        </emma:interpretation>
      </emma:emma>
    </inkml:annotationXML>
    <inkml:trace contextRef="#ctx0" brushRef="#br0">0 0 0,'26'26'0,"27"0"0,-1 53 0,0-1 16,53 27-16,26 26 15,0 26 1,52 26 0,53 27-1,0 52 1,52 26-1,26 26 17,26 26-17,27 27 1,26 26 31,445 445-47,-419-419 0,26-1 15,0-25 1,0 0 15,-26 0-15,-52-53 0,-53-52-1,0 0 1,-78-52-1,-53-53 1,-104-104 0,-106-79-1,-104-157 1,131 157 0</inkml:trace>
  </inkml:traceGroup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4:24.43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0,'105'131'16,"-26"53"-16,25 77 0,-25 27 15,-79-288 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4:29.7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E876B3-AC4B-4714-AEB7-DBBA5D30A6E7}" emma:medium="tactile" emma:mode="ink">
          <msink:context xmlns:msink="http://schemas.microsoft.com/ink/2010/main" type="writingRegion" rotatedBoundingBox="2820,2823 33029,3889 32893,7726 2684,6660"/>
        </emma:interpretation>
      </emma:emma>
    </inkml:annotationXML>
    <inkml:traceGroup>
      <inkml:annotationXML>
        <emma:emma xmlns:emma="http://www.w3.org/2003/04/emma" version="1.0">
          <emma:interpretation id="{2522851D-A1AC-47E3-9802-154EE0152B62}" emma:medium="tactile" emma:mode="ink">
            <msink:context xmlns:msink="http://schemas.microsoft.com/ink/2010/main" type="paragraph" rotatedBoundingBox="2820,2823 33029,3889 32893,7726 2684,66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6A3540-7768-4A09-B3FA-5579B716CF6E}" emma:medium="tactile" emma:mode="ink">
              <msink:context xmlns:msink="http://schemas.microsoft.com/ink/2010/main" type="line" rotatedBoundingBox="2820,2823 33029,3889 32893,7726 2684,6660"/>
            </emma:interpretation>
          </emma:emma>
        </inkml:annotationXML>
        <inkml:traceGroup>
          <inkml:annotationXML>
            <emma:emma xmlns:emma="http://www.w3.org/2003/04/emma" version="1.0">
              <emma:interpretation id="{D6DABB9D-FC93-49E0-AA04-6E4BA20809E3}" emma:medium="tactile" emma:mode="ink">
                <msink:context xmlns:msink="http://schemas.microsoft.com/ink/2010/main" type="inkWord" rotatedBoundingBox="2816,2922 6973,3069 6882,5659 2725,5512">
                  <msink:destinationLink direction="with" ref="{FBC0D7EE-EC0B-42DB-9F7A-05B9B6ECDA4E}"/>
                </msink:context>
              </emma:interpretation>
              <emma:one-of disjunction-type="recognition" id="oneOf0">
                <emma:interpretation id="interp0" emma:lang="it-IT" emma:confidence="0">
                  <emma:literal>ai</emma:literal>
                </emma:interpretation>
                <emma:interpretation id="interp1" emma:lang="it-IT" emma:confidence="0">
                  <emma:literal>al</emma:literal>
                </emma:interpretation>
                <emma:interpretation id="interp2" emma:lang="it-IT" emma:confidence="0">
                  <emma:literal>a</emma:literal>
                </emma:interpretation>
                <emma:interpretation id="interp3" emma:lang="it-IT" emma:confidence="0">
                  <emma:literal>a"</emma:literal>
                </emma:interpretation>
                <emma:interpretation id="interp4" emma:lang="it-IT" emma:confidence="0">
                  <emma:literal>a",</emma:literal>
                </emma:interpretation>
              </emma:one-of>
            </emma:emma>
          </inkml:annotationXML>
          <inkml:trace contextRef="#ctx0" brushRef="#br0">3011 60 0,'157'131'0,"-26"78"16,52 27-16,-25 26 31,25-27-16,-26-25 1,-52-53 0,-53-105-1,-104-78 1,-79-157 0,131 183-1</inkml:trace>
          <inkml:trace contextRef="#ctx0" brushRef="#br0" timeOffset="-805.6125">314 1081 0,'79'131'0,"-27"0"0,26-53 16,27 1-1,0-53 1,0-52 0,26-26-1,0-106 1,-1-25 0,-51-79-1,-53 0 1,-78 27-1,-53 52 1,-52 52 0,-52 78 15,-1 106-15,-26 51-1,53 106 1,52 52-1,79-27 1,104 1 0,53-79-1,52-52 1,26-79 0,-26-52-1,1-105 1,-80 0-1,1 0 1,-79 26 0,0 53-1,-27 52 1,27 0 0,27 105-1,51 26 1,53 26 15,52 0-15,1-52-1,-27-27 1,-52-25 0,-53-53-1,-26 0 1,-26-79-1,-52-52 1,52 131 0</inkml:trace>
          <inkml:trace contextRef="#ctx0" brushRef="#br0" timeOffset="667.926">2095-333 0,'26'0'0,"26"0"0,53-52 0,-27-27 15,1-26-15,-27-26 16,1 0 0,-27 53-1,-26 26 1,-26 25 15,26 80-15,0 78-1,26 0 1,-26 0 0,0-1-1,-52-25 1,-27 0 0,27-53-1,-1 1 1,27-27-1,26-26 1,26-26 0,53-1-1,26-25 1,-1 26 0,27-26-1,-26 25 16,-105 27-31</inkml:trace>
        </inkml:traceGroup>
        <inkml:traceGroup>
          <inkml:annotationXML>
            <emma:emma xmlns:emma="http://www.w3.org/2003/04/emma" version="1.0">
              <emma:interpretation id="{0C8D9EEB-8E70-4E65-B327-421696FB2419}" emma:medium="tactile" emma:mode="ink">
                <msink:context xmlns:msink="http://schemas.microsoft.com/ink/2010/main" type="inkWord" rotatedBoundingBox="5875,3781 9767,3919 9673,6588 5781,6450">
                  <msink:destinationLink direction="with" ref="{FBC0D7EE-EC0B-42DB-9F7A-05B9B6ECDA4E}"/>
                </msink:context>
              </emma:interpretation>
              <emma:one-of disjunction-type="recognition" id="oneOf1">
                <emma:interpretation id="interp5" emma:lang="it-IT" emma:confidence="0">
                  <emma:literal>Anzi</emma:literal>
                </emma:interpretation>
                <emma:interpretation id="interp6" emma:lang="it-IT" emma:confidence="0">
                  <emma:literal>Ana</emma:literal>
                </emma:interpretation>
                <emma:interpretation id="interp7" emma:lang="it-IT" emma:confidence="0">
                  <emma:literal>Ante</emma:literal>
                </emma:interpretation>
                <emma:interpretation id="interp8" emma:lang="it-IT" emma:confidence="0">
                  <emma:literal>Anti</emma:literal>
                </emma:interpretation>
                <emma:interpretation id="interp9" emma:lang="it-IT" emma:confidence="0">
                  <emma:literal>Ana.</emma:literal>
                </emma:interpretation>
              </emma:one-of>
            </emma:emma>
          </inkml:annotationXML>
          <inkml:trace contextRef="#ctx0" brushRef="#br0" timeOffset="-268.5375">4268-176 0,'-26'105'16,"-79"26"-16,-52 52 15,-53 53 1,-25 26 0,52 26-1,25-27 1,80-77 0,25-79-1,53-53 1,0-104-1,27-132 1,-27-51 0,0-53 31,0 288-47</inkml:trace>
          <inkml:trace contextRef="#ctx0" brushRef="#br0" timeOffset="1333.899">4451 1395 0,'26'53'0,"27"25"0,-27 27 15,0 0-15,-26-27 16,0-25-1,26-53 1,-26 0 0,27-105-1,25-26 1,53 0 0,-27 26-1,1 53 1,-1 52-1,-25 52 1,-1 53 0,0 26 15,-25 0-15,-1 0-1,0-79 1,26-78-1,1-79 1,25-78 0,-78 183-1</inkml:trace>
          <inkml:trace contextRef="#ctx0" brushRef="#br0" timeOffset="1656.144">6022 295 0,'79'79'0,"-53"78"0,0 26 16,27-25-1,-27-28 1,26-25 15,-52-52-15,-78-53 0,-53-105-1,0-26 1,131 131-1</inkml:trace>
          <inkml:trace contextRef="#ctx0" brushRef="#br0" timeOffset="1831.914">5865 819 0,'367'53'0,"-53"-80"16,-78 27-1,-105-52 1,-53-27 0,-78 79-1</inkml:trace>
          <inkml:trace contextRef="#ctx0" brushRef="#br0" timeOffset="15539.0445">3168 2443 0,'0'0'0</inkml:trace>
        </inkml:traceGroup>
        <inkml:traceGroup>
          <inkml:annotationXML>
            <emma:emma xmlns:emma="http://www.w3.org/2003/04/emma" version="1.0">
              <emma:interpretation id="{23AEB2B6-2162-4AAD-8A69-4FC0F4D84F12}" emma:medium="tactile" emma:mode="ink">
                <msink:context xmlns:msink="http://schemas.microsoft.com/ink/2010/main" type="inkWord" rotatedBoundingBox="11521,3194 24011,3634 23907,6554 11417,6114">
                  <msink:destinationLink direction="with" ref="{82D52F10-411D-4160-8589-9139E313FDB3}"/>
                  <msink:destinationLink direction="with" ref="{FF6CCD67-F587-456A-A100-A77A54BE1059}"/>
                </msink:context>
              </emma:interpretation>
              <emma:one-of disjunction-type="recognition" id="oneOf2">
                <emma:interpretation id="interp10" emma:lang="it-IT" emma:confidence="0">
                  <emma:literal>banca</emma:literal>
                </emma:interpretation>
                <emma:interpretation id="interp11" emma:lang="it-IT" emma:confidence="0">
                  <emma:literal>brinosa</emma:literal>
                </emma:interpretation>
                <emma:interpretation id="interp12" emma:lang="it-IT" emma:confidence="0">
                  <emma:literal>branca</emma:literal>
                </emma:interpretation>
                <emma:interpretation id="interp13" emma:lang="it-IT" emma:confidence="0">
                  <emma:literal>brina</emma:literal>
                </emma:interpretation>
                <emma:interpretation id="interp14" emma:lang="it-IT" emma:confidence="0">
                  <emma:literal>birra'</emma:literal>
                </emma:interpretation>
              </emma:one-of>
            </emma:emma>
          </inkml:annotationXML>
          <inkml:trace contextRef="#ctx0" brushRef="#br0" timeOffset="3460.716">12516 217 0,'27'26'0,"-80"79"0,-78 78 16,-26 27 0,-52 51-1,52-25 1,26-26 0,26-79-1,26-79 1,27-52-1,26-157 1,0-53 0,26 210-1</inkml:trace>
          <inkml:trace contextRef="#ctx0" brushRef="#br0" timeOffset="2741.0355">8772-804 0,'105'104'0,"-105"54"16,26 103-16,-26 54 15,52-1 1,1 26-1,-1-26 1,0-52 0,-52-52 15,-26-132-15,0-51-1,0-54 1,-27-77-1,80-80 1,51 53 0,79 27-1,53 51 1,52 79 0,-1 53-1,-77 52 1,-106-26-1,-78-27 1,-52 1 0,-53-27-1,0 1 1,53-53 0,0 26-1,26-26 1,26 0-1,-27 0 17,-25-26-17,-79-27 1,-26 1 0,-26-1-1,26-25 1,26 52-1,78 26 1,79 0 0,53-53-1,26-25 1,-105 78 0</inkml:trace>
          <inkml:trace contextRef="#ctx0" brushRef="#br0" timeOffset="4127.6655">10422-595 0,'26'-105'0,"183"79"15,27 26-15,-27 26 0,-156 27 16,-106 25 0,-156 27-1,-53 0 1,0 26 0,157-53-1,79 1 1,131-1-1,157-51 17,52-1-17,-52-26 1,-79 0 0,-183 0-1</inkml:trace>
          <inkml:trace contextRef="#ctx0" brushRef="#br0" timeOffset="3735.1125">11495 453 0,'105'104'0,"26"53"0,26 53 16,0 26 0,0-27-1,-52-26 1,-26-104-1,-79-79 1,-79-157 0,-78-79-1,-79-78 1,236 314 0</inkml:trace>
          <inkml:trace contextRef="#ctx0" brushRef="#br0" timeOffset="4771.179">12752 1605 0,'26'52'16,"0"27"-16,1 25 0,-1 27 0,0-26 16,0-53-1,0-25 1,1-54-1,25-51 17,-26-53-17,27-26 1,-1 78 0,0 53-1,1 26 1,-1 79-1,27 52 1,-27 26 0,0-26-1,-25-27 1,-54-77 0,27-106-1,0 79 1</inkml:trace>
          <inkml:trace contextRef="#ctx0" brushRef="#br0" timeOffset="5526.99">14402 1029 0,'26'0'0,"79"0"0,52-27 16,52 27-16,27 0 15,52 0 1,26-26 0,1 0-1,-27 0 1,0 26 0,-53 0-1,-78-26 1,-78 26-1,-79 0 1,0-26 0,-52-27-1,-79-25 1,26-53 0,0 26-1,105 105 1</inkml:trace>
          <inkml:trace contextRef="#ctx0" brushRef="#br0" timeOffset="5835.564">16759 348 0,'209'52'0,"-26"1"0,53 51 15,78 27 1,-52 26 0,-79-26-1,-104-26 1,-105 0 0,-53-1-1,-104-25 1,-27 0-1,27-53 1,157-26 0,26 0-1</inkml:trace>
          <inkml:trace contextRef="#ctx0" brushRef="#br0" timeOffset="8010.2295">19168 1343 0,'-105'209'0,"183"-104"16,53-26 0,0-53-1,26-26 1,0-53 0,-26-51-1,-26-53 1,-26-27-1,-79-25 1,-53-1 0,-78 79-1,0 27 1,-52 104 0,0 26-1,0 105 1,78 78-1,26-25 1,105-1 0,27-26-1,78-78 17,26-27-17,0-78 1,-26 0-1,-53-1 1,-25 1 0,-27 52-1,26 1 1,27 51 0,52-26-1,0 27 1,0-27-1,52 1 1,-52-27 0,-52 0-1,-27-26 1,-52-52 0,0 52-1</inkml:trace>
          <inkml:trace contextRef="#ctx0" brushRef="#br0" timeOffset="9752.3055">20294 269 0,'78'-52'0,"27"0"0,26-27 0,0-26 16,-79 0-1,-26 27 1,0-1 0,-52 53-1,26 26 1,0 0 0,0 53-1,53 51 1,-27 1-1,-26 0 1,-26 0 0,-27-27 15,1 1-15,0-1-1,78-25 1,26-27-1,27-26 1,25-26 0,27 26-1,-52-27 1,-27-25 0,-52 52-1</inkml:trace>
        </inkml:traceGroup>
        <inkml:traceGroup>
          <inkml:annotationXML>
            <emma:emma xmlns:emma="http://www.w3.org/2003/04/emma" version="1.0">
              <emma:interpretation id="{744558DB-DE71-4BDB-B543-4E0EBEA2F5B4}" emma:medium="tactile" emma:mode="ink">
                <msink:context xmlns:msink="http://schemas.microsoft.com/ink/2010/main" type="inkWord" rotatedBoundingBox="23884,4625 27589,4756 27490,7535 23786,7404">
                  <msink:destinationLink direction="with" ref="{FF6CCD67-F587-456A-A100-A77A54BE1059}"/>
                </msink:context>
              </emma:interpretation>
              <emma:one-of disjunction-type="recognition" id="oneOf3">
                <emma:interpretation id="interp15" emma:lang="it-IT" emma:confidence="0">
                  <emma:literal>Ina</emma:literal>
                </emma:interpretation>
                <emma:interpretation id="interp16" emma:lang="it-IT" emma:confidence="0">
                  <emma:literal>Int</emma:literal>
                </emma:interpretation>
                <emma:interpretation id="interp17" emma:lang="it-IT" emma:confidence="0">
                  <emma:literal>In'</emma:literal>
                </emma:interpretation>
                <emma:interpretation id="interp18" emma:lang="it-IT" emma:confidence="0">
                  <emma:literal>Int.</emma:literal>
                </emma:interpretation>
                <emma:interpretation id="interp19" emma:lang="it-IT" emma:confidence="0">
                  <emma:literal>In"</emma:literal>
                </emma:interpretation>
              </emma:one-of>
            </emma:emma>
          </inkml:annotationXML>
          <inkml:trace contextRef="#ctx0" brushRef="#br0" timeOffset="9099.027">21367 636 0,'0'105'0,"0"26"0,0 52 16,26 26-1,27-52 1,-1-26 0,53-52-1,26-79 1,26-52-1,-26-106 1,26-77 0,-79 78-1,-25 0 1,-27 78 0,-26 53-1,0 26 1,-26 105-1,26 104 1,26 79 0,26 26-1,-52 105 1,53-52 0,-27-27-1,-52-78 16,-79-52-15,-52-79 0,-105-105-1,-26-52 1,26-79 0,79 0-1,78 0 1,79-26-1,105 0 1,25 1 0,27-28-1,-131 158 1</inkml:trace>
          <inkml:trace contextRef="#ctx0" brushRef="#br0" timeOffset="10398.7485">22807 2286 0,'0'0'0,"27"104"0,-27 53 0,0-52 15,-27-26 1,27-27-1,27-52 1,-27-26 0,78-53-1,1-78 1,25 79 0,1 25-1,-52 79 1,-1 27-1,0 52 1,-26-1 0,1 1-1,-27-53 1,26-52 0,-26-104-1,0 104 1</inkml:trace>
          <inkml:trace contextRef="#ctx0" brushRef="#br0" timeOffset="11371.3425">24143 950 0,'0'131'0,"26"0"16,0 26-16,0 0 15,1-78 1,-27-27 0,0-26-1,-105-78 16,-52-27 1,-27 1-32,-51-27 15,182 105 1,53 0 0,131 0-1,105-26 1,52 26-1,0 0 1,-105 0 0,-52-53-1,-78-25 1,-53 78 0</inkml:trace>
        </inkml:traceGroup>
        <inkml:traceGroup>
          <inkml:annotationXML>
            <emma:emma xmlns:emma="http://www.w3.org/2003/04/emma" version="1.0">
              <emma:interpretation id="{F573D430-7DB4-4FCA-8399-F459FA099968}" emma:medium="tactile" emma:mode="ink">
                <msink:context xmlns:msink="http://schemas.microsoft.com/ink/2010/main" type="inkWord" rotatedBoundingBox="28907,3743 33029,3889 32914,7121 28793,6975">
                  <msink:destinationLink direction="with" ref="{B07ADAA6-9A2F-4576-A196-E547B29677C1}"/>
                </msink:context>
              </emma:interpretation>
              <emma:one-of disjunction-type="recognition" id="oneOf4">
                <emma:interpretation id="interp20" emma:lang="it-IT" emma:confidence="0">
                  <emma:literal>brgn</emma:literal>
                </emma:interpretation>
                <emma:interpretation id="interp21" emma:lang="it-IT" emma:confidence="0">
                  <emma:literal>b'9n</emma:literal>
                </emma:interpretation>
                <emma:interpretation id="interp22" emma:lang="it-IT" emma:confidence="0">
                  <emma:literal>ben</emma:literal>
                </emma:interpretation>
                <emma:interpretation id="interp23" emma:lang="it-IT" emma:confidence="0">
                  <emma:literal>b5n</emma:literal>
                </emma:interpretation>
                <emma:interpretation id="interp24" emma:lang="it-IT" emma:confidence="0">
                  <emma:literal>bin</emma:literal>
                </emma:interpretation>
              </emma:one-of>
            </emma:emma>
          </inkml:annotationXML>
          <inkml:trace contextRef="#ctx0" brushRef="#br0" timeOffset="12134.9655">26159-254 0,'26'52'0,"1"26"0,-1 106 15,-26 51-15,0 27 16,-26 0-1,52 0 1,-26-79 0,26-52-1,-26-78 1,0-27 0,0-52-1,26-53 1,53 0 15,25 1-15,80 52-1,25 52 1,-26 52 0,-78 1-1,-105 0 1,-52-1-1,-105-25 1,-53-27 0,-25 0-1,51-52 1,106 0 0,78 26-1</inkml:trace>
          <inkml:trace contextRef="#ctx0" brushRef="#br0" timeOffset="13762.791">27049-124 0,'184'-78'16,"25"104"-16,132 79 16,-237 0-1,-104-53 1,-78 27 0,-53-27-1,0 0 1,79 27-1,52-27 1,131 27 0,104 25-1,-25-51 17,-1-27-17,-209-26 1</inkml:trace>
          <inkml:trace contextRef="#ctx0" brushRef="#br0" timeOffset="13276.494">28149 767 0,'26'26'0,"-26"53"0,-52 51 16,0 28-16,-1 25 15,27-52 1,78-26 0,1-53-1,78-78 1,0-27-1,-27-51 1,1-27 0,-26 0-1,-27 26 1,-52 79 0,26 26-1,-52 26 1,52 105-1,1 52 17,51 79-17,1 0 1,-1 52 0,-78-52-1,-52-52 1,-105-53-1,-27-79 1,-51-25 0,-1-53-1,53-53 1,26-25 0,104-53-1,53 131 1</inkml:trace>
          <inkml:trace contextRef="#ctx0" brushRef="#br0" timeOffset="14344.785">29301 2233 0,'53'79'0,"-53"-1"0,-26 1 16,-1 26 0,27-27-1,27 1 1,25-53 0,0-26-1,1-52 1,25-53-1,-25 0 1,-1 26 0,-26 53-1,27 26 1,-1 53 0,26 51-1,27 54 1,0 25-1,-26-26 17,-79-79-17,0-78 1</inkml:trace>
        </inkml:traceGroup>
      </inkml:traceGroup>
    </inkml:traceGroup>
  </inkml:traceGroup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4:47.0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F6CCD67-F587-456A-A100-A77A54BE1059}" emma:medium="tactile" emma:mode="ink">
          <msink:context xmlns:msink="http://schemas.microsoft.com/ink/2010/main" type="inkDrawing" rotatedBoundingBox="23383,7918 26551,7959 26549,8136 23381,8095" semanticType="underline" shapeName="Other">
            <msink:sourceLink direction="with" ref="{56085251-C405-4458-8483-28A81CABD36E}"/>
            <msink:sourceLink direction="with" ref="{75978559-45F3-493D-8217-2BF668335541}"/>
            <msink:sourceLink direction="with" ref="{23AEB2B6-2162-4AAD-8A69-4FC0F4D84F12}"/>
            <msink:sourceLink direction="with" ref="{744558DB-DE71-4BDB-B543-4E0EBEA2F5B4}"/>
          </msink:context>
        </emma:interpretation>
      </emma:emma>
    </inkml:annotationXML>
    <inkml:trace contextRef="#ctx0" brushRef="#br0">0 0 0,'26'0'16,"0"27"-16,27-27 0,-1 26 0,-26-26 15,53 26-15,-53-26 0,53 26 0,25-26 16,27 0-1,53 26 1,77-26 15,27 0-15,53 27 0,52-27-1,-53 0 1,0 0-1,-104-27 1,-105 27 0,-79-104 15,-78 77-15,-78 80-1,-80-27 1,184-26-1</inkml:trace>
  </inkml:traceGroup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4:50.6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7ADAA6-9A2F-4576-A196-E547B29677C1}" emma:medium="tactile" emma:mode="ink">
          <msink:context xmlns:msink="http://schemas.microsoft.com/ink/2010/main" type="inkDrawing" rotatedBoundingBox="29353,8142 33209,8616 33200,8689 29344,8216" semanticType="underline" shapeName="Other">
            <msink:sourceLink direction="with" ref="{F573D430-7DB4-4FCA-8399-F459FA099968}"/>
          </msink:context>
        </emma:interpretation>
      </emma:emma>
    </inkml:annotationXML>
    <inkml:trace contextRef="#ctx0" brushRef="#br0">0 0 0,'26'26'0,"27"-26"0,52 26 0,-1 0 16,53 0-16,1 1 16,51-1-1,27 0 1,26 26 0,26-25-1,52-1 1,27 0-1,25 26 1,1-25 0,-52 25-1,-80 0 1,-103-26 0,-158-52-1,0 26 1</inkml:trace>
  </inkml:traceGroup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5:32.7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1E34CE-5787-48BB-8F7F-7D557CB0F5F1}" emma:medium="tactile" emma:mode="ink">
          <msink:context xmlns:msink="http://schemas.microsoft.com/ink/2010/main" type="inkDrawing" rotatedBoundingBox="2287,8244 2592,15341 2526,15344 2221,8247" semanticType="callout" shapeName="Other"/>
        </emma:interpretation>
      </emma:emma>
    </inkml:annotationXML>
    <inkml:trace contextRef="#ctx0" brushRef="#br0">0 0 0,'0'79'16,"26"78"-16,0 26 0,-26 53 31,27 26-15,-1 78-1,0 1 1,-26 52 0,26 26-1,-26 0 1,26 52 0,-26 0-1,27 1 1,-1-1-1,-26 0 1,52-52 0,-26-26-1,-26-26 1,26-106 0,-26-25 30,-26-105-46,26-52 47,0-53-47,0-52 16,0-158 0,0-104-1,0 288 1</inkml:trace>
  </inkml:traceGroup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5:34.0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550ABCE-1350-4DFA-9C16-6635A2A15764}" emma:medium="tactile" emma:mode="ink">
          <msink:context xmlns:msink="http://schemas.microsoft.com/ink/2010/main" type="inkDrawing" rotatedBoundingBox="2331,12234 14509,12521 14505,12676 2328,12389" shapeName="Other">
            <msink:destinationLink direction="from" ref="{786A9612-1023-467F-9A9B-DC89E2389E06}"/>
            <msink:destinationLink direction="with" ref="{843826F2-AA53-4CD8-AB0B-1D1C167E4365}"/>
          </msink:context>
        </emma:interpretation>
      </emma:emma>
    </inkml:annotationXML>
    <inkml:trace contextRef="#ctx0" brushRef="#br0">0 0 0,'52'0'16,"27"0"-16,-1 26 0,27-26 0,0 0 16,26 0-1,52 0 1,-26 0-1,26 0 1,27 0 0,-1 27-1,27-27 1,26 26 0,0-26-1,26 26 1,26-26-1,0 26 1,53-26 0,-1-52-1,1 52 1,26 26 0,26-26-1,0 0 1,-26 0-1,52 26 1,-26-26 15,0 0-15,0 0 0,26 0-1,-26 0 1,0 26-1,0-26 1,-27 0 0,1 27-1,0-1 1,-53 0 0,-25 0-1,-27 0 1,-79 0-1,-26 1 1,-52-27 0,-26 26-1,-26-26 1,-27 0 0,-52-26-1,-78-53 16,78 79-15</inkml:trace>
  </inkml:traceGroup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5:39.8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6A9612-1023-467F-9A9B-DC89E2389E06}" emma:medium="tactile" emma:mode="ink">
          <msink:context xmlns:msink="http://schemas.microsoft.com/ink/2010/main" type="inkDrawing" rotatedBoundingBox="8857,12537 8906,16937 8146,16945 8097,12546" semanticType="callout" shapeName="Other">
            <msink:sourceLink direction="from" ref="{5550ABCE-1350-4DFA-9C16-6635A2A15764}"/>
            <msink:sourceLink direction="to" ref="{7BDEBE6B-E9A7-449C-B07D-566C085BE326}"/>
          </msink:context>
        </emma:interpretation>
      </emma:emma>
    </inkml:annotationXML>
    <inkml:trace contextRef="#ctx0" brushRef="#br0">329 0 0,'0'52'0,"0"27"0,0 26 16,26 25-16,-26 28 16,27 51-1,-1 1 1,0 51-1,0 27 1,-26 1 0,26 51-1,-26-26 1,27 27 0,-54-27-1,27 0 1,0-52-1,0-26 17,0-53-17,27-52 1,-27-53 0,0-78-1,0 0 1,0-52-1,-27-79 1,-51 0 0,-27 53-1,26-1 1,-25 53 0,25 52-1,53 53 1,26 130-1,52-78 1,53 0 0,52-131-1,-26 26 1,0-78 15,-105-27-15,-26-26-1,-52 1 1,-27 25 0,1 53-1,25 52 1,53 26 0,27 53-1,51 0 1,27-53-1,0-130 1,-1-132 0,-104 210-1</inkml:trace>
  </inkml:traceGroup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5:40.6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43826F2-AA53-4CD8-AB0B-1D1C167E4365}" emma:medium="tactile" emma:mode="ink">
          <msink:context xmlns:msink="http://schemas.microsoft.com/ink/2010/main" type="inkDrawing" rotatedBoundingBox="11820,8688 12010,12406 11914,12411 11723,8693" semanticType="callout" shapeName="Other">
            <msink:sourceLink direction="with" ref="{5550ABCE-1350-4DFA-9C16-6635A2A15764}"/>
            <msink:sourceLink direction="with" ref="{B628CA5B-4030-4627-B8FF-3C710C789DF9}"/>
          </msink:context>
        </emma:interpretation>
      </emma:emma>
    </inkml:annotationXML>
    <inkml:trace contextRef="#ctx0" brushRef="#br0">0 0 0,'27'52'0,"-27"27"16,0 25-16,26 80 0,-26-1 15,26 53 1,0 25 0,0 27 15,1 27-16,-1-1 1,0 0 0,-26 0-1,26-26 1,-26 0 0,-26-78-1,26-53 1,-26-78-1,26-27 1,0-52 0,0-79-1,0-104 1,0-53 0,0 236-1</inkml:trace>
  </inkml:traceGroup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5:41.33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C66933-5651-4286-8872-3B6DD5DF98E4}" emma:medium="tactile" emma:mode="ink">
          <msink:context xmlns:msink="http://schemas.microsoft.com/ink/2010/main" type="writingRegion" rotatedBoundingBox="11748,7441 14502,8839 13840,10143 11086,8745"/>
        </emma:interpretation>
      </emma:emma>
    </inkml:annotationXML>
    <inkml:traceGroup>
      <inkml:annotationXML>
        <emma:emma xmlns:emma="http://www.w3.org/2003/04/emma" version="1.0">
          <emma:interpretation id="{0B6F7D03-A46B-4E1A-A170-0831890C5AE7}" emma:medium="tactile" emma:mode="ink">
            <msink:context xmlns:msink="http://schemas.microsoft.com/ink/2010/main" type="paragraph" rotatedBoundingBox="11748,7441 14502,8839 13840,10143 11086,87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D78868-8082-495F-A300-C2D5CC4612A8}" emma:medium="tactile" emma:mode="ink">
              <msink:context xmlns:msink="http://schemas.microsoft.com/ink/2010/main" type="line" rotatedBoundingBox="11748,7441 14502,8839 13840,10143 11086,8745"/>
            </emma:interpretation>
          </emma:emma>
        </inkml:annotationXML>
        <inkml:traceGroup>
          <inkml:annotationXML>
            <emma:emma xmlns:emma="http://www.w3.org/2003/04/emma" version="1.0">
              <emma:interpretation id="{B628CA5B-4030-4627-B8FF-3C710C789DF9}" emma:medium="tactile" emma:mode="ink">
                <msink:context xmlns:msink="http://schemas.microsoft.com/ink/2010/main" type="inkWord" rotatedBoundingBox="11748,7441 14502,8839 13840,10143 11086,8745">
                  <msink:destinationLink direction="with" ref="{843826F2-AA53-4CD8-AB0B-1D1C167E4365}"/>
                </msink:context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¥</emma:literal>
                </emma:interpretation>
                <emma:interpretation id="interp3" emma:lang="it-IT" emma:confidence="0">
                  <emma:literal>W</emma:literal>
                </emma:interpretation>
                <emma:interpretation id="interp4" emma:lang="it-IT" emma:confidence="0">
                  <emma:literal>*</emma:literal>
                </emma:interpretation>
              </emma:one-of>
            </emma:emma>
          </inkml:annotationXML>
          <inkml:trace contextRef="#ctx0" brushRef="#br0">8955 4564 0,'-26'-53'0,"52"80"0,-26-106 0,-52 27 16,-27 25-16,-25 1 16,-27 52-1,52 27 1,53-27 0,26 26-1,52 1 1,79-27-1,52-26 1,1-52 0,-79-1-1,-53-25 1,-78-1 15,-79 27-15,-26-1-1,0 106 1,26 51 0,79 27-1,26-131 1</inkml:trace>
          <inkml:trace contextRef="#ctx0" brushRef="#br0" timeOffset="24231.8475">9060 3726 0,'105'-26'0,"-1"-1"0,27 27 16,-26 27-16,-79-1 16,-52 0-1,-79 0 1,1 26-1,25-25 1,53-27 0,26 26-1,105 0 1,26 26 0,-53 1-1,-52-1 1,-104 27-1,25-79 1,53 0 15</inkml:trace>
          <inkml:trace contextRef="#ctx0" brushRef="#br0" timeOffset="23794.3755">10369 4276 0,'0'78'0,"-52"53"0,-53 26 16,0 53-1,27-53 1,78-79 0,-26-51-1,52-27 1,-26-79 0,0-78-1,-26 0 1,-1 26-1,-25 52 1,0 79 0,52 0-1,0 0 1,52 79 0,0 26-1,79 26 1,-26 26-1,-26-53 1,-53-51 15,-26-53-15,-53-131 0,-51-26-1,104 157 1</inkml:trace>
          <inkml:trace contextRef="#ctx0" brushRef="#br0" timeOffset="25081.4025">10474 5061 0,'26'26'0,"-52"27"0,-26-1 0,-1-26 15,53 1-15,26-27 16,53 0 0,0 0-1,25-27 1,-25 27-1,-27 27 1,1 25 0,-27-26-1,0 26 1,-26-25 15,26-1-15,-26-26-1,26-26 1,27-27 0,-1 1-1,0 26 1,27 26 0,52 52-1,-26 0 1,-53-25-1,-52-27 1</inkml:trace>
          <inkml:trace contextRef="#ctx0" brushRef="#br1" timeOffset="34413.813">9296 4747 0,'-27'-79'16,"1"53"-16,-26 0 0,-27 0 0,-25 52 16,-1 0-16,0 27 31,79 25-15,26 27-1,52 0 1,79-27-1,53 1 1,-27-27 0,-26 1-1,-53-80 1,-78-77 0,0 104-1</inkml:trace>
        </inkml:traceGroup>
      </inkml:traceGroup>
    </inkml:traceGroup>
  </inkml:traceGroup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4:49.4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2D52F10-411D-4160-8589-9139E313FDB3}" emma:medium="tactile" emma:mode="ink">
          <msink:context xmlns:msink="http://schemas.microsoft.com/ink/2010/main" type="inkDrawing" rotatedBoundingBox="13904,6886 16654,7039 16651,7104 13900,6951" semanticType="underline" shapeName="Other">
            <msink:sourceLink direction="with" ref="{23AEB2B6-2162-4AAD-8A69-4FC0F4D84F12}"/>
          </msink:context>
        </emma:interpretation>
      </emma:emma>
    </inkml:annotationXML>
    <inkml:trace contextRef="#ctx0" brushRef="#br0">11155 2888 0,'78'26'0,"1"0"15,52-26-15,26 26 0,105 1 16,26-27 0,78 26-1,27 0 1,-26 0-1,-79-26 1,-79 0 0,-104 0 15,-79 0-15,-26 0-1,0-26 1,-104 52-1,-1-26 1,105 0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5:24.6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69BEC3-8CF7-40C0-9A72-D6196C75888B}" emma:medium="tactile" emma:mode="ink">
          <msink:context xmlns:msink="http://schemas.microsoft.com/ink/2010/main" type="writingRegion" rotatedBoundingBox="12407,3179 28887,4704 28214,11977 11734,10452"/>
        </emma:interpretation>
      </emma:emma>
    </inkml:annotationXML>
    <inkml:traceGroup>
      <inkml:annotationXML>
        <emma:emma xmlns:emma="http://www.w3.org/2003/04/emma" version="1.0">
          <emma:interpretation id="{ADEA1082-45CF-4283-B32B-2F1D4CF1D05C}" emma:medium="tactile" emma:mode="ink">
            <msink:context xmlns:msink="http://schemas.microsoft.com/ink/2010/main" type="paragraph" rotatedBoundingBox="12112,4545 25351,4202 25395,5914 12156,6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8DC156-F844-4181-89EC-6F9F3A3EB257}" emma:medium="tactile" emma:mode="ink">
              <msink:context xmlns:msink="http://schemas.microsoft.com/ink/2010/main" type="line" rotatedBoundingBox="12112,4545 25351,4202 25395,5914 12156,6256"/>
            </emma:interpretation>
          </emma:emma>
        </inkml:annotationXML>
        <inkml:traceGroup>
          <inkml:annotationXML>
            <emma:emma xmlns:emma="http://www.w3.org/2003/04/emma" version="1.0">
              <emma:interpretation id="{DEBC6A1A-23C4-4849-9EAF-8EDB7EFD9EF1}" emma:medium="tactile" emma:mode="ink">
                <msink:context xmlns:msink="http://schemas.microsoft.com/ink/2010/main" type="inkWord" rotatedBoundingBox="12114,4633 17398,4496 17433,5832 12149,5969"/>
              </emma:interpretation>
              <emma:one-of disjunction-type="recognition" id="oneOf0">
                <emma:interpretation id="interp0" emma:lang="it-IT" emma:confidence="0">
                  <emma:literal>Assicura</emma:literal>
                </emma:interpretation>
                <emma:interpretation id="interp1" emma:lang="it-IT" emma:confidence="0">
                  <emma:literal>Assicuro</emma:literal>
                </emma:interpretation>
                <emma:interpretation id="interp2" emma:lang="it-IT" emma:confidence="0">
                  <emma:literal>Asuncion</emma:literal>
                </emma:interpretation>
                <emma:interpretation id="interp3" emma:lang="it-IT" emma:confidence="0">
                  <emma:literal>Astuccio</emma:literal>
                </emma:interpretation>
                <emma:interpretation id="interp4" emma:lang="it-IT" emma:confidence="0">
                  <emma:literal>Assicuri</emma:literal>
                </emma:interpretation>
              </emma:one-of>
            </emma:emma>
          </inkml:annotationXML>
          <inkml:trace contextRef="#ctx0" brushRef="#br0">-4819-2409 0,'-26'78'0,"-78"105"0,-54 27 16,1-1-1,53-104 1,77-79 0,27-26-1,27-104 1,51-106 0,53-26-1,-26-25 1,0 77-1,-27 27 1,-26 105 0,-52 52-1,27 52 1,-1 79 0,-26 52 15,52 1-16,1-1 1,-1-26 0,-52-78-1,0-53 1,-26-26 0,-79-26-1,-26-53 1,-26 1-1,26 25 1,52 27 0,53 26-1,26 0 1,26 52 0,79 1-1,26-53 1,0-26-1,-131 26 1</inkml:trace>
          <inkml:trace contextRef="#ctx0" brushRef="#br0" timeOffset="383.7645">-4321-1781 0,'79'0'0,"-27"-26"0,0-53 0,-26 1 15,-26-1-15,-52 53 16,-53 0 0,1 52-1,25 53 1,53 25 0,26-25-1,105-1 1,26-104-1,26-52 1,-157 78 0</inkml:trace>
          <inkml:trace contextRef="#ctx0" brushRef="#br0" timeOffset="824.166">-3562-2279 0,'0'-26'16,"-26"26"-16,-26 0 0,-1 53 0,27-27 16,26 26-16,26 1 0,53-1 15,52-26-15,-53 27 16,-51-53 0,-54 26-1,-51 26 1,-27 0-1,27-25 1,51-27 0,54 0-1,77-79 1,27 1 0,-131 78-1</inkml:trace>
          <inkml:trace contextRef="#ctx0" brushRef="#br0" timeOffset="1668.8385">-3405-2986 0,'79'0'0,"0"53"0,25-53 0,-104 0 16</inkml:trace>
          <inkml:trace contextRef="#ctx0" brushRef="#br0" timeOffset="1451.079">-3169-2174 0,'-26'26'15,"52"27"-15,-26 52 0,0-27 0,26 1 31,1-53-15,51-52 0,1-1-1,-1-51 1,-25-1 0,-1 53-1,-52 0 1,0 26-1,-26 26 1,0 53 0,26-27-1,26 0 1,0-25 0,52-27-1,-25-53 1,25-25-1,-51 25 1,-1 1 0,-26 52-1,0 0 1,0 26 15,52 79-15,-26-27-1,27-51 1,-27-1 0,-26-26-1,0-105 1,-52-26 0,52 131-1</inkml:trace>
          <inkml:trace contextRef="#ctx0" brushRef="#br0" timeOffset="2291.8455">-1833-2514 0,'-79'105'0,"0"-1"0,-25 53 16,78-26-1,26-52 1,52-1 0,26-51-1,53-54 1,-26-25-1,0-26 1,-53 25 0,-26 1 15,-26 52-31,0 26 16,27 26-1,25 53 1,53-53-1,0-25 1,-27-54 15,1-51-15,-79-27 0,0-26-1,-53 53 1,-25-1-1,52 53 1,52-26 0,52 25-1,-78 27 1</inkml:trace>
          <inkml:trace contextRef="#ctx0" brushRef="#br0" timeOffset="2742.9885">-603-2907 0,'-26'105'0,"0"52"16,0 52-16,26-52 15,26-26 1,0-26 0,0-52-1,-52-27 1,-26-105 0,-1-52 15,-25-26-16,25 26 1,27 79 0,52 52-1,79-26 1,52 26 0,27 26-1,-1 0 1,-78-52-1,-105 26 1</inkml:trace>
        </inkml:traceGroup>
        <inkml:traceGroup>
          <inkml:annotationXML>
            <emma:emma xmlns:emma="http://www.w3.org/2003/04/emma" version="1.0">
              <emma:interpretation id="{CF9FA06A-FAA0-4628-AA95-3C02930F15FE}" emma:medium="tactile" emma:mode="ink">
                <msink:context xmlns:msink="http://schemas.microsoft.com/ink/2010/main" type="inkWord" rotatedBoundingBox="21391,4305 25351,4202 25395,5914 21435,6016"/>
              </emma:interpretation>
              <emma:one-of disjunction-type="recognition" id="oneOf1">
                <emma:interpretation id="interp5" emma:lang="it-IT" emma:confidence="0">
                  <emma:literal>r4x</emma:literal>
                </emma:interpretation>
                <emma:interpretation id="interp6" emma:lang="it-IT" emma:confidence="0">
                  <emma:literal>r 4x4</emma:literal>
                </emma:interpretation>
                <emma:interpretation id="interp7" emma:lang="it-IT" emma:confidence="0">
                  <emma:literal>rL lx</emma:literal>
                </emma:interpretation>
                <emma:interpretation id="interp8" emma:lang="it-IT" emma:confidence="0">
                  <emma:literal>r4 x</emma:literal>
                </emma:interpretation>
                <emma:interpretation id="interp9" emma:lang="it-IT" emma:confidence="0">
                  <emma:literal>r dx</emma:literal>
                </emma:interpretation>
              </emma:one-of>
            </emma:emma>
          </inkml:annotationXML>
          <inkml:trace contextRef="#ctx0" brushRef="#br0" timeOffset="14601.6045">3849-3195 0,'26'-26'0,"-26"52"16,0 0-16,26 27 0,-26-1 0,0 26 15,26 53-15,1 0 16,-54 0 15,27 26-15,0-26-1,0-26 1,0 0 0,0-53-1,27-26 1,-27-26 0,26-104-1,0-27 1,-26 26-1,26-26 1,0 0 0,53 26-1,26 1 1,52 51 0,-26 27-1,26 26 1,-52 0-1,-27 26 17,-52-26-17,-26 26 1,0-26 0,-52 0-1,52-52 1,0 52-1</inkml:trace>
          <inkml:trace contextRef="#ctx0" brushRef="#br0" timeOffset="15225.588">6337-3326 0,'-27'79'15,"-77"78"-15,-80 26 16,-104 157 0,79-104-1,25-53 1,54-52-1,51-26 1,53-53 0,26-25-1,78-1 1,79-26 0,79 0-1,26-26 1,0 26-1,-26 26 1,-53 0 0,-105 0 15,-51-26-15,-54 0-1,-25-78 1,52 78-1</inkml:trace>
          <inkml:trace contextRef="#ctx0" brushRef="#br0" timeOffset="15634.7415">6179-3247 0,'53'26'0,"-1"105"0,1 26 15,-1 26-15,0 27 16,27-27-1,26 26 17,-53-104-17,-52-52 1,26-27 0,-26-26-1,0-105 1,52-26-1,27 0 1,-79 131 0</inkml:trace>
          <inkml:trace contextRef="#ctx0" brushRef="#br0" timeOffset="16141.545">7044-2383 0,'78'78'0,"27"27"0,52 78 0,-26-26 15,0-78 1,-53 52 15,-51-131-15,-27 0-16</inkml:trace>
          <inkml:trace contextRef="#ctx0" brushRef="#br0" timeOffset="15946.245">7829-2540 0,'-209'314'16,"51"-157"0,28 26-1,77-52 1,1-78-1,52-1 1,0-52 15,0-157-15,0-26 0,0 183-1</inkml:trace>
        </inkml:traceGroup>
      </inkml:traceGroup>
    </inkml:traceGroup>
    <inkml:traceGroup>
      <inkml:annotationXML>
        <emma:emma xmlns:emma="http://www.w3.org/2003/04/emma" version="1.0">
          <emma:interpretation id="{CF1E9944-9889-4D1B-9043-650D6895FB1D}" emma:medium="tactile" emma:mode="ink">
            <msink:context xmlns:msink="http://schemas.microsoft.com/ink/2010/main" type="paragraph" rotatedBoundingBox="12809,5501 28677,6970 28433,9607 12565,8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CC412E-A863-4F63-B523-5C5140B63FAB}" emma:medium="tactile" emma:mode="ink">
              <msink:context xmlns:msink="http://schemas.microsoft.com/ink/2010/main" type="line" rotatedBoundingBox="12809,5501 28677,6970 28433,9607 12565,8139">
                <msink:destinationLink direction="with" ref="{C5CF6757-BC21-4381-9417-F2D76B0D354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C96AA0A-8317-4A0A-A471-3AB1C11C5185}" emma:medium="tactile" emma:mode="ink">
                <msink:context xmlns:msink="http://schemas.microsoft.com/ink/2010/main" type="inkWord" rotatedBoundingBox="22373,6387 28677,6970 28433,9607 22129,9024"/>
              </emma:interpretation>
              <emma:one-of disjunction-type="recognition" id="oneOf2">
                <emma:interpretation id="interp10" emma:lang="it-IT" emma:confidence="0">
                  <emma:literal>Da</emma:literal>
                </emma:interpretation>
                <emma:interpretation id="interp11" emma:lang="it-IT" emma:confidence="0">
                  <emma:literal>Data</emma:literal>
                </emma:interpretation>
                <emma:interpretation id="interp12" emma:lang="it-IT" emma:confidence="0">
                  <emma:literal>Pasta</emma:literal>
                </emma:interpretation>
                <emma:interpretation id="interp13" emma:lang="it-IT" emma:confidence="0">
                  <emma:literal>pasta</emma:literal>
                </emma:interpretation>
                <emma:interpretation id="interp14" emma:lang="it-IT" emma:confidence="0">
                  <emma:literal>Dada</emma:literal>
                </emma:interpretation>
              </emma:one-of>
            </emma:emma>
          </inkml:annotationXML>
          <inkml:trace contextRef="#ctx0" brushRef="#br0" timeOffset="5191.074">6415 209 0,'183'-26'0,"1"26"16,-27-52-16,-157 52 16</inkml:trace>
          <inkml:trace contextRef="#ctx0" brushRef="#br0" timeOffset="12715.0065">6625-472 0,'235'26'0,"27"27"0,-26 25 15,-27-25 1,-78-1-1,-78-26 1,-53 27 0,-79-27-1,-131 26 1,-78 1 0,79-80-1,209 27 1</inkml:trace>
          <inkml:trace contextRef="#ctx0" brushRef="#br0" timeOffset="6026.958">8536-550 0,'26'26'0,"27"26"0,25 132 15,53 25-15,26 27 16,53 26 0,-1-1 15,53 28-16,-79-106 1,-104-105 0,-1-51-1,-51-54 1,-1-77 0,26-80-1,1-25 1,51-1-1,27 53 1,79 26 0,-27 53-1,0 25 1,-78-25 15,-131-1-15,-79-52-1,-157-26 1,-104 0 0,-53 0-1,-26 78 1,78 27 0,105 52-1,131 26 1,105 0-1,157-26 1,157-52 0,-288 52-1</inkml:trace>
          <inkml:trace contextRef="#ctx0" brushRef="#br0" timeOffset="8242.6365">9348 1492 0,'-79'26'0,"-52"27"0,-26-1 15,0-26-15,26 1 16,53 25 0,51-52-1,27 0 1,79-26-1,104-27 1,1-25 0,25-1-1,-26 1 1,-25 78 0,-54 26-1,-51 26 1,-27 27-1,-26 26 17,0-1-17,-26-25 1,52-27 0,-26-26-1,0-26 1,-53-26-1,53 26 1</inkml:trace>
          <inkml:trace contextRef="#ctx0" brushRef="#br0" timeOffset="5042.646">4713 78 0,'524'26'16,"-315"-78"-1,-209 52 1</inkml:trace>
          <inkml:trace contextRef="#ctx0" brushRef="#br0" timeOffset="-3783.9375">-4740-1231 0,'79'105'0,"-1"104"0,27 53 15,26 0 1,52 0 0,-52-27-1,0-51 1,-52-80-1,-27-51 1,-52-53 0,-79-79-1,-78-130 1,26-79 0,-78 0-1,209 288 1</inkml:trace>
          <inkml:trace contextRef="#ctx0" brushRef="#br0" timeOffset="-3344.5125">-4819-1153 0,'105'-130'0,"78"130"0,106 26 16,51 0-1,27 26 1,-1-26 0,1 1-1,-105-1 1,-131 0 0,-105 0-1,-79 27 1,-104 51-1,-52 80 1,-1 51 0,53 1 15,52 0-31,27-53 16,25-52 15,1-79-16,26-26 1,78-130 0,-52 104-1</inkml:trace>
          <inkml:trace contextRef="#ctx0" brushRef="#br0" timeOffset="4698.918">0 52 0,'78'0'0,"53"26"15,0-104-15,-131 78 0</inkml:trace>
          <inkml:trace contextRef="#ctx0" brushRef="#br0" timeOffset="4871.7585">2513 52 0,'393'0'0,"-183"-79"15,-210 79 1</inkml:trace>
          <inkml:trace contextRef="#ctx0" brushRef="#br0" timeOffset="13406.3685">-1257-1048 0,'52'0'0,"-78"53"16,-157-1-16,-53 27 0,0-27 0,27 0 16,78 1-1,78-27 17,53 26-17,105-26 1,105 1-1,-1 25 1,1-26 0,-53 0-1,-79 27 1,-25-27 0,-27-26-1,-26-79 1,0-78-1,0-26 1,0 183 0</inkml:trace>
          <inkml:trace contextRef="#ctx0" brushRef="#br0" timeOffset="13588.974">-1310-864 0,'105'314'0,"0"-262"32,-105-52-32</inkml:trace>
        </inkml:traceGroup>
      </inkml:traceGroup>
    </inkml:traceGroup>
    <inkml:traceGroup>
      <inkml:annotationXML>
        <emma:emma xmlns:emma="http://www.w3.org/2003/04/emma" version="1.0">
          <emma:interpretation id="{E0ADB14C-5198-4479-A8E7-DC17F0C7C2F5}" emma:medium="tactile" emma:mode="ink">
            <msink:context xmlns:msink="http://schemas.microsoft.com/ink/2010/main" type="paragraph" rotatedBoundingBox="14152,7068 19669,9888 18754,11679 13237,88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ABF8A7-60C8-4CED-AFD5-34B0E5314170}" emma:medium="tactile" emma:mode="ink">
              <msink:context xmlns:msink="http://schemas.microsoft.com/ink/2010/main" type="inkBullet" rotatedBoundingBox="13729,7896 14228,8151 14025,8548 13526,8293"/>
            </emma:interpretation>
            <emma:one-of disjunction-type="recognition" id="oneOf3">
              <emma:interpretation id="interp15" emma:lang="it-IT" emma:confidence="0">
                <emma:literal>•</emma:literal>
              </emma:interpretation>
            </emma:one-of>
          </emma:emma>
        </inkml:annotationXML>
        <inkml:trace contextRef="#ctx0" brushRef="#br0" timeOffset="-916.9335">-3928 654 0,'26'0'0,"53"26"16,-1-52-16,1 0 0,-27-26 0,-26-1 15,-26 1 1,-52 0 15,-27 52-15,-25 26 0,25 52-1,27 1 1,52 26-1,52-27 1,53-52 0,52-26-1,-26-26 1,0-52 0,-105-1-1,-52 27 1,-79-1-1,-26 27 1,0 52 0,53 27-1,78-1 1,52 0 0,53 1-1,52-27 16,-53-52-15,-104 26 0,-52-26-1,-105 26 1,-26 26 0,78-52-1,105 26 1</inkml:trace>
      </inkml:traceGroup>
      <inkml:traceGroup>
        <inkml:annotationXML>
          <emma:emma xmlns:emma="http://www.w3.org/2003/04/emma" version="1.0">
            <emma:interpretation id="{EE423C1D-B8F4-4973-96FC-ECF9FB5C06D5}" emma:medium="tactile" emma:mode="ink">
              <msink:context xmlns:msink="http://schemas.microsoft.com/ink/2010/main" type="line" rotatedBoundingBox="17103,8577 19669,9888 18754,11679 16188,10367"/>
            </emma:interpretation>
          </emma:emma>
        </inkml:annotationXML>
        <inkml:traceGroup>
          <inkml:annotationXML>
            <emma:emma xmlns:emma="http://www.w3.org/2003/04/emma" version="1.0">
              <emma:interpretation id="{52FD85A2-1B83-4528-86A7-066D77D60AC5}" emma:medium="tactile" emma:mode="ink">
                <msink:context xmlns:msink="http://schemas.microsoft.com/ink/2010/main" type="inkWord" rotatedBoundingBox="17103,8577 19669,9888 18754,11679 16188,10367"/>
              </emma:interpretation>
              <emma:one-of disjunction-type="recognition" id="oneOf4">
                <emma:interpretation id="interp16" emma:lang="it-IT" emma:confidence="0">
                  <emma:literal>la</emma:literal>
                </emma:interpretation>
                <emma:interpretation id="interp17" emma:lang="it-IT" emma:confidence="0">
                  <emma:literal>sa</emma:literal>
                </emma:interpretation>
                <emma:interpretation id="interp18" emma:lang="it-IT" emma:confidence="0">
                  <emma:literal>La</emma:literal>
                </emma:interpretation>
                <emma:interpretation id="interp19" emma:lang="it-IT" emma:confidence="0">
                  <emma:literal>Sa</emma:literal>
                </emma:interpretation>
                <emma:interpretation id="interp20" emma:lang="it-IT" emma:confidence="0">
                  <emma:literal>1a</emma:literal>
                </emma:interpretation>
              </emma:one-of>
            </emma:emma>
          </inkml:annotationXML>
          <inkml:trace contextRef="#ctx0" brushRef="#br0" timeOffset="37096.2585">-446 1021 0,'27'0'0,"-1"52"0,26 1 0,1 51 16,-27 27-16,26 26 15,-52 1 1,0 25 0,-26 26-1,0-25 1,-79-1 0,0-26-1,1-26 1,-27-26-1,26-53 1,0 0 0,53 1-1,26-53 1,26 0 0,0 0-1,26 0 1,0 0-1,-26-26 1,0 26 15,26 0-15,-52 0 0,26 0-1,52-53 1,-52 53-1</inkml:trace>
          <inkml:trace contextRef="#ctx0" brushRef="#br0" timeOffset="38012.2155">1545 2330 0,'-27'79'0,"-51"25"16,-27 54-16,-26-1 15,26 0 1,-26-26 0,1-27-1,-1-51 1,-27-27 0,28-52-1,51-53 16,0-52-15,53 27 0,52-1-1,53 0 1,26 0 0,-27 53-1,27 26 1,-53 26-1,27 52 1,26 53 0,26 52-1,-27 26 1,1-26 0,26 1-1,-26-54 1,-53-25-1,-26-131 1,-26 52 0</inkml:trace>
        </inkml:traceGroup>
      </inkml:traceGroup>
    </inkml:traceGroup>
  </inkml:traceGroup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6:00.23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CE9E8A-1DF8-432D-BC6F-68FB2B761605}" emma:medium="tactile" emma:mode="ink">
          <msink:context xmlns:msink="http://schemas.microsoft.com/ink/2010/main" type="writingRegion" rotatedBoundingBox="3886,6552 7276,10933 5350,12423 1960,8043"/>
        </emma:interpretation>
      </emma:emma>
    </inkml:annotationXML>
    <inkml:traceGroup>
      <inkml:annotationXML>
        <emma:emma xmlns:emma="http://www.w3.org/2003/04/emma" version="1.0">
          <emma:interpretation id="{42DBDEE3-3670-4117-851D-01F15C6DD19D}" emma:medium="tactile" emma:mode="ink">
            <msink:context xmlns:msink="http://schemas.microsoft.com/ink/2010/main" type="paragraph" rotatedBoundingBox="3613,6674 5569,8188 4821,9154 2865,7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B4FDF1-1435-455E-B282-85A441A000AB}" emma:medium="tactile" emma:mode="ink">
              <msink:context xmlns:msink="http://schemas.microsoft.com/ink/2010/main" type="line" rotatedBoundingBox="3613,6674 5569,8188 4821,9154 2865,7641"/>
            </emma:interpretation>
          </emma:emma>
        </inkml:annotationXML>
        <inkml:traceGroup>
          <inkml:annotationXML>
            <emma:emma xmlns:emma="http://www.w3.org/2003/04/emma" version="1.0">
              <emma:interpretation id="{FE3B96B4-0CC8-4B81-B330-7199F08A677C}" emma:medium="tactile" emma:mode="ink">
                <msink:context xmlns:msink="http://schemas.microsoft.com/ink/2010/main" type="inkWord" rotatedBoundingBox="3613,6674 5569,8188 4821,9154 2865,7641"/>
              </emma:interpretation>
              <emma:one-of disjunction-type="recognition" id="oneOf0">
                <emma:interpretation id="interp0" emma:lang="it-IT" emma:confidence="0">
                  <emma:literal>sin</emma:literal>
                </emma:interpretation>
                <emma:interpretation id="interp1" emma:lang="it-IT" emma:confidence="0">
                  <emma:literal>san</emma:literal>
                </emma:interpretation>
                <emma:interpretation id="interp2" emma:lang="it-IT" emma:confidence="0">
                  <emma:literal>ten</emma:literal>
                </emma:interpretation>
                <emma:interpretation id="interp3" emma:lang="it-IT" emma:confidence="0">
                  <emma:literal>te,</emma:literal>
                </emma:interpretation>
                <emma:interpretation id="interp4" emma:lang="it-IT" emma:confidence="0">
                  <emma:literal>xen</emma:literal>
                </emma:interpretation>
              </emma:one-of>
            </emma:emma>
          </inkml:annotationXML>
          <inkml:trace contextRef="#ctx0" brushRef="#br0">1780 3385 0,'0'27'0,"-26"51"0,-26 27 16,-27 52-16,-52 52 15,0-25 1,53-27 0,25-26-1,27-79 1,52-52-1,1-52 1,-27-79 0,0-52-1,-27-1 1,27 184 15</inkml:trace>
          <inkml:trace contextRef="#ctx0" brushRef="#br0" timeOffset="900.333">366 3438 0,'0'-26'0,"27"26"0,51-105 0,27 52 16,-27 1-1,1-27 1,-27-25-1,-78 25 1,0 27 0,0 52-1,0 26 1,-1 26 0,27 1-1,27 51 16,-1 1-15,0 0 0,-26-26-1,-26-27 1,-53 26 0,-26 27-1,27-52 1,26-27-1,52-26 1,26 0 0,78 0-1,54-53 1,-27 27 0,-27 0-1,-104 26 1</inkml:trace>
          <inkml:trace contextRef="#ctx0" brushRef="#br0" timeOffset="268.5375">1047 3647 0,'53'53'0,"25"25"0,53 53 15,26 26-15,-26 0 16,0 0-1,-52-26 1,-27-52 0,-26-53-1,-26-52 17,-78-105-32,78 131 31</inkml:trace>
          <inkml:trace contextRef="#ctx0" brushRef="#br0" timeOffset="1480.374">1911 4171 0,'26'-26'16,"1"52"-16,-27 52 0,-27 1 0,54 26 16,-27-27-1,26-25 1,-26-53-1,26 0 1,0-79 0,27 1-1,-27-1 1,26 27 0,1 25-1,-1 54 1,26-1-1,27 52 1,-26 1 0,-27-53-1,-52-26 1</inkml:trace>
        </inkml:traceGroup>
      </inkml:traceGroup>
    </inkml:traceGroup>
    <inkml:traceGroup>
      <inkml:annotationXML>
        <emma:emma xmlns:emma="http://www.w3.org/2003/04/emma" version="1.0">
          <emma:interpretation id="{53ECF003-61E8-49AB-AF1F-C3E913AF8691}" emma:medium="tactile" emma:mode="ink">
            <msink:context xmlns:msink="http://schemas.microsoft.com/ink/2010/main" type="paragraph" rotatedBoundingBox="3877,6961 7073,11090 5350,12423 2155,82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5C6D6F-7066-42F2-B38A-E1554C66FB9E}" emma:medium="tactile" emma:mode="ink">
              <msink:context xmlns:msink="http://schemas.microsoft.com/ink/2010/main" type="line" rotatedBoundingBox="3877,6961 7073,11090 5350,12423 2155,8294"/>
            </emma:interpretation>
          </emma:emma>
        </inkml:annotationXML>
        <inkml:traceGroup>
          <inkml:annotationXML>
            <emma:emma xmlns:emma="http://www.w3.org/2003/04/emma" version="1.0">
              <emma:interpretation id="{B19C736D-F05F-4587-9E09-34260D60B252}" emma:medium="tactile" emma:mode="ink">
                <msink:context xmlns:msink="http://schemas.microsoft.com/ink/2010/main" type="inkWord" rotatedBoundingBox="5264,8752 7073,11090 5350,12423 3541,10085"/>
              </emma:interpretation>
              <emma:one-of disjunction-type="recognition" id="oneOf1">
                <emma:interpretation id="interp5" emma:lang="it-IT" emma:confidence="0">
                  <emma:literal>ai</emma:literal>
                </emma:interpretation>
                <emma:interpretation id="interp6" emma:lang="it-IT" emma:confidence="0">
                  <emma:literal>il</emma:literal>
                </emma:interpretation>
                <emma:interpretation id="interp7" emma:lang="it-IT" emma:confidence="0">
                  <emma:literal>a;</emma:literal>
                </emma:interpretation>
                <emma:interpretation id="interp8" emma:lang="it-IT" emma:confidence="0">
                  <emma:literal>ql</emma:literal>
                </emma:interpretation>
                <emma:interpretation id="interp9" emma:lang="it-IT" emma:confidence="0">
                  <emma:literal>à;</emma:literal>
                </emma:interpretation>
              </emma:one-of>
            </emma:emma>
          </inkml:annotationXML>
          <inkml:trace contextRef="#ctx0" brushRef="#br0" timeOffset="-22653.8235">2435 5114 0,'-26'78'0,"26"-25"0,26-1 15,26-26-15,1-26 16,-1-26 0,0 0-1,1-53 1,-27 1 0,-26-1-1,-52 0 1,-1 27-1,-25 0 1,-27 52 0,26 26 15,27 26-15,26 53-1,26-26 1,52 25-1,1 1 1,51-53 0,-25-25-1,-1-27 1,-25-27 0,-1-25-1,-52-26 1,-26-1-1,-26 0 1,-27 53 0,27 0-1,26 26 1,-1 26 0,27 27-1,27-1 1,51 27 15,-26-27-15,-25-52-1,-27 0 1</inkml:trace>
          <inkml:trace contextRef="#ctx0" brushRef="#br0" timeOffset="-23576.616">2566 5480 0,'26'131'16,"-26"-26"-16,26 26 0,-26 0 16,0 26-1,0 52 1,0-25 0,0 51 15,26 53-16,-52-78 1,52-1 0,-52 1-1,26-27 1,0-26 0,-26-26-1,26-26 1,0-27-1,26-25 1,-52-27 0,26-26-1,26 0 1,-52-52 0,0-79-1,0-26 1,26 157-1</inkml:trace>
          <inkml:trace contextRef="#ctx0" brushRef="#br1" timeOffset="13063.617">78 4171 0,'26'26'0,"27"26"0,-27-25 0,53-1 16,-27-52-16,27-1 0,-27-25 0,-26-53 15,-52 1 1,-79-1 0,0 52-1,-52 53 1,53 27-1,-1 77 1,79 1 0,26 0-1,52 0 1,53-79 0,-1 0-1,-25-52 1,-53 26-1,0 0 1,-26 0 0,27 26-1,25 53 1,53-1 0,26 27 15,0-27-16,-53-104 1,-78 26 0</inkml:trace>
        </inkml:traceGroup>
      </inkml:traceGroup>
    </inkml:traceGroup>
  </inkml:traceGroup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5:35.0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5B8BF61-54BD-4A40-856F-155A7BBA3327}" emma:medium="tactile" emma:mode="ink">
          <msink:context xmlns:msink="http://schemas.microsoft.com/ink/2010/main" type="writingRegion" rotatedBoundingBox="1754,7619 2539,7619 2539,8405 1754,8405"/>
        </emma:interpretation>
      </emma:emma>
    </inkml:annotationXML>
    <inkml:traceGroup>
      <inkml:annotationXML>
        <emma:emma xmlns:emma="http://www.w3.org/2003/04/emma" version="1.0">
          <emma:interpretation id="{7857A3D7-FF09-4D19-8302-D10C1A54D991}" emma:medium="tactile" emma:mode="ink">
            <msink:context xmlns:msink="http://schemas.microsoft.com/ink/2010/main" type="paragraph" rotatedBoundingBox="1754,7619 2539,7619 2539,8405 1754,8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DE1C22-3568-4EE4-A1EE-74EE2CA99801}" emma:medium="tactile" emma:mode="ink">
              <msink:context xmlns:msink="http://schemas.microsoft.com/ink/2010/main" type="line" rotatedBoundingBox="1754,7619 2539,7619 2539,8405 1754,8405"/>
            </emma:interpretation>
          </emma:emma>
        </inkml:annotationXML>
        <inkml:traceGroup>
          <inkml:annotationXML>
            <emma:emma xmlns:emma="http://www.w3.org/2003/04/emma" version="1.0">
              <emma:interpretation id="{F851C6D3-66BF-4715-A78C-2B4D385F56DE}" emma:medium="tactile" emma:mode="ink">
                <msink:context xmlns:msink="http://schemas.microsoft.com/ink/2010/main" type="inkWord" rotatedBoundingBox="1754,7619 2539,7619 2539,8405 1754,8405"/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^</emma:literal>
                </emma:interpretation>
                <emma:interpretation id="interp2" emma:lang="it-IT" emma:confidence="0">
                  <emma:literal>a</emma:literal>
                </emma:interpretation>
                <emma:interpretation id="interp3" emma:lang="it-IT" emma:confidence="0">
                  <emma:literal>.</emma:literal>
                </emma:interpretation>
                <emma:interpretation id="interp4" emma:lang="it-IT" emma:confidence="0">
                  <emma:literal>N</emma:literal>
                </emma:interpretation>
              </emma:one-of>
            </emma:emma>
          </inkml:annotationXML>
          <inkml:trace contextRef="#ctx0" brushRef="#br0">-576 3857 0,'0'52'0,"-79"53"0,1 26 16,-27-27-1,26 1 1,27-52-1,26-53 1,52-27 0,0-77-1,53-53 1,25 26 0,-25-27-1,-27 54 1,-26 25-1,1 53 1,-27 26 0,26 52-1,26 53 1,1 0 0,51 0 15,-25-1-16,-53-25 1,0-53 0,-26-26-1,-26 0 1,-52-26 0,-27-53-1,105 79 1</inkml:trace>
        </inkml:traceGroup>
      </inkml:traceGroup>
    </inkml:traceGroup>
  </inkml:traceGroup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4:45.5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C0D7EE-EC0B-42DB-9F7A-05B9B6ECDA4E}" emma:medium="tactile" emma:mode="ink">
          <msink:context xmlns:msink="http://schemas.microsoft.com/ink/2010/main" type="inkDrawing" rotatedBoundingBox="5341,6568 7855,6572 7854,6626 5340,6623" semanticType="underline" shapeName="Other">
            <msink:sourceLink direction="with" ref="{D6DABB9D-FC93-49E0-AA04-6E4BA20809E3}"/>
            <msink:sourceLink direction="with" ref="{0C8D9EEB-8E70-4E65-B327-421696FB2419}"/>
          </msink:context>
        </emma:interpretation>
      </emma:emma>
    </inkml:annotationXML>
    <inkml:trace contextRef="#ctx0" brushRef="#br0">2592 2574 0,'52'26'0,"27"-26"15,78 0-15,26 26 0,79-26 16,53-26-1,25 26 1,27 0 0,-53 0-1,-52 26 17,-131-26-17,-79-26 1,-52 26-1,-26 0 1,-27 0 0,-25-26-1,78 26 1</inkml:trace>
  </inkml:traceGroup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6:03.55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651428-7E42-447C-9A46-76B51FFE4F68}" emma:medium="tactile" emma:mode="ink">
          <msink:context xmlns:msink="http://schemas.microsoft.com/ink/2010/main" type="writingRegion" rotatedBoundingBox="3194,13974 18331,14734 18127,18781 2991,18021"/>
        </emma:interpretation>
      </emma:emma>
    </inkml:annotationXML>
    <inkml:traceGroup>
      <inkml:annotationXML>
        <emma:emma xmlns:emma="http://www.w3.org/2003/04/emma" version="1.0">
          <emma:interpretation id="{019FCAD7-9E34-4FDE-ABE4-E940DFADE7AB}" emma:medium="tactile" emma:mode="ink">
            <msink:context xmlns:msink="http://schemas.microsoft.com/ink/2010/main" type="paragraph" rotatedBoundingBox="8794,14078 10195,16156 9530,16605 8129,145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28846F1-B384-43D2-B6B9-2799CFC66772}" emma:medium="tactile" emma:mode="ink">
              <msink:context xmlns:msink="http://schemas.microsoft.com/ink/2010/main" type="line" rotatedBoundingBox="8794,14078 10195,16156 9530,16605 8129,14526"/>
            </emma:interpretation>
          </emma:emma>
        </inkml:annotationXML>
        <inkml:traceGroup>
          <inkml:annotationXML>
            <emma:emma xmlns:emma="http://www.w3.org/2003/04/emma" version="1.0">
              <emma:interpretation id="{E8DA0B50-8B41-4B0F-9A72-9416C1709DE3}" emma:medium="tactile" emma:mode="ink">
                <msink:context xmlns:msink="http://schemas.microsoft.com/ink/2010/main" type="inkWord" rotatedBoundingBox="8794,14078 10195,16156 9530,16605 8129,14526"/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&amp;</emma:literal>
                </emma:interpretation>
                <emma:interpretation id="interp2" emma:lang="it-IT" emma:confidence="0">
                  <emma:literal>d</emma:literal>
                </emma:interpretation>
                <emma:interpretation id="interp3" emma:lang="it-IT" emma:confidence="0">
                  <emma:literal>@</emma:literal>
                </emma:interpretation>
                <emma:interpretation id="interp4" emma:lang="it-IT" emma:confidence="0">
                  <emma:literal>R</emma:literal>
                </emma:interpretation>
              </emma:one-of>
            </emma:emma>
          </inkml:annotationXML>
          <inkml:trace contextRef="#ctx0" brushRef="#br0">5761 10272 0,'52'-26'16,"27"52"-16,25 0 0,1 27 0,-26-27 15,-53 26-15,-52-26 16,-79 27 0,0-27-1,27 26 16,25 1-15,53 25 0,26-25-1,79 25 1,-26 1 0,25-27-1,-51 1 1,25-53-1,-25 0 1,-53 0 0</inkml:trace>
          <inkml:trace contextRef="#ctx0" brushRef="#br0" timeOffset="-499.968">6651 11136 0,'-26'79'0,"-27"-1"0,-25 1 15,25 26 1,1 26 0,26 0-1,26-27 1,0-25 0,-26-53-1,-1-78 1,1-79-1,0-26 1,-26-53 0,-1 53-1,27 52 1,26 79 0,26 52-1,1 0 16,51 53-15,27 26 0,-27 26-1,1 0 1,26-27 0,-53 1-1,-26-79 1,0-78-1,-52-53 1,26 105 0</inkml:trace>
          <inkml:trace contextRef="#ctx0" brushRef="#br0" timeOffset="496.062">6756 11660 0,'26'26'0,"0"27"16,-26 25-16,0 1 0,0-27 16,26-26-1,-26-26 1,26-52 0,1-27-1,-1 1 1,0 52-1,0-1 17,-26 54-17,52 51 1,27 53 0,26 52-1,-27-78 1,-25-105-1,25-131 1,-78 131 0</inkml:trace>
        </inkml:traceGroup>
      </inkml:traceGroup>
    </inkml:traceGroup>
    <inkml:traceGroup>
      <inkml:annotationXML>
        <emma:emma xmlns:emma="http://www.w3.org/2003/04/emma" version="1.0">
          <emma:interpretation id="{852CD57A-C3E4-4F1E-B149-EC574B54C177}" emma:medium="tactile" emma:mode="ink">
            <msink:context xmlns:msink="http://schemas.microsoft.com/ink/2010/main" type="paragraph" rotatedBoundingBox="3127,15324 18263,16084 18127,18781 2991,180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8DE717-6B29-4791-89BF-1FD89CE77875}" emma:medium="tactile" emma:mode="ink">
              <msink:context xmlns:msink="http://schemas.microsoft.com/ink/2010/main" type="line" rotatedBoundingBox="3127,15324 18263,16084 18127,18781 2991,18021"/>
            </emma:interpretation>
          </emma:emma>
        </inkml:annotationXML>
        <inkml:traceGroup>
          <inkml:annotationXML>
            <emma:emma xmlns:emma="http://www.w3.org/2003/04/emma" version="1.0">
              <emma:interpretation id="{7BDEBE6B-E9A7-449C-B07D-566C085BE326}" emma:medium="tactile" emma:mode="ink">
                <msink:context xmlns:msink="http://schemas.microsoft.com/ink/2010/main" type="inkWord" rotatedBoundingBox="3127,15324 9612,15649 9477,18347 2991,18021">
                  <msink:destinationLink direction="to" ref="{786A9612-1023-467F-9A9B-DC89E2389E06}"/>
                </msink:context>
              </emma:interpretation>
              <emma:one-of disjunction-type="recognition" id="oneOf1">
                <emma:interpretation id="interp5" emma:lang="it-IT" emma:confidence="0">
                  <emma:literal>sobrio</emma:literal>
                </emma:interpretation>
                <emma:interpretation id="interp6" emma:lang="it-IT" emma:confidence="0">
                  <emma:literal>secret</emma:literal>
                </emma:interpretation>
                <emma:interpretation id="interp7" emma:lang="it-IT" emma:confidence="0">
                  <emma:literal>severi</emma:literal>
                </emma:interpretation>
                <emma:interpretation id="interp8" emma:lang="it-IT" emma:confidence="0">
                  <emma:literal>Secret</emma:literal>
                </emma:interpretation>
                <emma:interpretation id="interp9" emma:lang="it-IT" emma:confidence="0">
                  <emma:literal>sobria</emma:literal>
                </emma:interpretation>
              </emma:one-of>
            </emma:emma>
          </inkml:annotationXML>
          <inkml:trace contextRef="#ctx0" brushRef="#br0" timeOffset="-18218.5605">864 12367 0,'26'26'0,"-78"-26"0,-27 26 16,1-26-16,-27 27 0,-26-1 0,52 26 16,27 27-1,78-27 1,53 0-1,104 27 1,27 26 0,-1-1-1,-52 27 1,-52-26 0,-79-26-1,-52-27 1,-79 0-1,-52-25 17,-26-1-17,-1-26 1,27 0 0,53 0-1,51 0 1,106 0-1,51-53 1,80 1 0,51 0-1,-235 52 1</inkml:trace>
          <inkml:trace contextRef="#ctx0" brushRef="#br0" timeOffset="-17669.7675">1492 13388 0,'27'79'0,"25"-27"0,26 1 15,1-27-15,52 0 16,26-26 0,-26-26-1,-52-27 1,-27-51 0,-52-54-1,-52 1 1,-53 0-1,-26 53 1,0 25 15,0 79-15,52 26 0,1 79-1,78 26 1,52 52-1,27-26 1,52-52 0,-27-53-1,27-78 1,-26-52 0,-26-27-1,-79 105 1</inkml:trace>
          <inkml:trace contextRef="#ctx0" brushRef="#br0" timeOffset="-17202.024">2697 13153 0,'0'104'0,"-26"-25"0,26 26 0,26 26 15,26-1 1,53-25 0,26-26-1,-26-53 16,-1-78-15,-25-1 0,-53-78-1,-26-26 1,0 0 0,-52 52-1,-1 53 1,53 26-1,-26 26 1,52 26 0,27 0-1,25 0 1,-78-26 0</inkml:trace>
          <inkml:trace contextRef="#ctx0" brushRef="#br0" timeOffset="-16079.049">4006 13205 0,'0'26'0,"26"0"0,-26 53 15,27 26-15,-1 26 0,-26-1 16,0 1-1,0-26 1,-26-26 0,-1-53-1,1-26 1,26-53 0,-26-51-1,26-27 1,-26 0 15,26 0-15,0 0-1,26 52 1,53 1 0,-1 52-1,1 26 1,52 52-1,-27 0 1,-25 1 0,-79-27-1,-26 26 1,-53-25 0,27-1-1,-27 0 1,53 26-1,26 1 1,52 25 0,27 1-1,52 26 1,-26-27 15,-27 1-15,1-27-1,-53-26 1,0-26 0,26-78-1,1-1 1,-53 79 0</inkml:trace>
          <inkml:trace contextRef="#ctx0" brushRef="#br0" timeOffset="-15270.507">5577 13545 0,'-78'-26'0,"-1"52"0,1 1 16,-1 25-16,53 26 0,0 53 16,52-26-1,52 26 1,1-26-1,26-27 1,-1-51 0,-25-27-1,0-27 1,-27-51 0,27-53-1,-27 26 16,-26 0-15,26 27 0,1-53-1,-27 131 1,-26 0 0,0 26-1,-26 105 1,0-52-1,-1 25 1,27 1 0,27-26-1,25-1 1,27-25 0,-1-27-1,27 0 1,0-78-1,-53 52 1,0 0 0,-25 0 15,-54-53-15,-25-25-1,-27-53 1,1 26-1,78 105 1</inkml:trace>
          <inkml:trace contextRef="#ctx0" brushRef="#br0" timeOffset="-14865.2595">5813 13624 0,'131'0'0,"-26"-26"0,-1 26 15,-25 0-15,-27-26 16,-78-53 0,-26 0-1,-1 1 1,-25 25-1,25 27 1,53 26 0,27 0-1,77 26 1,53 27 0,1-27-1,-1-52 16,0-27-15,-157 53 0</inkml:trace>
          <inkml:trace contextRef="#ctx0" brushRef="#br1" timeOffset="10675.098">3901 11503 0,'27'52'0,"-1"27"0,-26 26 0,-26 78 16,-1-26 0,-25 0-1,26-52 1,26-53 0,0-52-1,26 0 1,53-52-1,25 26 17,53 26-32,-26 52 15,0 53 1,-105-27 0,-26 1-1,-26-1 16,-131-51-15,26-80 0,0-25-1,79-53 1,52 131 0</inkml:trace>
        </inkml:traceGroup>
        <inkml:traceGroup>
          <inkml:annotationXML>
            <emma:emma xmlns:emma="http://www.w3.org/2003/04/emma" version="1.0">
              <emma:interpretation id="{98AD3808-5732-435B-8A03-172AEF2C06E6}" emma:medium="tactile" emma:mode="ink">
                <msink:context xmlns:msink="http://schemas.microsoft.com/ink/2010/main" type="inkWord" rotatedBoundingBox="10718,16834 18206,17210 18138,18578 10650,18202"/>
              </emma:interpretation>
              <emma:one-of disjunction-type="recognition" id="oneOf2">
                <emma:interpretation id="interp10" emma:lang="it-IT" emma:confidence="0">
                  <emma:literal>SIGNATURE</emma:literal>
                </emma:interpretation>
                <emma:interpretation id="interp11" emma:lang="it-IT" emma:confidence="0">
                  <emma:literal>sicNAURE</emma:literal>
                </emma:interpretation>
                <emma:interpretation id="interp12" emma:lang="it-IT" emma:confidence="0">
                  <emma:literal>sciava</emma:literal>
                </emma:interpretation>
                <emma:interpretation id="interp13" emma:lang="it-IT" emma:confidence="0">
                  <emma:literal>sciavano</emma:literal>
                </emma:interpretation>
                <emma:interpretation id="interp14" emma:lang="it-IT" emma:confidence="0">
                  <emma:literal>sviavano</emma:literal>
                </emma:interpretation>
              </emma:one-of>
            </emma:emma>
          </inkml:annotationXML>
          <inkml:trace contextRef="#ctx0" brushRef="#br0" timeOffset="-13947.3495">8824 13310 0,'0'78'0,"0"27"0,0 26 15,0 0 1,0 0 0,0-27-1,0-51 1,0-27-1,26-78 17,27-53-17,25-26 1,-78 131 0</inkml:trace>
          <inkml:trace contextRef="#ctx0" brushRef="#br0" timeOffset="-12631.0275">9610 13231 0,'0'-26'0,"-105"26"0,0 26 0,-26 26 15,53 79-15,26 0 16,52 105 0,52-79-1,26 0 16,53-52-15,-26-53 0,-53-52-1,1-26 1,-53-52 0,-26-53-1,-27 26 1,27 26-1,0 27 1,26 26 0,52 26-1,27 0 1,26 0 0,-27 0-1,1-53 1,-27 27-1,0-52 1,-25 25 0,-1 27-1,0 26 17,0 26-17,-52 27 1,0 25-1,0 27 1,-1 0 0,1-1-1,26-25 1,0-27 0,0-52-1,0 0 1,26-78-1,1-27 1,-1-26 0,0 0-1,0 0 1,0 27 0,1 25-1,-1 27 1,-26 25-1,26 54 17,0 25-17,0 79 1,53 0 0,26 26-1,-1 0 1,1-26-1,0-52 1,-27-53 0,-25-52-1,-27-53 1,-26-78 0,-26-26-1,-27-27 1,-25 27-1,-27 52 1,53 26 0,26 53 15,-1 52-31,54 0 16,51 0-1,53 26 16,26 0-15,-157-26 0</inkml:trace>
          <inkml:trace contextRef="#ctx0" brushRef="#br0" timeOffset="-11974.8195">11417 13362 0,'-27'131'0,"-25"-52"0,0 51 15,-1 1 1,1 26 0,26-52-1,26-26 1,0-53-1,0-52 1,0-131 0,0-27 15,0 1-15,0 0-1,0 52 1,26 52-1,0 27 1,27 78 0,-1 26-1,53 79 1,-27 53 0,27-1-1,-26 0 1,-27-78-1,-52-53 1,-52-25 0,-27-54-1,-26-25 1,-26 0 0,27-1-1,51 53 16,1-26-15,104 0 0,53 0-1,-105 26 1</inkml:trace>
          <inkml:trace contextRef="#ctx0" brushRef="#br0" timeOffset="-10622.367">12150 13310 0,'0'0'15,"0"26"-15,26 0 0,-26 0 0,-26 0 16,0 1-16,26 51 0,0 1 0,26 52 15,26 0 1,1-1 0,-1-25-1,-26-26 17,-52-105-17,-26-53 1,-27-104-1,-26-1 1,1 1 0,-1 0-1,26 78 1,27 53 0,26 78-1,78-26 1,53 26-1,26-26 1,-27 26 0,27-52-1,-26 0 1,0-53 0,0 53-1,-27 0 1,1 26-1,-27 79 17,-52 25-17,-52 27 1,26-52 0,-1 52-1,27 0 1,0 0-1,79-27 1,26 1 0,-1-53-1,27-52 1,0-52 0,-52-27-1,-1-51 1,-78-28-1,-26 54 1,-26-1 0,-27 53-1,27 52 1,26-27 15,52 27-15,52-52-1,53-27 1,-131 79 0</inkml:trace>
          <inkml:trace contextRef="#ctx0" brushRef="#br0" timeOffset="-9915.381">13800 13231 0,'26'183'0,"-26"1"15,0-1 1,0 26 0,26-25-1,-26-53 1,-26-79-1,26-78 1,-53-105 0,1-26-1,0-53 1,25 1 0,27 52-1,27 26 1,25 78-1,53 80 1,52 51 15,-52 27-15,-27 0 0,-52-27-1,-78-25 1,-27-1-1,1-26 1,-1 0 0,27 1-1,78 25 1,26 53 0,53-1-1,26 1 1,-26 0-1,0-27 1,-53-51 0,-26-27-1,0-79 1,27-52 0,-1-26-1,-52 157 1</inkml:trace>
          <inkml:trace contextRef="#ctx0" brushRef="#br0" timeOffset="-9219.1365">14585 13729 0,'236'78'0,"-79"-25"0,-52-53 31,-79-131-31,-52-26 16,-53-27 0,-26 79-1,79 79 16,157 52-15,52 27 0,79-1-1,-262-52 1</inkml:trace>
          <inkml:trace contextRef="#ctx0" brushRef="#br0" timeOffset="-9551.1465">14795 13545 0,'26'157'0,"-26"-26"16,0 0 0,0 53-1,52-80 1,1 1 0,-1-26-1,53-27 1,-27-26-1,1-26 1,-27 26 0,-26-52-1,-26-52 17,-26-27-17,26 105 1</inkml:trace>
          <inkml:trace contextRef="#ctx0" brushRef="#br0" timeOffset="-14287.1715">8432 13310 0,'26'-53'0,"-79"27"0,-51 0 0,-1 26 16,-26 78-16,79-25 0,25 25 16,54 1-1,51 52 1,27 0-1,52 0 1,-52 0 15,-53-27-31,-52-25 16,-78-53 0,-27-26-1,-26-26 1,-26 0-1,78 0 1,27-27 31,52 27-47,52-79 16,79 27-1,26-27 1,-157 105-1</inkml:trace>
        </inkml:traceGroup>
      </inkml:traceGroup>
    </inkml:traceGroup>
  </inkml:traceGroup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6:32.35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5F4E6EB-47D5-4721-8081-121E48A67E66}" emma:medium="tactile" emma:mode="ink">
          <msink:context xmlns:msink="http://schemas.microsoft.com/ink/2010/main" type="writingRegion" rotatedBoundingBox="16339,10997 20712,10997 20712,12778 16339,12778"/>
        </emma:interpretation>
      </emma:emma>
    </inkml:annotationXML>
    <inkml:traceGroup>
      <inkml:annotationXML>
        <emma:emma xmlns:emma="http://www.w3.org/2003/04/emma" version="1.0">
          <emma:interpretation id="{3B938388-43BF-4725-A36F-41807CFB0676}" emma:medium="tactile" emma:mode="ink">
            <msink:context xmlns:msink="http://schemas.microsoft.com/ink/2010/main" type="paragraph" rotatedBoundingBox="16339,10997 20712,10997 20712,12778 16339,127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903FB0-F3BF-4FC2-A770-7BD867A028FB}" emma:medium="tactile" emma:mode="ink">
              <msink:context xmlns:msink="http://schemas.microsoft.com/ink/2010/main" type="line" rotatedBoundingBox="16339,10997 20712,10997 20712,12778 16339,12778"/>
            </emma:interpretation>
          </emma:emma>
        </inkml:annotationXML>
        <inkml:traceGroup>
          <inkml:annotationXML>
            <emma:emma xmlns:emma="http://www.w3.org/2003/04/emma" version="1.0">
              <emma:interpretation id="{A636D853-CA2F-4188-9FBC-6962797C8582}" emma:medium="tactile" emma:mode="ink">
                <msink:context xmlns:msink="http://schemas.microsoft.com/ink/2010/main" type="inkWord" rotatedBoundingBox="16339,10997 20712,10997 20712,12778 16339,12778"/>
              </emma:interpretation>
              <emma:one-of disjunction-type="recognition" id="oneOf0">
                <emma:interpretation id="interp0" emma:lang="it-IT" emma:confidence="0">
                  <emma:literal>n,</emma:literal>
                </emma:interpretation>
                <emma:interpretation id="interp1" emma:lang="it-IT" emma:confidence="0">
                  <emma:literal>s,</emma:literal>
                </emma:interpretation>
                <emma:interpretation id="interp2" emma:lang="it-IT" emma:confidence="0">
                  <emma:literal>n.</emma:literal>
                </emma:interpretation>
                <emma:interpretation id="interp3" emma:lang="it-IT" emma:confidence="0">
                  <emma:literal>r,</emma:literal>
                </emma:interpretation>
                <emma:interpretation id="interp4" emma:lang="it-IT" emma:confidence="0">
                  <emma:literal>i,</emma:literal>
                </emma:interpretation>
              </emma:one-of>
            </emma:emma>
          </inkml:annotationXML>
          <inkml:trace contextRef="#ctx0" brushRef="#br0">0 862 0,'26'0'0,"-26"-26"0,26 0 16,1-27-16,-1 1 0,26-27 15,53-25-15,26 25 16,26-52 0,-26 79-1,52-27 1,53 1-1,0-1 1,-1 53 15,1 52-31,0 27 32,-27 25-17,27 53 1,-1 26-1,-25 0 1,-1 27 0,1-1-1,-53-26 1,-26-52 0,-53-53-1,-51-26 1,-27-26-1,-27-52 1,-51-158 0,52 79-1,26 27 1,0 104 0</inkml:trace>
          <inkml:trace contextRef="#ctx0" brushRef="#br0" timeOffset="343.7515">3928 862 0,'78'131'0,"-25"-52"0,25 25 15,1 1 1,26 0-1,-53 0 1,-78-53 0,-53 0-1,-52 1 1,-52-27 0,26 26-1,26 1 1,0-80-1,131 27 1</inkml:trace>
        </inkml:traceGroup>
      </inkml:traceGroup>
    </inkml:traceGroup>
  </inkml:traceGroup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7:25.62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465B91-2558-4F2F-BB0E-194CAA59315E}" emma:medium="tactile" emma:mode="ink">
          <msink:context xmlns:msink="http://schemas.microsoft.com/ink/2010/main" type="writingRegion" rotatedBoundingBox="2376,1284 34447,3424 33408,18983 1338,16843"/>
        </emma:interpretation>
      </emma:emma>
    </inkml:annotationXML>
    <inkml:traceGroup>
      <inkml:annotationXML>
        <emma:emma xmlns:emma="http://www.w3.org/2003/04/emma" version="1.0">
          <emma:interpretation id="{7A4D0B01-4A04-4625-9F3D-29D888FDA96C}" emma:medium="tactile" emma:mode="ink">
            <msink:context xmlns:msink="http://schemas.microsoft.com/ink/2010/main" type="paragraph" rotatedBoundingBox="2376,1284 26117,2868 25823,7281 2082,56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C355A0-58FB-42DD-A194-3E93B6D749FC}" emma:medium="tactile" emma:mode="ink">
              <msink:context xmlns:msink="http://schemas.microsoft.com/ink/2010/main" type="line" rotatedBoundingBox="2376,1284 26117,2868 25823,7281 2082,5697"/>
            </emma:interpretation>
          </emma:emma>
        </inkml:annotationXML>
        <inkml:traceGroup>
          <inkml:annotationXML>
            <emma:emma xmlns:emma="http://www.w3.org/2003/04/emma" version="1.0">
              <emma:interpretation id="{87CE6013-FAA5-4EED-8439-C646F8BA4981}" emma:medium="tactile" emma:mode="ink">
                <msink:context xmlns:msink="http://schemas.microsoft.com/ink/2010/main" type="inkWord" rotatedBoundingBox="2376,1284 26117,2868 25823,7281 2082,5697"/>
              </emma:interpretation>
              <emma:one-of disjunction-type="recognition" id="oneOf0">
                <emma:interpretation id="interp0" emma:lang="it-IT" emma:confidence="0">
                  <emma:literal>Antalya.</emma:literal>
                </emma:interpretation>
                <emma:interpretation id="interp1" emma:lang="it-IT" emma:confidence="0">
                  <emma:literal>Aratosi.</emma:literal>
                </emma:interpretation>
                <emma:interpretation id="interp2" emma:lang="it-IT" emma:confidence="0">
                  <emma:literal>intessa.</emma:literal>
                </emma:interpretation>
                <emma:interpretation id="interp3" emma:lang="it-IT" emma:confidence="0">
                  <emma:literal>Aiutasse.</emma:literal>
                </emma:interpretation>
                <emma:interpretation id="interp4" emma:lang="it-IT" emma:confidence="0">
                  <emma:literal>Aiutassi.</emma:literal>
                </emma:interpretation>
              </emma:one-of>
            </emma:emma>
          </inkml:annotationXML>
          <inkml:trace contextRef="#ctx0" brushRef="#br0">-8668-10814 0,'105'-105'0,"-53"157"0,-26 105 16,1 53-16,-27 52 0,-27 78 15,1 27 1,0 26-1,0-1 1,78-51 0,27-53-1,78-26 1,52-79 15,79-26-31,79-52 16,52-27-1,79-25 1,25-1 15,53-26-15,27 27 0,-53-1-1,-27 0 1,-51 27-1,-132 0 1,-104-53 0,-158-26-1,-130-105 1,-131-52 0,-105-79-1,288 236 1</inkml:trace>
          <inkml:trace contextRef="#ctx0" brushRef="#br0" timeOffset="623.9835">-7751-10788 0,'183'-314'0,"105"209"15,79 53 1,104-1-1,105 27 1,79 0 0,52 0-1,52 52 1,0 26 0,-25 53-1,-132 26 1,-157 52-1,-157 27 1,-157 52 15,-79 78-15,-78 27 0,0 78-1,26 0 1,26 0-1,27 0 1,25-78 0,-52-105-1,-52-79 1,-131-157 0,-105-183-1,262 157 1</inkml:trace>
          <inkml:trace contextRef="#ctx0" brushRef="#br0" timeOffset="1282.1445">-6206-9950 0,'340'-79'16,"0"79"-16,79 27 16,27 25 15,-80-26-15,-130 26-1,-158-25 1,-182-80-1,104 53 1</inkml:trace>
          <inkml:trace contextRef="#ctx0" brushRef="#br0" timeOffset="1020.4425">-5028-9793 0,'-26'105'0,"52"78"0,26 53 15,1 52 1,-27-26-1,0-53 1,0-26 0,-26-104-1,-26-79 1,-79-105 0,-26-104-1,-26-79 1,157 288-1</inkml:trace>
          <inkml:trace contextRef="#ctx0" brushRef="#br0" timeOffset="7755.363">-498-9007 0,'52'-27'0,"27"54"0,52-1 15,52 0-15,53-26 16,26 26 0,26-26-1,-26 0 1,-27 0-1,-51 0 1,-106 0 0,-25 26-1,-53-52 1,-27-26 0,27-27-1,0 79 1</inkml:trace>
          <inkml:trace contextRef="#ctx0" brushRef="#br0" timeOffset="8053.1955">1728-9138 0,'209'0'0,"27"52"0,26 0 15,0 1 1,-79 25 0,-78 1-1,-105-27 1,-79 53 0,-78-26-1,-26-1 1,78-26-1,105-104 1,0 52 0</inkml:trace>
          <inkml:trace contextRef="#ctx0" brushRef="#br0" timeOffset="4320.036">-16157-7934 0,'26'-157'0,"53"-52"16,-1 51-1,80-25 1,-28 0 0,54 0-1,-27 52 1,0 26 0,0 79-1,-26 104 1,0 53-1,-26 79 1,-1 25 0,-25 1-1,52 0 1,-26-79 0,52-52 46,131-158-62,-131-104 16,0 0-1,-26-26 1,0 26 0,0 52 15,0 52-31,0 106 15,0 52 1,-27 78 0,1 26-1,-26 1 1,25-1 0,-25-78-1,52-78 1,52-80-1,-26-25 1,0-79 0,-157 131-1</inkml:trace>
          <inkml:trace contextRef="#ctx0" brushRef="#br0" timeOffset="5164.7085">-14481-11600 0,'-52'0'0,"78"53"0,-52 51 15,-27 53-15,-51 27 0,-27 51 16,0-25 0,26-53-1,53-52 1,-1-53 0,27-52-1,0-78 1,26-106-1,0 184 1</inkml:trace>
          <inkml:trace contextRef="#ctx0" brushRef="#br0" timeOffset="5468.4">-15371-11390 0,'157'209'15,"-52"-52"-15,52 53 16,0-1 0,0-52 15,-52-26-16,-27-26 1,-25-53 0,-53-52-1,26-104 1,-26 104 0</inkml:trace>
          <inkml:trace contextRef="#ctx0" brushRef="#br0" timeOffset="5880.483">-14010-10421 0,'79'183'0,"-27"-105"15,1-25 1,-27-27 0,0-78-1,26-27 1,-25-26 0,25 1-1,0 51 1,-26 53 15,27 26-31,25 79 16,-25 0-1,-1 26 1,1-26 0,25-132-1,-78 27 1</inkml:trace>
          <inkml:trace contextRef="#ctx0" brushRef="#br0" timeOffset="6676.3305">-11810-9662 0,'0'26'0,"0"0"15,105 0-15,52 1 0,78-27 0,53 0 16,27 0 0,25-27-1,1 27 1,-27-26 0,-52 26-1,-79 0 1,-131-26-1,-52 26 17,-78-26-17,-79 0 1,0-53 0,26 27-1,52-1 1,79 27-1,26 52 1,0 1 0,105-1-1,26 26 1,27 27 0,-53-1-1,-53 27 1,-78 26-1,-131-52 1,131-79 0</inkml:trace>
          <inkml:trace contextRef="#ctx0" brushRef="#br0" timeOffset="8964.27">4765-10002 0,'53'-53'0,"-53"132"0,0 78 15,26 52-15,-52 27 16,52 0-1,52-27 1,1-78 0,0-52-1,25-79 1,1-53 0,26-104-1,-26-26 1,0 0-1,-53-27 17,53 27-17,-79 78 1,-26 79 0,0 0-1,26 104 1,26 79-1,1 53 1,-27 130 0,79-26-1,-27 27 1,1-1 0,-53-52-1,-52-52 1,-79-27-1,-78-104 1,-105-79 0,-53-26-1,-25-52 1,25 0 0,79-27-1,79 27 16,131-27-15,130 27 0,106-27-1,77 27 1,-261 52 0</inkml:trace>
          <inkml:trace contextRef="#ctx0" brushRef="#br0" timeOffset="9491.58">6337-7960 0,'52'-26'0,"0"52"0,1 79 15,-53 26-15,0 0 0,26 0 16,-26-53-1,26-52 1,0-52 0,53-52-1,-1-53 1,27 26 0,26-52-1,-26 131 1,-27 52 15,53 78-15,0 80-1,-26-27 1,26-26 0,-131-131-1</inkml:trace>
        </inkml:traceGroup>
      </inkml:traceGroup>
    </inkml:traceGroup>
    <inkml:traceGroup>
      <inkml:annotationXML>
        <emma:emma xmlns:emma="http://www.w3.org/2003/04/emma" version="1.0">
          <emma:interpretation id="{7F9B4DC3-15DA-4C61-8686-60BDE6139C42}" emma:medium="tactile" emma:mode="ink">
            <msink:context xmlns:msink="http://schemas.microsoft.com/ink/2010/main" type="paragraph" rotatedBoundingBox="2667,7255 30625,5694 30937,11284 2980,12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06E28D-9CF1-455B-9496-B2CD9A7A3089}" emma:medium="tactile" emma:mode="ink">
              <msink:context xmlns:msink="http://schemas.microsoft.com/ink/2010/main" type="line" rotatedBoundingBox="2667,7255 30625,5694 30937,11284 2980,12846"/>
            </emma:interpretation>
          </emma:emma>
        </inkml:annotationXML>
        <inkml:traceGroup>
          <inkml:annotationXML>
            <emma:emma xmlns:emma="http://www.w3.org/2003/04/emma" version="1.0">
              <emma:interpretation id="{FB14A4F2-2D8F-4761-BABD-C3BBA14FDA60}" emma:medium="tactile" emma:mode="ink">
                <msink:context xmlns:msink="http://schemas.microsoft.com/ink/2010/main" type="inkWord" rotatedBoundingBox="19508,6315 30625,5694 30882,10304 19765,10925"/>
              </emma:interpretation>
              <emma:one-of disjunction-type="recognition" id="oneOf1">
                <emma:interpretation id="interp5" emma:lang="it-IT" emma:confidence="0">
                  <emma:literal>Anodizzarti</emma:literal>
                </emma:interpretation>
                <emma:interpretation id="interp6" emma:lang="it-IT" emma:confidence="0">
                  <emma:literal>Anodizzarono</emma:literal>
                </emma:interpretation>
                <emma:interpretation id="interp7" emma:lang="it-IT" emma:confidence="0">
                  <emma:literal>Anodizzarla</emma:literal>
                </emma:interpretation>
                <emma:interpretation id="interp8" emma:lang="it-IT" emma:confidence="0">
                  <emma:literal>Anodizzarmi</emma:literal>
                </emma:interpretation>
                <emma:interpretation id="interp9" emma:lang="it-IT" emma:confidence="0">
                  <emma:literal>*notiziario</emma:literal>
                </emma:interpretation>
              </emma:one-of>
            </emma:emma>
          </inkml:annotationXML>
          <inkml:trace contextRef="#ctx0" brushRef="#br0" timeOffset="73458.189">1597-4425 0,'-26'210'15,"0"-27"-15,-1 26 16,1-25 0,0-53 15,26-27-16,26-78 1,27-52 0,130-183-1,-183 209 17</inkml:trace>
          <inkml:trace contextRef="#ctx0" brushRef="#br1" timeOffset="57294.1845">1466-6153 0,'26'-26'0,"0"-27"0,27-25 0,-1-27 16,27 0-1,25-26 1,1-26 0,0 52-1,-27-26 1,27 53 0,-52 26-1,-1 25 1,0 54-1,1 25 1,-1 79 0,27 26 15,-1 52-15,1 27-1,25 0 1,27 26-1,-26-27 1,26-25 0,-52-53-1,25-26 1,1-105 0,-26-26-1,25-52 1,-25-79-1,26 0 1,-1 0 0,1 0-1,0 52 1,0 27 0,-53 52-1,27 26 1,-27 27 15,0 25-15,1 1-1,25-27 1,53 0 0,26-52-1,-26 0 1,0-26-1,-26 0 1,0 0 0,-27 0-1,1 26 1,-1 26 0,27 0-1,-26 26 1,25 1-1,1-27 1,0 26 0,0-25-1,-1-27 1,-25 26 15,-27-26-15,1 26-1,-27-26 1,-26 0 0,26 0-1,-26 0 1,26 0 0,-26 0-1,26-26 1,1 26-1,-1 0 1,0 0 0,26 0-1,27 26 1,-27-26 0,1 0-1,-1 0 1,27 0-1,-53 0 1,26 0 0,0-26 15,1 0-15,25-1-1,1 1 1,-1-26-1,27-27 1,-26 1 0,26-27-1,-27 0 1,1 0 0,-1-78-1,1 78 1,-27 1-1,1 51 1,-27 27 0,0 26-1,0 52 1,26 79 15,1 27-15,25 130-1,1-79 1,52 79 15,-26-105-15,-1-25 0,1-80-1,-26-26 1,-1-78-1,1-26 1,-53-27 0,26 1-1,1 25 1,-1 27 0,0 26-1,-25 0 1,51 26-1,27 27 1,26-1 0,0 1-1,0-1 1,26-26 0,26 0 15,27 0-16,25-52 1,1 26 0,26-26-1,-27 0 1,-25-26 0,-27 52-1,27 0 1,-27 78-1,26 1 1,-209-79 0</inkml:trace>
          <inkml:trace contextRef="#ctx0" brushRef="#br0" timeOffset="74331.18">2199-3744 0,'210'-53'0,"-27"53"0,26 0 15,-78 0 1,-52 0-1,-105-26 1,-131-26 0,-79-27-1,0-25 1,1-1 0,104 0-1,131 79 1,52 0-1,184-27 1,52 27 15,26 26-15,0 26 0,-78 1-1,-131-27 1,-53 26-1,-104-52 1,-27-27 0,53 1-1,26 52 1</inkml:trace>
          <inkml:trace contextRef="#ctx0" brushRef="#br0" timeOffset="73857.5775">2540-4268 0,'0'105'0,"0"52"0,-79 52 16,0-25-1,27-27 1,52-26-1,52-26 1,53-53 0,79 0-1,51-26 17,27-52-17,-131 26 1,-79-26-1,-104-26 1,-131-27 0,-27-26-1,-25-25 1,-1-1 0,236 131-1</inkml:trace>
          <inkml:trace contextRef="#ctx0" brushRef="#br0" timeOffset="75454.155">3482-4268 0,'131'-26'0,"53"26"16,104 26-16,52 27 15,-26-27 1,-26-26-1,-78 0 1,-79 0 15,-105-26-15,-52 26 0,-27 104-1,1 53 1,0 27-1,-27 78 1,27-27 0,-1 1 15,1-79-15,26-26-1,-1-105 1,27-52-1,27-105 1,25-79 0,0-51-1,27-1 1,0 52 0,25 53-1,1 79 1,0 51-1,26 106 1,26 78 0,0 53-1,26-1 1,-52-104 0,-52 52 15,-79-79-16,-79-25 1,-78-53 0,-79 52-1,-52-78 1,53 26 0,78 26-1,104-26 1,53 0-1,131-78 1,0-53 0,-131 131-1</inkml:trace>
          <inkml:trace contextRef="#ctx0" brushRef="#br0" timeOffset="74586.0465">4189-4058 0,'-26'261'0,"26"-51"15,0-1 17,-26-51-17,26-28 1,0-77-1,0-27 1,-26-78 0,-27-132-1,53 184 1</inkml:trace>
          <inkml:trace contextRef="#ctx0" brushRef="#br0" timeOffset="75681.6795">4949-4661 0,'288'-52'0,"26"104"15,53 105 1,-27 27 15,-157-53-15,-183-131-1</inkml:trace>
          <inkml:trace contextRef="#ctx0" brushRef="#br0" timeOffset="17582.859">-15267-4006 0,'53'79'0,"-1"51"0,53 80 15,26 26 1,0 52 0,26-26-1,0-1 1,-26-25 0,-26-79-1,-27-52 1,-52-53 15,-26-52-31,-26-52 16,-26-79-1,52 131 1</inkml:trace>
          <inkml:trace contextRef="#ctx0" brushRef="#br0" timeOffset="17182.494">-14062-4189 0,'-52'52'0,"-1"27"15,-25 25-15,-1 27 0,-26 53 16,1 51 0,-27 27-1,-26 0 1,-1 0-1,1-26 1,53-27 15,25-78-15,53-53 0,26-51-1,0-54 1,52-130-1,-26-52 1,1-27 0,-27 236-1</inkml:trace>
          <inkml:trace contextRef="#ctx0" brushRef="#br0" timeOffset="18854.262">-13931-2566 0,'26'-26'0,"-26"26"0,0 79 0,26 25 15,-26 27-15,-26 26 16,26 0 0,0-52-1,26-26 1,-26-53-1,0-52 1,0-27 0,53-78-1,-1-26 1,0 53 0,27-1-1,-1 26 1,1 53-1,-27 26 1,27 53 0,-27 77-1,1 1 17,-53 79-17,0-27 16,0-78-15,0-79 0,0-26-1,0-78 1,26-80 0,-26 158-1</inkml:trace>
          <inkml:trace contextRef="#ctx0" brushRef="#br0" timeOffset="44219.826">-10160-4189 0,'-53'-105'0,"27"53"16,-26-1-16,-1-25 16,-51 25-1,-1 27 1,-52 0-1,0 0 1,-53 26 0,-26 26-1,1 0 17,-1 53-17,27 25 1,-1 54-1,1-1 1,25 52 0,27 27-1,26-1 1,27 53 0,25 53-1,27-53 1,52 0-1,26-26 1,52 0 0,27-27-1,26-25 1,52-27 0,27-52 15,-1-52-31,27-106 15,0 54 17,26-54-17,-1-51 1,106-105 15,-27-79-15,-104 26-1,-53-52 1,-26-26 0,-52-53-1,-52 1 1,-53 25 0,-53 1-1,-104 26 1,-52 26-1,-106 104 1,-51 53 0,-53 131-1,78 53 1,341-53 0</inkml:trace>
          <inkml:trace contextRef="#ctx0" brushRef="#br0" timeOffset="68527.8405">-8799-6127 0,'26'131'16,"-52"0"-16,0 0 0,26 52 15,0 27 16,-26-27-15,52-26 0,-26-78-1,26-53 1,-26-52 0,-26-105-1,-26-53 1,-53-51-1,105 235 1</inkml:trace>
          <inkml:trace contextRef="#ctx0" brushRef="#br0" timeOffset="68160.6765">-10344-6258 0,'-104'0'0,"-80"26"15,-51 27-15,-1 25 32,-26 27-17,105-27 1,78 1 0,106-27-1,130 1 1,157-1-1,79 27 1,52 25 0,-79 27-1,-104-26 1,-183-53 0,-105 1-1,-184-27 1,-130-26-1,-53 0 1,26 0 0,79 26-1,131-26 1,131-26 0,131-79 15,157-52-16,-262 157-15</inkml:trace>
          <inkml:trace contextRef="#ctx0" brushRef="#br0" timeOffset="69350.0535">-9584-6048 0,'26'-79'0,"79"53"16,130 26-16,80 0 0,-1 0 16,26 26-1,-78-26 1,-79 0 0,-104 26-1,-53 0 1,-52 53-1,-53 52 17,-25 52-17,-1 27 1,26 51 15,1-77-31,52-1 16,-27-78-1,53-79 1,0-52 0,26-105 15,27-79-15,-1-25-1,0-1 1,1 27-1,25 78 1,-25 52 0,-1 53-1,27 78 1,52 105 0,26 53-1,0 26 1,26 25-1,-52-51 1,-79-79 0,-52-53-1,-78-51 1,-132-54 0,-78 1 15,0-52-31,26 25 15,79 27 17,131 0-17,104-26 1,131-27 0,-183 79-1</inkml:trace>
          <inkml:trace contextRef="#ctx0" brushRef="#br0" timeOffset="70165.431">-6547-5682 0,'53'26'0,"-27"53"0,0-1 0,-26-25 15,0-27 1,0 0 0,0-26-1,0-26 16,0-26-15,0 25 0,0 1-1,26 0 1,0 0 0,79 26-1,52 0 1,53 0-1,-27 0 1,0 0 0,-78 0-1,-53 26 1,-78 26 0,-52 1-1,-53 52 16,-53 52-31,1 0 16,52 26 0,26-26-1,105-26 17,53 0-17,78-52 1,104-1-1,27-52 1,-52 1 0,-106-27-1,-77-27 1,-158-77 0,-105-27-1,-52 26 1,288 105-1</inkml:trace>
          <inkml:trace contextRef="#ctx0" brushRef="#br0" timeOffset="70346.0835">-6573-4896 0,'157'0'0,"105"0"16,26 0-16,-26 0 15,-79-53 1,-78-78 0,-53 0-1,1-26 1,-53 157 0</inkml:trace>
          <inkml:trace contextRef="#ctx0" brushRef="#br0" timeOffset="71043.3045">-5107-5682 0,'79'131'0,"-105"26"16,0 53-16,-27 25 15,27-25 1,26-53-1,0-52 1,52-53 0,1-52-1,78-79 1,-27-51 0,1-1 15,0 0-16,-26 78 1,-53 27 0,-26 52-1,26 53 1,26 52 0,27 26-1,26-26 1,25-26-1,1-53 1,53-52 0,-27-79-1,-52-78 1,-53 0 0,-78-52-1,-105 52 1,-52 26-1,-27 78 1,1 79 0,25 79 15,80 52-15,77 27-1,106-1 1,26-78-1,78-79 1,-183-26 0</inkml:trace>
          <inkml:trace contextRef="#ctx0" brushRef="#br0" timeOffset="71793.2565">-3090-5263 0,'0'131'0,"0"52"0,-105 27 15,26 25 1,53 27 0,52-157-1,27-79 1,-1-52 0,27-79-1,-53-78 1,0 0-1,-52 52 1,0 52 15,26 53-15,0 26 0,26 105-1,52 52 1,53 0-1,53-26 1,-1-52 0,0-53-1,-52-105 1,-52-26 0,-105-52-1,-27 0 1,-25 26-1,-1 27 1,1 51 0,25 53-1,27 26 1,52 27 0,79-27-1,-105-26 1</inkml:trace>
          <inkml:trace contextRef="#ctx0" brushRef="#br0" timeOffset="72459.2295">-1388-4739 0,'26'52'16,"-26"53"-16,-52 52 0,-27 26 31,0-52-15,53-52-1,0-53 1,26-52-1,26-79 1,53-104 0,-27-1-1,27 27 1,26 26 0,-27 78 15,1 27-16,-1 78 1,53 79 0,0 78-1,26 26 1,-26-25 0,-26-27-1,-53-26 1,-78-79-1,-79 1 1,-104-53 0,-79 0-1,52 26 1,27 26 0,104-26-1,105 0 1,105 1-1,104-80 1,1-25 0,-1-27-1,-209 105 17</inkml:trace>
          <inkml:trace contextRef="#ctx0" brushRef="#br0" timeOffset="73169.145">0-4582 0,'52'-26'0,"-52"78"0,-26 105 15,0 27-15,26 25 16,0-26-1,0-26 1,26-78 0,-26-79-1,0 0 17,-26-210-17,26 1 1,26-27-1,79 27 1,25 52 0,28 52-1,-1 79 1,0 26 0,-79 105-1,-51-1 1,-80 1-1,-104 0 1,-26-27 0,-1 1-1,80-53 17,51 0-17,80 0 1,77 53-1,53 26 1,27-1 0,-53 1-1,-53 0 1,-52-53 0,-26-25-1,0-27 1,-52-105-1,52-79 1,0 184 0</inkml:trace>
        </inkml:traceGroup>
      </inkml:traceGroup>
    </inkml:traceGroup>
    <inkml:traceGroup>
      <inkml:annotationXML>
        <emma:emma xmlns:emma="http://www.w3.org/2003/04/emma" version="1.0">
          <emma:interpretation id="{641DAE77-3D8C-459D-A2A3-9890E35300B0}" emma:medium="tactile" emma:mode="ink">
            <msink:context xmlns:msink="http://schemas.microsoft.com/ink/2010/main" type="paragraph" rotatedBoundingBox="18415,11766 29110,12692 28898,15139 18203,142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B0ED05-B919-4F96-947A-D249AD324D3E}" emma:medium="tactile" emma:mode="ink">
              <msink:context xmlns:msink="http://schemas.microsoft.com/ink/2010/main" type="inkBullet" rotatedBoundingBox="18282,13298 20660,13504 20610,14081 18233,13875"/>
            </emma:interpretation>
            <emma:one-of disjunction-type="recognition" id="oneOf2">
              <emma:interpretation id="interp10" emma:lang="it-IT" emma:confidence="0">
                <emma:literal>→</emma:literal>
              </emma:interpretation>
            </emma:one-of>
          </emma:emma>
        </inkml:annotationXML>
        <inkml:trace contextRef="#ctx0" brushRef="#br0" timeOffset="34803.4365">0 210 0,'52'26'0,"0"-26"0,1 0 0,25 0 16,1 26-16,52-26 0,26 26 16,26-26-1,27 0 1,-1 0 0,-26 0-1,-25-26 1,-28 26-1,-51 0 1,-53 0 0,-26 0-1,-52-26 1,-27 0 0,1-53 15,-1 27-16,53-27 1,26 79-16</inkml:trace>
        <inkml:trace contextRef="#ctx0" brushRef="#br0" timeOffset="35112.987">1571-26 0,'209'53'0,"-78"-1"0,26 27 16,-26-27-1,-26 26 1,-27-25 0,-78-27-1,-26 26 1,-52-25-1,25 25 1,-25 0 0,52 1-1,26-53 1,52-27 0,-52 27-1</inkml:trace>
      </inkml:traceGroup>
      <inkml:traceGroup>
        <inkml:annotationXML>
          <emma:emma xmlns:emma="http://www.w3.org/2003/04/emma" version="1.0">
            <emma:interpretation id="{E1050FC9-B1E5-4B60-9C8A-63565AC5224B}" emma:medium="tactile" emma:mode="ink">
              <msink:context xmlns:msink="http://schemas.microsoft.com/ink/2010/main" type="line" rotatedBoundingBox="22215,12095 29110,12692 28898,15139 22003,14543"/>
            </emma:interpretation>
          </emma:emma>
        </inkml:annotationXML>
        <inkml:traceGroup>
          <inkml:annotationXML>
            <emma:emma xmlns:emma="http://www.w3.org/2003/04/emma" version="1.0">
              <emma:interpretation id="{92ECD231-3B4C-44B7-8B1A-17FBDAD874EF}" emma:medium="tactile" emma:mode="ink">
                <msink:context xmlns:msink="http://schemas.microsoft.com/ink/2010/main" type="inkWord" rotatedBoundingBox="24766,12679 29079,13052 28898,15139 24585,14766"/>
              </emma:interpretation>
              <emma:one-of disjunction-type="recognition" id="oneOf3">
                <emma:interpretation id="interp11" emma:lang="it-IT" emma:confidence="0">
                  <emma:literal>Snob</emma:literal>
                </emma:interpretation>
                <emma:interpretation id="interp12" emma:lang="it-IT" emma:confidence="0">
                  <emma:literal>Inch</emma:literal>
                </emma:interpretation>
                <emma:interpretation id="interp13" emma:lang="it-IT" emma:confidence="0">
                  <emma:literal>Inani</emma:literal>
                </emma:interpretation>
                <emma:interpretation id="interp14" emma:lang="it-IT" emma:confidence="0">
                  <emma:literal>Inali</emma:literal>
                </emma:interpretation>
                <emma:interpretation id="interp15" emma:lang="it-IT" emma:confidence="0">
                  <emma:literal>Inane</emma:literal>
                </emma:interpretation>
              </emma:one-of>
            </emma:emma>
          </inkml:annotationXML>
          <inkml:trace contextRef="#ctx0" brushRef="#br0" timeOffset="41294.232">6441 79 0,'53'105'0,"-53"26"0,0 26 16,26-26-1,0 0 1,-26-79 0,26-26-1,0-26 1,27-105-1,-1 1 1,53-53 0,0 26-1,26 52 1,-1 53 0,-51 52-1,0 53 16,-27 78-15,0 26 0,1 0-1,-53 1 1,26-80 0,-26-51-1,26-53 1,-26-79-1,52-52 1,-52 131 0</inkml:trace>
          <inkml:trace contextRef="#ctx0" brushRef="#br0" timeOffset="41888.9205">8405 210 0,'79'0'0,"-79"52"0,26 53 16,-26 26-16,0 26 16,0 26-1,26-52 1,0-26 0,-26-26-1,-26-79 1,-26-53-1,-27-78 1,-26 0 0,27 0-1,-27 79 1,79 52 0,52 26-1,53-26 16,104 26-15,26 27 0,-25-53-1,-27 26 1,-52-26 0,-53-26-1,-26-27 16,-26 53-31</inkml:trace>
          <inkml:trace contextRef="#ctx0" brushRef="#br0" timeOffset="42519.7395">9767-497 0,'26'157'0,"-52"26"16,0 53-16,26 26 16,-27-27-1,54 27 1,-54-78 0,54-53 15,-27-105-16,0-26 1,26-53 0,0-104-1,53 26 1,25 27 0,1 77-1,52 80 1,0 78-1,-26 52 1,-52 0 0,-27 1-1,-52-53 1,-26-53 0,-26-52-1,-79-130 1,131 104-1</inkml:trace>
          <inkml:trace contextRef="#ctx0" brushRef="#br0" timeOffset="40668.2955">4582-1309 0,'0'105'16,"26"52"-16,0 0 0,-26 53 16,53-27-1,-1-26 1,1-26-1,-1-79 17,0-52-17,27-52 1,-1-79 0,1-52-1,0-1 1,-27 1-1,0 78 1,-26 53 0,1 52-1,-27 79 1,26 78 0,26 78-1,27 27 1,-27 52-1,1-26 1,-1-52 0,-78-26 15,-27-79-31,-104-53 16,-78-78 15,-80-52-16,-25-53 1,26 26 0,52 27-1,131 0 1,79 25 0,78 27-1,131 27 1,52-27-1,27 26 1,-236-26 0</inkml:trace>
        </inkml:traceGroup>
      </inkml:traceGroup>
    </inkml:traceGroup>
    <inkml:traceGroup>
      <inkml:annotationXML>
        <emma:emma xmlns:emma="http://www.w3.org/2003/04/emma" version="1.0">
          <emma:interpretation id="{BD4EEE07-D843-4D23-8E1E-A8BEA328F4D4}" emma:medium="tactile" emma:mode="ink">
            <msink:context xmlns:msink="http://schemas.microsoft.com/ink/2010/main" type="paragraph" rotatedBoundingBox="3060,8924 34114,12998 33092,20788 2038,16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77DBEE-C858-4AB4-8493-2BABE0E459AB}" emma:medium="tactile" emma:mode="ink">
              <msink:context xmlns:msink="http://schemas.microsoft.com/ink/2010/main" type="line" rotatedBoundingBox="3060,8924 34114,12998 33092,20788 2038,16714"/>
            </emma:interpretation>
          </emma:emma>
        </inkml:annotationXML>
        <inkml:traceGroup>
          <inkml:annotationXML>
            <emma:emma xmlns:emma="http://www.w3.org/2003/04/emma" version="1.0">
              <emma:interpretation id="{B41A5CDB-DD5F-4E3A-A070-1D6036950C1E}" emma:medium="tactile" emma:mode="ink">
                <msink:context xmlns:msink="http://schemas.microsoft.com/ink/2010/main" type="inkWord" rotatedBoundingBox="21325,11320 34114,12998 33286,19311 20497,17633"/>
              </emma:interpretation>
              <emma:one-of disjunction-type="recognition" id="oneOf4">
                <emma:interpretation id="interp16" emma:lang="it-IT" emma:confidence="0">
                  <emma:literal>attardò</emma:literal>
                </emma:interpretation>
                <emma:interpretation id="interp17" emma:lang="it-IT" emma:confidence="0">
                  <emma:literal>atto</emma:literal>
                </emma:interpretation>
                <emma:interpretation id="interp18" emma:lang="it-IT" emma:confidence="0">
                  <emma:literal>attuato</emma:literal>
                </emma:interpretation>
                <emma:interpretation id="interp19" emma:lang="it-IT" emma:confidence="0">
                  <emma:literal>attuarono</emma:literal>
                </emma:interpretation>
                <emma:interpretation id="interp20" emma:lang="it-IT" emma:confidence="0">
                  <emma:literal>attuano</emma:literal>
                </emma:interpretation>
              </emma:one-of>
            </emma:emma>
          </inkml:annotationXML>
          <inkml:trace contextRef="#ctx0" brushRef="#br1" timeOffset="60283.251">4634 1676 0,'27'0'0,"-1"79"15,0 52-15,26 52 0,-52 0 16,0 1-1,0-53 1,-26-53 0,52-78-1,-26 0 1,53-78 15,25-27-15,27 26-1,26 27 1,0 104 0,0 1-1,-53 51 1,-25 1 0,-27 0-1,-26 0 1,0-27-1,0-78 1</inkml:trace>
          <inkml:trace contextRef="#ctx0" brushRef="#br1" timeOffset="63529.137">5918 1702 0,'-341'-209'0,"27"78"16,0 79-1,-27 78 1,53 79 0,26 104-1,105 105 1,79 27-1,104 25 1,105-25 15,131-27-15,78-78 0,79-53-1,26-105 1,-52-130-1,-53-105 1,-130-131 0,-132-52-1,-182-53 1,-237-52 0,-156 52-1,-236 52 1,-132 132-1,865 209 1</inkml:trace>
          <inkml:trace contextRef="#ctx0" brushRef="#br1" timeOffset="59627.043">7201 4007 0,'183'26'0,"-78"0"0,26 0 16,26 27 0,0 25-1,0 1 1,-52 26 0,-53-1-1,27-25 1,-79-1-1,0 1 1,-27 0 0,-25-1-1,0-26 1,-1-52 15,-25-52-15,78 52-16</inkml:trace>
          <inkml:trace contextRef="#ctx0" brushRef="#br0" timeOffset="45503.9235">10395-968 0,'26'-105'0,"-78"26"0,-131 27 15,-79 52 1,-78 52 0,-53 53-1,0 52 1,26 53 0,53 25-1,52 53 1,105 53-1,105 25 1,104-25 0,79 25-1,105-78 1,26-78 0,104 25 15,53-77-16,0-54 1,0-104 0,-26-78-1,-26-79 1,-53-53 0,-52-52-1,-105-52 1,-105-52-1,-104-27 1,-105-26 0,-105 52-1,-105 79 1,-183 0 0,-183 79-1,733 209 1</inkml:trace>
          <inkml:trace contextRef="#ctx0" brushRef="#br1" timeOffset="53083.5165">2592 2933 0,'-26'-26'16,"0"0"-16,-27 26 0,1 26 0,26 0 15,26 0-15,26-26 0,26 0 0,1 27 16,51-27-16,1 26 0,52 0 0,27-26 16,25 26-16,27 0 0,-1-26 0,1 26 15,52 1 1,-26-1-1,26 0 1,0 26 15,26-25-15,0 25 0,1-26-1,-27 0 1,78-52 15,27 79-15,-131-27-1,-26 0 1,-53-26 0,-26 0-1,-26 0 1,-52 0-1,-27 0 1,-26 0 0,-26 0-1,0 26 1,0-26 0,26-26-1,53-26 16,26-53-15,25-26 0,1 0-1,0 26 1,-26 27 0,0 51-1,-53 27 1,1 53-1,-27 78 1,-26 52 0,26-26-1,0 26 1,53-52 0,25 0-1,1-78 1,52-53-1,0-27 1,-26-51 0,-26 26-1,0-1 17,-53 27-17,-26 52 1,1-26-1,-1 53 1,0 25 0,0 1-1,26-1 1,27 1 0,26-27-1,0-26 1,-1-52-1,-25 0 1,-1 0 0,27 0-1,-26-27 1,-1 27 0,1 0-1,-1 52 1,-25 0-1,-1 27 1,27-27 15,25 0-15,27 0 0,0 0-1,0-26 1,0 27-1,-26-1 1,0 52 0,-27-25-1,1-1 1,-27-26 0,0 0-1,1-52 1,-53 0-1,26-26 1,0-1 0,53-25-1,-1-1 1,27-52 0,0 26-1,26-52 16,-27 53-15,1 51 0,-26 53-1,25 26 1,-51 53 0,-1 0-1,1-27 1,25 53-1,27-27 1,26 1 0,-26-1-1,25-25 1,-25 25 0,0 27-1,0-53 1,26 1-1,0-27 1,26-52 0,-26-105-1,-131 131 1</inkml:trace>
          <inkml:trace contextRef="#ctx0" brushRef="#br0" timeOffset="19480.1985">-12569-2487 0,'0'78'0,"26"53"0,-26 79 15,26-53 1,-26-26-1,0 52 1,0-131 15,0-25-31,-79-80 16,1-51 0,-27-27-1,0 26 1,1 52-1,51 53 17,53 0-17,53 0 1,77 0 0,54 27-1,25-54 1,-52 27-1,-26 0 1,-52-26 0,-79-26-1,-26-53 1,26 105 0</inkml:trace>
          <inkml:trace contextRef="#ctx0" brushRef="#br0" timeOffset="20055.357">-11967-3404 0,'78'131'0,"-78"52"16,27 53-16,-1 157 31,-26-53-15,-26-104-1,26-79 1,0-78 0,-27-79-1,54-26 1,-1-79 0,26-52-1,27 52 16,52 53-15,0 25 0,-1 80-1,1 51 1,-52 54 0,-79-1-1,0 0 1,-79-52-1,-25-132 1,104 27 0</inkml:trace>
          <inkml:trace contextRef="#ctx0" brushRef="#br2" timeOffset="25364.5875">-15816 236 0,'52'0'0,"0"-26"0,1 26 16,-1 0-16,27 26 0,-1-26 0,1 0 15,25 26 1,27 0-1,-26-26 1,26 0 0,26 27-1,-26-27 1,26 0 0,26 0-1,-52 26 1,27-26 15,-1-26-31,0 52 16,0-26-1,0 0 1,0 0 15,26-26-15,-26 26-1,1 0 1,-1 0 0,26 0-1,-26-27 1,0 27 0,0-26-1,-26 26 1,0-78-1,-26 78 1,0-26 0,-53 26-1,-26 0 1,0 0 0,-26 0-1,0 0 1,27 0-1,-27 0 1,0 0 15,0 0-15,0 0 0,0 0-1,0 0 1,0 0-1,0 0 1,0 0 0,0 0-1,0 0 1,0 0 0,0 0-1,0-27 1,26-25-1,0 0 1,0-53 15,0-52-15,79 0 0,-79-1-1,27 1 1,-1 26 15,-26 1-15,0 25-1,1 26 1,-1 53 0,0 0-1,-26 52 1,26 53-1,0 52 1,1 26 0,-1 78-1,26-25 1,0 52 0,1 0-1,25 26 1,-25 26-1,25-52 1,-25-1 0,25-25-1,1-105 1,-27-26 15,-26-79-15,1-26-1,-27-79 1,26-78 0,26-26-1,-26-26 1,27-1 0,-1 1-1,0-1 1,27 27-1,0 26 1,-27 26 0,26 26-1,-25 53 1,-1 52 0,-26 26-1,27 52 1,-27 53-1,0 0 1,26 0 15,-25 0-15,25-26 0,0-79-1,1 0 1,-1-52-1,27-53 1,-27-25 0,27 25-1,25-26 1,1 27 0,0 26-1,-27 52 1,1 26-1,0 26 1,-1 0 0,-26 53-1,-25-52 1,-1-53 0,-26 0-1</inkml:trace>
          <inkml:trace contextRef="#ctx0" brushRef="#br0" timeOffset="32220.594">-7594-2828 0,'26'53'16,"0"78"-16,-26 52 0,0 53 16,0 78 15,0 26-15,0 27-1,-26 52 1,26 52-1,26-26 1,0 0 0,1-26-1,-1-52 1,26-53 0,-52-78-1,26-79 1,-52-78-1,26-27 1,-26-52 0,26 0-1,0 0 1,26-26 0,0 26-1,53-26 1,26 26 15,78 26-15,53-26-1,78 52 1,52-26 0,53 27-1,53-1 1,25 27-1,1-27 1,52 0 0,0 27-1,-1 26 1,1-1 0,-52 27-1,-53 0 1,-78 0-1,-106-105 1,-156-78 0,-105-157-1,0 209 1</inkml:trace>
          <inkml:trace contextRef="#ctx0" brushRef="#br0" timeOffset="33044.76">-6809-2906 0,'367'0'0,"-27"52"15,1 1 1,78-1 0,78-26-1,1 0 1,52 27-1,0-27 1,-27 26 0,-51 1-1,-53-27 1,-79 26 15,27-26-15,-184 27-1,-52 25 1,-26 27 0,-27 78-1,-25 27 1,-27 78 0,0 52-1,-26 53 1,0 52-1,26 53 1,26-1 0,1 1 15,-27-53-15,0-79-1,-26-104 1,-52-131-1,-27-183 1,79 52 0</inkml:trace>
          <inkml:trace contextRef="#ctx0" brushRef="#br1" timeOffset="61479.4635">-13983 1231 0,'0'210'0,"0"25"15,0 53 1,0-26-1,26-26 1,0-79 0,-26-52-1,0-79 1,0-26 0,26-105-1,26-52 1,27 26-1,26 26 1,-27 79 0,27 26 15,-26 79-15,-1 52-1,-25 52 1,-27-26-1,-26-26 1,-26-79 0,26-25-1,-27-106 1,-51-104 0,78 183-1</inkml:trace>
          <inkml:trace contextRef="#ctx0" brushRef="#br1" timeOffset="62242.11">-14088 760 0,'-184'0'0,"27"26"0,-78 53 16,-27 51 0,26 80-1,27 78 1,104 26-1,79 27 1,130-1 0,132 0-1,105-52 1,51-26 0,80-105-1,-1-78 1,-26-131-1,-52-132 1,-105-78 0,-105-78-1,-156-27 1,-106-78 15,-131 26-15,-51 79-1,-106 52 1,-26 157 0,-78 131-1,26 157 1,26 131 0,105 79-1,314-367 1</inkml:trace>
        </inkml:traceGroup>
      </inkml:traceGroup>
    </inkml:traceGroup>
  </inkml:traceGroup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8:24.75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318C975-C29E-4A75-A8EA-7DE3E196CEE1}" emma:medium="tactile" emma:mode="ink">
          <msink:context xmlns:msink="http://schemas.microsoft.com/ink/2010/main" type="inkDrawing" rotatedBoundingBox="20782,17059 26266,17581 26199,18287 20715,17766" semanticType="underline" shapeName="Other">
            <msink:sourceLink direction="with" ref="{EE950D55-0394-4D8B-BCFB-A27F7FAEFFED}"/>
            <msink:sourceLink direction="with" ref="{17BFD741-02B3-4037-B96C-B44C03C1BEB0}"/>
          </msink:context>
        </emma:interpretation>
      </emma:emma>
    </inkml:annotationXML>
    <inkml:trace contextRef="#ctx0" brushRef="#br0">5501 525 0,'-209'78'0,"52"-25"0,-53-1 16,1-52-1,-79 26 1,-26 1 0,-79-54-1,0 27 1,-78-78-1,-27-1 1,1 27 0,51 0-1,80 25 1,130 27 15,79 0-15,105 0-1,52-26 1,26-52 0,-26-1-1,-26-52 1,-53 53 0,-26 25-1,1 53 1,77 0-1,1 0 1,-26 0 0,0 26-1,-27 1 1,53 25 0,-27 0-1,53 1 1,0-27-1,27 26 1,25-26 15,27 27-15,51 25 0,54 1-1,-27-1 1,0 1-1,-78-27 1,-27-52 0,-52 27-1,26-27 1,26 0 0,132-27-1,-184 27 1</inkml:trace>
  </inkml:traceGroup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9:44.4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E977AE-BE8F-4D5A-9677-2C2BAC05C0F7}" emma:medium="tactile" emma:mode="ink">
          <msink:context xmlns:msink="http://schemas.microsoft.com/ink/2010/main" type="inkDrawing" rotatedBoundingBox="9090,2748 19608,2308 19846,8000 9328,8440" hotPoints="19578,2625 19675,7784 9385,7976 9289,2817" semanticType="enclosure" shapeName="Rectangle">
            <msink:destinationLink direction="with" ref="{F397DB6E-8678-4A5D-97CF-F034D4C0ACBD}"/>
          </msink:context>
        </emma:interpretation>
      </emma:emma>
    </inkml:annotationXML>
    <inkml:trace contextRef="#ctx0" brushRef="#br0">0 0 0,'26'52'0,"0"53"0,-26 79 0,0 51 15,26 79 1,1 1 0,-1 77-1,0 27 1,-26 0-1,0 27 1,-26-1 0,26-53-1,-26-51 1,26-53 0,0-79 15,26-78-31,0-52 15,0-79 17,-26-157-17,-78-210 1,-1 27 0,79 340-1</inkml:trace>
    <inkml:trace contextRef="#ctx0" brushRef="#br0" timeOffset="1186.4475">157-288 0,'314'-105'15,"131"105"-15,-104 53 16,51-27-1,106 26 1,0-26 0,51-26 15,54 0-15,51-26-1,1 0 1,26-26-1,0 25 1,-53 1 0,-26 0-1,-104 26 1,-53 0 0,-78 26-1,-79 0 1,-53 53-1,-51 0 1,-53 25 15,-27 80-31,1 25 16,-26 79 0,-1 26 15,27 79-31,-53 52 31,27-26-15,-27 26-1,-26 1 1,-52-54 0,26-51-1,-52-53 1,-1-26-1,-25-53 1,-1-52 0,-52-52-1,-26-26 1,-78-27 15,-53-52-31,-79-26 16,-131-27-1,-104-25 1,-105-1 0,-52 1-1,-53 25 1,-52 1 15,26 26-15,79 0-1,-734 418 1,995-444 0,106 0-1,104 25 1,78 1 0,603-209-1,-472 261 1,53 0-1,0-26 1,26 0 0</inkml:trace>
  </inkml:traceGroup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2:00:41.1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F55351-7A2B-4872-8092-D63DDA827AFD}" emma:medium="tactile" emma:mode="ink">
          <msink:context xmlns:msink="http://schemas.microsoft.com/ink/2010/main" type="writingRegion" rotatedBoundingBox="2039,7370 4943,1066 8863,2872 5959,9176"/>
        </emma:interpretation>
      </emma:emma>
    </inkml:annotationXML>
    <inkml:traceGroup>
      <inkml:annotationXML>
        <emma:emma xmlns:emma="http://www.w3.org/2003/04/emma" version="1.0">
          <emma:interpretation id="{01A4288E-2E62-456D-9AEF-5CCDDDCCD6D4}" emma:medium="tactile" emma:mode="ink">
            <msink:context xmlns:msink="http://schemas.microsoft.com/ink/2010/main" type="paragraph" rotatedBoundingBox="2039,7370 4943,1066 8863,2872 5959,9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0E8630-FA50-48B2-8940-AA01F89A7237}" emma:medium="tactile" emma:mode="ink">
              <msink:context xmlns:msink="http://schemas.microsoft.com/ink/2010/main" type="line" rotatedBoundingBox="2039,7370 4943,1066 8863,2872 5959,9176"/>
            </emma:interpretation>
          </emma:emma>
        </inkml:annotationXML>
        <inkml:traceGroup>
          <inkml:annotationXML>
            <emma:emma xmlns:emma="http://www.w3.org/2003/04/emma" version="1.0">
              <emma:interpretation id="{C56884CD-13EA-4152-8762-0F552A753421}" emma:medium="tactile" emma:mode="ink">
                <msink:context xmlns:msink="http://schemas.microsoft.com/ink/2010/main" type="inkWord" rotatedBoundingBox="2039,7370 4943,1066 8863,2872 5959,9176">
                  <msink:destinationLink direction="with" ref="{91BB1BD8-0373-438E-974A-31C9170D6E08}"/>
                </msink:context>
              </emma:interpretation>
              <emma:one-of disjunction-type="recognition" id="oneOf0">
                <emma:interpretation id="interp0" emma:lang="it-IT" emma:confidence="0">
                  <emma:literal>Elio</emma:literal>
                </emma:interpretation>
                <emma:interpretation id="interp1" emma:lang="it-IT" emma:confidence="0">
                  <emma:literal>Edito</emma:literal>
                </emma:interpretation>
                <emma:interpretation id="interp2" emma:lang="it-IT" emma:confidence="0">
                  <emma:literal>Ezio</emma:literal>
                </emma:interpretation>
                <emma:interpretation id="interp3" emma:lang="it-IT" emma:confidence="0">
                  <emma:literal>Etico</emma:literal>
                </emma:interpretation>
                <emma:interpretation id="interp4" emma:lang="it-IT" emma:confidence="0">
                  <emma:literal>loft</emma:literal>
                </emma:interpretation>
              </emma:one-of>
            </emma:emma>
          </inkml:annotationXML>
          <inkml:trace contextRef="#ctx0" brushRef="#br0">-943 2707 0,'0'26'0,"0"0"0,0 27 0,27-27 15,25-26-15,-26-26 0,0-27 0,-26 1 16,-26 0-16,-26-1 0,-1 1 0,-25 26 16,26 52-16,-1 0 0,1 53 15,26-1 1,52 1 0,26-1-1,27-25 1,25-53-1,27 0 1,-26-53 0,-53 1-1,-25-27 1,-54 27 0,-25 0-1,-26-1 1,-27 53-1,26 53 1,53-1 15,26 53-15,79-27 0,-1 1-1,-78-79 1</inkml:trace>
          <inkml:trace contextRef="#ctx0" brushRef="#br0" timeOffset="-744.093">-864 2890 0,'-26'-52'0,"26"26"15,0 0-15,26 52 0,-26 26 0,26 53 16,-26 0-16,0 26 0,26 0 0,-26 26 15,27 0 1,-27 26 0,-27-52-1,27-26 1,0-1 15,0-77-15,0-1-1,0-26 1,0-53 0,0-25-1,0-53 1,27 0 0,-1-52-1,-26 183 1</inkml:trace>
          <inkml:trace contextRef="#ctx0" brushRef="#br0" timeOffset="2086.7805">-943 2838 0,'79'183'0,"-79"-104"0,0 52 15,0-26 1,0 52 0,0 0-1,0 0 1,26-26-1,-26-53 1,26-25 0,-26-27-1,0-52 1,0 26 0,0 0-1,0 0 1,0 0-1,0 0 1,-26 26 0,26-52-1,0 26 1</inkml:trace>
          <inkml:trace contextRef="#ctx0" brushRef="#br0" timeOffset="-1819.2195">-2592 4331 0,'78'0'0,"-52"0"16,27 0-16,-1 0 0,27 26 0,26-26 16,-1 0-16,27 0 15,26-79 1,27 79 0,-1 0-1,53 0 1,-1 0-1,27 0 1,0 0 15,26 0-15,0 0 0,-26 0-1,26 0 1,-52 0-1,-53-26 1,-52 26 0,-53 0-1,-51 0 1,-27 0 0,-27 0-1,-51 26 1,-1-52-1,-25-26 1,104 52 0</inkml:trace>
          <inkml:trace contextRef="#ctx0" brushRef="#br1" timeOffset="-54443.781">0 10 0,'26'-52'0,"0"130"0,-26 105 16,0 53-16,0-26 15,0-1 1,0-78 0,0-52-1,27-79 1,25-131-1,27-79 1,-79 210 0</inkml:trace>
          <inkml:trace contextRef="#ctx0" brushRef="#br1" timeOffset="-53872.5285">943 89 0,'26'183'0,"-52"26"15,-27 1 1,-25-27 0,52-104-1,0-79 16,26-27-31,26-130 16,-26-26 15,52 0-15,0 26 0,1 78-1,-27 79 1,0 52-1,53 106 1,-1-1 0,27 0-1,26-52 1,26-79 0,-26-52-1,-26-79 1,-53-52-1,-52-27 1,-26 1 0,-26 26-1,25 52 1,54 27 0,-27 78-1</inkml:trace>
          <inkml:trace contextRef="#ctx0" brushRef="#br2" timeOffset="-34424.5545">969-1614 0,'-498'-52'0,"132"104"15,-53 132 1,26 51-1,79 106 1,78 78 0,79 0-1,131 52 1,104-52 0,80 0-1,130-79 1,78-78 15,79-105-15,53-104-1,-1-132 1,1-104 0,-79-105-1,-79-105 1,-130-52-1,-132-53 1,-156 1 0,-105 26-1,-106 78 1,-103 105 0,-53 157-1,-1 131 1,54 131-1,156 131 1,157-53 0,79-209-1</inkml:trace>
        </inkml:traceGroup>
      </inkml:traceGroup>
    </inkml:traceGroup>
  </inkml:traceGroup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9:46.2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1BB1BD8-0373-438E-974A-31C9170D6E08}" emma:medium="tactile" emma:mode="ink">
          <msink:context xmlns:msink="http://schemas.microsoft.com/ink/2010/main" type="inkDrawing" rotatedBoundingBox="4300,5320 8253,5125 8274,5550 4321,5745" semanticType="underline" shapeName="Other">
            <msink:sourceLink direction="with" ref="{C56884CD-13EA-4152-8762-0F552A753421}"/>
          </msink:context>
        </emma:interpretation>
      </emma:emma>
    </inkml:annotationXML>
    <inkml:trace contextRef="#ctx0" brushRef="#br0">0 549 0,'209'-78'16,"-78"78"-16,131-26 0,105 0 15,78-1 1,52 1 0,53 0-1,-52 26 1,-53 26-1,-105-26 17,-182 26-17,-106-26 1,-104-26 0,-106-52-1,-51-53 1,-53-26-1,262 157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6:29.87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158EACF-03CA-455F-8E43-25E663DAE732}" emma:medium="tactile" emma:mode="ink">
          <msink:context xmlns:msink="http://schemas.microsoft.com/ink/2010/main" type="inkDrawing"/>
        </emma:interpretation>
      </emma:emma>
    </inkml:annotationXML>
    <inkml:trace contextRef="#ctx0" brushRef="#br0">3529 0 0,'-80'80'0,"-27"27"0,-27 0 16,-80 53-1,0 27 1,-80 27 0,-53 27-1,-54 26 1,-1 1-1,1-28 1,27 28 15,107-55-31,53-25 16,134-55 0,80-52-1,107-108 1,133-80-1,54 0 17,-294 107-32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5:28.9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D81569A-51A9-4260-BAE6-22EB00B1A472}" emma:medium="tactile" emma:mode="ink">
          <msink:context xmlns:msink="http://schemas.microsoft.com/ink/2010/main" type="inkDrawing" rotatedBoundingBox="21565,15314 27309,8777 27436,8888 21692,15426" semanticType="callout" shapeName="Other">
            <msink:sourceLink direction="with" ref="{97F04842-210B-43ED-890D-528B56A8B194}"/>
            <msink:sourceLink direction="with" ref="{DD19103E-A039-422C-9355-511E20F1C4F4}"/>
          </msink:context>
        </emma:interpretation>
      </emma:emma>
    </inkml:annotationXML>
    <inkml:trace contextRef="#ctx0" brushRef="#br0">5734 0 0,'-26'26'16,"-26"26"-16,-27 27 0,1 25 0,-53 27 16,0 26-1,-26 53 1,-27 26 15,-51 25-15,-1 27-1,-26 53 1,-26-1 0,0 27-1,-52 0 1,-1 25 0,-25 1-1,-1 26 1,-26-52-1,27 25 1,-1 1 0,79-52-1,52-53 1,53-53 0,52-78-1,26-52 1,53-26-1,26-53 1,0-26 15,26-26-15,26-105 0,-26 131-1</inkml:trace>
  </inkml:traceGroup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9:51.9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EB5C731-D8A5-4A7D-ABD0-4CAAC0ABC01A}" emma:medium="tactile" emma:mode="ink">
          <msink:context xmlns:msink="http://schemas.microsoft.com/ink/2010/main" type="inkDrawing" rotatedBoundingBox="12588,3431 16109,3956 15945,5053 12425,4527" semanticType="callout" shapeName="Other">
            <msink:destinationLink direction="with" ref="{2414604F-6634-4FE6-A9DF-FA5C2D352811}"/>
            <msink:destinationLink direction="with" ref="{0D14FDC2-6C88-4E2D-87AD-992C13401834}"/>
          </msink:context>
        </emma:interpretation>
      </emma:emma>
    </inkml:annotationXML>
    <inkml:trace contextRef="#ctx0" brushRef="#br0">0 372 0,'288'-104'0,"52"51"15,105 1 1,53-1 0,25 1-1,-25 26 1,-105 0-1,-105 26 1,-131 26 0,-105 52-1,-52 27 17,-26 52-17,-26 0 1,26 27-1,52-27 1,26-26 0,-26-27-1,-26-51 1,-104-106 0,-106-77-1,210 130 1</inkml:trace>
  </inkml:traceGroup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9:52.2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14FDC2-6C88-4E2D-87AD-992C13401834}" emma:medium="tactile" emma:mode="ink">
          <msink:context xmlns:msink="http://schemas.microsoft.com/ink/2010/main" type="inkDrawing" rotatedBoundingBox="12571,4371 12777,5287 12731,5298 12525,4381" semanticType="callout" shapeName="Other">
            <msink:sourceLink direction="with" ref="{DEB5C731-D8A5-4A7D-ABD0-4CAAC0ABC01A}"/>
          </msink:context>
        </emma:interpretation>
      </emma:emma>
    </inkml:annotationXML>
    <inkml:trace contextRef="#ctx0" brushRef="#br0">104 477 0,'27'157'0,"-1"26"16,0 27 0,52-27-1,-25 0 1,-53-183-1</inkml:trace>
  </inkml:traceGroup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1:59:51.5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14604F-6634-4FE6-A9DF-FA5C2D352811}" emma:medium="tactile" emma:mode="ink">
          <msink:context xmlns:msink="http://schemas.microsoft.com/ink/2010/main" type="inkDrawing" rotatedBoundingBox="13792,6176 13814,4291 14064,4293 14043,6179" semanticType="callout" shapeName="Other">
            <msink:sourceLink direction="with" ref="{DEB5C731-D8A5-4A7D-ABD0-4CAAC0ABC01A}"/>
          </msink:context>
        </emma:interpretation>
      </emma:emma>
    </inkml:annotationXML>
    <inkml:trace contextRef="#ctx0" brushRef="#br0">1518 398 0,'53'158'0,"-27"25"0,-52 79 15,-27 26 1,53 0-1,0-26 1,27-53 0,-27-52-1,26-104 1,-26-27 0,0-79-1,-105-156 1,-26-79-1,131 288 1</inkml:trace>
  </inkml:traceGroup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2:01:19.2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B34E9D1-C9CB-4F01-AA9F-46DF41AF51CE}" emma:medium="tactile" emma:mode="ink">
          <msink:context xmlns:msink="http://schemas.microsoft.com/ink/2010/main" type="writingRegion" rotatedBoundingBox="2333,8096 31664,9488 31232,18582 1901,17189"/>
        </emma:interpretation>
      </emma:emma>
    </inkml:annotationXML>
    <inkml:traceGroup>
      <inkml:annotationXML>
        <emma:emma xmlns:emma="http://www.w3.org/2003/04/emma" version="1.0">
          <emma:interpretation id="{49CFA192-26BF-49E2-9337-C51E67985C9A}" emma:medium="tactile" emma:mode="ink">
            <msink:context xmlns:msink="http://schemas.microsoft.com/ink/2010/main" type="paragraph" rotatedBoundingBox="2769,8163 19810,8732 19697,12103 2656,11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9BD171-5480-4AC0-B314-3D3EDEC92E31}" emma:medium="tactile" emma:mode="ink">
              <msink:context xmlns:msink="http://schemas.microsoft.com/ink/2010/main" type="line" rotatedBoundingBox="2769,8163 19810,8732 19697,12103 2656,11534"/>
            </emma:interpretation>
          </emma:emma>
        </inkml:annotationXML>
        <inkml:traceGroup>
          <inkml:annotationXML>
            <emma:emma xmlns:emma="http://www.w3.org/2003/04/emma" version="1.0">
              <emma:interpretation id="{5B82E560-8D93-4B92-8FF7-E7C206992B59}" emma:medium="tactile" emma:mode="ink">
                <msink:context xmlns:msink="http://schemas.microsoft.com/ink/2010/main" type="inkWord" rotatedBoundingBox="2629,8395 9577,7642 9955,11127 3007,11880"/>
              </emma:interpretation>
              <emma:one-of disjunction-type="recognition" id="oneOf0">
                <emma:interpretation id="interp0" emma:lang="it-IT" emma:confidence="0">
                  <emma:literal>Sudano</emma:literal>
                </emma:interpretation>
                <emma:interpretation id="interp1" emma:lang="it-IT" emma:confidence="0">
                  <emma:literal>sudano</emma:literal>
                </emma:interpretation>
                <emma:interpretation id="interp2" emma:lang="it-IT" emma:confidence="0">
                  <emma:literal>Sangano</emma:literal>
                </emma:interpretation>
                <emma:interpretation id="interp3" emma:lang="it-IT" emma:confidence="0">
                  <emma:literal>Snodano</emma:literal>
                </emma:interpretation>
                <emma:interpretation id="interp4" emma:lang="it-IT" emma:confidence="0">
                  <emma:literal>Sn{1no</emma:literal>
                </emma:interpretation>
              </emma:one-of>
            </emma:emma>
          </inkml:annotationXML>
          <inkml:trace contextRef="#ctx0" brushRef="#br0">-9165 4457 0,'26'-26'0,"-79"26"0,-25 26 0,-1 27 16,-25 25-16,-1 1 0,0 25 15,53 1 1,52 26 0,78-26-1,53 0 1,26 26 0,27-27-1,-53 1 1,-27 0-1,-104-27 1,-52 1 0,-53-27-1,-52-26 1,-26-26 15,52 0-15,26-26-1,79 0 1,52-53 0,79 27-1,52 0 1,0 52 0,-26-26-1,-52 26 1,-53-27-1,-26 27 1</inkml:trace>
          <inkml:trace contextRef="#ctx0" brushRef="#br0" timeOffset="603.477">-8773 5636 0,'53'26'0,"-27"0"0,0 52 15,-26 1-15,26-27 0,-26 1 16,27-27 0,-27 0-1,26-52 1,0-26-1,0-27 1,26 0 0,-25 53-1,25-26 1,0 78 0,-25 0-1,-1 27 16,0 51-15,-26-25 0,26-27-1,-26 1 1,26-53 0,27-79-1,-1-52 1,-52 131-1</inkml:trace>
          <inkml:trace contextRef="#ctx0" brushRef="#br0" timeOffset="1619.037">-7332 4379 0,'-53'26'0,"53"0"16,26-26-16,1 0 0,25 0 0,-104 0 15,-1 26-15,-25 0 0,-27 27 16,53 25-16,-27 1 0,53-1 0,52 53 16,26-52-16,53 26 15,26-1 1,0 1 15,-52 0-15,-27-27-1,-52 27 1,-79-26 0,-25-27-1,-1 27 1,0-1-1,27 79 1,104 53 0,0-79-1,26 52 1,1 0 15,-27 1-15,-26 25-1,0-26 1,52-25 0,27-28-1,26-25 1,-1-79 0,-25-78-1,-27-79 1,-52-183-1,0 314 1</inkml:trace>
          <inkml:trace contextRef="#ctx0" brushRef="#br0" timeOffset="2315.2815">-6652 4693 0,'79'-26'16,"-27"0"-16,1-27 0,-27-25 0,0 25 16,0 1-16,-26 26 15,0 26 1,-26 0 15,26 52-15,0 0-1,0 79 1,0 0 0,26 0-1,-26-26 1,-52-27-1,0 1 1,-27-53 0,27 0-1,-1-26 1,53 0 0,53 27-1,51-27 1,27 0-1,0 26 1,-26-26 0,-53-26-1,-52-27 1,0 53 15</inkml:trace>
          <inkml:trace contextRef="#ctx0" brushRef="#br0" timeOffset="2919.735">-5185 4745 0,'52'79'16,"-26"26"-16,-52-27 16,26 27-1,26-27 1,1-78-1,-1-26 1,26-26 0,27-1 15,-1-25-15,-25-1-1,-27 53 1,0 26-1,-26 26 1,0 27 0,0-1-1,0 0 1,26-25 0,0-1-1,27-26 1,-1-26-1,-26-1 1,27 1 0,-27 0-1,-26 26 1</inkml:trace>
          <inkml:trace contextRef="#ctx0" brushRef="#br0" timeOffset="3767.337">-3981 4981 0,'131'-26'0,"0"26"0,-52 0 15,-27 26 1,-52-26-1,-52 0 1,-79 26 0,-26 26-1,78-25 1,27-1 0,52-26-1,78 26 1,27-26-1,52 26 1,-26-26 0,-26-26-1,0 26 1,-53 0 0,-26 0-1,-26 26 1,53-26 15,-1 26-15,53-26-1,-1 0 1,1-26 0,-26 0-1,-27-26 1,-52-27-1,-78 1 1,-80-1 0,1 53-1,0 52 1,52 53 0,53 25-1,52 27 1,52 26-1,1-78 1,-53-79 0</inkml:trace>
        </inkml:traceGroup>
        <inkml:traceGroup>
          <inkml:annotationXML>
            <emma:emma xmlns:emma="http://www.w3.org/2003/04/emma" version="1.0">
              <emma:interpretation id="{11D075A0-B4D5-4DEB-ADCB-8B5B6FA60918}" emma:medium="tactile" emma:mode="ink">
                <msink:context xmlns:msink="http://schemas.microsoft.com/ink/2010/main" type="inkWord" rotatedBoundingBox="10794,8874 16974,8912 16967,10085 10786,10046"/>
              </emma:interpretation>
              <emma:one-of disjunction-type="recognition" id="oneOf1">
                <emma:interpretation id="interp5" emma:lang="it-IT" emma:confidence="0">
                  <emma:literal>LINEARITÀ</emma:literal>
                </emma:interpretation>
                <emma:interpretation id="interp6" emma:lang="it-IT" emma:confidence="0">
                  <emma:literal>LINEARIZZA</emma:literal>
                </emma:interpretation>
                <emma:interpretation id="interp7" emma:lang="it-IT" emma:confidence="0">
                  <emma:literal>CINERARIA</emma:literal>
                </emma:interpretation>
                <emma:interpretation id="interp8" emma:lang="it-IT" emma:confidence="0">
                  <emma:literal>LINEARIZZAI</emma:literal>
                </emma:interpretation>
                <emma:interpretation id="interp9" emma:lang="it-IT" emma:confidence="0">
                  <emma:literal>LINEARIZZAR</emma:literal>
                </emma:interpretation>
              </emma:one-of>
            </emma:emma>
          </inkml:annotationXML>
          <inkml:trace contextRef="#ctx0" brushRef="#br1" timeOffset="-86056.992">-1388 4981 0,'0'105'16,"-26"52"-16,-79 78 0,26-25 16,27-53-1,26-26 16,52-79-15,79 1 0,78-53-1,79-26 1,26-1 0,-79 27-1,-25 0 1,-132 27-1,-52-1 17,-131-26-17,0-131 1,131 131 0</inkml:trace>
          <inkml:trace contextRef="#ctx0" brushRef="#br1" timeOffset="-85772.8305">209 5583 0,'0'131'0,"-26"0"0,26 0 16,0-26-1,0-79 1,26-78 0,26-79 15,-52 131-16</inkml:trace>
          <inkml:trace contextRef="#ctx0" brushRef="#br1" timeOffset="-85192.7895">995 5609 0,'-157'184'0,"104"-53"16,27-53-1,26-25 1,0-80 0,26-77-1,0-27 1,53-53 15,-27 53-15,-26 105-1,1 52 1,-1 79 0,0 26-1,53 26 1,25-26-1,53-78 1,-26-27 0,0-79-1,-52-51 1,-53-1 0,-52-52-1,-27 78 16,1 1-15,-26 51 0,51 1-1,54-26 1,-27 52 0</inkml:trace>
          <inkml:trace contextRef="#ctx0" brushRef="#br1" timeOffset="-84412.566">1885 5321 0,'340'-78'15,"-52"78"-15,-52-53 32,0 27-17,-236 26 1</inkml:trace>
          <inkml:trace contextRef="#ctx0" brushRef="#br1" timeOffset="-84580.524">1990 5662 0,'235'0'0,"-78"-26"0,-26 26 16,-52-27-1,-105-51 1,-79-1 0,-52 1-1,157 78 1</inkml:trace>
          <inkml:trace contextRef="#ctx0" brushRef="#br1" timeOffset="-84805.119">2356 5295 0,'-26'105'0,"-52"26"0,-1 0 16,53 0 0,26 0-1,52-53 1,105 1 0,-26-53-1,-26-26 1,-26 0-1,-79-26 1,-79-27 0,-26-51 15,-26-27-15,131 131-16</inkml:trace>
          <inkml:trace contextRef="#ctx0" brushRef="#br1" timeOffset="-83840.337">3220 5426 0,'-104'236'0,"25"-105"16,-52 26-1,53-52 1,-1-53-1,79-52 1,0-52 0,26-53-1,53-52 1,26 0 0,-1 52-1,1 26 1,-26 53-1,-27 52 1,27 79 15,25 26-15,1 0 0,0 26-1,-27-52 1,-51-27-1,-54-52 1,-104-26 0,-52-26-1,-53 0 1,53 26 0,52 0-1,105 0 1,105-52-1,51-27 1,106-26 0,-236 105-1</inkml:trace>
          <inkml:trace contextRef="#ctx0" brushRef="#br1" timeOffset="-83220.2595">3980 5636 0,'26'104'16,"-26"27"-16,0-26 0,0 0 16,26-27-1,-26-78 1,-26 0-1,-26-104 17,-1-54-17,27 1 1,52 26 0,27 27-1,78 25 1,-27 79-1,27 0 1,0 52 0,-105 27-1,-26-27 1,-104 27 0,-54-27-1,28 1 1,51-1-1,79 0 1,79 27 0,25-27-1,53 1 1,-52-27 15,-52-26-15,-53-26-1,0-79 1,0-26 0,0 131-1</inkml:trace>
          <inkml:trace contextRef="#ctx0" brushRef="#br1" timeOffset="-82959.534">5158 5505 0,'53'157'0,"-80"-26"16,1 52 0,26-78-1,0-1 1,26-51-1,27-132 17,25-25-32,-78 104 15</inkml:trace>
          <inkml:trace contextRef="#ctx0" brushRef="#br1" timeOffset="-81968.3865">5996 5714 0,'-52'157'16,"26"-26"-16,52-26 16,-26-27-1,0-104 16,-26-52-15,-27-53 0,-25-53-1,-27 27 1,-26 26 0,52 105-1,79 26 1,27 0-1,103 26 1,80 1 0,26-1 15,52-26-15,-131 0-1,-105 26 1,-26 26-1,-52 27 1,0 52 0,-79 26-1,79-52 1,-26-1 0,26-77-1,26-27 1,0-79-1,26-52 1,0-26 0,0-26-1,53 78 1,-27 53 0,0 52-1,27 78 16,-1 53-15,27 26 0,-26 0-1,-27-26 1,-26-52 0,-52-53-1,-52-26 1,-80-26-1,-25-27 1,26 27 0,26 0-1,79 0 1,104-53 0,-52 79-1</inkml:trace>
          <inkml:trace contextRef="#ctx0" brushRef="#br1" timeOffset="-81801.405">6153 5138 0,'236'-52'0,"78"78"16,27 52-16,-80 1 15,-234-79 1,-27 0 15</inkml:trace>
        </inkml:traceGroup>
      </inkml:traceGroup>
    </inkml:traceGroup>
    <inkml:traceGroup>
      <inkml:annotationXML>
        <emma:emma xmlns:emma="http://www.w3.org/2003/04/emma" version="1.0">
          <emma:interpretation id="{B7138985-59C2-4466-8ED0-C4EE2B23BA24}" emma:medium="tactile" emma:mode="ink">
            <msink:context xmlns:msink="http://schemas.microsoft.com/ink/2010/main" type="paragraph" rotatedBoundingBox="5836,10269 22690,11069 22638,12165 5784,113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603870-9C1D-4B74-ACA2-A7778943ECA4}" emma:medium="tactile" emma:mode="ink">
              <msink:context xmlns:msink="http://schemas.microsoft.com/ink/2010/main" type="inkBullet" rotatedBoundingBox="5823,10537 6619,10575 6587,11253 5791,11215"/>
            </emma:interpretation>
            <emma:one-of disjunction-type="recognition" id="oneOf2">
              <emma:interpretation id="interp10" emma:lang="it-IT" emma:confidence="0">
                <emma:literal>•</emma:literal>
              </emma:interpretation>
            </emma:one-of>
          </emma:emma>
        </inkml:annotationXML>
        <inkml:trace contextRef="#ctx0" brushRef="#br0" timeOffset="4391.3205">-6547 7207 0,'53'26'16,"-27"26"-16,26-26 0,53 1 0,26-27 16,0-27-1,-27-51 1,-25-27 0,-79 0-1,-26-52 1,-79 53-1,-52 25 1,-26 53 0,52 52-1,0 53 1,78 51 0,53 1-1,79 0 1,78 0-1,26-105 1,-183-26 0</inkml:trace>
      </inkml:traceGroup>
      <inkml:traceGroup>
        <inkml:annotationXML>
          <emma:emma xmlns:emma="http://www.w3.org/2003/04/emma" version="1.0">
            <emma:interpretation id="{B6F5661F-B444-4663-8B10-F8E48CA3885B}" emma:medium="tactile" emma:mode="ink">
              <msink:context xmlns:msink="http://schemas.microsoft.com/ink/2010/main" type="line" rotatedBoundingBox="7241,10336 22690,11069 22638,12165 7189,11431"/>
            </emma:interpretation>
          </emma:emma>
        </inkml:annotationXML>
        <inkml:traceGroup>
          <inkml:annotationXML>
            <emma:emma xmlns:emma="http://www.w3.org/2003/04/emma" version="1.0">
              <emma:interpretation id="{CA5B3B99-ACEF-4DC8-90A9-0504455BFDFA}" emma:medium="tactile" emma:mode="ink">
                <msink:context xmlns:msink="http://schemas.microsoft.com/ink/2010/main" type="inkWord" rotatedBoundingBox="7234,10474 9422,10578 9378,11500 7190,11396"/>
              </emma:interpretation>
              <emma:one-of disjunction-type="recognition" id="oneOf3">
                <emma:interpretation id="interp11" emma:lang="it-IT" emma:confidence="0">
                  <emma:literal>nato</emma:literal>
                </emma:interpretation>
                <emma:interpretation id="interp12" emma:lang="it-IT" emma:confidence="0">
                  <emma:literal>noto</emma:literal>
                </emma:interpretation>
                <emma:interpretation id="interp13" emma:lang="it-IT" emma:confidence="0">
                  <emma:literal>naso</emma:literal>
                </emma:interpretation>
                <emma:interpretation id="interp14" emma:lang="it-IT" emma:confidence="0">
                  <emma:literal>nano</emma:literal>
                </emma:interpretation>
                <emma:interpretation id="interp15" emma:lang="it-IT" emma:confidence="0">
                  <emma:literal>nolo</emma:literal>
                </emma:interpretation>
              </emma:one-of>
            </emma:emma>
          </inkml:annotationXML>
          <inkml:trace contextRef="#ctx0" brushRef="#br0" timeOffset="4931.325">-5238 6762 0,'0'130'0,"27"-51"0,-27 26 15,0 0 1,26-53 0,-26-52-1,26 0 1,0-26-1,27-27 1,-1-25 0,0 25-1,27 27 1,-53 26 0,0 26 15,0 53-16,1 0 1,-1-1 0,26-52-1,-26-52 1,-26 26 0</inkml:trace>
          <inkml:trace contextRef="#ctx0" brushRef="#br0" timeOffset="5471.3295">-4373 6866 0,'131'-26'0,"-27"26"0,27 0 16,-26 0-16,-26 26 15,-53 0 1,-79-26-1,-51 27 1,-54-1 0,-25 26-1,52-26 1,26 53 0,105-53-1,27 0 1,104-26-1,26 27 1,0-27 0,-52-53-1,-53 1 17,-52-27-17,0 79-15</inkml:trace>
          <inkml:trace contextRef="#ctx0" brushRef="#br0" timeOffset="5710.572">-4138 6631 0,'-52'131'0,"0"-1"15,-1 28 1,1-27 0,78-1-1,53-77 1,-1-27 0,27-26-1,-105 0 1</inkml:trace>
          <inkml:trace contextRef="#ctx0" brushRef="#br0" timeOffset="6059.1825">-3640 7416 0,'105'0'0,"-1"-26"16,27 0-16,0-27 0,-52-25 16,-53-1-1,-52-25 17,-105-1-17,-26 52 1,-27 80-1,53 51 1,53 79 0,52 79-1,52-53 1,-26-183 0</inkml:trace>
        </inkml:traceGroup>
        <inkml:traceGroup>
          <inkml:annotationXML>
            <emma:emma xmlns:emma="http://www.w3.org/2003/04/emma" version="1.0">
              <emma:interpretation id="{71169A6B-1550-4968-90EA-099F0EBE340A}" emma:medium="tactile" emma:mode="ink">
                <msink:context xmlns:msink="http://schemas.microsoft.com/ink/2010/main" type="inkWord" rotatedBoundingBox="17763,10874 22688,11108 22638,12150 17714,11917"/>
              </emma:interpretation>
              <emma:one-of disjunction-type="recognition" id="oneOf4">
                <emma:interpretation id="interp16" emma:lang="it-IT" emma:confidence="0">
                  <emma:literal>stazionaria</emma:literal>
                </emma:interpretation>
                <emma:interpretation id="interp17" emma:lang="it-IT" emma:confidence="0">
                  <emma:literal>Stazionaria</emma:literal>
                </emma:interpretation>
                <emma:interpretation id="interp18" emma:lang="it-IT" emma:confidence="0">
                  <emma:literal>irritassero</emma:literal>
                </emma:interpretation>
                <emma:interpretation id="interp19" emma:lang="it-IT" emma:confidence="0">
                  <emma:literal>stazionaria*</emma:literal>
                </emma:interpretation>
                <emma:interpretation id="interp20" emma:lang="it-IT" emma:confidence="0">
                  <emma:literal>stazionario*</emma:literal>
                </emma:interpretation>
              </emma:one-of>
            </emma:emma>
          </inkml:annotationXML>
          <inkml:trace contextRef="#ctx0" brushRef="#br1" timeOffset="-77589.7605">5499 7128 0,'26'157'0,"-26"-26"16,-26 26 0,-1-26-1,-25-26 1,0-26-1,25-53 1,27-52 0,27-105-1,51-27 1,1 1 15,25 26-15,-25 53-1,0 52 1,-27 52 0,0 52-1,27 53 1,-27 0 0,-26 0-1,1-26 1,-27-53-1,-53-25 1,-25-54 0,-106-25-1,1 0 1,26 25 0,52 27-1,53 27 1,130-27-1,53-27 1,79-25 15,-210 52-31</inkml:trace>
          <inkml:trace contextRef="#ctx0" brushRef="#br1" timeOffset="-76910.1165">6310 7285 0,'0'26'0,"27"53"0,-27 52 0,26 0 16,-26-26-1,26-1 1,-52-77 0,26-27-1,-26-131 1,26-27 0,26 1-1,0 26 16,79 27-15,26 51 0,26 27-1,-26 52 1,-27 27 0,-104-1-1,-78 0 1,-79 27-1,0-27 1,52 27 0,52-1-1,80 27 1,77-26 0,53 26-1,-26-53 1,-52 0-1,-27-52 1,-52 0 0,-26-78-1,52-53 1,27 0 15,-53 131-15</inkml:trace>
          <inkml:trace contextRef="#ctx0" brushRef="#br1" timeOffset="-76648.4145">7358 7338 0,'52'131'0,"-78"26"16,0-26-1,26-27 1,0-25 0,26-27-1,0-104 1,53-53 0,25-52-1,-104 157 1</inkml:trace>
          <inkml:trace contextRef="#ctx0" brushRef="#br1" timeOffset="-76156.2585">7567 7521 0,'341'52'0,"-184"-26"15,-53-52 1,-77-78 0,-27 104-1</inkml:trace>
          <inkml:trace contextRef="#ctx0" brushRef="#br1" timeOffset="-76009.7835">7672 7102 0,'157'26'16,"210"0"-16,-132-52 0,-235 26 15</inkml:trace>
          <inkml:trace contextRef="#ctx0" brushRef="#br1" timeOffset="-76333.9815">7908 7285 0,'-53'157'0,"1"-52"16,0 26-1,25-26 1,54 0 0,51-53-1,27 0 1,26-26 0,-53-26-1,-25 0 16,-106-78-15,-51-27 0,-54-26-1,158 131 1</inkml:trace>
          <inkml:trace contextRef="#ctx0" brushRef="#br1" timeOffset="-74959.0695">9138 7442 0,'-104'262'16,"104"-78"-16,26-1 31,-26-78-15,0-79 0,-26-52-1,-53-132 1,-26-51-1,-78-105 1,78 157 0,53 78-1,52 53 1,78 0 0,106 26-1,78 26 16,-1 26-15,-77 1 0,-106-27-1,-78 26 1,-26 27 0,-52 25-1,-1 27 1,53 0-1,-27 0 1,80-26 0,-27-53-1,0-52 1,0-78 0,-27-79-1,27 0 1,0-27-1,53 53 1,25 53 0,53 25 15,0 80-15,0 51-1,0 79 1,0 27-1,-79-80 1,1 53 0,-79-52-1,-27-79 1,-25-26 0,-53-52-1,-26-53 1,-27-26-1,53 27 1,79 77 0,78 27-1,79 105 1,104 52 0,27 0-1,-53-52 16,-183-105-31</inkml:trace>
          <inkml:trace contextRef="#ctx0" brushRef="#br1" timeOffset="-80977.239">-1231 6866 0,'52'-52'0,"-183"52"0,-52 52 0,0 1 16,52 25-1,78-25 1,106-27 0,104 0-1,52-26 1,79 26 0,-26 0-1,-131 27 1,-131 25-1,-131 27 1,-104 0 0,-53-1-1,78-25 1,79-53 0,131-52-1,105-105 16,104-78-15,106-27 0,-315 236-16</inkml:trace>
          <inkml:trace contextRef="#ctx0" brushRef="#br1" timeOffset="-80061.282">-236 6971 0,'26'236'0,"-26"-79"16,26-26-1,0-27 1,1-51 0,-54-106-1,-25-51 1,-26-53-1,-53 0 1,-26 26 0,26 0-1,78 78 1,53 27 0,79 0-1,104-26 1,27 25-1,51 1 1,1 26 15,-78 0-15,-106 26 0,-26 27-1,-78 25 1,-26 53-1,-27 26 1,1 27 0,52-53-1,-1-53 1,27-52 0,0-52-1,27-79 1,25-26-1,0-26 1,1 0 0,25 79-1,1 25 1,-27 53 0,53 53-1,0 78 16,26 0-15,-53 26 0,1-53-1,-53-25 1,-52-27 0,-27-26-1,-104-52 1,0 0-1,0-26 1,52 26 0,53-1-1,130-77 1,-78 104 0</inkml:trace>
          <inkml:trace contextRef="#ctx0" brushRef="#br1" timeOffset="-79596.468">1335 6840 0,'105'0'0,"0"0"16,104 0-16,1 0 0,-53 26 15,-79 0 1,-78 1 0,-78 77-1,-79 1 16,-27 26-15,79-26 0,79 0 15,79-27-31,78 1 16,26-79-1,-26 0 1,-53-53-1,-78-51 1,-105-1 0,105 105-1</inkml:trace>
          <inkml:trace contextRef="#ctx0" brushRef="#br1" timeOffset="-78227.415">4058 7128 0,'-78'157'0,"52"-26"16,26-26-1,26-27 1,-26-25 0,26-79-1,0-27 1,-26-51 0,26 25 15,-26 0-16,0 79 1,27 53 0,51 52-1,27 25 1,52-25 0,0-52-1,-26-27 1,-26-52-1,-79-53 1,-26-52 0,-79-26-1,-25 52 1,25 1 0,53 51-1,0 53 1,78-26 15,105 0-15,-157 26-16</inkml:trace>
          <inkml:trace contextRef="#ctx0" brushRef="#br1" timeOffset="-79427.5335">1545 7259 0,'340'-52'0,"-78"52"15,-53-105 1,-209 105 15</inkml:trace>
          <inkml:trace contextRef="#ctx0" brushRef="#br1" timeOffset="-78788.9025">2540 6945 0,'26'157'0,"0"0"15,0 0 1,0 0-1,1-52 1,-1-53 0,0-25-1,26-80 1,1-25 0,51-53 15,-51 105-16,-53 26 1,26 26 0,26 52-1,53-25 1,0 25 0,52-52-1,0-52 1,0-26-1,-78-53 1,-53-26 0,-52-26-1,-105 26 1,-53 53 0,1 51-1,0 106 1,104 26-1,53-1 32,105 27-47,52-52 16,52-105 0,26-53-1,-209 79-15</inkml:trace>
        </inkml:traceGroup>
      </inkml:traceGroup>
    </inkml:traceGroup>
    <inkml:traceGroup>
      <inkml:annotationXML>
        <emma:emma xmlns:emma="http://www.w3.org/2003/04/emma" version="1.0">
          <emma:interpretation id="{96C76E18-6062-4A04-983D-D347E520ADA2}" emma:medium="tactile" emma:mode="ink">
            <msink:context xmlns:msink="http://schemas.microsoft.com/ink/2010/main" type="paragraph" rotatedBoundingBox="2170,11596 31501,13191 31203,18674 1872,17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EE6435-01E3-42DF-862E-8FBEFBD8904E}" emma:medium="tactile" emma:mode="ink">
              <msink:context xmlns:msink="http://schemas.microsoft.com/ink/2010/main" type="inkBullet" rotatedBoundingBox="2170,11596 4574,11727 4421,14536 2017,14405"/>
            </emma:interpretation>
            <emma:one-of disjunction-type="recognition" id="oneOf5">
              <emma:interpretation id="interp21" emma:lang="it-IT" emma:confidence="0">
                <emma:literal>R</emma:literal>
              </emma:interpretation>
              <emma:interpretation id="interp22" emma:lang="it-IT" emma:confidence="0">
                <emma:literal>Q</emma:literal>
              </emma:interpretation>
              <emma:interpretation id="interp23" emma:lang="it-IT" emma:confidence="0">
                <emma:literal>*</emma:literal>
              </emma:interpretation>
              <emma:interpretation id="interp24" emma:lang="it-IT" emma:confidence="0">
                <emma:literal>RR</emma:literal>
              </emma:interpretation>
              <emma:interpretation id="interp25" emma:lang="it-IT" emma:confidence="0">
                <emma:literal>IR</emma:literal>
              </emma:interpretation>
            </emma:one-of>
          </emma:emma>
        </inkml:annotationXML>
        <inkml:trace contextRef="#ctx0" brushRef="#br0" timeOffset="-63209.8215">-10318 8149 0,'27'-52'16,"-1"0"-16,52-1 0,1 1 0,78 0 16,26-27 15,79 53-16,-26 0 1,52 52 0,-26 26-1,0 53 1,-27 52 0,-51 26-1,-80 27 1,-104-27-1,-78 27 1,-79-80 0,-79-25-1,-52-52 1,-52-53 0,52 0-1,26-27 1,78 1-1,132 26 1,26 0 0,78 26 15,53 53-15,78 26-1,1 78 1,51 27-1,-25-1 1,-1 27 0,-26-53-1,-25-26 1,-1-52 0,-105-79-1,-26-26 16,-26-52-31,-26-105 16,-26-1 0,52 158-1</inkml:trace>
        <inkml:trace contextRef="#ctx0" brushRef="#br0" timeOffset="-65258.5185">-10003 8123 0,'0'0'16</inkml:trace>
        <inkml:trace contextRef="#ctx0" brushRef="#br0" timeOffset="-65654.9775">-9715 8202 0,'0'26'0,"26"52"0,0 1 0,-26 26 15,26 52 1,-26 26 0,0 27-1,0 52 1,-26-1 0,0-25-1,26 0 1,-26-53-1,26-52 1,0-79 0,0-25-1,0-80 1,-26-104 0,-1-52 15,27 209-31</inkml:trace>
      </inkml:traceGroup>
      <inkml:traceGroup>
        <inkml:annotationXML>
          <emma:emma xmlns:emma="http://www.w3.org/2003/04/emma" version="1.0">
            <emma:interpretation id="{E32C8889-973C-4EF2-BBBE-3EFE3633E0EB}" emma:medium="tactile" emma:mode="ink">
              <msink:context xmlns:msink="http://schemas.microsoft.com/ink/2010/main" type="line" rotatedBoundingBox="5360,12520 31460,13940 31340,16161 5239,14741"/>
            </emma:interpretation>
          </emma:emma>
        </inkml:annotationXML>
        <inkml:traceGroup>
          <inkml:annotationXML>
            <emma:emma xmlns:emma="http://www.w3.org/2003/04/emma" version="1.0">
              <emma:interpretation id="{6ACA4F78-3C00-42A0-BD91-322AD41CD604}" emma:medium="tactile" emma:mode="ink">
                <msink:context xmlns:msink="http://schemas.microsoft.com/ink/2010/main" type="inkWord" rotatedBoundingBox="5334,12996 15532,13551 15437,15296 5239,14741"/>
              </emma:interpretation>
              <emma:one-of disjunction-type="recognition" id="oneOf6">
                <emma:interpretation id="interp26" emma:lang="it-IT" emma:confidence="0">
                  <emma:literal>"SPOSTA</emma:literal>
                </emma:interpretation>
                <emma:interpretation id="interp27" emma:lang="it-IT" emma:confidence="0">
                  <emma:literal>"SPOSTO</emma:literal>
                </emma:interpretation>
                <emma:interpretation id="interp28" emma:lang="it-IT" emma:confidence="0">
                  <emma:literal>ISPostp</emma:literal>
                </emma:interpretation>
                <emma:interpretation id="interp29" emma:lang="it-IT" emma:confidence="0">
                  <emma:literal>ISPostd</emma:literal>
                </emma:interpretation>
                <emma:interpretation id="interp30" emma:lang="it-IT" emma:confidence="0">
                  <emma:literal>"Posta</emma:literal>
                </emma:interpretation>
              </emma:one-of>
            </emma:emma>
          </inkml:annotationXML>
          <inkml:trace contextRef="#ctx0" brushRef="#br0" timeOffset="-62823.1275">-7149 9459 0,'78'157'0,"-51"0"16,-1 26 0,-26 0-1,26-25 1,-52-80 0,0-25-1,26-27 1,0-26 15,0-53-15,78-51-1,53-27 1,-131 131-16</inkml:trace>
          <inkml:trace contextRef="#ctx0" brushRef="#br0" timeOffset="-62287.029">-5342 9432 0,'-53'-52'0,"-104"52"0,-105 0 0,27 52 16,78 106-1,52-80 1,131 1 0,105 25-1,105 1 1,52-79-1,0 105 1,-105-52 0,-131-27-1,-78 1 1,-131-1 0,-79-52-1,-25 131 1,51-79-1,105-26 17,105-26-17,105-78 1,105-53 0,51-131-1,-261 262 1</inkml:trace>
          <inkml:trace contextRef="#ctx0" brushRef="#br0" timeOffset="-61638.633">-4949 9354 0,'209'-52'0,"27"25"16,26 54-16,52 51 16,-52 27-1,-79 0 1,-157-1 0,-131 1-1,-104-53 1,-79 1 15,0-27-15,-53-26-1,237 0 1,104-26 0,131-27-1,130 27 1,-261 26-1</inkml:trace>
          <inkml:trace contextRef="#ctx0" brushRef="#br0" timeOffset="-61987.2435">-4504 9694 0,'26'184'0,"0"25"15,0 1 1,-26-1 0,0-78-1,-26-52 1,0-79 0,-79-131-1,27-79 1,-53-78 15,131 288-15</inkml:trace>
          <inkml:trace contextRef="#ctx0" brushRef="#br0" timeOffset="-61162.101">-3326 10585 0,'105'235'16,"26"-130"-16,78-53 16,53-52-1,0-78 1,-53-53 0,-52-79 15,-104-51-16,-184-106 1,-52 158 0,-79 51-1,-26 132 1,0 79 0,52 104-1,79 0 1,131 52-1,130 1 17,158-1-17,79-104 1,-27-105 0,0-105-1,-314 105 1</inkml:trace>
          <inkml:trace contextRef="#ctx0" brushRef="#br0" timeOffset="-60607.449">-1153 9694 0,'236'79'0,"-157"-27"0,-79-52 15,-27 26 1,-130-26 0,-52-26-1,-53 79 1,183-1 15,106 53-15,182 26-1,158 26 1,52 0 0,-27 52-1,-77-25 1,-237-53-1,-156-79 1,-237 0 0,-77-52-1,-27 0 1,78 27 0,210-1-1,158-79 1,208-78-1,184-52 1,-419 183 0</inkml:trace>
          <inkml:trace contextRef="#ctx0" brushRef="#br0" timeOffset="-59527.44">209 9694 0,'262'-26'0,"52"26"16,79 26-1,0-26 1,-27 27-1,-78-27 1,-183 26 0,-79 0 15,-52 52-15,-131 132-1,26-1 1,26 53-1,1 0 1,51-52 0,27-79-1,0-79 1,26-78 0,26-105-1,26-131 16,27-78-15,0 25 0,25 53-1,1 105 1,-26 79 0,-1 78-1,53 78 1,0 132-1,26 25 1,-26 1 0,-52-26-1,-27-79 1,-78-53 0,-53-52-1,-104-78 1,-53 0-1,1 52 1,25 0 0,132 26 15,104 26-15,157 0-1,105-104 1,-288 52-16</inkml:trace>
          <inkml:trace contextRef="#ctx0" brushRef="#br0" timeOffset="-60311.5695">1073 10009 0,'-26'183'0,"-26"0"16,25 53 0,54-27-1,25-52 1,0-26 15,-52-104-15,-52-237-1,-27-26 1,79 236 0</inkml:trace>
        </inkml:traceGroup>
        <inkml:traceGroup>
          <inkml:annotationXML>
            <emma:emma xmlns:emma="http://www.w3.org/2003/04/emma" version="1.0">
              <emma:interpretation id="{649E6E3D-C0C2-4A35-B208-58387598F4C8}" emma:medium="tactile" emma:mode="ink">
                <msink:context xmlns:msink="http://schemas.microsoft.com/ink/2010/main" type="inkWord" rotatedBoundingBox="19021,13392 31447,13926 31372,15669 18946,15135"/>
              </emma:interpretation>
              <emma:one-of disjunction-type="recognition" id="oneOf7">
                <emma:interpretation id="interp31" emma:lang="it-IT" emma:confidence="0">
                  <emma:literal>IMPULSIVA</emma:literal>
                </emma:interpretation>
                <emma:interpretation id="interp32" emma:lang="it-IT" emma:confidence="0">
                  <emma:literal>IMPULSI va</emma:literal>
                </emma:interpretation>
                <emma:interpretation id="interp33" emma:lang="it-IT" emma:confidence="0">
                  <emma:literal>IMPULSI voto</emma:literal>
                </emma:interpretation>
                <emma:interpretation id="interp34" emma:lang="it-IT" emma:confidence="0">
                  <emma:literal>IMPULSIVI</emma:literal>
                </emma:interpretation>
                <emma:interpretation id="interp35" emma:lang="it-IT" emma:confidence="0">
                  <emma:literal>IMPULSI voti</emma:literal>
                </emma:interpretation>
              </emma:one-of>
            </emma:emma>
          </inkml:annotationXML>
          <inkml:trace contextRef="#ctx0" brushRef="#br0" timeOffset="-59061.6495">6546 9773 0,'26'26'0,"-26"79"0,-26 78 15,26 27-15,0-1 16,0-26 0,0 1-1,0-80 1,0-25-1,0-79 1,-26-79 0,26-104-1,78-26 1,-78 209 0</inkml:trace>
          <inkml:trace contextRef="#ctx0" brushRef="#br0" timeOffset="-58306.815">7436 9982 0,'105'157'0,"-53"1"16,-78 25-1,-26 26 1,-1-78-1,27 0 17,26-105-17,0-26 1,0-26 0,0-209-1,26 25 1,-26 27-1,27 52 1,-1 78 0,0 53-1,26 27 1,27 51 0,26 53 15,52-52-16,-52-53 1,25 0 0,1-78-1,-26-27 1,-26-52 0,-27 0-1,0 53 1,-25 52-1,-27 26 1,0 78 0,26 79-1,-26 27 1,26 51 0,-26-25-1,26-79 1,-26-53-1,0-52 1,0-104 15,26-106-15,27-25 0,-53 209-16</inkml:trace>
          <inkml:trace contextRef="#ctx0" brushRef="#br0" timeOffset="-57645.7245">9453 10113 0,'104'341'0,"-130"-132"16,0-26-1,0-52 1,26-26 0,-26-105-1,-1-26 1,1-131 15,-52-131-15,-27 26-1,26 52 1,1 27 0,-1 52-1,53 131 1,78-52 0,79 26-1,79 26 1,78 52-1,26 27 1,0 52 0,-130-1-1,-106-51 1,-156 0 0,-132-27-1,-130-26 1,26-26-1,25 0 17,132 0-17,157-26 1,157 0 0,132-53-1,103 53 1,-392 26-1</inkml:trace>
          <inkml:trace contextRef="#ctx0" brushRef="#br0" timeOffset="-57245.3595">11050 10323 0,'-105'183'0,"27"-26"16,51 0-1,54 27 1,51-1 0,79-52-1,27-53 1,25-51 0,1-106 15,-80-52-16,-51-105 1,-105 27 0,-53 52-1,-25 26 1,25 52 0,53 53-1,78 0 1,131 0-1,-183 26 1</inkml:trace>
          <inkml:trace contextRef="#ctx0" brushRef="#br0" timeOffset="-56791.287">12778 10192 0,'-105'131'16,"53"0"-16,0 52 0,-27 0 15,1 1 1,25-53 15,53-1-15,79-51-1,78-27 1,26 1 0,27-1-1,-53-26 1,-53-26-1,-77 0 1,-27 0 0,-27-78-1,27-53 1,79-26 0,-79 157-1</inkml:trace>
          <inkml:trace contextRef="#ctx0" brushRef="#br0" timeOffset="-56297.178">14533 10323 0,'0'-53'0,"-184"27"0,-51 52 0,-1 1 0,26 51 31,106 27-15,130 26-1,236 104 1,26-51-1,-26-79 1,-105 25 0,-105-51-1,-130-53 1,-106-26 0,-78 0 15,53 79-16,26-53 1,130 0 0,132-26-1,104-105 1,105-52 15,-288 157-31</inkml:trace>
          <inkml:trace contextRef="#ctx0" brushRef="#br0" timeOffset="-56018.8755">15266 10218 0,'26'79'0,"-26"104"15,26 53-15,-52 52 16,26 0 0,0-105-1,0-78 1,52-105 15,105-184-15,-157 184-1</inkml:trace>
          <inkml:trace contextRef="#ctx0" brushRef="#br0" timeOffset="-55018.9395">16051 10297 0,'27'104'0,"-54"53"0,27 79 16,27 0-1,51-27 1,1-52 0,-1-104-1,1-27 16,26-157-15,-53-26 15,-26-26-31,26-27 16,27 1 0,0 25-1,-1 53 1,53 27-1,52 25 1,53 79 0,-27 52-1,1 27 1,-105-27 0,-53 1-1,-78 25 1,-53 27-1,-104 26 1,26 0 0,0 52 15,78 1-15,53-1-1,78-52 1,27-79-1,26-78 1,-1-105 0,1-78-1,-26-53 1,-27-26 0,-52 26-1,0 52 1,-26 106-1,26 77 1,79 80 0,78 130-1,104 105 1,28 26 0,-80-52-1,-104-105 1,-131-131 15,-105-52-15,-105-52-1,-78-1 1,-27 53 0,-51 105-1,104 25 1,288-104-1</inkml:trace>
        </inkml:traceGroup>
      </inkml:traceGroup>
      <inkml:traceGroup>
        <inkml:annotationXML>
          <emma:emma xmlns:emma="http://www.w3.org/2003/04/emma" version="1.0">
            <emma:interpretation id="{FD7001AA-91A8-4433-B567-76DB376E6B82}" emma:medium="tactile" emma:mode="ink">
              <msink:context xmlns:msink="http://schemas.microsoft.com/ink/2010/main" type="line" rotatedBoundingBox="12500,15758 23858,16052 23805,18106 12447,17811"/>
            </emma:interpretation>
          </emma:emma>
        </inkml:annotationXML>
        <inkml:traceGroup>
          <inkml:annotationXML>
            <emma:emma xmlns:emma="http://www.w3.org/2003/04/emma" version="1.0">
              <emma:interpretation id="{C77511E3-8A7D-4D25-8D71-992D44FC1A44}" emma:medium="tactile" emma:mode="ink">
                <msink:context xmlns:msink="http://schemas.microsoft.com/ink/2010/main" type="inkWord" rotatedBoundingBox="12500,15758 23858,16052 23805,18106 12447,17811"/>
              </emma:interpretation>
              <emma:one-of disjunction-type="recognition" id="oneOf8">
                <emma:interpretation id="interp36" emma:lang="it-IT" emma:confidence="0">
                  <emma:literal>SISTEMA</emma:literal>
                </emma:interpretation>
                <emma:interpretation id="interp37" emma:lang="it-IT" emma:confidence="0">
                  <emma:literal>SIS TEMA</emma:literal>
                </emma:interpretation>
                <emma:interpretation id="interp38" emma:lang="it-IT" emma:confidence="0">
                  <emma:literal>SIS REMA</emma:literal>
                </emma:interpretation>
                <emma:interpretation id="interp39" emma:lang="it-IT" emma:confidence="0">
                  <emma:literal>SISTEMARE</emma:literal>
                </emma:interpretation>
                <emma:interpretation id="interp40" emma:lang="it-IT" emma:confidence="0">
                  <emma:literal>SIS TREMA</emma:literal>
                </emma:interpretation>
              </emma:one-of>
            </emma:emma>
          </inkml:annotationXML>
          <inkml:trace contextRef="#ctx0" brushRef="#br0" timeOffset="-54035.604">1283 11920 0,'-53'-26'0,"-130"26"0,-53 26 15,-52 26-15,26 53 16,79 0 0,131 0-1,157-1 1,209 27-1,79 53 1,26-1 0,-131 26-1,-184-78 1,-130-26 0,-183-26-1,-79-53 16,-27-26-15,80 0 0,104-26-1,183-53 1,158-104 0,130-27-1,-340 210 1</inkml:trace>
          <inkml:trace contextRef="#ctx0" brushRef="#br0" timeOffset="-53764.137">2540 12130 0,'78'104'0,"-52"27"0,-26 79 15,0 52 1,0-1 0,-26-25-1,26-79 1,-26-78 0,52-132-1,27-130 1,-53 183-1</inkml:trace>
          <inkml:trace contextRef="#ctx0" brushRef="#br0" timeOffset="-53314.947">3980 12444 0,'52'0'0,"-157"0"16,-104-26-16,-53 26 0,53 52 16,78 27-1,157 25 16,157 80-15,105 25 0,26 27-1,-78-53 1,-157-26 0,-158-52-1,-104-53 1,-79-26-1,52-26 1,80 0 0,130-78-1,209-79 1,-209 157 0</inkml:trace>
          <inkml:trace contextRef="#ctx0" brushRef="#br0" timeOffset="-52556.2065">4661 12496 0,'419'26'0,"-105"27"15,0-1 1,-78 27 0,-105-53-1,-105 26 1,-26 1 0,-79 51-1,1 53 1,25 1-1,53 25 1,79 0 0,-1-26-1,80-26 1,25-26 0,26-53-1,-25-26 1,-80-52-1,-51-52 1,-106-79 0,-51 0-1,-132-79 17,236 236-17</inkml:trace>
          <inkml:trace contextRef="#ctx0" brushRef="#br0" timeOffset="-53027.856">5080 12784 0,'52'262'0,"-26"-52"16,0 51-1,-26-25 1,0-53 0,-26-78-1,0-157 1,-26-132 0,-1-77-1,53 261 1</inkml:trace>
          <inkml:trace contextRef="#ctx0" brushRef="#br0" timeOffset="-52195.878">5891 12365 0,'472'131'16,"-80"-131"0,-25 0-1,-105-78 1,-262 78 0</inkml:trace>
          <inkml:trace contextRef="#ctx0" brushRef="#br0" timeOffset="-52358.9535">5918 13072 0,'549'157'0,"-339"-130"15,-105-80 1,-158-104-1,-130-52 1,183 209 0</inkml:trace>
          <inkml:trace contextRef="#ctx0" brushRef="#br0" timeOffset="-50955.723">7384 12679 0,'26'367'0,"-26"-157"16,26-1 0,-26-26-1,26-78 1,-26-79-1,0-78 1,-52-184 0,-26-26-1,-1-78 1,0 52 0,53 78-1,26 106 1,26 104-1,105 52 1,53 79 0,78 78 62,209 132-78,-340-289 0,-79-130 15,-52-79 1,-26-79 0,0 53-1,26 78 1,26 105 0,53 78-1,-1 80 1,27 103-1,0 27 1,-53 0 0,0-52-1,-25-79 1,-27-104 0,26-53-1,-26-131 1,78-105-1,53-26 1,79 0 15,25 27-15,27 78 0,-52 104-1,-106 106 1,1-27-1,-52 105 1,-80 26 0,-51 78-1,-53-25 1,26 26 0,0-105-1,53-53 1,-27-104-1,53-105 1,26-105 0,53-52-1,51 26 1,27 27 0,53 104-1,-1 78 16,53 106-15,25 104 0,1 105-1,-78 0 1,-106-53 0,-130-104-1,-132-79 1,-156-105-1,-53-51 1,-104 25 0,-1 105-1,498 0 1</inkml:trace>
        </inkml:traceGroup>
      </inkml:traceGroup>
    </inkml:traceGroup>
  </inkml:traceGroup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2:01:02.20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397DB6E-8678-4A5D-97CF-F034D4C0ACBD}" emma:medium="tactile" emma:mode="ink">
          <msink:context xmlns:msink="http://schemas.microsoft.com/ink/2010/main" type="inkDrawing" rotatedBoundingBox="19983,4301 25353,4534 25342,4790 19972,4556" rotationAngle="1450060252" semanticType="connector">
            <msink:sourceLink direction="with" ref="{96E977AE-BE8F-4D5A-9677-2C2BAC05C0F7}"/>
            <msink:sourceLink direction="with" ref="{E12E54B9-345B-4DEC-99AE-02E5F32E8BAE}"/>
          </msink:context>
        </emma:interpretation>
      </emma:emma>
    </inkml:annotationXML>
    <inkml:trace contextRef="#ctx0" brushRef="#br0">0 0 0,'52'53'0,"53"-53"0,26 26 16,52-26-16,27 26 15,52 0 1,26 0 0,52 0 15,0 1-31,53-1 15,0 0 1,52 0 0,-26 0-1,0-26 1,-26 27 0,0-54-1,-105 27 1,-79 0-1,-104-26 17,-105-26-17,-131-53 1,131 105 0</inkml:trace>
  </inkml:traceGroup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2:01:00.5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E66A1A-661A-4059-9089-09DA8CD34AB0}" emma:medium="tactile" emma:mode="ink">
          <msink:context xmlns:msink="http://schemas.microsoft.com/ink/2010/main" type="inkDrawing" rotatedBoundingBox="22012,1016 22251,4211 22090,4223 21850,1028" semanticType="callout" shapeName="Other"/>
        </emma:interpretation>
      </emma:emma>
    </inkml:annotationXML>
    <inkml:trace contextRef="#ctx0" brushRef="#br0">0 184 0,'79'-105'15,"-79"79"-15,26-1 0,-26 1 0,0 26 16,0 0 0,0 0-1,0 0 17,0 26-17,0 1 1,26 51-1,-26 27 1,26 26 0,1 0-1,-27 52 1,26 27 0,-26 25-1,26 1 1,-26 26-1,26 0 1,0-27 0,0 1-1,1-27 1,-27-25 0,0-1-1,0-52 1,0-52-1,0-53 17,0 0-17,0-26 1,0 0 0,-27-26-1,27-27 1,-26 1-1,0-27 1,26 79 0</inkml:trace>
  </inkml:traceGroup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2:01:03.07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715970-80B6-4EA4-8015-622D98AAF741}" emma:medium="tactile" emma:mode="ink">
          <msink:context xmlns:msink="http://schemas.microsoft.com/ink/2010/main" type="writingRegion" rotatedBoundingBox="20285,654 30482,1108 30213,7149 20016,6695"/>
        </emma:interpretation>
      </emma:emma>
    </inkml:annotationXML>
    <inkml:traceGroup>
      <inkml:annotationXML>
        <emma:emma xmlns:emma="http://www.w3.org/2003/04/emma" version="1.0">
          <emma:interpretation id="{509FC480-88C3-4690-BFE7-C43963B6E2A9}" emma:medium="tactile" emma:mode="ink">
            <msink:context xmlns:msink="http://schemas.microsoft.com/ink/2010/main" type="paragraph" rotatedBoundingBox="21810,482 30459,4409 29928,5577 21280,16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ED17BB-AEAE-4A54-AD13-948BB3DFA82C}" emma:medium="tactile" emma:mode="ink">
              <msink:context xmlns:msink="http://schemas.microsoft.com/ink/2010/main" type="inkBullet" rotatedBoundingBox="21767,577 22417,872 22155,1449 21505,1154"/>
            </emma:interpretation>
            <emma:one-of disjunction-type="recognition" id="oneOf0">
              <emma:interpretation id="interp0" emma:lang="it-IT" emma:confidence="0">
                <emma:literal>.</emma:literal>
              </emma:interpretation>
              <emma:interpretation id="interp1" emma:lang="it-IT" emma:confidence="0">
                <emma:literal>o</emma:literal>
              </emma:interpretation>
              <emma:interpretation id="interp2" emma:lang="it-IT" emma:confidence="0">
                <emma:literal>a</emma:literal>
              </emma:interpretation>
              <emma:interpretation id="interp3" emma:lang="it-IT" emma:confidence="0">
                <emma:literal>°</emma:literal>
              </emma:interpretation>
              <emma:interpretation id="interp4" emma:lang="it-IT" emma:confidence="0">
                <emma:literal>-</emma:literal>
              </emma:interpretation>
            </emma:one-of>
          </emma:emma>
        </inkml:annotationXML>
        <inkml:trace contextRef="#ctx0" brushRef="#br0">-7305-3116 0,'52'79'0,"27"-1"15,-1-25-15,1-27 16,-1-52-1,-25-27 1,25 1 0,1-53-1,-79 0 1,-79 27 0,-52 25-1,0 27 16,27 26-15,-27 53 0,26-1-1,26 53 1,53-1 0,52 1-1,53-26 1,26-27-1,26-26 17,26-52-32,-53-26 15,-25-1 1,-53 1 0,-26-27-1,-52 53 1,-27 0-1,-25 52 1,-1 79 0,26-53-1,79-52 17</inkml:trace>
      </inkml:traceGroup>
      <inkml:traceGroup>
        <inkml:annotationXML>
          <emma:emma xmlns:emma="http://www.w3.org/2003/04/emma" version="1.0">
            <emma:interpretation id="{B691E9B2-0FAF-4C2B-9AC5-6BCB1681BBFD}" emma:medium="tactile" emma:mode="ink">
              <msink:context xmlns:msink="http://schemas.microsoft.com/ink/2010/main" type="line" rotatedBoundingBox="28495,3518 30459,4409 29928,5577 27965,4686"/>
            </emma:interpretation>
          </emma:emma>
        </inkml:annotationXML>
        <inkml:traceGroup>
          <inkml:annotationXML>
            <emma:emma xmlns:emma="http://www.w3.org/2003/04/emma" version="1.0">
              <emma:interpretation id="{B949837E-5B4C-4C3E-AC73-E842479AF044}" emma:medium="tactile" emma:mode="ink">
                <msink:context xmlns:msink="http://schemas.microsoft.com/ink/2010/main" type="inkWord" rotatedBoundingBox="28495,3518 30459,4409 29928,5577 27965,4686"/>
              </emma:interpretation>
              <emma:one-of disjunction-type="recognition" id="oneOf1">
                <emma:interpretation id="interp5" emma:lang="it-IT" emma:confidence="0">
                  <emma:literal>io</emma:literal>
                </emma:interpretation>
                <emma:interpretation id="interp6" emma:lang="it-IT" emma:confidence="0">
                  <emma:literal>a</emma:literal>
                </emma:interpretation>
                <emma:interpretation id="interp7" emma:lang="it-IT" emma:confidence="0">
                  <emma:literal>to</emma:literal>
                </emma:interpretation>
                <emma:interpretation id="interp8" emma:lang="it-IT" emma:confidence="0">
                  <emma:literal>9.</emma:literal>
                </emma:interpretation>
                <emma:interpretation id="interp9" emma:lang="it-IT" emma:confidence="0">
                  <emma:literal>4o</emma:literal>
                </emma:interpretation>
              </emma:one-of>
            </emma:emma>
          </inkml:annotationXML>
          <inkml:trace contextRef="#ctx0" brushRef="#br0" timeOffset="2827.944">79 0 0,'26'79'0,"-26"-27"15,-26 27-15,26-1 0,26-25 16,-26-1 0,0-26-1,0 0 1,-26-26 0,-26-78-1,52 25 1,-27-51-1,27 104 17</inkml:trace>
          <inkml:trace contextRef="#ctx0" brushRef="#br0" timeOffset="2336.7645">-1126 576 0,'27'0'0,"25"0"16,0 0-16,27 0 15,52 0-15,26 0 0,26 0 0,53 0 16,0 26 0,-1-26-1,-25 0 16,-53 0-15,0 0 0,-26 0-1,-26 0 1,-1 0 0,-25 0-1,-53 0 1,-26-26-1,-105-26 1,105 52 0</inkml:trace>
          <inkml:trace contextRef="#ctx0" brushRef="#br0" timeOffset="3320.1">27-209 0,'52'-27'15,"-26"27"-15,0-26 0,-78 26 0,-27 26 16,1 53-16,-1 0 0,79-27 0,27 0 16,51-25-16,1-27 0,25-53 15,-25 1 16,-27-1-15,-52 1 0,-52 0-1,0 25 1,-1 27 0,1 53-1,78 25 1,79-25-1,-105-53 1</inkml:trace>
        </inkml:traceGroup>
      </inkml:traceGroup>
    </inkml:traceGroup>
    <inkml:traceGroup>
      <inkml:annotationXML>
        <emma:emma xmlns:emma="http://www.w3.org/2003/04/emma" version="1.0">
          <emma:interpretation id="{8F678E7A-D592-488C-B613-2A0B628E65D6}" emma:medium="tactile" emma:mode="ink">
            <msink:context xmlns:msink="http://schemas.microsoft.com/ink/2010/main" type="paragraph" rotatedBoundingBox="20096,4905 29661,5331 29581,7121 20016,66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5EAF8C-D01B-4556-B9D3-A9E582BD26DA}" emma:medium="tactile" emma:mode="ink">
              <msink:context xmlns:msink="http://schemas.microsoft.com/ink/2010/main" type="inkBullet" rotatedBoundingBox="20058,5755 22785,5876 22778,6030 20051,5908"/>
            </emma:interpretation>
            <emma:one-of disjunction-type="recognition" id="oneOf2">
              <emma:interpretation id="interp10" emma:lang="it-IT" emma:confidence="0">
                <emma:literal>-</emma:literal>
              </emma:interpretation>
            </emma:one-of>
          </emma:emma>
        </inkml:annotationXML>
        <inkml:trace contextRef="#ctx0" brushRef="#br1" timeOffset="-74924.892">-9034 1676 0,'105'-26'16,"52"78"-16,27 1 0,77-27 15,54 26 1,25-26 0,0-26 15,1 27-16,-53-27 1,-79 26 0,-104-26-1,-79 0 1,1 0 0,-27 0-1,0 0 1,26-53-1,-26 53 1</inkml:trace>
      </inkml:traceGroup>
      <inkml:traceGroup>
        <inkml:annotationXML>
          <emma:emma xmlns:emma="http://www.w3.org/2003/04/emma" version="1.0">
            <emma:interpretation id="{37F0C0DB-4776-482A-9FFE-98FBAA2B34DD}" emma:medium="tactile" emma:mode="ink">
              <msink:context xmlns:msink="http://schemas.microsoft.com/ink/2010/main" type="line" rotatedBoundingBox="24079,5082 29661,5331 29581,7121 24000,6873"/>
            </emma:interpretation>
          </emma:emma>
        </inkml:annotationXML>
        <inkml:traceGroup>
          <inkml:annotationXML>
            <emma:emma xmlns:emma="http://www.w3.org/2003/04/emma" version="1.0">
              <emma:interpretation id="{5E04399F-C624-4A8A-94E1-EA0F53169366}" emma:medium="tactile" emma:mode="ink">
                <msink:context xmlns:msink="http://schemas.microsoft.com/ink/2010/main" type="inkWord" rotatedBoundingBox="24079,5082 29661,5331 29581,7121 24000,6873">
                  <msink:destinationLink direction="with" ref="{E12E54B9-345B-4DEC-99AE-02E5F32E8BAE}"/>
                </msink:context>
              </emma:interpretation>
              <emma:one-of disjunction-type="recognition" id="oneOf3">
                <emma:interpretation id="interp11" emma:lang="it-IT" emma:confidence="0">
                  <emma:literal>OUT</emma:literal>
                </emma:interpretation>
                <emma:interpretation id="interp12" emma:lang="it-IT" emma:confidence="0">
                  <emma:literal>out</emma:literal>
                </emma:interpretation>
                <emma:interpretation id="interp13" emma:lang="it-IT" emma:confidence="0">
                  <emma:literal>Out</emma:literal>
                </emma:interpretation>
                <emma:interpretation id="interp14" emma:lang="it-IT" emma:confidence="0">
                  <emma:literal>art</emma:literal>
                </emma:interpretation>
                <emma:interpretation id="interp15" emma:lang="it-IT" emma:confidence="0">
                  <emma:literal>aut</emma:literal>
                </emma:interpretation>
              </emma:one-of>
            </emma:emma>
          </inkml:annotationXML>
          <inkml:trace contextRef="#ctx0" brushRef="#br1" timeOffset="-74160.2925">-3901 1126 0,'-26'-105'0,"-132"105"0,-103 105 0,-1 26 16,52 52-1,53 27 1,79 52 0,78-27-1,104 1 1,106-79-1,52-26 1,78-105 0,27-52-1,-27-79 1,-26-104 0,-157-1-1,-78-25 1,-105-1-1,-131 0 1,-79 53 0,-52 26-1,-26 105 17,26 78-17,52 131 1,105 0-1,131-26 1,0-131 0</inkml:trace>
          <inkml:trace contextRef="#ctx0" brushRef="#br1" timeOffset="-73599.7815">-2409 1388 0,'-52'79'0,"-27"78"0,27 26 16,26 53 0,78-1-1,53 1 1,52-27 0,53-78-1,25-78 1,1-53-1,-53-105 1,-52-52 0,-78-53-1,-106-25 17,1-1-17,-79 27 1,52 51-1,1 80 1,52 26 0,52 78-1,78-26 1,54 26 0,-158-26-1</inkml:trace>
          <inkml:trace contextRef="#ctx0" brushRef="#br1" timeOffset="-73064.6595">-235 1624 0,'-79'209'0,"53"-26"15,0 27 1,26-1 15,0-51-31,26-28 16,-26-51 0,-26-53-1,0-52 1,-53-105-1,-26-52 1,-26-27 0,0 1-1,1-1 17,25 53-17,52 79 1,106-27-1,78 53 1,104-1 0,106 53-1,52 53 1,-79 25 0,-131 1-1,-157-27 1,-26-52-1</inkml:trace>
        </inkml:traceGroup>
      </inkml:traceGroup>
    </inkml:traceGroup>
  </inkml:traceGroup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2:01:10.2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A01976B-6757-4247-851F-F1436E329D6C}" emma:medium="tactile" emma:mode="ink">
          <msink:context xmlns:msink="http://schemas.microsoft.com/ink/2010/main" type="inkDrawing" rotatedBoundingBox="21139,8731 30696,9604 30685,9725 21128,8852" shapeName="Other">
            <msink:destinationLink direction="with" ref="{AE561C11-66DD-430C-A5AA-45FC8C37D548}"/>
          </msink:context>
        </emma:interpretation>
      </emma:emma>
    </inkml:annotationXML>
    <inkml:trace contextRef="#ctx0" brushRef="#br0">0 0 0,'52'26'16,"27"-26"-16,52 0 0,52 0 16,53 0-1,26 26 1,78 26 0,27-26-1,25 27 1,80-27-1,-1 26 1,79-25 0,26 25-1,0 0 1,53-52 0,-1 79-1,1-1 1,25 1-1,-51 0 1,-54-1 0,-77-26-1,-79-25 17,-184-1-17,-104-52 1,-158-27-1,53 53 1</inkml:trace>
  </inkml:traceGroup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2:00:07.9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2E54B9-345B-4DEC-99AE-02E5F32E8BAE}" emma:medium="tactile" emma:mode="ink">
          <msink:context xmlns:msink="http://schemas.microsoft.com/ink/2010/main" type="inkDrawing" rotatedBoundingBox="23192,3659 30228,4724 29517,9425 22481,8361" hotPoints="29959,6938 25963,8841 22521,6059 26517,4157" semanticType="enclosure" shapeName="Ellipse">
            <msink:sourceLink direction="with" ref="{5E04399F-C624-4A8A-94E1-EA0F53169366}"/>
            <msink:destinationLink direction="with" ref="{F397DB6E-8678-4A5D-97CF-F034D4C0ACBD}"/>
          </msink:context>
        </emma:interpretation>
      </emma:emma>
    </inkml:annotationXML>
    <inkml:trace contextRef="#ctx0" brushRef="#br0">5289-340 0,'-314'0'0,"-79"78"16,-78 132 0,26 52-1,78 104 1,105 53-1,105 53 1,131 51 0,105-25-1,104-27 1,157-52 0,106-52-1,103-53 1,80-78-1,25-79 17,289-157-17,0-79 1,-341-78 0,-52-105-1,-105-78 1,-78-53-1,-105-52 1,-158-26 0,-104-27 15,-157 0-15,-131 27-1,-131 78 1,-157 105-1,-183 79 1,-132 183 0,-130 183-1,-105 236 1,0 183 0,1126-576-1</inkml:trace>
  </inkml:traceGroup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2:01:12.0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561C11-66DD-430C-A5AA-45FC8C37D548}" emma:medium="tactile" emma:mode="ink">
          <msink:context xmlns:msink="http://schemas.microsoft.com/ink/2010/main" type="inkDrawing" rotatedBoundingBox="24140,6572 29397,8783 28282,11433 23025,9221" semanticType="callout" shapeName="Other">
            <msink:sourceLink direction="with" ref="{4A01976B-6757-4247-851F-F1436E329D6C}"/>
          </msink:context>
        </emma:interpretation>
      </emma:emma>
    </inkml:annotationXML>
    <inkml:trace contextRef="#ctx0" brushRef="#br0">0 2331 0,'26'-27'15,"0"1"-15,0-52 0,1-1 0,-1-52 16,0 0 0,26-52-1,1 0 1,25-1 0,1-25-1,-1 26 1,27-27-1,0 27 1,0 0 0,-27 52-1,1 26 1,-1 26 0,-52 53-1,1 26 1,-1 53-1,0 51 1,0 80 0,0 25-1,1 27 1,-1 26 15,26 52-15,27 0-1,-1 26 1,27 1 0,0-1-1,-1-52 1,1-78 0,26-1-1,26-78 1,-52-52-1,26-79 1,-26-79 0,26-26-1,0-78 1,26-26 0,0-1 15,52-104-16,-52 131 1,-26 52 0,-26 26-1,0 53 1,-53 25 0,1 80-1,-1 25 16,-26 79-15,26-26 0,27 0-1,26-26 1,-1-26 0,54-27-1,-27-52 1,-27 0-1,-25-26 1,-1 0 0,-25-1-1,25 1 1,27 52 0,26 1-1,26 51 1,79 1-1,-53-1 1,-183-78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5:50.8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E61084A-7B45-414C-89DD-2976CC286A57}" emma:medium="tactile" emma:mode="ink">
          <msink:context xmlns:msink="http://schemas.microsoft.com/ink/2010/main" type="writingRegion" rotatedBoundingBox="20616,13714 27074,11718 27815,14116 21357,16113"/>
        </emma:interpretation>
      </emma:emma>
    </inkml:annotationXML>
    <inkml:traceGroup>
      <inkml:annotationXML>
        <emma:emma xmlns:emma="http://www.w3.org/2003/04/emma" version="1.0">
          <emma:interpretation id="{73B29173-A00A-4D1E-A546-E51FAFBB497F}" emma:medium="tactile" emma:mode="ink">
            <msink:context xmlns:msink="http://schemas.microsoft.com/ink/2010/main" type="paragraph" rotatedBoundingBox="20616,13714 27074,11718 27815,14116 21357,16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42B0B1-2233-40EF-825C-B816CBA40846}" emma:medium="tactile" emma:mode="ink">
              <msink:context xmlns:msink="http://schemas.microsoft.com/ink/2010/main" type="line" rotatedBoundingBox="20616,13714 27074,11718 27815,14116 21357,16113"/>
            </emma:interpretation>
          </emma:emma>
        </inkml:annotationXML>
        <inkml:traceGroup>
          <inkml:annotationXML>
            <emma:emma xmlns:emma="http://www.w3.org/2003/04/emma" version="1.0">
              <emma:interpretation id="{DD19103E-A039-422C-9355-511E20F1C4F4}" emma:medium="tactile" emma:mode="ink">
                <msink:context xmlns:msink="http://schemas.microsoft.com/ink/2010/main" type="inkWord" rotatedBoundingBox="20616,13714 27074,11718 27815,14116 21357,16113">
                  <msink:destinationLink direction="with" ref="{F75FBC3D-3B47-4572-B9EC-D70863AC8B2D}"/>
                  <msink:destinationLink direction="with" ref="{6D81569A-51A9-4260-BAE6-22EB00B1A472}"/>
                </msink:context>
              </emma:interpretation>
              <emma:one-of disjunction-type="recognition" id="oneOf0">
                <emma:interpretation id="interp0" emma:lang="it-IT" emma:confidence="0">
                  <emma:literal>045</emma:literal>
                </emma:interpretation>
                <emma:interpretation id="interp1" emma:lang="it-IT" emma:confidence="0">
                  <emma:literal>845</emma:literal>
                </emma:interpretation>
                <emma:interpretation id="interp2" emma:lang="it-IT" emma:confidence="0">
                  <emma:literal>84s</emma:literal>
                </emma:interpretation>
                <emma:interpretation id="interp3" emma:lang="it-IT" emma:confidence="0">
                  <emma:literal>os</emma:literal>
                </emma:interpretation>
                <emma:interpretation id="interp4" emma:lang="it-IT" emma:confidence="0">
                  <emma:literal>o.</emma:literal>
                </emma:interpretation>
              </emma:one-of>
            </emma:emma>
          </inkml:annotationXML>
          <inkml:trace contextRef="#ctx0" brushRef="#br0">4556-2304 0,'-26'52'0,"-52"27"0,-27 25 16,-52 53-16,-53 53 15,1-27 1,52-26 0,26 0-1,52-52 1,1 0-1,78-26 1,26-53 0,26 26-1,79-26 1,26 0 15,27-52-15,51 52-1,1-26 1,52 27 0,0-1-1,-26 0 1,-79 26 15,-104-52-31,-27 27 16,-52-27-1,-78 0 1,-1-27 0,0-25-1,79 52 1</inkml:trace>
          <inkml:trace contextRef="#ctx0" brushRef="#br0" timeOffset="533.169">4399-2226 0,'53'0'0,"-1"26"15,0 27-15,-25 52 0,25-1 0,0 53 16,27 0-1,26 27 1,-1-27 0,1-26-1,-26-26 1,-1-27 0,-78-52 15,26-26-16,-52 0 1,26 0 0,-26 27-1,26 25 1,79-52 0,-79 0-1</inkml:trace>
          <inkml:trace contextRef="#ctx0" brushRef="#br0" timeOffset="1367.1">6416-1283 0,'78'-26'16,"-78"-27"-16,-52 27 0,-53-26 0,0 52 15,1-26-15,25 26 16,0 26-1,53 26 1,26 1 0,79 51-1,52 1 1,26 26 0,26 0-1,-26-26 1,-26-1-1,-52-51 1,-27 25 0,-78 1-1,-26-27 1,-79 1 0,-53-53-1,27-27 1,0 1-1,-26 0 1,183 0 15,0 26-31</inkml:trace>
          <inkml:trace contextRef="#ctx0" brushRef="#br0" timeOffset="-16830.954">341 105 0,'26'26'0,"-26"26"16,-26 53-16,-1 26 0,1 26 15,26-26 1,26 0 0,27-53-1,-1-51 1,-26-1 0,27-26-1,-1 0 1,27 0 15,-1 0-15,27 0-1,0 0 1,-27-26 0,1-1-1,-27-25 1,-26 0-1,-52-1 1,-79 1 0,-26-27-1,-26 1 1,-26-27 0,0-26-1,-27-26 1,79 26-1,105 105 1,157 26 0,131 131-1,0 26 1,-27-52 15,-235-105-31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5:37.0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CF6757-BC21-4381-9417-F2D76B0D354B}" emma:medium="tactile" emma:mode="ink">
          <msink:context xmlns:msink="http://schemas.microsoft.com/ink/2010/main" type="inkDrawing" rotatedBoundingBox="16088,6666 24128,7203 24115,7386 16075,6849" semanticType="strikethrough" shapeName="Other">
            <msink:sourceLink direction="with" ref="{34CC412E-A863-4F63-B523-5C5140B63FAB}"/>
          </msink:context>
        </emma:interpretation>
      </emma:emma>
    </inkml:annotationXML>
    <inkml:trace contextRef="#ctx0" brushRef="#br0">0 27 0,'26'-26'0,"1"26"16,51-26-16,27 52 0,0-26 0,78 0 16,26 0-16,79 26 15,53-26 1,52 0-1,26 27 1,78-1 0,-26 0 15,53-26-15,0 52-1,26-25 1,-26-1-1,25 26 1,-51 0 0,-27 1-1,-52-1 1,-78 27 0,-53-27-1,-131-26 1,-105-26-1,-78 0 1,-53-78 0,1-27-1,78 105 1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6:12.0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EB4952-F6BC-4580-BEB3-0D58B4C062AC}" emma:medium="tactile" emma:mode="ink">
          <msink:context xmlns:msink="http://schemas.microsoft.com/ink/2010/main" type="inkDrawing" rotatedBoundingBox="6914,2788 9871,3795 9006,6332 6049,5324" semanticType="callout" shapeName="Other">
            <msink:sourceLink direction="to" ref="{A1630224-CD04-4F7F-9799-A632B2D78014}"/>
            <msink:sourceLink direction="from" ref="{A1630224-CD04-4F7F-9799-A632B2D78014}"/>
          </msink:context>
        </emma:interpretation>
      </emma:emma>
    </inkml:annotationXML>
    <inkml:trace contextRef="#ctx0" brushRef="#br0">0 0 0,'52'27'0,"27"77"0,26 80 0,26 51 16,0 1-1,26 52 1,52-26 0,27 0-1,-1 0 1,-51-53 0,-79-104-1,-53-79 1,-78-26-1,-79-183 1,-52-79 0,-26-52-1,-53-53 1,236 367 0</inkml:trace>
    <inkml:trace contextRef="#ctx0" brushRef="#br0" timeOffset="507.78">0-157 0,'79'-52'0,"156"78"0,132 27 16,130 25-1,1-26 1,-27-52 0,-52 0-1,-78-26 1,-106 0 0,-130 0-1,-79 26 1,-26 0-1,-52 78 1,-27 53 0,-25 105-1,-54 78 1,-25 79 0,26-53-1,-26-25 1,52-80 15,52-51-15,53-53-1,26-53 1,52-183 0,-52 105-1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6:13.5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630224-CD04-4F7F-9799-A632B2D78014}" emma:medium="tactile" emma:mode="ink">
          <msink:context xmlns:msink="http://schemas.microsoft.com/ink/2010/main" type="inkDrawing" rotatedBoundingBox="2862,5823 24533,7514 24496,7984 2826,6293" semanticType="strikethrough" shapeName="Other">
            <msink:sourceLink direction="with" ref="{C04BE2F4-EAF5-4929-9AF1-F74B5A0373AE}"/>
            <msink:destinationLink direction="to" ref="{FBEB4952-F6BC-4580-BEB3-0D58B4C062AC}"/>
            <msink:destinationLink direction="from" ref="{FBEB4952-F6BC-4580-BEB3-0D58B4C062AC}"/>
            <msink:destinationLink direction="with" ref="{22448D77-BE0D-4B10-A369-AA213701C69D}"/>
          </msink:context>
        </emma:interpretation>
      </emma:emma>
    </inkml:annotationXML>
    <inkml:trace contextRef="#ctx0" brushRef="#br0">0 0 0,'210'26'0,"52"-26"15,78 0-15,105 0 16,27 0 0,51 0-1,27 0 1,26 0 15,53 52-15,78 0-1,0 1 1,52-1 0,-26 1-1,0-1 1,-25 27-1,51 25 1,-26-25 0,26-1-1,1 1 1,-53-1 31,-26 1-47,52 0 15,288 25 1,-314-51 0,-52-1-1,26 0 1,-53 1 0,0-27-1,-25 26 1,-53-52-1,-27 27 1,1-1 0,-53 26-1,-52-26 1,-78 0 0,-79 1-1,-105-27 1,-131-27-1,-105-77 17,-156-132-17,235 236 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6:16.2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2448D77-BE0D-4B10-A369-AA213701C69D}" emma:medium="tactile" emma:mode="ink">
          <msink:context xmlns:msink="http://schemas.microsoft.com/ink/2010/main" type="inkDrawing" rotatedBoundingBox="8783,6522 15011,13201 14789,13408 8562,6729" semanticType="callout" shapeName="Other">
            <msink:sourceLink direction="with" ref="{A1630224-CD04-4F7F-9799-A632B2D78014}"/>
            <msink:sourceLink direction="with" ref="{AC0FCEDD-14A3-42C8-9016-4F1B8BA37239}"/>
          </msink:context>
        </emma:interpretation>
      </emma:emma>
    </inkml:annotationXML>
    <inkml:trace contextRef="#ctx0" brushRef="#br0">0 0 0,'52'26'15,"184"210"1,-105-132-16,52 53 16,1 1-1,51 25 1,1 26-1,0-25 1,-1 51 0,1 1-1,0 0 1,-1-27 0,-25 27-1,25-1 1,-25 27-1,26-26 1,-27-27 0,27 53-1,-27-26 17,1 26-17,-1-26 1,1-27-1,-1 27 1,1-1 0,-27-25-1,0-1 1,-26 27 0,0-27-1,1 1 1,-28-27-1,1-26 1,-52-52 0,-53-26-1,0-53 1,-26-26 0,-52-53-1,26-104 1,26 157-1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6:16.9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F0301CD-3EE4-48FE-917B-9BE087D03D54}" emma:medium="tactile" emma:mode="ink">
          <msink:context xmlns:msink="http://schemas.microsoft.com/ink/2010/main" type="inkDrawing" rotatedBoundingBox="14799,12774 19785,8181 19900,8306 14915,12899" semanticType="callout" shapeName="Other">
            <msink:sourceLink direction="with" ref="{AC0FCEDD-14A3-42C8-9016-4F1B8BA37239}"/>
            <msink:sourceLink direction="with" ref="{1DF47EF6-BC5B-42B3-A651-49C33881D468}"/>
          </msink:context>
        </emma:interpretation>
      </emma:emma>
    </inkml:annotationXML>
    <inkml:trace contextRef="#ctx0" brushRef="#br0">4930 0 0,'-184'157'0,"1"27"16,-53 25 0,-25 53-1,25 0 1,-26 52 0,-52 0-1,-79 27 1,-26 25-1,-26-25 1,0 25 0,0 1-1,78-27 1,53-25 0,104-80 15,79-78-16,53-78 1,78-27 0,0-78-1,0 0 1,78-131 0,53-26-1,-131 183 1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6:19.4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7A65BE9-70D3-4F87-9969-0ADDC566891F}" emma:medium="tactile" emma:mode="ink">
          <msink:context xmlns:msink="http://schemas.microsoft.com/ink/2010/main" type="writingRegion" rotatedBoundingBox="9876,4994 31926,-83 33084,4944 11033,10021"/>
        </emma:interpretation>
      </emma:emma>
    </inkml:annotationXML>
    <inkml:traceGroup>
      <inkml:annotationXML>
        <emma:emma xmlns:emma="http://www.w3.org/2003/04/emma" version="1.0">
          <emma:interpretation id="{6741AACA-0BB3-4A09-868F-33355270107B}" emma:medium="tactile" emma:mode="ink">
            <msink:context xmlns:msink="http://schemas.microsoft.com/ink/2010/main" type="paragraph" rotatedBoundingBox="9876,4994 31926,-83 33084,4944 11033,100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89A45F-931B-4208-A283-4200C3F80278}" emma:medium="tactile" emma:mode="ink">
              <msink:context xmlns:msink="http://schemas.microsoft.com/ink/2010/main" type="line" rotatedBoundingBox="9876,4994 31926,-83 33084,4944 11033,10021"/>
            </emma:interpretation>
          </emma:emma>
        </inkml:annotationXML>
        <inkml:traceGroup>
          <inkml:annotationXML>
            <emma:emma xmlns:emma="http://www.w3.org/2003/04/emma" version="1.0">
              <emma:interpretation id="{C04BE2F4-EAF5-4929-9AF1-F74B5A0373AE}" emma:medium="tactile" emma:mode="ink">
                <msink:context xmlns:msink="http://schemas.microsoft.com/ink/2010/main" type="inkWord" rotatedBoundingBox="10066,8324 14064,3741 16325,5713 12328,10297">
                  <msink:destinationLink direction="with" ref="{A1630224-CD04-4F7F-9799-A632B2D78014}"/>
                </msink:context>
              </emma:interpretation>
              <emma:one-of disjunction-type="recognition" id="oneOf0">
                <emma:interpretation id="interp0" emma:lang="it-IT" emma:confidence="0">
                  <emma:literal>%</emma:literal>
                </emma:interpretation>
                <emma:interpretation id="interp1" emma:lang="it-IT" emma:confidence="0">
                  <emma:literal>5</emma:literal>
                </emma:interpretation>
                <emma:interpretation id="interp2" emma:lang="it-IT" emma:confidence="0">
                  <emma:literal>$</emma:literal>
                </emma:interpretation>
                <emma:interpretation id="interp3" emma:lang="it-IT" emma:confidence="0">
                  <emma:literal>¥</emma:literal>
                </emma:interpretation>
                <emma:interpretation id="interp4" emma:lang="it-IT" emma:confidence="0">
                  <emma:literal>3</emma:literal>
                </emma:interpretation>
              </emma:one-of>
            </emma:emma>
          </inkml:annotationXML>
          <inkml:trace contextRef="#ctx0" brushRef="#br0">1224 0 0,'26'-52'0,"-26"78"0,-131 105 0,-26 52 15,-78 53-15,-27 25 16,26-51 0,79-27-1,78-78 1,79-26 0,27-27-1,130 0 1,131-25-1,78-27 1,27 0 0,-26 26-1,-79 0 1,-79 26 0,-104-26 15,-53-26-16,-104-26 1,-105-105 0,0-52-1,157 183 1</inkml:trace>
          <inkml:trace contextRef="#ctx0" brushRef="#br0" timeOffset="368.1405">1093-157 0,'184'183'0,"-80"27"15,-51 51 1,-1 27 0,0-26-1,27-52 1,26-27 0,-1-52-1,-51-79 1,-27-52-1,-26-104 1,0-80 0,0 184-1</inkml:trace>
          <inkml:trace contextRef="#ctx0" brushRef="#br0" timeOffset="727.4925">3214 681 0,'0'0'0</inkml:trace>
          <inkml:trace contextRef="#ctx0" brushRef="#br0" timeOffset="935.487">3214 681 0,'0'-53'15,"-131"158"1,-26 26 0,26 0-1,27-26 1,51-53-1,53 0 1,0-52 0,0-26-1,79-131 1,-27-26 0,-26 0 15,-26 183-16</inkml:trace>
          <inkml:trace contextRef="#ctx0" brushRef="#br0" timeOffset="1152.27">2795 497 0,'26'53'0,"79"78"0,26 78 15,26 1 1,-52-1-1,0-52 1,-53-26 0,-52-52-1,-105-105 1,105 26 0</inkml:trace>
          <inkml:trace contextRef="#ctx0" brushRef="#br0" timeOffset="1755.747">-818 2488 0,'78'-27'16,"-25"80"-16,-53 78 0,0 52 0,52 53 16,0 52-16,1-26 15,-79-27 1,-27-51-1,-78-27 17,-104-26-17,-27-53 1,0-26 0,131-52-1,105 0 1,130-26-1,185 0 1,51-52 0,27-27-1,-367 105 1</inkml:trace>
          <inkml:trace contextRef="#ctx0" brushRef="#br0" timeOffset="2595.537">543 3325 0,'26'79'0,"-78"52"0,-26 78 16,-53 1-1,26-53 1,-26-26 0,0-26-1,26-79 1,1-52-1,51-27 1,27-78 0,78 1-1,27-1 1,26 52 0,-1 53-1,1 52 1,0 105-1,0 78 17,-1-25-17,-25-27 1,26-52 0,-79-79-1,0-26 1,-78-79-1,-79-183 1,131 262 0</inkml:trace>
        </inkml:traceGroup>
        <inkml:traceGroup>
          <inkml:annotationXML>
            <emma:emma xmlns:emma="http://www.w3.org/2003/04/emma" version="1.0">
              <emma:interpretation id="{2FB7D664-B2B0-4F2F-BAF2-FB064DE52EB6}" emma:medium="tactile" emma:mode="ink">
                <msink:context xmlns:msink="http://schemas.microsoft.com/ink/2010/main" type="inkWord" rotatedBoundingBox="23059,1958 31926,-83 33084,4944 24217,6985"/>
              </emma:interpretation>
              <emma:one-of disjunction-type="recognition" id="oneOf1">
                <emma:interpretation id="interp5" emma:lang="it-IT" emma:confidence="0">
                  <emma:literal>RELÈ</emma:literal>
                </emma:interpretation>
                <emma:interpretation id="interp6" emma:lang="it-IT" emma:confidence="0">
                  <emma:literal>RELÈ.</emma:literal>
                </emma:interpretation>
                <emma:interpretation id="interp7" emma:lang="it-IT" emma:confidence="0">
                  <emma:literal>patirà</emma:literal>
                </emma:interpretation>
                <emma:interpretation id="interp8" emma:lang="it-IT" emma:confidence="0">
                  <emma:literal>RIÈ.</emma:literal>
                </emma:interpretation>
                <emma:interpretation id="interp9" emma:lang="it-IT" emma:confidence="0">
                  <emma:literal>patirà.</emma:literal>
                </emma:interpretation>
              </emma:one-of>
            </emma:emma>
          </inkml:annotationXML>
          <inkml:trace contextRef="#ctx0" brushRef="#br0" timeOffset="29269.611">11934-2828 0,'-52'52'0,"-79"53"15,-79 52-15,-25 26 16,25 53 0,53-53 15,52 27-15,105-105-1,79-27 1,130-78-1,53 53 1,79-27 0,-1 0-1,0 0 1,-78 26 0,-105-25-1,-78-1 1,-27 26-1,-104-52 1,-79-78 0,0-106-1,131 184 1</inkml:trace>
          <inkml:trace contextRef="#ctx0" brushRef="#br0" timeOffset="29612.3625">11960-2854 0,'79'78'0,"26"106"16,-27 77-16,1-25 16,-27 0-1,-26-53 1,0 0 0,27-78-1,-1-26 1,0-79-1,27-184 17,-79 184-17</inkml:trace>
          <inkml:trace contextRef="#ctx0" brushRef="#br0" timeOffset="30281.265">13400-2252 0,'603'-52'15,"-446"52"1,-105 0-1,-52 0 1,0 0 0,-26 0-1,0-27 1,52 1 0,-26 26-1</inkml:trace>
          <inkml:trace contextRef="#ctx0" brushRef="#br0" timeOffset="29983.4325">13688-2907 0,'27'105'0,"-27"131"0,-53 78 16,1-26-1,52-79 1,26-51 0,53-27 15,-1-53-31,27-52 16,52 0-1,53-78 1,-80-79-1,-103-26 1,-27 157 0</inkml:trace>
          <inkml:trace contextRef="#ctx0" brushRef="#br0" timeOffset="30764.6325">14945-1466 0,'131'0'0,"79"26"0,-1-26 16,-130-26-1,-53-53 1,-26 79 0</inkml:trace>
          <inkml:trace contextRef="#ctx0" brushRef="#br0" timeOffset="30600.5805">15024-1885 0,'183'26'0,"-52"-26"16,0 0-16,-26 26 15,-105-26 1,-79 0-1,-52 26 1,131-26 0</inkml:trace>
          <inkml:trace contextRef="#ctx0" brushRef="#br0" timeOffset="34668.6795">15809-917 0,'105'-26'0,"52"26"0,79 0 16,26 0 0,78 26-1,79 1 1,26-1-1,53 52 1,-27-25 0,-26-1-1,-52 0 1,-52 1 0,-106-27-1,-51 0 1,-106-26-1,-78 0 1,0 0 0,-78 0-1,-80-26 17,-51 0-17,209 26 1</inkml:trace>
          <inkml:trace contextRef="#ctx0" brushRef="#br0" timeOffset="32960.781">18166-3090 0,'-26'26'0,"-53"27"0,-25 51 16,-53 53-16,-53 1 15,1 51 1,-1-26-1,53 1 1,26-27 0,0-26-1,53-27 1,-1 1 0,27-26-1,26-27 16,26-26-15,52-26 0,79 26-1,104-26 1,27 0 0,26-26-1,53 26 1,-1 26-1,-52 27 1,-78-27 0,-106 0-1,-51-26 1,-53 0 0,-26-26-1,-53-79 1,-26-78-1,105 183 1</inkml:trace>
          <inkml:trace contextRef="#ctx0" brushRef="#br0" timeOffset="35408.8665">17381-367 0,'26'27'0,"0"51"0,0 27 15,27 78-15,-27 27 16,26-1 0,27 1-1,-1-53 1,1-26 0,-1-53-1,-25-52 1,-1-26-1,-26-26 1,53-79 0,-1-78-1,1-79 1,52 27 15,0 77-15,52 28-1,-52 51 1,-52 27 0,-53 25-1,-52 54 1,-53 25 0,79-52-1</inkml:trace>
          <inkml:trace contextRef="#ctx0" brushRef="#br0" timeOffset="33412.9005">17957-3142 0,'26'52'16,"26"105"-16,-52 79 0,26 52 15,1 0 17,51-52-17,27-27 1,-27-78 0,1-26-1,-53-79 1,-26-26-1,0 0 1,-26 0 0,-53-105-1,53 0 1,52 1 0,-26 104-1</inkml:trace>
          <inkml:trace contextRef="#ctx0" brushRef="#br0" timeOffset="33929.469">19790-2173 0,'26'-27'16,"-183"-25"-16,-27 52 0,1 26 0,52 27 15,53 25 16,78-26-15,78 1 0,106 52-1,-1-27 1,0 1 0,-78-27-1,-79 0 1,-52-25-1,-53 25 1,-25-26 0,-1-26-1,0 0 1,27-26 0,51 26-1,27 0 1</inkml:trace>
          <inkml:trace contextRef="#ctx0" brushRef="#br0" timeOffset="-5355.126">5335-681 0,'79'210'0,"26"51"15,52 54 1,0 51-1,52 27 1,1 52 0,25 0-1,1 27 1,26-80 0,-53-51-1,-25-158 1,-106-104 15,-78-132-15,-52-208-1,-105-106 1,157 367 0</inkml:trace>
          <inkml:trace contextRef="#ctx0" brushRef="#br0" timeOffset="-4763.367">5571-157 0,'209'-79'0,"53"79"0,105 53 16,104-27 0,27 0-1,25-26 1,158 0 15,-78 0-15,-342 0-1,-103 26 1,-54 0 0,-78 27-1,-26 51 1,-26 54 0,-78 51-1,-80 53 1,-25 26-1,-79 79 17,-53 25-17,53-51 1,79-27 0,104-52-1,79-105 1,52-78-1,53-106 1,-1-208 0,-78 235-1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6:18.0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6F3267-FF3D-4DAA-A5D6-838CF1A9352C}" emma:medium="tactile" emma:mode="ink">
          <msink:context xmlns:msink="http://schemas.microsoft.com/ink/2010/main" type="writingRegion" rotatedBoundingBox="18302,10525 22025,11613 21514,13363 17791,12275"/>
        </emma:interpretation>
      </emma:emma>
    </inkml:annotationXML>
    <inkml:traceGroup>
      <inkml:annotationXML>
        <emma:emma xmlns:emma="http://www.w3.org/2003/04/emma" version="1.0">
          <emma:interpretation id="{AEF555DF-AC50-405B-9F6C-BC78346DCEA9}" emma:medium="tactile" emma:mode="ink">
            <msink:context xmlns:msink="http://schemas.microsoft.com/ink/2010/main" type="paragraph" rotatedBoundingBox="18302,10525 22025,11613 21514,13363 17791,122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371AD8-E2C0-46AB-AEF4-C64AC5DDE2E6}" emma:medium="tactile" emma:mode="ink">
              <msink:context xmlns:msink="http://schemas.microsoft.com/ink/2010/main" type="line" rotatedBoundingBox="18302,10525 22025,11613 21514,13363 17791,12275"/>
            </emma:interpretation>
          </emma:emma>
        </inkml:annotationXML>
        <inkml:traceGroup>
          <inkml:annotationXML>
            <emma:emma xmlns:emma="http://www.w3.org/2003/04/emma" version="1.0">
              <emma:interpretation id="{FB435EFD-D4A6-43AC-A505-753EBE04BEDC}" emma:medium="tactile" emma:mode="ink">
                <msink:context xmlns:msink="http://schemas.microsoft.com/ink/2010/main" type="inkWord" rotatedBoundingBox="18302,10525 22025,11613 21514,13363 17791,12275"/>
              </emma:interpretation>
              <emma:one-of disjunction-type="recognition" id="oneOf0">
                <emma:interpretation id="interp0" emma:lang="it-IT" emma:confidence="0">
                  <emma:literal>Ds</emma:literal>
                </emma:interpretation>
                <emma:interpretation id="interp1" emma:lang="it-IT" emma:confidence="0">
                  <emma:literal>ds</emma:literal>
                </emma:interpretation>
                <emma:interpretation id="interp2" emma:lang="it-IT" emma:confidence="0">
                  <emma:literal>Asi</emma:literal>
                </emma:interpretation>
                <emma:interpretation id="interp3" emma:lang="it-IT" emma:confidence="0">
                  <emma:literal>Asl</emma:literal>
                </emma:interpretation>
                <emma:interpretation id="interp4" emma:lang="it-IT" emma:confidence="0">
                  <emma:literal>Asp</emma:literal>
                </emma:interpretation>
              </emma:one-of>
            </emma:emma>
          </inkml:annotationXML>
          <inkml:trace contextRef="#ctx0" brushRef="#br0">6226 6337 0,'261'-131'0,"-182"157"16,-27 79-16,1 104 16,-27 53-1,52 52 1,27-26-1,26-26 1,0-52 0,-79-79 15,-52-53-15,-104-78-1,-106-78 1,-52-1-1,-26 27 1,26-1 0,53 53-1,104 27 1,53-27 0,78 26-1,184-52 1,104-53 15,-314 79-15</inkml:trace>
          <inkml:trace contextRef="#ctx0" brushRef="#br0" timeOffset="-465.7905">6592 6311 0,'-52'26'15,"-53"26"-15,-26 53 0,26 26 16,-52 52-1,-52 105 1,25-78 15,54-27-15,25-26 0,52-78-1,53-27 1,0-52-1,53-131 1,78-78 0,-27-27-1,-104 236 1</inkml:trace>
          <inkml:trace contextRef="#ctx0" brushRef="#br0" timeOffset="522.4275">8608 7280 0,'-130'-27'0,"-28"1"0,-25 26 15,26 53 1,78-1 0,158 53-1,104 52 1,105 52 0,0-25-1,-52-1 16,-53-26-15,-130-105 0,-79-26-1,-79 1 1,-78-27 0,-27-79-1,1 27 1,-1-1-1,27 1 1,104 26 0,79 26-1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6:32.8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1B73206-C083-4843-A7E8-36A09CF8F3C3}" emma:medium="tactile" emma:mode="ink">
          <msink:context xmlns:msink="http://schemas.microsoft.com/ink/2010/main" type="inkDrawing" rotatedBoundingBox="7412,13610 13586,14683 13552,14878 7378,13805" semanticType="callout" shapeName="Other">
            <msink:sourceLink direction="with" ref="{AC0FCEDD-14A3-42C8-9016-4F1B8BA37239}"/>
            <msink:sourceLink direction="with" ref="{995D151E-D335-41C9-8794-8994819FAB63}"/>
          </msink:context>
        </emma:interpretation>
      </emma:emma>
    </inkml:annotationXML>
    <inkml:trace contextRef="#ctx0" brushRef="#br0">0 0 0,'157'0'0,"0"26"16,105 0-16,130 26 15,185 1 1,182 51 0,157 27-1,1 79 1,-27-1 0,-235 1-1,-158-184 16,-497-26-15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6:30.37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3DE3476-5A9E-4EB9-9B8A-71311B8CAC12}" emma:medium="tactile" emma:mode="ink">
          <msink:context xmlns:msink="http://schemas.microsoft.com/ink/2010/main" type="inkDrawing"/>
        </emma:interpretation>
      </emma:emma>
    </inkml:annotationXML>
    <inkml:trace contextRef="#ctx0" brushRef="#br0">4387 0 0,'-27'26'16,"-133"81"0,-375 161-16,241-54 0,-81 26 31,-52 54-31,-55 0 15,1 27 17,0 0-17,26-53 1,134-81 0,108-80-1,79-134 1,161-134-1,53-106 1,-80 267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6:24.6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095535F-7E4B-459C-A7E9-B323B52536F9}" emma:medium="tactile" emma:mode="ink">
          <msink:context xmlns:msink="http://schemas.microsoft.com/ink/2010/main" type="writingRegion" rotatedBoundingBox="2264,10303 11407,11026 11233,13222 2091,12499"/>
        </emma:interpretation>
      </emma:emma>
    </inkml:annotationXML>
    <inkml:traceGroup>
      <inkml:annotationXML>
        <emma:emma xmlns:emma="http://www.w3.org/2003/04/emma" version="1.0">
          <emma:interpretation id="{F5D909DC-9956-419A-AD78-D0D5863B9ABF}" emma:medium="tactile" emma:mode="ink">
            <msink:context xmlns:msink="http://schemas.microsoft.com/ink/2010/main" type="paragraph" rotatedBoundingBox="2264,10303 11407,11026 11233,13222 2091,12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72FF4F-3176-4114-93BB-FE120CF47A16}" emma:medium="tactile" emma:mode="ink">
              <msink:context xmlns:msink="http://schemas.microsoft.com/ink/2010/main" type="line" rotatedBoundingBox="2264,10303 11407,11026 11233,13222 2091,12499"/>
            </emma:interpretation>
          </emma:emma>
        </inkml:annotationXML>
        <inkml:traceGroup>
          <inkml:annotationXML>
            <emma:emma xmlns:emma="http://www.w3.org/2003/04/emma" version="1.0">
              <emma:interpretation id="{995D151E-D335-41C9-8794-8994819FAB63}" emma:medium="tactile" emma:mode="ink">
                <msink:context xmlns:msink="http://schemas.microsoft.com/ink/2010/main" type="inkWord" rotatedBoundingBox="2264,10303 11407,11026 11233,13222 2091,12499">
                  <msink:destinationLink direction="with" ref="{81B73206-C083-4843-A7E8-36A09CF8F3C3}"/>
                </msink:context>
              </emma:interpretation>
              <emma:one-of disjunction-type="recognition" id="oneOf0">
                <emma:interpretation id="interp0" emma:lang="it-IT" emma:confidence="0">
                  <emma:literal>4=4x5</emma:literal>
                </emma:interpretation>
                <emma:interpretation id="interp1" emma:lang="it-IT" emma:confidence="0">
                  <emma:literal>4 se 4x5</emma:literal>
                </emma:interpretation>
                <emma:interpretation id="interp2" emma:lang="it-IT" emma:confidence="0">
                  <emma:literal>4 se 4x45</emma:literal>
                </emma:interpretation>
                <emma:interpretation id="interp3" emma:lang="it-IT" emma:confidence="0">
                  <emma:literal>45=4x5</emma:literal>
                </emma:interpretation>
                <emma:interpretation id="interp4" emma:lang="it-IT" emma:confidence="0">
                  <emma:literal>4 se Xò</emma:literal>
                </emma:interpretation>
              </emma:one-of>
            </emma:emma>
          </inkml:annotationXML>
          <inkml:trace contextRef="#ctx0" brushRef="#br0">-9145 6023 0,'-53'52'0,"27"0"0,-52 53 16,-27 52-16,-26 53 16,0-1-1,-26 53 1,26-26 0,0-1-1,0-51 1,79-53-1,-1-53 1,53-52 0,-26-26-1,26 0 1,26 0 0,27 27-1,78-54 1,52 27-1,26 0 17,27 27-17,-26-27 1,-1 52 0,-52-26-1,-78 0 1,-53-26-1,0 26 1,-52-26 0,-53-52-1,1-105 17,78 157-32</inkml:trace>
          <inkml:trace contextRef="#ctx0" brushRef="#br0" timeOffset="486.297">-9643 5892 0,'79'52'0,"-1"79"0,27 52 16,0 79 0,-1 0-1,1 26 1,0-26-1,26-53 1,-53-52 0,-25-26-1,-27-104 1,-26-27 0,0 0-1,0 0 1,-26-53-1,26-25 17,26 25-17,0-25 1,-26 78 0</inkml:trace>
          <inkml:trace contextRef="#ctx0" brushRef="#br0" timeOffset="3785.8905">-6762 7306 0,'52'26'15,"79"-78"-15,52 78 0,0-26 16,1 26 0,-80-26-1,-77-26 1,-27 26 0,-105 0-1,-78 26 1,26 26-1,-27 27 1,-25 104 0,104-52-1,53-26 1,78-105 0,52 52-1,79-26 1,53 1-1,-27-80 1,-52 53 0,-26 26-1,-53 1 17,-78-27-17,0-53 1,26 53-16</inkml:trace>
          <inkml:trace contextRef="#ctx0" brushRef="#br0" timeOffset="3107.223">-7679 7332 0,'26'0'0,"27"0"0,-1-26 16,-52 0-16,-26-1 0,-53 1 0,-26 0 15,-25 26-15,51 0 0,27 26 0,25 0 16,54 1-16,77 51 15,27 1 1,53 25 0,-27 27-1,26 0 1,-52-26 0,-53 26-1,-78-53 1,-78-25-1,-79-27 1,-79-52 0,0 0-1,1-1 17,78-25-17,78 52 1,53 0-1,78 26 1,132 0 0,25-26-1,-209 0 1</inkml:trace>
          <inkml:trace contextRef="#ctx0" brushRef="#br0" timeOffset="4329.801">-4301 6442 0,'-105'183'15,"-52"0"-15,-79 105 16,27 0 15,26-26-15,104-52-1,79-53 1,52-79 0,53 1-1,52-79 1,105 26-1,0-52 1,26 78 0,-78 1-1,-53-1 1,-79 0 0,-78-52-1,-131-52 1,0-131-1,-26-79 1,157 262 15</inkml:trace>
          <inkml:trace contextRef="#ctx0" brushRef="#br0" timeOffset="4703.8005">-4720 6232 0,'183'210'0,"-52"25"16,-52 53-1,52 27 1,-27-27-1,1-53 1,-26-78 15,-27-26-15,-52-131 0,0-26-1,-26-105 1,26-26-1,0-52 1,0 209 0</inkml:trace>
          <inkml:trace contextRef="#ctx0" brushRef="#br0" timeOffset="5361.9615">-3332 7594 0,'78'209'16,"27"-25"-16,0-1 15,-27-26 1,1-79 0,-27-51-1,-25-27 1,-27 0-1,-27-131 17,27 26-17,0-26 1,0 131 0</inkml:trace>
          <inkml:trace contextRef="#ctx0" brushRef="#br0" timeOffset="5049.4815">-2625 7280 0,'-53'157'0,"-77"0"15,-54 26 1,27 27-1,79-27 1,-1 52 0,53-130-1,26-79 17,-26-52-17,52-131 1,26-105-1,-52 262 1</inkml:trace>
          <inkml:trace contextRef="#ctx0" brushRef="#br0" timeOffset="5954.697">-1656 7698 0,'-79'-52'0,"-78"52"0,26 0 16,-52 26-16,130 0 15,53 27 1,53 25-1,104 27 1,52 0 0,1 0-1,-27-1 1,-52-25 0,-52-1-1,-105-25 1,-53-1-1,-52-26 1,-78-52 15,25 0-15,27 26 0,79-26-1,51 26 1,132-53-1,105 1 1,-210 52 15</inkml:trace>
          <inkml:trace contextRef="#ctx0" brushRef="#br0" timeOffset="6897.0195">-1342 6913 0,'26'0'0,"79"105"0,26-53 0,-131-52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6:31.3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E7F0B0-ACC4-4AB1-B7D7-542122B3EB3C}" emma:medium="tactile" emma:mode="ink">
          <msink:context xmlns:msink="http://schemas.microsoft.com/ink/2010/main" type="writingRegion" rotatedBoundingBox="11543,12106 13888,12672 13642,13694 11296,13127"/>
        </emma:interpretation>
      </emma:emma>
    </inkml:annotationXML>
    <inkml:traceGroup>
      <inkml:annotationXML>
        <emma:emma xmlns:emma="http://www.w3.org/2003/04/emma" version="1.0">
          <emma:interpretation id="{7D83E46C-D667-43AC-9ABC-3B20B63FD160}" emma:medium="tactile" emma:mode="ink">
            <msink:context xmlns:msink="http://schemas.microsoft.com/ink/2010/main" type="paragraph" rotatedBoundingBox="11543,12106 13888,12672 13642,13694 11296,13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D54DC2-D017-4906-9ACD-9DCA80C268A7}" emma:medium="tactile" emma:mode="ink">
              <msink:context xmlns:msink="http://schemas.microsoft.com/ink/2010/main" type="line" rotatedBoundingBox="11543,12106 13888,12672 13642,13693 11296,13127"/>
            </emma:interpretation>
          </emma:emma>
        </inkml:annotationXML>
        <inkml:traceGroup>
          <inkml:annotationXML>
            <emma:emma xmlns:emma="http://www.w3.org/2003/04/emma" version="1.0">
              <emma:interpretation id="{AC0FCEDD-14A3-42C8-9016-4F1B8BA37239}" emma:medium="tactile" emma:mode="ink">
                <msink:context xmlns:msink="http://schemas.microsoft.com/ink/2010/main" type="inkWord" rotatedBoundingBox="11543,12106 13888,12672 13642,13693 11296,13127">
                  <msink:destinationLink direction="with" ref="{22448D77-BE0D-4B10-A369-AA213701C69D}"/>
                  <msink:destinationLink direction="with" ref="{6F0301CD-3EE4-48FE-917B-9BE087D03D54}"/>
                  <msink:destinationLink direction="with" ref="{81B73206-C083-4843-A7E8-36A09CF8F3C3}"/>
                </msink:context>
              </emma:interpretation>
              <emma:one-of disjunction-type="recognition" id="oneOf0">
                <emma:interpretation id="interp0" emma:lang="it-IT" emma:confidence="0">
                  <emma:literal>ma</emma:literal>
                </emma:interpretation>
                <emma:interpretation id="interp1" emma:lang="it-IT" emma:confidence="0">
                  <emma:literal>in a</emma:literal>
                </emma:interpretation>
                <emma:interpretation id="interp2" emma:lang="it-IT" emma:confidence="0">
                  <emma:literal>un a</emma:literal>
                </emma:interpretation>
                <emma:interpretation id="interp3" emma:lang="it-IT" emma:confidence="0">
                  <emma:literal>Un a</emma:literal>
                </emma:interpretation>
                <emma:interpretation id="interp4" emma:lang="it-IT" emma:confidence="0">
                  <emma:literal>In a</emma:literal>
                </emma:interpretation>
              </emma:one-of>
            </emma:emma>
          </inkml:annotationXML>
          <inkml:trace contextRef="#ctx0" brushRef="#br0">-949 7803 0,'78'131'0,"-104"0"0,26 26 15,-26 0 1,26 0-1,52-78 17,1-53-17,25-78 1,1-79 0,-1 0-1,1 0 1,-27 52-1,1 53 1,-53 26 0,0 53-1,0 78 1,-27-1 0,27 1 15,27-52-16,-1-53 1,52-52 0,27-79-1,-26 0 1,-27 1 0,-26 25-1,0 53 1,-26 26-1,27 79 1,-27 25 0,52 27-1,-26 0 1,0-26 0,27-53-1,-53-104 16,0-131-15,0 183-16</inkml:trace>
          <inkml:trace contextRef="#ctx0" brushRef="#br0" timeOffset="871.038">858 8117 0,'209'-26'0,"-157"26"0,-25 26 15,-27 27-15,0 52 16,-53 52 0,1 26-1,-27-26 1,1-26 0,-1-52-1,1-53 1,-27-52-1,0-105 1,0 0 15,53-26-15,52 52 0,26 52-1,53 53 1,78 53-1,0 78 1,0 26 0,-52 0-1,0-26 1,-53-26 0,-52-53-1,-26-78 1,-27-105-1,53 131 1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7:18.3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17A561E-2488-4DAA-9933-A6B2F594797D}" emma:medium="tactile" emma:mode="ink">
          <msink:context xmlns:msink="http://schemas.microsoft.com/ink/2010/main" type="writingRegion" rotatedBoundingBox="2007,1172 33665,2551 32987,18114 1329,16735"/>
        </emma:interpretation>
      </emma:emma>
    </inkml:annotationXML>
    <inkml:traceGroup>
      <inkml:annotationXML>
        <emma:emma xmlns:emma="http://www.w3.org/2003/04/emma" version="1.0">
          <emma:interpretation id="{4B89DC04-2CD1-4C47-BF5C-424040825C45}" emma:medium="tactile" emma:mode="ink">
            <msink:context xmlns:msink="http://schemas.microsoft.com/ink/2010/main" type="paragraph" rotatedBoundingBox="3260,1227 33665,2551 33460,7267 3054,5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CFD1FF-CC1C-4FA1-988D-D5155C2EF813}" emma:medium="tactile" emma:mode="ink">
              <msink:context xmlns:msink="http://schemas.microsoft.com/ink/2010/main" type="line" rotatedBoundingBox="3260,1227 33665,2551 33460,7267 3054,5942"/>
            </emma:interpretation>
          </emma:emma>
        </inkml:annotationXML>
        <inkml:traceGroup>
          <inkml:annotationXML>
            <emma:emma xmlns:emma="http://www.w3.org/2003/04/emma" version="1.0">
              <emma:interpretation id="{B50C8824-B721-4C50-AA07-85B55E6C33EC}" emma:medium="tactile" emma:mode="ink">
                <msink:context xmlns:msink="http://schemas.microsoft.com/ink/2010/main" type="inkWord" rotatedBoundingBox="3222,2090 11224,2438 11090,5506 3088,5158"/>
              </emma:interpretation>
              <emma:one-of disjunction-type="recognition" id="oneOf0">
                <emma:interpretation id="interp0" emma:lang="it-IT" emma:confidence="0">
                  <emma:literal>Acr)=</emma:literal>
                </emma:interpretation>
                <emma:interpretation id="interp1" emma:lang="it-IT" emma:confidence="0">
                  <emma:literal>Air) =</emma:literal>
                </emma:interpretation>
                <emma:interpretation id="interp2" emma:lang="it-IT" emma:confidence="0">
                  <emma:literal>A (r)=</emma:literal>
                </emma:interpretation>
                <emma:interpretation id="interp3" emma:lang="it-IT" emma:confidence="0">
                  <emma:literal>A Cr):</emma:literal>
                </emma:interpretation>
                <emma:interpretation id="interp4" emma:lang="it-IT" emma:confidence="0">
                  <emma:literal>Air):</emma:literal>
                </emma:interpretation>
              </emma:one-of>
            </emma:emma>
          </inkml:annotationXML>
          <inkml:trace contextRef="#ctx0" brushRef="#br0">4033 1048 0,'-105'0'0,"26"52"0,-25 53 16,-53 26-16,52 0 15,0 52 1,27 27 0,25 25-1,79 1 1,53-27 0,52 1-1,52-79 1,-52-53-1,-26-25 1,-79-27 0,-26 0-1,0-26 1,0-26 15,-52-26-15,25-79-1,27 131-15</inkml:trace>
          <inkml:trace contextRef="#ctx0" brushRef="#br0" timeOffset="639.6075">4556 1650 0,'0'105'16,"0"78"-16,-26 105 0,-26-26 16,52-79-1,0-52 17,0-52-17,0-79 1,0 0-1,-26-26 1,0-158 0,-1 1-1,54 52 1,25-26 0,0 78-1,79 1 1,26 52-1,0 0 1,-26 26 0,-52 0-1,-79 0 1,0 0 0,0 26-1,-26-52 1,52-53 15,-26 79-31</inkml:trace>
          <inkml:trace contextRef="#ctx0" brushRef="#br0" timeOffset="1076.103">5316 1074 0,'157'0'16,"26"105"-16,1 52 0,25 79 31,-26-1-15,-78 27-1,-79 0 1,-52-26 0,-105-27-1,26-78 1,-26-52-1,27-27 1,51-52 47,132-79-63,-79 79 0</inkml:trace>
          <inkml:trace contextRef="#ctx0" brushRef="#br0" timeOffset="-7707.5145">1440 0 0,'-26'-26'0,"0"79"0,-26 78 0,-79 78 16,0 53 0,-26 52-1,0 0 1,26-26-1,0 27 1,26-1 0,-26-26-1,0-26 1,26-53 0,79-156-1,26-53 1,26-53-1,131-182 1,-26-106 0,-131 341-1</inkml:trace>
          <inkml:trace contextRef="#ctx0" brushRef="#br0" timeOffset="-7259.301">1231 0 0,'26'27'0,"0"104"15,27 104-15,25 27 16,27 52 0,0 1 15,-1-27-31,1 26 16,0 0-1,0-78 16,-27-53-15,-25-52 0,-27-79-1,-26-52 1,-26 0 0,-105-131-1,-53-26 1,184 157-1</inkml:trace>
          <inkml:trace contextRef="#ctx0" brushRef="#br0" timeOffset="-6910.6905">472 2069 0,'209'0'0,"105"26"0,0-26 16,-52 26-1,-78-26 1,-80 0 0,-77 0-1,-27 0 1,-131 0 0,131 0-1</inkml:trace>
          <inkml:trace contextRef="#ctx0" brushRef="#br0" timeOffset="1499.904">7149 1833 0,'52'0'0,"131"0"0,27 27 16,26-1-16,-79-26 15,-79 0 1,-78 0 0,-52 26-1,-158 0 16,210-26-31</inkml:trace>
          <inkml:trace contextRef="#ctx0" brushRef="#br0" timeOffset="1662.9795">7306 2383 0,'262'26'0,"-27"27"0,-77-1 16,-132-130 0,-26 78-1</inkml:trace>
        </inkml:traceGroup>
        <inkml:traceGroup>
          <inkml:annotationXML>
            <emma:emma xmlns:emma="http://www.w3.org/2003/04/emma" version="1.0">
              <emma:interpretation id="{5A5AA56D-FD2C-454E-9C19-82733A2763A1}" emma:medium="tactile" emma:mode="ink">
                <msink:context xmlns:msink="http://schemas.microsoft.com/ink/2010/main" type="inkWord" rotatedBoundingBox="12616,2019 15447,2143 15304,5411 12474,5288"/>
              </emma:interpretation>
              <emma:one-of disjunction-type="recognition" id="oneOf1">
                <emma:interpretation id="interp5" emma:lang="it-IT" emma:confidence="0">
                  <emma:literal>Ao</emma:literal>
                </emma:interpretation>
                <emma:interpretation id="interp6" emma:lang="it-IT" emma:confidence="0">
                  <emma:literal>AO</emma:literal>
                </emma:interpretation>
                <emma:interpretation id="interp7" emma:lang="it-IT" emma:confidence="0">
                  <emma:literal>Amo</emma:literal>
                </emma:interpretation>
                <emma:interpretation id="interp8" emma:lang="it-IT" emma:confidence="0">
                  <emma:literal>Ata</emma:literal>
                </emma:interpretation>
                <emma:interpretation id="interp9" emma:lang="it-IT" emma:confidence="0">
                  <emma:literal>Avo</emma:literal>
                </emma:interpretation>
              </emma:one-of>
            </emma:emma>
          </inkml:annotationXML>
          <inkml:trace contextRef="#ctx0" brushRef="#br0" timeOffset="3423.609">10553 79 0,'26'-131'0,"0"105"0,1 0 15,-27 26 1,0 26 0,0 79-1,-79 52 1,0 78 0,-78 53-1,0 79 1,-26 26-1,26-53 1,0 1 0,52-53 15,53-53-31,-1-104 16,1-78-1,52-53 1,0-105 15,52-183-15,27-79-1,-79 367 1</inkml:trace>
          <inkml:trace contextRef="#ctx0" brushRef="#br0" timeOffset="3843.504">10396 0 0,'78'131'0,"-51"79"0,25 78 15,27 26 1,-1 27 0,1-1-1,-1 0 1,27-25 0,0-54-1,-27-77 1,-25-80-1,-27-51 1,-26-27 0,-79-52-1,-78-131 1,-52 0 0,209 157-1</inkml:trace>
          <inkml:trace contextRef="#ctx0" brushRef="#br0" timeOffset="4143.2895">9558 2279 0,'288'0'15,"0"0"-15,26 26 16,-52 0 0,-105-26 15,-52 26-15,-105-26-1,0-26 1,-105 0-1,-26-79 1,131 105 0</inkml:trace>
          <inkml:trace contextRef="#ctx0" brushRef="#br0" timeOffset="5661.747">11496 3090 0,'52'53'0,"27"-27"0,-27 0 16,53 0-16,-1-52 0,1 0 15,-26 0 1,-1-53 0,-52 1-1,-52-1 1,-26 0-1,-79 1 1,26 52 0,0 52-1,1 26 1,78 27 15,52-1-15,105 27-1,104-105 1,-25-131 0,-210 131-1</inkml:trace>
        </inkml:traceGroup>
        <inkml:traceGroup>
          <inkml:annotationXML>
            <emma:emma xmlns:emma="http://www.w3.org/2003/04/emma" version="1.0">
              <emma:interpretation id="{0581F3F7-0B3A-423F-8871-FA1B49DCAA52}" emma:medium="tactile" emma:mode="ink">
                <msink:context xmlns:msink="http://schemas.microsoft.com/ink/2010/main" type="inkWord" rotatedBoundingBox="16562,1963 28106,2466 27919,6766 16375,6263"/>
              </emma:interpretation>
              <emma:one-of disjunction-type="recognition" id="oneOf2">
                <emma:interpretation id="interp10" emma:lang="it-IT" emma:confidence="0">
                  <emma:literal>smalto</emma:literal>
                </emma:interpretation>
                <emma:interpretation id="interp11" emma:lang="it-IT" emma:confidence="0">
                  <emma:literal>smalta</emma:literal>
                </emma:interpretation>
                <emma:interpretation id="interp12" emma:lang="it-IT" emma:confidence="0">
                  <emma:literal>sina(tt</emma:literal>
                </emma:interpretation>
                <emma:interpretation id="interp13" emma:lang="it-IT" emma:confidence="0">
                  <emma:literal>smalti</emma:literal>
                </emma:interpretation>
                <emma:interpretation id="interp14" emma:lang="it-IT" emma:confidence="0">
                  <emma:literal>sinw(tt</emma:literal>
                </emma:interpretation>
              </emma:one-of>
            </emma:emma>
          </inkml:annotationXML>
          <inkml:trace contextRef="#ctx0" brushRef="#br0" timeOffset="9555.0525">18409 1755 0,'-79'131'0,"-52"52"0,-26 53 15,0 26 1,78-53 0,79-26-1,53-26 1,104-52-1,26-79 1,27-78 0,-1-79-1,1-131 17,-106 79-17,-104 104 1,-26 53-1,0 52 1,26 79 0,26 78-1,53 1 1,25-1 0,80-78-1,25-27 1,27-51-1,-27-80 17,-78-78-17,-52-78 1,-132-1 0,-51 1-1,-27 52 1,0 52-1,0 79 1,52 52 0,158 0-1,-79-26 1</inkml:trace>
          <inkml:trace contextRef="#ctx0" brushRef="#br0" timeOffset="10261.062">21813 184 0,'78'-26'0,"-130"52"15,-79 105-15,-78 52 0,25 53 0,53 52 16,-26 26-1,52 131 1,53 0 0,26 27-1,78-27 1,27 0 0,52-105 15,52-78-16,-52-105 1,-52-78 0,-27-53-1,-52-26 1,0 0 0,0-26-1,-26-79 1,-27 0-1,53 105 1</inkml:trace>
          <inkml:trace contextRef="#ctx0" brushRef="#br0" timeOffset="11207.2905">21813 2645 0,'288'-26'0,"-79"52"32,-25 0-17,-106 1 1,-26-27-1,-52 0 1,0 0 0,0 0-1,-26 26 1,26-79 0,0 53-1</inkml:trace>
          <inkml:trace contextRef="#ctx0" brushRef="#br0" timeOffset="10903.599">22284 1755 0,'-26'78'16,"-26"53"-16,-53 105 0,26 26 31,27 26-15,52-79-1,26-25 1,53-27-1,-1-52 1,27-27 0,26-26-1,52-25 1,-52-54 0,-52 1-1,-53-52 1,-79-27-1,-104-26 1,157 131 0</inkml:trace>
          <inkml:trace contextRef="#ctx0" brushRef="#br0" timeOffset="11955.2895">24484 2305 0,'26'26'16,"-26"105"-16,-26 78 0,-1 1 15,27-27 17,27-26-17,-1-52 1,0-53-1,-52-25 1,-53-80 0,1-78-1,-79-26 1,-27 0 0,1 52-1,26 79 1,131 26-1,52 0 17,236 0-17,78 52 1,-104-52 0,-79 27-1,-78-27 1,-1 0-1,-52 0 1,0 26 0,-26 26 15,27-52-15,-27 0-1</inkml:trace>
          <inkml:trace contextRef="#ctx0" brushRef="#br0" timeOffset="7730.9505">14376 1650 0,'-26'-26'0,"-79"0"16,-78 26-16,0 52 0,-1-26 15,1 53 1,104-1 0,27 1-1,104 0 1,79 25 15,79-25-15,104 26-1,-26-1 1,-26 53 0,-105-26-1,-157 0 1,-79-26 0,-78-26-1,-78-53 1,-27 0-1,52-52 1,53 26 0,79-26-1,104-1 1,79-25 0,52-27-1,-157 79 1</inkml:trace>
          <inkml:trace contextRef="#ctx0" brushRef="#br0" timeOffset="8571.717">15554 1860 0,'27'78'0,"-1"105"15,-79 27-15,27 26 16,52-79-1,1-53 1,-1-51 0,0-27 15,26-52-15,1-79-1,25-78 1,27-1-1,0 27 1,-1 79 0,1 52-1,-26 26 1,-27 78 0,-52 53-1,-26 52 1,0-52-1,26-26 1,26-79 0,0-26-1,27-26 1,51-105 0,27-52-1,-26 26 16,0 52-15,-27 53 0,-52 78-1,27 52 1,-27 106 0,0-1-1,27-26 1,-1-52-1,0-27 1,-26-51 0,-52-54-1,-52-182 1,78 209 0</inkml:trace>
          <inkml:trace contextRef="#ctx0" brushRef="#br0" timeOffset="8975.988">15240 1100 0,'0'0'16</inkml:trace>
        </inkml:traceGroup>
        <inkml:traceGroup>
          <inkml:annotationXML>
            <emma:emma xmlns:emma="http://www.w3.org/2003/04/emma" version="1.0">
              <emma:interpretation id="{EB072A90-0796-4221-9E65-1AFE91C266E2}" emma:medium="tactile" emma:mode="ink">
                <msink:context xmlns:msink="http://schemas.microsoft.com/ink/2010/main" type="inkWord" rotatedBoundingBox="29290,2361 33665,2551 33460,7267 29085,7076"/>
              </emma:interpretation>
              <emma:one-of disjunction-type="recognition" id="oneOf3">
                <emma:interpretation id="interp15" emma:lang="it-IT" emma:confidence="0">
                  <emma:literal>r4t):</emma:literal>
                </emma:interpretation>
                <emma:interpretation id="interp16" emma:lang="it-IT" emma:confidence="0">
                  <emma:literal>r4E):</emma:literal>
                </emma:interpretation>
                <emma:interpretation id="interp17" emma:lang="it-IT" emma:confidence="0">
                  <emma:literal>74):</emma:literal>
                </emma:interpretation>
                <emma:interpretation id="interp18" emma:lang="it-IT" emma:confidence="0">
                  <emma:literal>74 t):</emma:literal>
                </emma:interpretation>
                <emma:interpretation id="interp19" emma:lang="it-IT" emma:confidence="0">
                  <emma:literal>74):'</emma:literal>
                </emma:interpretation>
              </emma:one-of>
            </emma:emma>
          </inkml:annotationXML>
          <inkml:trace contextRef="#ctx0" brushRef="#br0" timeOffset="13350.708">28228 1650 0,'0'26'0,"-78"79"0,-27 52 16,-52 79-16,0-1 16,-27 54 15,27-28-31,53-51 15,51-79 1,79-79 0,27 1-1,104-1 1,78-26 15,54-26-15,-80 26-1,-26-26 1,-104 0 0,-53 0-1,-26 0 1,-105-104 0,27-27-1,78 131 1</inkml:trace>
          <inkml:trace contextRef="#ctx0" brushRef="#br0" timeOffset="13755.9555">28150 1676 0,'78'0'0,"-25"79"16,-27 104-16,-26 79 0,26 26 16,0 26-1,53-52 1,-1-26-1,-25-79 17,-27-52-17,-26-53 1,0-52 0,-26-52-1,-1-79 1,54-53-1,-27 184 1</inkml:trace>
          <inkml:trace contextRef="#ctx0" brushRef="#br0" timeOffset="14170.968">28988 1729 0,'26'26'0,"-52"79"15,-27 104-15,-25 27 0,-1 26 16,79-53-1,26 1 1,53-53 0,52-53-1,0-25 17,0-27-17,26-52 1,-53 0-1,-77-52 1,-1-53 0,-26 105-1</inkml:trace>
          <inkml:trace contextRef="#ctx0" brushRef="#br0" timeOffset="14930.685">28935 367 0,'157'-52'16,"-52"130"-16,105 210 0,78 236 0,-105-53 31,-52 1-16,-53-1 1,-104-78 0,-52 0-1,-27-27 1,-78-52 0,-1-26-1,-25-52 1,78-53-1,0-52 1,0-52 0,52-53-1,79-26 1</inkml:trace>
          <inkml:trace contextRef="#ctx0" brushRef="#br0" timeOffset="14416.0695">28909 2540 0,'210'0'0,"-53"53"0,-26-27 16,-79-26-1,-26 0 1,-26-79 0,0 79-1</inkml:trace>
          <inkml:trace contextRef="#ctx0" brushRef="#br0" timeOffset="12730.6305">26107 2357 0,'53'-26'0,"-53"131"15,-27 78-15,1 53 0,0-1 16,52-51 0,0-80-1,-26-25 17,0-79-17,0 0 1,0 0-1,-26-105 1,0-52 0,26 0-1,26 26 1,79 26 0,52 27-1,79 52 1,-53-1-1,-78 27 1,-79-26 0,0 26-1,-52 0 1,0 26 0,52-52-1,-26 26 1</inkml:trace>
          <inkml:trace contextRef="#ctx0" brushRef="#br0" timeOffset="32632.677">29956 3876 0,'53'0'0,"52"0"0,78-26 16,-78 0-16,-79-1 15,-52 27 1,-27 27-1,53-27 1</inkml:trace>
          <inkml:trace contextRef="#ctx0" brushRef="#br0" timeOffset="32821.1415">29983 4347 0,'78'53'16,"79"-1"-16,-26-131 0,-131 79 16</inkml:trace>
        </inkml:traceGroup>
      </inkml:traceGroup>
    </inkml:traceGroup>
    <inkml:traceGroup>
      <inkml:annotationXML>
        <emma:emma xmlns:emma="http://www.w3.org/2003/04/emma" version="1.0">
          <emma:interpretation id="{D56A66A5-5211-464F-850D-57E98B9B68E5}" emma:medium="tactile" emma:mode="ink">
            <msink:context xmlns:msink="http://schemas.microsoft.com/ink/2010/main" type="paragraph" rotatedBoundingBox="1647,8169 26328,8796 26228,12703 1547,12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6B247E-3A7E-4612-93B4-41CD096DF689}" emma:medium="tactile" emma:mode="ink">
              <msink:context xmlns:msink="http://schemas.microsoft.com/ink/2010/main" type="inkBullet" rotatedBoundingBox="1584,10654 2764,10684 2748,11343 1567,11313"/>
            </emma:interpretation>
            <emma:one-of disjunction-type="recognition" id="oneOf4">
              <emma:interpretation id="interp20" emma:lang="it-IT" emma:confidence="0">
                <emma:literal>-</emma:literal>
              </emma:interpretation>
            </emma:one-of>
          </emma:emma>
        </inkml:annotationXML>
        <inkml:trace contextRef="#ctx0" brushRef="#br0" timeOffset="34319.0925">-1519 9034 0,'131'53'0,"105"-27"0,78 0 16,-78 0-1,-53-52 1,-104 26 0,-105-26 15,26 26-15</inkml:trace>
        <inkml:trace contextRef="#ctx0" brushRef="#br0" timeOffset="34096.4505">-1388 8485 0,'210'26'15,"-79"-26"-15,26 26 16,0-26-1,0 0 1,-52 0 0,-53 0-1,-52 0 1,-105-26 0,-52 52-1,157-26 1</inkml:trace>
      </inkml:traceGroup>
      <inkml:traceGroup>
        <inkml:annotationXML>
          <emma:emma xmlns:emma="http://www.w3.org/2003/04/emma" version="1.0">
            <emma:interpretation id="{F80863DA-21DC-4555-B255-1DE6FBB5E7AA}" emma:medium="tactile" emma:mode="ink">
              <msink:context xmlns:msink="http://schemas.microsoft.com/ink/2010/main" type="line" rotatedBoundingBox="4088,8231 26328,8796 26228,12703 3989,12139"/>
            </emma:interpretation>
          </emma:emma>
        </inkml:annotationXML>
        <inkml:traceGroup>
          <inkml:annotationXML>
            <emma:emma xmlns:emma="http://www.w3.org/2003/04/emma" version="1.0">
              <emma:interpretation id="{3A5E1413-86DF-476B-952A-FC28A9949C6D}" emma:medium="tactile" emma:mode="ink">
                <msink:context xmlns:msink="http://schemas.microsoft.com/ink/2010/main" type="inkWord" rotatedBoundingBox="4169,8672 11903,9120 11738,11969 4004,11520"/>
              </emma:interpretation>
              <emma:one-of disjunction-type="recognition" id="oneOf5">
                <emma:interpretation id="interp21" emma:lang="it-IT" emma:confidence="0">
                  <emma:literal>Aosin</emma:literal>
                </emma:interpretation>
                <emma:interpretation id="interp22" emma:lang="it-IT" emma:confidence="0">
                  <emma:literal>Aism</emma:literal>
                </emma:interpretation>
                <emma:interpretation id="interp23" emma:lang="it-IT" emma:confidence="0">
                  <emma:literal>Aos.m</emma:literal>
                </emma:interpretation>
                <emma:interpretation id="interp24" emma:lang="it-IT" emma:confidence="0">
                  <emma:literal>Asus</emma:literal>
                </emma:interpretation>
                <emma:interpretation id="interp25" emma:lang="it-IT" emma:confidence="0">
                  <emma:literal>Aosirs</emma:literal>
                </emma:interpretation>
              </emma:one-of>
            </emma:emma>
          </inkml:annotationXML>
          <inkml:trace contextRef="#ctx0" brushRef="#br0" timeOffset="35300.475">1912 6913 0,'26'27'0,"-78"77"0,-79 106 15,-53 183-15,1-1 16,0 27-1,52-78 1,52-79 0,27-53-1,26-130 1,26-106 0,78-130-1,53-183 1,0-27-1,-26-25 1,26 25 15,-27-26-15,-25 79 0,26 104-1,-53 53 1,1 79-1,-53 78 1,52 105 0,0 104-1,1 53 1,-1 78 0,27 1-1,-1 25 1,1-51-1,-1-54 1,27-77 0,-53-106-1,-52-52 1,-26-52 0,-79-78-1,-104 25 16,-27-78-15,1 0 0,25 26-1,210 131 1</inkml:trace>
          <inkml:trace contextRef="#ctx0" brushRef="#br0" timeOffset="35509.446">1021 8406 0,'262'-26'0,"-26"78"16,-27-52-16,1 26 16,-27-78-1,-78 26 1,-53-27-1,-52 53 1</inkml:trace>
          <inkml:trace contextRef="#ctx0" brushRef="#br0" timeOffset="36000.6255">3247 8746 0,'131'53'0,"-52"-27"16,-1-26-16,53-52 0,-52-1 16,-27 1-1,-52-27 1,-26 1 0,-105-27-1,-26 53 1,-26 52-1,52 52 1,26 27 0,105 25 15,78 1-15,80 0-1,-1-105 1,0-105-1,-157 105 1</inkml:trace>
          <inkml:trace contextRef="#ctx0" brushRef="#br0" timeOffset="36994.7025">5944 7961 0,'-52'-53'15,"-79"27"-15,-78 26 0,-27 26 0,26 27 16,106-1 0,77 27-1,80-1 1,156 27 15,106-26-15,-1 25-1,-52 1 1,-79 0 0,-157-27-1,-78-25 1,-132-1-1,-51-52 1,-1 0 0,27 26-1,51-26 1,106 0 0,104-26-1,184-52 1,-236 78-1</inkml:trace>
          <inkml:trace contextRef="#ctx0" brushRef="#br0" timeOffset="37771.02">7018 8092 0,'78'78'0,"-104"53"15,0 53-15,0-1 16,26-52-1,26-26 1,0-79 0,53-52-1,26-79 17,25-79-17,1 27 1,-26 26-1,0 53 1,-53 52 0,-26 26-1,1 78 1,-27 53 0,-27 0-1,54-26 1,-1-27-1,26-51 1,53-54 0,0-51-1,26-53 1,-53 0 0,1 52-1,-27 27 1,-26 52-1,0 52 17,1 79-17,51 53 1,-52-1 0,27-52-1,-53-53 1,-53-104-1,-25-157 1,78 183 0</inkml:trace>
          <inkml:trace contextRef="#ctx0" brushRef="#br0" timeOffset="38161.62">6782 7097 0,'0'0'16</inkml:trace>
        </inkml:traceGroup>
        <inkml:traceGroup>
          <inkml:annotationXML>
            <emma:emma xmlns:emma="http://www.w3.org/2003/04/emma" version="1.0">
              <emma:interpretation id="{2C11B7E4-2CF6-4EC9-8C5B-556780212A73}" emma:medium="tactile" emma:mode="ink">
                <msink:context xmlns:msink="http://schemas.microsoft.com/ink/2010/main" type="inkWord" rotatedBoundingBox="13230,8462 20384,8657 20283,12347 13130,12151"/>
              </emma:interpretation>
              <emma:one-of disjunction-type="recognition" id="oneOf6">
                <emma:interpretation id="interp26" emma:lang="it-IT" emma:confidence="0">
                  <emma:literal>(iuta</emma:literal>
                </emma:interpretation>
                <emma:interpretation id="interp27" emma:lang="it-IT" emma:confidence="0">
                  <emma:literal>(cuti</emma:literal>
                </emma:interpretation>
                <emma:interpretation id="interp28" emma:lang="it-IT" emma:confidence="0">
                  <emma:literal>(out</emma:literal>
                </emma:interpretation>
                <emma:interpretation id="interp29" emma:lang="it-IT" emma:confidence="0">
                  <emma:literal>(aut</emma:literal>
                </emma:interpretation>
                <emma:interpretation id="interp30" emma:lang="it-IT" emma:confidence="0">
                  <emma:literal>(irta</emma:literal>
                </emma:interpretation>
              </emma:one-of>
            </emma:emma>
          </inkml:annotationXML>
          <inkml:trace contextRef="#ctx0" brushRef="#br0" timeOffset="39775.7745">10893 6311 0,'-26'26'0,"-79"105"16,-52 105-16,-26 52 15,52 52 1,26 27 0,27 26-1,52 0 1,52-27 0,79-25 15,52-53-16,26-79 1,0-26 0,-78-78-1,-53-79 1,-25-26 0,-27 0-1,-53-52 1,1-53-1,52-52 1,0 157 0</inkml:trace>
          <inkml:trace contextRef="#ctx0" brushRef="#br0" timeOffset="40480.8075">11548 8092 0,'-105'340'0,"1"-104"16,51-53 0,53-78-1,53-53 1,51-26 0,27-78-1,26-79 1,-26-26-1,-26 52 1,-53 27 0,-25 78-1,-27 0 1,52 78 0,53 79-1,26 1 1,26-28 15,52-51-15,1-53-1,-27-78 1,-78-53 0,-53-52-1,-78-53 1,-79 53-1,-26 26 1,26 53 0,53 52-1,26 52 1,104 0 0,80-26-1,-158 0 1</inkml:trace>
          <inkml:trace contextRef="#ctx0" brushRef="#br0" timeOffset="41259.078">13879 8013 0,'209'-26'0,"-26"26"0,1 0 16,-27 0 0,-79 26-1,-78-26 1,-78-52-1,78 52 1</inkml:trace>
          <inkml:trace contextRef="#ctx0" brushRef="#br0" timeOffset="40976.8695">14297 7097 0,'27'78'0,"-80"106"15,27 25-15,-26 79 16,26 26 0,26 1-1,26-27 1,0-53 0,0-78-1,0-52 1,0-53 15,1-25-15,51-27-1,53-79 1,-52-78 0,-27-26-1,-52 183 1</inkml:trace>
          <inkml:trace contextRef="#ctx0" brushRef="#br0" timeOffset="42118.398">16497 8327 0,'26'53'0,"0"25"0,-26 79 0,0 27 15,27-53 1,-1-27 0,0-25-1,-26-79 1,-52 0 0,-27-131-1,-26-26 1,-26 52-1,27 27 1,-1 78 0,105 52-1,26-52 17,157 26-17,53 27 1,26-27-1,-26 0 1,-105 0 0,-53 0-1,-52-26 1,-52 27 0,-26-27-1,52-27 16,0 27-31</inkml:trace>
        </inkml:traceGroup>
        <inkml:traceGroup>
          <inkml:annotationXML>
            <emma:emma xmlns:emma="http://www.w3.org/2003/04/emma" version="1.0">
              <emma:interpretation id="{F8C3A2FD-10F1-4F11-86DD-AF53B2D39F6C}" emma:medium="tactile" emma:mode="ink">
                <msink:context xmlns:msink="http://schemas.microsoft.com/ink/2010/main" type="inkWord" rotatedBoundingBox="21776,8800 26325,8916 26228,12703 21679,12588"/>
              </emma:interpretation>
              <emma:one-of disjunction-type="recognition" id="oneOf7">
                <emma:interpretation id="interp31" emma:lang="it-IT" emma:confidence="0">
                  <emma:literal>rr)</emma:literal>
                </emma:interpretation>
                <emma:interpretation id="interp32" emma:lang="it-IT" emma:confidence="0">
                  <emma:literal>rogo)</emma:literal>
                </emma:interpretation>
                <emma:interpretation id="interp33" emma:lang="it-IT" emma:confidence="0">
                  <emma:literal>y)</emma:literal>
                </emma:interpretation>
                <emma:interpretation id="interp34" emma:lang="it-IT" emma:confidence="0">
                  <emma:literal>ri)</emma:literal>
                </emma:interpretation>
                <emma:interpretation id="interp35" emma:lang="it-IT" emma:confidence="0">
                  <emma:literal>reg)</emma:literal>
                </emma:interpretation>
              </emma:one-of>
            </emma:emma>
          </inkml:annotationXML>
          <inkml:trace contextRef="#ctx0" brushRef="#br0" timeOffset="44120.223">20503 8354 0,'105'0'0,"-52"78"0,-1 53 16,0 0-16,27 131 15,26 26 1,-1 0-1,-25 0 1,-53-52 0,-52-27-1,-53-78 1,1-52 0,-1-79-1,27-79 16,26-78-15,52-53 0,52-51-1,27-27 1,26 26 0,26 52-1,27 53 1,-1 26-1,0 53 1,-52 51 0,-79 1-1,-25 52 1,-54-26 0,-51-26-1,52-78 1,26 104-1</inkml:trace>
          <inkml:trace contextRef="#ctx0" brushRef="#br0" timeOffset="44809.632">21656 6704 0,'104'78'0,"53"53"0,79 105 16,52 0-1,26 157 1,-78 52 0,-79 52-1,-131-25 1,-104-1-1,-105-131 1,-79-78 0,26-131-1,236-131 1</inkml:trace>
          <inkml:trace contextRef="#ctx0" brushRef="#br0" timeOffset="43332.1875">18644 8327 0,'26'27'0,"-26"104"0,0-1 16,0 54 0,0-1-1,27-52 1,-27-26 0,0-79-1,0-26 1,-27-26-1,1-105 1,26 0 0,79 0 31,52 26-47,26 53 15,52-1 1,-52 1-1,-52 52 1,-52 0 0,-53 26-1,0 27 1,26-27 0,-26-26-1</inkml:trace>
        </inkml:traceGroup>
      </inkml:traceGroup>
    </inkml:traceGroup>
    <inkml:traceGroup>
      <inkml:annotationXML>
        <emma:emma xmlns:emma="http://www.w3.org/2003/04/emma" version="1.0">
          <emma:interpretation id="{7242C8F5-50D1-49EF-B2D8-5C29CB7EFDC8}" emma:medium="tactile" emma:mode="ink">
            <msink:context xmlns:msink="http://schemas.microsoft.com/ink/2010/main" type="paragraph" rotatedBoundingBox="6407,12835 30105,14558 29829,18359 6131,166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3AC366-71FC-4C02-9E72-85B5A4C82CA1}" emma:medium="tactile" emma:mode="ink">
              <msink:context xmlns:msink="http://schemas.microsoft.com/ink/2010/main" type="line" rotatedBoundingBox="6407,12835 30105,14558 29829,18359 6131,16636"/>
            </emma:interpretation>
          </emma:emma>
        </inkml:annotationXML>
        <inkml:traceGroup>
          <inkml:annotationXML>
            <emma:emma xmlns:emma="http://www.w3.org/2003/04/emma" version="1.0">
              <emma:interpretation id="{8A1DC377-5E29-48FF-8CE9-9C998B4FE01F}" emma:medium="tactile" emma:mode="ink">
                <msink:context xmlns:msink="http://schemas.microsoft.com/ink/2010/main" type="inkWord" rotatedBoundingBox="6336,13824 10273,13851 10253,16727 6316,16699"/>
              </emma:interpretation>
              <emma:one-of disjunction-type="recognition" id="oneOf8">
                <emma:interpretation id="interp36" emma:lang="it-IT" emma:confidence="0">
                  <emma:literal>t.</emma:literal>
                </emma:interpretation>
                <emma:interpretation id="interp37" emma:lang="it-IT" emma:confidence="0">
                  <emma:literal>8:</emma:literal>
                </emma:interpretation>
                <emma:interpretation id="interp38" emma:lang="it-IT" emma:confidence="0">
                  <emma:literal>FE</emma:literal>
                </emma:interpretation>
                <emma:interpretation id="interp39" emma:lang="it-IT" emma:confidence="0">
                  <emma:literal>Ge</emma:literal>
                </emma:interpretation>
                <emma:interpretation id="interp40" emma:lang="it-IT" emma:confidence="0">
                  <emma:literal>s.</emma:literal>
                </emma:interpretation>
              </emma:one-of>
            </emma:emma>
          </inkml:annotationXML>
          <inkml:trace contextRef="#ctx0" brushRef="#br0" timeOffset="52403.8725">3247 11653 0,'79'0'16,"25"131"-16,54 105 0,25 78 0,53 79 15,-53-1 1,-52 1 0,-53-26 15,-78-27-16,-78-130 1,-53-106 0,-79-104-1,53-104 1,53-80 0,104-77-1,78-106 1,105 0-1,79-78 1,26 131 0,26 26-1,-25 78 1,-106 79 0,-52 53-1,-53 52 1,-51 52-1,25-26 1,-52 0 0</inkml:trace>
          <inkml:trace contextRef="#ctx0" brushRef="#br0" timeOffset="53814.915">6101 13407 0,'315'131'0,"-80"-26"16,-25-79 0,-1-52 15,-209 26-15</inkml:trace>
          <inkml:trace contextRef="#ctx0" brushRef="#br0" timeOffset="53646.957">6259 12988 0,'157'-52'0,"-26"52"0,52 26 16,0 0-1,-26 1 1,-78-1 0,-53 0-1,-78-26 1,-79-52-1,-26 25 1,157 27 0</inkml:trace>
        </inkml:traceGroup>
        <inkml:traceGroup>
          <inkml:annotationXML>
            <emma:emma xmlns:emma="http://www.w3.org/2003/04/emma" version="1.0">
              <emma:interpretation id="{340517E2-AE22-431F-9593-7FB81364B474}" emma:medium="tactile" emma:mode="ink">
                <msink:context xmlns:msink="http://schemas.microsoft.com/ink/2010/main" type="inkWord" rotatedBoundingBox="11532,13194 21360,14301 21046,17097 11217,15991"/>
              </emma:interpretation>
              <emma:one-of disjunction-type="recognition" id="oneOf9">
                <emma:interpretation id="interp41" emma:lang="it-IT" emma:confidence="0">
                  <emma:literal>ritardo</emma:literal>
                </emma:interpretation>
                <emma:interpretation id="interp42" emma:lang="it-IT" emma:confidence="0">
                  <emma:literal>ritarda</emma:literal>
                </emma:interpretation>
                <emma:interpretation id="interp43" emma:lang="it-IT" emma:confidence="0">
                  <emma:literal>ritardi</emma:literal>
                </emma:interpretation>
                <emma:interpretation id="interp44" emma:lang="it-IT" emma:confidence="0">
                  <emma:literal>ritardar</emma:literal>
                </emma:interpretation>
                <emma:interpretation id="interp45" emma:lang="it-IT" emma:confidence="0">
                  <emma:literal>ritardia</emma:literal>
                </emma:interpretation>
              </emma:one-of>
            </emma:emma>
          </inkml:annotationXML>
          <inkml:trace contextRef="#ctx0" brushRef="#br0" timeOffset="55428.093">10867 12439 0,'445'26'0,"-183"26"15,0 27 1,-52-27-1,-80-26 1,-77-26 0,-27-26-1,-26 26 1</inkml:trace>
          <inkml:trace contextRef="#ctx0" brushRef="#br0" timeOffset="55203.498">11050 11444 0,'79'52'0,"-79"79"16,0 104-16,-52 54 16,25 51-1,27 0 1,53-52 0,-27-26-1,0-52 1,-26-106 15,0-51-15,-26-106-1,26-104 1,-26-131 0,26 288-1</inkml:trace>
          <inkml:trace contextRef="#ctx0" brushRef="#br0" timeOffset="56074.536">12255 13591 0,'314'183'0,"-157"-157"15,27-52 1,-53-79-1,0 1 1,-131-54 0,-53 27-1,-104 1 1,-52 25 0,-53 105-1,26 52 1,79 53-1,105 0 17,104 52-17,105-26 1,52-27 0,27-77-1,-53-80 1,-52-25-1,-26-1 1,-79 27 0,-26 52-1,27 0 1,-1 52 0,26 105-1,27-26 1,-1 0-1,27-78 1,0-53 0,26-158-1,-27-51 1,-104 209 0</inkml:trace>
          <inkml:trace contextRef="#ctx0" brushRef="#br0" timeOffset="56495.4075">14036 12962 0,'52'79'0,"-52"52"0,-52 104 15,25 1 1,1 0-1,52-79 1,27-79 0,-27-104-1,26-78 1,1-106 0,-27-52-1,0 53 1,0 78-1,0 52 1,79 79 0,26 26-1,26 53 1,-52-1 0,-26-25-1,25-53 16,-104 0-31</inkml:trace>
          <inkml:trace contextRef="#ctx0" brushRef="#br0" timeOffset="57474.837">16392 12020 0,'210'-79'0,"-158"105"16,-52 105-16,-26 131 15,-26 105 1,25 25 15,1-51-15,79-1 0,-1-78-1,27-131 1,-79-105-1,-105-131 1,-78-78 0,-27 78-1,-52 1 17,0 104-17,105 78 1,105 53-1,104 52 1,105 1 0,105-53-1,-52-105 1,78-26 0,-79-79-1,-52-52 1,-78 53-1,-1 25 1,-51 27 0,-1 52-1,26 79 1,27 52 0,25 0-1,27-78 1,53-27-1,-1-130 17,-52-79-17,-79-79 1,-78-26 0,-131 53-1,-26 104 1,-1 105-1,1 105 1,105 52 0,130 78-1,131-25 1,105-105 0,79-132-1,-367 27 1</inkml:trace>
          <inkml:trace contextRef="#ctx0" brushRef="#br0" timeOffset="54357.849">8275 12517 0,'131'183'0,"-79"27"16,-26 26-1,0-1 1,53 27 15,-53-157-15,-26-105-1,-26-26 1,-53-210 0,1 0-1,26 27 1,52 78 0,52 52-1,105 53 1,53 26-1,-1 53 1,-52-1 0,-78 0-1,-79-26 1,0-52 15,26-26-15,-26 52-16</inkml:trace>
          <inkml:trace contextRef="#ctx0" brushRef="#br0" timeOffset="54650.799">10029 13041 0,'53'340'0,"-80"-130"16,1-27-1,26-26 1,0-78 0,26-53-1,-26-78 1,53-263-1,-53 27 1,0 288 0</inkml:trace>
          <inkml:trace contextRef="#ctx0" brushRef="#br0" timeOffset="54963.279">9794 11889 0,'0'0'0</inkml:trace>
        </inkml:traceGroup>
        <inkml:traceGroup>
          <inkml:annotationXML>
            <emma:emma xmlns:emma="http://www.w3.org/2003/04/emma" version="1.0">
              <emma:interpretation id="{D4DF2C49-E52A-48DE-A0ED-D09E505F3295}" emma:medium="tactile" emma:mode="ink">
                <msink:context xmlns:msink="http://schemas.microsoft.com/ink/2010/main" type="inkWord" rotatedBoundingBox="23030,14044 30105,14558 29843,18163 22768,17649"/>
              </emma:interpretation>
              <emma:one-of disjunction-type="recognition" id="oneOf10">
                <emma:interpretation id="interp46" emma:lang="it-IT" emma:confidence="0">
                  <emma:literal>fase</emma:literal>
                </emma:interpretation>
                <emma:interpretation id="interp47" emma:lang="it-IT" emma:confidence="0">
                  <emma:literal>farse</emma:literal>
                </emma:interpretation>
                <emma:interpretation id="interp48" emma:lang="it-IT" emma:confidence="0">
                  <emma:literal>-fase</emma:literal>
                </emma:interpretation>
                <emma:interpretation id="interp49" emma:lang="it-IT" emma:confidence="0">
                  <emma:literal>-base</emma:literal>
                </emma:interpretation>
                <emma:interpretation id="interp50" emma:lang="it-IT" emma:confidence="0">
                  <emma:literal>fese</emma:literal>
                </emma:interpretation>
              </emma:one-of>
            </emma:emma>
          </inkml:annotationXML>
          <inkml:trace contextRef="#ctx0" brushRef="#br0" timeOffset="58035.348">20530 11915 0,'-210'157'0,"53"26"15,52 79 1,131 52 0,79 53-1,79 26 1,-1 26 15,-26-27-15,-26 27-1,-157-104 1,-53-106 0,-78-78-1,-52-79 1,-27-78 0,26-105-1,53-26 1,105-105-1,104 27 1,53-1 0,-105 236-1</inkml:trace>
          <inkml:trace contextRef="#ctx0" brushRef="#br0" timeOffset="58382.982">19927 13826 0,'27'27'0,"77"-1"16,106 0-16,52 0 0,0 0 15,-53-26 1,-78 27-1,-79-27 17,-52 0-17,-26 0 1,-52 0 0,104 26-1,131-52 1,26-1-1,-183 27 1</inkml:trace>
          <inkml:trace contextRef="#ctx0" brushRef="#br0" timeOffset="59010.8715">22258 13957 0,'131'79'0,"-105"-27"0,26 53 0,53 0 15,52-1 1,27-25 0,-27-79-1,-53-26 1,-25-79-1,-105-78 1,-131-131 0,-53 156 15,27 106-15,-27 52-1,79 52 1,79 27-1,78 52 1,79-26 0,104 26-1,-25-53 1,-53-52 0,-27 1-1,-77-27 1,25 26-1,0 52 1,27 27 0,52 26-1,0-52 1,0-27 0,-53-131-1,1-78 16,-1-78-15,-78 235-16</inkml:trace>
          <inkml:trace contextRef="#ctx0" brushRef="#br0" timeOffset="59535.252">24824 13355 0,'-26'-26'16,"-79"-27"-16,-78 53 0,0 27 15,78 51 1,52 106 0,132-27-1,104 26 1,27 0 0,-1-26-1,-52 0 1,-78-26-1,-105-52 1,-79 0 0,-78-27-1,-27-26 17,-25-26-17,77-26 1,106 0-1,183-53 1,105 1 0,-236 78-1</inkml:trace>
          <inkml:trace contextRef="#ctx0" brushRef="#br0" timeOffset="60010.8075">25426 14429 0,'184'26'0,"-27"0"0,52-26 16,1-26-1,-27 0 1,-52-53-1,-79-52 1,-78-26 15,-157-105-15,-53 157 0,-26 105-1,79 79 1,52 78-1,157 0 1,53 79 0,130 52-1,79-52 1,27-53 0,-106-78-1,-104-158 1,-27-209-1,-78 262 1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8:46.0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EC88970-421A-46DD-8959-9048504F3525}" emma:medium="tactile" emma:mode="ink">
          <msink:context xmlns:msink="http://schemas.microsoft.com/ink/2010/main" type="writingRegion" rotatedBoundingBox="2195,2243 32887,3606 32165,19864 1473,18501"/>
        </emma:interpretation>
      </emma:emma>
    </inkml:annotationXML>
    <inkml:traceGroup>
      <inkml:annotationXML>
        <emma:emma xmlns:emma="http://www.w3.org/2003/04/emma" version="1.0">
          <emma:interpretation id="{405A7018-7772-4D30-B299-4343B9E61954}" emma:medium="tactile" emma:mode="ink">
            <msink:context xmlns:msink="http://schemas.microsoft.com/ink/2010/main" type="paragraph" rotatedBoundingBox="3482,2644 18675,2682 18666,6608 3472,6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E05F31-E3D7-44A8-9229-B0D1655AADEB}" emma:medium="tactile" emma:mode="ink">
              <msink:context xmlns:msink="http://schemas.microsoft.com/ink/2010/main" type="line" rotatedBoundingBox="3482,2644 18675,2682 18666,6608 3472,6570"/>
            </emma:interpretation>
          </emma:emma>
        </inkml:annotationXML>
        <inkml:traceGroup>
          <inkml:annotationXML>
            <emma:emma xmlns:emma="http://www.w3.org/2003/04/emma" version="1.0">
              <emma:interpretation id="{A0AB8BB5-4110-4607-9546-5DED20F59D08}" emma:medium="tactile" emma:mode="ink">
                <msink:context xmlns:msink="http://schemas.microsoft.com/ink/2010/main" type="inkWord" rotatedBoundingBox="3482,2644 7153,2653 7143,6579 3472,6570"/>
              </emma:interpretation>
              <emma:one-of disjunction-type="recognition" id="oneOf0">
                <emma:interpretation id="interp0" emma:lang="it-IT" emma:confidence="0">
                  <emma:literal>p.</emma:literal>
                </emma:interpretation>
                <emma:interpretation id="interp1" emma:lang="it-IT" emma:confidence="0">
                  <emma:literal>fa</emma:literal>
                </emma:interpretation>
                <emma:interpretation id="interp2" emma:lang="it-IT" emma:confidence="0">
                  <emma:literal>fra</emma:literal>
                </emma:interpretation>
                <emma:interpretation id="interp3" emma:lang="it-IT" emma:confidence="0">
                  <emma:literal>t:</emma:literal>
                </emma:interpretation>
                <emma:interpretation id="interp4" emma:lang="it-IT" emma:confidence="0">
                  <emma:literal>t.</emma:literal>
                </emma:interpretation>
              </emma:one-of>
            </emma:emma>
          </inkml:annotationXML>
          <inkml:trace contextRef="#ctx0" brushRef="#br0">0 0 0,'79'78'16,"-1"132"-16,53 104 0,-26 79 15,52 52 1,-26-26 0,-53 0-1,1 26 17,-79 0-1,-26-52-31,-79-131 15,-26-157 1,26-132 0,1-104-1,-1-183 1,79-52 0,52-27-1,52-26 1,79 0-1,105-26 1,0 52 0,0 53-1,0 52 1,-105 104 0,-52 79-1,-79 79 1,26 79-1,-78 25 17,26-78-17</inkml:trace>
          <inkml:trace contextRef="#ctx0" brushRef="#br0" timeOffset="387.6705">2330 1466 0,'184'-52'16,"104"-1"-16,0 27 0,-52 26 16,-132 0-1,-51 26 16,-106 79-15,-156-26 0,-27-1-1,236-78 1</inkml:trace>
          <inkml:trace contextRef="#ctx0" brushRef="#br0" timeOffset="536.0985">2645 2068 0,'314'79'0,"0"-79"16,-52-26-1,-131-27 1,-131 53 0</inkml:trace>
        </inkml:traceGroup>
        <inkml:traceGroup>
          <inkml:annotationXML>
            <emma:emma xmlns:emma="http://www.w3.org/2003/04/emma" version="1.0">
              <emma:interpretation id="{1ABF67E1-6A5E-4745-A6AC-F42127FA81EE}" emma:medium="tactile" emma:mode="ink">
                <msink:context xmlns:msink="http://schemas.microsoft.com/ink/2010/main" type="inkWord" rotatedBoundingBox="9273,2762 18675,2786 18669,5149 9267,5125"/>
              </emma:interpretation>
              <emma:one-of disjunction-type="recognition" id="oneOf1">
                <emma:interpretation id="interp5" emma:lang="it-IT" emma:confidence="0">
                  <emma:literal>WEB</emma:literal>
                </emma:interpretation>
                <emma:interpretation id="interp6" emma:lang="it-IT" emma:confidence="0">
                  <emma:literal>WIDE</emma:literal>
                </emma:interpretation>
                <emma:interpretation id="interp7" emma:lang="it-IT" emma:confidence="0">
                  <emma:literal>WINE</emma:literal>
                </emma:interpretation>
                <emma:interpretation id="interp8" emma:lang="it-IT" emma:confidence="0">
                  <emma:literal>WIEN</emma:literal>
                </emma:interpretation>
                <emma:interpretation id="interp9" emma:lang="it-IT" emma:confidence="0">
                  <emma:literal>WEEK</emma:literal>
                </emma:interpretation>
              </emma:one-of>
            </emma:emma>
          </inkml:annotationXML>
          <inkml:trace contextRef="#ctx0" brushRef="#br0" timeOffset="1551.6585">6363 942 0,'-79'79'0,"-51"78"16,-28 79-16,54 26 16,-1-27-1,157-25 1,1-79-1,104-79 1,78-104 0,1-79-1,0-79 17,-79 27-17,-105 52 1,-26 79-1,1 52 1,-1 78 0,26 79-1,53 79 1,52-26 0,26-53-1,79-53 1,0-104-1,0-104 1,-26-106 0,-79-78 15,-131-105-15,-131 131-1,0 79 1,-52 52-1,79 79 1,52 52 0,104 52-1,53 27 1,26-1 0,-157-78-1</inkml:trace>
          <inkml:trace contextRef="#ctx0" brushRef="#br0" timeOffset="2580.8895">10684 131 0,'-27'104'0,"-130"80"16,-104 78-16,-28 26 16,1-27-1,79 1 1,78-52-1,52-27 1,106-52 0,104-26-1,78-53 17,105-26-17,27-26 1,25 27-1,-51-27 1,-106-27 0,-78 27-1,-79 0 1,-104-52 0,-53-27-1,-26-78 1,131 157-1</inkml:trace>
          <inkml:trace contextRef="#ctx0" brushRef="#br0" timeOffset="3007.62">10605 288 0,'105'157'0,"-27"105"16,1 26-1,26 26 1,-27-52 0,27 0-1,-53-79 1,1-26 0,-27-52-1,-26-27 1,0-78-1,26-78 1,0-105 0,-26 183-1</inkml:trace>
          <inkml:trace contextRef="#ctx0" brushRef="#br0" timeOffset="3786.867">11600 1152 0,'183'-26'0,"53"26"15,-53 0-15,-78 26 16,-52-26-1,-53 0 1,0 0 0,-27 0-1,-25-52 1,52 52 0</inkml:trace>
          <inkml:trace contextRef="#ctx0" brushRef="#br0" timeOffset="3487.0815">11836 235 0,'52'27'16,"-52"104"-16,0 104 0,-26 53 15,-26 26 1,52-25 0,26-28-1,52-51 16,1-53-15,52-26 0,26-53-1,0-25 1,26-53 0,27-79-1,-79 1 1,-131-53-1,-105-53 1,105 184 0</inkml:trace>
          <inkml:trace contextRef="#ctx0" brushRef="#br0" timeOffset="6334.5555">13512 2435 0,'235'-26'0,"1"26"0,104-26 15,1-1 1,-79 27 0,-105 0-1,-79 0 1,-51 0 0,-27 27-1,-105 25 1,105-52-1</inkml:trace>
          <inkml:trace contextRef="#ctx0" brushRef="#br0" timeOffset="6031.8405">13669 1728 0,'78'-26'16,"27"0"-16,78 26 0,53 0 0,0 0 31,-1 0-15,-51 0 0,-80 0-1,-77 0 1,-27 0-1,0 0 1,-131 0 0,-105 26-1,27 0 1,209-26 0</inkml:trace>
        </inkml:traceGroup>
      </inkml:traceGroup>
    </inkml:traceGroup>
    <inkml:traceGroup>
      <inkml:annotationXML>
        <emma:emma xmlns:emma="http://www.w3.org/2003/04/emma" version="1.0">
          <emma:interpretation id="{0063854C-2E82-44F0-A376-E49940882294}" emma:medium="tactile" emma:mode="ink">
            <msink:context xmlns:msink="http://schemas.microsoft.com/ink/2010/main" type="paragraph" rotatedBoundingBox="1970,7302 32663,8665 32165,19864 1473,185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1206F0-3B92-4F49-BBBA-4F04BD94DBAD}" emma:medium="tactile" emma:mode="ink">
              <msink:context xmlns:msink="http://schemas.microsoft.com/ink/2010/main" type="line" rotatedBoundingBox="1970,7302 32663,8665 32424,14032 1732,12669"/>
            </emma:interpretation>
          </emma:emma>
        </inkml:annotationXML>
        <inkml:traceGroup>
          <inkml:annotationXML>
            <emma:emma xmlns:emma="http://www.w3.org/2003/04/emma" version="1.0">
              <emma:interpretation id="{9047D800-9695-4361-A682-4B19D112FF09}" emma:medium="tactile" emma:mode="ink">
                <msink:context xmlns:msink="http://schemas.microsoft.com/ink/2010/main" type="inkWord" rotatedBoundingBox="1849,7674 10205,7643 10218,11280 1863,11312"/>
              </emma:interpretation>
              <emma:one-of disjunction-type="recognition" id="oneOf2">
                <emma:interpretation id="interp10" emma:lang="it-IT" emma:confidence="0">
                  <emma:literal>ARTE</emma:literal>
                </emma:interpretation>
                <emma:interpretation id="interp11" emma:lang="it-IT" emma:confidence="0">
                  <emma:literal>= ITE</emma:literal>
                </emma:interpretation>
                <emma:interpretation id="interp12" emma:lang="it-IT" emma:confidence="0">
                  <emma:literal>= ITA.</emma:literal>
                </emma:interpretation>
                <emma:interpretation id="interp13" emma:lang="it-IT" emma:confidence="0">
                  <emma:literal>=2Tif</emma:literal>
                </emma:interpretation>
                <emma:interpretation id="interp14" emma:lang="it-IT" emma:confidence="0">
                  <emma:literal>= ITE.</emma:literal>
                </emma:interpretation>
              </emma:one-of>
            </emma:emma>
          </inkml:annotationXML>
          <inkml:trace contextRef="#ctx0" brushRef="#br0" timeOffset="13114.395">3614 5865 0,'52'131'0,"-52"53"0,-52 77 15,25 80 1,1-106-1,26-51 1,0-27 15,0-79-15,0-51 0,0-80-1,53-156 1,-1-27-1,26 0 1,-78 236 0</inkml:trace>
          <inkml:trace contextRef="#ctx0" brushRef="#br0" timeOffset="13460.076">4163 6075 0,'53'52'0,"-53"105"16,-26 79-16,-1 52 15,1 0 1,26-78 0,53-106-1,-27-25 16,-26-79-15,-26-79 0,-105-287-1,0 51 48,131 315-48</inkml:trace>
          <inkml:trace contextRef="#ctx0" brushRef="#br0" timeOffset="13738.3785">3090 5734 0,'183'53'0,"53"-27"16,26 0-16,26 0 15,-53-26 1,-25 0 0,-105-26-1,-79 26 17,-26 0-17,-26-26 1,-53 52-1,79-52 1,0 26 0</inkml:trace>
          <inkml:trace contextRef="#ctx0" brushRef="#br0" timeOffset="14451.2235">6468 5394 0,'52'-131'0,"-52"52"0,-26 1 16,-131-1 15,26 53-15,-26 52 0,26 53-1,52 26 1,53 78-1,26 26 1,53 80 0,25 25-1,27 52 1,-53 27 0,-26 26-1,-52-26 1,-26-79-1,-27-52 1,-25-79 0,-1-104-1,26-53 1,-52-78 0,0-27-1,0-52 1,53 0 15,26 26-15,52-25-1,78 51 1,53 0 0,-26 53-1,-27-26 1,-78 52-1</inkml:trace>
          <inkml:trace contextRef="#ctx0" brushRef="#br0" timeOffset="14854.518">5420 6860 0,'210'-26'0,"-27"26"0,27 0 16,104 0 15,-131 0-31,-52 0 16,-79 0-1,-25 0 1,-27 0 0,-27 26-1,-51 27 1,26-53 15,52 0-15</inkml:trace>
          <inkml:trace contextRef="#ctx0" brushRef="#br0" timeOffset="12698.406">1623 5761 0,'-52'-79'0,"26"53"0,26-27 0,78-25 15,27-1 1,52 53 0,0 0-1,-26 78 1,-52 27-1,-27 104 1,-104 53 0,-79 52-1,-105 26 1,-26-52 0,27 0-1,25 0 1,106-131-1,104-79 1,104-26 15,106-52-15,78-79 0,-53 105-1,-25 26 1,-105 1-1,-27 25 1,-25-26 0,-1-26-1,-26-26 1,0-79 0,-26-52 30,0 157-46</inkml:trace>
          <inkml:trace contextRef="#ctx0" brushRef="#br0" timeOffset="10700.487">-1466 6389 0,'26'0'0,"78"-26"15,237 0-15,-79 26 16,-27 26 0,1-26-1,-79 26 1,-78-26-1,-53 0 1,-26 0 0,-26 0-1,-53-26 1,-78 26 0,26 0-1,131 0 1</inkml:trace>
          <inkml:trace contextRef="#ctx0" brushRef="#br0" timeOffset="11058.8625">-1624 7201 0,'158'26'15,"-1"0"-15,78 0 0,27 1 16,-26-1 0,-27 0-1,-52-26 1,-78 0-1,-53 0 1,-26 0 15,0 0-15,-78-52 0,-27 25-1,105 27 1</inkml:trace>
        </inkml:traceGroup>
        <inkml:traceGroup>
          <inkml:annotationXML>
            <emma:emma xmlns:emma="http://www.w3.org/2003/04/emma" version="1.0">
              <emma:interpretation id="{1E161753-AC5A-4A72-8023-3669F9CC4726}" emma:medium="tactile" emma:mode="ink">
                <msink:context xmlns:msink="http://schemas.microsoft.com/ink/2010/main" type="inkWord" rotatedBoundingBox="12282,8002 23282,7908 23327,13207 12327,13301">
                  <msink:destinationLink direction="with" ref="{A8F2464D-CF85-4D29-9513-3DC667424685}"/>
                </msink:context>
              </emma:interpretation>
              <emma:one-of disjunction-type="recognition" id="oneOf3">
                <emma:interpretation id="interp15" emma:lang="it-IT" emma:confidence="0">
                  <emma:literal>4*5=2*5</emma:literal>
                </emma:interpretation>
                <emma:interpretation id="interp16" emma:lang="it-IT" emma:confidence="0">
                  <emma:literal>4*5=25*5</emma:literal>
                </emma:interpretation>
                <emma:interpretation id="interp17" emma:lang="it-IT" emma:confidence="0">
                  <emma:literal>4*5=22*5</emma:literal>
                </emma:interpretation>
                <emma:interpretation id="interp18" emma:lang="it-IT" emma:confidence="0">
                  <emma:literal>45*5=2*5</emma:literal>
                </emma:interpretation>
                <emma:interpretation id="interp19" emma:lang="it-IT" emma:confidence="0">
                  <emma:literal>42*5=2*5</emma:literal>
                </emma:interpretation>
              </emma:one-of>
            </emma:emma>
          </inkml:annotationXML>
          <inkml:trace contextRef="#ctx0" brushRef="#br0" timeOffset="20482.0875">8824 8091 0,'262'-52'0,"26"78"15,53-26 1,52 26-1,52-26 1,52 26 0,53-26-1,0 26 1,0 1 0,-53-27-1,-51 26 1,-80-26 15,-130 0-15,-105 0-1,-79 0 1,-52 0 0,-52-26-1,-131 26 1,-53 0-1,-78-27 1,314 27 0</inkml:trace>
          <inkml:trace contextRef="#ctx0" brushRef="#br0" timeOffset="18511.5105">10919 5368 0,'-52'78'16,"-79"53"-16,-26 53 16,-26 51-1,-53 79 1,0-25-1,1-28 1,77-51 0,54-53-1,104-26 1,52-53 0,79-25-1,105-27 1,78-26-1,26 52 1,1-25 0,-53 25-1,-79-26 1,-78 0 0,-78-26-1,-27 0 1,-79-78-1,-51-53 1,-1-52 0,105 183 15</inkml:trace>
          <inkml:trace contextRef="#ctx0" brushRef="#br0" timeOffset="18986.0895">10710 5342 0,'26'52'16,"53"105"-16,-27 26 0,53 79 15,-1 0 1,27 26 0,-26 0 15,0-52-16,-27-27 1,-25-52 0,-27-52-1,0-79 1,-26-26 0,0-26-1,26-52 1,-52-27-1,26 0 17,0 105-32</inkml:trace>
          <inkml:trace contextRef="#ctx0" brushRef="#br0" timeOffset="19890.3285">12831 6232 0,'-26'0'0,"-79"26"0,-26 0 0,26 0 0,1 1 31,25 25-15,79 0-1,26 27 1,79 0-1,104 25 1,53 1 0,0 26-1,0 0 1,-105 0 0,-78-26-1,-79-53 1,-79 0-1,-104-52 1,-53 0 0,0 0-1,53 0 1,78 0 0,79 0-1,52 0 1,53 26 15,26 1-15,-27-27-1,-78 0 1</inkml:trace>
          <inkml:trace contextRef="#ctx0" brushRef="#br0" timeOffset="21105.0945">10762 8536 0,'79'53'0,"26"51"0,-1 53 16,1 105-1,26 26 1,0 27 0,-26-27-1,26-53 1,-27-25-1,-25-79 1,-27-79 0,1-52-1,-1-131 1,-26-131 0,26 0-1,1 1 1,25-1-1,27 26 1,26 53 0,-26 78 15,-27 53-15,-78 52-1,0 26 1,-52 52-1,0-78 1,52 0 0</inkml:trace>
          <inkml:trace contextRef="#ctx0" brushRef="#br0" timeOffset="21606.039">14769 7515 0,'235'-52'0,"-104"52"15,26 0-15,53 0 16,-79 0 0,-27 26 15,-51-26-15,-79 26-1,-79 0 1,-52-26-1,-26 53 1,183-53 0</inkml:trace>
          <inkml:trace contextRef="#ctx0" brushRef="#br0" timeOffset="21823.7985">14900 8091 0,'130'52'0,"28"-25"16,-1-27-16,-26 0 16,-53 0-1,-52 0 1,-26-53 0,0 53-1</inkml:trace>
          <inkml:trace contextRef="#ctx0" brushRef="#br0" timeOffset="22417.5105">16444 6310 0,'105'-130'0,"26"77"0,52 79 16,53 27 0,-105 25-1,-52 27 1,-79 52 0,-131 26-1,-105 1 1,-26 51-1,53-25 1,130-27 0,53-26-1,104-26 1,80 0 0,25-52-1,0-1 1,-78-52-1,-53-26 1,-52 0 0,0-78 15,26-27-15,-26 105-1</inkml:trace>
          <inkml:trace contextRef="#ctx0" brushRef="#br0" timeOffset="22753.4265">17832 6677 0,'79'131'0,"-79"52"0,-26 53 16,0 52-1,-1-26 1,54-105 0,-1-78-1,-26-53 1,26-79-1,0-130 1,53-79 0,-79 262-1</inkml:trace>
          <inkml:trace contextRef="#ctx0" brushRef="#br0" timeOffset="23033.682">18408 6834 0,'27'105'0,"-27"104"0,-53 27 16,1 78 0,78-78-1,26-79 1,27-105-1,-53-25 1,0-158 0,-78-105-1,-79-52 1,131 288 0</inkml:trace>
          <inkml:trace contextRef="#ctx0" brushRef="#br0" timeOffset="23325.6555">17518 6572 0,'210'27'0,"25"25"15,1 0-15,0 1 16,-53-27-1,-105-26 1,-51 0 15,-54-26-15,-51-27 0,-1 1-1,79 0 1,0 52-1</inkml:trace>
          <inkml:trace contextRef="#ctx0" brushRef="#br0" timeOffset="23809.9995">19639 6232 0,'26'-52'0,"-52"52"0,-105 78 16,0 27-16,27 104 0,51 53 15,79 52 1,53 53-1,26 26 1,-27 0 0,-78-1-1,-78-130 1,-53 0 0,-26-79-1,-27-78 1,53-105-1,53 26 1,25-104 15,80-106-15,77 54 0,27-54-1,-131 184 1</inkml:trace>
          <inkml:trace contextRef="#ctx0" brushRef="#br0" timeOffset="24132.2445">18958 7777 0,'315'0'0,"-132"0"16,0 26 0,-78 0-1,-53-26 1,-26 0-1,-78 0 1,0-52 0,52 52-1</inkml:trace>
        </inkml:traceGroup>
        <inkml:traceGroup>
          <inkml:annotationXML>
            <emma:emma xmlns:emma="http://www.w3.org/2003/04/emma" version="1.0">
              <emma:interpretation id="{0D9DF066-3CD8-45CE-BB8D-7CA672C45293}" emma:medium="tactile" emma:mode="ink">
                <msink:context xmlns:msink="http://schemas.microsoft.com/ink/2010/main" type="inkWord" rotatedBoundingBox="24935,8961 32665,9466 32547,11261 24818,10756">
                  <msink:destinationLink direction="with" ref="{8CCC942F-4621-4664-8B47-D8F959D1D6D6}"/>
                </msink:context>
              </emma:interpretation>
              <emma:one-of disjunction-type="recognition" id="oneOf4">
                <emma:interpretation id="interp20" emma:lang="it-IT" emma:confidence="0">
                  <emma:literal>Risma</emma:literal>
                </emma:interpretation>
                <emma:interpretation id="interp21" emma:lang="it-IT" emma:confidence="0">
                  <emma:literal>d'asma</emma:literal>
                </emma:interpretation>
                <emma:interpretation id="interp22" emma:lang="it-IT" emma:confidence="0">
                  <emma:literal>desuma</emma:literal>
                </emma:interpretation>
                <emma:interpretation id="interp23" emma:lang="it-IT" emma:confidence="0">
                  <emma:literal>esima</emma:literal>
                </emma:interpretation>
                <emma:interpretation id="interp24" emma:lang="it-IT" emma:confidence="0">
                  <emma:literal>asma</emma:literal>
                </emma:interpretation>
              </emma:one-of>
            </emma:emma>
          </inkml:annotationXML>
          <inkml:trace contextRef="#ctx0" brushRef="#br0" timeOffset="26053.02">22074 6468 0,'-26'78'16,"-52"79"-16,-79 53 0,-27 25 16,27-77 15,79 25-16,51-26 1,54-52 0,51-1-1,105-25 1,105-27 0,27-25-1,-27 25 1,-26-26-1,-105 0 1,-131-26 0,-26 0-1,-52-26 1,-53-105 0,105 131-1</inkml:trace>
          <inkml:trace contextRef="#ctx0" brushRef="#br0" timeOffset="26481.7035">21970 6415 0,'183'314'0,"-78"-78"16,26 78-1,52-52 1,-26-26-1,-26-53 17,-52-52-17,-27-52 1,-26-53 0,-26 0-1,-26-78 1,26-53-1,0-26 1,0 131 0</inkml:trace>
          <inkml:trace contextRef="#ctx0" brushRef="#br0" timeOffset="27147.6765">23253 7253 0,'104'53'0,"1"51"0,52 53 15,-52 27 1,0-27 0,0 0-1,-53-52 1,0-53-1,1-52 1,-53-79 0,26-51-1,-26 130 1</inkml:trace>
          <inkml:trace contextRef="#ctx0" brushRef="#br0" timeOffset="26865.468">24064 7017 0,'-78'105'0,"-79"52"0,-26 53 16,25 25 0,80-77-1,25-27 1,27-53 0,26-26-1,0-52 1,0-130-1,26-28 1,-26 158 0</inkml:trace>
          <inkml:trace contextRef="#ctx0" brushRef="#br0" timeOffset="27701.352">25348 7358 0,'-79'-26'16,"-104"0"-16,-27 52 0,79 0 15,53 26 1,78-26 0,52 53 15,131 0-16,79-1 1,-26 1 0,-53-1-1,-78 1 1,-105-1 0,-79 1-1,-78-27 1,-52-52-1,-1 26 1,1-26 0,78 0 15,131-26-15,131-26-1,78-27 1,-209 79-1</inkml:trace>
          <inkml:trace contextRef="#ctx0" brushRef="#br0" timeOffset="28878.0345">25767 6599 0,'0'0'0</inkml:trace>
          <inkml:trace contextRef="#ctx0" brushRef="#br0" timeOffset="28470.834">26028 7384 0,'27'26'0,"-54"105"15,27 26-15,0 0 16,27 1 0,-1-80-1,0-26 16,26-78-15,53-131 0,-26 0-1,25 26 1,-25 53 0,-27 51-1,-26 1 1,1 79 15,-1 51-15,-26 27-1,0-26 1,0-26 0,26-27-1,26-52 1,27-52-1,26-79 1,-1 0 0,-25 26-1,-27 26 1,-25 53 0,-1 52-1,0 27 1,0 78-1,26-27 1,1 27 0,-1-52-1,-26-27 17,1-26-17,-80-104 1,1-79-1,52 157-15</inkml:trace>
          <inkml:trace contextRef="#ctx0" brushRef="#br0" timeOffset="29437.569">28987 7227 0,'0'26'0,"-26"79"0,-52 26 16,-1 52-16,-26 0 16,-26 27-1,0-27 1,1-78-1,-1-26 1,26-53 0,0-79-1,53-78 1,52-26 0,52 26-1,27 0 1,-1 53-1,27-1 17,-26 79-17,-1 26 1,27 105 0,0 27-1,-1 25 1,1 0-1,26-52 1,-52-79 0,-27 1-1,-52-53 1,-52-53 0,-79 1-1,131 52 1</inkml:trace>
        </inkml:traceGroup>
      </inkml:traceGroup>
      <inkml:traceGroup>
        <inkml:annotationXML>
          <emma:emma xmlns:emma="http://www.w3.org/2003/04/emma" version="1.0">
            <emma:interpretation id="{38FF8399-9A79-4648-BEAA-D7162708C2F8}" emma:medium="tactile" emma:mode="ink">
              <msink:context xmlns:msink="http://schemas.microsoft.com/ink/2010/main" type="line" rotatedBoundingBox="2250,11940 11655,12421 11318,18999 1913,18518">
                <msink:destinationLink direction="with" ref="{581A8049-05DF-46BC-843F-86C68B4D49A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8FC9872-98D9-4850-959F-214F9A00148E}" emma:medium="tactile" emma:mode="ink">
                <msink:context xmlns:msink="http://schemas.microsoft.com/ink/2010/main" type="inkWord" rotatedBoundingBox="2250,11940 11655,12421 11318,18999 1913,18518"/>
              </emma:interpretation>
              <emma:one-of disjunction-type="recognition" id="oneOf5">
                <emma:interpretation id="interp25" emma:lang="it-IT" emma:confidence="0">
                  <emma:literal>1 ¥</emma:literal>
                </emma:interpretation>
                <emma:interpretation id="interp26" emma:lang="it-IT" emma:confidence="0">
                  <emma:literal>14 ¥</emma:literal>
                </emma:interpretation>
                <emma:interpretation id="interp27" emma:lang="it-IT" emma:confidence="0">
                  <emma:literal>19 ¥</emma:literal>
                </emma:interpretation>
                <emma:interpretation id="interp28" emma:lang="it-IT" emma:confidence="0">
                  <emma:literal>15 ¥</emma:literal>
                </emma:interpretation>
                <emma:interpretation id="interp29" emma:lang="it-IT" emma:confidence="0">
                  <emma:literal>19=5</emma:literal>
                </emma:interpretation>
              </emma:one-of>
            </emma:emma>
          </inkml:annotationXML>
          <inkml:trace contextRef="#ctx0" brushRef="#br0" timeOffset="43235.514">131 9976 0,'26'27'16,"26"77"-16,27 80 0,26 78 0,52 26 15,-26 78 1,52 27 15,-52 26-15,0-52-1,0-79 1,-26-79 0,-53-104-1,-26-53 1,-26-26 0,-105-157-1,27-52 1,-27 0-1,0 0 1,105 183 0</inkml:trace>
          <inkml:trace contextRef="#ctx0" brushRef="#br0" timeOffset="43511.8635">786 12464 0,'0'52'0,"-27"106"16,-77 25-16,-27 26 31,-26-25-15,-1-27 0,80-52-1,52-53 1,104-104-1,79-106 1,53-77 0,26-27-1,-236 262 1</inkml:trace>
          <inkml:trace contextRef="#ctx0" brushRef="#br0" timeOffset="43899.534">1754 11940 0,'27'0'15,"51"0"-15,53 0 0,79 0 0,51 0 16,-25 0-16,-26 27 16,-80-27-1,-103 0 1,-27 0 0,-27 0-1,-103 26 1,-54 26 15,27 0-15,26-25-1,131-27 1</inkml:trace>
          <inkml:trace contextRef="#ctx0" brushRef="#br0" timeOffset="44191.5075">2069 12516 0,'183'79'0,"0"-53"0,105 27 16,0-1 0,-52 0-1,-53-26 1,-104 1-1,-79-27 1,0 0 0,-26 0-1,-105-79 1,78 1 0,106-1-1,-53 79 1</inkml:trace>
          <inkml:trace contextRef="#ctx0" brushRef="#br0" timeOffset="45495.135">3849 12988 0,'210'26'0,"-27"-105"0,105 53 16,79 0-1,25 0 1,54 26 0,25-26-1,0 26 1,-26 26-1,-78-26 1,-79 26 0,-131 0-1,-104-26 1,-27 0 0,-52 0-1,-105 0 1,0 0-1,-26-26 1,157 26 0</inkml:trace>
          <inkml:trace contextRef="#ctx0" brushRef="#br0" timeOffset="44943.4125">5028 10553 0,'52'0'0,"0"78"16,53 158-16,-26 26 0,25 52 15,27 0 1,-26-26 0,26-26-1,0-79 1,-53-104 0,-25-53-1,-27-52 16,26-157-15,1-132 0,-1-25-1,27-27 1,25 53 0,27 78-1,0 53 1,-26 78-1,0 53 1,-105 52 0,0 26 15,-79 79-15,-52-53 15,27 1-31,104-53 0</inkml:trace>
          <inkml:trace contextRef="#ctx0" brushRef="#br0" timeOffset="46103.4945">5996 13302 0,'131'-26'0,"-157"0"0,-52-27 15,-79 106-15,26-1 0,26 79 0,52 0 16,53 78-16,79 27 16,52 26-1,0 26 1,0 26 0,-79-52-1,-52-26 1,-52-105-1,-27-53 1,-52-25 0,-26-80-1,-52 27 1,52-131 15,0-52-15,78 26-1,53 0 1,26 157 0</inkml:trace>
          <inkml:trace contextRef="#ctx0" brushRef="#br0" timeOffset="46342.737">5211 14507 0,'314'52'0,"27"-26"15,104-52 1,-26-105-1,-419 131 1</inkml:trace>
          <inkml:trace contextRef="#ctx0" brushRef="#br0" timeOffset="47844.594">-1231 9296 0,'53'183'15,"-80"157"-15,-25 158 16,26 78 0,0 26 15,-1 105-15,1 26-1,26 27 1,26-1-1,1-130 1,-1-210 0,52-105-1,-51-236 1,51-261 0,27-157-1,-79-184 1,-26-131-1,0 655 1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9:16.3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CC942F-4621-4664-8B47-D8F959D1D6D6}" emma:medium="tactile" emma:mode="ink">
          <msink:context xmlns:msink="http://schemas.microsoft.com/ink/2010/main" type="inkDrawing" rotatedBoundingBox="25059,11552 32836,11730 32832,11866 25056,11688" semanticType="underline" shapeName="Other">
            <msink:sourceLink direction="with" ref="{0D9DF066-3CD8-45CE-BB8D-7CA672C45293}"/>
          </msink:context>
        </emma:interpretation>
      </emma:emma>
    </inkml:annotationXML>
    <inkml:trace contextRef="#ctx0" brushRef="#br0">0 0 0,'26'0'16,"53"0"-16,25 26 0,53-26 0,79 0 15,52 26 1,79 1-1,52-27 1,26 26 0,52 0-1,1 0 1,26 0 0,-1 1-1,27-27 1,0 26-1,-26-26 1,-53-53 0,-26 53-1,-52 27 1,-105-54 0,-78 27-1,-79 0 1,-79-26 15,-52 26-15,0 0-1,-157 0 1,-26 26 0,183-26-1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9:35.2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81A8049-05DF-46BC-843F-86C68B4D49AA}" emma:medium="tactile" emma:mode="ink">
          <msink:context xmlns:msink="http://schemas.microsoft.com/ink/2010/main" type="inkDrawing" rotatedBoundingBox="2629,11172 13630,13020 12461,19977 1460,18129" semanticType="enclosure" shapeName="Other">
            <msink:sourceLink direction="with" ref="{38FF8399-9A79-4648-BEAA-D7162708C2F8}"/>
            <msink:destinationLink direction="with" ref="{800C27A1-54ED-4F44-AEF7-4ABB7825B08B}"/>
          </msink:context>
        </emma:interpretation>
      </emma:emma>
    </inkml:annotationXML>
    <inkml:trace contextRef="#ctx0" brushRef="#br0">0 278 0,'235'-209'0,"1"130"16,183 79 0,52 27-1,79 25 1,26-52-1,26 0 1,53-52 0,26 52-1,0 52 1,26 0 0,-53 27-1,-25-1 16,-79 27-15,-53-26 0,-52-1-1,-104-25 1,-79-1 0,-53-26-1,-78 27 1,-52 25-1,25 79 1,-51 79 0,51 104-1,-25 53 1,0 105 0,25 78-1,1 52 1,-26 1-1,-53 25 1,-26-78 0,0-78 15,-53-132-15,-25-130-1,26-131 1,-27-53-1,27-26 1,-1-26 0,-52-26-1,1-26 1,-53 26 0,-27 0-1,-78-1 1,-26 27-1,-78-26 1,-27 0 0,-52 26-1,-79-26 1,0 78 0,-52-52 15,26-26-16,-52 0 1,0-27 0,-53-25-1,1-1 1,-1 1 0,79 78-1,105 26 1,130 0-1,158 26 1,131-52 0,52 0-1,0 0 1,0 0 0,0 0-1,0 0 1,0 0-1,0 0 1,0 0 0,0 0 15,-27 0-15,-51-26-1,-1-26 1,53-27-1,26 79 1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9:37.2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0C27A1-54ED-4F44-AEF7-4ABB7825B08B}" emma:medium="tactile" emma:mode="ink">
          <msink:context xmlns:msink="http://schemas.microsoft.com/ink/2010/main" type="inkDrawing" rotatedBoundingBox="13013,16260 23959,15117 24165,17083 13218,18226" semanticType="callout" shapeName="Other">
            <msink:sourceLink direction="with" ref="{581A8049-05DF-46BC-843F-86C68B4D49AA}"/>
            <msink:sourceLink direction="with" ref="{A8F2464D-CF85-4D29-9513-3DC667424685}"/>
          </msink:context>
        </emma:interpretation>
      </emma:emma>
    </inkml:annotationXML>
    <inkml:trace contextRef="#ctx0" brushRef="#br0">0 995 0,'236'26'0,"-53"53"15,1 0-15,51 51 16,1 28 0,26-27-1,26 26 1,52 0 15,27 0-15,52-52-1,26-1 1,0-25 0,0-53-1,1 0 1,25-26-1,26 0 1,-78-78 0,79 25-1,-1-25 1,-25-27 0,-1-26-1,-52 0 1,26-26-1,-26 0 1,-26-26 0,-26-1-1,-53-25 1,-52-1 15,-53 53-15,-78 53-1,-52 25 1,-27 53 0,-26 26-1,-26 0 1,26-26 0,-52-27-1,-26-78 1,26-26-1,26 157 1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9:17.0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A99B15-273E-4A61-B888-5F59EA5D0DE2}" emma:medium="tactile" emma:mode="ink">
          <msink:context xmlns:msink="http://schemas.microsoft.com/ink/2010/main" type="writingRegion" rotatedBoundingBox="27782,12306 29510,12306 29510,13982 27782,13982">
            <msink:destinationLink direction="with" ref="{A8F2464D-CF85-4D29-9513-3DC667424685}"/>
          </msink:context>
        </emma:interpretation>
      </emma:emma>
    </inkml:annotationXML>
    <inkml:traceGroup>
      <inkml:annotationXML>
        <emma:emma xmlns:emma="http://www.w3.org/2003/04/emma" version="1.0">
          <emma:interpretation id="{8AF7A7D7-32A1-4C60-A9DD-1CAF8E45E7C9}" emma:medium="tactile" emma:mode="ink">
            <msink:context xmlns:msink="http://schemas.microsoft.com/ink/2010/main" type="paragraph" rotatedBoundingBox="27782,12306 29510,12306 29510,13982 27782,139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B8BE77-99F6-4701-A98F-5203C56DC913}" emma:medium="tactile" emma:mode="ink">
              <msink:context xmlns:msink="http://schemas.microsoft.com/ink/2010/main" type="line" rotatedBoundingBox="27782,12306 29510,12306 29510,13982 27782,13982"/>
            </emma:interpretation>
          </emma:emma>
        </inkml:annotationXML>
        <inkml:traceGroup>
          <inkml:annotationXML>
            <emma:emma xmlns:emma="http://www.w3.org/2003/04/emma" version="1.0">
              <emma:interpretation id="{C83F3FF7-F1D3-4B61-A1DC-DC33F9E5B39C}" emma:medium="tactile" emma:mode="ink">
                <msink:context xmlns:msink="http://schemas.microsoft.com/ink/2010/main" type="inkWord" rotatedBoundingBox="27782,12306 29510,12306 29510,13982 27782,13982"/>
              </emma:interpretation>
              <emma:one-of disjunction-type="recognition" id="oneOf0">
                <emma:interpretation id="interp0" emma:lang="it-IT" emma:confidence="0">
                  <emma:literal>v</emma:literal>
                </emma:interpretation>
                <emma:interpretation id="interp1" emma:lang="it-IT" emma:confidence="0">
                  <emma:literal>V</emma:literal>
                </emma:interpretation>
                <emma:interpretation id="interp2" emma:lang="it-IT" emma:confidence="0">
                  <emma:literal>r</emma:literal>
                </emma:interpretation>
                <emma:interpretation id="interp3" emma:lang="it-IT" emma:confidence="0">
                  <emma:literal>x</emma:literal>
                </emma:interpretation>
                <emma:interpretation id="interp4" emma:lang="it-IT" emma:confidence="0">
                  <emma:literal>W</emma:literal>
                </emma:interpretation>
              </emma:one-of>
            </emma:emma>
          </inkml:annotationXML>
          <inkml:trace contextRef="#ctx0" brushRef="#br0">24300 9662 0,'26'79'16,"1"52"-16,-1 78 0,26 53 16,27 0-1,25 0 1,-25-53 0,-27-78 15,53 0-16,-53-131 17,1-131-17,52-104 1,25 25 0,28-78-1,25 0 1,0 78-1,0 27 1,-104 105 0,-27 25-1,-78 53 1,-79 53 0,105-53-1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9:39.7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F2464D-CF85-4D29-9513-3DC667424685}" emma:medium="tactile" emma:mode="ink">
          <msink:context xmlns:msink="http://schemas.microsoft.com/ink/2010/main" type="inkDrawing" rotatedBoundingBox="21479,7966 30806,12173 29284,15547 19958,11339" hotPoints="30572,12064 29571,15055 20998,12185 21999,9194" semanticType="enclosure" shapeName="Rectangle">
            <msink:sourceLink direction="with" ref="{ECA99B15-273E-4A61-B888-5F59EA5D0DE2}"/>
            <msink:sourceLink direction="with" ref="{1E161753-AC5A-4A72-8023-3669F9CC4726}"/>
            <msink:destinationLink direction="with" ref="{800C27A1-54ED-4F44-AEF7-4ABB7825B08B}"/>
          </msink:context>
        </emma:interpretation>
      </emma:emma>
    </inkml:annotationXML>
    <inkml:trace contextRef="#ctx0" brushRef="#br0">0 0 0,'288'52'0,"-53"53"15,27 78 1,79 1 0,78 25-1,26 27 1,105-1-1,26 1 1,52 52 0,27 53-1,-1-1 1,-51-26 0,25 0-1,-52-52 1,-78-52-1,-105-27 1,-53-26 0,-104-104 15,-105 25-15,-27 1-1,-51-53 1,-27 26 15,-26-52-31,0 0 16,0 0-1,0 0 1,-53 26 0,-25 27-1,-1 51 1,-52 106-1,0 52 1,1 52 0,-28 79-1,28 52 1,-1-26 0,-53-105-1,-104-131 16,288-183-15</inkml:trace>
    <inkml:trace contextRef="#ctx0" brushRef="#br0" timeOffset="-909.1215">-446-602 0,'53'0'16,"-27"26"-16,0 0 0,0 53 15,-26-1-15,0 53 0,-26 52 16,26 53 0,26 52-1,1 26 1,-1 27-1,-26 25 1,52-25 0,-26-1-1,-26-52 1,0-52 0,-26-53-1,26-52 1,0-52-1,0-27 1,0 0 0,0-25-1,0-1 1,0 0 0,26-26-1,-26 26 1,0-26 15,0 26-15,0-26-1,-26 26 1,26 1 0,0-1-1,0 0 1,0 0-1,26 0 1,-26 1 0,26 25-1,27-26 1,25 0 0,27 27-1,26-27 1,79 52-1,25 1 1,27 52 0,26-26-1,53 52 1,-1-26 15,53 26-15,52 0-1,0 26 1,0 27 0,0-27-1,1 53 1,25-1 0,-52-78-1,0 79 1,-26-26-1,-79-53 1,-105-26 0,-104-79-1,-105-78 1,-105-131 0,105 157-1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9:58.2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2922E53-8613-48AF-806B-707994FD07B3}" emma:medium="tactile" emma:mode="ink">
          <msink:context xmlns:msink="http://schemas.microsoft.com/ink/2010/main" type="inkDrawing" rotatedBoundingBox="15973,8203 28753,8581 28750,8668 15970,8289" semanticType="underline" shapeName="Other">
            <msink:sourceLink direction="with" ref="{2EFB70C4-1722-4790-A1FB-1822320873AE}"/>
            <msink:sourceLink direction="with" ref="{ADFCB462-0DC4-4E47-8DE0-5354445D3689}"/>
          </msink:context>
        </emma:interpretation>
      </emma:emma>
    </inkml:annotationXML>
    <inkml:trace contextRef="#ctx0" brushRef="#br0">0 0 0,'79'0'16,"52"27"-16,105-27 0,25 26 0,80-26 16,25 26-1,53-26 16,79 0-15,26 0 0,52 0-1,26 0 1,0 26 0,1 0-1,51 1 1,27-1-1,0-26 1,26 52 0,-26-52-1,0 53 1,-1-27 0,-51 0-1,-27-52 1,-78 52-1,-105 0 1,-105 0 0,-105 0 15,-130-26-15,-79 0-1,-79-26 1,-182 0-1,-54-26 1,315 52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6:31.76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888BE6C-FF62-4A6B-840B-A8FC42C6A9ED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0,'54'-26'0,"-1"52"15,54-26-15,27 27 16,26 26-16,54-26 0,53 0 16,1 0-1,79-1 1,1-26 15,0 54-15,-1-27-1,1-27 1,-54 26 0,-80-26-1,-81 0 1,-79 27-1,-54-54 1,-54 1 0,54 26-1</inkml:trace>
    <inkml:trace contextRef="#ctx0" brushRef="#br0" timeOffset="-625.004">428 54 0,'27'53'0,"26"1"15,54 26-15,54 27 0,26 27 16,27 53 0,53 0 15,0 80-16,1 1 1,-1 26 0,-26 0-1,-27-27 1,0-26 0,-27-27 15,-80-81-31,-27-52 15,-53-55 1,-108-133 0,81 107-1</inkml:trace>
    <inkml:trace contextRef="#ctx0" brushRef="#br0" timeOffset="500.0032">3503 268 0,'26'80'0,"1"0"16,27 27-16,-28 27 15,1 80 1,-27 26 0,-27 54-1,1 54 1,-28 26 15,1 1-15,26-1-1,0-53 1,27-214 0,0-107-1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0:18.57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5499 0 0,'-79'79'0,"-25"51"16,-54 54-16,-25 51 15,-26 80 1,-27 51 0,-52 53-1,-26 26 1,0 27 0,-27 78 15,-52 52-16,-26 26 1,-26 27 0,-52-53-1,78-78 1,78-27 0,79-51-1,79-106 1,52-78-1,26-79 1,53-78 0,26-79-1,26 0 1,0-26 0,0 0-1,0 0 1,26 0-1,53 0 1,52 27 0,52 51 15,105 1-15,79 52-1,78 26 1,78 0-1,27 26 1,53 27 0,25-27-1,0 53 1,-51-1 0,-28-25-1,-103-27 1,-106-26-1,-130-78 1,-106-27 0,-104-52-1,-78-52 1,-1-105 0,79 157-1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0:19.65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0 125 0,'210'-131'0,"52"78"15,52 79-15,105 53 16,52-27 0,53 27-1,78-27 1,1 27 0,-1-27-1,0-26 1,-52 1 15,-105-1-15,-104-26-1,-106-26 1,-78 26 0,-104 0-1,-53 26 1,0 79-1,-26 52 1,-27 78 0,-25 53-1,-27 53 1,0 78 0,0 78-1,-52 53 1,0 52-1,-26 79 1,-53 26 0,-26 0-1,0 26 1,-26 1 0,27 25 15,-54-104-16,27-53 1,53-131 0,78-130-1,78-158 1,53-104 0,0-79-1,26 0 1,0 0-1,-53-79 1,-156-235 0,209 314-1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9:48.2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20DAB22-563E-4AAF-96A3-FD68D9616517}" emma:medium="tactile" emma:mode="ink">
          <msink:context xmlns:msink="http://schemas.microsoft.com/ink/2010/main" type="writingRegion" rotatedBoundingBox="1858,3648 33246,5601 32432,18694 1043,16741"/>
        </emma:interpretation>
      </emma:emma>
    </inkml:annotationXML>
    <inkml:traceGroup>
      <inkml:annotationXML>
        <emma:emma xmlns:emma="http://www.w3.org/2003/04/emma" version="1.0">
          <emma:interpretation id="{37034523-E35F-4BBF-8ADB-654EA00EEFB2}" emma:medium="tactile" emma:mode="ink">
            <msink:context xmlns:msink="http://schemas.microsoft.com/ink/2010/main" type="paragraph" rotatedBoundingBox="6496,4176 27619,5038 27515,7597 6392,67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68E3F9-21C4-41AC-A578-736151280535}" emma:medium="tactile" emma:mode="ink">
              <msink:context xmlns:msink="http://schemas.microsoft.com/ink/2010/main" type="inkBullet" rotatedBoundingBox="6423,5982 7513,6027 7482,6780 6392,6735"/>
            </emma:interpretation>
            <emma:one-of disjunction-type="recognition" id="oneOf0">
              <emma:interpretation id="interp0" emma:lang="it-IT" emma:confidence="0">
                <emma:literal>•</emma:literal>
              </emma:interpretation>
            </emma:one-of>
          </emma:emma>
        </inkml:annotationXML>
        <inkml:trace contextRef="#ctx0" brushRef="#br0">2357 1493 0,'131'-53'0,"78"27"15,27-26-15,-1 26 16,-77 26 0,-106 26-1,-104 52 1,-132 27 0,-25 0-1,-1 26 1,106 26 15,104-52-15,26-105-1,131 26 1,105-26 0,-27-26-1,-104-53 1,-131 79-1</inkml:trace>
      </inkml:traceGroup>
      <inkml:traceGroup>
        <inkml:annotationXML>
          <emma:emma xmlns:emma="http://www.w3.org/2003/04/emma" version="1.0">
            <emma:interpretation id="{0903849B-612E-44A8-A98D-5B66C77C9393}" emma:medium="tactile" emma:mode="ink">
              <msink:context xmlns:msink="http://schemas.microsoft.com/ink/2010/main" type="line" rotatedBoundingBox="10144,4325 27619,5038 27519,7504 10043,6790"/>
            </emma:interpretation>
          </emma:emma>
        </inkml:annotationXML>
        <inkml:traceGroup>
          <inkml:annotationXML>
            <emma:emma xmlns:emma="http://www.w3.org/2003/04/emma" version="1.0">
              <emma:interpretation id="{ACE49405-229C-4E24-BE2E-2A8A609E32EA}" emma:medium="tactile" emma:mode="ink">
                <msink:context xmlns:msink="http://schemas.microsoft.com/ink/2010/main" type="inkWord" rotatedBoundingBox="10121,4885 13774,5034 13697,6939 10043,6790"/>
              </emma:interpretation>
              <emma:one-of disjunction-type="recognition" id="oneOf1">
                <emma:interpretation id="interp1" emma:lang="it-IT" emma:confidence="0">
                  <emma:literal>25</emma:literal>
                </emma:interpretation>
                <emma:interpretation id="interp2" emma:lang="it-IT" emma:confidence="0">
                  <emma:literal>ITA</emma:literal>
                </emma:interpretation>
                <emma:interpretation id="interp3" emma:lang="it-IT" emma:confidence="0">
                  <emma:literal>Zn</emma:literal>
                </emma:interpretation>
                <emma:interpretation id="interp4" emma:lang="it-IT" emma:confidence="0">
                  <emma:literal>zii</emma:literal>
                </emma:interpretation>
                <emma:interpretation id="interp5" emma:lang="it-IT" emma:confidence="0">
                  <emma:literal>IA</emma:literal>
                </emma:interpretation>
              </emma:one-of>
            </emma:emma>
          </inkml:annotationXML>
          <inkml:trace contextRef="#ctx0" brushRef="#br0" timeOffset="748.9755">6049 550 0,'78'-105'0,"1"27"0,104-1 16,105 27-1,0 52 1,-78 26 0,-132 26-1,-78 27 1,-78 130-1,-184 53 1,0 26 0,53-26 15,104-26-15,105-53-1,105-52 1,52-26-1,52-53 1,1-26 0,-79-26-1,-79 0 1,-52 0 0,-26-26-1,26-105 1,0 131-1</inkml:trace>
          <inkml:trace contextRef="#ctx0" brushRef="#br0" timeOffset="1720.593">8275 393 0,'104'0'0,"54"52"0,103 1 15,27-53 1,0-26 0,-104-1-1,-53 1 1,-105 0-1,-26 26 1,0 0 0,-52 0-1,-53 26 1,105-52 0,0 26-1</inkml:trace>
          <inkml:trace contextRef="#ctx0" brushRef="#br0" timeOffset="1352.4525">8406 550 0,'52'79'16,"0"104"-16,-52 79 0,0 52 16,-26-26-1,26-105 16,0-130-15,0-27 0,0-26-1,53-157 1,77-131 0,54-53-1,-1 80 1,-78 103-1,-53 106 1,-52 52 0,26 52-1,27 132 1,-27 78 0,0 78 15,0-26-31,27-130 15,-1-80 1,-26-51 0,-26-53 15,-26-79-15,-79-157-1,105 236 1</inkml:trace>
        </inkml:traceGroup>
        <inkml:traceGroup>
          <inkml:annotationXML>
            <emma:emma xmlns:emma="http://www.w3.org/2003/04/emma" version="1.0">
              <emma:interpretation id="{2EFB70C4-1722-4790-A1FB-1822320873AE}" emma:medium="tactile" emma:mode="ink">
                <msink:context xmlns:msink="http://schemas.microsoft.com/ink/2010/main" type="inkWord" rotatedBoundingBox="16273,4575 20227,4737 20130,7112 16176,6950">
                  <msink:destinationLink direction="with" ref="{72922E53-8613-48AF-806B-707994FD07B3}"/>
                </msink:context>
              </emma:interpretation>
              <emma:one-of disjunction-type="recognition" id="oneOf2">
                <emma:interpretation id="interp6" emma:lang="it-IT" emma:confidence="0">
                  <emma:literal>4x</emma:literal>
                </emma:interpretation>
                <emma:interpretation id="interp7" emma:lang="it-IT" emma:confidence="0">
                  <emma:literal>4x4</emma:literal>
                </emma:interpretation>
                <emma:interpretation id="interp8" emma:lang="it-IT" emma:confidence="0">
                  <emma:literal>Llx</emma:literal>
                </emma:interpretation>
                <emma:interpretation id="interp9" emma:lang="it-IT" emma:confidence="0">
                  <emma:literal>4*</emma:literal>
                </emma:interpretation>
                <emma:interpretation id="interp10" emma:lang="it-IT" emma:confidence="0">
                  <emma:literal>LX</emma:literal>
                </emma:interpretation>
              </emma:one-of>
            </emma:emma>
          </inkml:annotationXML>
          <inkml:trace contextRef="#ctx0" brushRef="#br0" timeOffset="5443.9875">13643-52 0,'-26'105'0,"-79"52"0,-26 78 15,-105 53 1,-26 53 0,0-1-1,27-26 1,52-78 0,104-79-1,79-78 1,105-27-1,104-26 1,79-52 0,53-26-1,-27 26 1,-26 26 0,-26 26-1,-105 0 1,-79 26 15,-78-52-15,-78-52-1,-27-105 1,105 157-16</inkml:trace>
          <inkml:trace contextRef="#ctx0" brushRef="#br0" timeOffset="5863.8825">13328 26 0,'79'27'16,"78"77"-16,0 132 0,-52 78 0,-26 79 31,-1-26-15,1-132-1,25-25 1,-25-79-1,-53-79 1,0-26 0,-26-26-1,-26-26 1,26-105 0,26 0-1,-26 131 1</inkml:trace>
          <inkml:trace contextRef="#ctx0" brushRef="#br0" timeOffset="6676.3305">15057 1152 0,'78'27'0,"79"130"0,27 52 16,-27 53 0,-26-79-1,-27-26 1,1-52 0,-52-52-1,-27-53 1,-26 0-1,-26-53 1,26-52 0,0 105-1</inkml:trace>
          <inkml:trace contextRef="#ctx0" brushRef="#br0" timeOffset="6396.075">16130 995 0,'0'26'0,"-104"132"0,-80 25 15,-25 79 1,-1 0-1,79-79 1,53-78 0,78-27-1,0-52 1,0-52 0,0-105-1,-26-104 1,-1-1-1,27 236 1</inkml:trace>
        </inkml:traceGroup>
        <inkml:traceGroup>
          <inkml:annotationXML>
            <emma:emma xmlns:emma="http://www.w3.org/2003/04/emma" version="1.0">
              <emma:interpretation id="{ADFCB462-0DC4-4E47-8DE0-5354445D3689}" emma:medium="tactile" emma:mode="ink">
                <msink:context xmlns:msink="http://schemas.microsoft.com/ink/2010/main" type="inkWord" rotatedBoundingBox="21850,5087 27608,5322 27520,7488 21761,7253">
                  <msink:destinationLink direction="with" ref="{72922E53-8613-48AF-806B-707994FD07B3}"/>
                </msink:context>
              </emma:interpretation>
              <emma:one-of disjunction-type="recognition" id="oneOf3">
                <emma:interpretation id="interp11" emma:lang="it-IT" emma:confidence="0">
                  <emma:literal>sino</emma:literal>
                </emma:interpretation>
                <emma:interpretation id="interp12" emma:lang="it-IT" emma:confidence="0">
                  <emma:literal>sms</emma:literal>
                </emma:interpretation>
                <emma:interpretation id="interp13" emma:lang="it-IT" emma:confidence="0">
                  <emma:literal>soma</emma:literal>
                </emma:interpretation>
                <emma:interpretation id="interp14" emma:lang="it-IT" emma:confidence="0">
                  <emma:literal>Siria</emma:literal>
                </emma:interpretation>
                <emma:interpretation id="interp15" emma:lang="it-IT" emma:confidence="0">
                  <emma:literal>sino.</emma:literal>
                </emma:interpretation>
              </emma:one-of>
            </emma:emma>
          </inkml:annotationXML>
          <inkml:trace contextRef="#ctx0" brushRef="#br0" timeOffset="8131.3155">19613 1283 0,'105'210'0,"-79"-1"16,-26 1 0,0-1-1,26-104 1,27-53-1,-27-52 1,52-78 0,53-53-1,-26-52 1,0 25 0,26 54-1,-53 51 1,-52 53-1,1 79 1,-27 78 0,-27 26-1,27-26 1,27-52 0,77-52-1,27-80 16,26-51-15,0-79 0,-26-27-1,-52 80 1,-53 51 0,0 27-1,-26 52 1,0 53-1,53 78 1,25 26 0,27-26-1,0-52 1,-27-53 0,-78-78-1,-52-131 1,52 157-1</inkml:trace>
          <inkml:trace contextRef="#ctx0" brushRef="#br0" timeOffset="9037.5075">23358 864 0,'78'53'0,"-104"104"15,-53 26-15,-52 79 16,-26 0-1,-26 52 1,26-104 0,0-80-1,-26-51 17,25-53-17,27-78 1,27-79-1,104-79 1,52 27 0,53 26-1,26 78 1,-53 53 0,1 26-1,26 53 1,-1 104-1,27 52 17,105 79-17,0-78 1,-79-79 0,-79-79-1,-78-52 1,-104-26-1,-158-105 1,262 131 0</inkml:trace>
          <inkml:trace contextRef="#ctx0" brushRef="#br0" timeOffset="7396.011">18670 1074 0,'-104'0'15,"-80"26"1,-51 26-16,51 1 0,27 25 16,105-25-1,78-27 1,105 52-1,105 1 1,104 26 0,-26 26 15,-130-27-15,-106-25-1,-130 0 1,-105-1-1,-79-26 1,-52-52 0,52 0-1,79 0 1,105 0 0,104-26-1,158-52 1,104-27-1,-314 105 1</inkml:trace>
          <inkml:trace contextRef="#ctx0" brushRef="#br0" timeOffset="8527.7745">19508 472 0,'0'0'0</inkml:trace>
        </inkml:traceGroup>
      </inkml:traceGroup>
    </inkml:traceGroup>
    <inkml:traceGroup>
      <inkml:annotationXML>
        <emma:emma xmlns:emma="http://www.w3.org/2003/04/emma" version="1.0">
          <emma:interpretation id="{FEF734FD-E0A1-4CE2-9931-C12F22A727B7}" emma:medium="tactile" emma:mode="ink">
            <msink:context xmlns:msink="http://schemas.microsoft.com/ink/2010/main" type="paragraph" rotatedBoundingBox="1474,10366 32841,12598 32399,18814 1031,165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F1A0E5-BF57-4EE8-BF55-43E13F09BEB9}" emma:medium="tactile" emma:mode="ink">
              <msink:context xmlns:msink="http://schemas.microsoft.com/ink/2010/main" type="line" rotatedBoundingBox="8596,10898 32823,12406 32550,16788 8324,15281"/>
            </emma:interpretation>
          </emma:emma>
        </inkml:annotationXML>
        <inkml:traceGroup>
          <inkml:annotationXML>
            <emma:emma xmlns:emma="http://www.w3.org/2003/04/emma" version="1.0">
              <emma:interpretation id="{DEEBF04C-86F7-4A04-BF00-AC7857157FBC}" emma:medium="tactile" emma:mode="ink">
                <msink:context xmlns:msink="http://schemas.microsoft.com/ink/2010/main" type="inkWord" rotatedBoundingBox="8580,13213 10009,13824 9607,14765 8178,14154"/>
              </emma:interpretation>
              <emma:one-of disjunction-type="recognition" id="oneOf4">
                <emma:interpretation id="interp16" emma:lang="it-IT" emma:confidence="0">
                  <emma:literal>=</emma:literal>
                </emma:interpretation>
                <emma:interpretation id="interp17" emma:lang="it-IT" emma:confidence="0">
                  <emma:literal>I</emma:literal>
                </emma:interpretation>
                <emma:interpretation id="interp18" emma:lang="it-IT" emma:confidence="0">
                  <emma:literal>t</emma:literal>
                </emma:interpretation>
                <emma:interpretation id="interp19" emma:lang="it-IT" emma:confidence="0">
                  <emma:literal>*</emma:literal>
                </emma:interpretation>
                <emma:interpretation id="interp20" emma:lang="it-IT" emma:confidence="0">
                  <emma:literal>x</emma:literal>
                </emma:interpretation>
              </emma:one-of>
            </emma:emma>
          </inkml:annotationXML>
          <inkml:trace contextRef="#ctx0" brushRef="#br0" timeOffset="37741.725">4452 9610 0,'497'157'16,"-156"-52"-16,-132-52 31,-104-27-15,-105-26-1</inkml:trace>
          <inkml:trace contextRef="#ctx0" brushRef="#br0" timeOffset="37574.7435">4373 8877 0,'157'26'0,"26"1"16,27 25-16,26-52 15,-27 26 1,-26-26 0,-52 26-1,-105-26 1,-52 26-1,-105 53 1,-78-27 0,-27-25 15,236-27-15</inkml:trace>
        </inkml:traceGroup>
        <inkml:traceGroup>
          <inkml:annotationXML>
            <emma:emma xmlns:emma="http://www.w3.org/2003/04/emma" version="1.0">
              <emma:interpretation id="{D1DB2EC3-E4D1-4E0B-8BE0-E9619FF272E1}" emma:medium="tactile" emma:mode="ink">
                <msink:context xmlns:msink="http://schemas.microsoft.com/ink/2010/main" type="inkWord" rotatedBoundingBox="11442,11076 16970,12539 16071,15937 10542,14473"/>
              </emma:interpretation>
              <emma:one-of disjunction-type="recognition" id="oneOf5">
                <emma:interpretation id="interp21" emma:lang="it-IT" emma:confidence="0">
                  <emma:literal>da</emma:literal>
                </emma:interpretation>
                <emma:interpretation id="interp22" emma:lang="it-IT" emma:confidence="0">
                  <emma:literal>bar</emma:literal>
                </emma:interpretation>
                <emma:interpretation id="interp23" emma:lang="it-IT" emma:confidence="0">
                  <emma:literal>dar</emma:literal>
                </emma:interpretation>
                <emma:interpretation id="interp24" emma:lang="it-IT" emma:confidence="0">
                  <emma:literal>Dar</emma:literal>
                </emma:interpretation>
                <emma:interpretation id="interp25" emma:lang="it-IT" emma:confidence="0">
                  <emma:literal>da"</emma:literal>
                </emma:interpretation>
              </emma:one-of>
            </emma:emma>
          </inkml:annotationXML>
          <inkml:trace contextRef="#ctx0" brushRef="#br0" timeOffset="44476.6455">9951 9872 0,'78'131'16,"-26"-26"-16,1 0 16,52-27-1,-27-25 1,53-27 0,0-52-1,-52-27 1,-1-52-1,-52 1 1,-26-27 0,-52 0-1,-27 26 1,-25 27 0,-1 78-1,0 26 1,27 52-1,25 79 1,27 0 0,52-26-1,53 0 17,26-26-17,-27-79 1,-52-52-1,0 26 1,1-26 0,-27 26-1,26 26 1,26 26 0,79 79-1,0 26 1,26-26-1,-78-26 17,-27-79-17,-52-26 1,-131-157 0,-52-78-1,183 235 1</inkml:trace>
          <inkml:trace contextRef="#ctx0" brushRef="#br0" timeOffset="43216.9605">7384 6390 0,'53'52'0,"25"79"0,27 52 16,26 27-1,26 51 1,0 27-1,26 27 1,1 25 0,-1-26-1,0 1 1,-26-80 0,-52-25-1,-52-53 1,-1-79-1,-26-25 1,-26-53 0,0 0-1,-52-79 1,-27-78 0,1 26 15,-27-26-16,26 26 1,-25 26 0,51 53-1,1 52 1,26 52 0,26-52-1,26 0 1,-26 0-1,0 0 1,0 0 0,0 0-1,0 0 1,0 0 0,0 27-1,-52 25 1,-53 53-1,-52 52 1,0 0 0,-27 0-1,27 0 17,0-26-17,52 0 1,79-79-1,26-25 1,0-1 0,26-26-1,79-105 1,-26 0 0,-79 105-1</inkml:trace>
          <inkml:trace contextRef="#ctx0" brushRef="#br0" timeOffset="46016.586">11653 8668 0,'209'26'0,"-78"0"16,26 0-16,0 0 16,-26-26-1,-26 0 1,-79 0-1,-52 0 1,-79-26 15,-26 52-15,0 53 0,0 26-1,27 52 1,77-79-1,27-78 1,27 27 0,51-1-1,53 26 1,0-26 0,26 0-1,-78-26 1,-79-26-1,0 26 1</inkml:trace>
        </inkml:traceGroup>
        <inkml:traceGroup>
          <inkml:annotationXML>
            <emma:emma xmlns:emma="http://www.w3.org/2003/04/emma" version="1.0">
              <emma:interpretation id="{41066BD2-A108-47DB-A3ED-F15021AB8E40}" emma:medium="tactile" emma:mode="ink">
                <msink:context xmlns:msink="http://schemas.microsoft.com/ink/2010/main" type="inkWord" rotatedBoundingBox="17596,12411 26827,12985 26635,16071 17403,15497"/>
              </emma:interpretation>
              <emma:one-of disjunction-type="recognition" id="oneOf6">
                <emma:interpretation id="interp26" emma:lang="it-IT" emma:confidence="0">
                  <emma:literal>lunghezza</emma:literal>
                </emma:interpretation>
                <emma:interpretation id="interp27" emma:lang="it-IT" emma:confidence="0">
                  <emma:literal>lunghezze</emma:literal>
                </emma:interpretation>
                <emma:interpretation id="interp28" emma:lang="it-IT" emma:confidence="0">
                  <emma:literal>Lunghezza</emma:literal>
                </emma:interpretation>
                <emma:interpretation id="interp29" emma:lang="it-IT" emma:confidence="0">
                  <emma:literal>Lunghezze</emma:literal>
                </emma:interpretation>
                <emma:interpretation id="interp30" emma:lang="it-IT" emma:confidence="0">
                  <emma:literal>magrezza</emma:literal>
                </emma:interpretation>
              </emma:one-of>
            </emma:emma>
          </inkml:annotationXML>
          <inkml:trace contextRef="#ctx0" brushRef="#br0" timeOffset="47428.605">13538 7725 0,'79'314'0,"-53"53"16,-52-27-1,26-52 1,0 0-1,52-78 1,0-79 0,27-79-1,-1-78 1,53-131 0,-26-27-1,-26 27 1,-53 105-1,0 26 1,-26 26 0,0 0-1,26 157 17,0 26-17,1-26 1,25-26-1,0-78 1,27-53 0,-1-79-1,1-78 1,0 0 0,-27 26-1,0 79 1,-52 52-1,26 0 1,27 130 0,-27 28-1,0-54 1,27-25 0,-1-27-1,0-52 1,27-78-1,-1-53 17,-25 26-17,-1 53 1,-52 52 0,26 0-1,1 78 1,25 53-1,-26 0 1,26-52 0,-25-53-1,25-26 1,27-53 0,-1-77-1,-26 51 1,-25 53-1,-1 0 1,-26 26 0,26 52-1,0 27 1,27 51 0,-27-51-1,26 0 16,1-106-15,25-51 0,-78 78-1</inkml:trace>
          <inkml:trace contextRef="#ctx0" brushRef="#br0" timeOffset="47864.124">16706 9846 0,'158'0'0,"-80"-52"0,-26-1 16,1-51-16,-53 25 15,-53 27 1,-51-1-1,-27 53 1,26 0 0,26 26 15,79 79-15,105 0-1,52 26 1,27 0-1,-53 26 1,-27 0 0,-25 26-1,-105-26 1,0 0 0,-53-26-1,-52-52 1,0-27-1,-52-52 1,-53-78 0,27-27-1,78-52 17,157 0-17,105-26 1,-131 183-16</inkml:trace>
          <inkml:trace contextRef="#ctx0" brushRef="#br0" timeOffset="48676.572">17544 8563 0,'131'314'0,"-131"-26"16,26 105-1,-26-184 1,27-25 0,-1-106-1,-26-52 1,26-26 0,53-104-1,25-27 1,27 52-1,-52 27 1,-1 52 15,-25 26-15,-1 79 0,0 26-1,1 0 1,25-53-1,27-25 1,0-53 0,26-53-1,-53-104 1,-25-26 0,-79 78-1,-1 53 1,1 52-1,0 26 1,26 79 0,52 78-1,53-26 1,52 0 0,-26-52-1,-26-79 16,-27-52-15,-25-105 0,-27-52-1,-26 183-15</inkml:trace>
          <inkml:trace contextRef="#ctx0" brushRef="#br0" timeOffset="49123.809">19508 9610 0,'419'131'0,"-314"-105"16,-26 1-1,-79-27 1,-27 26 0,-104 26 15,-26 79-15,79-52-1,104 52 1,26 0-1,79-1 1,26 1 0,-26-78-1,-52-27 1,-53-52 0,-78-105-1,-79 0 1,131 131-1</inkml:trace>
          <inkml:trace contextRef="#ctx0" brushRef="#br0" timeOffset="49328.874">19508 10029 0,'236'53'0,"-79"-1"16,-26-26-16,-26-78 16,-27-1-1,-78 53 1</inkml:trace>
          <inkml:trace contextRef="#ctx0" brushRef="#br0" timeOffset="49823.9595">20372 9610 0,'79'27'0,"52"-1"0,52 26 16,-26 0-16,-52-25 16,-53 25-1,-52-26 1,-52 27 0,-105 51-1,0 27 1,0 26-1,104-52 1,27 0 0,79 0-1,77 25 1,28-51 15,-28 0-15,-25-79-1,-52-53 1,-80-78 0,-77 0-1,-106-52 1,210 183 0</inkml:trace>
          <inkml:trace contextRef="#ctx0" brushRef="#br0" timeOffset="50014.377">20372 10213 0,'315'104'0,"-106"-51"16,-78-27 0,-52-52-1,-27-53 1,-52 79-1</inkml:trace>
          <inkml:trace contextRef="#ctx0" brushRef="#br0" timeOffset="50596.371">21420 10553 0,'209'105'15,"-78"-53"-15,0-78 0,0-26 16,0-53 0,-52-52-1,-106 0 1,-104 26 15,-26 52-15,-52 53-1,52 52 1,78 53 0,53 25-1,52 1 1,105 52 0,52-52-1,-25-26 1,-54-53-1,-51 0 1,-27-26 0,-26 0-1,26 26 1,26-26 0,79 105-1,-26-53 1,-26 1-1,-27-80 17,-26-77 15,0-53-32,-26 157-15</inkml:trace>
        </inkml:traceGroup>
        <inkml:traceGroup>
          <inkml:annotationXML>
            <emma:emma xmlns:emma="http://www.w3.org/2003/04/emma" version="1.0">
              <emma:interpretation id="{26309BCD-D643-4779-BA8F-AD9DB27E57A7}" emma:medium="tactile" emma:mode="ink">
                <msink:context xmlns:msink="http://schemas.microsoft.com/ink/2010/main" type="inkWord" rotatedBoundingBox="27831,12877 32774,13185 32600,15998 27656,15690"/>
              </emma:interpretation>
              <emma:one-of disjunction-type="recognition" id="oneOf7">
                <emma:interpretation id="interp31" emma:lang="it-IT" emma:confidence="0">
                  <emma:literal>d'onda</emma:literal>
                </emma:interpretation>
                <emma:interpretation id="interp32" emma:lang="it-IT" emma:confidence="0">
                  <emma:literal>d'onta</emma:literal>
                </emma:interpretation>
                <emma:interpretation id="interp33" emma:lang="it-IT" emma:confidence="0">
                  <emma:literal>d'orda</emma:literal>
                </emma:interpretation>
                <emma:interpretation id="interp34" emma:lang="it-IT" emma:confidence="0">
                  <emma:literal>d'onde</emma:literal>
                </emma:interpretation>
                <emma:interpretation id="interp35" emma:lang="it-IT" emma:confidence="0">
                  <emma:literal>d'anta</emma:literal>
                </emma:interpretation>
              </emma:one-of>
            </emma:emma>
          </inkml:annotationXML>
          <inkml:trace contextRef="#ctx0" brushRef="#br0" timeOffset="51148.0935">24431 8694 0,'157'0'0,"-131"52"0,-78 53 0,26 157 16,-26 0 0,52 26-1,52 0 1,-52-105-1,0-78 1,-26-27 0,-27-78-1,-51-52 1,-54-27 0,-25 27-1,0 52 1,52 26-1,79 53 1,78 78 0,79 0-1,104 0 17,-78-78-17,26-106 1,-52-130-1,-79-52 1,-26 209 0</inkml:trace>
          <inkml:trace contextRef="#ctx0" brushRef="#br0" timeOffset="51449.832">25112 8275 0,'52'26'15,"-104"53"-15,-157 130 0,51 1 0,80 25 16,104-78 15,79-52-15,-105-105 0</inkml:trace>
          <inkml:trace contextRef="#ctx0" brushRef="#br0" timeOffset="51856.056">24955 10029 0,'105'262'0,"-27"-157"16,1 0 0,25-53-1,27-26 1,-52-78-1,0-1 1,-79-51 0,-27-27-1,-104-26 1,-104 26 0,78 105 15,26 26-16,78 78 1,53 27 0,79 26-1,26-26 1,52-79 0,0-79-1,-157 53 1</inkml:trace>
          <inkml:trace contextRef="#ctx0" brushRef="#br0" timeOffset="52308.1755">25740 9715 0,'27'183'0,"-27"-52"15,-27 0 1,54-26 0,-1-53-1,52-25 1,1-54 15,-1-25-15,27-53-1,-52 53 1,-53 78 0,26 0-1,-26 53 17,26 52-17,0 26 1,27-52-1,-1-53 1,53-78 0,26-131-1,-131 157 1</inkml:trace>
          <inkml:trace contextRef="#ctx0" brushRef="#br0" timeOffset="53264.169">27128 8903 0,'79'0'0,"-53"53"15,-52 104-15,-27 78 0,-25 27 16,52 26 0,78-52 15,27 26-15,25-105-1,-77-105 1,-1-78-1,-79 0 1,-25-53 0,-53 1-1,-26 78 1,0 26 0,78 26 15,79 27-16,52 26 1,27-1 0,52-25-1,0-79 1,0 26 0,-26-26-1,-1 26 1,-25 1-1,-1 25 1,1-52 0,26 26-1,-53-52 1,0-53 0,-52-52-1,-78-26 1,-27 53-1,-26 51 1,53 53 15,52 53-15,52 25 0,52 53-1,53-52 1,-26-1-1,52 1 1,-52-27 0,26 1-1,0-1 1,0 53 0,-53-53-1,-52 0 1,-26-52-1,0 0 1</inkml:trace>
        </inkml:traceGroup>
      </inkml:traceGroup>
      <inkml:traceGroup>
        <inkml:annotationXML>
          <emma:emma xmlns:emma="http://www.w3.org/2003/04/emma" version="1.0">
            <emma:interpretation id="{A58ABC96-21D4-46C0-B137-55AEBDE36ED0}" emma:medium="tactile" emma:mode="ink">
              <msink:context xmlns:msink="http://schemas.microsoft.com/ink/2010/main" type="line" rotatedBoundingBox="1231,13783 27356,15642 27156,18441 1031,16583"/>
            </emma:interpretation>
          </emma:emma>
        </inkml:annotationXML>
        <inkml:traceGroup>
          <inkml:annotationXML>
            <emma:emma xmlns:emma="http://www.w3.org/2003/04/emma" version="1.0">
              <emma:interpretation id="{AEC3B1F5-5E16-488B-8A69-9B8D4D528C11}" emma:medium="tactile" emma:mode="ink">
                <msink:context xmlns:msink="http://schemas.microsoft.com/ink/2010/main" type="inkWord" rotatedBoundingBox="1231,13783 8064,14270 7864,17069 1031,16583"/>
              </emma:interpretation>
              <emma:one-of disjunction-type="recognition" id="oneOf8">
                <emma:interpretation id="interp36" emma:lang="it-IT" emma:confidence="0">
                  <emma:literal>asma</emma:literal>
                </emma:interpretation>
                <emma:interpretation id="interp37" emma:lang="it-IT" emma:confidence="0">
                  <emma:literal>Asma</emma:literal>
                </emma:interpretation>
                <emma:interpretation id="interp38" emma:lang="it-IT" emma:confidence="0">
                  <emma:literal>-sma</emma:literal>
                </emma:interpretation>
                <emma:interpretation id="interp39" emma:lang="it-IT" emma:confidence="0">
                  <emma:literal>soma</emma:literal>
                </emma:interpretation>
                <emma:interpretation id="interp40" emma:lang="it-IT" emma:confidence="0">
                  <emma:literal>Tema</emma:literal>
                </emma:interpretation>
              </emma:one-of>
            </emma:emma>
          </inkml:annotationXML>
          <inkml:trace contextRef="#ctx0" brushRef="#br0" timeOffset="34765.353">-2854 9479 0,'52'0'0,"79"0"16,131-26-16,105 0 0,104-26 15,26 25 1,80 27 0,103 27 15,-25 25-15,52-26-1,-52 27 1,-53-1-1,-131-78 1,-104 52 0,-132 0-1,-130-26 1,-79 0 0,-157 26-1,-104-26 1,-106 27-1,341-27 1</inkml:trace>
          <inkml:trace contextRef="#ctx0" brushRef="#br0" timeOffset="35436.2085">-1074 10239 0,'-235'52'0,"-1"27"0,-26 25 16,105-51-1,52 52 1,105-53-1,105 0 1,131 53 0,78 0-1,0 26 1,-26 26 0,-104-26-1,-106 0 1,-156-27-1,-80-25 1,-182 0 0,-27-53-1,27 0 1,78-52 15,131 0-15,131-1-1,105-77 1,157-27 0,0-26-1,-262 157 1</inkml:trace>
          <inkml:trace contextRef="#ctx0" brushRef="#br0" timeOffset="36177.372">-157 10710 0,'26'131'0,"0"26"0,-26 79 16,0-53 0,0-52-1,0-79 1,26-25 0,1-54-1,77-130 1,27-52-1,0-1 1,0 106 0,-26 25-1,-27 79 1,-51 26 0,-1 131-1,-26 53 1,0-27 15,26-26-15,26-104-1,1-80 1,78-77 0,0-80-1,-53 53 1,-52 53-1,1 78 1,-27 0 0,0 52-1,0 158 1,26-27 0,0 53-1,0-53 1,0-131-1,-26-156 1,-52-184 0,52 288-1</inkml:trace>
          <inkml:trace contextRef="#ctx0" brushRef="#br0" timeOffset="37077.705">3090 10553 0,'78'52'16,"-78"1"-16,-78 78 0,-27 52 0,0 26 15,-25 53 1,-1-52 0,0-1 15,26-130-16,-26-27 1,26-104 0,27-105-1,52-157 1,26 25 0,52 80-1,0 130 1,27 27-1,-27 52 17,79 131-17,-26 131 1,26 26 0,26 26-1,-26-52 1,0-79-1,-79-130 1,-52-80 0,0-208-1,0-106 1,0 341 0</inkml:trace>
        </inkml:traceGroup>
        <inkml:traceGroup>
          <inkml:annotationXML>
            <emma:emma xmlns:emma="http://www.w3.org/2003/04/emma" version="1.0">
              <emma:interpretation id="{570064BA-8009-4B3C-909C-08C32049E51F}" emma:medium="tactile" emma:mode="ink">
                <msink:context xmlns:msink="http://schemas.microsoft.com/ink/2010/main" type="inkWord" rotatedBoundingBox="18158,15255 27337,15908 27158,18424 17979,17771"/>
              </emma:interpretation>
              <emma:one-of disjunction-type="recognition" id="oneOf9">
                <emma:interpretation id="interp41" emma:lang="it-IT" emma:confidence="0">
                  <emma:literal>apparente</emma:literal>
                </emma:interpretation>
                <emma:interpretation id="interp42" emma:lang="it-IT" emma:confidence="0">
                  <emma:literal>apparenti</emma:literal>
                </emma:interpretation>
                <emma:interpretation id="interp43" emma:lang="it-IT" emma:confidence="0">
                  <emma:literal>apparenze</emma:literal>
                </emma:interpretation>
                <emma:interpretation id="interp44" emma:lang="it-IT" emma:confidence="0">
                  <emma:literal>appaiante</emma:literal>
                </emma:interpretation>
                <emma:interpretation id="interp45" emma:lang="it-IT" emma:confidence="0">
                  <emma:literal>appagante</emma:literal>
                </emma:interpretation>
              </emma:one-of>
            </emma:emma>
          </inkml:annotationXML>
          <inkml:trace contextRef="#ctx0" brushRef="#br0" timeOffset="54415.4625">14035 11496 0,'27'104'0,"25"27"16,0-26-16,27-26 15,52-1 17,0-52-17,0-52 1,0-52-1,-79-27 1,-52-52 0,-78 0-1,-27 78 1,0 53 0,0 26-1,27 79 1,52 51-1,52 1 1,26 26 0,53-78-1,26-53 1,-26-26 0,-1-26-1,-78 0 1,1 26-1,-27 0 17,26 26-17,-26 53 1,78 25 0,1 1-1,-1-53 1,1-52-1,-27-104 1,1-53 0,-53 157-1</inkml:trace>
          <inkml:trace contextRef="#ctx0" brushRef="#br0" timeOffset="55083.3885">15580 11731 0,'53'105'0,"-27"52"0,-26 27 16,0 77 0,26-25-1,0-53 1,1-26-1,-27-104 1,0-27 0,0-52 15,-53-105-31,27-79 16,-26-25-1,25 25 16,54 53-15,-1 52 0,26 1-1,79 25 1,0 53 0,26 52-1,-26 53 1,0-1-1,-105 1 1,-26-27 0,-26-26-1,-53 1 1,27-1 0,0 0-1,52 0 1,0-26-1,0-26 1,0-26 0,0-27-1,26 0 1,-26 79 15</inkml:trace>
          <inkml:trace contextRef="#ctx0" brushRef="#br0" timeOffset="55792.3275">16497 11836 0,'0'26'0,"26"79"0,-52 52 16,52 79-16,-26-1 15,0 1 1,26-26 0,0-79-1,1-53 1,-27-52-1,0-52 1,-27-157 0,54-79-1,-54-26 1,1 26 0,0 26-1,26 79 1,0 131-1,79-26 1,25-1 0,27 53-1,53 79 1,-53-1 15,-27 27-15,-77-26-1,-54-1 1,-77-51 0,-80-27-1,1-27 1,52 27 0,26 0-1,131-26 1,105 26-1,53-26 1,-184 26 15</inkml:trace>
          <inkml:trace contextRef="#ctx0" brushRef="#br0" timeOffset="56411.4285">17623 12255 0,'52'79'0,"1"-27"0,51-52 16,1 0-16,26-52 0,-52-53 15,-1-26 1,-78 26 0,-105-52-1,-25 79 17,-1 78-17,26 26 1,52 52-1,27 53 1,105-26 0,26 26-1,26-26 1,-27-53 0,-25-26-1,-53 0 1,0-26-1,0 0 1,27 53 0,51-1-1,1 0 1,26-25 0,-52-54-1,-27-77 1,-26-80 15,-26 1-15,0 183-1</inkml:trace>
          <inkml:trace contextRef="#ctx0" brushRef="#br0" timeOffset="57433.824">18723 11784 0,'104'0'0,"-25"26"0,78 26 16,0 1-16,-26-27 15,-78 0 1,-53 0-1,-27 0 1,-77 1 15,-27 77-15,78-25 0,53 26-1,79 26 1,26-27-1,52-25 1,0-27 0,-26-104-1,0-27 1,-27-52 0,-77 0-1,-54 27 1,1 51-1,-26 27 1,0 52 0,25 79 15,27 52-15,53 0-1,25-26 1,1-26-1,26-79 1,25-52 0,-25-105-1,-52 0 1,-1 0 0,-26 79-1,-26 52 1,0 0-1,0 52 1,0 53 0,0-53-1,26 27 1,27-53 0,25-26-1,1-79 1,-1 1 15,1-1-15,-53 53-1,0 26 1,0 26 0,27 53-1,-1 26 1,27-1 31,52-25-47,0-210 15,-131 131 1</inkml:trace>
          <inkml:trace contextRef="#ctx0" brushRef="#br0" timeOffset="58182.7995">21525 11600 0,'392'79'0,"-25"0"16,-53 78 0,-104-184-1,-210 27 1</inkml:trace>
          <inkml:trace contextRef="#ctx0" brushRef="#br0" timeOffset="57991.4055">21970 11129 0,'26'210'0,"-52"-27"15,-27 26 1,27 53 0,52-52-1,131 52 17,79-132-17,-53-103 1,-52-54-1,-26-51 1,-79-1 0,-52-25-1,0 51 1,-53 53 0,53 53-1,0 51 1,105 53-1,51 27 1,28-27 15,-27-52-15,-53-79 0,-78-131-1,-78-104 1,78 209-1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0:22.3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64C0A70-7243-499C-B127-C996D5888241}" emma:medium="tactile" emma:mode="ink">
          <msink:context xmlns:msink="http://schemas.microsoft.com/ink/2010/main" type="writingRegion" rotatedBoundingBox="3220,4686 5865,4686 5865,14416 3220,14416"/>
        </emma:interpretation>
      </emma:emma>
    </inkml:annotationXML>
    <inkml:traceGroup>
      <inkml:annotationXML>
        <emma:emma xmlns:emma="http://www.w3.org/2003/04/emma" version="1.0">
          <emma:interpretation id="{65C6C944-6696-4997-95DB-EC02436687FF}" emma:medium="tactile" emma:mode="ink">
            <msink:context xmlns:msink="http://schemas.microsoft.com/ink/2010/main" type="paragraph" rotatedBoundingBox="3220,4686 5865,4686 5865,14416 3220,144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8ABF89-6153-4DE1-A316-86E2F9321DBF}" emma:medium="tactile" emma:mode="ink">
              <msink:context xmlns:msink="http://schemas.microsoft.com/ink/2010/main" type="line" rotatedBoundingBox="3220,4686 5865,4686 5865,14416 3220,14416"/>
            </emma:interpretation>
          </emma:emma>
        </inkml:annotationXML>
        <inkml:traceGroup>
          <inkml:annotationXML>
            <emma:emma xmlns:emma="http://www.w3.org/2003/04/emma" version="1.0">
              <emma:interpretation id="{060CAFB4-3900-4AA7-BBD9-B92BD0C67755}" emma:medium="tactile" emma:mode="ink">
                <msink:context xmlns:msink="http://schemas.microsoft.com/ink/2010/main" type="inkWord" rotatedBoundingBox="3220,10683 4660,10683 4660,14416 3220,14416"/>
              </emma:interpretation>
              <emma:one-of disjunction-type="recognition" id="oneOf0">
                <emma:interpretation id="interp0" emma:lang="it-IT" emma:confidence="0">
                  <emma:literal>:</emma:literal>
                </emma:interpretation>
                <emma:interpretation id="interp1" emma:lang="it-IT" emma:confidence="0">
                  <emma:literal>%</emma:literal>
                </emma:interpretation>
                <emma:interpretation id="interp2" emma:lang="it-IT" emma:confidence="0">
                  <emma:literal>"</emma:literal>
                </emma:interpretation>
                <emma:interpretation id="interp3" emma:lang="it-IT" emma:confidence="0">
                  <emma:literal>x</emma:literal>
                </emma:interpretation>
                <emma:interpretation id="interp4" emma:lang="it-IT" emma:confidence="0">
                  <emma:literal>3</emma:literal>
                </emma:interpretation>
              </emma:one-of>
            </emma:emma>
          </inkml:annotationXML>
          <inkml:trace contextRef="#ctx0" brushRef="#br0">-314 6075 0,'52'-78'0,"1"130"0,25 105 0,27 105 16,-27 52-16,27 53 16,0-1-1,-27 1 1,27 0 0,-26-105-1,-27-105 1,-26-79-1,-26-78 1,-52-105 0,-27-104-1,1 52 1,-1 78 0,1 27-1,25 26 1,-78 26-1,-26 131 1,-52 26 0,-1 26-1,27-26 17,52-52-17,131-53 1,105-52-1,78-104 1,-183 104 0</inkml:trace>
          <inkml:trace contextRef="#ctx0" brushRef="#br0" timeOffset="2435.391">-471 9715 0,'0'0'0</inkml:trace>
          <inkml:trace contextRef="#ctx0" brushRef="#br0" timeOffset="-34720.434">0 0 0,'157'157'0,"-52"27"15,52 51 1,0 53 0,26 79-1,-52 78 1,-52 79 0,-53-27-1,-78-130 1,-27-105-1,1-105 17,-1-105-17,0-78 1,-25-131 0,51-79-1,27-130 1,79-53-1,25 0 1,105 0 0,27 52-1,26 53 1,-27 78 0,1 79-1,-80 79 1,-77 51-1,-53 27 1,-53-26 0,53 26-1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29:59.2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B4592C4-035D-4B8E-AC62-6892B4ACB85F}" emma:medium="tactile" emma:mode="ink">
          <msink:context xmlns:msink="http://schemas.microsoft.com/ink/2010/main" type="writingRegion" rotatedBoundingBox="20738,9059 22859,9059 22859,11730 20738,11730"/>
        </emma:interpretation>
      </emma:emma>
    </inkml:annotationXML>
    <inkml:traceGroup>
      <inkml:annotationXML>
        <emma:emma xmlns:emma="http://www.w3.org/2003/04/emma" version="1.0">
          <emma:interpretation id="{91E73E44-4D9D-40AC-ADA5-D4B28C03E9CF}" emma:medium="tactile" emma:mode="ink">
            <msink:context xmlns:msink="http://schemas.microsoft.com/ink/2010/main" type="paragraph" rotatedBoundingBox="20738,9059 22859,9059 22859,11730 20738,11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333F71-DC4A-4BA5-A9A8-BBCA640E5FB5}" emma:medium="tactile" emma:mode="ink">
              <msink:context xmlns:msink="http://schemas.microsoft.com/ink/2010/main" type="line" rotatedBoundingBox="20738,9059 22859,9059 22859,11730 20738,11730"/>
            </emma:interpretation>
          </emma:emma>
        </inkml:annotationXML>
        <inkml:traceGroup>
          <inkml:annotationXML>
            <emma:emma xmlns:emma="http://www.w3.org/2003/04/emma" version="1.0">
              <emma:interpretation id="{209284D9-BCD4-4355-BC93-EBD01C1E94CA}" emma:medium="tactile" emma:mode="ink">
                <msink:context xmlns:msink="http://schemas.microsoft.com/ink/2010/main" type="inkWord" rotatedBoundingBox="20738,9059 22859,9059 22859,11730 20738,11730"/>
              </emma:interpretation>
              <emma:one-of disjunction-type="recognition" id="oneOf0">
                <emma:interpretation id="interp0" emma:lang="it-IT" emma:confidence="0">
                  <emma:literal>b</emma:literal>
                </emma:interpretation>
                <emma:interpretation id="interp1" emma:lang="it-IT" emma:confidence="0">
                  <emma:literal>y</emma:literal>
                </emma:interpretation>
                <emma:interpretation id="interp2" emma:lang="it-IT" emma:confidence="0">
                  <emma:literal>J</emma:literal>
                </emma:interpretation>
                <emma:interpretation id="interp3" emma:lang="it-IT" emma:confidence="0">
                  <emma:literal>x</emma:literal>
                </emma:interpretation>
                <emma:interpretation id="interp4" emma:lang="it-IT" emma:confidence="0">
                  <emma:literal>;</emma:literal>
                </emma:interpretation>
              </emma:one-of>
            </emma:emma>
          </inkml:annotationXML>
          <inkml:trace contextRef="#ctx0" brushRef="#br0">18147 6075 0,'-27'53'0,"1"51"0,-78 54 15,-106-1 1,-78 26-1,-52 0 1,-1-52 0,210-236-1,131 105 1</inkml:trace>
          <inkml:trace contextRef="#ctx0" brushRef="#br0" timeOffset="-228.501">17701 4373 0,'27'79'0,"25"52"0,27 104 16,25 1-1,1 52 1,26 26-1,0 1 1,0-27 0,0 0-1,-26-53 1,-53-130 0,0 0-1,-52-79 1,0-26-1,-78-105 1,-1-26 0,-26-78-1,1-1 1,104 210 0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1:17.0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3A004E-026B-4D6F-89D5-1BE69BCC319D}" emma:medium="tactile" emma:mode="ink">
          <msink:context xmlns:msink="http://schemas.microsoft.com/ink/2010/main" type="inkDrawing" rotatedBoundingBox="3134,5258 27227,6544 27204,6964 3112,5677" semanticType="underline" shapeName="Other">
            <msink:destinationLink direction="with" ref="{98D4CA0E-3B63-47A7-8CE6-49D9726D6558}"/>
            <msink:destinationLink direction="from" ref="{231E90C4-5FBD-4CB1-8A3E-FECB1D0EB72C}"/>
            <msink:destinationLink direction="with" ref="{B91335B2-B146-4C65-A831-660EAE37DADD}"/>
          </msink:context>
        </emma:interpretation>
      </emma:emma>
    </inkml:annotationXML>
    <inkml:trace contextRef="#ctx0" brushRef="#br0">0 0 0,'53'0'0,"-1"0"0,53 0 15,26 0-15,26 0 0,0 0 16,26 0-1,1 26 1,25-26 0,27 0-1,-1 0 1,27 0 0,-26 26-1,26-26 1,26 0-1,0 0 1,0 0 0,26 0 15,-26 26-15,0 1-1,26-1 1,1 0-1,51-26 1,-25 26 0,25 0-1,1-26 1,-1 27 0,27-27-1,0 0 1,26 26-1,0-26 1,0 0 0,26 0-1,0 26 1,0-26 0,1 0-1,25 0 16,0 26-15,27-26 0,-27 26-1,0-26 1,1 27 0,25-1-1,1-26 1,-1 52-1,1-26 1,-27 0 0,-26 27-1,27-27 1,-1 26 0,0-25 15,158 51-16,-27 1 1,-183-27 0,-26 0-1,0 1 1,-27-27 0,27 26-1,0-25 16,-27 25-15,1 0 0,-53-26-1,27 27 1,-27-79 0,-26 52-1,-26 0 1,-27 0-1,-77-26 1,-27 0 0,-79 0-1,-26 0 1,-131-26 0,105 26-1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1:19.17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D4CA0E-3B63-47A7-8CE6-49D9726D6558}" emma:medium="tactile" emma:mode="ink">
          <msink:context xmlns:msink="http://schemas.microsoft.com/ink/2010/main" type="inkDrawing" rotatedBoundingBox="2387,1381 10769,680 11058,4133 2676,4834" semanticType="callout" shapeName="Other">
            <msink:sourceLink direction="with" ref="{0A3A004E-026B-4D6F-89D5-1BE69BCC319D}"/>
            <msink:sourceLink direction="with" ref="{014A2FAD-D1A5-4E07-9CDD-54208C687C9F}"/>
          </msink:context>
        </emma:interpretation>
      </emma:emma>
    </inkml:annotationXML>
    <inkml:trace contextRef="#ctx0" brushRef="#br0">7 1998 0,'-26'-52'16,"26"-26"-16,0-53 0,52-26 0,0-1 15,1-25 1,51 0 15,27-53-15,0 27-1,26 25 1,1 27 0,-27 52-1,-27 53 1,-25 26-1,-1 78 1,1 27 0,-1 52-1,-25 52 1,-1 27 0,-26 25-1,27 27 1,-1 0-1,27-26 1,25-27 0,1-52-1,52-52 1,-26-53 15,26-78-15,-26-26-1,-26-53 1,-26-52 0,51-53-1,1-25 1,-52-1 0,0 0-1,25 27 1,-25-1-1,-1 53 1,27-26 0,26 78-1,0 27 1,52 25 0,-26 53-1,1 79 1,-28 26 15,1 78-15,-26 26-1,0 27 1,0 26 0,-27 0-1,1 0 1,52-53-1,-27-26 1,1-52 0,26-52-1,0-53 1,0-52 0,-26-26-1,52-106 1,-52-25-1,-1-26 1,1-53 0,-53 0-1,27 0 17,-1 26-17,27 27 1,26 26-1,26 52 1,0 78 0,53 53-1,-53 53 1,0 78 0,0 26-1,-26 105 1,0-1-1,-26 54 1,52 25 0,-52-26-1,-27-130 1,-78-184 0</inkml:trace>
    <inkml:trace contextRef="#ctx0" brushRef="#br1" timeOffset="110439.2205">4092-725 0,'209'-131'0,"210"79"0,105 26 16,26 0-1,-53-1 1,-51 1-1,-80 0 1,-78 52 0,-78 27-1,-79 51 1,-79 53 0,-26 27-1,26 51 1,27 27 15,-27 52-15,27 27-1,0-1 1,-1 1 0,-26-27-1,27-52 1,0 0-1,-106-158 1,27-104 0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1:27.379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15 0,'-53'-26'0,"184"26"0,26 26 0,27-26 16,25 27-16,53-1 15,26 0 1,79-26 0,26 26-1,52-26 1,0 0 0,26 0-1,1 0 1,25-26-1,1 26 1,-27 26 0,0-26-1,-26 0 1,-26 26 15,0 1-15,0-27-1,-78 0 1,-79 0 0,-53-27-1,-104 27 1,-79 0 0,-26 0-1,-79-26 1,-130 0-1,52-53 1,157 79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1:27.714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1 0,'209'53'0,"1"25"16,-1 1-16,27 25 15,-53-25 1,-52 0-1,-78-27 1,-53 0 0,-105 53-1,-78 26 1,-27-26 15,27-27-15,183-78-1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1:39.1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4A2FAD-D1A5-4E07-9CDD-54208C687C9F}" emma:medium="tactile" emma:mode="ink">
          <msink:context xmlns:msink="http://schemas.microsoft.com/ink/2010/main" type="inkDrawing" rotatedBoundingBox="11939,11572 11959,1543 12254,1544 12234,11573" semanticType="verticalRange" shapeName="Other">
            <msink:sourceLink direction="with" ref="{1F6FF688-31D7-4B09-B279-1E3032E28F73}"/>
            <msink:destinationLink direction="with" ref="{98D4CA0E-3B63-47A7-8CE6-49D9726D6558}"/>
            <msink:destinationLink direction="to" ref="{231E90C4-5FBD-4CB1-8A3E-FECB1D0EB72C}"/>
          </msink:context>
        </emma:interpretation>
      </emma:emma>
    </inkml:annotationXML>
    <inkml:trace contextRef="#ctx0" brushRef="#br0">314 0 0,'-78'-52'0,"25"78"16,1 79-16,26 26 0,-1 52 0,1 27 15,26 51 1,26 27 0,1 53-1,-1 26 1,-26 25 0,0 1 15,26 26-16,0 0 1,0 52 0,1 1-1,-27-27 1,-27 0 0,27 0-1,0 0 1,0 0-1,0 1 1,0-27 0,0-27-1,0 1 1,-26-26 0,0-53-1,0-26 1,26-52 15,-26-53-31,26-52 16,0-53 15,0-25-15,0-27-1,0-26 1,0 0-1,-53-26 1,1-105 0,52 131-1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5:58.6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17003D-7D78-407F-81EF-A1F51EF61103}" emma:medium="tactile" emma:mode="ink">
          <msink:context xmlns:msink="http://schemas.microsoft.com/ink/2010/main" type="inkDrawing" rotatedBoundingBox="6630,3331 7669,1099 9436,1922 8396,4154" hotPoints="7568,1926 9427,1895 7758,3846" semanticType="enclosure" shapeName="Triangle"/>
        </emma:interpretation>
      </emma:emma>
    </inkml:annotationXML>
    <inkml:trace contextRef="#ctx0" brushRef="#br0">-10535 534 0,'80'0'0,"81"27"0,53-54 16,53 27-16,0 0 15,1-26 1,26 26 0,-53 0-1,-54 26 1,-80-26 0,-81 27-1,-26 27 1,-26-1-1,-81 27 17,0 0-17,-27 81 1,-26 26 0,-27 27-1,-27 0 1,26 26-1,1-52 1,54-1 0,26-54-1,53-26 1,54-53 0,54-27 15,26-54-16,54-53 1,-54-1 0,53-26-1,-133 107 1</inkml:trace>
    <inkml:trace contextRef="#ctx0" brushRef="#br0" timeOffset="-700.2007">-10080 641 0,'-27'0'0,"0"-53"16,1 53-16,-1-27 0,27 81 0,0 26 15,0 53-15,27 1 0,-1 27 0,1 26 16,0 27 0,-27-27-1,0 27 1,26-27 15,1-27-15,0-80-1,-27-53 1,0 0 0,-27-54-1,27-80 1,-27-53 0,1-54-1,-1 0 1,27 214-1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1:40.4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1E90C4-5FBD-4CB1-8A3E-FECB1D0EB72C}" emma:medium="tactile" emma:mode="ink">
          <msink:context xmlns:msink="http://schemas.microsoft.com/ink/2010/main" type="inkDrawing" rotatedBoundingBox="12139,8086 13065,5858 14152,6310 13226,8537" semanticType="callout" shapeName="Other">
            <msink:sourceLink direction="to" ref="{014A2FAD-D1A5-4E07-9CDD-54208C687C9F}"/>
            <msink:sourceLink direction="from" ref="{0A3A004E-026B-4D6F-89D5-1BE69BCC319D}"/>
          </msink:context>
        </emma:interpretation>
      </emma:emma>
    </inkml:annotationXML>
    <inkml:trace contextRef="#ctx0" brushRef="#br0">1310 0 0,'0'52'15,"0"0"-15,-27 27 0,27 0 0,-26 51 31,26 28-15,0 51 0,0 53-1,-26 0 1,52-27 0,-26-25-1,0-27 1,0-52-1,-26-78 1,26-1 0,0-52 31,0 0-47,-26 0 0,-26-26 15,-79-27 1,-27 27-1,-51 26 1,0 0 0,25 0-1,1 0 17,104 0-17,79 26 1,105-26-1,52-52 1,-157 52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1:21.1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5015564-6CD0-4FE7-8E38-D130188837E1}" emma:medium="tactile" emma:mode="ink">
          <msink:context xmlns:msink="http://schemas.microsoft.com/ink/2010/main" type="writingRegion" rotatedBoundingBox="6266,359 9645,299 9666,1525 6287,1585"/>
        </emma:interpretation>
      </emma:emma>
    </inkml:annotationXML>
    <inkml:traceGroup>
      <inkml:annotationXML>
        <emma:emma xmlns:emma="http://www.w3.org/2003/04/emma" version="1.0">
          <emma:interpretation id="{469F453E-84F1-4D71-93C2-82B41CCE06BB}" emma:medium="tactile" emma:mode="ink">
            <msink:context xmlns:msink="http://schemas.microsoft.com/ink/2010/main" type="paragraph" rotatedBoundingBox="6266,359 9645,299 9666,1525 6287,15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23B4A3-8733-444A-AB8A-4DDFD491BE02}" emma:medium="tactile" emma:mode="ink">
              <msink:context xmlns:msink="http://schemas.microsoft.com/ink/2010/main" type="line" rotatedBoundingBox="6266,359 9645,299 9666,1525 6287,1585"/>
            </emma:interpretation>
          </emma:emma>
        </inkml:annotationXML>
        <inkml:traceGroup>
          <inkml:annotationXML>
            <emma:emma xmlns:emma="http://www.w3.org/2003/04/emma" version="1.0">
              <emma:interpretation id="{4029BC65-F689-409A-913F-160666D94890}" emma:medium="tactile" emma:mode="ink">
                <msink:context xmlns:msink="http://schemas.microsoft.com/ink/2010/main" type="inkWord" rotatedBoundingBox="6266,359 9645,299 9666,1525 6287,1585">
                  <msink:destinationLink direction="with" ref="{B91335B2-B146-4C65-A831-660EAE37DADD}"/>
                  <msink:destinationLink direction="with" ref="{F0BEC52E-19F8-4E06-ACCF-CA483AC1CFDD}"/>
                  <msink:destinationLink direction="from" ref="{163E6CF2-451A-4DF1-A482-9D15A7B33CFB}"/>
                </msink:context>
              </emma:interpretation>
              <emma:one-of disjunction-type="recognition" id="oneOf0">
                <emma:interpretation id="interp0" emma:lang="it-IT" emma:confidence="0">
                  <emma:literal>caos</emma:literal>
                </emma:interpretation>
                <emma:interpretation id="interp1" emma:lang="it-IT" emma:confidence="0">
                  <emma:literal>corsa</emma:literal>
                </emma:interpretation>
                <emma:interpretation id="interp2" emma:lang="it-IT" emma:confidence="0">
                  <emma:literal>sa</emma:literal>
                </emma:interpretation>
                <emma:interpretation id="interp3" emma:lang="it-IT" emma:confidence="0">
                  <emma:literal>so</emma:literal>
                </emma:interpretation>
                <emma:interpretation id="interp4" emma:lang="it-IT" emma:confidence="0">
                  <emma:literal>corna</emma:literal>
                </emma:interpretation>
              </emma:one-of>
            </emma:emma>
          </inkml:annotationXML>
          <inkml:trace contextRef="#ctx0" brushRef="#br0">707 68 0,'52'-53'16,"-78"53"-16,-131 27 0,-26 51 0,-1-25 16,27 25-16,105-26 15,52-25 1,105-1-1,52 0 1,52-26 15,-52 26-15,-52 0 0,-26 27-1,-27-27 1,-26 0-1,-26-104 1,0-53 0,0 131-1</inkml:trace>
          <inkml:trace contextRef="#ctx0" brushRef="#br0" timeOffset="-798.777">733 225 0,'131'-26'0,"105"26"0,25 26 15,54-52 1,-1 26 0,-26-26-1,-79-1 1,-104 1 0,-79 26-1,-104-52 1,78 52-1</inkml:trace>
          <inkml:trace contextRef="#ctx0" brushRef="#br0" timeOffset="460.908">1126-692 0,'52'79'0,"27"52"0,-1-26 15,1-1 1,-1-25 0,-25-27-1,-27 1 1,0-27 0,-26 0-1,0-26 1,-52 0-1,-53-52 1,26 26 15,-51 26-15,25 26 0,26 52-1,53 1 1,105-158-1,-79 79 1</inkml:trace>
          <inkml:trace contextRef="#ctx0" brushRef="#br0" timeOffset="-482.391">2697-63 0,'157'52'0,"0"1"16,0-1-16,0 27 16,-104-27-1,-53-26 1,-79 26-1,-104 1 1,-27-53 0,53-79-1,157 79 1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3:08.9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1335B2-B146-4C65-A831-660EAE37DADD}" emma:medium="tactile" emma:mode="ink">
          <msink:context xmlns:msink="http://schemas.microsoft.com/ink/2010/main" type="inkDrawing" rotatedBoundingBox="7140,340 10343,5524 7725,7141 4522,1957" semanticType="callout" shapeName="Other">
            <msink:sourceLink direction="with" ref="{0A3A004E-026B-4D6F-89D5-1BE69BCC319D}"/>
            <msink:sourceLink direction="with" ref="{4029BC65-F689-409A-913F-160666D94890}"/>
          </msink:context>
        </emma:interpretation>
      </emma:emma>
    </inkml:annotationXML>
    <inkml:trace contextRef="#ctx0" brushRef="#br0">63 0 0,'-53'-26'0,"79"78"0,-26 27 16,0 78-16,-26 26 0,0 27 15,26 78 1,26 52-1,0 1 1,1 25 0,-1 1-1,-52-1 1,-1 1 0,27-27-1,27-25 32,-1-80-47,0-78 0,0-52 16,26-52-1,27-1 1,26 0 15,104-26-15,105 1-1,27-27 1,78 0 0,0 26-1,26-26 1,0 26 0,-52 26-1,-53 27 1,-104-27-1,-157-78 1,-79 26 0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3:10.3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FA6CE3-DAFF-41FA-9233-D2008399FC9D}" emma:medium="tactile" emma:mode="ink">
          <msink:context xmlns:msink="http://schemas.microsoft.com/ink/2010/main" type="inkDrawing" rotatedBoundingBox="6938,2984 6953,2984 6953,2999 6938,2999" shapeName="Other"/>
        </emma:interpretation>
      </emma:emma>
    </inkml:annotationXML>
    <inkml:trace contextRef="#ctx0" brushRef="#br0">0 0 0,'0'0'16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3:10.6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BEC52E-19F8-4E06-ACCF-CA483AC1CFDD}" emma:medium="tactile" emma:mode="ink">
          <msink:context xmlns:msink="http://schemas.microsoft.com/ink/2010/main" type="inkDrawing" rotatedBoundingBox="6809,2976 10736,3192 10734,3229 6807,3014" semanticType="underline" shapeName="Other">
            <msink:sourceLink direction="with" ref="{4029BC65-F689-409A-913F-160666D94890}"/>
          </msink:context>
        </emma:interpretation>
      </emma:emma>
    </inkml:annotationXML>
    <inkml:trace contextRef="#ctx0" brushRef="#br0">130 0 0,'-130'26'0,"208"-26"16,53 0 15,78 27-15,1-27-1,78 26 1,52-26-1,27 26 1,52 0 0,26 0-1,-26 0 1,-52 1 0,-53-27-1,-105 0 1,-104 26-1,-79-26 1,-26 0 0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3:11.9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3E6CF2-451A-4DF1-A482-9D15A7B33CFB}" emma:medium="tactile" emma:mode="ink">
          <msink:context xmlns:msink="http://schemas.microsoft.com/ink/2010/main" type="inkDrawing" rotatedBoundingBox="6075,8844 8280,3352 8944,3619 6738,9111" semanticType="callout" shapeName="Other">
            <msink:sourceLink direction="from" ref="{4029BC65-F689-409A-913F-160666D94890}"/>
            <msink:sourceLink direction="to" ref="{841A689E-BADC-4B18-BD8C-C486FC301428}"/>
          </msink:context>
        </emma:interpretation>
      </emma:emma>
    </inkml:annotationXML>
    <inkml:trace contextRef="#ctx0" brushRef="#br0">2333 0 0,'0'52'0,"-79"79"16,1 79-16,-53 25 15,0 53 1,26 27 0,0 25-1,-26 27 1,0 52-1,-26 26 1,-26 0 15,26-26 1,0-79-32,52-26 15,0-78 1,79-79-1,26-78 1,0-79 0,-26-105-1,0-26 1,-79 53 0,-26 25-1,0 106 1,26 104-1,79-105 1,26 131 0,53 27-1,-53-27 1,0-78 0,0-27-1,26-51 16,0-54-15,105-25 0,26-79-1,-26 53 1,-105 51 0,0 1-1,-26 52 1,-26 53-1,-52-27 1,78-52 0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3:14.5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1A689E-BADC-4B18-BD8C-C486FC301428}" emma:medium="tactile" emma:mode="ink">
          <msink:context xmlns:msink="http://schemas.microsoft.com/ink/2010/main" type="inkDrawing" rotatedBoundingBox="-715,11951 9100,8385 11286,14401 1469,17967" hotPoints="8021,9394 10082,13414 2395,17356 334,13335" semanticType="container" shapeName="Rectangle">
            <msink:sourceLink direction="with" ref="{FFCEC26A-6B3A-473A-9FC8-9E13E2479E57}"/>
            <msink:sourceLink direction="with" ref="{0DCB9EDE-49DB-4C26-947F-9AAA62184D46}"/>
            <msink:destinationLink direction="to" ref="{163E6CF2-451A-4DF1-A482-9D15A7B33CFB}"/>
            <msink:destinationLink direction="with" ref="{8A3F8401-414F-473D-A745-57083F03D505}"/>
          </msink:context>
        </emma:interpretation>
      </emma:emma>
    </inkml:annotationXML>
    <inkml:trace contextRef="#ctx0" brushRef="#br0">0 4586 0,'0'-27'0,"0"-51"0,0 25 0,26 1 15,-26 26 1,26-27 0,-26 27-1,27 0 1,-27 0 15,0 26-31,0 0 16,0 0-1,0 0 1,0 0 0,0 0-1,0 0 1,0 0-1,-27 26 1,27-26 0,0 0-1,27 0 17,-27 0-17,0 0 1,0 0-1,0 0 1,0 0 0,0 0-1,0 0 1,0 0 0,0 0-1,0 26 1,26 27-1,-26 25 1,0-25 0,26 78-1,-26-1 1,26 1 0,26 53-1,-25-27 1,25 26 15,-26 0-15,27 1-1,-1-1 1,0 26 0,1-25-1,25 25 1,1-25-1,-1 25 1,27-52 0,0 26-1,26-25 1,-27-1 0,27-53-1,27 1 1,-54 0-1,53-27 1,-26-25 0,26-53-1,-26 0 1,0 0 15,26-79-15,-26-25-1,26-27 1,-26-53 0,26-51-1,-26-1 1,27-26 0,-54 0-1,1-26 1,26-52-1,0 26 1,-26-27 0,-1 27-1,1-26 1,0-1 0,-27 27-1,1 0 1,26-27-1,-1 27 17,1 0-17,0-53 1,26 79 0,-26 0-1,26 26 1,-1 0-1,106-183 17,-105 262-17,0 26 1,0 26 0,26 0-1,0 52 1,0 27-1,-26 52 1,26 0 0,-26 26-1,0 53 1,0-1 0,-26 27 15,0 52-16,25 0 1,-51 0 0,26 27-1,0 25 1,-1 1 0,-25 25-1,26 1 1,-27 0-1,27 26 1,-27-1 0,27 27-1,0 27 1,0-27 0,26 26-1,-53 0 1,27 0 15,26 105-15,-53-183-1,27-26 1,-53-106 0,-52-78-1,-78-156 1,78 130-1</inkml:trace>
    <inkml:trace contextRef="#ctx0" brushRef="#br0" timeOffset="1044.855">-1178 4245 0,'52'0'0,"53"0"0,78 0 0,53-26 16,26 26-1,78 0 1,53 26 0,26-26-1,52 52 1,27-25 0,25 51-1,53-25 1,0 25-1,27-25 1,-1 25 0,26-26-1,-25-52 1,25 79 0,-26 0-1,1-1 1,-80 1 15,-25-27-15,-79 27-1,-26-27 1,-79 0 0,-78 1-1,-79-27 1,-79 0-1,-78-26 1,-131-78 0,131 78-1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1:31.2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98F6A6-9543-4B4D-9AB9-2E005278197E}" emma:medium="tactile" emma:mode="ink">
          <msink:context xmlns:msink="http://schemas.microsoft.com/ink/2010/main" type="inkDrawing" rotatedBoundingBox="19309,4305 21353,4671 21093,6121 19049,5755" hotPoints="19434,4580 21276,4730 -2147483648,-2147483648" semanticType="enclosure" shapeName="IsoscelesTriangle"/>
        </emma:interpretation>
      </emma:emma>
    </inkml:annotationXML>
    <inkml:trace contextRef="#ctx0" brushRef="#br0">12962 3629 0,'288'-52'16,"0"78"-16,26 0 15,0 0 1,-26-26-1,-26-26 17,-79 26-17,-78 0 1,-79 26 0,1 27-1,-106 156 1,0-52-1,1-26 1,-1 0 0,-25 0-1,-1-26 1,0 26 0,26 0 15,79-27-16,131-182 1,-131 78 0</inkml:trace>
    <inkml:trace contextRef="#ctx0" brushRef="#br0" timeOffset="-431.613">13040 3629 0,'131'-26'0,"-52"104"0,-1 53 0,27 79 15,0 25 1,-1 1 0,27-53-1,-52-52 1,0-52-1,-53-27 1,-26-78 0,-131-210 15,-79-104-15,210 340-1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3:18.3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CEC26A-6B3A-473A-9FC8-9E13E2479E57}" emma:medium="tactile" emma:mode="ink">
          <msink:context xmlns:msink="http://schemas.microsoft.com/ink/2010/main" type="writingRegion" rotatedBoundingBox="726,12958 7576,13523 7249,17498 399,16933">
            <msink:destinationLink direction="with" ref="{841A689E-BADC-4B18-BD8C-C486FC301428}"/>
          </msink:context>
        </emma:interpretation>
      </emma:emma>
    </inkml:annotationXML>
    <inkml:traceGroup>
      <inkml:annotationXML>
        <emma:emma xmlns:emma="http://www.w3.org/2003/04/emma" version="1.0">
          <emma:interpretation id="{B14FE7D9-8494-4538-A6B4-CCD63B0EEB05}" emma:medium="tactile" emma:mode="ink">
            <msink:context xmlns:msink="http://schemas.microsoft.com/ink/2010/main" type="paragraph" rotatedBoundingBox="726,12958 7576,13523 7535,14027 685,134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C10280-CD9D-4D26-869E-7D2C1FCB6794}" emma:medium="tactile" emma:mode="ink">
              <msink:context xmlns:msink="http://schemas.microsoft.com/ink/2010/main" type="line" rotatedBoundingBox="726,12958 7576,13523 7535,14027 685,13463"/>
            </emma:interpretation>
          </emma:emma>
        </inkml:annotationXML>
        <inkml:traceGroup>
          <inkml:annotationXML>
            <emma:emma xmlns:emma="http://www.w3.org/2003/04/emma" version="1.0">
              <emma:interpretation id="{B3A92185-6CC7-487D-B83C-FB1858C43063}" emma:medium="tactile" emma:mode="ink">
                <msink:context xmlns:msink="http://schemas.microsoft.com/ink/2010/main" type="inkWord" rotatedBoundingBox="726,12958 1277,13003 1237,13487 686,13442">
                  <msink:destinationLink direction="with" ref="{1BC2069E-60F4-49A1-9C22-2CECCC194B12}"/>
                </msink:context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p</emma:literal>
                </emma:interpretation>
                <emma:interpretation id="interp2" emma:lang="it-IT" emma:confidence="0">
                  <emma:literal>.</emma:literal>
                </emma:interpretation>
                <emma:interpretation id="interp3" emma:lang="it-IT" emma:confidence="0">
                  <emma:literal>q</emma:literal>
                </emma:interpretation>
                <emma:interpretation id="interp4" emma:lang="it-IT" emma:confidence="0">
                  <emma:literal>A</emma:literal>
                </emma:interpretation>
              </emma:one-of>
            </emma:emma>
          </inkml:annotationXML>
          <inkml:trace contextRef="#ctx0" brushRef="#br0">0 215 0,'26'26'0,"0"0"16,27 0-16,25 0 0,-25 27 0,25-53 16,27 0-16,-27-27 15,-25-51 1,-53 26-1,0-1 1,-53-25 0,1 25 15,-27 27-15,-25 26-1,-1 52 1,53 27-1,-1 26 1,53-1 0,53-51-1,25-27 1,53-26 0,-79-52-1,1-27 1,-27 27-1,-52-1 1,0 1 0,-1 52-1,-25 26 1,26 79 0,104 26-1,53-26 1,-131-105-1</inkml:trace>
        </inkml:traceGroup>
        <inkml:traceGroup>
          <inkml:annotationXML>
            <emma:emma xmlns:emma="http://www.w3.org/2003/04/emma" version="1.0">
              <emma:interpretation id="{E5B45C34-B906-424D-BA77-1CEFC0EB8CDB}" emma:medium="tactile" emma:mode="ink">
                <msink:context xmlns:msink="http://schemas.microsoft.com/ink/2010/main" type="inkWord" rotatedBoundingBox="2680,13186 3069,13219 3033,13656 2644,13624"/>
              </emma:interpretation>
              <emma:one-of disjunction-type="recognition" id="oneOf1">
                <emma:interpretation id="interp5" emma:lang="it-IT" emma:confidence="0">
                  <emma:literal>a</emma:literal>
                </emma:interpretation>
                <emma:interpretation id="interp6" emma:lang="it-IT" emma:confidence="0">
                  <emma:literal>e</emma:literal>
                </emma:interpretation>
                <emma:interpretation id="interp7" emma:lang="it-IT" emma:confidence="0">
                  <emma:literal>.</emma:literal>
                </emma:interpretation>
                <emma:interpretation id="interp8" emma:lang="it-IT" emma:confidence="0">
                  <emma:literal>t</emma:literal>
                </emma:interpretation>
                <emma:interpretation id="interp9" emma:lang="it-IT" emma:confidence="0">
                  <emma:literal>n</emma:literal>
                </emma:interpretation>
              </emma:one-of>
            </emma:emma>
          </inkml:annotationXML>
          <inkml:trace contextRef="#ctx0" brushRef="#br0" timeOffset="4080.7935">2095 215 0,'0'78'16,"26"1"-16,-26-1 0,26-25 16,0-27-1,-26-26 16,26 0-15,-26-79 0,-26-26-1,-26 53 1,-1 26 0,1 26-1,0 52 1,52 27-1,0-1 1,78 27 0,27-26-1,78-105 1,-183 26 0</inkml:trace>
        </inkml:traceGroup>
        <inkml:traceGroup>
          <inkml:annotationXML>
            <emma:emma xmlns:emma="http://www.w3.org/2003/04/emma" version="1.0">
              <emma:interpretation id="{B8AF35CC-B6D7-4C0D-BA2A-F706A65CF17B}" emma:medium="tactile" emma:mode="ink">
                <msink:context xmlns:msink="http://schemas.microsoft.com/ink/2010/main" type="inkWord" rotatedBoundingBox="7148,13511 7574,13546 7540,13960 7113,13925"/>
              </emma:interpretation>
              <emma:one-of disjunction-type="recognition" id="oneOf2">
                <emma:interpretation id="interp10" emma:lang="it-IT" emma:confidence="0">
                  <emma:literal>.</emma:literal>
                </emma:interpretation>
                <emma:interpretation id="interp11" emma:lang="it-IT" emma:confidence="0">
                  <emma:literal>E</emma:literal>
                </emma:interpretation>
                <emma:interpretation id="interp12" emma:lang="it-IT" emma:confidence="0">
                  <emma:literal>w</emma:literal>
                </emma:interpretation>
                <emma:interpretation id="interp13" emma:lang="it-IT" emma:confidence="0">
                  <emma:literal>o</emma:literal>
                </emma:interpretation>
                <emma:interpretation id="interp14" emma:lang="it-IT" emma:confidence="0">
                  <emma:literal>P</emma:literal>
                </emma:interpretation>
              </emma:one-of>
            </emma:emma>
          </inkml:annotationXML>
          <inkml:trace contextRef="#ctx0" brushRef="#br0" timeOffset="4787.7795">6677 738 0,'0'53'0,"0"-1"16,26 0-16,1 1 0,25-27 16,0-26-1,-52-26 1,0-79 0,-52 0-1,-53 1 1,27 51-1,25 53 17,53 26 46,184 236-47,-315-445-31,-27 26 16,158 157-1</inkml:trace>
        </inkml:traceGroup>
      </inkml:traceGroup>
    </inkml:traceGroup>
    <inkml:traceGroup>
      <inkml:annotationXML>
        <emma:emma xmlns:emma="http://www.w3.org/2003/04/emma" version="1.0">
          <emma:interpretation id="{A9BB45C4-398C-43C8-9146-8B701AD450EF}" emma:medium="tactile" emma:mode="ink">
            <msink:context xmlns:msink="http://schemas.microsoft.com/ink/2010/main" type="paragraph" rotatedBoundingBox="2651,16948 4905,13333 5525,13720 3271,173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9F0A10-92B7-4330-9720-A4DF92538342}" emma:medium="tactile" emma:mode="ink">
              <msink:context xmlns:msink="http://schemas.microsoft.com/ink/2010/main" type="line" rotatedBoundingBox="2651,16948 4905,13333 5525,13720 3271,17334"/>
            </emma:interpretation>
          </emma:emma>
        </inkml:annotationXML>
        <inkml:traceGroup>
          <inkml:annotationXML>
            <emma:emma xmlns:emma="http://www.w3.org/2003/04/emma" version="1.0">
              <emma:interpretation id="{EAB7CD9E-5F9C-49E8-9B80-6AB12190309C}" emma:medium="tactile" emma:mode="ink">
                <msink:context xmlns:msink="http://schemas.microsoft.com/ink/2010/main" type="inkWord" rotatedBoundingBox="2651,16948 4905,13333 5525,13720 3271,17334"/>
              </emma:interpretation>
              <emma:one-of disjunction-type="recognition" id="oneOf3">
                <emma:interpretation id="interp15" emma:lang="it-IT" emma:confidence="0">
                  <emma:literal>:</emma:literal>
                </emma:interpretation>
                <emma:interpretation id="interp16" emma:lang="it-IT" emma:confidence="0">
                  <emma:literal>o a</emma:literal>
                </emma:interpretation>
                <emma:interpretation id="interp17" emma:lang="it-IT" emma:confidence="0">
                  <emma:literal>i</emma:literal>
                </emma:interpretation>
                <emma:interpretation id="interp18" emma:lang="it-IT" emma:confidence="0">
                  <emma:literal>è</emma:literal>
                </emma:interpretation>
                <emma:interpretation id="interp19" emma:lang="it-IT" emma:confidence="0">
                  <emma:literal>e</emma:literal>
                </emma:interpretation>
              </emma:one-of>
            </emma:emma>
          </inkml:annotationXML>
          <inkml:trace contextRef="#ctx0" brushRef="#br0" timeOffset="1517.481">4085 974 0,'157'-26'0,"-52"26"0,-53-26 0,-52-27 16,0-25 0,-26-1-1,-27 27 1,-51-1-1,-1 53 1,0 53 0,79 25 15,78 1-15,106-79-1,-1-26 1,-79-27-1,-52-25 1,-26 25 0,-52 1-1,26 52 1,0 52 0,52 53-1,157-26 1,79-132-1,-262 53 1</inkml:trace>
          <inkml:trace contextRef="#ctx0" brushRef="#br0" timeOffset="803.6595">2147 4011 0,'0'27'0,"0"-1"16,52 26-16,-25-26 0,25-26 0,0 27 16,1-27-16,25-27 0,-52-51 0,-26 25 15,-26-25 1,-52-1 0,-1 1-1,27 52 1,-27 26-1,53 52 17,0 53-17,78 26 1,27-53 0,-27-52-1,-26-26 1,-26-26-1,0-131 1,27 26 0,51-52-1,-78 183 1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1:29.7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62F146-378F-4E0F-AB53-59C1B8205CF2}" emma:medium="tactile" emma:mode="ink">
          <msink:context xmlns:msink="http://schemas.microsoft.com/ink/2010/main" type="inkDrawing" rotatedBoundingBox="16231,3856 16648,5754 14896,6138 14480,4241" hotPoints="16234,4409 15729,5776 15129,5699 14463,4183" semanticType="enclosure" shapeName="Trapezoid"/>
        </emma:interpretation>
      </emma:emma>
    </inkml:annotationXML>
    <inkml:trace contextRef="#ctx0" brushRef="#br0">8196 3210 0,'26'26'0,"26"105"0,53 79 16,-26-1-1,-27 1 1,53-1 0,26 27-1,0-27 1,26-52 0,-79-78-1,-51-53 1,-27-78-1,-105-105 1,-52-79 0,0-26-1,157 262 1</inkml:trace>
    <inkml:trace contextRef="#ctx0" brushRef="#br0" timeOffset="452.1195">8248 3262 0,'603'-26'0,"-289"52"15,-26-26 1,-26 0-1,-53 0 1,-130 27 0,-27-1 15,-78 52-15,-53 53-1,-52 79 1,0 52-1,53-27 1,26-25 0,-1-27-1,27-78 1,0-27 0,26 1-1,52-53 1,53-131-1,-105 105 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7T11:47:16.89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55355A6-C575-4D94-860E-08B385A7EEDD}" emma:medium="tactile" emma:mode="ink">
          <msink:context xmlns:msink="http://schemas.microsoft.com/ink/2010/main" type="inkDrawing" rotatedBoundingBox="18826,4076 19894,4010 19946,4865 18879,4931" shapeName="Other"/>
        </emma:interpretation>
      </emma:emma>
    </inkml:annotationXML>
    <inkml:trace contextRef="#ctx0" brushRef="#br0">1844 2727 0,'0'26'0,"-53"1"0,-54 0 0,-53 53 15,-1-26-15,-26 26 16,53-53-1,108-1 1,52-26 0,28-26-1,79-28 1,28-26 0,26-27-1,-27 53 1,1 1 15,-54 26-15,-54 1-1,-53 52 1,0 28 0,0 53 30,-26 0-46,-1 26 0,27 1 16,27-27 0,26 0-1,-26-54 1,-27-26 0,0-27-1,-27 0 1,-53-53-1,-27-1 17,-54 27-17,1-26-15,0-1 16,53 1 15,0 26-15,53 27-1,54 0 1,27-26 0,53 26-1,27 26 1,-27 1 15,-26 0-31,-27-1 16,-27-26-1,-27-26 1,54-81 0,-27 107-1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1:42.8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6FF688-31D7-4B09-B279-1E3032E28F73}" emma:medium="tactile" emma:mode="ink">
          <msink:context xmlns:msink="http://schemas.microsoft.com/ink/2010/main" type="writingRegion" rotatedBoundingBox="12664,8878 14529,8134 15113,9597 13248,10341">
            <msink:destinationLink direction="with" ref="{014A2FAD-D1A5-4E07-9CDD-54208C687C9F}"/>
          </msink:context>
        </emma:interpretation>
      </emma:emma>
    </inkml:annotationXML>
    <inkml:traceGroup>
      <inkml:annotationXML>
        <emma:emma xmlns:emma="http://www.w3.org/2003/04/emma" version="1.0">
          <emma:interpretation id="{3799A15B-89E0-4EA5-8CD9-6BE58781AECF}" emma:medium="tactile" emma:mode="ink">
            <msink:context xmlns:msink="http://schemas.microsoft.com/ink/2010/main" type="paragraph" rotatedBoundingBox="12664,8878 14529,8134 15113,9597 13248,10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474FBE-70B3-4956-B3D3-488B8C505174}" emma:medium="tactile" emma:mode="ink">
              <msink:context xmlns:msink="http://schemas.microsoft.com/ink/2010/main" type="line" rotatedBoundingBox="12664,8878 14529,8134 15113,9597 13248,10341"/>
            </emma:interpretation>
          </emma:emma>
        </inkml:annotationXML>
        <inkml:traceGroup>
          <inkml:annotationXML>
            <emma:emma xmlns:emma="http://www.w3.org/2003/04/emma" version="1.0">
              <emma:interpretation id="{0D8D522F-9938-426A-9701-C08820785D08}" emma:medium="tactile" emma:mode="ink">
                <msink:context xmlns:msink="http://schemas.microsoft.com/ink/2010/main" type="inkWord" rotatedBoundingBox="12664,8878 14529,8134 15113,9597 13248,10341"/>
              </emma:interpretation>
              <emma:one-of disjunction-type="recognition" id="oneOf0">
                <emma:interpretation id="interp0" emma:lang="it-IT" emma:confidence="0">
                  <emma:literal>05</emma:literal>
                </emma:interpretation>
                <emma:interpretation id="interp1" emma:lang="it-IT" emma:confidence="0">
                  <emma:literal>Lo</emma:literal>
                </emma:interpretation>
                <emma:interpretation id="interp2" emma:lang="it-IT" emma:confidence="0">
                  <emma:literal>90o</emma:literal>
                </emma:interpretation>
                <emma:interpretation id="interp3" emma:lang="it-IT" emma:confidence="0">
                  <emma:literal>92o</emma:literal>
                </emma:interpretation>
                <emma:interpretation id="interp4" emma:lang="it-IT" emma:confidence="0">
                  <emma:literal>of</emma:literal>
                </emma:interpretation>
              </emma:one-of>
            </emma:emma>
          </inkml:annotationXML>
          <inkml:trace contextRef="#ctx0" brushRef="#br0">8013 7793 0,'52'0'0,"-26"-27"0,-26 80 0,0-27 15,26 0-15,-26 26 0,27 1 0,25-27 16,53 0 0,-1-26-1,-25-52 1,-53-27-1,-26-52 1,-78 27 0,-1-1-1,-52 79 1,53 52 0,25 52-1,106 106 1,104-80-1,-157-104 1</inkml:trace>
          <inkml:trace contextRef="#ctx0" brushRef="#br0" timeOffset="-1072.197">7044 7740 0,'0'26'0,"26"27"15,52-27-15,1-26 0,0-26 0,-1 0 16,1-27-16,-53 27 15,-52-26 17,-53-27-17,-52 53 1,26 26 0,1 26-1,51 53 1,53-27-1,53 53 1,51-27 0,-25-25-1,0-27 1,-53 0 0,-26 0-1,-53 0 1,-25 53-1,-27 0 1,0 51 0,27 1-1,-1 0 1,53-26 0,0-53 15,0-25-16,78-80 1,79-52 0,0-25-1,0 25 1,-131 105 0</inkml:trace>
          <inkml:trace contextRef="#ctx0" brushRef="#br0" timeOffset="-607.383">7437 8395 0,'0'131'16,"52"0"-16,26-27 15,1 1 1,52-52-1,0-53 1,-26-27 0,-53-51-1,-26-79 1,-52-27 0,-53 1-1,-52 52 1,1 79-1,25 26 1,0 52 0,53 52-1,26 79 1,52 27 0,78-27-1,54-105 1,-28-78-1,1-53 17,-131 79-32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1:52.5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7C0FC9-8197-4A62-844A-C4691C917E1B}" emma:medium="tactile" emma:mode="ink">
          <msink:context xmlns:msink="http://schemas.microsoft.com/ink/2010/main" type="writingRegion" rotatedBoundingBox="19848,1649 26211,1649 26211,3874 19848,3874"/>
        </emma:interpretation>
      </emma:emma>
    </inkml:annotationXML>
    <inkml:traceGroup>
      <inkml:annotationXML>
        <emma:emma xmlns:emma="http://www.w3.org/2003/04/emma" version="1.0">
          <emma:interpretation id="{52A5D332-1B2A-4A6C-B76D-40918BEFA729}" emma:medium="tactile" emma:mode="ink">
            <msink:context xmlns:msink="http://schemas.microsoft.com/ink/2010/main" type="paragraph" rotatedBoundingBox="19848,1649 26211,1649 26211,3874 19848,38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59218C-8486-4375-8428-E42B5A5FF09F}" emma:medium="tactile" emma:mode="ink">
              <msink:context xmlns:msink="http://schemas.microsoft.com/ink/2010/main" type="line" rotatedBoundingBox="19848,1649 26211,1649 26211,3874 19848,3874"/>
            </emma:interpretation>
          </emma:emma>
        </inkml:annotationXML>
        <inkml:traceGroup>
          <inkml:annotationXML>
            <emma:emma xmlns:emma="http://www.w3.org/2003/04/emma" version="1.0">
              <emma:interpretation id="{84081325-C600-4226-9EDB-09694992536E}" emma:medium="tactile" emma:mode="ink">
                <msink:context xmlns:msink="http://schemas.microsoft.com/ink/2010/main" type="inkWord" rotatedBoundingBox="19902,1639 26269,1834 26203,3993 19836,3798"/>
              </emma:interpretation>
              <emma:one-of disjunction-type="recognition" id="oneOf0">
                <emma:interpretation id="interp0" emma:lang="it-IT" emma:confidence="0">
                  <emma:literal>dal.</emma:literal>
                </emma:interpretation>
                <emma:interpretation id="interp1" emma:lang="it-IT" emma:confidence="0">
                  <emma:literal>da =1</emma:literal>
                </emma:interpretation>
                <emma:interpretation id="interp2" emma:lang="it-IT" emma:confidence="0">
                  <emma:literal>da =</emma:literal>
                </emma:interpretation>
                <emma:interpretation id="interp3" emma:lang="it-IT" emma:confidence="0">
                  <emma:literal>data.</emma:literal>
                </emma:interpretation>
                <emma:interpretation id="interp4" emma:lang="it-IT" emma:confidence="0">
                  <emma:literal>da =d</emma:literal>
                </emma:interpretation>
              </emma:one-of>
            </emma:emma>
          </inkml:annotationXML>
          <inkml:trace contextRef="#ctx0" brushRef="#br0">13931 644 0,'0'-26'0,"52"78"0,0 79 0,27 26 16,-1 53-1,-25 25 1,25 27 0,1 0-1,26-79 1,-53-26 15,27-104-31,-79-27 16,0-52-1,-53-105 1,-52 26 0,-26 27-1,1 51 1,-28 54-1,1 51 1,0 27 15,26 26-15,79-53 0,52-51-1,26-1 1,79-105-1,52-26 1,-157 105 0</inkml:trace>
          <inkml:trace contextRef="#ctx0" brushRef="#br0" timeOffset="727.4925">15240 2529 0,'26'26'0,"0"1"15,0 25-15,1-26 0,25 0 0,53 1 16,26-27-16,-27-53 15,-25-25 1,-53-1 0,-26-26-1,-78 27 1,-53 25 0,-53 53 15,1 79-16,78 0 1,53-1 0,78 1-1,79-27 1,26-26 0,0 0-1,-27-26 1,-25 0-1,-27 27 1,27-1 0,26 26-1,-1 0 1,1-52 0,-26-26-1,-27-78 1,-52 104-1</inkml:trace>
          <inkml:trace contextRef="#ctx0" brushRef="#br0" timeOffset="1364.1705">16680 2163 0,'105'0'0,"78"0"15,79 52-15,0-78 16,-53 52 0,-78 0-1,-78-26 1,-106-26-1,53 26 1</inkml:trace>
          <inkml:trace contextRef="#ctx0" brushRef="#br0" timeOffset="1120.0455">16759 1665 0,'157'0'0,"78"0"16,-25 0-16,-27 0 15,0 0 1,-52 0 0,-52 0-1,-79 0 1,-26 0 15,-105 26-15,-26-52-1,0 26 1,157 0 0</inkml:trace>
          <inkml:trace contextRef="#ctx0" brushRef="#br0" timeOffset="2236.185">19063 853 0,'52'131'0,"27"79"15,26 78-15,25 0 16,1 26 0,27-52-1,-54-53 1,-25-78-1,-53-104 1,-52-27 0,-27-79-1,-51-78 17,51 78-17,1 27 1,26 78-1,-27 0 1,1 79 0,-53 0-1,1 0 1,-1-53 0,0-26-1,27-78 1,78 52-1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3:27.10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BC2069E-60F4-49A1-9C22-2CECCC194B12}" emma:medium="tactile" emma:mode="ink">
          <msink:context xmlns:msink="http://schemas.microsoft.com/ink/2010/main" type="inkDrawing" rotatedBoundingBox="1265,13596 8992,17006 8613,17865 886,14454" semanticType="callout" shapeName="Other">
            <msink:sourceLink direction="with" ref="{B3A92185-6CC7-487D-B83C-FB1858C43063}"/>
            <msink:sourceLink direction="with" ref="{3E4FA593-299A-420B-B5E6-F4D09E6AC107}"/>
          </msink:context>
        </emma:interpretation>
      </emma:emma>
    </inkml:annotationXML>
    <inkml:trace contextRef="#ctx0" brushRef="#br0">0 0 0,'26'52'0,"0"-26"0,26 26 15,27 27-15,52 26 0,0-1 16,26 27 0,26 27-1,1-1 1,25 26 0,53 0-1,-26 1 1,25-1-1,28 26 1,25 1 0,0-27-1,26 0 17,-25-25-17,-1-28 1,0 28-1,26-28 1,1 1 0,-1-26-1,-78 0 1,0-27 0,26 1-1,-26-53 1,-26 0-1,-1-26 1,1 27 0,-53-27-1,1-27 1,-27 27 0,-79 27-1,1-27 1,-53 0-1,-26 0 17,26 0-17,-26-27 1,-26 27 0,0-78-1,26 52 1,26-27-1,-26 53 1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3:28.0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C94B95-FF9A-4A10-B3B3-2D9C909CC5F9}" emma:medium="tactile" emma:mode="ink">
          <msink:context xmlns:msink="http://schemas.microsoft.com/ink/2010/main" type="writingRegion" rotatedBoundingBox="10834,13899 10959,18074 9130,18129 9005,13954"/>
        </emma:interpretation>
      </emma:emma>
    </inkml:annotationXML>
    <inkml:traceGroup>
      <inkml:annotationXML>
        <emma:emma xmlns:emma="http://www.w3.org/2003/04/emma" version="1.0">
          <emma:interpretation id="{EF7466A2-DEEC-4BB8-B325-62F8A742683A}" emma:medium="tactile" emma:mode="ink">
            <msink:context xmlns:msink="http://schemas.microsoft.com/ink/2010/main" type="paragraph" rotatedBoundingBox="10834,13899 10959,18074 9130,18129 9005,13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BC2032-B80C-4B10-9CE6-2FFD6B8D5182}" emma:medium="tactile" emma:mode="ink">
              <msink:context xmlns:msink="http://schemas.microsoft.com/ink/2010/main" type="line" rotatedBoundingBox="10834,13899 10959,18074 9130,18129 9005,13954"/>
            </emma:interpretation>
          </emma:emma>
        </inkml:annotationXML>
        <inkml:traceGroup>
          <inkml:annotationXML>
            <emma:emma xmlns:emma="http://www.w3.org/2003/04/emma" version="1.0">
              <emma:interpretation id="{D044CC72-8447-4C39-ADFC-87D25DC422AE}" emma:medium="tactile" emma:mode="ink">
                <msink:context xmlns:msink="http://schemas.microsoft.com/ink/2010/main" type="inkWord" rotatedBoundingBox="10834,13899 10959,18074 9130,18129 9005,13954"/>
              </emma:interpretation>
              <emma:one-of disjunction-type="recognition" id="oneOf0">
                <emma:interpretation id="interp0" emma:lang="it-IT" emma:confidence="0">
                  <emma:literal>G</emma:literal>
                </emma:interpretation>
                <emma:interpretation id="interp1" emma:lang="it-IT" emma:confidence="0">
                  <emma:literal>:</emma:literal>
                </emma:interpretation>
                <emma:interpretation id="interp2" emma:lang="it-IT" emma:confidence="0">
                  <emma:literal>E</emma:literal>
                </emma:interpretation>
                <emma:interpretation id="interp3" emma:lang="it-IT" emma:confidence="0">
                  <emma:literal>È</emma:literal>
                </emma:interpretation>
                <emma:interpretation id="interp4" emma:lang="it-IT" emma:confidence="0">
                  <emma:literal>£</emma:literal>
                </emma:interpretation>
              </emma:one-of>
            </emma:emma>
          </inkml:annotationXML>
          <inkml:trace contextRef="#ctx0" brushRef="#br0">4503 15360 0,'-52'-26'0,"-79"-53"0,-26 27 0,-53 52 16,27-26 0,0 26-1,-1 0 1,54 0-1,103 26 1,54 26 0,77 27-1,80 26 1,25-1 0,-26 1-1,-26-26 1,-104-27-1,-53-26 1,-53 1 0,-156-27-1,-27 26 1,1 26 0,25 53 15,27 0-16,52 52 1,52 26 0,106-26-1,77 0 1,80 0 0,25-78-1,27-27 1,26-52-1,-53 0 1,-26-52 0,-52 26-1,-52-1 1,-53 1 0,-26 26-1,-26 0 1,-105 26-1,79-52 1,52-78 15,0 104-31</inkml:trace>
          <inkml:trace contextRef="#ctx0" brushRef="#br0" timeOffset="267.561">4425 14915 0,'52'26'16,"0"79"-16,1 78 0,-27 27 0,-26-27 16,26-157-1,-26-26 1</inkml:trace>
          <inkml:trace contextRef="#ctx0" brushRef="#br1" timeOffset="-6448.806">3822 13292 0,'0'-27'0,"0"54"0,27 51 15,25-26-15,0 1 0,1-27 0,-1-52 16,-26-53 0,-52-52-1,-79-26 1,-26 26-1,-26 53 1,26 78 0,79 26-1,26 52 1,104 53 0,53-26-1,0-26 1,-78-53 15,-53-52-15,-53-27-1,-130 1 1,0 52 0,52 0-1,131 0 1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3:20.6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CB9EDE-49DB-4C26-947F-9AAA62184D46}" emma:medium="tactile" emma:mode="ink">
          <msink:context xmlns:msink="http://schemas.microsoft.com/ink/2010/main" type="writingRegion" rotatedBoundingBox="7174,8693 7776,8693 7776,9295 7174,9295">
            <msink:destinationLink direction="with" ref="{841A689E-BADC-4B18-BD8C-C486FC301428}"/>
          </msink:context>
        </emma:interpretation>
      </emma:emma>
    </inkml:annotationXML>
    <inkml:traceGroup>
      <inkml:annotationXML>
        <emma:emma xmlns:emma="http://www.w3.org/2003/04/emma" version="1.0">
          <emma:interpretation id="{51791984-25EA-4D80-8705-802DA64F35B0}" emma:medium="tactile" emma:mode="ink">
            <msink:context xmlns:msink="http://schemas.microsoft.com/ink/2010/main" type="paragraph" rotatedBoundingBox="7174,8693 7776,8693 7776,9295 7174,9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7444A1-00B9-4A81-98FD-EB9941E147FD}" emma:medium="tactile" emma:mode="ink">
              <msink:context xmlns:msink="http://schemas.microsoft.com/ink/2010/main" type="line" rotatedBoundingBox="7174,8693 7776,8693 7776,9295 7174,9295"/>
            </emma:interpretation>
          </emma:emma>
        </inkml:annotationXML>
        <inkml:traceGroup>
          <inkml:annotationXML>
            <emma:emma xmlns:emma="http://www.w3.org/2003/04/emma" version="1.0">
              <emma:interpretation id="{5F432B7F-E08E-41D6-8D1E-C723EA616EFA}" emma:medium="tactile" emma:mode="ink">
                <msink:context xmlns:msink="http://schemas.microsoft.com/ink/2010/main" type="inkWord" rotatedBoundingBox="7174,8693 7776,8693 7776,9295 7174,9295"/>
              </emma:interpretation>
              <emma:one-of disjunction-type="recognition" id="oneOf0">
                <emma:interpretation id="interp0" emma:lang="it-IT" emma:confidence="0">
                  <emma:literal>d</emma:literal>
                </emma:interpretation>
                <emma:interpretation id="interp1" emma:lang="it-IT" emma:confidence="0">
                  <emma:literal>a</emma:literal>
                </emma:interpretation>
                <emma:interpretation id="interp2" emma:lang="it-IT" emma:confidence="0">
                  <emma:literal>.</emma:literal>
                </emma:interpretation>
                <emma:interpretation id="interp3" emma:lang="it-IT" emma:confidence="0">
                  <emma:literal>Ò</emma:literal>
                </emma:interpretation>
                <emma:interpretation id="interp4" emma:lang="it-IT" emma:confidence="0">
                  <emma:literal>o</emma:literal>
                </emma:interpretation>
              </emma:one-of>
            </emma:emma>
          </inkml:annotationXML>
          <inkml:trace contextRef="#ctx0" brushRef="#br0">994 8028 0,'27'53'0,"-1"25"15,0-25-15,26-1 0,53-52 16,0-26 15,0-53-15,-53-26-1,-78-26 1,-53 1 0,-52 25-1,-26 79 1,26 26 0,53 78-1,78 1 1,78 52-1,79-53 1,0 1 0,-52-79-1,-79 0 1,-52-26 0,-52-53-1,-27 79 1,26 26-1,53 79 1,131 26 0,-105-131-1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3:36.03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A3F8401-414F-473D-A745-57083F03D505}" emma:medium="tactile" emma:mode="ink">
          <msink:context xmlns:msink="http://schemas.microsoft.com/ink/2010/main" type="inkDrawing" rotatedBoundingBox="12142,16894 16435,16822 16445,17453 12153,17525" semanticType="connector" shapeName="Other">
            <msink:sourceLink direction="with" ref="{841A689E-BADC-4B18-BD8C-C486FC301428}"/>
            <msink:sourceLink direction="with" ref="{671B05B0-2F31-4897-B5C9-FD262424ADBE}"/>
          </msink:context>
        </emma:interpretation>
      </emma:emma>
    </inkml:annotationXML>
    <inkml:trace contextRef="#ctx0" brushRef="#br0">5865 16224 0,'209'0'0,"-51"0"0,25 0 16,26 0-1,53 26 1,0 1 0,52-27-1,-26 26 1,27-26 0,-1 0-1,-26-26 1,-26 26-1,-1-27 1,-25 27 0,-53 27-1,-78-27 1,-26 0 15,-53 0-15,-26 0-1,-26-53 1,-79 1 0,53-27-1,-1 1 1,53 78 0</inkml:trace>
    <inkml:trace contextRef="#ctx0" brushRef="#br0" timeOffset="396.459">9321 15805 0,'79'27'0,"0"-1"15,25 0-15,27 52 0,26 1 16,-26 0-1,-26-1 1,-53-26 0,-52-52-1,-26 0 1,-52 0 0,-53 27-1,0-1 16,0 26-15,26-26 0,27 27-1,78-79 1,104-27 0,-104 53-1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3:54.26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4230A7-D71C-4064-8E1A-BAB2C349A189}" emma:medium="tactile" emma:mode="ink">
          <msink:context xmlns:msink="http://schemas.microsoft.com/ink/2010/main" type="inkDrawing" rotatedBoundingBox="17003,10021 31967,15534 30334,19965 15370,14453" semanticType="callout" shapeName="Other">
            <msink:sourceLink direction="with" ref="{284EC057-C1DD-4F94-97FE-89F83BE5DAF6}"/>
          </msink:context>
        </emma:interpretation>
      </emma:emma>
    </inkml:annotationXML>
    <inkml:trace contextRef="#ctx0" brushRef="#br0">0 3213 0,'26'-26'0,"0"0"0,0 0 0,0-26 16,27-1-16,-1-25 0,27-1 15,-1-26 1,1 1 0,26-1-1,-1 0 1,1-26-1,26-26 1,0 26 0,26-26-1,-26 26 1,52-26 0,1 26-1,-1-26 1,0 26 15,27 0-15,-27 0-1,0 0 1,1 0 0,-1 27-1,0-27 1,1 52-1,-1-26 1,-26 27 0,26 25-1,1 1 1,-1 0 0,0 52-1,0 0 1,1 26-1,-1-26 1,-26 52 0,0 27-1,0-1 1,0 1 0,1 26 15,-1 26-16,0-27 1,0 53 0,-26-26-1,26 26 1,-26-52 0,26 26-1,0 26 1,-26 26-1,26-25 1,0-1 15,27 78-15,51 1 0,-78-53-1,0 1 1,1-27-1,-1 26 1,0 0 0,0 1-1,-26-1 17,26 0-17,0 1 1,0 25-1,26-52 1,-25 26 0,-1 1-1,-26-53 1,26 52 0,26-26-1,0 26 1,1-25-1,-1-28 1,0 28 0,1-28-1,-1 1 1,0-26 0,0-26-1,1-1 1,-1 1 15,0-27-15,1-26-1,-1 1 1,26-1 0,-25-26-1,25-26 1,1-1-1,-1 1 1,1-26 0,-1-27-1,27 1 1,-27-27 0,1-52-1,-1 52 1,-25-26-1,25 0 1,-26 0 0,1 27-1,-27-1 1,-26 26 0,-53 27 15,1 26-16,-53 0 1,-52-27 0,-53 1-1,79 52 1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3:38.27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71B05B0-2F31-4897-B5C9-FD262424ADBE}" emma:medium="tactile" emma:mode="ink">
          <msink:context xmlns:msink="http://schemas.microsoft.com/ink/2010/main" type="inkDrawing" rotatedBoundingBox="16670,17554 18262,14980 19836,15954 18244,18528" hotPoints="17519,16079 19103,15733 18918,17623 17334,17969" semanticType="enclosure" shapeName="Parallelogram">
            <msink:destinationLink direction="with" ref="{8A3F8401-414F-473D-A745-57083F03D505}"/>
          </msink:context>
        </emma:interpretation>
      </emma:emma>
    </inkml:annotationXML>
    <inkml:trace contextRef="#ctx0" brushRef="#br0">12123 14836 0,'-183'-52'0,"-27"78"0,-25 53 15,25 104 1,79 27 0,53 51-1,78 28 1,52-28-1,79-25 1,79-26 0,51-80-1,54-77 1,-80-132 0,1-78-1,-53-26 1,-78-79-1,-53 0 1,-104-26 0,-26 79-1,-158-1 1,-52 105 31,-53 79-47,80 79 15,130 104 1,131-53 0,104-51-1,-104-53 1</inkml:trace>
    <inkml:trace contextRef="#ctx0" brushRef="#br0" timeOffset="331.0335">12778 14444 0,'0'26'0,"-79"131"0,-78 52 16,-78 53 0,-27 53-1,-26-1 1,0 0 0,78 0-1,27-52 1,26-26-1,157-236 1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33:55.4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84EC057-C1DD-4F94-97FE-89F83BE5DAF6}" emma:medium="tactile" emma:mode="ink">
          <msink:context xmlns:msink="http://schemas.microsoft.com/ink/2010/main" type="inkDrawing" rotatedBoundingBox="14440,14356 32089,15612 32074,15827 14425,14571" shapeName="Other">
            <msink:destinationLink direction="with" ref="{364230A7-D71C-4064-8E1A-BAB2C349A189}"/>
          </msink:context>
        </emma:interpretation>
      </emma:emma>
    </inkml:annotationXML>
    <inkml:trace contextRef="#ctx0" brushRef="#br0">0 1 0,'210'-26'0,"-1"26"0,53 26 16,104 0-1,53 0 1,79 1 0,52-1-1,26 26 1,79 0 0,25 1-1,1 25 1,0-78-1,78 79 1,-25-27 0,-1 1 15,-26-1-15,-26 0-1,0-25 1,-27-1-1,27 0 1,-53-52 0,-25 104-1,25-25 1,-26 25 0,-25-25-1,-28 51 1,-51-51-1,-53-1 1,-52-52 0,-367-131 15,655 341-31,-445-210 31,-420-157-15,289 157-1,-53 0 1,341 183 0,-393-183-1,0 0 1,-52 26 0,-79-26-1,0-26 1,131 26-1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4T10:47:16.6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1CDC1C8-C3C1-4AE5-93CA-D65BC4F71FA1}" emma:medium="tactile" emma:mode="ink">
          <msink:context xmlns:msink="http://schemas.microsoft.com/ink/2010/main" type="inkDrawing" rotatedBoundingBox="1756,5291 26214,6605 26196,6949 1738,5635" semanticType="underline" shapeName="Other">
            <msink:destinationLink direction="from" ref="{5A66B2F6-F255-45E3-B62B-A5A6E4940C08}"/>
          </msink:context>
        </emma:interpretation>
      </emma:emma>
    </inkml:annotationXML>
    <inkml:trace contextRef="#ctx0" brushRef="#br0">0 4 0,'104'26'0,"27"-26"0,79 26 0,52-78 16,52 104-1,26-26 1,53 27 0,26-1-1,79 1 1,25-1 0,27 0-1,53 1 1,-1-1-1,52 0 1,27-25 0,26 25-1,0 0 1,26 1 0,1-27-1,-1 26 1,0 1-1,26-1 17,-25 0-17,-1 1 1,-26-1 0,0-26-1,0 27 1,-26-27-1,26 0 1,-53 0 0,1-26-1,0 0 1,-27 0 0,1 26-1,-27-26 1,-26-26-1,0 52 1,-52-26 0,-1 27-1,-51-1 1,-27 0 15,-52 26-15,-53-78-1,-104 52 1,-79 1 0,-131-54-1,-157-51 1,131 78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6C2-4D4C-4240-861F-AFB0EBA7F368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387-6FC9-4867-9ADE-5E87E2BF09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59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6C2-4D4C-4240-861F-AFB0EBA7F368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387-6FC9-4867-9ADE-5E87E2BF09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59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6C2-4D4C-4240-861F-AFB0EBA7F368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387-6FC9-4867-9ADE-5E87E2BF09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92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6C2-4D4C-4240-861F-AFB0EBA7F368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387-6FC9-4867-9ADE-5E87E2BF09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68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6C2-4D4C-4240-861F-AFB0EBA7F368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387-6FC9-4867-9ADE-5E87E2BF09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95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6C2-4D4C-4240-861F-AFB0EBA7F368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387-6FC9-4867-9ADE-5E87E2BF09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76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6C2-4D4C-4240-861F-AFB0EBA7F368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387-6FC9-4867-9ADE-5E87E2BF09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86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6C2-4D4C-4240-861F-AFB0EBA7F368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387-6FC9-4867-9ADE-5E87E2BF09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94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6C2-4D4C-4240-861F-AFB0EBA7F368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387-6FC9-4867-9ADE-5E87E2BF09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71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6C2-4D4C-4240-861F-AFB0EBA7F368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387-6FC9-4867-9ADE-5E87E2BF09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65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6C2-4D4C-4240-861F-AFB0EBA7F368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F387-6FC9-4867-9ADE-5E87E2BF09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12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796C2-4D4C-4240-861F-AFB0EBA7F368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8F387-6FC9-4867-9ADE-5E87E2BF09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99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3.emf"/><Relationship Id="rId18" Type="http://schemas.openxmlformats.org/officeDocument/2006/relationships/customXml" Target="../ink/ink9.xml"/><Relationship Id="rId26" Type="http://schemas.openxmlformats.org/officeDocument/2006/relationships/customXml" Target="../ink/ink12.xml"/><Relationship Id="rId39" Type="http://schemas.openxmlformats.org/officeDocument/2006/relationships/image" Target="../media/image246.emf"/><Relationship Id="rId21" Type="http://schemas.openxmlformats.org/officeDocument/2006/relationships/image" Target="../media/image237.emf"/><Relationship Id="rId42" Type="http://schemas.openxmlformats.org/officeDocument/2006/relationships/customXml" Target="../ink/ink18.xml"/><Relationship Id="rId47" Type="http://schemas.openxmlformats.org/officeDocument/2006/relationships/image" Target="../media/image250.emf"/><Relationship Id="rId50" Type="http://schemas.openxmlformats.org/officeDocument/2006/relationships/customXml" Target="../ink/ink22.xml"/><Relationship Id="rId55" Type="http://schemas.openxmlformats.org/officeDocument/2006/relationships/image" Target="../media/image254.emf"/><Relationship Id="rId63" Type="http://schemas.openxmlformats.org/officeDocument/2006/relationships/image" Target="../media/image3.emf"/><Relationship Id="rId7" Type="http://schemas.openxmlformats.org/officeDocument/2006/relationships/image" Target="../media/image230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241.emf"/><Relationship Id="rId41" Type="http://schemas.openxmlformats.org/officeDocument/2006/relationships/image" Target="../media/image247.emf"/><Relationship Id="rId54" Type="http://schemas.openxmlformats.org/officeDocument/2006/relationships/customXml" Target="../ink/ink24.xml"/><Relationship Id="rId62" Type="http://schemas.openxmlformats.org/officeDocument/2006/relationships/customXml" Target="../ink/ink2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232.emf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40" Type="http://schemas.openxmlformats.org/officeDocument/2006/relationships/customXml" Target="../ink/ink17.xml"/><Relationship Id="rId45" Type="http://schemas.openxmlformats.org/officeDocument/2006/relationships/image" Target="../media/image249.emf"/><Relationship Id="rId53" Type="http://schemas.openxmlformats.org/officeDocument/2006/relationships/image" Target="../media/image253.emf"/><Relationship Id="rId58" Type="http://schemas.openxmlformats.org/officeDocument/2006/relationships/customXml" Target="../ink/ink26.xml"/><Relationship Id="rId66" Type="http://schemas.openxmlformats.org/officeDocument/2006/relationships/customXml" Target="../ink/ink30.xml"/><Relationship Id="rId5" Type="http://schemas.openxmlformats.org/officeDocument/2006/relationships/image" Target="../media/image229.emf"/><Relationship Id="rId15" Type="http://schemas.openxmlformats.org/officeDocument/2006/relationships/image" Target="../media/image234.emf"/><Relationship Id="rId23" Type="http://schemas.openxmlformats.org/officeDocument/2006/relationships/image" Target="../media/image238.emf"/><Relationship Id="rId28" Type="http://schemas.openxmlformats.org/officeDocument/2006/relationships/customXml" Target="../ink/ink13.xml"/><Relationship Id="rId36" Type="http://schemas.openxmlformats.org/officeDocument/2006/relationships/customXml" Target="../ink/ink16.xml"/><Relationship Id="rId49" Type="http://schemas.openxmlformats.org/officeDocument/2006/relationships/image" Target="../media/image251.emf"/><Relationship Id="rId57" Type="http://schemas.openxmlformats.org/officeDocument/2006/relationships/image" Target="../media/image255.emf"/><Relationship Id="rId61" Type="http://schemas.openxmlformats.org/officeDocument/2006/relationships/image" Target="../media/image2.emf"/><Relationship Id="rId10" Type="http://schemas.openxmlformats.org/officeDocument/2006/relationships/customXml" Target="../ink/ink5.xml"/><Relationship Id="rId31" Type="http://schemas.openxmlformats.org/officeDocument/2006/relationships/image" Target="../media/image1.emf"/><Relationship Id="rId44" Type="http://schemas.openxmlformats.org/officeDocument/2006/relationships/customXml" Target="../ink/ink19.xml"/><Relationship Id="rId52" Type="http://schemas.openxmlformats.org/officeDocument/2006/relationships/customXml" Target="../ink/ink23.xml"/><Relationship Id="rId60" Type="http://schemas.openxmlformats.org/officeDocument/2006/relationships/customXml" Target="../ink/ink27.xml"/><Relationship Id="rId65" Type="http://schemas.openxmlformats.org/officeDocument/2006/relationships/image" Target="../media/image4.emf"/><Relationship Id="rId4" Type="http://schemas.openxmlformats.org/officeDocument/2006/relationships/customXml" Target="../ink/ink2.xml"/><Relationship Id="rId9" Type="http://schemas.openxmlformats.org/officeDocument/2006/relationships/image" Target="../media/image231.emf"/><Relationship Id="rId14" Type="http://schemas.openxmlformats.org/officeDocument/2006/relationships/customXml" Target="../ink/ink7.xml"/><Relationship Id="rId22" Type="http://schemas.openxmlformats.org/officeDocument/2006/relationships/customXml" Target="../ink/ink10.xml"/><Relationship Id="rId27" Type="http://schemas.openxmlformats.org/officeDocument/2006/relationships/image" Target="../media/image240.emf"/><Relationship Id="rId30" Type="http://schemas.openxmlformats.org/officeDocument/2006/relationships/customXml" Target="../ink/ink14.xml"/><Relationship Id="rId35" Type="http://schemas.openxmlformats.org/officeDocument/2006/relationships/image" Target="../media/image244.emf"/><Relationship Id="rId43" Type="http://schemas.openxmlformats.org/officeDocument/2006/relationships/image" Target="../media/image248.emf"/><Relationship Id="rId48" Type="http://schemas.openxmlformats.org/officeDocument/2006/relationships/customXml" Target="../ink/ink21.xml"/><Relationship Id="rId56" Type="http://schemas.openxmlformats.org/officeDocument/2006/relationships/customXml" Target="../ink/ink25.xml"/><Relationship Id="rId64" Type="http://schemas.openxmlformats.org/officeDocument/2006/relationships/customXml" Target="../ink/ink29.xml"/><Relationship Id="rId8" Type="http://schemas.openxmlformats.org/officeDocument/2006/relationships/customXml" Target="../ink/ink4.xml"/><Relationship Id="rId51" Type="http://schemas.openxmlformats.org/officeDocument/2006/relationships/image" Target="../media/image252.emf"/><Relationship Id="rId3" Type="http://schemas.openxmlformats.org/officeDocument/2006/relationships/image" Target="../media/image228.emf"/><Relationship Id="rId12" Type="http://schemas.openxmlformats.org/officeDocument/2006/relationships/customXml" Target="../ink/ink6.xml"/><Relationship Id="rId17" Type="http://schemas.openxmlformats.org/officeDocument/2006/relationships/image" Target="../media/image235.emf"/><Relationship Id="rId25" Type="http://schemas.openxmlformats.org/officeDocument/2006/relationships/image" Target="../media/image239.emf"/><Relationship Id="rId46" Type="http://schemas.openxmlformats.org/officeDocument/2006/relationships/customXml" Target="../ink/ink20.xml"/><Relationship Id="rId59" Type="http://schemas.openxmlformats.org/officeDocument/2006/relationships/image" Target="../media/image256.emf"/><Relationship Id="rId67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2.xml"/><Relationship Id="rId13" Type="http://schemas.openxmlformats.org/officeDocument/2006/relationships/image" Target="../media/image79.emf"/><Relationship Id="rId18" Type="http://schemas.openxmlformats.org/officeDocument/2006/relationships/customXml" Target="../ink/ink107.xml"/><Relationship Id="rId26" Type="http://schemas.openxmlformats.org/officeDocument/2006/relationships/customXml" Target="../ink/ink111.xml"/><Relationship Id="rId39" Type="http://schemas.openxmlformats.org/officeDocument/2006/relationships/image" Target="../media/image92.emf"/><Relationship Id="rId3" Type="http://schemas.openxmlformats.org/officeDocument/2006/relationships/image" Target="../media/image74.emf"/><Relationship Id="rId21" Type="http://schemas.openxmlformats.org/officeDocument/2006/relationships/image" Target="../media/image83.emf"/><Relationship Id="rId34" Type="http://schemas.openxmlformats.org/officeDocument/2006/relationships/customXml" Target="../ink/ink115.xml"/><Relationship Id="rId42" Type="http://schemas.openxmlformats.org/officeDocument/2006/relationships/customXml" Target="../ink/ink119.xml"/><Relationship Id="rId7" Type="http://schemas.openxmlformats.org/officeDocument/2006/relationships/image" Target="../media/image76.emf"/><Relationship Id="rId12" Type="http://schemas.openxmlformats.org/officeDocument/2006/relationships/customXml" Target="../ink/ink104.xml"/><Relationship Id="rId17" Type="http://schemas.openxmlformats.org/officeDocument/2006/relationships/image" Target="../media/image81.emf"/><Relationship Id="rId25" Type="http://schemas.openxmlformats.org/officeDocument/2006/relationships/image" Target="../media/image85.emf"/><Relationship Id="rId33" Type="http://schemas.openxmlformats.org/officeDocument/2006/relationships/image" Target="../media/image89.emf"/><Relationship Id="rId38" Type="http://schemas.openxmlformats.org/officeDocument/2006/relationships/customXml" Target="../ink/ink117.xml"/><Relationship Id="rId2" Type="http://schemas.openxmlformats.org/officeDocument/2006/relationships/customXml" Target="../ink/ink99.xml"/><Relationship Id="rId16" Type="http://schemas.openxmlformats.org/officeDocument/2006/relationships/customXml" Target="../ink/ink106.xml"/><Relationship Id="rId20" Type="http://schemas.openxmlformats.org/officeDocument/2006/relationships/customXml" Target="../ink/ink108.xml"/><Relationship Id="rId29" Type="http://schemas.openxmlformats.org/officeDocument/2006/relationships/image" Target="../media/image87.emf"/><Relationship Id="rId41" Type="http://schemas.openxmlformats.org/officeDocument/2006/relationships/image" Target="../media/image93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1.xml"/><Relationship Id="rId11" Type="http://schemas.openxmlformats.org/officeDocument/2006/relationships/image" Target="../media/image78.emf"/><Relationship Id="rId24" Type="http://schemas.openxmlformats.org/officeDocument/2006/relationships/customXml" Target="../ink/ink110.xml"/><Relationship Id="rId32" Type="http://schemas.openxmlformats.org/officeDocument/2006/relationships/customXml" Target="../ink/ink114.xml"/><Relationship Id="rId37" Type="http://schemas.openxmlformats.org/officeDocument/2006/relationships/image" Target="../media/image91.emf"/><Relationship Id="rId40" Type="http://schemas.openxmlformats.org/officeDocument/2006/relationships/customXml" Target="../ink/ink118.xml"/><Relationship Id="rId5" Type="http://schemas.openxmlformats.org/officeDocument/2006/relationships/image" Target="../media/image75.emf"/><Relationship Id="rId15" Type="http://schemas.openxmlformats.org/officeDocument/2006/relationships/image" Target="../media/image80.emf"/><Relationship Id="rId23" Type="http://schemas.openxmlformats.org/officeDocument/2006/relationships/image" Target="../media/image84.emf"/><Relationship Id="rId28" Type="http://schemas.openxmlformats.org/officeDocument/2006/relationships/customXml" Target="../ink/ink112.xml"/><Relationship Id="rId36" Type="http://schemas.openxmlformats.org/officeDocument/2006/relationships/customXml" Target="../ink/ink116.xml"/><Relationship Id="rId10" Type="http://schemas.openxmlformats.org/officeDocument/2006/relationships/customXml" Target="../ink/ink103.xml"/><Relationship Id="rId19" Type="http://schemas.openxmlformats.org/officeDocument/2006/relationships/image" Target="../media/image82.emf"/><Relationship Id="rId31" Type="http://schemas.openxmlformats.org/officeDocument/2006/relationships/image" Target="../media/image88.emf"/><Relationship Id="rId4" Type="http://schemas.openxmlformats.org/officeDocument/2006/relationships/customXml" Target="../ink/ink100.xml"/><Relationship Id="rId9" Type="http://schemas.openxmlformats.org/officeDocument/2006/relationships/image" Target="../media/image77.emf"/><Relationship Id="rId14" Type="http://schemas.openxmlformats.org/officeDocument/2006/relationships/customXml" Target="../ink/ink105.xml"/><Relationship Id="rId22" Type="http://schemas.openxmlformats.org/officeDocument/2006/relationships/customXml" Target="../ink/ink109.xml"/><Relationship Id="rId27" Type="http://schemas.openxmlformats.org/officeDocument/2006/relationships/image" Target="../media/image86.emf"/><Relationship Id="rId30" Type="http://schemas.openxmlformats.org/officeDocument/2006/relationships/customXml" Target="../ink/ink113.xml"/><Relationship Id="rId35" Type="http://schemas.openxmlformats.org/officeDocument/2006/relationships/image" Target="../media/image90.emf"/><Relationship Id="rId43" Type="http://schemas.openxmlformats.org/officeDocument/2006/relationships/image" Target="../media/image9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3.xml"/><Relationship Id="rId13" Type="http://schemas.openxmlformats.org/officeDocument/2006/relationships/image" Target="../media/image100.emf"/><Relationship Id="rId3" Type="http://schemas.openxmlformats.org/officeDocument/2006/relationships/image" Target="../media/image95.emf"/><Relationship Id="rId7" Type="http://schemas.openxmlformats.org/officeDocument/2006/relationships/image" Target="../media/image97.emf"/><Relationship Id="rId12" Type="http://schemas.openxmlformats.org/officeDocument/2006/relationships/customXml" Target="../ink/ink125.xml"/><Relationship Id="rId17" Type="http://schemas.openxmlformats.org/officeDocument/2006/relationships/image" Target="../media/image102.emf"/><Relationship Id="rId2" Type="http://schemas.openxmlformats.org/officeDocument/2006/relationships/customXml" Target="../ink/ink120.xml"/><Relationship Id="rId16" Type="http://schemas.openxmlformats.org/officeDocument/2006/relationships/customXml" Target="../ink/ink12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2.xml"/><Relationship Id="rId11" Type="http://schemas.openxmlformats.org/officeDocument/2006/relationships/image" Target="../media/image99.emf"/><Relationship Id="rId5" Type="http://schemas.openxmlformats.org/officeDocument/2006/relationships/image" Target="../media/image96.emf"/><Relationship Id="rId15" Type="http://schemas.openxmlformats.org/officeDocument/2006/relationships/image" Target="../media/image101.emf"/><Relationship Id="rId10" Type="http://schemas.openxmlformats.org/officeDocument/2006/relationships/customXml" Target="../ink/ink124.xml"/><Relationship Id="rId4" Type="http://schemas.openxmlformats.org/officeDocument/2006/relationships/customXml" Target="../ink/ink121.xml"/><Relationship Id="rId9" Type="http://schemas.openxmlformats.org/officeDocument/2006/relationships/image" Target="../media/image98.emf"/><Relationship Id="rId14" Type="http://schemas.openxmlformats.org/officeDocument/2006/relationships/customXml" Target="../ink/ink12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emf"/><Relationship Id="rId18" Type="http://schemas.openxmlformats.org/officeDocument/2006/relationships/customXml" Target="../ink/ink136.xml"/><Relationship Id="rId26" Type="http://schemas.openxmlformats.org/officeDocument/2006/relationships/customXml" Target="../ink/ink140.xml"/><Relationship Id="rId39" Type="http://schemas.openxmlformats.org/officeDocument/2006/relationships/image" Target="../media/image121.emf"/><Relationship Id="rId21" Type="http://schemas.openxmlformats.org/officeDocument/2006/relationships/image" Target="../media/image112.emf"/><Relationship Id="rId34" Type="http://schemas.openxmlformats.org/officeDocument/2006/relationships/customXml" Target="../ink/ink144.xml"/><Relationship Id="rId42" Type="http://schemas.openxmlformats.org/officeDocument/2006/relationships/customXml" Target="../ink/ink148.xml"/><Relationship Id="rId47" Type="http://schemas.openxmlformats.org/officeDocument/2006/relationships/image" Target="../media/image125.emf"/><Relationship Id="rId50" Type="http://schemas.openxmlformats.org/officeDocument/2006/relationships/customXml" Target="../ink/ink152.xml"/><Relationship Id="rId55" Type="http://schemas.openxmlformats.org/officeDocument/2006/relationships/image" Target="../media/image129.emf"/><Relationship Id="rId63" Type="http://schemas.openxmlformats.org/officeDocument/2006/relationships/image" Target="../media/image133.emf"/><Relationship Id="rId68" Type="http://schemas.openxmlformats.org/officeDocument/2006/relationships/customXml" Target="../ink/ink161.xml"/><Relationship Id="rId7" Type="http://schemas.openxmlformats.org/officeDocument/2006/relationships/image" Target="../media/image105.emf"/><Relationship Id="rId71" Type="http://schemas.openxmlformats.org/officeDocument/2006/relationships/image" Target="../media/image137.emf"/><Relationship Id="rId2" Type="http://schemas.openxmlformats.org/officeDocument/2006/relationships/customXml" Target="../ink/ink128.xml"/><Relationship Id="rId16" Type="http://schemas.openxmlformats.org/officeDocument/2006/relationships/customXml" Target="../ink/ink135.xml"/><Relationship Id="rId29" Type="http://schemas.openxmlformats.org/officeDocument/2006/relationships/image" Target="../media/image116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0.xml"/><Relationship Id="rId11" Type="http://schemas.openxmlformats.org/officeDocument/2006/relationships/image" Target="../media/image107.emf"/><Relationship Id="rId24" Type="http://schemas.openxmlformats.org/officeDocument/2006/relationships/customXml" Target="../ink/ink139.xml"/><Relationship Id="rId32" Type="http://schemas.openxmlformats.org/officeDocument/2006/relationships/customXml" Target="../ink/ink143.xml"/><Relationship Id="rId37" Type="http://schemas.openxmlformats.org/officeDocument/2006/relationships/image" Target="../media/image120.emf"/><Relationship Id="rId40" Type="http://schemas.openxmlformats.org/officeDocument/2006/relationships/customXml" Target="../ink/ink147.xml"/><Relationship Id="rId45" Type="http://schemas.openxmlformats.org/officeDocument/2006/relationships/image" Target="../media/image124.emf"/><Relationship Id="rId53" Type="http://schemas.openxmlformats.org/officeDocument/2006/relationships/image" Target="../media/image128.emf"/><Relationship Id="rId58" Type="http://schemas.openxmlformats.org/officeDocument/2006/relationships/customXml" Target="../ink/ink156.xml"/><Relationship Id="rId66" Type="http://schemas.openxmlformats.org/officeDocument/2006/relationships/customXml" Target="../ink/ink160.xml"/><Relationship Id="rId5" Type="http://schemas.openxmlformats.org/officeDocument/2006/relationships/image" Target="../media/image104.emf"/><Relationship Id="rId15" Type="http://schemas.openxmlformats.org/officeDocument/2006/relationships/image" Target="../media/image109.emf"/><Relationship Id="rId23" Type="http://schemas.openxmlformats.org/officeDocument/2006/relationships/image" Target="../media/image113.emf"/><Relationship Id="rId28" Type="http://schemas.openxmlformats.org/officeDocument/2006/relationships/customXml" Target="../ink/ink141.xml"/><Relationship Id="rId36" Type="http://schemas.openxmlformats.org/officeDocument/2006/relationships/customXml" Target="../ink/ink145.xml"/><Relationship Id="rId49" Type="http://schemas.openxmlformats.org/officeDocument/2006/relationships/image" Target="../media/image126.emf"/><Relationship Id="rId57" Type="http://schemas.openxmlformats.org/officeDocument/2006/relationships/image" Target="../media/image130.emf"/><Relationship Id="rId61" Type="http://schemas.openxmlformats.org/officeDocument/2006/relationships/image" Target="../media/image132.emf"/><Relationship Id="rId10" Type="http://schemas.openxmlformats.org/officeDocument/2006/relationships/customXml" Target="../ink/ink132.xml"/><Relationship Id="rId19" Type="http://schemas.openxmlformats.org/officeDocument/2006/relationships/image" Target="../media/image111.emf"/><Relationship Id="rId31" Type="http://schemas.openxmlformats.org/officeDocument/2006/relationships/image" Target="../media/image117.emf"/><Relationship Id="rId44" Type="http://schemas.openxmlformats.org/officeDocument/2006/relationships/customXml" Target="../ink/ink149.xml"/><Relationship Id="rId52" Type="http://schemas.openxmlformats.org/officeDocument/2006/relationships/customXml" Target="../ink/ink153.xml"/><Relationship Id="rId60" Type="http://schemas.openxmlformats.org/officeDocument/2006/relationships/customXml" Target="../ink/ink157.xml"/><Relationship Id="rId65" Type="http://schemas.openxmlformats.org/officeDocument/2006/relationships/image" Target="../media/image134.emf"/><Relationship Id="rId4" Type="http://schemas.openxmlformats.org/officeDocument/2006/relationships/customXml" Target="../ink/ink129.xml"/><Relationship Id="rId9" Type="http://schemas.openxmlformats.org/officeDocument/2006/relationships/image" Target="../media/image106.emf"/><Relationship Id="rId14" Type="http://schemas.openxmlformats.org/officeDocument/2006/relationships/customXml" Target="../ink/ink134.xml"/><Relationship Id="rId22" Type="http://schemas.openxmlformats.org/officeDocument/2006/relationships/customXml" Target="../ink/ink138.xml"/><Relationship Id="rId27" Type="http://schemas.openxmlformats.org/officeDocument/2006/relationships/image" Target="../media/image115.emf"/><Relationship Id="rId30" Type="http://schemas.openxmlformats.org/officeDocument/2006/relationships/customXml" Target="../ink/ink142.xml"/><Relationship Id="rId35" Type="http://schemas.openxmlformats.org/officeDocument/2006/relationships/image" Target="../media/image119.emf"/><Relationship Id="rId43" Type="http://schemas.openxmlformats.org/officeDocument/2006/relationships/image" Target="../media/image123.emf"/><Relationship Id="rId48" Type="http://schemas.openxmlformats.org/officeDocument/2006/relationships/customXml" Target="../ink/ink151.xml"/><Relationship Id="rId56" Type="http://schemas.openxmlformats.org/officeDocument/2006/relationships/customXml" Target="../ink/ink155.xml"/><Relationship Id="rId64" Type="http://schemas.openxmlformats.org/officeDocument/2006/relationships/customXml" Target="../ink/ink159.xml"/><Relationship Id="rId69" Type="http://schemas.openxmlformats.org/officeDocument/2006/relationships/image" Target="../media/image136.emf"/><Relationship Id="rId8" Type="http://schemas.openxmlformats.org/officeDocument/2006/relationships/customXml" Target="../ink/ink131.xml"/><Relationship Id="rId51" Type="http://schemas.openxmlformats.org/officeDocument/2006/relationships/image" Target="../media/image127.emf"/><Relationship Id="rId3" Type="http://schemas.openxmlformats.org/officeDocument/2006/relationships/image" Target="../media/image103.emf"/><Relationship Id="rId12" Type="http://schemas.openxmlformats.org/officeDocument/2006/relationships/customXml" Target="../ink/ink133.xml"/><Relationship Id="rId17" Type="http://schemas.openxmlformats.org/officeDocument/2006/relationships/image" Target="../media/image110.emf"/><Relationship Id="rId25" Type="http://schemas.openxmlformats.org/officeDocument/2006/relationships/image" Target="../media/image114.emf"/><Relationship Id="rId33" Type="http://schemas.openxmlformats.org/officeDocument/2006/relationships/image" Target="../media/image118.emf"/><Relationship Id="rId38" Type="http://schemas.openxmlformats.org/officeDocument/2006/relationships/customXml" Target="../ink/ink146.xml"/><Relationship Id="rId46" Type="http://schemas.openxmlformats.org/officeDocument/2006/relationships/customXml" Target="../ink/ink150.xml"/><Relationship Id="rId59" Type="http://schemas.openxmlformats.org/officeDocument/2006/relationships/image" Target="../media/image131.emf"/><Relationship Id="rId67" Type="http://schemas.openxmlformats.org/officeDocument/2006/relationships/image" Target="../media/image135.emf"/><Relationship Id="rId20" Type="http://schemas.openxmlformats.org/officeDocument/2006/relationships/customXml" Target="../ink/ink137.xml"/><Relationship Id="rId41" Type="http://schemas.openxmlformats.org/officeDocument/2006/relationships/image" Target="../media/image122.emf"/><Relationship Id="rId54" Type="http://schemas.openxmlformats.org/officeDocument/2006/relationships/customXml" Target="../ink/ink154.xml"/><Relationship Id="rId62" Type="http://schemas.openxmlformats.org/officeDocument/2006/relationships/customXml" Target="../ink/ink158.xml"/><Relationship Id="rId70" Type="http://schemas.openxmlformats.org/officeDocument/2006/relationships/customXml" Target="../ink/ink16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6.xml"/><Relationship Id="rId13" Type="http://schemas.openxmlformats.org/officeDocument/2006/relationships/image" Target="../media/image143.emf"/><Relationship Id="rId18" Type="http://schemas.openxmlformats.org/officeDocument/2006/relationships/customXml" Target="../ink/ink171.xml"/><Relationship Id="rId3" Type="http://schemas.openxmlformats.org/officeDocument/2006/relationships/image" Target="../media/image138.emf"/><Relationship Id="rId7" Type="http://schemas.openxmlformats.org/officeDocument/2006/relationships/image" Target="../media/image140.emf"/><Relationship Id="rId12" Type="http://schemas.openxmlformats.org/officeDocument/2006/relationships/customXml" Target="../ink/ink168.xml"/><Relationship Id="rId17" Type="http://schemas.openxmlformats.org/officeDocument/2006/relationships/image" Target="../media/image145.emf"/><Relationship Id="rId2" Type="http://schemas.openxmlformats.org/officeDocument/2006/relationships/customXml" Target="../ink/ink163.xml"/><Relationship Id="rId16" Type="http://schemas.openxmlformats.org/officeDocument/2006/relationships/customXml" Target="../ink/ink17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5.xml"/><Relationship Id="rId11" Type="http://schemas.openxmlformats.org/officeDocument/2006/relationships/image" Target="../media/image142.emf"/><Relationship Id="rId5" Type="http://schemas.openxmlformats.org/officeDocument/2006/relationships/image" Target="../media/image139.emf"/><Relationship Id="rId15" Type="http://schemas.openxmlformats.org/officeDocument/2006/relationships/image" Target="../media/image144.emf"/><Relationship Id="rId10" Type="http://schemas.openxmlformats.org/officeDocument/2006/relationships/customXml" Target="../ink/ink167.xml"/><Relationship Id="rId19" Type="http://schemas.openxmlformats.org/officeDocument/2006/relationships/image" Target="../media/image146.emf"/><Relationship Id="rId4" Type="http://schemas.openxmlformats.org/officeDocument/2006/relationships/customXml" Target="../ink/ink164.xml"/><Relationship Id="rId9" Type="http://schemas.openxmlformats.org/officeDocument/2006/relationships/image" Target="../media/image141.emf"/><Relationship Id="rId14" Type="http://schemas.openxmlformats.org/officeDocument/2006/relationships/customXml" Target="../ink/ink16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5.xml"/><Relationship Id="rId13" Type="http://schemas.openxmlformats.org/officeDocument/2006/relationships/image" Target="../media/image152.emf"/><Relationship Id="rId18" Type="http://schemas.openxmlformats.org/officeDocument/2006/relationships/customXml" Target="../ink/ink180.xml"/><Relationship Id="rId26" Type="http://schemas.openxmlformats.org/officeDocument/2006/relationships/customXml" Target="../ink/ink184.xml"/><Relationship Id="rId39" Type="http://schemas.openxmlformats.org/officeDocument/2006/relationships/image" Target="../media/image165.emf"/><Relationship Id="rId3" Type="http://schemas.openxmlformats.org/officeDocument/2006/relationships/image" Target="../media/image147.emf"/><Relationship Id="rId21" Type="http://schemas.openxmlformats.org/officeDocument/2006/relationships/image" Target="../media/image156.emf"/><Relationship Id="rId34" Type="http://schemas.openxmlformats.org/officeDocument/2006/relationships/customXml" Target="../ink/ink188.xml"/><Relationship Id="rId7" Type="http://schemas.openxmlformats.org/officeDocument/2006/relationships/image" Target="../media/image149.emf"/><Relationship Id="rId12" Type="http://schemas.openxmlformats.org/officeDocument/2006/relationships/customXml" Target="../ink/ink177.xml"/><Relationship Id="rId17" Type="http://schemas.openxmlformats.org/officeDocument/2006/relationships/image" Target="../media/image154.emf"/><Relationship Id="rId25" Type="http://schemas.openxmlformats.org/officeDocument/2006/relationships/image" Target="../media/image158.emf"/><Relationship Id="rId33" Type="http://schemas.openxmlformats.org/officeDocument/2006/relationships/image" Target="../media/image162.emf"/><Relationship Id="rId38" Type="http://schemas.openxmlformats.org/officeDocument/2006/relationships/customXml" Target="../ink/ink190.xml"/><Relationship Id="rId2" Type="http://schemas.openxmlformats.org/officeDocument/2006/relationships/customXml" Target="../ink/ink172.xml"/><Relationship Id="rId16" Type="http://schemas.openxmlformats.org/officeDocument/2006/relationships/customXml" Target="../ink/ink179.xml"/><Relationship Id="rId20" Type="http://schemas.openxmlformats.org/officeDocument/2006/relationships/customXml" Target="../ink/ink181.xml"/><Relationship Id="rId29" Type="http://schemas.openxmlformats.org/officeDocument/2006/relationships/image" Target="../media/image16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4.xml"/><Relationship Id="rId11" Type="http://schemas.openxmlformats.org/officeDocument/2006/relationships/image" Target="../media/image151.emf"/><Relationship Id="rId24" Type="http://schemas.openxmlformats.org/officeDocument/2006/relationships/customXml" Target="../ink/ink183.xml"/><Relationship Id="rId32" Type="http://schemas.openxmlformats.org/officeDocument/2006/relationships/customXml" Target="../ink/ink187.xml"/><Relationship Id="rId37" Type="http://schemas.openxmlformats.org/officeDocument/2006/relationships/image" Target="../media/image164.emf"/><Relationship Id="rId5" Type="http://schemas.openxmlformats.org/officeDocument/2006/relationships/image" Target="../media/image148.emf"/><Relationship Id="rId15" Type="http://schemas.openxmlformats.org/officeDocument/2006/relationships/image" Target="../media/image153.emf"/><Relationship Id="rId23" Type="http://schemas.openxmlformats.org/officeDocument/2006/relationships/image" Target="../media/image157.emf"/><Relationship Id="rId28" Type="http://schemas.openxmlformats.org/officeDocument/2006/relationships/customXml" Target="../ink/ink185.xml"/><Relationship Id="rId36" Type="http://schemas.openxmlformats.org/officeDocument/2006/relationships/customXml" Target="../ink/ink189.xml"/><Relationship Id="rId10" Type="http://schemas.openxmlformats.org/officeDocument/2006/relationships/customXml" Target="../ink/ink176.xml"/><Relationship Id="rId19" Type="http://schemas.openxmlformats.org/officeDocument/2006/relationships/image" Target="../media/image155.emf"/><Relationship Id="rId31" Type="http://schemas.openxmlformats.org/officeDocument/2006/relationships/image" Target="../media/image161.emf"/><Relationship Id="rId4" Type="http://schemas.openxmlformats.org/officeDocument/2006/relationships/customXml" Target="../ink/ink173.xml"/><Relationship Id="rId9" Type="http://schemas.openxmlformats.org/officeDocument/2006/relationships/image" Target="../media/image150.emf"/><Relationship Id="rId14" Type="http://schemas.openxmlformats.org/officeDocument/2006/relationships/customXml" Target="../ink/ink178.xml"/><Relationship Id="rId22" Type="http://schemas.openxmlformats.org/officeDocument/2006/relationships/customXml" Target="../ink/ink182.xml"/><Relationship Id="rId27" Type="http://schemas.openxmlformats.org/officeDocument/2006/relationships/image" Target="../media/image159.emf"/><Relationship Id="rId30" Type="http://schemas.openxmlformats.org/officeDocument/2006/relationships/customXml" Target="../ink/ink186.xml"/><Relationship Id="rId35" Type="http://schemas.openxmlformats.org/officeDocument/2006/relationships/image" Target="../media/image163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emf"/><Relationship Id="rId18" Type="http://schemas.openxmlformats.org/officeDocument/2006/relationships/customXml" Target="../ink/ink199.xml"/><Relationship Id="rId26" Type="http://schemas.openxmlformats.org/officeDocument/2006/relationships/customXml" Target="../ink/ink203.xml"/><Relationship Id="rId39" Type="http://schemas.openxmlformats.org/officeDocument/2006/relationships/image" Target="../media/image184.emf"/><Relationship Id="rId21" Type="http://schemas.openxmlformats.org/officeDocument/2006/relationships/image" Target="../media/image175.emf"/><Relationship Id="rId34" Type="http://schemas.openxmlformats.org/officeDocument/2006/relationships/customXml" Target="../ink/ink207.xml"/><Relationship Id="rId42" Type="http://schemas.openxmlformats.org/officeDocument/2006/relationships/customXml" Target="../ink/ink211.xml"/><Relationship Id="rId47" Type="http://schemas.openxmlformats.org/officeDocument/2006/relationships/image" Target="../media/image188.emf"/><Relationship Id="rId50" Type="http://schemas.openxmlformats.org/officeDocument/2006/relationships/customXml" Target="../ink/ink215.xml"/><Relationship Id="rId55" Type="http://schemas.openxmlformats.org/officeDocument/2006/relationships/image" Target="../media/image192.emf"/><Relationship Id="rId63" Type="http://schemas.openxmlformats.org/officeDocument/2006/relationships/image" Target="../media/image195.emf"/><Relationship Id="rId68" Type="http://schemas.openxmlformats.org/officeDocument/2006/relationships/customXml" Target="../ink/ink224.xml"/><Relationship Id="rId7" Type="http://schemas.openxmlformats.org/officeDocument/2006/relationships/image" Target="../media/image168.emf"/><Relationship Id="rId71" Type="http://schemas.openxmlformats.org/officeDocument/2006/relationships/image" Target="../media/image199.emf"/><Relationship Id="rId2" Type="http://schemas.openxmlformats.org/officeDocument/2006/relationships/customXml" Target="../ink/ink191.xml"/><Relationship Id="rId16" Type="http://schemas.openxmlformats.org/officeDocument/2006/relationships/customXml" Target="../ink/ink198.xml"/><Relationship Id="rId29" Type="http://schemas.openxmlformats.org/officeDocument/2006/relationships/image" Target="../media/image179.emf"/><Relationship Id="rId11" Type="http://schemas.openxmlformats.org/officeDocument/2006/relationships/image" Target="../media/image170.emf"/><Relationship Id="rId24" Type="http://schemas.openxmlformats.org/officeDocument/2006/relationships/customXml" Target="../ink/ink202.xml"/><Relationship Id="rId32" Type="http://schemas.openxmlformats.org/officeDocument/2006/relationships/customXml" Target="../ink/ink206.xml"/><Relationship Id="rId37" Type="http://schemas.openxmlformats.org/officeDocument/2006/relationships/image" Target="../media/image183.emf"/><Relationship Id="rId40" Type="http://schemas.openxmlformats.org/officeDocument/2006/relationships/customXml" Target="../ink/ink210.xml"/><Relationship Id="rId45" Type="http://schemas.openxmlformats.org/officeDocument/2006/relationships/image" Target="../media/image187.emf"/><Relationship Id="rId53" Type="http://schemas.openxmlformats.org/officeDocument/2006/relationships/image" Target="../media/image191.emf"/><Relationship Id="rId58" Type="http://schemas.openxmlformats.org/officeDocument/2006/relationships/customXml" Target="../ink/ink219.xml"/><Relationship Id="rId66" Type="http://schemas.openxmlformats.org/officeDocument/2006/relationships/customXml" Target="../ink/ink223.xml"/><Relationship Id="rId74" Type="http://schemas.openxmlformats.org/officeDocument/2006/relationships/image" Target="../media/image200.emf"/><Relationship Id="rId5" Type="http://schemas.openxmlformats.org/officeDocument/2006/relationships/image" Target="../media/image167.emf"/><Relationship Id="rId15" Type="http://schemas.openxmlformats.org/officeDocument/2006/relationships/image" Target="../media/image172.emf"/><Relationship Id="rId23" Type="http://schemas.openxmlformats.org/officeDocument/2006/relationships/image" Target="../media/image176.emf"/><Relationship Id="rId28" Type="http://schemas.openxmlformats.org/officeDocument/2006/relationships/customXml" Target="../ink/ink204.xml"/><Relationship Id="rId36" Type="http://schemas.openxmlformats.org/officeDocument/2006/relationships/customXml" Target="../ink/ink208.xml"/><Relationship Id="rId49" Type="http://schemas.openxmlformats.org/officeDocument/2006/relationships/image" Target="../media/image189.emf"/><Relationship Id="rId57" Type="http://schemas.openxmlformats.org/officeDocument/2006/relationships/image" Target="../media/image58.emf"/><Relationship Id="rId61" Type="http://schemas.openxmlformats.org/officeDocument/2006/relationships/image" Target="../media/image194.emf"/><Relationship Id="rId10" Type="http://schemas.openxmlformats.org/officeDocument/2006/relationships/customXml" Target="../ink/ink195.xml"/><Relationship Id="rId19" Type="http://schemas.openxmlformats.org/officeDocument/2006/relationships/image" Target="../media/image174.emf"/><Relationship Id="rId31" Type="http://schemas.openxmlformats.org/officeDocument/2006/relationships/image" Target="../media/image180.emf"/><Relationship Id="rId44" Type="http://schemas.openxmlformats.org/officeDocument/2006/relationships/customXml" Target="../ink/ink212.xml"/><Relationship Id="rId52" Type="http://schemas.openxmlformats.org/officeDocument/2006/relationships/customXml" Target="../ink/ink216.xml"/><Relationship Id="rId60" Type="http://schemas.openxmlformats.org/officeDocument/2006/relationships/customXml" Target="../ink/ink220.xml"/><Relationship Id="rId65" Type="http://schemas.openxmlformats.org/officeDocument/2006/relationships/image" Target="../media/image196.emf"/><Relationship Id="rId73" Type="http://schemas.openxmlformats.org/officeDocument/2006/relationships/customXml" Target="../ink/ink227.xml"/><Relationship Id="rId4" Type="http://schemas.openxmlformats.org/officeDocument/2006/relationships/customXml" Target="../ink/ink192.xml"/><Relationship Id="rId9" Type="http://schemas.openxmlformats.org/officeDocument/2006/relationships/image" Target="../media/image169.emf"/><Relationship Id="rId14" Type="http://schemas.openxmlformats.org/officeDocument/2006/relationships/customXml" Target="../ink/ink197.xml"/><Relationship Id="rId22" Type="http://schemas.openxmlformats.org/officeDocument/2006/relationships/customXml" Target="../ink/ink201.xml"/><Relationship Id="rId27" Type="http://schemas.openxmlformats.org/officeDocument/2006/relationships/image" Target="../media/image178.emf"/><Relationship Id="rId30" Type="http://schemas.openxmlformats.org/officeDocument/2006/relationships/customXml" Target="../ink/ink205.xml"/><Relationship Id="rId35" Type="http://schemas.openxmlformats.org/officeDocument/2006/relationships/image" Target="../media/image182.emf"/><Relationship Id="rId43" Type="http://schemas.openxmlformats.org/officeDocument/2006/relationships/image" Target="../media/image186.emf"/><Relationship Id="rId48" Type="http://schemas.openxmlformats.org/officeDocument/2006/relationships/customXml" Target="../ink/ink214.xml"/><Relationship Id="rId56" Type="http://schemas.openxmlformats.org/officeDocument/2006/relationships/customXml" Target="../ink/ink218.xml"/><Relationship Id="rId64" Type="http://schemas.openxmlformats.org/officeDocument/2006/relationships/customXml" Target="../ink/ink222.xml"/><Relationship Id="rId69" Type="http://schemas.openxmlformats.org/officeDocument/2006/relationships/image" Target="../media/image198.emf"/><Relationship Id="rId8" Type="http://schemas.openxmlformats.org/officeDocument/2006/relationships/customXml" Target="../ink/ink194.xml"/><Relationship Id="rId51" Type="http://schemas.openxmlformats.org/officeDocument/2006/relationships/image" Target="../media/image190.emf"/><Relationship Id="rId72" Type="http://schemas.openxmlformats.org/officeDocument/2006/relationships/customXml" Target="../ink/ink226.xml"/><Relationship Id="rId3" Type="http://schemas.openxmlformats.org/officeDocument/2006/relationships/image" Target="../media/image166.emf"/><Relationship Id="rId12" Type="http://schemas.openxmlformats.org/officeDocument/2006/relationships/customXml" Target="../ink/ink196.xml"/><Relationship Id="rId17" Type="http://schemas.openxmlformats.org/officeDocument/2006/relationships/image" Target="../media/image173.emf"/><Relationship Id="rId25" Type="http://schemas.openxmlformats.org/officeDocument/2006/relationships/image" Target="../media/image177.emf"/><Relationship Id="rId33" Type="http://schemas.openxmlformats.org/officeDocument/2006/relationships/image" Target="../media/image181.emf"/><Relationship Id="rId38" Type="http://schemas.openxmlformats.org/officeDocument/2006/relationships/customXml" Target="../ink/ink209.xml"/><Relationship Id="rId46" Type="http://schemas.openxmlformats.org/officeDocument/2006/relationships/customXml" Target="../ink/ink213.xml"/><Relationship Id="rId59" Type="http://schemas.openxmlformats.org/officeDocument/2006/relationships/image" Target="../media/image193.emf"/><Relationship Id="rId67" Type="http://schemas.openxmlformats.org/officeDocument/2006/relationships/image" Target="../media/image197.emf"/><Relationship Id="rId20" Type="http://schemas.openxmlformats.org/officeDocument/2006/relationships/customXml" Target="../ink/ink200.xml"/><Relationship Id="rId41" Type="http://schemas.openxmlformats.org/officeDocument/2006/relationships/image" Target="../media/image185.emf"/><Relationship Id="rId54" Type="http://schemas.openxmlformats.org/officeDocument/2006/relationships/customXml" Target="../ink/ink217.xml"/><Relationship Id="rId62" Type="http://schemas.openxmlformats.org/officeDocument/2006/relationships/customXml" Target="../ink/ink221.xml"/><Relationship Id="rId70" Type="http://schemas.openxmlformats.org/officeDocument/2006/relationships/customXml" Target="../ink/ink22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1.xml"/><Relationship Id="rId13" Type="http://schemas.openxmlformats.org/officeDocument/2006/relationships/image" Target="../media/image206.emf"/><Relationship Id="rId18" Type="http://schemas.openxmlformats.org/officeDocument/2006/relationships/customXml" Target="../ink/ink236.xml"/><Relationship Id="rId26" Type="http://schemas.openxmlformats.org/officeDocument/2006/relationships/customXml" Target="../ink/ink240.xml"/><Relationship Id="rId39" Type="http://schemas.openxmlformats.org/officeDocument/2006/relationships/image" Target="../media/image219.emf"/><Relationship Id="rId3" Type="http://schemas.openxmlformats.org/officeDocument/2006/relationships/image" Target="../media/image201.emf"/><Relationship Id="rId21" Type="http://schemas.openxmlformats.org/officeDocument/2006/relationships/image" Target="../media/image210.emf"/><Relationship Id="rId34" Type="http://schemas.openxmlformats.org/officeDocument/2006/relationships/customXml" Target="../ink/ink244.xml"/><Relationship Id="rId42" Type="http://schemas.openxmlformats.org/officeDocument/2006/relationships/customXml" Target="../ink/ink248.xml"/><Relationship Id="rId7" Type="http://schemas.openxmlformats.org/officeDocument/2006/relationships/image" Target="../media/image203.emf"/><Relationship Id="rId12" Type="http://schemas.openxmlformats.org/officeDocument/2006/relationships/customXml" Target="../ink/ink233.xml"/><Relationship Id="rId17" Type="http://schemas.openxmlformats.org/officeDocument/2006/relationships/image" Target="../media/image208.emf"/><Relationship Id="rId25" Type="http://schemas.openxmlformats.org/officeDocument/2006/relationships/image" Target="../media/image212.emf"/><Relationship Id="rId33" Type="http://schemas.openxmlformats.org/officeDocument/2006/relationships/image" Target="../media/image216.emf"/><Relationship Id="rId38" Type="http://schemas.openxmlformats.org/officeDocument/2006/relationships/customXml" Target="../ink/ink246.xml"/><Relationship Id="rId2" Type="http://schemas.openxmlformats.org/officeDocument/2006/relationships/customXml" Target="../ink/ink228.xml"/><Relationship Id="rId16" Type="http://schemas.openxmlformats.org/officeDocument/2006/relationships/customXml" Target="../ink/ink235.xml"/><Relationship Id="rId20" Type="http://schemas.openxmlformats.org/officeDocument/2006/relationships/customXml" Target="../ink/ink237.xml"/><Relationship Id="rId29" Type="http://schemas.openxmlformats.org/officeDocument/2006/relationships/image" Target="../media/image214.emf"/><Relationship Id="rId41" Type="http://schemas.openxmlformats.org/officeDocument/2006/relationships/image" Target="../media/image22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0.xml"/><Relationship Id="rId11" Type="http://schemas.openxmlformats.org/officeDocument/2006/relationships/image" Target="../media/image205.emf"/><Relationship Id="rId24" Type="http://schemas.openxmlformats.org/officeDocument/2006/relationships/customXml" Target="../ink/ink239.xml"/><Relationship Id="rId32" Type="http://schemas.openxmlformats.org/officeDocument/2006/relationships/customXml" Target="../ink/ink243.xml"/><Relationship Id="rId37" Type="http://schemas.openxmlformats.org/officeDocument/2006/relationships/image" Target="../media/image218.emf"/><Relationship Id="rId40" Type="http://schemas.openxmlformats.org/officeDocument/2006/relationships/customXml" Target="../ink/ink247.xml"/><Relationship Id="rId5" Type="http://schemas.openxmlformats.org/officeDocument/2006/relationships/image" Target="../media/image202.emf"/><Relationship Id="rId15" Type="http://schemas.openxmlformats.org/officeDocument/2006/relationships/image" Target="../media/image207.emf"/><Relationship Id="rId23" Type="http://schemas.openxmlformats.org/officeDocument/2006/relationships/image" Target="../media/image211.emf"/><Relationship Id="rId28" Type="http://schemas.openxmlformats.org/officeDocument/2006/relationships/customXml" Target="../ink/ink241.xml"/><Relationship Id="rId36" Type="http://schemas.openxmlformats.org/officeDocument/2006/relationships/customXml" Target="../ink/ink245.xml"/><Relationship Id="rId10" Type="http://schemas.openxmlformats.org/officeDocument/2006/relationships/customXml" Target="../ink/ink232.xml"/><Relationship Id="rId19" Type="http://schemas.openxmlformats.org/officeDocument/2006/relationships/image" Target="../media/image209.emf"/><Relationship Id="rId31" Type="http://schemas.openxmlformats.org/officeDocument/2006/relationships/image" Target="../media/image215.emf"/><Relationship Id="rId4" Type="http://schemas.openxmlformats.org/officeDocument/2006/relationships/customXml" Target="../ink/ink229.xml"/><Relationship Id="rId9" Type="http://schemas.openxmlformats.org/officeDocument/2006/relationships/image" Target="../media/image204.emf"/><Relationship Id="rId14" Type="http://schemas.openxmlformats.org/officeDocument/2006/relationships/customXml" Target="../ink/ink234.xml"/><Relationship Id="rId22" Type="http://schemas.openxmlformats.org/officeDocument/2006/relationships/customXml" Target="../ink/ink238.xml"/><Relationship Id="rId27" Type="http://schemas.openxmlformats.org/officeDocument/2006/relationships/image" Target="../media/image213.emf"/><Relationship Id="rId30" Type="http://schemas.openxmlformats.org/officeDocument/2006/relationships/customXml" Target="../ink/ink242.xml"/><Relationship Id="rId35" Type="http://schemas.openxmlformats.org/officeDocument/2006/relationships/image" Target="../media/image217.emf"/><Relationship Id="rId43" Type="http://schemas.openxmlformats.org/officeDocument/2006/relationships/image" Target="../media/image2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emf"/><Relationship Id="rId7" Type="http://schemas.openxmlformats.org/officeDocument/2006/relationships/image" Target="../media/image224.emf"/><Relationship Id="rId2" Type="http://schemas.openxmlformats.org/officeDocument/2006/relationships/customXml" Target="../ink/ink24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1.xml"/><Relationship Id="rId5" Type="http://schemas.openxmlformats.org/officeDocument/2006/relationships/image" Target="../media/image223.emf"/><Relationship Id="rId4" Type="http://schemas.openxmlformats.org/officeDocument/2006/relationships/customXml" Target="../ink/ink2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7" Type="http://schemas.openxmlformats.org/officeDocument/2006/relationships/image" Target="../media/image227.emf"/><Relationship Id="rId2" Type="http://schemas.openxmlformats.org/officeDocument/2006/relationships/customXml" Target="../ink/ink25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4.xml"/><Relationship Id="rId5" Type="http://schemas.openxmlformats.org/officeDocument/2006/relationships/image" Target="../media/image226.emf"/><Relationship Id="rId4" Type="http://schemas.openxmlformats.org/officeDocument/2006/relationships/customXml" Target="../ink/ink25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8.xml"/><Relationship Id="rId13" Type="http://schemas.openxmlformats.org/officeDocument/2006/relationships/image" Target="../media/image258.emf"/><Relationship Id="rId18" Type="http://schemas.openxmlformats.org/officeDocument/2006/relationships/customXml" Target="../ink/ink263.xml"/><Relationship Id="rId3" Type="http://schemas.openxmlformats.org/officeDocument/2006/relationships/image" Target="../media/image236.emf"/><Relationship Id="rId21" Type="http://schemas.openxmlformats.org/officeDocument/2006/relationships/image" Target="../media/image262.emf"/><Relationship Id="rId7" Type="http://schemas.openxmlformats.org/officeDocument/2006/relationships/image" Target="../media/image243.emf"/><Relationship Id="rId12" Type="http://schemas.openxmlformats.org/officeDocument/2006/relationships/customXml" Target="../ink/ink260.xml"/><Relationship Id="rId17" Type="http://schemas.openxmlformats.org/officeDocument/2006/relationships/image" Target="../media/image260.emf"/><Relationship Id="rId25" Type="http://schemas.openxmlformats.org/officeDocument/2006/relationships/image" Target="../media/image264.emf"/><Relationship Id="rId2" Type="http://schemas.openxmlformats.org/officeDocument/2006/relationships/customXml" Target="../ink/ink255.xml"/><Relationship Id="rId16" Type="http://schemas.openxmlformats.org/officeDocument/2006/relationships/customXml" Target="../ink/ink262.xml"/><Relationship Id="rId20" Type="http://schemas.openxmlformats.org/officeDocument/2006/relationships/customXml" Target="../ink/ink26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7.xml"/><Relationship Id="rId11" Type="http://schemas.openxmlformats.org/officeDocument/2006/relationships/image" Target="../media/image257.emf"/><Relationship Id="rId24" Type="http://schemas.openxmlformats.org/officeDocument/2006/relationships/customXml" Target="../ink/ink266.xml"/><Relationship Id="rId5" Type="http://schemas.openxmlformats.org/officeDocument/2006/relationships/image" Target="../media/image242.emf"/><Relationship Id="rId15" Type="http://schemas.openxmlformats.org/officeDocument/2006/relationships/image" Target="../media/image259.emf"/><Relationship Id="rId23" Type="http://schemas.openxmlformats.org/officeDocument/2006/relationships/image" Target="../media/image263.emf"/><Relationship Id="rId10" Type="http://schemas.openxmlformats.org/officeDocument/2006/relationships/customXml" Target="../ink/ink259.xml"/><Relationship Id="rId19" Type="http://schemas.openxmlformats.org/officeDocument/2006/relationships/image" Target="../media/image261.emf"/><Relationship Id="rId4" Type="http://schemas.openxmlformats.org/officeDocument/2006/relationships/customXml" Target="../ink/ink256.xml"/><Relationship Id="rId9" Type="http://schemas.openxmlformats.org/officeDocument/2006/relationships/image" Target="../media/image245.emf"/><Relationship Id="rId14" Type="http://schemas.openxmlformats.org/officeDocument/2006/relationships/customXml" Target="../ink/ink261.xml"/><Relationship Id="rId22" Type="http://schemas.openxmlformats.org/officeDocument/2006/relationships/customXml" Target="../ink/ink2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3.xml"/><Relationship Id="rId5" Type="http://schemas.openxmlformats.org/officeDocument/2006/relationships/image" Target="../media/image7.emf"/><Relationship Id="rId4" Type="http://schemas.openxmlformats.org/officeDocument/2006/relationships/customXml" Target="../ink/ink3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0.xml"/><Relationship Id="rId13" Type="http://schemas.openxmlformats.org/officeDocument/2006/relationships/image" Target="../media/image270.emf"/><Relationship Id="rId18" Type="http://schemas.openxmlformats.org/officeDocument/2006/relationships/customXml" Target="../ink/ink275.xml"/><Relationship Id="rId26" Type="http://schemas.openxmlformats.org/officeDocument/2006/relationships/customXml" Target="../ink/ink279.xml"/><Relationship Id="rId39" Type="http://schemas.openxmlformats.org/officeDocument/2006/relationships/image" Target="../media/image283.emf"/><Relationship Id="rId3" Type="http://schemas.openxmlformats.org/officeDocument/2006/relationships/image" Target="../media/image265.emf"/><Relationship Id="rId21" Type="http://schemas.openxmlformats.org/officeDocument/2006/relationships/image" Target="../media/image274.emf"/><Relationship Id="rId34" Type="http://schemas.openxmlformats.org/officeDocument/2006/relationships/customXml" Target="../ink/ink283.xml"/><Relationship Id="rId42" Type="http://schemas.openxmlformats.org/officeDocument/2006/relationships/customXml" Target="../ink/ink287.xml"/><Relationship Id="rId47" Type="http://schemas.openxmlformats.org/officeDocument/2006/relationships/image" Target="../media/image287.emf"/><Relationship Id="rId7" Type="http://schemas.openxmlformats.org/officeDocument/2006/relationships/image" Target="../media/image267.emf"/><Relationship Id="rId12" Type="http://schemas.openxmlformats.org/officeDocument/2006/relationships/customXml" Target="../ink/ink272.xml"/><Relationship Id="rId17" Type="http://schemas.openxmlformats.org/officeDocument/2006/relationships/image" Target="../media/image272.emf"/><Relationship Id="rId25" Type="http://schemas.openxmlformats.org/officeDocument/2006/relationships/image" Target="../media/image276.emf"/><Relationship Id="rId33" Type="http://schemas.openxmlformats.org/officeDocument/2006/relationships/image" Target="../media/image280.emf"/><Relationship Id="rId38" Type="http://schemas.openxmlformats.org/officeDocument/2006/relationships/customXml" Target="../ink/ink285.xml"/><Relationship Id="rId46" Type="http://schemas.openxmlformats.org/officeDocument/2006/relationships/customXml" Target="../ink/ink289.xml"/><Relationship Id="rId2" Type="http://schemas.openxmlformats.org/officeDocument/2006/relationships/customXml" Target="../ink/ink267.xml"/><Relationship Id="rId16" Type="http://schemas.openxmlformats.org/officeDocument/2006/relationships/customXml" Target="../ink/ink274.xml"/><Relationship Id="rId20" Type="http://schemas.openxmlformats.org/officeDocument/2006/relationships/customXml" Target="../ink/ink276.xml"/><Relationship Id="rId29" Type="http://schemas.openxmlformats.org/officeDocument/2006/relationships/image" Target="../media/image278.emf"/><Relationship Id="rId41" Type="http://schemas.openxmlformats.org/officeDocument/2006/relationships/image" Target="../media/image284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9.xml"/><Relationship Id="rId11" Type="http://schemas.openxmlformats.org/officeDocument/2006/relationships/image" Target="../media/image269.emf"/><Relationship Id="rId24" Type="http://schemas.openxmlformats.org/officeDocument/2006/relationships/customXml" Target="../ink/ink278.xml"/><Relationship Id="rId32" Type="http://schemas.openxmlformats.org/officeDocument/2006/relationships/customXml" Target="../ink/ink282.xml"/><Relationship Id="rId37" Type="http://schemas.openxmlformats.org/officeDocument/2006/relationships/image" Target="../media/image282.emf"/><Relationship Id="rId40" Type="http://schemas.openxmlformats.org/officeDocument/2006/relationships/customXml" Target="../ink/ink286.xml"/><Relationship Id="rId45" Type="http://schemas.openxmlformats.org/officeDocument/2006/relationships/image" Target="../media/image286.emf"/><Relationship Id="rId5" Type="http://schemas.openxmlformats.org/officeDocument/2006/relationships/image" Target="../media/image266.emf"/><Relationship Id="rId15" Type="http://schemas.openxmlformats.org/officeDocument/2006/relationships/image" Target="../media/image271.emf"/><Relationship Id="rId23" Type="http://schemas.openxmlformats.org/officeDocument/2006/relationships/image" Target="../media/image275.emf"/><Relationship Id="rId28" Type="http://schemas.openxmlformats.org/officeDocument/2006/relationships/customXml" Target="../ink/ink280.xml"/><Relationship Id="rId36" Type="http://schemas.openxmlformats.org/officeDocument/2006/relationships/customXml" Target="../ink/ink284.xml"/><Relationship Id="rId10" Type="http://schemas.openxmlformats.org/officeDocument/2006/relationships/customXml" Target="../ink/ink271.xml"/><Relationship Id="rId19" Type="http://schemas.openxmlformats.org/officeDocument/2006/relationships/image" Target="../media/image273.emf"/><Relationship Id="rId31" Type="http://schemas.openxmlformats.org/officeDocument/2006/relationships/image" Target="../media/image279.emf"/><Relationship Id="rId44" Type="http://schemas.openxmlformats.org/officeDocument/2006/relationships/customXml" Target="../ink/ink288.xml"/><Relationship Id="rId4" Type="http://schemas.openxmlformats.org/officeDocument/2006/relationships/customXml" Target="../ink/ink268.xml"/><Relationship Id="rId9" Type="http://schemas.openxmlformats.org/officeDocument/2006/relationships/image" Target="../media/image268.emf"/><Relationship Id="rId14" Type="http://schemas.openxmlformats.org/officeDocument/2006/relationships/customXml" Target="../ink/ink273.xml"/><Relationship Id="rId22" Type="http://schemas.openxmlformats.org/officeDocument/2006/relationships/customXml" Target="../ink/ink277.xml"/><Relationship Id="rId27" Type="http://schemas.openxmlformats.org/officeDocument/2006/relationships/image" Target="../media/image277.emf"/><Relationship Id="rId30" Type="http://schemas.openxmlformats.org/officeDocument/2006/relationships/customXml" Target="../ink/ink281.xml"/><Relationship Id="rId35" Type="http://schemas.openxmlformats.org/officeDocument/2006/relationships/image" Target="../media/image281.emf"/><Relationship Id="rId43" Type="http://schemas.openxmlformats.org/officeDocument/2006/relationships/image" Target="../media/image28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3.xml"/><Relationship Id="rId13" Type="http://schemas.openxmlformats.org/officeDocument/2006/relationships/image" Target="../media/image293.emf"/><Relationship Id="rId18" Type="http://schemas.openxmlformats.org/officeDocument/2006/relationships/customXml" Target="../ink/ink298.xml"/><Relationship Id="rId26" Type="http://schemas.openxmlformats.org/officeDocument/2006/relationships/customXml" Target="../ink/ink302.xml"/><Relationship Id="rId3" Type="http://schemas.openxmlformats.org/officeDocument/2006/relationships/image" Target="../media/image288.emf"/><Relationship Id="rId21" Type="http://schemas.openxmlformats.org/officeDocument/2006/relationships/image" Target="../media/image297.emf"/><Relationship Id="rId7" Type="http://schemas.openxmlformats.org/officeDocument/2006/relationships/image" Target="../media/image290.emf"/><Relationship Id="rId12" Type="http://schemas.openxmlformats.org/officeDocument/2006/relationships/customXml" Target="../ink/ink295.xml"/><Relationship Id="rId17" Type="http://schemas.openxmlformats.org/officeDocument/2006/relationships/image" Target="../media/image295.emf"/><Relationship Id="rId25" Type="http://schemas.openxmlformats.org/officeDocument/2006/relationships/image" Target="../media/image299.emf"/><Relationship Id="rId2" Type="http://schemas.openxmlformats.org/officeDocument/2006/relationships/customXml" Target="../ink/ink290.xml"/><Relationship Id="rId16" Type="http://schemas.openxmlformats.org/officeDocument/2006/relationships/customXml" Target="../ink/ink297.xml"/><Relationship Id="rId20" Type="http://schemas.openxmlformats.org/officeDocument/2006/relationships/customXml" Target="../ink/ink29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92.xml"/><Relationship Id="rId11" Type="http://schemas.openxmlformats.org/officeDocument/2006/relationships/image" Target="../media/image292.emf"/><Relationship Id="rId24" Type="http://schemas.openxmlformats.org/officeDocument/2006/relationships/customXml" Target="../ink/ink301.xml"/><Relationship Id="rId5" Type="http://schemas.openxmlformats.org/officeDocument/2006/relationships/image" Target="../media/image289.emf"/><Relationship Id="rId15" Type="http://schemas.openxmlformats.org/officeDocument/2006/relationships/image" Target="../media/image294.emf"/><Relationship Id="rId23" Type="http://schemas.openxmlformats.org/officeDocument/2006/relationships/image" Target="../media/image298.emf"/><Relationship Id="rId10" Type="http://schemas.openxmlformats.org/officeDocument/2006/relationships/customXml" Target="../ink/ink294.xml"/><Relationship Id="rId19" Type="http://schemas.openxmlformats.org/officeDocument/2006/relationships/image" Target="../media/image296.emf"/><Relationship Id="rId4" Type="http://schemas.openxmlformats.org/officeDocument/2006/relationships/customXml" Target="../ink/ink291.xml"/><Relationship Id="rId9" Type="http://schemas.openxmlformats.org/officeDocument/2006/relationships/image" Target="../media/image291.emf"/><Relationship Id="rId14" Type="http://schemas.openxmlformats.org/officeDocument/2006/relationships/customXml" Target="../ink/ink296.xml"/><Relationship Id="rId22" Type="http://schemas.openxmlformats.org/officeDocument/2006/relationships/customXml" Target="../ink/ink300.xml"/><Relationship Id="rId27" Type="http://schemas.openxmlformats.org/officeDocument/2006/relationships/image" Target="../media/image30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6.xml"/><Relationship Id="rId3" Type="http://schemas.openxmlformats.org/officeDocument/2006/relationships/image" Target="../media/image301.emf"/><Relationship Id="rId7" Type="http://schemas.openxmlformats.org/officeDocument/2006/relationships/image" Target="../media/image303.emf"/><Relationship Id="rId2" Type="http://schemas.openxmlformats.org/officeDocument/2006/relationships/customXml" Target="../ink/ink30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05.xml"/><Relationship Id="rId5" Type="http://schemas.openxmlformats.org/officeDocument/2006/relationships/image" Target="../media/image302.emf"/><Relationship Id="rId4" Type="http://schemas.openxmlformats.org/officeDocument/2006/relationships/customXml" Target="../ink/ink304.xml"/><Relationship Id="rId9" Type="http://schemas.openxmlformats.org/officeDocument/2006/relationships/image" Target="../media/image30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0.xml"/><Relationship Id="rId13" Type="http://schemas.openxmlformats.org/officeDocument/2006/relationships/image" Target="../media/image310.emf"/><Relationship Id="rId18" Type="http://schemas.openxmlformats.org/officeDocument/2006/relationships/customXml" Target="../ink/ink315.xml"/><Relationship Id="rId26" Type="http://schemas.openxmlformats.org/officeDocument/2006/relationships/customXml" Target="../ink/ink319.xml"/><Relationship Id="rId39" Type="http://schemas.openxmlformats.org/officeDocument/2006/relationships/image" Target="../media/image323.emf"/><Relationship Id="rId3" Type="http://schemas.openxmlformats.org/officeDocument/2006/relationships/image" Target="../media/image305.emf"/><Relationship Id="rId21" Type="http://schemas.openxmlformats.org/officeDocument/2006/relationships/image" Target="../media/image314.emf"/><Relationship Id="rId34" Type="http://schemas.openxmlformats.org/officeDocument/2006/relationships/customXml" Target="../ink/ink323.xml"/><Relationship Id="rId42" Type="http://schemas.openxmlformats.org/officeDocument/2006/relationships/customXml" Target="../ink/ink327.xml"/><Relationship Id="rId47" Type="http://schemas.openxmlformats.org/officeDocument/2006/relationships/image" Target="../media/image327.emf"/><Relationship Id="rId7" Type="http://schemas.openxmlformats.org/officeDocument/2006/relationships/image" Target="../media/image307.emf"/><Relationship Id="rId12" Type="http://schemas.openxmlformats.org/officeDocument/2006/relationships/customXml" Target="../ink/ink312.xml"/><Relationship Id="rId17" Type="http://schemas.openxmlformats.org/officeDocument/2006/relationships/image" Target="../media/image312.emf"/><Relationship Id="rId25" Type="http://schemas.openxmlformats.org/officeDocument/2006/relationships/image" Target="../media/image316.emf"/><Relationship Id="rId33" Type="http://schemas.openxmlformats.org/officeDocument/2006/relationships/image" Target="../media/image320.emf"/><Relationship Id="rId38" Type="http://schemas.openxmlformats.org/officeDocument/2006/relationships/customXml" Target="../ink/ink325.xml"/><Relationship Id="rId46" Type="http://schemas.openxmlformats.org/officeDocument/2006/relationships/customXml" Target="../ink/ink329.xml"/><Relationship Id="rId2" Type="http://schemas.openxmlformats.org/officeDocument/2006/relationships/customXml" Target="../ink/ink307.xml"/><Relationship Id="rId16" Type="http://schemas.openxmlformats.org/officeDocument/2006/relationships/customXml" Target="../ink/ink314.xml"/><Relationship Id="rId20" Type="http://schemas.openxmlformats.org/officeDocument/2006/relationships/customXml" Target="../ink/ink316.xml"/><Relationship Id="rId29" Type="http://schemas.openxmlformats.org/officeDocument/2006/relationships/image" Target="../media/image318.emf"/><Relationship Id="rId41" Type="http://schemas.openxmlformats.org/officeDocument/2006/relationships/image" Target="../media/image324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09.xml"/><Relationship Id="rId11" Type="http://schemas.openxmlformats.org/officeDocument/2006/relationships/image" Target="../media/image309.emf"/><Relationship Id="rId24" Type="http://schemas.openxmlformats.org/officeDocument/2006/relationships/customXml" Target="../ink/ink318.xml"/><Relationship Id="rId32" Type="http://schemas.openxmlformats.org/officeDocument/2006/relationships/customXml" Target="../ink/ink322.xml"/><Relationship Id="rId37" Type="http://schemas.openxmlformats.org/officeDocument/2006/relationships/image" Target="../media/image322.emf"/><Relationship Id="rId40" Type="http://schemas.openxmlformats.org/officeDocument/2006/relationships/customXml" Target="../ink/ink326.xml"/><Relationship Id="rId45" Type="http://schemas.openxmlformats.org/officeDocument/2006/relationships/image" Target="../media/image326.emf"/><Relationship Id="rId5" Type="http://schemas.openxmlformats.org/officeDocument/2006/relationships/image" Target="../media/image306.emf"/><Relationship Id="rId15" Type="http://schemas.openxmlformats.org/officeDocument/2006/relationships/image" Target="../media/image311.emf"/><Relationship Id="rId23" Type="http://schemas.openxmlformats.org/officeDocument/2006/relationships/image" Target="../media/image315.emf"/><Relationship Id="rId28" Type="http://schemas.openxmlformats.org/officeDocument/2006/relationships/customXml" Target="../ink/ink320.xml"/><Relationship Id="rId36" Type="http://schemas.openxmlformats.org/officeDocument/2006/relationships/customXml" Target="../ink/ink324.xml"/><Relationship Id="rId10" Type="http://schemas.openxmlformats.org/officeDocument/2006/relationships/customXml" Target="../ink/ink311.xml"/><Relationship Id="rId19" Type="http://schemas.openxmlformats.org/officeDocument/2006/relationships/image" Target="../media/image313.emf"/><Relationship Id="rId31" Type="http://schemas.openxmlformats.org/officeDocument/2006/relationships/image" Target="../media/image319.emf"/><Relationship Id="rId44" Type="http://schemas.openxmlformats.org/officeDocument/2006/relationships/customXml" Target="../ink/ink328.xml"/><Relationship Id="rId4" Type="http://schemas.openxmlformats.org/officeDocument/2006/relationships/customXml" Target="../ink/ink308.xml"/><Relationship Id="rId9" Type="http://schemas.openxmlformats.org/officeDocument/2006/relationships/image" Target="../media/image308.emf"/><Relationship Id="rId14" Type="http://schemas.openxmlformats.org/officeDocument/2006/relationships/customXml" Target="../ink/ink313.xml"/><Relationship Id="rId22" Type="http://schemas.openxmlformats.org/officeDocument/2006/relationships/customXml" Target="../ink/ink317.xml"/><Relationship Id="rId27" Type="http://schemas.openxmlformats.org/officeDocument/2006/relationships/image" Target="../media/image317.emf"/><Relationship Id="rId30" Type="http://schemas.openxmlformats.org/officeDocument/2006/relationships/customXml" Target="../ink/ink321.xml"/><Relationship Id="rId35" Type="http://schemas.openxmlformats.org/officeDocument/2006/relationships/image" Target="../media/image321.emf"/><Relationship Id="rId43" Type="http://schemas.openxmlformats.org/officeDocument/2006/relationships/image" Target="../media/image32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3.xml"/><Relationship Id="rId13" Type="http://schemas.openxmlformats.org/officeDocument/2006/relationships/image" Target="../media/image333.emf"/><Relationship Id="rId3" Type="http://schemas.openxmlformats.org/officeDocument/2006/relationships/image" Target="../media/image328.emf"/><Relationship Id="rId7" Type="http://schemas.openxmlformats.org/officeDocument/2006/relationships/image" Target="../media/image330.emf"/><Relationship Id="rId12" Type="http://schemas.openxmlformats.org/officeDocument/2006/relationships/customXml" Target="../ink/ink335.xml"/><Relationship Id="rId17" Type="http://schemas.openxmlformats.org/officeDocument/2006/relationships/image" Target="../media/image335.emf"/><Relationship Id="rId2" Type="http://schemas.openxmlformats.org/officeDocument/2006/relationships/customXml" Target="../ink/ink330.xml"/><Relationship Id="rId16" Type="http://schemas.openxmlformats.org/officeDocument/2006/relationships/customXml" Target="../ink/ink33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32.xml"/><Relationship Id="rId11" Type="http://schemas.openxmlformats.org/officeDocument/2006/relationships/image" Target="../media/image332.emf"/><Relationship Id="rId5" Type="http://schemas.openxmlformats.org/officeDocument/2006/relationships/image" Target="../media/image329.emf"/><Relationship Id="rId15" Type="http://schemas.openxmlformats.org/officeDocument/2006/relationships/image" Target="../media/image334.emf"/><Relationship Id="rId10" Type="http://schemas.openxmlformats.org/officeDocument/2006/relationships/customXml" Target="../ink/ink334.xml"/><Relationship Id="rId4" Type="http://schemas.openxmlformats.org/officeDocument/2006/relationships/customXml" Target="../ink/ink331.xml"/><Relationship Id="rId9" Type="http://schemas.openxmlformats.org/officeDocument/2006/relationships/image" Target="../media/image331.emf"/><Relationship Id="rId14" Type="http://schemas.openxmlformats.org/officeDocument/2006/relationships/customXml" Target="../ink/ink33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1.xml"/><Relationship Id="rId13" Type="http://schemas.openxmlformats.org/officeDocument/2006/relationships/image" Target="../media/image341.emf"/><Relationship Id="rId3" Type="http://schemas.openxmlformats.org/officeDocument/2006/relationships/image" Target="../media/image336.emf"/><Relationship Id="rId7" Type="http://schemas.openxmlformats.org/officeDocument/2006/relationships/image" Target="../media/image338.emf"/><Relationship Id="rId12" Type="http://schemas.openxmlformats.org/officeDocument/2006/relationships/customXml" Target="../ink/ink343.xml"/><Relationship Id="rId2" Type="http://schemas.openxmlformats.org/officeDocument/2006/relationships/customXml" Target="../ink/ink33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40.xml"/><Relationship Id="rId11" Type="http://schemas.openxmlformats.org/officeDocument/2006/relationships/image" Target="../media/image340.emf"/><Relationship Id="rId5" Type="http://schemas.openxmlformats.org/officeDocument/2006/relationships/image" Target="../media/image337.emf"/><Relationship Id="rId15" Type="http://schemas.openxmlformats.org/officeDocument/2006/relationships/image" Target="../media/image342.emf"/><Relationship Id="rId10" Type="http://schemas.openxmlformats.org/officeDocument/2006/relationships/customXml" Target="../ink/ink342.xml"/><Relationship Id="rId4" Type="http://schemas.openxmlformats.org/officeDocument/2006/relationships/customXml" Target="../ink/ink339.xml"/><Relationship Id="rId9" Type="http://schemas.openxmlformats.org/officeDocument/2006/relationships/image" Target="../media/image339.emf"/><Relationship Id="rId14" Type="http://schemas.openxmlformats.org/officeDocument/2006/relationships/customXml" Target="../ink/ink34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8.xml"/><Relationship Id="rId13" Type="http://schemas.openxmlformats.org/officeDocument/2006/relationships/image" Target="../media/image348.emf"/><Relationship Id="rId18" Type="http://schemas.openxmlformats.org/officeDocument/2006/relationships/customXml" Target="../ink/ink353.xml"/><Relationship Id="rId26" Type="http://schemas.openxmlformats.org/officeDocument/2006/relationships/customXml" Target="../ink/ink357.xml"/><Relationship Id="rId3" Type="http://schemas.openxmlformats.org/officeDocument/2006/relationships/image" Target="../media/image343.emf"/><Relationship Id="rId21" Type="http://schemas.openxmlformats.org/officeDocument/2006/relationships/image" Target="../media/image352.emf"/><Relationship Id="rId7" Type="http://schemas.openxmlformats.org/officeDocument/2006/relationships/image" Target="../media/image345.emf"/><Relationship Id="rId12" Type="http://schemas.openxmlformats.org/officeDocument/2006/relationships/customXml" Target="../ink/ink350.xml"/><Relationship Id="rId17" Type="http://schemas.openxmlformats.org/officeDocument/2006/relationships/image" Target="../media/image350.emf"/><Relationship Id="rId25" Type="http://schemas.openxmlformats.org/officeDocument/2006/relationships/image" Target="../media/image354.emf"/><Relationship Id="rId2" Type="http://schemas.openxmlformats.org/officeDocument/2006/relationships/customXml" Target="../ink/ink345.xml"/><Relationship Id="rId16" Type="http://schemas.openxmlformats.org/officeDocument/2006/relationships/customXml" Target="../ink/ink352.xml"/><Relationship Id="rId20" Type="http://schemas.openxmlformats.org/officeDocument/2006/relationships/customXml" Target="../ink/ink354.xml"/><Relationship Id="rId29" Type="http://schemas.openxmlformats.org/officeDocument/2006/relationships/image" Target="../media/image356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47.xml"/><Relationship Id="rId11" Type="http://schemas.openxmlformats.org/officeDocument/2006/relationships/image" Target="../media/image347.emf"/><Relationship Id="rId24" Type="http://schemas.openxmlformats.org/officeDocument/2006/relationships/customXml" Target="../ink/ink356.xml"/><Relationship Id="rId5" Type="http://schemas.openxmlformats.org/officeDocument/2006/relationships/image" Target="../media/image344.emf"/><Relationship Id="rId15" Type="http://schemas.openxmlformats.org/officeDocument/2006/relationships/image" Target="../media/image349.emf"/><Relationship Id="rId23" Type="http://schemas.openxmlformats.org/officeDocument/2006/relationships/image" Target="../media/image353.emf"/><Relationship Id="rId28" Type="http://schemas.openxmlformats.org/officeDocument/2006/relationships/customXml" Target="../ink/ink358.xml"/><Relationship Id="rId10" Type="http://schemas.openxmlformats.org/officeDocument/2006/relationships/customXml" Target="../ink/ink349.xml"/><Relationship Id="rId19" Type="http://schemas.openxmlformats.org/officeDocument/2006/relationships/image" Target="../media/image351.emf"/><Relationship Id="rId4" Type="http://schemas.openxmlformats.org/officeDocument/2006/relationships/customXml" Target="../ink/ink346.xml"/><Relationship Id="rId9" Type="http://schemas.openxmlformats.org/officeDocument/2006/relationships/image" Target="../media/image346.emf"/><Relationship Id="rId14" Type="http://schemas.openxmlformats.org/officeDocument/2006/relationships/customXml" Target="../ink/ink351.xml"/><Relationship Id="rId22" Type="http://schemas.openxmlformats.org/officeDocument/2006/relationships/customXml" Target="../ink/ink355.xml"/><Relationship Id="rId27" Type="http://schemas.openxmlformats.org/officeDocument/2006/relationships/image" Target="../media/image35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2.xml"/><Relationship Id="rId13" Type="http://schemas.openxmlformats.org/officeDocument/2006/relationships/image" Target="../media/image362.emf"/><Relationship Id="rId18" Type="http://schemas.openxmlformats.org/officeDocument/2006/relationships/customXml" Target="../ink/ink367.xml"/><Relationship Id="rId3" Type="http://schemas.openxmlformats.org/officeDocument/2006/relationships/image" Target="../media/image357.emf"/><Relationship Id="rId7" Type="http://schemas.openxmlformats.org/officeDocument/2006/relationships/image" Target="../media/image359.emf"/><Relationship Id="rId12" Type="http://schemas.openxmlformats.org/officeDocument/2006/relationships/customXml" Target="../ink/ink364.xml"/><Relationship Id="rId17" Type="http://schemas.openxmlformats.org/officeDocument/2006/relationships/image" Target="../media/image364.emf"/><Relationship Id="rId2" Type="http://schemas.openxmlformats.org/officeDocument/2006/relationships/customXml" Target="../ink/ink359.xml"/><Relationship Id="rId16" Type="http://schemas.openxmlformats.org/officeDocument/2006/relationships/customXml" Target="../ink/ink36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61.xml"/><Relationship Id="rId11" Type="http://schemas.openxmlformats.org/officeDocument/2006/relationships/image" Target="../media/image361.emf"/><Relationship Id="rId5" Type="http://schemas.openxmlformats.org/officeDocument/2006/relationships/image" Target="../media/image358.emf"/><Relationship Id="rId15" Type="http://schemas.openxmlformats.org/officeDocument/2006/relationships/image" Target="../media/image363.emf"/><Relationship Id="rId10" Type="http://schemas.openxmlformats.org/officeDocument/2006/relationships/customXml" Target="../ink/ink363.xml"/><Relationship Id="rId19" Type="http://schemas.openxmlformats.org/officeDocument/2006/relationships/image" Target="../media/image365.emf"/><Relationship Id="rId4" Type="http://schemas.openxmlformats.org/officeDocument/2006/relationships/customXml" Target="../ink/ink360.xml"/><Relationship Id="rId9" Type="http://schemas.openxmlformats.org/officeDocument/2006/relationships/image" Target="../media/image360.emf"/><Relationship Id="rId14" Type="http://schemas.openxmlformats.org/officeDocument/2006/relationships/customXml" Target="../ink/ink36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1.xml"/><Relationship Id="rId13" Type="http://schemas.openxmlformats.org/officeDocument/2006/relationships/image" Target="../media/image219.emf"/><Relationship Id="rId18" Type="http://schemas.openxmlformats.org/officeDocument/2006/relationships/customXml" Target="../ink/ink376.xml"/><Relationship Id="rId26" Type="http://schemas.openxmlformats.org/officeDocument/2006/relationships/customXml" Target="../ink/ink380.xml"/><Relationship Id="rId3" Type="http://schemas.openxmlformats.org/officeDocument/2006/relationships/image" Target="../media/image366.emf"/><Relationship Id="rId21" Type="http://schemas.openxmlformats.org/officeDocument/2006/relationships/image" Target="../media/image374.emf"/><Relationship Id="rId7" Type="http://schemas.openxmlformats.org/officeDocument/2006/relationships/image" Target="../media/image368.emf"/><Relationship Id="rId12" Type="http://schemas.openxmlformats.org/officeDocument/2006/relationships/customXml" Target="../ink/ink373.xml"/><Relationship Id="rId17" Type="http://schemas.openxmlformats.org/officeDocument/2006/relationships/image" Target="../media/image372.emf"/><Relationship Id="rId25" Type="http://schemas.openxmlformats.org/officeDocument/2006/relationships/image" Target="../media/image376.emf"/><Relationship Id="rId2" Type="http://schemas.openxmlformats.org/officeDocument/2006/relationships/customXml" Target="../ink/ink368.xml"/><Relationship Id="rId16" Type="http://schemas.openxmlformats.org/officeDocument/2006/relationships/customXml" Target="../ink/ink375.xml"/><Relationship Id="rId20" Type="http://schemas.openxmlformats.org/officeDocument/2006/relationships/customXml" Target="../ink/ink37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70.xml"/><Relationship Id="rId11" Type="http://schemas.openxmlformats.org/officeDocument/2006/relationships/image" Target="../media/image370.emf"/><Relationship Id="rId24" Type="http://schemas.openxmlformats.org/officeDocument/2006/relationships/customXml" Target="../ink/ink379.xml"/><Relationship Id="rId5" Type="http://schemas.openxmlformats.org/officeDocument/2006/relationships/image" Target="../media/image367.emf"/><Relationship Id="rId15" Type="http://schemas.openxmlformats.org/officeDocument/2006/relationships/image" Target="../media/image371.emf"/><Relationship Id="rId23" Type="http://schemas.openxmlformats.org/officeDocument/2006/relationships/image" Target="../media/image375.emf"/><Relationship Id="rId10" Type="http://schemas.openxmlformats.org/officeDocument/2006/relationships/customXml" Target="../ink/ink372.xml"/><Relationship Id="rId19" Type="http://schemas.openxmlformats.org/officeDocument/2006/relationships/image" Target="../media/image373.emf"/><Relationship Id="rId4" Type="http://schemas.openxmlformats.org/officeDocument/2006/relationships/customXml" Target="../ink/ink369.xml"/><Relationship Id="rId9" Type="http://schemas.openxmlformats.org/officeDocument/2006/relationships/image" Target="../media/image369.emf"/><Relationship Id="rId14" Type="http://schemas.openxmlformats.org/officeDocument/2006/relationships/customXml" Target="../ink/ink374.xml"/><Relationship Id="rId22" Type="http://schemas.openxmlformats.org/officeDocument/2006/relationships/customXml" Target="../ink/ink378.xml"/><Relationship Id="rId27" Type="http://schemas.openxmlformats.org/officeDocument/2006/relationships/image" Target="../media/image37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4.xml"/><Relationship Id="rId13" Type="http://schemas.openxmlformats.org/officeDocument/2006/relationships/image" Target="../media/image383.emf"/><Relationship Id="rId18" Type="http://schemas.openxmlformats.org/officeDocument/2006/relationships/customXml" Target="../ink/ink389.xml"/><Relationship Id="rId3" Type="http://schemas.openxmlformats.org/officeDocument/2006/relationships/image" Target="../media/image378.emf"/><Relationship Id="rId21" Type="http://schemas.openxmlformats.org/officeDocument/2006/relationships/image" Target="../media/image387.emf"/><Relationship Id="rId7" Type="http://schemas.openxmlformats.org/officeDocument/2006/relationships/image" Target="../media/image380.emf"/><Relationship Id="rId12" Type="http://schemas.openxmlformats.org/officeDocument/2006/relationships/customXml" Target="../ink/ink386.xml"/><Relationship Id="rId17" Type="http://schemas.openxmlformats.org/officeDocument/2006/relationships/image" Target="../media/image385.emf"/><Relationship Id="rId2" Type="http://schemas.openxmlformats.org/officeDocument/2006/relationships/customXml" Target="../ink/ink381.xml"/><Relationship Id="rId16" Type="http://schemas.openxmlformats.org/officeDocument/2006/relationships/customXml" Target="../ink/ink388.xml"/><Relationship Id="rId20" Type="http://schemas.openxmlformats.org/officeDocument/2006/relationships/customXml" Target="../ink/ink39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83.xml"/><Relationship Id="rId11" Type="http://schemas.openxmlformats.org/officeDocument/2006/relationships/image" Target="../media/image382.emf"/><Relationship Id="rId5" Type="http://schemas.openxmlformats.org/officeDocument/2006/relationships/image" Target="../media/image379.emf"/><Relationship Id="rId15" Type="http://schemas.openxmlformats.org/officeDocument/2006/relationships/image" Target="../media/image384.emf"/><Relationship Id="rId23" Type="http://schemas.openxmlformats.org/officeDocument/2006/relationships/image" Target="../media/image388.emf"/><Relationship Id="rId10" Type="http://schemas.openxmlformats.org/officeDocument/2006/relationships/customXml" Target="../ink/ink385.xml"/><Relationship Id="rId19" Type="http://schemas.openxmlformats.org/officeDocument/2006/relationships/image" Target="../media/image386.emf"/><Relationship Id="rId4" Type="http://schemas.openxmlformats.org/officeDocument/2006/relationships/customXml" Target="../ink/ink382.xml"/><Relationship Id="rId9" Type="http://schemas.openxmlformats.org/officeDocument/2006/relationships/image" Target="../media/image381.emf"/><Relationship Id="rId14" Type="http://schemas.openxmlformats.org/officeDocument/2006/relationships/customXml" Target="../ink/ink387.xml"/><Relationship Id="rId22" Type="http://schemas.openxmlformats.org/officeDocument/2006/relationships/customXml" Target="../ink/ink39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14.emf"/><Relationship Id="rId18" Type="http://schemas.openxmlformats.org/officeDocument/2006/relationships/customXml" Target="../ink/ink42.xml"/><Relationship Id="rId3" Type="http://schemas.openxmlformats.org/officeDocument/2006/relationships/image" Target="../media/image9.emf"/><Relationship Id="rId21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ustomXml" Target="../ink/ink39.xml"/><Relationship Id="rId17" Type="http://schemas.openxmlformats.org/officeDocument/2006/relationships/image" Target="../media/image16.emf"/><Relationship Id="rId25" Type="http://schemas.openxmlformats.org/officeDocument/2006/relationships/image" Target="../media/image20.emf"/><Relationship Id="rId2" Type="http://schemas.openxmlformats.org/officeDocument/2006/relationships/customXml" Target="../ink/ink34.xml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6.xml"/><Relationship Id="rId11" Type="http://schemas.openxmlformats.org/officeDocument/2006/relationships/image" Target="../media/image13.emf"/><Relationship Id="rId24" Type="http://schemas.openxmlformats.org/officeDocument/2006/relationships/customXml" Target="../ink/ink45.xml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23" Type="http://schemas.openxmlformats.org/officeDocument/2006/relationships/image" Target="../media/image19.emf"/><Relationship Id="rId10" Type="http://schemas.openxmlformats.org/officeDocument/2006/relationships/customXml" Target="../ink/ink38.xml"/><Relationship Id="rId19" Type="http://schemas.openxmlformats.org/officeDocument/2006/relationships/image" Target="../media/image17.emf"/><Relationship Id="rId4" Type="http://schemas.openxmlformats.org/officeDocument/2006/relationships/customXml" Target="../ink/ink35.xml"/><Relationship Id="rId9" Type="http://schemas.openxmlformats.org/officeDocument/2006/relationships/image" Target="../media/image12.emf"/><Relationship Id="rId14" Type="http://schemas.openxmlformats.org/officeDocument/2006/relationships/customXml" Target="../ink/ink40.xml"/><Relationship Id="rId22" Type="http://schemas.openxmlformats.org/officeDocument/2006/relationships/customXml" Target="../ink/ink4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5.xml"/><Relationship Id="rId13" Type="http://schemas.openxmlformats.org/officeDocument/2006/relationships/image" Target="../media/image394.emf"/><Relationship Id="rId3" Type="http://schemas.openxmlformats.org/officeDocument/2006/relationships/image" Target="../media/image389.emf"/><Relationship Id="rId7" Type="http://schemas.openxmlformats.org/officeDocument/2006/relationships/image" Target="../media/image391.emf"/><Relationship Id="rId12" Type="http://schemas.openxmlformats.org/officeDocument/2006/relationships/customXml" Target="../ink/ink397.xml"/><Relationship Id="rId2" Type="http://schemas.openxmlformats.org/officeDocument/2006/relationships/customXml" Target="../ink/ink39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94.xml"/><Relationship Id="rId11" Type="http://schemas.openxmlformats.org/officeDocument/2006/relationships/image" Target="../media/image393.emf"/><Relationship Id="rId5" Type="http://schemas.openxmlformats.org/officeDocument/2006/relationships/image" Target="../media/image390.emf"/><Relationship Id="rId15" Type="http://schemas.openxmlformats.org/officeDocument/2006/relationships/image" Target="../media/image395.emf"/><Relationship Id="rId10" Type="http://schemas.openxmlformats.org/officeDocument/2006/relationships/customXml" Target="../ink/ink396.xml"/><Relationship Id="rId4" Type="http://schemas.openxmlformats.org/officeDocument/2006/relationships/customXml" Target="../ink/ink393.xml"/><Relationship Id="rId9" Type="http://schemas.openxmlformats.org/officeDocument/2006/relationships/image" Target="../media/image392.emf"/><Relationship Id="rId14" Type="http://schemas.openxmlformats.org/officeDocument/2006/relationships/customXml" Target="../ink/ink39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2.xml"/><Relationship Id="rId13" Type="http://schemas.openxmlformats.org/officeDocument/2006/relationships/image" Target="../media/image401.emf"/><Relationship Id="rId18" Type="http://schemas.openxmlformats.org/officeDocument/2006/relationships/customXml" Target="../ink/ink407.xml"/><Relationship Id="rId26" Type="http://schemas.openxmlformats.org/officeDocument/2006/relationships/customXml" Target="../ink/ink411.xml"/><Relationship Id="rId39" Type="http://schemas.openxmlformats.org/officeDocument/2006/relationships/image" Target="../media/image414.emf"/><Relationship Id="rId3" Type="http://schemas.openxmlformats.org/officeDocument/2006/relationships/image" Target="../media/image396.emf"/><Relationship Id="rId21" Type="http://schemas.openxmlformats.org/officeDocument/2006/relationships/image" Target="../media/image405.emf"/><Relationship Id="rId34" Type="http://schemas.openxmlformats.org/officeDocument/2006/relationships/customXml" Target="../ink/ink415.xml"/><Relationship Id="rId42" Type="http://schemas.openxmlformats.org/officeDocument/2006/relationships/customXml" Target="../ink/ink419.xml"/><Relationship Id="rId47" Type="http://schemas.openxmlformats.org/officeDocument/2006/relationships/image" Target="../media/image418.emf"/><Relationship Id="rId7" Type="http://schemas.openxmlformats.org/officeDocument/2006/relationships/image" Target="../media/image398.emf"/><Relationship Id="rId12" Type="http://schemas.openxmlformats.org/officeDocument/2006/relationships/customXml" Target="../ink/ink404.xml"/><Relationship Id="rId17" Type="http://schemas.openxmlformats.org/officeDocument/2006/relationships/image" Target="../media/image403.emf"/><Relationship Id="rId25" Type="http://schemas.openxmlformats.org/officeDocument/2006/relationships/image" Target="../media/image407.emf"/><Relationship Id="rId33" Type="http://schemas.openxmlformats.org/officeDocument/2006/relationships/image" Target="../media/image411.emf"/><Relationship Id="rId38" Type="http://schemas.openxmlformats.org/officeDocument/2006/relationships/customXml" Target="../ink/ink417.xml"/><Relationship Id="rId46" Type="http://schemas.openxmlformats.org/officeDocument/2006/relationships/customXml" Target="../ink/ink421.xml"/><Relationship Id="rId2" Type="http://schemas.openxmlformats.org/officeDocument/2006/relationships/customXml" Target="../ink/ink399.xml"/><Relationship Id="rId16" Type="http://schemas.openxmlformats.org/officeDocument/2006/relationships/customXml" Target="../ink/ink406.xml"/><Relationship Id="rId20" Type="http://schemas.openxmlformats.org/officeDocument/2006/relationships/customXml" Target="../ink/ink408.xml"/><Relationship Id="rId29" Type="http://schemas.openxmlformats.org/officeDocument/2006/relationships/image" Target="../media/image409.emf"/><Relationship Id="rId41" Type="http://schemas.openxmlformats.org/officeDocument/2006/relationships/image" Target="../media/image415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01.xml"/><Relationship Id="rId11" Type="http://schemas.openxmlformats.org/officeDocument/2006/relationships/image" Target="../media/image400.emf"/><Relationship Id="rId24" Type="http://schemas.openxmlformats.org/officeDocument/2006/relationships/customXml" Target="../ink/ink410.xml"/><Relationship Id="rId32" Type="http://schemas.openxmlformats.org/officeDocument/2006/relationships/customXml" Target="../ink/ink414.xml"/><Relationship Id="rId37" Type="http://schemas.openxmlformats.org/officeDocument/2006/relationships/image" Target="../media/image413.emf"/><Relationship Id="rId40" Type="http://schemas.openxmlformats.org/officeDocument/2006/relationships/customXml" Target="../ink/ink418.xml"/><Relationship Id="rId45" Type="http://schemas.openxmlformats.org/officeDocument/2006/relationships/image" Target="../media/image417.emf"/><Relationship Id="rId5" Type="http://schemas.openxmlformats.org/officeDocument/2006/relationships/image" Target="../media/image397.emf"/><Relationship Id="rId15" Type="http://schemas.openxmlformats.org/officeDocument/2006/relationships/image" Target="../media/image402.emf"/><Relationship Id="rId23" Type="http://schemas.openxmlformats.org/officeDocument/2006/relationships/image" Target="../media/image406.emf"/><Relationship Id="rId28" Type="http://schemas.openxmlformats.org/officeDocument/2006/relationships/customXml" Target="../ink/ink412.xml"/><Relationship Id="rId36" Type="http://schemas.openxmlformats.org/officeDocument/2006/relationships/customXml" Target="../ink/ink416.xml"/><Relationship Id="rId10" Type="http://schemas.openxmlformats.org/officeDocument/2006/relationships/customXml" Target="../ink/ink403.xml"/><Relationship Id="rId19" Type="http://schemas.openxmlformats.org/officeDocument/2006/relationships/image" Target="../media/image404.emf"/><Relationship Id="rId31" Type="http://schemas.openxmlformats.org/officeDocument/2006/relationships/image" Target="../media/image410.emf"/><Relationship Id="rId44" Type="http://schemas.openxmlformats.org/officeDocument/2006/relationships/customXml" Target="../ink/ink420.xml"/><Relationship Id="rId4" Type="http://schemas.openxmlformats.org/officeDocument/2006/relationships/customXml" Target="../ink/ink400.xml"/><Relationship Id="rId9" Type="http://schemas.openxmlformats.org/officeDocument/2006/relationships/image" Target="../media/image399.emf"/><Relationship Id="rId14" Type="http://schemas.openxmlformats.org/officeDocument/2006/relationships/customXml" Target="../ink/ink405.xml"/><Relationship Id="rId22" Type="http://schemas.openxmlformats.org/officeDocument/2006/relationships/customXml" Target="../ink/ink409.xml"/><Relationship Id="rId27" Type="http://schemas.openxmlformats.org/officeDocument/2006/relationships/image" Target="../media/image408.emf"/><Relationship Id="rId30" Type="http://schemas.openxmlformats.org/officeDocument/2006/relationships/customXml" Target="../ink/ink413.xml"/><Relationship Id="rId35" Type="http://schemas.openxmlformats.org/officeDocument/2006/relationships/image" Target="../media/image412.emf"/><Relationship Id="rId43" Type="http://schemas.openxmlformats.org/officeDocument/2006/relationships/image" Target="../media/image41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5.xml"/><Relationship Id="rId13" Type="http://schemas.openxmlformats.org/officeDocument/2006/relationships/image" Target="../media/image424.emf"/><Relationship Id="rId18" Type="http://schemas.openxmlformats.org/officeDocument/2006/relationships/customXml" Target="../ink/ink430.xml"/><Relationship Id="rId26" Type="http://schemas.openxmlformats.org/officeDocument/2006/relationships/customXml" Target="../ink/ink434.xml"/><Relationship Id="rId39" Type="http://schemas.openxmlformats.org/officeDocument/2006/relationships/image" Target="../media/image437.emf"/><Relationship Id="rId3" Type="http://schemas.openxmlformats.org/officeDocument/2006/relationships/image" Target="../media/image419.emf"/><Relationship Id="rId21" Type="http://schemas.openxmlformats.org/officeDocument/2006/relationships/image" Target="../media/image428.emf"/><Relationship Id="rId34" Type="http://schemas.openxmlformats.org/officeDocument/2006/relationships/customXml" Target="../ink/ink438.xml"/><Relationship Id="rId7" Type="http://schemas.openxmlformats.org/officeDocument/2006/relationships/image" Target="../media/image421.emf"/><Relationship Id="rId12" Type="http://schemas.openxmlformats.org/officeDocument/2006/relationships/customXml" Target="../ink/ink427.xml"/><Relationship Id="rId17" Type="http://schemas.openxmlformats.org/officeDocument/2006/relationships/image" Target="../media/image426.emf"/><Relationship Id="rId25" Type="http://schemas.openxmlformats.org/officeDocument/2006/relationships/image" Target="../media/image430.emf"/><Relationship Id="rId33" Type="http://schemas.openxmlformats.org/officeDocument/2006/relationships/image" Target="../media/image434.emf"/><Relationship Id="rId38" Type="http://schemas.openxmlformats.org/officeDocument/2006/relationships/customXml" Target="../ink/ink440.xml"/><Relationship Id="rId2" Type="http://schemas.openxmlformats.org/officeDocument/2006/relationships/customXml" Target="../ink/ink422.xml"/><Relationship Id="rId16" Type="http://schemas.openxmlformats.org/officeDocument/2006/relationships/customXml" Target="../ink/ink429.xml"/><Relationship Id="rId20" Type="http://schemas.openxmlformats.org/officeDocument/2006/relationships/customXml" Target="../ink/ink431.xml"/><Relationship Id="rId29" Type="http://schemas.openxmlformats.org/officeDocument/2006/relationships/image" Target="../media/image432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24.xml"/><Relationship Id="rId11" Type="http://schemas.openxmlformats.org/officeDocument/2006/relationships/image" Target="../media/image423.emf"/><Relationship Id="rId24" Type="http://schemas.openxmlformats.org/officeDocument/2006/relationships/customXml" Target="../ink/ink433.xml"/><Relationship Id="rId32" Type="http://schemas.openxmlformats.org/officeDocument/2006/relationships/customXml" Target="../ink/ink437.xml"/><Relationship Id="rId37" Type="http://schemas.openxmlformats.org/officeDocument/2006/relationships/image" Target="../media/image436.emf"/><Relationship Id="rId5" Type="http://schemas.openxmlformats.org/officeDocument/2006/relationships/image" Target="../media/image420.emf"/><Relationship Id="rId15" Type="http://schemas.openxmlformats.org/officeDocument/2006/relationships/image" Target="../media/image425.emf"/><Relationship Id="rId23" Type="http://schemas.openxmlformats.org/officeDocument/2006/relationships/image" Target="../media/image429.emf"/><Relationship Id="rId28" Type="http://schemas.openxmlformats.org/officeDocument/2006/relationships/customXml" Target="../ink/ink435.xml"/><Relationship Id="rId36" Type="http://schemas.openxmlformats.org/officeDocument/2006/relationships/customXml" Target="../ink/ink439.xml"/><Relationship Id="rId10" Type="http://schemas.openxmlformats.org/officeDocument/2006/relationships/customXml" Target="../ink/ink426.xml"/><Relationship Id="rId19" Type="http://schemas.openxmlformats.org/officeDocument/2006/relationships/image" Target="../media/image427.emf"/><Relationship Id="rId31" Type="http://schemas.openxmlformats.org/officeDocument/2006/relationships/image" Target="../media/image433.emf"/><Relationship Id="rId4" Type="http://schemas.openxmlformats.org/officeDocument/2006/relationships/customXml" Target="../ink/ink423.xml"/><Relationship Id="rId9" Type="http://schemas.openxmlformats.org/officeDocument/2006/relationships/image" Target="../media/image422.emf"/><Relationship Id="rId14" Type="http://schemas.openxmlformats.org/officeDocument/2006/relationships/customXml" Target="../ink/ink428.xml"/><Relationship Id="rId22" Type="http://schemas.openxmlformats.org/officeDocument/2006/relationships/customXml" Target="../ink/ink432.xml"/><Relationship Id="rId27" Type="http://schemas.openxmlformats.org/officeDocument/2006/relationships/image" Target="../media/image431.emf"/><Relationship Id="rId30" Type="http://schemas.openxmlformats.org/officeDocument/2006/relationships/customXml" Target="../ink/ink436.xml"/><Relationship Id="rId35" Type="http://schemas.openxmlformats.org/officeDocument/2006/relationships/image" Target="../media/image43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4.xml"/><Relationship Id="rId13" Type="http://schemas.openxmlformats.org/officeDocument/2006/relationships/image" Target="../media/image443.emf"/><Relationship Id="rId18" Type="http://schemas.openxmlformats.org/officeDocument/2006/relationships/customXml" Target="../ink/ink449.xml"/><Relationship Id="rId26" Type="http://schemas.openxmlformats.org/officeDocument/2006/relationships/customXml" Target="../ink/ink453.xml"/><Relationship Id="rId3" Type="http://schemas.openxmlformats.org/officeDocument/2006/relationships/image" Target="../media/image438.emf"/><Relationship Id="rId21" Type="http://schemas.openxmlformats.org/officeDocument/2006/relationships/image" Target="../media/image447.emf"/><Relationship Id="rId34" Type="http://schemas.openxmlformats.org/officeDocument/2006/relationships/customXml" Target="../ink/ink457.xml"/><Relationship Id="rId7" Type="http://schemas.openxmlformats.org/officeDocument/2006/relationships/image" Target="../media/image440.emf"/><Relationship Id="rId12" Type="http://schemas.openxmlformats.org/officeDocument/2006/relationships/customXml" Target="../ink/ink446.xml"/><Relationship Id="rId17" Type="http://schemas.openxmlformats.org/officeDocument/2006/relationships/image" Target="../media/image445.emf"/><Relationship Id="rId25" Type="http://schemas.openxmlformats.org/officeDocument/2006/relationships/image" Target="../media/image449.emf"/><Relationship Id="rId33" Type="http://schemas.openxmlformats.org/officeDocument/2006/relationships/image" Target="../media/image453.emf"/><Relationship Id="rId2" Type="http://schemas.openxmlformats.org/officeDocument/2006/relationships/customXml" Target="../ink/ink441.xml"/><Relationship Id="rId16" Type="http://schemas.openxmlformats.org/officeDocument/2006/relationships/customXml" Target="../ink/ink448.xml"/><Relationship Id="rId20" Type="http://schemas.openxmlformats.org/officeDocument/2006/relationships/customXml" Target="../ink/ink450.xml"/><Relationship Id="rId29" Type="http://schemas.openxmlformats.org/officeDocument/2006/relationships/image" Target="../media/image451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43.xml"/><Relationship Id="rId11" Type="http://schemas.openxmlformats.org/officeDocument/2006/relationships/image" Target="../media/image442.emf"/><Relationship Id="rId24" Type="http://schemas.openxmlformats.org/officeDocument/2006/relationships/customXml" Target="../ink/ink452.xml"/><Relationship Id="rId32" Type="http://schemas.openxmlformats.org/officeDocument/2006/relationships/customXml" Target="../ink/ink456.xml"/><Relationship Id="rId37" Type="http://schemas.openxmlformats.org/officeDocument/2006/relationships/image" Target="../media/image455.emf"/><Relationship Id="rId5" Type="http://schemas.openxmlformats.org/officeDocument/2006/relationships/image" Target="../media/image439.emf"/><Relationship Id="rId15" Type="http://schemas.openxmlformats.org/officeDocument/2006/relationships/image" Target="../media/image444.emf"/><Relationship Id="rId23" Type="http://schemas.openxmlformats.org/officeDocument/2006/relationships/image" Target="../media/image448.emf"/><Relationship Id="rId28" Type="http://schemas.openxmlformats.org/officeDocument/2006/relationships/customXml" Target="../ink/ink454.xml"/><Relationship Id="rId36" Type="http://schemas.openxmlformats.org/officeDocument/2006/relationships/customXml" Target="../ink/ink458.xml"/><Relationship Id="rId10" Type="http://schemas.openxmlformats.org/officeDocument/2006/relationships/customXml" Target="../ink/ink445.xml"/><Relationship Id="rId19" Type="http://schemas.openxmlformats.org/officeDocument/2006/relationships/image" Target="../media/image446.emf"/><Relationship Id="rId31" Type="http://schemas.openxmlformats.org/officeDocument/2006/relationships/image" Target="../media/image452.emf"/><Relationship Id="rId4" Type="http://schemas.openxmlformats.org/officeDocument/2006/relationships/customXml" Target="../ink/ink442.xml"/><Relationship Id="rId9" Type="http://schemas.openxmlformats.org/officeDocument/2006/relationships/image" Target="../media/image441.emf"/><Relationship Id="rId14" Type="http://schemas.openxmlformats.org/officeDocument/2006/relationships/customXml" Target="../ink/ink447.xml"/><Relationship Id="rId22" Type="http://schemas.openxmlformats.org/officeDocument/2006/relationships/customXml" Target="../ink/ink451.xml"/><Relationship Id="rId27" Type="http://schemas.openxmlformats.org/officeDocument/2006/relationships/image" Target="../media/image450.emf"/><Relationship Id="rId30" Type="http://schemas.openxmlformats.org/officeDocument/2006/relationships/customXml" Target="../ink/ink455.xml"/><Relationship Id="rId35" Type="http://schemas.openxmlformats.org/officeDocument/2006/relationships/image" Target="../media/image454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2.xml"/><Relationship Id="rId13" Type="http://schemas.openxmlformats.org/officeDocument/2006/relationships/image" Target="../media/image461.emf"/><Relationship Id="rId18" Type="http://schemas.openxmlformats.org/officeDocument/2006/relationships/customXml" Target="../ink/ink467.xml"/><Relationship Id="rId26" Type="http://schemas.openxmlformats.org/officeDocument/2006/relationships/customXml" Target="../ink/ink471.xml"/><Relationship Id="rId3" Type="http://schemas.openxmlformats.org/officeDocument/2006/relationships/image" Target="../media/image456.emf"/><Relationship Id="rId21" Type="http://schemas.openxmlformats.org/officeDocument/2006/relationships/image" Target="../media/image465.emf"/><Relationship Id="rId7" Type="http://schemas.openxmlformats.org/officeDocument/2006/relationships/image" Target="../media/image458.emf"/><Relationship Id="rId12" Type="http://schemas.openxmlformats.org/officeDocument/2006/relationships/customXml" Target="../ink/ink464.xml"/><Relationship Id="rId17" Type="http://schemas.openxmlformats.org/officeDocument/2006/relationships/image" Target="../media/image463.emf"/><Relationship Id="rId25" Type="http://schemas.openxmlformats.org/officeDocument/2006/relationships/image" Target="../media/image467.emf"/><Relationship Id="rId33" Type="http://schemas.openxmlformats.org/officeDocument/2006/relationships/image" Target="../media/image471.emf"/><Relationship Id="rId2" Type="http://schemas.openxmlformats.org/officeDocument/2006/relationships/customXml" Target="../ink/ink459.xml"/><Relationship Id="rId16" Type="http://schemas.openxmlformats.org/officeDocument/2006/relationships/customXml" Target="../ink/ink466.xml"/><Relationship Id="rId20" Type="http://schemas.openxmlformats.org/officeDocument/2006/relationships/customXml" Target="../ink/ink468.xml"/><Relationship Id="rId29" Type="http://schemas.openxmlformats.org/officeDocument/2006/relationships/image" Target="../media/image46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61.xml"/><Relationship Id="rId11" Type="http://schemas.openxmlformats.org/officeDocument/2006/relationships/image" Target="../media/image460.emf"/><Relationship Id="rId24" Type="http://schemas.openxmlformats.org/officeDocument/2006/relationships/customXml" Target="../ink/ink470.xml"/><Relationship Id="rId32" Type="http://schemas.openxmlformats.org/officeDocument/2006/relationships/customXml" Target="../ink/ink474.xml"/><Relationship Id="rId5" Type="http://schemas.openxmlformats.org/officeDocument/2006/relationships/image" Target="../media/image457.emf"/><Relationship Id="rId15" Type="http://schemas.openxmlformats.org/officeDocument/2006/relationships/image" Target="../media/image462.emf"/><Relationship Id="rId23" Type="http://schemas.openxmlformats.org/officeDocument/2006/relationships/image" Target="../media/image466.emf"/><Relationship Id="rId28" Type="http://schemas.openxmlformats.org/officeDocument/2006/relationships/customXml" Target="../ink/ink472.xml"/><Relationship Id="rId10" Type="http://schemas.openxmlformats.org/officeDocument/2006/relationships/customXml" Target="../ink/ink463.xml"/><Relationship Id="rId19" Type="http://schemas.openxmlformats.org/officeDocument/2006/relationships/image" Target="../media/image464.emf"/><Relationship Id="rId31" Type="http://schemas.openxmlformats.org/officeDocument/2006/relationships/image" Target="../media/image470.emf"/><Relationship Id="rId4" Type="http://schemas.openxmlformats.org/officeDocument/2006/relationships/customXml" Target="../ink/ink460.xml"/><Relationship Id="rId9" Type="http://schemas.openxmlformats.org/officeDocument/2006/relationships/image" Target="../media/image459.emf"/><Relationship Id="rId14" Type="http://schemas.openxmlformats.org/officeDocument/2006/relationships/customXml" Target="../ink/ink465.xml"/><Relationship Id="rId22" Type="http://schemas.openxmlformats.org/officeDocument/2006/relationships/customXml" Target="../ink/ink469.xml"/><Relationship Id="rId27" Type="http://schemas.openxmlformats.org/officeDocument/2006/relationships/image" Target="../media/image468.emf"/><Relationship Id="rId30" Type="http://schemas.openxmlformats.org/officeDocument/2006/relationships/customXml" Target="../ink/ink47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8.xml"/><Relationship Id="rId13" Type="http://schemas.openxmlformats.org/officeDocument/2006/relationships/image" Target="../media/image477.emf"/><Relationship Id="rId3" Type="http://schemas.openxmlformats.org/officeDocument/2006/relationships/image" Target="../media/image472.emf"/><Relationship Id="rId7" Type="http://schemas.openxmlformats.org/officeDocument/2006/relationships/image" Target="../media/image474.emf"/><Relationship Id="rId12" Type="http://schemas.openxmlformats.org/officeDocument/2006/relationships/customXml" Target="../ink/ink480.xml"/><Relationship Id="rId2" Type="http://schemas.openxmlformats.org/officeDocument/2006/relationships/customXml" Target="../ink/ink47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77.xml"/><Relationship Id="rId11" Type="http://schemas.openxmlformats.org/officeDocument/2006/relationships/image" Target="../media/image476.emf"/><Relationship Id="rId5" Type="http://schemas.openxmlformats.org/officeDocument/2006/relationships/image" Target="../media/image473.emf"/><Relationship Id="rId10" Type="http://schemas.openxmlformats.org/officeDocument/2006/relationships/customXml" Target="../ink/ink479.xml"/><Relationship Id="rId4" Type="http://schemas.openxmlformats.org/officeDocument/2006/relationships/customXml" Target="../ink/ink476.xml"/><Relationship Id="rId9" Type="http://schemas.openxmlformats.org/officeDocument/2006/relationships/image" Target="../media/image475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4.xml"/><Relationship Id="rId13" Type="http://schemas.openxmlformats.org/officeDocument/2006/relationships/image" Target="../media/image483.emf"/><Relationship Id="rId18" Type="http://schemas.openxmlformats.org/officeDocument/2006/relationships/customXml" Target="../ink/ink489.xml"/><Relationship Id="rId26" Type="http://schemas.openxmlformats.org/officeDocument/2006/relationships/customXml" Target="../ink/ink493.xml"/><Relationship Id="rId3" Type="http://schemas.openxmlformats.org/officeDocument/2006/relationships/image" Target="../media/image478.emf"/><Relationship Id="rId21" Type="http://schemas.openxmlformats.org/officeDocument/2006/relationships/image" Target="../media/image487.emf"/><Relationship Id="rId7" Type="http://schemas.openxmlformats.org/officeDocument/2006/relationships/image" Target="../media/image480.emf"/><Relationship Id="rId12" Type="http://schemas.openxmlformats.org/officeDocument/2006/relationships/customXml" Target="../ink/ink486.xml"/><Relationship Id="rId17" Type="http://schemas.openxmlformats.org/officeDocument/2006/relationships/image" Target="../media/image485.emf"/><Relationship Id="rId25" Type="http://schemas.openxmlformats.org/officeDocument/2006/relationships/image" Target="../media/image489.emf"/><Relationship Id="rId2" Type="http://schemas.openxmlformats.org/officeDocument/2006/relationships/customXml" Target="../ink/ink481.xml"/><Relationship Id="rId16" Type="http://schemas.openxmlformats.org/officeDocument/2006/relationships/customXml" Target="../ink/ink488.xml"/><Relationship Id="rId20" Type="http://schemas.openxmlformats.org/officeDocument/2006/relationships/customXml" Target="../ink/ink490.xml"/><Relationship Id="rId29" Type="http://schemas.openxmlformats.org/officeDocument/2006/relationships/image" Target="../media/image491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83.xml"/><Relationship Id="rId11" Type="http://schemas.openxmlformats.org/officeDocument/2006/relationships/image" Target="../media/image482.emf"/><Relationship Id="rId24" Type="http://schemas.openxmlformats.org/officeDocument/2006/relationships/customXml" Target="../ink/ink492.xml"/><Relationship Id="rId5" Type="http://schemas.openxmlformats.org/officeDocument/2006/relationships/image" Target="../media/image479.emf"/><Relationship Id="rId15" Type="http://schemas.openxmlformats.org/officeDocument/2006/relationships/image" Target="../media/image484.emf"/><Relationship Id="rId23" Type="http://schemas.openxmlformats.org/officeDocument/2006/relationships/image" Target="../media/image488.emf"/><Relationship Id="rId28" Type="http://schemas.openxmlformats.org/officeDocument/2006/relationships/customXml" Target="../ink/ink494.xml"/><Relationship Id="rId10" Type="http://schemas.openxmlformats.org/officeDocument/2006/relationships/customXml" Target="../ink/ink485.xml"/><Relationship Id="rId19" Type="http://schemas.openxmlformats.org/officeDocument/2006/relationships/image" Target="../media/image486.emf"/><Relationship Id="rId4" Type="http://schemas.openxmlformats.org/officeDocument/2006/relationships/customXml" Target="../ink/ink482.xml"/><Relationship Id="rId9" Type="http://schemas.openxmlformats.org/officeDocument/2006/relationships/image" Target="../media/image481.emf"/><Relationship Id="rId14" Type="http://schemas.openxmlformats.org/officeDocument/2006/relationships/customXml" Target="../ink/ink487.xml"/><Relationship Id="rId22" Type="http://schemas.openxmlformats.org/officeDocument/2006/relationships/customXml" Target="../ink/ink491.xml"/><Relationship Id="rId27" Type="http://schemas.openxmlformats.org/officeDocument/2006/relationships/image" Target="../media/image49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2.emf"/><Relationship Id="rId2" Type="http://schemas.openxmlformats.org/officeDocument/2006/relationships/customXml" Target="../ink/ink49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3.emf"/><Relationship Id="rId4" Type="http://schemas.openxmlformats.org/officeDocument/2006/relationships/customXml" Target="../ink/ink49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0.xml"/><Relationship Id="rId13" Type="http://schemas.openxmlformats.org/officeDocument/2006/relationships/image" Target="../media/image499.emf"/><Relationship Id="rId18" Type="http://schemas.openxmlformats.org/officeDocument/2006/relationships/customXml" Target="../ink/ink505.xml"/><Relationship Id="rId26" Type="http://schemas.openxmlformats.org/officeDocument/2006/relationships/customXml" Target="../ink/ink509.xml"/><Relationship Id="rId3" Type="http://schemas.openxmlformats.org/officeDocument/2006/relationships/image" Target="../media/image494.emf"/><Relationship Id="rId21" Type="http://schemas.openxmlformats.org/officeDocument/2006/relationships/image" Target="../media/image503.emf"/><Relationship Id="rId7" Type="http://schemas.openxmlformats.org/officeDocument/2006/relationships/image" Target="../media/image496.emf"/><Relationship Id="rId12" Type="http://schemas.openxmlformats.org/officeDocument/2006/relationships/customXml" Target="../ink/ink502.xml"/><Relationship Id="rId17" Type="http://schemas.openxmlformats.org/officeDocument/2006/relationships/image" Target="../media/image501.emf"/><Relationship Id="rId25" Type="http://schemas.openxmlformats.org/officeDocument/2006/relationships/image" Target="../media/image505.emf"/><Relationship Id="rId2" Type="http://schemas.openxmlformats.org/officeDocument/2006/relationships/customXml" Target="../ink/ink497.xml"/><Relationship Id="rId16" Type="http://schemas.openxmlformats.org/officeDocument/2006/relationships/customXml" Target="../ink/ink504.xml"/><Relationship Id="rId20" Type="http://schemas.openxmlformats.org/officeDocument/2006/relationships/customXml" Target="../ink/ink50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9.xml"/><Relationship Id="rId11" Type="http://schemas.openxmlformats.org/officeDocument/2006/relationships/image" Target="../media/image498.emf"/><Relationship Id="rId24" Type="http://schemas.openxmlformats.org/officeDocument/2006/relationships/customXml" Target="../ink/ink508.xml"/><Relationship Id="rId5" Type="http://schemas.openxmlformats.org/officeDocument/2006/relationships/image" Target="../media/image495.emf"/><Relationship Id="rId15" Type="http://schemas.openxmlformats.org/officeDocument/2006/relationships/image" Target="../media/image500.emf"/><Relationship Id="rId23" Type="http://schemas.openxmlformats.org/officeDocument/2006/relationships/image" Target="../media/image504.emf"/><Relationship Id="rId10" Type="http://schemas.openxmlformats.org/officeDocument/2006/relationships/customXml" Target="../ink/ink501.xml"/><Relationship Id="rId19" Type="http://schemas.openxmlformats.org/officeDocument/2006/relationships/image" Target="../media/image502.emf"/><Relationship Id="rId4" Type="http://schemas.openxmlformats.org/officeDocument/2006/relationships/customXml" Target="../ink/ink498.xml"/><Relationship Id="rId9" Type="http://schemas.openxmlformats.org/officeDocument/2006/relationships/image" Target="../media/image497.emf"/><Relationship Id="rId14" Type="http://schemas.openxmlformats.org/officeDocument/2006/relationships/customXml" Target="../ink/ink503.xml"/><Relationship Id="rId22" Type="http://schemas.openxmlformats.org/officeDocument/2006/relationships/customXml" Target="../ink/ink507.xml"/><Relationship Id="rId27" Type="http://schemas.openxmlformats.org/officeDocument/2006/relationships/image" Target="../media/image50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13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12" Type="http://schemas.openxmlformats.org/officeDocument/2006/relationships/customXml" Target="../ink/ink51.xml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8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10" Type="http://schemas.openxmlformats.org/officeDocument/2006/relationships/customXml" Target="../ink/ink50.xml"/><Relationship Id="rId4" Type="http://schemas.openxmlformats.org/officeDocument/2006/relationships/customXml" Target="../ink/ink47.xml"/><Relationship Id="rId9" Type="http://schemas.openxmlformats.org/officeDocument/2006/relationships/image" Target="../media/image24.emf"/><Relationship Id="rId14" Type="http://schemas.openxmlformats.org/officeDocument/2006/relationships/customXml" Target="../ink/ink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33.emf"/><Relationship Id="rId18" Type="http://schemas.openxmlformats.org/officeDocument/2006/relationships/customXml" Target="../ink/ink61.xml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12" Type="http://schemas.openxmlformats.org/officeDocument/2006/relationships/customXml" Target="../ink/ink58.xml"/><Relationship Id="rId17" Type="http://schemas.openxmlformats.org/officeDocument/2006/relationships/image" Target="../media/image35.emf"/><Relationship Id="rId2" Type="http://schemas.openxmlformats.org/officeDocument/2006/relationships/customXml" Target="../ink/ink53.xml"/><Relationship Id="rId16" Type="http://schemas.openxmlformats.org/officeDocument/2006/relationships/customXml" Target="../ink/ink6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5.xml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10" Type="http://schemas.openxmlformats.org/officeDocument/2006/relationships/customXml" Target="../ink/ink57.xml"/><Relationship Id="rId19" Type="http://schemas.openxmlformats.org/officeDocument/2006/relationships/image" Target="../media/image36.emf"/><Relationship Id="rId4" Type="http://schemas.openxmlformats.org/officeDocument/2006/relationships/customXml" Target="../ink/ink54.xml"/><Relationship Id="rId9" Type="http://schemas.openxmlformats.org/officeDocument/2006/relationships/image" Target="../media/image31.emf"/><Relationship Id="rId14" Type="http://schemas.openxmlformats.org/officeDocument/2006/relationships/customXml" Target="../ink/ink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13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12" Type="http://schemas.openxmlformats.org/officeDocument/2006/relationships/customXml" Target="../ink/ink68.xml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5.xml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customXml" Target="../ink/ink67.xml"/><Relationship Id="rId4" Type="http://schemas.openxmlformats.org/officeDocument/2006/relationships/customXml" Target="../ink/ink64.xml"/><Relationship Id="rId9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12" Type="http://schemas.openxmlformats.org/officeDocument/2006/relationships/customXml" Target="../ink/ink74.xml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1.xml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0" Type="http://schemas.openxmlformats.org/officeDocument/2006/relationships/customXml" Target="../ink/ink73.xml"/><Relationship Id="rId4" Type="http://schemas.openxmlformats.org/officeDocument/2006/relationships/customXml" Target="../ink/ink70.xml"/><Relationship Id="rId9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emf"/><Relationship Id="rId18" Type="http://schemas.openxmlformats.org/officeDocument/2006/relationships/customXml" Target="../ink/ink83.xml"/><Relationship Id="rId26" Type="http://schemas.openxmlformats.org/officeDocument/2006/relationships/customXml" Target="../ink/ink87.xml"/><Relationship Id="rId39" Type="http://schemas.openxmlformats.org/officeDocument/2006/relationships/image" Target="../media/image68.emf"/><Relationship Id="rId3" Type="http://schemas.openxmlformats.org/officeDocument/2006/relationships/image" Target="../media/image50.emf"/><Relationship Id="rId21" Type="http://schemas.openxmlformats.org/officeDocument/2006/relationships/image" Target="../media/image59.emf"/><Relationship Id="rId34" Type="http://schemas.openxmlformats.org/officeDocument/2006/relationships/customXml" Target="../ink/ink91.xml"/><Relationship Id="rId42" Type="http://schemas.openxmlformats.org/officeDocument/2006/relationships/customXml" Target="../ink/ink95.xml"/><Relationship Id="rId47" Type="http://schemas.openxmlformats.org/officeDocument/2006/relationships/image" Target="../media/image72.emf"/><Relationship Id="rId7" Type="http://schemas.openxmlformats.org/officeDocument/2006/relationships/image" Target="../media/image52.emf"/><Relationship Id="rId12" Type="http://schemas.openxmlformats.org/officeDocument/2006/relationships/customXml" Target="../ink/ink80.xml"/><Relationship Id="rId17" Type="http://schemas.openxmlformats.org/officeDocument/2006/relationships/image" Target="../media/image57.emf"/><Relationship Id="rId25" Type="http://schemas.openxmlformats.org/officeDocument/2006/relationships/image" Target="../media/image61.emf"/><Relationship Id="rId33" Type="http://schemas.openxmlformats.org/officeDocument/2006/relationships/image" Target="../media/image65.emf"/><Relationship Id="rId38" Type="http://schemas.openxmlformats.org/officeDocument/2006/relationships/customXml" Target="../ink/ink93.xml"/><Relationship Id="rId46" Type="http://schemas.openxmlformats.org/officeDocument/2006/relationships/customXml" Target="../ink/ink97.xml"/><Relationship Id="rId2" Type="http://schemas.openxmlformats.org/officeDocument/2006/relationships/customXml" Target="../ink/ink75.xml"/><Relationship Id="rId16" Type="http://schemas.openxmlformats.org/officeDocument/2006/relationships/customXml" Target="../ink/ink82.xml"/><Relationship Id="rId20" Type="http://schemas.openxmlformats.org/officeDocument/2006/relationships/customXml" Target="../ink/ink84.xml"/><Relationship Id="rId29" Type="http://schemas.openxmlformats.org/officeDocument/2006/relationships/image" Target="../media/image63.emf"/><Relationship Id="rId41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7.xml"/><Relationship Id="rId11" Type="http://schemas.openxmlformats.org/officeDocument/2006/relationships/image" Target="../media/image54.emf"/><Relationship Id="rId24" Type="http://schemas.openxmlformats.org/officeDocument/2006/relationships/customXml" Target="../ink/ink86.xml"/><Relationship Id="rId32" Type="http://schemas.openxmlformats.org/officeDocument/2006/relationships/customXml" Target="../ink/ink90.xml"/><Relationship Id="rId37" Type="http://schemas.openxmlformats.org/officeDocument/2006/relationships/image" Target="../media/image67.emf"/><Relationship Id="rId40" Type="http://schemas.openxmlformats.org/officeDocument/2006/relationships/customXml" Target="../ink/ink94.xml"/><Relationship Id="rId45" Type="http://schemas.openxmlformats.org/officeDocument/2006/relationships/image" Target="../media/image71.emf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23" Type="http://schemas.openxmlformats.org/officeDocument/2006/relationships/image" Target="../media/image60.emf"/><Relationship Id="rId28" Type="http://schemas.openxmlformats.org/officeDocument/2006/relationships/customXml" Target="../ink/ink88.xml"/><Relationship Id="rId36" Type="http://schemas.openxmlformats.org/officeDocument/2006/relationships/customXml" Target="../ink/ink92.xml"/><Relationship Id="rId49" Type="http://schemas.openxmlformats.org/officeDocument/2006/relationships/image" Target="../media/image73.emf"/><Relationship Id="rId10" Type="http://schemas.openxmlformats.org/officeDocument/2006/relationships/customXml" Target="../ink/ink79.xml"/><Relationship Id="rId19" Type="http://schemas.openxmlformats.org/officeDocument/2006/relationships/image" Target="../media/image58.emf"/><Relationship Id="rId31" Type="http://schemas.openxmlformats.org/officeDocument/2006/relationships/image" Target="../media/image64.emf"/><Relationship Id="rId44" Type="http://schemas.openxmlformats.org/officeDocument/2006/relationships/customXml" Target="../ink/ink96.xml"/><Relationship Id="rId4" Type="http://schemas.openxmlformats.org/officeDocument/2006/relationships/customXml" Target="../ink/ink76.xml"/><Relationship Id="rId9" Type="http://schemas.openxmlformats.org/officeDocument/2006/relationships/image" Target="../media/image53.emf"/><Relationship Id="rId14" Type="http://schemas.openxmlformats.org/officeDocument/2006/relationships/customXml" Target="../ink/ink81.xml"/><Relationship Id="rId22" Type="http://schemas.openxmlformats.org/officeDocument/2006/relationships/customXml" Target="../ink/ink85.xml"/><Relationship Id="rId27" Type="http://schemas.openxmlformats.org/officeDocument/2006/relationships/image" Target="../media/image62.emf"/><Relationship Id="rId30" Type="http://schemas.openxmlformats.org/officeDocument/2006/relationships/customXml" Target="../ink/ink89.xml"/><Relationship Id="rId35" Type="http://schemas.openxmlformats.org/officeDocument/2006/relationships/image" Target="../media/image66.emf"/><Relationship Id="rId43" Type="http://schemas.openxmlformats.org/officeDocument/2006/relationships/image" Target="../media/image70.emf"/><Relationship Id="rId48" Type="http://schemas.openxmlformats.org/officeDocument/2006/relationships/customXml" Target="../ink/ink98.xml"/><Relationship Id="rId8" Type="http://schemas.openxmlformats.org/officeDocument/2006/relationships/customXml" Target="../ink/ink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731501" y="1280160"/>
              <a:ext cx="9837360" cy="32760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621" y="1268280"/>
                <a:ext cx="986112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put penna 12"/>
              <p14:cNvContentPartPr/>
              <p14:nvPr/>
            </p14:nvContentPartPr>
            <p14:xfrm>
              <a:off x="7007021" y="827640"/>
              <a:ext cx="885960" cy="60084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5141" y="815760"/>
                <a:ext cx="90972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put penna 17"/>
              <p14:cNvContentPartPr/>
              <p14:nvPr/>
            </p14:nvContentPartPr>
            <p14:xfrm>
              <a:off x="3513221" y="500400"/>
              <a:ext cx="2984040" cy="95400"/>
            </p14:xfrm>
          </p:contentPart>
        </mc:Choice>
        <mc:Fallback xmlns="">
          <p:pic>
            <p:nvPicPr>
              <p:cNvPr id="18" name="Input penna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01341" y="488520"/>
                <a:ext cx="30078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put penna 25"/>
              <p14:cNvContentPartPr/>
              <p14:nvPr/>
            </p14:nvContentPartPr>
            <p14:xfrm>
              <a:off x="2743181" y="1366920"/>
              <a:ext cx="3494520" cy="3138120"/>
            </p14:xfrm>
          </p:contentPart>
        </mc:Choice>
        <mc:Fallback xmlns="">
          <p:pic>
            <p:nvPicPr>
              <p:cNvPr id="26" name="Input penna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31301" y="1355040"/>
                <a:ext cx="3518280" cy="31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put penna 34"/>
              <p14:cNvContentPartPr/>
              <p14:nvPr/>
            </p14:nvContentPartPr>
            <p14:xfrm>
              <a:off x="2319821" y="3195720"/>
              <a:ext cx="1270800" cy="991800"/>
            </p14:xfrm>
          </p:contentPart>
        </mc:Choice>
        <mc:Fallback xmlns="">
          <p:pic>
            <p:nvPicPr>
              <p:cNvPr id="35" name="Input penna 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7941" y="3183840"/>
                <a:ext cx="1294560" cy="10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put penna 36"/>
              <p14:cNvContentPartPr/>
              <p14:nvPr/>
            </p14:nvContentPartPr>
            <p14:xfrm>
              <a:off x="2675141" y="3705840"/>
              <a:ext cx="1579680" cy="955440"/>
            </p14:xfrm>
          </p:contentPart>
        </mc:Choice>
        <mc:Fallback xmlns="">
          <p:pic>
            <p:nvPicPr>
              <p:cNvPr id="37" name="Input penna 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63261" y="3693960"/>
                <a:ext cx="1603440" cy="9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put penna 39"/>
              <p14:cNvContentPartPr/>
              <p14:nvPr/>
            </p14:nvContentPartPr>
            <p14:xfrm>
              <a:off x="3176261" y="2916360"/>
              <a:ext cx="1333440" cy="1194120"/>
            </p14:xfrm>
          </p:contentPart>
        </mc:Choice>
        <mc:Fallback xmlns="">
          <p:pic>
            <p:nvPicPr>
              <p:cNvPr id="40" name="Input penna 3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64381" y="2904480"/>
                <a:ext cx="1357200" cy="12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put penna 42"/>
              <p14:cNvContentPartPr/>
              <p14:nvPr/>
            </p14:nvContentPartPr>
            <p14:xfrm>
              <a:off x="2627621" y="671400"/>
              <a:ext cx="760680" cy="724680"/>
            </p14:xfrm>
          </p:contentPart>
        </mc:Choice>
        <mc:Fallback xmlns="">
          <p:pic>
            <p:nvPicPr>
              <p:cNvPr id="43" name="Input penna 4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15741" y="659520"/>
                <a:ext cx="78444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" name="Input penna 59"/>
              <p14:cNvContentPartPr/>
              <p14:nvPr/>
            </p14:nvContentPartPr>
            <p14:xfrm>
              <a:off x="6785981" y="1443960"/>
              <a:ext cx="395280" cy="308160"/>
            </p14:xfrm>
          </p:contentPart>
        </mc:Choice>
        <mc:Fallback xmlns="">
          <p:pic>
            <p:nvPicPr>
              <p:cNvPr id="60" name="Input penna 5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74101" y="1432080"/>
                <a:ext cx="4190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4" name="Input penna 63"/>
              <p14:cNvContentPartPr/>
              <p14:nvPr/>
            </p14:nvContentPartPr>
            <p14:xfrm>
              <a:off x="4966541" y="1463040"/>
              <a:ext cx="2262240" cy="1906200"/>
            </p14:xfrm>
          </p:contentPart>
        </mc:Choice>
        <mc:Fallback xmlns="">
          <p:pic>
            <p:nvPicPr>
              <p:cNvPr id="64" name="Input penna 6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54661" y="1451160"/>
                <a:ext cx="2286000" cy="19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3" name="Input penna 72"/>
              <p14:cNvContentPartPr/>
              <p14:nvPr/>
            </p14:nvContentPartPr>
            <p14:xfrm>
              <a:off x="6358301" y="914400"/>
              <a:ext cx="2593440" cy="2274120"/>
            </p14:xfrm>
          </p:contentPart>
        </mc:Choice>
        <mc:Fallback xmlns="">
          <p:pic>
            <p:nvPicPr>
              <p:cNvPr id="73" name="Input penna 7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46421" y="902520"/>
                <a:ext cx="2617200" cy="22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4" name="Input penna 73"/>
              <p14:cNvContentPartPr/>
              <p14:nvPr/>
            </p14:nvContentPartPr>
            <p14:xfrm>
              <a:off x="4888421" y="3128040"/>
              <a:ext cx="213480" cy="246240"/>
            </p14:xfrm>
          </p:contentPart>
        </mc:Choice>
        <mc:Fallback xmlns="">
          <p:pic>
            <p:nvPicPr>
              <p:cNvPr id="74" name="Input penna 7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76541" y="3116160"/>
                <a:ext cx="2372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5" name="Input penna 74"/>
              <p14:cNvContentPartPr/>
              <p14:nvPr/>
            </p14:nvContentPartPr>
            <p14:xfrm>
              <a:off x="6939701" y="837360"/>
              <a:ext cx="308520" cy="635760"/>
            </p14:xfrm>
          </p:contentPart>
        </mc:Choice>
        <mc:Fallback xmlns="">
          <p:pic>
            <p:nvPicPr>
              <p:cNvPr id="75" name="Input penna 7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27821" y="825480"/>
                <a:ext cx="33228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7" name="Input penna 76"/>
              <p14:cNvContentPartPr/>
              <p14:nvPr/>
            </p14:nvContentPartPr>
            <p14:xfrm>
              <a:off x="6420221" y="134640"/>
              <a:ext cx="1521720" cy="578160"/>
            </p14:xfrm>
          </p:contentPart>
        </mc:Choice>
        <mc:Fallback>
          <p:pic>
            <p:nvPicPr>
              <p:cNvPr id="77" name="Input penna 7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08341" y="122760"/>
                <a:ext cx="15454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6" name="Input penna 85"/>
              <p14:cNvContentPartPr/>
              <p14:nvPr/>
            </p14:nvContentPartPr>
            <p14:xfrm>
              <a:off x="5091821" y="2006280"/>
              <a:ext cx="856800" cy="698760"/>
            </p14:xfrm>
          </p:contentPart>
        </mc:Choice>
        <mc:Fallback xmlns="">
          <p:pic>
            <p:nvPicPr>
              <p:cNvPr id="86" name="Input penna 8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79941" y="1994400"/>
                <a:ext cx="880560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7" name="Input penna 96"/>
              <p14:cNvContentPartPr/>
              <p14:nvPr/>
            </p14:nvContentPartPr>
            <p14:xfrm>
              <a:off x="5895701" y="3907800"/>
              <a:ext cx="172080" cy="392760"/>
            </p14:xfrm>
          </p:contentPart>
        </mc:Choice>
        <mc:Fallback xmlns="">
          <p:pic>
            <p:nvPicPr>
              <p:cNvPr id="97" name="Input penna 9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83821" y="3895920"/>
                <a:ext cx="19584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2" name="Input penna 131"/>
              <p14:cNvContentPartPr/>
              <p14:nvPr/>
            </p14:nvContentPartPr>
            <p14:xfrm>
              <a:off x="6429581" y="4052160"/>
              <a:ext cx="272160" cy="385560"/>
            </p14:xfrm>
          </p:contentPart>
        </mc:Choice>
        <mc:Fallback xmlns="">
          <p:pic>
            <p:nvPicPr>
              <p:cNvPr id="132" name="Input penna 13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17701" y="4040280"/>
                <a:ext cx="29592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2" name="Input penna 141"/>
              <p14:cNvContentPartPr/>
              <p14:nvPr/>
            </p14:nvContentPartPr>
            <p14:xfrm>
              <a:off x="5630741" y="2627640"/>
              <a:ext cx="5159520" cy="1347840"/>
            </p14:xfrm>
          </p:contentPart>
        </mc:Choice>
        <mc:Fallback xmlns="">
          <p:pic>
            <p:nvPicPr>
              <p:cNvPr id="142" name="Input penna 14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18861" y="2615760"/>
                <a:ext cx="5183280" cy="13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5" name="Input penna 144"/>
              <p14:cNvContentPartPr/>
              <p14:nvPr/>
            </p14:nvContentPartPr>
            <p14:xfrm>
              <a:off x="8807021" y="4986000"/>
              <a:ext cx="2955240" cy="125280"/>
            </p14:xfrm>
          </p:contentPart>
        </mc:Choice>
        <mc:Fallback xmlns="">
          <p:pic>
            <p:nvPicPr>
              <p:cNvPr id="145" name="Input penna 14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95141" y="4974120"/>
                <a:ext cx="29790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7" name="Input penna 146"/>
              <p14:cNvContentPartPr/>
              <p14:nvPr/>
            </p14:nvContentPartPr>
            <p14:xfrm>
              <a:off x="1453301" y="125280"/>
              <a:ext cx="108360" cy="3224520"/>
            </p14:xfrm>
          </p:contentPart>
        </mc:Choice>
        <mc:Fallback xmlns="">
          <p:pic>
            <p:nvPicPr>
              <p:cNvPr id="147" name="Input penna 14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441421" y="113400"/>
                <a:ext cx="132120" cy="32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8" name="Input penna 147"/>
              <p14:cNvContentPartPr/>
              <p14:nvPr/>
            </p14:nvContentPartPr>
            <p14:xfrm>
              <a:off x="9124901" y="4013640"/>
              <a:ext cx="1064880" cy="539640"/>
            </p14:xfrm>
          </p:contentPart>
        </mc:Choice>
        <mc:Fallback xmlns="">
          <p:pic>
            <p:nvPicPr>
              <p:cNvPr id="148" name="Input penna 14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113021" y="4001760"/>
                <a:ext cx="108864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9" name="Input penna 148"/>
              <p14:cNvContentPartPr/>
              <p14:nvPr/>
            </p14:nvContentPartPr>
            <p14:xfrm>
              <a:off x="1193381" y="4321800"/>
              <a:ext cx="10366920" cy="1304280"/>
            </p14:xfrm>
          </p:contentPart>
        </mc:Choice>
        <mc:Fallback xmlns="">
          <p:pic>
            <p:nvPicPr>
              <p:cNvPr id="149" name="Input penna 14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81501" y="4309920"/>
                <a:ext cx="10390680" cy="13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5" name="Input penna 154"/>
              <p14:cNvContentPartPr/>
              <p14:nvPr/>
            </p14:nvContentPartPr>
            <p14:xfrm>
              <a:off x="125261" y="1588320"/>
              <a:ext cx="1107000" cy="77760"/>
            </p14:xfrm>
          </p:contentPart>
        </mc:Choice>
        <mc:Fallback xmlns="">
          <p:pic>
            <p:nvPicPr>
              <p:cNvPr id="155" name="Input penna 15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3381" y="1576440"/>
                <a:ext cx="11307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6" name="Input penna 155"/>
              <p14:cNvContentPartPr/>
              <p14:nvPr/>
            </p14:nvContentPartPr>
            <p14:xfrm>
              <a:off x="924101" y="1482120"/>
              <a:ext cx="539280" cy="780120"/>
            </p14:xfrm>
          </p:contentPart>
        </mc:Choice>
        <mc:Fallback xmlns="">
          <p:pic>
            <p:nvPicPr>
              <p:cNvPr id="156" name="Input penna 15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2221" y="1470240"/>
                <a:ext cx="563040" cy="8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57" name="Input penna 156"/>
              <p14:cNvContentPartPr/>
              <p14:nvPr/>
            </p14:nvContentPartPr>
            <p14:xfrm>
              <a:off x="1520621" y="105840"/>
              <a:ext cx="154800" cy="3109320"/>
            </p14:xfrm>
          </p:contentPart>
        </mc:Choice>
        <mc:Fallback xmlns="">
          <p:pic>
            <p:nvPicPr>
              <p:cNvPr id="157" name="Input penna 15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08741" y="93960"/>
                <a:ext cx="178560" cy="31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8" name="Input penna 157"/>
              <p14:cNvContentPartPr/>
              <p14:nvPr/>
            </p14:nvContentPartPr>
            <p14:xfrm>
              <a:off x="288701" y="1934640"/>
              <a:ext cx="911880" cy="102960"/>
            </p14:xfrm>
          </p:contentPart>
        </mc:Choice>
        <mc:Fallback xmlns="">
          <p:pic>
            <p:nvPicPr>
              <p:cNvPr id="158" name="Input penna 15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6821" y="1922760"/>
                <a:ext cx="9356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" name="Input penna 4"/>
              <p14:cNvContentPartPr/>
              <p14:nvPr/>
            </p14:nvContentPartPr>
            <p14:xfrm>
              <a:off x="1640424" y="84956"/>
              <a:ext cx="3547877" cy="2088724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28544" y="73076"/>
                <a:ext cx="3571638" cy="2112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1" name="Input penna 10"/>
              <p14:cNvContentPartPr/>
              <p14:nvPr/>
            </p14:nvContentPartPr>
            <p14:xfrm>
              <a:off x="8007461" y="87120"/>
              <a:ext cx="3414883" cy="1468796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95581" y="75240"/>
                <a:ext cx="3438642" cy="1492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0" name="Input penna 19"/>
              <p14:cNvContentPartPr/>
              <p14:nvPr/>
            </p14:nvContentPartPr>
            <p14:xfrm>
              <a:off x="7555661" y="3282120"/>
              <a:ext cx="2377800" cy="646200"/>
            </p14:xfrm>
          </p:contentPart>
        </mc:Choice>
        <mc:Fallback>
          <p:pic>
            <p:nvPicPr>
              <p:cNvPr id="20" name="Input penna 1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543781" y="3270240"/>
                <a:ext cx="2401560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8" name="Input penna 27"/>
              <p14:cNvContentPartPr/>
              <p14:nvPr/>
            </p14:nvContentPartPr>
            <p14:xfrm>
              <a:off x="9803424" y="-9364"/>
              <a:ext cx="2009520" cy="827280"/>
            </p14:xfrm>
          </p:contentPart>
        </mc:Choice>
        <mc:Fallback>
          <p:pic>
            <p:nvPicPr>
              <p:cNvPr id="28" name="Input penna 2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791544" y="-21244"/>
                <a:ext cx="2033280" cy="85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53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631704" y="1921676"/>
              <a:ext cx="8757720" cy="48924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824" y="1909796"/>
                <a:ext cx="878148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put penna 21"/>
              <p14:cNvContentPartPr/>
              <p14:nvPr/>
            </p14:nvContentPartPr>
            <p14:xfrm>
              <a:off x="2497944" y="688316"/>
              <a:ext cx="1589400" cy="62640"/>
            </p14:xfrm>
          </p:contentPart>
        </mc:Choice>
        <mc:Fallback>
          <p:pic>
            <p:nvPicPr>
              <p:cNvPr id="22" name="Input penna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6064" y="676436"/>
                <a:ext cx="16131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" name="Input penna 32"/>
              <p14:cNvContentPartPr/>
              <p14:nvPr/>
            </p14:nvContentPartPr>
            <p14:xfrm>
              <a:off x="1159464" y="2630156"/>
              <a:ext cx="8588160" cy="29520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7584" y="2618276"/>
                <a:ext cx="861192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9" name="Input penna 78"/>
              <p14:cNvContentPartPr/>
              <p14:nvPr/>
            </p14:nvContentPartPr>
            <p14:xfrm>
              <a:off x="895584" y="2488676"/>
              <a:ext cx="4619520" cy="1442520"/>
            </p14:xfrm>
          </p:contentPart>
        </mc:Choice>
        <mc:Fallback>
          <p:pic>
            <p:nvPicPr>
              <p:cNvPr id="79" name="Input penna 7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3704" y="2476796"/>
                <a:ext cx="4643280" cy="14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3" name="Input penna 82"/>
              <p14:cNvContentPartPr/>
              <p14:nvPr/>
            </p14:nvContentPartPr>
            <p14:xfrm>
              <a:off x="989904" y="1043636"/>
              <a:ext cx="951120" cy="856440"/>
            </p14:xfrm>
          </p:contentPart>
        </mc:Choice>
        <mc:Fallback>
          <p:pic>
            <p:nvPicPr>
              <p:cNvPr id="83" name="Input penna 8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8024" y="1031756"/>
                <a:ext cx="974880" cy="8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6" name="Input penna 85"/>
              <p14:cNvContentPartPr/>
              <p14:nvPr/>
            </p14:nvContentPartPr>
            <p14:xfrm>
              <a:off x="1065144" y="320396"/>
              <a:ext cx="8592120" cy="147960"/>
            </p14:xfrm>
          </p:contentPart>
        </mc:Choice>
        <mc:Fallback>
          <p:pic>
            <p:nvPicPr>
              <p:cNvPr id="86" name="Input penna 8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3264" y="308516"/>
                <a:ext cx="86158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0" name="Input penna 89"/>
              <p14:cNvContentPartPr/>
              <p14:nvPr/>
            </p14:nvContentPartPr>
            <p14:xfrm>
              <a:off x="823944" y="242276"/>
              <a:ext cx="235080" cy="182160"/>
            </p14:xfrm>
          </p:contentPart>
        </mc:Choice>
        <mc:Fallback>
          <p:pic>
            <p:nvPicPr>
              <p:cNvPr id="90" name="Input penna 8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2064" y="230396"/>
                <a:ext cx="2588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9" name="Input penna 98"/>
              <p14:cNvContentPartPr/>
              <p14:nvPr/>
            </p14:nvContentPartPr>
            <p14:xfrm>
              <a:off x="9441264" y="999356"/>
              <a:ext cx="1616760" cy="1951560"/>
            </p14:xfrm>
          </p:contentPart>
        </mc:Choice>
        <mc:Fallback>
          <p:pic>
            <p:nvPicPr>
              <p:cNvPr id="99" name="Input penna 9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29384" y="987476"/>
                <a:ext cx="1640520" cy="19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0" name="Input penna 99"/>
              <p14:cNvContentPartPr/>
              <p14:nvPr/>
            </p14:nvContentPartPr>
            <p14:xfrm>
              <a:off x="9341904" y="1737356"/>
              <a:ext cx="952560" cy="636120"/>
            </p14:xfrm>
          </p:contentPart>
        </mc:Choice>
        <mc:Fallback>
          <p:pic>
            <p:nvPicPr>
              <p:cNvPr id="100" name="Input penna 9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30024" y="1725476"/>
                <a:ext cx="97632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8" name="Input penna 107"/>
              <p14:cNvContentPartPr/>
              <p14:nvPr/>
            </p14:nvContentPartPr>
            <p14:xfrm>
              <a:off x="3399384" y="311036"/>
              <a:ext cx="2464560" cy="2471760"/>
            </p14:xfrm>
          </p:contentPart>
        </mc:Choice>
        <mc:Fallback>
          <p:pic>
            <p:nvPicPr>
              <p:cNvPr id="108" name="Input penna 10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51504" y="214916"/>
                <a:ext cx="2560320" cy="26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9" name="Input penna 108"/>
              <p14:cNvContentPartPr/>
              <p14:nvPr/>
            </p14:nvContentPartPr>
            <p14:xfrm>
              <a:off x="3940464" y="357476"/>
              <a:ext cx="2201400" cy="2160360"/>
            </p14:xfrm>
          </p:contentPart>
        </mc:Choice>
        <mc:Fallback>
          <p:pic>
            <p:nvPicPr>
              <p:cNvPr id="109" name="Input penna 10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2584" y="261356"/>
                <a:ext cx="2297160" cy="23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1" name="Input penna 110"/>
              <p14:cNvContentPartPr/>
              <p14:nvPr/>
            </p14:nvContentPartPr>
            <p14:xfrm>
              <a:off x="7456584" y="282956"/>
              <a:ext cx="2215800" cy="2860920"/>
            </p14:xfrm>
          </p:contentPart>
        </mc:Choice>
        <mc:Fallback>
          <p:pic>
            <p:nvPicPr>
              <p:cNvPr id="111" name="Input penna 11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08704" y="186836"/>
                <a:ext cx="2311560" cy="30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2" name="Input penna 111"/>
              <p14:cNvContentPartPr/>
              <p14:nvPr/>
            </p14:nvContentPartPr>
            <p14:xfrm>
              <a:off x="7909104" y="290516"/>
              <a:ext cx="2979360" cy="2594880"/>
            </p14:xfrm>
          </p:contentPart>
        </mc:Choice>
        <mc:Fallback>
          <p:pic>
            <p:nvPicPr>
              <p:cNvPr id="112" name="Input penna 1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61224" y="194396"/>
                <a:ext cx="3075120" cy="27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9" name="Input penna 118"/>
              <p14:cNvContentPartPr/>
              <p14:nvPr/>
            </p14:nvContentPartPr>
            <p14:xfrm>
              <a:off x="6372624" y="1463756"/>
              <a:ext cx="1084320" cy="783000"/>
            </p14:xfrm>
          </p:contentPart>
        </mc:Choice>
        <mc:Fallback>
          <p:pic>
            <p:nvPicPr>
              <p:cNvPr id="119" name="Input penna 11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60744" y="1451876"/>
                <a:ext cx="1108080" cy="8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0" name="Input penna 119"/>
              <p14:cNvContentPartPr/>
              <p14:nvPr/>
            </p14:nvContentPartPr>
            <p14:xfrm>
              <a:off x="5005704" y="2347196"/>
              <a:ext cx="1649880" cy="312840"/>
            </p14:xfrm>
          </p:contentPart>
        </mc:Choice>
        <mc:Fallback>
          <p:pic>
            <p:nvPicPr>
              <p:cNvPr id="120" name="Input penna 11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93824" y="2335316"/>
                <a:ext cx="16736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1" name="Input penna 120"/>
              <p14:cNvContentPartPr/>
              <p14:nvPr/>
            </p14:nvContentPartPr>
            <p14:xfrm>
              <a:off x="5052864" y="2271956"/>
              <a:ext cx="1584000" cy="396360"/>
            </p14:xfrm>
          </p:contentPart>
        </mc:Choice>
        <mc:Fallback>
          <p:pic>
            <p:nvPicPr>
              <p:cNvPr id="121" name="Input penna 12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40984" y="2260076"/>
                <a:ext cx="160776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2" name="Input penna 131"/>
              <p14:cNvContentPartPr/>
              <p14:nvPr/>
            </p14:nvContentPartPr>
            <p14:xfrm>
              <a:off x="4542024" y="122396"/>
              <a:ext cx="5357880" cy="2545920"/>
            </p14:xfrm>
          </p:contentPart>
        </mc:Choice>
        <mc:Fallback>
          <p:pic>
            <p:nvPicPr>
              <p:cNvPr id="132" name="Input penna 13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30144" y="110516"/>
                <a:ext cx="5381640" cy="25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8" name="Input penna 137"/>
              <p14:cNvContentPartPr/>
              <p14:nvPr/>
            </p14:nvContentPartPr>
            <p14:xfrm>
              <a:off x="1291584" y="1357556"/>
              <a:ext cx="2785680" cy="1169640"/>
            </p14:xfrm>
          </p:contentPart>
        </mc:Choice>
        <mc:Fallback>
          <p:pic>
            <p:nvPicPr>
              <p:cNvPr id="138" name="Input penna 13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9704" y="1345676"/>
                <a:ext cx="2809440" cy="11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1" name="Input penna 140"/>
              <p14:cNvContentPartPr/>
              <p14:nvPr/>
            </p14:nvContentPartPr>
            <p14:xfrm>
              <a:off x="5391984" y="2648876"/>
              <a:ext cx="340920" cy="2306160"/>
            </p14:xfrm>
          </p:contentPart>
        </mc:Choice>
        <mc:Fallback>
          <p:pic>
            <p:nvPicPr>
              <p:cNvPr id="141" name="Input penna 14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380104" y="2636996"/>
                <a:ext cx="364680" cy="23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42" name="Input penna 141"/>
              <p14:cNvContentPartPr/>
              <p14:nvPr/>
            </p14:nvContentPartPr>
            <p14:xfrm>
              <a:off x="5335464" y="2950556"/>
              <a:ext cx="2536200" cy="1183680"/>
            </p14:xfrm>
          </p:contentPart>
        </mc:Choice>
        <mc:Fallback>
          <p:pic>
            <p:nvPicPr>
              <p:cNvPr id="142" name="Input penna 14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23584" y="2938676"/>
                <a:ext cx="2559960" cy="12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43" name="Input penna 142"/>
              <p14:cNvContentPartPr/>
              <p14:nvPr/>
            </p14:nvContentPartPr>
            <p14:xfrm>
              <a:off x="4440144" y="2922476"/>
              <a:ext cx="1263600" cy="327600"/>
            </p14:xfrm>
          </p:contentPart>
        </mc:Choice>
        <mc:Fallback>
          <p:pic>
            <p:nvPicPr>
              <p:cNvPr id="143" name="Input penna 14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28264" y="2910596"/>
                <a:ext cx="1287360" cy="3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419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/>
              <p14:cNvContentPartPr/>
              <p14:nvPr/>
            </p14:nvContentPartPr>
            <p14:xfrm>
              <a:off x="5505384" y="2205716"/>
              <a:ext cx="2000160" cy="118836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3504" y="2193836"/>
                <a:ext cx="2023920" cy="12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put penna 16"/>
              <p14:cNvContentPartPr/>
              <p14:nvPr/>
            </p14:nvContentPartPr>
            <p14:xfrm>
              <a:off x="4648584" y="1909076"/>
              <a:ext cx="914040" cy="852120"/>
            </p14:xfrm>
          </p:contentPart>
        </mc:Choice>
        <mc:Fallback>
          <p:pic>
            <p:nvPicPr>
              <p:cNvPr id="17" name="Input penna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6704" y="1897196"/>
                <a:ext cx="937800" cy="87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put penna 22"/>
              <p14:cNvContentPartPr/>
              <p14:nvPr/>
            </p14:nvContentPartPr>
            <p14:xfrm>
              <a:off x="763104" y="3587036"/>
              <a:ext cx="6222600" cy="2220120"/>
            </p14:xfrm>
          </p:contentPart>
        </mc:Choice>
        <mc:Fallback>
          <p:pic>
            <p:nvPicPr>
              <p:cNvPr id="23" name="Input penna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1224" y="3575156"/>
                <a:ext cx="6246360" cy="22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put penna 31"/>
              <p14:cNvContentPartPr/>
              <p14:nvPr/>
            </p14:nvContentPartPr>
            <p14:xfrm>
              <a:off x="5514744" y="2309396"/>
              <a:ext cx="1664640" cy="104760"/>
            </p14:xfrm>
          </p:contentPart>
        </mc:Choice>
        <mc:Fallback>
          <p:pic>
            <p:nvPicPr>
              <p:cNvPr id="32" name="Input penna 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02864" y="2297516"/>
                <a:ext cx="16884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5" name="Input penna 34"/>
              <p14:cNvContentPartPr/>
              <p14:nvPr/>
            </p14:nvContentPartPr>
            <p14:xfrm>
              <a:off x="4996344" y="4553276"/>
              <a:ext cx="2602080" cy="19836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84464" y="4541396"/>
                <a:ext cx="26258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0" name="Input penna 39"/>
              <p14:cNvContentPartPr/>
              <p14:nvPr/>
            </p14:nvContentPartPr>
            <p14:xfrm>
              <a:off x="8428224" y="3959276"/>
              <a:ext cx="2064240" cy="1442520"/>
            </p14:xfrm>
          </p:contentPart>
        </mc:Choice>
        <mc:Fallback>
          <p:pic>
            <p:nvPicPr>
              <p:cNvPr id="40" name="Input penna 3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16344" y="3947396"/>
                <a:ext cx="2088000" cy="14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put penna 46"/>
              <p14:cNvContentPartPr/>
              <p14:nvPr/>
            </p14:nvContentPartPr>
            <p14:xfrm>
              <a:off x="7550904" y="2083316"/>
              <a:ext cx="1235160" cy="792360"/>
            </p14:xfrm>
          </p:contentPart>
        </mc:Choice>
        <mc:Fallback>
          <p:pic>
            <p:nvPicPr>
              <p:cNvPr id="47" name="Input penna 4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39024" y="2071436"/>
                <a:ext cx="125892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8" name="Input penna 47"/>
              <p14:cNvContentPartPr/>
              <p14:nvPr/>
            </p14:nvContentPartPr>
            <p14:xfrm>
              <a:off x="7622904" y="1979636"/>
              <a:ext cx="1310400" cy="936720"/>
            </p14:xfrm>
          </p:contentPart>
        </mc:Choice>
        <mc:Fallback>
          <p:pic>
            <p:nvPicPr>
              <p:cNvPr id="48" name="Input penna 4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11024" y="1967756"/>
                <a:ext cx="1334160" cy="9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1415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1216344" y="914396"/>
              <a:ext cx="1074600" cy="71676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4464" y="902516"/>
                <a:ext cx="109836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4317384" y="1241996"/>
              <a:ext cx="905400" cy="71892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05504" y="1230116"/>
                <a:ext cx="929160" cy="7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put penna 15"/>
              <p14:cNvContentPartPr/>
              <p14:nvPr/>
            </p14:nvContentPartPr>
            <p14:xfrm>
              <a:off x="5184624" y="622076"/>
              <a:ext cx="1235520" cy="471960"/>
            </p14:xfrm>
          </p:contentPart>
        </mc:Choice>
        <mc:Fallback>
          <p:pic>
            <p:nvPicPr>
              <p:cNvPr id="16" name="Input penna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2744" y="610196"/>
                <a:ext cx="125928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put penna 18"/>
              <p14:cNvContentPartPr/>
              <p14:nvPr/>
            </p14:nvContentPartPr>
            <p14:xfrm>
              <a:off x="1630704" y="2008076"/>
              <a:ext cx="1348560" cy="1903320"/>
            </p14:xfrm>
          </p:contentPart>
        </mc:Choice>
        <mc:Fallback>
          <p:pic>
            <p:nvPicPr>
              <p:cNvPr id="19" name="Input penna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8824" y="1996196"/>
                <a:ext cx="1372320" cy="19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put penna 20"/>
              <p14:cNvContentPartPr/>
              <p14:nvPr/>
            </p14:nvContentPartPr>
            <p14:xfrm>
              <a:off x="3098424" y="1998356"/>
              <a:ext cx="1615320" cy="177264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6544" y="1986476"/>
                <a:ext cx="1639080" cy="17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Input penna 24"/>
              <p14:cNvContentPartPr/>
              <p14:nvPr/>
            </p14:nvContentPartPr>
            <p14:xfrm>
              <a:off x="6523464" y="1369076"/>
              <a:ext cx="924120" cy="65268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11584" y="1357196"/>
                <a:ext cx="94788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" name="Input penna 26"/>
              <p14:cNvContentPartPr/>
              <p14:nvPr/>
            </p14:nvContentPartPr>
            <p14:xfrm>
              <a:off x="2007984" y="3756956"/>
              <a:ext cx="3259800" cy="422640"/>
            </p14:xfrm>
          </p:contentPart>
        </mc:Choice>
        <mc:Fallback>
          <p:pic>
            <p:nvPicPr>
              <p:cNvPr id="27" name="Input penna 2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96104" y="3745076"/>
                <a:ext cx="328356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5" name="Input penna 34"/>
              <p14:cNvContentPartPr/>
              <p14:nvPr/>
            </p14:nvContentPartPr>
            <p14:xfrm>
              <a:off x="1102944" y="1659236"/>
              <a:ext cx="8453160" cy="69480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1064" y="1647356"/>
                <a:ext cx="847692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5" name="Input penna 44"/>
              <p14:cNvContentPartPr/>
              <p14:nvPr/>
            </p14:nvContentPartPr>
            <p14:xfrm>
              <a:off x="7453344" y="3233516"/>
              <a:ext cx="3105360" cy="1724400"/>
            </p14:xfrm>
          </p:contentPart>
        </mc:Choice>
        <mc:Fallback>
          <p:pic>
            <p:nvPicPr>
              <p:cNvPr id="45" name="Input penna 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41464" y="3221636"/>
                <a:ext cx="3129120" cy="17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7" name="Input penna 46"/>
              <p14:cNvContentPartPr/>
              <p14:nvPr/>
            </p14:nvContentPartPr>
            <p14:xfrm>
              <a:off x="1611984" y="1694156"/>
              <a:ext cx="5345280" cy="3682440"/>
            </p14:xfrm>
          </p:contentPart>
        </mc:Choice>
        <mc:Fallback>
          <p:pic>
            <p:nvPicPr>
              <p:cNvPr id="47" name="Input penna 4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00104" y="1682276"/>
                <a:ext cx="5369040" cy="37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9" name="Input penna 48"/>
              <p14:cNvContentPartPr/>
              <p14:nvPr/>
            </p14:nvContentPartPr>
            <p14:xfrm>
              <a:off x="2517024" y="4608356"/>
              <a:ext cx="1140480" cy="69120"/>
            </p14:xfrm>
          </p:contentPart>
        </mc:Choice>
        <mc:Fallback>
          <p:pic>
            <p:nvPicPr>
              <p:cNvPr id="49" name="Input penna 4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05144" y="4596476"/>
                <a:ext cx="11642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1" name="Input penna 50"/>
              <p14:cNvContentPartPr/>
              <p14:nvPr/>
            </p14:nvContentPartPr>
            <p14:xfrm>
              <a:off x="8484024" y="3318116"/>
              <a:ext cx="180360" cy="1989360"/>
            </p14:xfrm>
          </p:contentPart>
        </mc:Choice>
        <mc:Fallback>
          <p:pic>
            <p:nvPicPr>
              <p:cNvPr id="51" name="Input penna 5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72144" y="3306236"/>
                <a:ext cx="204120" cy="20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3" name="Input penna 52"/>
              <p14:cNvContentPartPr/>
              <p14:nvPr/>
            </p14:nvContentPartPr>
            <p14:xfrm>
              <a:off x="7324464" y="4581356"/>
              <a:ext cx="2847600" cy="820800"/>
            </p14:xfrm>
          </p:contentPart>
        </mc:Choice>
        <mc:Fallback>
          <p:pic>
            <p:nvPicPr>
              <p:cNvPr id="53" name="Input penna 5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12584" y="4569476"/>
                <a:ext cx="287136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8" name="Input penna 57"/>
              <p14:cNvContentPartPr/>
              <p14:nvPr/>
            </p14:nvContentPartPr>
            <p14:xfrm>
              <a:off x="8458464" y="3214436"/>
              <a:ext cx="223920" cy="212148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46584" y="3202556"/>
                <a:ext cx="247680" cy="21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0" name="Input penna 59"/>
              <p14:cNvContentPartPr/>
              <p14:nvPr/>
            </p14:nvContentPartPr>
            <p14:xfrm>
              <a:off x="6711744" y="4864316"/>
              <a:ext cx="4149000" cy="201600"/>
            </p14:xfrm>
          </p:contentPart>
        </mc:Choice>
        <mc:Fallback>
          <p:pic>
            <p:nvPicPr>
              <p:cNvPr id="60" name="Input penna 5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99864" y="4852436"/>
                <a:ext cx="41727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2" name="Input penna 61"/>
              <p14:cNvContentPartPr/>
              <p14:nvPr/>
            </p14:nvContentPartPr>
            <p14:xfrm>
              <a:off x="8493384" y="3252236"/>
              <a:ext cx="128520" cy="221076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481504" y="3240356"/>
                <a:ext cx="152280" cy="22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5" name="Input penna 64"/>
              <p14:cNvContentPartPr/>
              <p14:nvPr/>
            </p14:nvContentPartPr>
            <p14:xfrm>
              <a:off x="7494744" y="4854956"/>
              <a:ext cx="2261880" cy="17928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46504" y="4758836"/>
                <a:ext cx="23583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6" name="Input penna 65"/>
              <p14:cNvContentPartPr/>
              <p14:nvPr/>
            </p14:nvContentPartPr>
            <p14:xfrm>
              <a:off x="9669504" y="4902116"/>
              <a:ext cx="30600" cy="339480"/>
            </p14:xfrm>
          </p:contentPart>
        </mc:Choice>
        <mc:Fallback>
          <p:pic>
            <p:nvPicPr>
              <p:cNvPr id="66" name="Input penna 6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621264" y="4805996"/>
                <a:ext cx="12708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7" name="Input penna 66"/>
              <p14:cNvContentPartPr/>
              <p14:nvPr/>
            </p14:nvContentPartPr>
            <p14:xfrm>
              <a:off x="7447224" y="4722836"/>
              <a:ext cx="72720" cy="302040"/>
            </p14:xfrm>
          </p:contentPart>
        </mc:Choice>
        <mc:Fallback>
          <p:pic>
            <p:nvPicPr>
              <p:cNvPr id="67" name="Input penna 6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99344" y="4626716"/>
                <a:ext cx="16884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8" name="Input penna 67"/>
              <p14:cNvContentPartPr/>
              <p14:nvPr/>
            </p14:nvContentPartPr>
            <p14:xfrm>
              <a:off x="3657504" y="3930476"/>
              <a:ext cx="40680" cy="148608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09624" y="3834716"/>
                <a:ext cx="136440" cy="16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9" name="Input penna 68"/>
              <p14:cNvContentPartPr/>
              <p14:nvPr/>
            </p14:nvContentPartPr>
            <p14:xfrm>
              <a:off x="1734384" y="5495756"/>
              <a:ext cx="3638880" cy="42516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86504" y="5399996"/>
                <a:ext cx="373500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0" name="Input penna 69"/>
              <p14:cNvContentPartPr/>
              <p14:nvPr/>
            </p14:nvContentPartPr>
            <p14:xfrm>
              <a:off x="8502744" y="3210116"/>
              <a:ext cx="225360" cy="181440"/>
            </p14:xfrm>
          </p:contentPart>
        </mc:Choice>
        <mc:Fallback>
          <p:pic>
            <p:nvPicPr>
              <p:cNvPr id="70" name="Input penna 6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490864" y="3198236"/>
                <a:ext cx="2491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5" name="Input penna 74"/>
              <p14:cNvContentPartPr/>
              <p14:nvPr/>
            </p14:nvContentPartPr>
            <p14:xfrm>
              <a:off x="1706304" y="5344556"/>
              <a:ext cx="480600" cy="226440"/>
            </p14:xfrm>
          </p:contentPart>
        </mc:Choice>
        <mc:Fallback>
          <p:pic>
            <p:nvPicPr>
              <p:cNvPr id="75" name="Input penna 7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58424" y="5248796"/>
                <a:ext cx="57672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6" name="Input penna 75"/>
              <p14:cNvContentPartPr/>
              <p14:nvPr/>
            </p14:nvContentPartPr>
            <p14:xfrm>
              <a:off x="5175264" y="5788076"/>
              <a:ext cx="263880" cy="30204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27384" y="5691956"/>
                <a:ext cx="36000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7" name="Input penna 76"/>
              <p14:cNvContentPartPr/>
              <p14:nvPr/>
            </p14:nvContentPartPr>
            <p14:xfrm>
              <a:off x="2745984" y="3724556"/>
              <a:ext cx="1128960" cy="357480"/>
            </p14:xfrm>
          </p:contentPart>
        </mc:Choice>
        <mc:Fallback>
          <p:pic>
            <p:nvPicPr>
              <p:cNvPr id="77" name="Input penna 7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34104" y="3712676"/>
                <a:ext cx="115272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8" name="Input penna 77"/>
              <p14:cNvContentPartPr/>
              <p14:nvPr/>
            </p14:nvContentPartPr>
            <p14:xfrm>
              <a:off x="2825184" y="4763876"/>
              <a:ext cx="257760" cy="356400"/>
            </p14:xfrm>
          </p:contentPart>
        </mc:Choice>
        <mc:Fallback>
          <p:pic>
            <p:nvPicPr>
              <p:cNvPr id="78" name="Input penna 7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13304" y="4751996"/>
                <a:ext cx="28152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1" name="Input penna 80"/>
              <p14:cNvContentPartPr/>
              <p14:nvPr/>
            </p14:nvContentPartPr>
            <p14:xfrm>
              <a:off x="2789544" y="1923116"/>
              <a:ext cx="246240" cy="1885680"/>
            </p14:xfrm>
          </p:contentPart>
        </mc:Choice>
        <mc:Fallback>
          <p:pic>
            <p:nvPicPr>
              <p:cNvPr id="81" name="Input penna 80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77664" y="1911236"/>
                <a:ext cx="270000" cy="19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2" name="Input penna 81"/>
              <p14:cNvContentPartPr/>
              <p14:nvPr/>
            </p14:nvContentPartPr>
            <p14:xfrm>
              <a:off x="2658504" y="4062956"/>
              <a:ext cx="792000" cy="516600"/>
            </p14:xfrm>
          </p:contentPart>
        </mc:Choice>
        <mc:Fallback>
          <p:pic>
            <p:nvPicPr>
              <p:cNvPr id="82" name="Input penna 8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46624" y="4051076"/>
                <a:ext cx="81576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6" name="Input penna 85"/>
              <p14:cNvContentPartPr/>
              <p14:nvPr/>
            </p14:nvContentPartPr>
            <p14:xfrm>
              <a:off x="4373904" y="1234796"/>
              <a:ext cx="698040" cy="964080"/>
            </p14:xfrm>
          </p:contentPart>
        </mc:Choice>
        <mc:Fallback>
          <p:pic>
            <p:nvPicPr>
              <p:cNvPr id="86" name="Input penna 8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62024" y="1222916"/>
                <a:ext cx="721800" cy="9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7" name="Input penna 86"/>
              <p14:cNvContentPartPr/>
              <p14:nvPr/>
            </p14:nvContentPartPr>
            <p14:xfrm>
              <a:off x="3864864" y="2017436"/>
              <a:ext cx="107280" cy="1788480"/>
            </p14:xfrm>
          </p:contentPart>
        </mc:Choice>
        <mc:Fallback>
          <p:pic>
            <p:nvPicPr>
              <p:cNvPr id="87" name="Input penna 86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52984" y="2005556"/>
                <a:ext cx="131040" cy="18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8" name="Input penna 87"/>
              <p14:cNvContentPartPr/>
              <p14:nvPr/>
            </p14:nvContentPartPr>
            <p14:xfrm>
              <a:off x="2695944" y="1866956"/>
              <a:ext cx="1339200" cy="200880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84064" y="1855076"/>
                <a:ext cx="1362960" cy="20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92" name="Input penna 91"/>
              <p14:cNvContentPartPr/>
              <p14:nvPr/>
            </p14:nvContentPartPr>
            <p14:xfrm>
              <a:off x="4768104" y="2036156"/>
              <a:ext cx="322560" cy="283788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56224" y="2024276"/>
                <a:ext cx="346320" cy="28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5" name="Input penna 94"/>
              <p14:cNvContentPartPr/>
              <p14:nvPr/>
            </p14:nvContentPartPr>
            <p14:xfrm>
              <a:off x="5778624" y="2102036"/>
              <a:ext cx="339840" cy="283320"/>
            </p14:xfrm>
          </p:contentPart>
        </mc:Choice>
        <mc:Fallback>
          <p:pic>
            <p:nvPicPr>
              <p:cNvPr id="95" name="Input penna 94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766744" y="2090156"/>
                <a:ext cx="3636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6" name="Input penna 95"/>
              <p14:cNvContentPartPr/>
              <p14:nvPr/>
            </p14:nvContentPartPr>
            <p14:xfrm>
              <a:off x="6004704" y="2083316"/>
              <a:ext cx="104760" cy="3488400"/>
            </p14:xfrm>
          </p:contentPart>
        </mc:Choice>
        <mc:Fallback>
          <p:pic>
            <p:nvPicPr>
              <p:cNvPr id="96" name="Input penna 95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92824" y="2071436"/>
                <a:ext cx="128520" cy="35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97" name="Input penna 96"/>
              <p14:cNvContentPartPr/>
              <p14:nvPr/>
            </p14:nvContentPartPr>
            <p14:xfrm>
              <a:off x="5769264" y="5267516"/>
              <a:ext cx="528120" cy="322200"/>
            </p14:xfrm>
          </p:contentPart>
        </mc:Choice>
        <mc:Fallback>
          <p:pic>
            <p:nvPicPr>
              <p:cNvPr id="97" name="Input penna 96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57384" y="5255636"/>
                <a:ext cx="551880" cy="3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486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489584" y="1093676"/>
              <a:ext cx="5392440" cy="21528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7704" y="1081796"/>
                <a:ext cx="54162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3607464" y="1225436"/>
              <a:ext cx="89280" cy="297000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5584" y="1213556"/>
                <a:ext cx="113040" cy="29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put penna 7"/>
              <p14:cNvContentPartPr/>
              <p14:nvPr/>
            </p14:nvContentPartPr>
            <p14:xfrm>
              <a:off x="3431424" y="556196"/>
              <a:ext cx="665280" cy="67896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9544" y="544316"/>
                <a:ext cx="68904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put penna 11"/>
              <p14:cNvContentPartPr/>
              <p14:nvPr/>
            </p14:nvContentPartPr>
            <p14:xfrm>
              <a:off x="3126504" y="411476"/>
              <a:ext cx="1050840" cy="75888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14624" y="399596"/>
                <a:ext cx="107460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put penna 13"/>
              <p14:cNvContentPartPr/>
              <p14:nvPr/>
            </p14:nvContentPartPr>
            <p14:xfrm>
              <a:off x="1338744" y="2365196"/>
              <a:ext cx="5135400" cy="179820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6864" y="2353316"/>
                <a:ext cx="5159160" cy="18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put penna 16"/>
              <p14:cNvContentPartPr/>
              <p14:nvPr/>
            </p14:nvContentPartPr>
            <p14:xfrm>
              <a:off x="819984" y="3478316"/>
              <a:ext cx="6458040" cy="1603800"/>
            </p14:xfrm>
          </p:contentPart>
        </mc:Choice>
        <mc:Fallback>
          <p:pic>
            <p:nvPicPr>
              <p:cNvPr id="17" name="Input penna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8104" y="3466436"/>
                <a:ext cx="6481800" cy="16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put penna 20"/>
              <p14:cNvContentPartPr/>
              <p14:nvPr/>
            </p14:nvContentPartPr>
            <p14:xfrm>
              <a:off x="6894264" y="2422796"/>
              <a:ext cx="770040" cy="87804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82384" y="2410916"/>
                <a:ext cx="793800" cy="90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" name="Input penna 23"/>
              <p14:cNvContentPartPr/>
              <p14:nvPr/>
            </p14:nvContentPartPr>
            <p14:xfrm>
              <a:off x="1392024" y="4034156"/>
              <a:ext cx="5216040" cy="12348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43784" y="3938396"/>
                <a:ext cx="53125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put penna 24"/>
              <p14:cNvContentPartPr/>
              <p14:nvPr/>
            </p14:nvContentPartPr>
            <p14:xfrm>
              <a:off x="3485424" y="4027316"/>
              <a:ext cx="248040" cy="23868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3544" y="4015436"/>
                <a:ext cx="271800" cy="26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765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put penna 14"/>
              <p14:cNvContentPartPr/>
              <p14:nvPr/>
            </p14:nvContentPartPr>
            <p14:xfrm>
              <a:off x="980544" y="1554116"/>
              <a:ext cx="2610360" cy="5724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8664" y="1542236"/>
                <a:ext cx="2634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put penna 17"/>
              <p14:cNvContentPartPr/>
              <p14:nvPr/>
            </p14:nvContentPartPr>
            <p14:xfrm>
              <a:off x="1611984" y="1517756"/>
              <a:ext cx="698040" cy="5024880"/>
            </p14:xfrm>
          </p:contentPart>
        </mc:Choice>
        <mc:Fallback>
          <p:pic>
            <p:nvPicPr>
              <p:cNvPr id="18" name="Input penna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0104" y="1505876"/>
                <a:ext cx="721800" cy="50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Input penna 27"/>
              <p14:cNvContentPartPr/>
              <p14:nvPr/>
            </p14:nvContentPartPr>
            <p14:xfrm>
              <a:off x="2262504" y="4128836"/>
              <a:ext cx="490320" cy="1178640"/>
            </p14:xfrm>
          </p:contentPart>
        </mc:Choice>
        <mc:Fallback>
          <p:pic>
            <p:nvPicPr>
              <p:cNvPr id="28" name="Input penna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0624" y="4116956"/>
                <a:ext cx="514080" cy="12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put penna 32"/>
              <p14:cNvContentPartPr/>
              <p14:nvPr/>
            </p14:nvContentPartPr>
            <p14:xfrm>
              <a:off x="1461144" y="1495436"/>
              <a:ext cx="115560" cy="467604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9264" y="1483556"/>
                <a:ext cx="139320" cy="46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5" name="Input penna 34"/>
              <p14:cNvContentPartPr/>
              <p14:nvPr/>
            </p14:nvContentPartPr>
            <p14:xfrm>
              <a:off x="5929464" y="1658516"/>
              <a:ext cx="2687760" cy="8604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17584" y="1646636"/>
                <a:ext cx="27115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put penna 36"/>
              <p14:cNvContentPartPr/>
              <p14:nvPr/>
            </p14:nvContentPartPr>
            <p14:xfrm>
              <a:off x="6928824" y="1706396"/>
              <a:ext cx="188640" cy="4762440"/>
            </p14:xfrm>
          </p:contentPart>
        </mc:Choice>
        <mc:Fallback>
          <p:pic>
            <p:nvPicPr>
              <p:cNvPr id="37" name="Input penna 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16944" y="1694516"/>
                <a:ext cx="212400" cy="47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put penna 46"/>
              <p14:cNvContentPartPr/>
              <p14:nvPr/>
            </p14:nvContentPartPr>
            <p14:xfrm>
              <a:off x="1085304" y="282956"/>
              <a:ext cx="6833520" cy="1455120"/>
            </p14:xfrm>
          </p:contentPart>
        </mc:Choice>
        <mc:Fallback>
          <p:pic>
            <p:nvPicPr>
              <p:cNvPr id="47" name="Input penna 4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3424" y="271076"/>
                <a:ext cx="6857280" cy="14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6" name="Input penna 65"/>
              <p14:cNvContentPartPr/>
              <p14:nvPr/>
            </p14:nvContentPartPr>
            <p14:xfrm>
              <a:off x="6655224" y="3176996"/>
              <a:ext cx="811080" cy="2790360"/>
            </p14:xfrm>
          </p:contentPart>
        </mc:Choice>
        <mc:Fallback>
          <p:pic>
            <p:nvPicPr>
              <p:cNvPr id="66" name="Input penna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43344" y="3165116"/>
                <a:ext cx="834840" cy="28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8" name="Input penna 67"/>
              <p14:cNvContentPartPr/>
              <p14:nvPr/>
            </p14:nvContentPartPr>
            <p14:xfrm>
              <a:off x="5278944" y="1640156"/>
              <a:ext cx="1697400" cy="43884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67064" y="1628276"/>
                <a:ext cx="172116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1" name="Input penna 70"/>
              <p14:cNvContentPartPr/>
              <p14:nvPr/>
            </p14:nvContentPartPr>
            <p14:xfrm>
              <a:off x="5976624" y="1159556"/>
              <a:ext cx="3781800" cy="829800"/>
            </p14:xfrm>
          </p:contentPart>
        </mc:Choice>
        <mc:Fallback>
          <p:pic>
            <p:nvPicPr>
              <p:cNvPr id="71" name="Input penna 7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64744" y="1147676"/>
                <a:ext cx="380556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5" name="Input penna 74"/>
              <p14:cNvContentPartPr/>
              <p14:nvPr/>
            </p14:nvContentPartPr>
            <p14:xfrm>
              <a:off x="5185704" y="1415516"/>
              <a:ext cx="1140480" cy="920520"/>
            </p14:xfrm>
          </p:contentPart>
        </mc:Choice>
        <mc:Fallback>
          <p:pic>
            <p:nvPicPr>
              <p:cNvPr id="75" name="Input penna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73824" y="1403636"/>
                <a:ext cx="1164240" cy="9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6" name="Input penna 75"/>
              <p14:cNvContentPartPr/>
              <p14:nvPr/>
            </p14:nvContentPartPr>
            <p14:xfrm>
              <a:off x="6202704" y="1715756"/>
              <a:ext cx="1631160" cy="166896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90824" y="1703876"/>
                <a:ext cx="1654920" cy="16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1" name="Input penna 90"/>
              <p14:cNvContentPartPr/>
              <p14:nvPr/>
            </p14:nvContentPartPr>
            <p14:xfrm>
              <a:off x="2573544" y="3220916"/>
              <a:ext cx="4328640" cy="1700280"/>
            </p14:xfrm>
          </p:contentPart>
        </mc:Choice>
        <mc:Fallback>
          <p:pic>
            <p:nvPicPr>
              <p:cNvPr id="91" name="Input penna 9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61664" y="3209036"/>
                <a:ext cx="4352400" cy="17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1" name="Input penna 110"/>
              <p14:cNvContentPartPr/>
              <p14:nvPr/>
            </p14:nvContentPartPr>
            <p14:xfrm>
              <a:off x="2752104" y="5194076"/>
              <a:ext cx="1037880" cy="482040"/>
            </p14:xfrm>
          </p:contentPart>
        </mc:Choice>
        <mc:Fallback>
          <p:pic>
            <p:nvPicPr>
              <p:cNvPr id="111" name="Input penna 1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40224" y="5182196"/>
                <a:ext cx="106164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3" name="Input penna 112"/>
              <p14:cNvContentPartPr/>
              <p14:nvPr/>
            </p14:nvContentPartPr>
            <p14:xfrm>
              <a:off x="7343544" y="4637876"/>
              <a:ext cx="3676680" cy="1973520"/>
            </p14:xfrm>
          </p:contentPart>
        </mc:Choice>
        <mc:Fallback>
          <p:pic>
            <p:nvPicPr>
              <p:cNvPr id="113" name="Input penna 11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31664" y="4625996"/>
                <a:ext cx="3700440" cy="19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0" name="Input penna 119"/>
              <p14:cNvContentPartPr/>
              <p14:nvPr/>
            </p14:nvContentPartPr>
            <p14:xfrm>
              <a:off x="11103384" y="5624276"/>
              <a:ext cx="661680" cy="475200"/>
            </p14:xfrm>
          </p:contentPart>
        </mc:Choice>
        <mc:Fallback>
          <p:pic>
            <p:nvPicPr>
              <p:cNvPr id="120" name="Input penna 1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091504" y="5612396"/>
                <a:ext cx="68544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22" name="Input penna 121"/>
              <p14:cNvContentPartPr/>
              <p14:nvPr/>
            </p14:nvContentPartPr>
            <p14:xfrm>
              <a:off x="6110184" y="4636076"/>
              <a:ext cx="1639800" cy="1463760"/>
            </p14:xfrm>
          </p:contentPart>
        </mc:Choice>
        <mc:Fallback>
          <p:pic>
            <p:nvPicPr>
              <p:cNvPr id="122" name="Input penna 12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98304" y="4624196"/>
                <a:ext cx="1663560" cy="14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4" name="Input penna 123"/>
              <p14:cNvContentPartPr/>
              <p14:nvPr/>
            </p14:nvContentPartPr>
            <p14:xfrm>
              <a:off x="864264" y="4131356"/>
              <a:ext cx="3080880" cy="2011680"/>
            </p14:xfrm>
          </p:contentPart>
        </mc:Choice>
        <mc:Fallback>
          <p:pic>
            <p:nvPicPr>
              <p:cNvPr id="124" name="Input penna 12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52384" y="4119476"/>
                <a:ext cx="3104640" cy="20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25" name="Input penna 124"/>
              <p14:cNvContentPartPr/>
              <p14:nvPr/>
            </p14:nvContentPartPr>
            <p14:xfrm>
              <a:off x="2308944" y="6051956"/>
              <a:ext cx="255600" cy="518760"/>
            </p14:xfrm>
          </p:contentPart>
        </mc:Choice>
        <mc:Fallback>
          <p:pic>
            <p:nvPicPr>
              <p:cNvPr id="125" name="Input penna 12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97064" y="6040076"/>
                <a:ext cx="279360" cy="54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859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725024" y="1301036"/>
              <a:ext cx="5901480" cy="229284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3144" y="1289156"/>
                <a:ext cx="5925240" cy="23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3949824" y="1333076"/>
              <a:ext cx="5157000" cy="192888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7944" y="1321196"/>
                <a:ext cx="5180760" cy="19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2564184" y="1828796"/>
              <a:ext cx="1593360" cy="176328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2304" y="1816916"/>
                <a:ext cx="1617120" cy="178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put penna 22"/>
              <p14:cNvContentPartPr/>
              <p14:nvPr/>
            </p14:nvContentPartPr>
            <p14:xfrm>
              <a:off x="2356824" y="5354276"/>
              <a:ext cx="1546200" cy="481320"/>
            </p14:xfrm>
          </p:contentPart>
        </mc:Choice>
        <mc:Fallback>
          <p:pic>
            <p:nvPicPr>
              <p:cNvPr id="23" name="Input penna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4944" y="5342396"/>
                <a:ext cx="156996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put penna 23"/>
              <p14:cNvContentPartPr/>
              <p14:nvPr/>
            </p14:nvContentPartPr>
            <p14:xfrm>
              <a:off x="4345824" y="6042596"/>
              <a:ext cx="556560" cy="21708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3944" y="6030716"/>
                <a:ext cx="5803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Input penna 24"/>
              <p14:cNvContentPartPr/>
              <p14:nvPr/>
            </p14:nvContentPartPr>
            <p14:xfrm>
              <a:off x="5269584" y="6504476"/>
              <a:ext cx="631800" cy="37728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57704" y="6492596"/>
                <a:ext cx="65556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put penna 30"/>
              <p14:cNvContentPartPr/>
              <p14:nvPr/>
            </p14:nvContentPartPr>
            <p14:xfrm>
              <a:off x="6768624" y="4534196"/>
              <a:ext cx="452520" cy="2187360"/>
            </p14:xfrm>
          </p:contentPart>
        </mc:Choice>
        <mc:Fallback>
          <p:pic>
            <p:nvPicPr>
              <p:cNvPr id="31" name="Input penna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56744" y="4522316"/>
                <a:ext cx="476280" cy="22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4" name="Input penna 33"/>
              <p14:cNvContentPartPr/>
              <p14:nvPr/>
            </p14:nvContentPartPr>
            <p14:xfrm>
              <a:off x="9020424" y="1960916"/>
              <a:ext cx="124920" cy="2743560"/>
            </p14:xfrm>
          </p:contentPart>
        </mc:Choice>
        <mc:Fallback>
          <p:pic>
            <p:nvPicPr>
              <p:cNvPr id="34" name="Input penna 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08544" y="1949036"/>
                <a:ext cx="148680" cy="27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4" name="Input penna 43"/>
              <p14:cNvContentPartPr/>
              <p14:nvPr/>
            </p14:nvContentPartPr>
            <p14:xfrm>
              <a:off x="7220784" y="3450236"/>
              <a:ext cx="19440" cy="405720"/>
            </p14:xfrm>
          </p:contentPart>
        </mc:Choice>
        <mc:Fallback>
          <p:pic>
            <p:nvPicPr>
              <p:cNvPr id="44" name="Input penna 4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08904" y="3438356"/>
                <a:ext cx="432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8" name="Input penna 47"/>
              <p14:cNvContentPartPr/>
              <p14:nvPr/>
            </p14:nvContentPartPr>
            <p14:xfrm>
              <a:off x="1546104" y="2771636"/>
              <a:ext cx="6840" cy="84960"/>
            </p14:xfrm>
          </p:contentPart>
        </mc:Choice>
        <mc:Fallback>
          <p:pic>
            <p:nvPicPr>
              <p:cNvPr id="48" name="Input penna 4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34224" y="2759756"/>
                <a:ext cx="306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9" name="Input penna 48"/>
              <p14:cNvContentPartPr/>
              <p14:nvPr/>
            </p14:nvContentPartPr>
            <p14:xfrm>
              <a:off x="1489584" y="3214436"/>
              <a:ext cx="56880" cy="1018440"/>
            </p14:xfrm>
          </p:contentPart>
        </mc:Choice>
        <mc:Fallback>
          <p:pic>
            <p:nvPicPr>
              <p:cNvPr id="49" name="Input penna 4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77704" y="3202556"/>
                <a:ext cx="80640" cy="10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0" name="Input penna 49"/>
              <p14:cNvContentPartPr/>
              <p14:nvPr/>
            </p14:nvContentPartPr>
            <p14:xfrm>
              <a:off x="3761184" y="2281316"/>
              <a:ext cx="94680" cy="1094400"/>
            </p14:xfrm>
          </p:contentPart>
        </mc:Choice>
        <mc:Fallback>
          <p:pic>
            <p:nvPicPr>
              <p:cNvPr id="50" name="Input penna 4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49304" y="2269436"/>
                <a:ext cx="118440" cy="11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1" name="Input penna 50"/>
              <p14:cNvContentPartPr/>
              <p14:nvPr/>
            </p14:nvContentPartPr>
            <p14:xfrm>
              <a:off x="3959184" y="3488036"/>
              <a:ext cx="236160" cy="8640"/>
            </p14:xfrm>
          </p:contentPart>
        </mc:Choice>
        <mc:Fallback>
          <p:pic>
            <p:nvPicPr>
              <p:cNvPr id="51" name="Input penna 5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47304" y="3476156"/>
                <a:ext cx="259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2" name="Input penna 51"/>
              <p14:cNvContentPartPr/>
              <p14:nvPr/>
            </p14:nvContentPartPr>
            <p14:xfrm>
              <a:off x="4684944" y="3601076"/>
              <a:ext cx="443520" cy="47520"/>
            </p14:xfrm>
          </p:contentPart>
        </mc:Choice>
        <mc:Fallback>
          <p:pic>
            <p:nvPicPr>
              <p:cNvPr id="52" name="Input penna 5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73064" y="3589196"/>
                <a:ext cx="4672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3" name="Input penna 52"/>
              <p14:cNvContentPartPr/>
              <p14:nvPr/>
            </p14:nvContentPartPr>
            <p14:xfrm>
              <a:off x="5656224" y="3799076"/>
              <a:ext cx="622440" cy="104040"/>
            </p14:xfrm>
          </p:contentPart>
        </mc:Choice>
        <mc:Fallback>
          <p:pic>
            <p:nvPicPr>
              <p:cNvPr id="53" name="Input penna 5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44344" y="3787196"/>
                <a:ext cx="6462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4" name="Input penna 53"/>
              <p14:cNvContentPartPr/>
              <p14:nvPr/>
            </p14:nvContentPartPr>
            <p14:xfrm>
              <a:off x="2715024" y="3987716"/>
              <a:ext cx="405720" cy="235800"/>
            </p14:xfrm>
          </p:contentPart>
        </mc:Choice>
        <mc:Fallback>
          <p:pic>
            <p:nvPicPr>
              <p:cNvPr id="54" name="Input penna 5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03144" y="3975836"/>
                <a:ext cx="4294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5" name="Input penna 54"/>
              <p14:cNvContentPartPr/>
              <p14:nvPr/>
            </p14:nvContentPartPr>
            <p14:xfrm>
              <a:off x="6938184" y="4062956"/>
              <a:ext cx="773280" cy="198360"/>
            </p14:xfrm>
          </p:contentPart>
        </mc:Choice>
        <mc:Fallback>
          <p:pic>
            <p:nvPicPr>
              <p:cNvPr id="55" name="Input penna 5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26304" y="4051076"/>
                <a:ext cx="7970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6" name="Input penna 55"/>
              <p14:cNvContentPartPr/>
              <p14:nvPr/>
            </p14:nvContentPartPr>
            <p14:xfrm>
              <a:off x="8380344" y="4468316"/>
              <a:ext cx="349200" cy="94680"/>
            </p14:xfrm>
          </p:contentPart>
        </mc:Choice>
        <mc:Fallback>
          <p:pic>
            <p:nvPicPr>
              <p:cNvPr id="56" name="Input penna 5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68464" y="4456436"/>
                <a:ext cx="3729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7" name="Input penna 56"/>
              <p14:cNvContentPartPr/>
              <p14:nvPr/>
            </p14:nvContentPartPr>
            <p14:xfrm>
              <a:off x="1385904" y="4704116"/>
              <a:ext cx="556200" cy="499680"/>
            </p14:xfrm>
          </p:contentPart>
        </mc:Choice>
        <mc:Fallback>
          <p:pic>
            <p:nvPicPr>
              <p:cNvPr id="57" name="Input penna 5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74024" y="4692236"/>
                <a:ext cx="57996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8" name="Input penna 57"/>
              <p14:cNvContentPartPr/>
              <p14:nvPr/>
            </p14:nvContentPartPr>
            <p14:xfrm>
              <a:off x="1440624" y="4562636"/>
              <a:ext cx="68040" cy="68832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28744" y="4550756"/>
                <a:ext cx="91800" cy="7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9" name="Input penna 58"/>
              <p14:cNvContentPartPr/>
              <p14:nvPr/>
            </p14:nvContentPartPr>
            <p14:xfrm>
              <a:off x="3072144" y="3563276"/>
              <a:ext cx="180360" cy="1048680"/>
            </p14:xfrm>
          </p:contentPart>
        </mc:Choice>
        <mc:Fallback>
          <p:pic>
            <p:nvPicPr>
              <p:cNvPr id="59" name="Input penna 5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60264" y="3551396"/>
                <a:ext cx="204120" cy="10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0" name="Input penna 59"/>
              <p14:cNvContentPartPr/>
              <p14:nvPr/>
            </p14:nvContentPartPr>
            <p14:xfrm>
              <a:off x="1668504" y="5250596"/>
              <a:ext cx="104040" cy="13320"/>
            </p14:xfrm>
          </p:contentPart>
        </mc:Choice>
        <mc:Fallback>
          <p:pic>
            <p:nvPicPr>
              <p:cNvPr id="60" name="Input penna 5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56624" y="5238716"/>
                <a:ext cx="1278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2" name="Input penna 61"/>
              <p14:cNvContentPartPr/>
              <p14:nvPr/>
            </p14:nvContentPartPr>
            <p14:xfrm>
              <a:off x="1505064" y="1659236"/>
              <a:ext cx="993240" cy="14364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493184" y="1647356"/>
                <a:ext cx="10170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3" name="Input penna 62"/>
              <p14:cNvContentPartPr/>
              <p14:nvPr/>
            </p14:nvContentPartPr>
            <p14:xfrm>
              <a:off x="3666864" y="1301036"/>
              <a:ext cx="28800" cy="84960"/>
            </p14:xfrm>
          </p:contentPart>
        </mc:Choice>
        <mc:Fallback>
          <p:pic>
            <p:nvPicPr>
              <p:cNvPr id="63" name="Input penna 6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54984" y="1289156"/>
                <a:ext cx="525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6" name="Input penna 65"/>
              <p14:cNvContentPartPr/>
              <p14:nvPr/>
            </p14:nvContentPartPr>
            <p14:xfrm>
              <a:off x="1315704" y="1574276"/>
              <a:ext cx="1388880" cy="2630520"/>
            </p14:xfrm>
          </p:contentPart>
        </mc:Choice>
        <mc:Fallback>
          <p:pic>
            <p:nvPicPr>
              <p:cNvPr id="66" name="Input penna 6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03824" y="1562396"/>
                <a:ext cx="1412640" cy="26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8" name="Input penna 67"/>
              <p14:cNvContentPartPr/>
              <p14:nvPr/>
            </p14:nvContentPartPr>
            <p14:xfrm>
              <a:off x="2648784" y="1753556"/>
              <a:ext cx="907200" cy="241344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636904" y="1741676"/>
                <a:ext cx="930960" cy="24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1" name="Input penna 70"/>
              <p14:cNvContentPartPr/>
              <p14:nvPr/>
            </p14:nvContentPartPr>
            <p14:xfrm>
              <a:off x="1451784" y="3466436"/>
              <a:ext cx="5788440" cy="1963800"/>
            </p14:xfrm>
          </p:contentPart>
        </mc:Choice>
        <mc:Fallback>
          <p:pic>
            <p:nvPicPr>
              <p:cNvPr id="71" name="Input penna 70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39904" y="3454556"/>
                <a:ext cx="5812200" cy="19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2" name="Input penna 71"/>
              <p14:cNvContentPartPr/>
              <p14:nvPr/>
            </p14:nvContentPartPr>
            <p14:xfrm>
              <a:off x="8983704" y="4939556"/>
              <a:ext cx="360" cy="360"/>
            </p14:xfrm>
          </p:contentPart>
        </mc:Choice>
        <mc:Fallback>
          <p:pic>
            <p:nvPicPr>
              <p:cNvPr id="72" name="Input penna 7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971824" y="4927676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3" name="Input penna 72"/>
              <p14:cNvContentPartPr/>
              <p14:nvPr/>
            </p14:nvContentPartPr>
            <p14:xfrm>
              <a:off x="8616144" y="5439236"/>
              <a:ext cx="179280" cy="17964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604264" y="5427356"/>
                <a:ext cx="2030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4" name="Input penna 73"/>
              <p14:cNvContentPartPr/>
              <p14:nvPr/>
            </p14:nvContentPartPr>
            <p14:xfrm>
              <a:off x="7729824" y="5986076"/>
              <a:ext cx="387000" cy="33012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7944" y="5974196"/>
                <a:ext cx="4107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5" name="Input penna 74"/>
              <p14:cNvContentPartPr/>
              <p14:nvPr/>
            </p14:nvContentPartPr>
            <p14:xfrm>
              <a:off x="7013424" y="6956996"/>
              <a:ext cx="360" cy="360"/>
            </p14:xfrm>
          </p:contentPart>
        </mc:Choice>
        <mc:Fallback>
          <p:pic>
            <p:nvPicPr>
              <p:cNvPr id="75" name="Input penna 7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01544" y="6945116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7" name="Input penna 76"/>
              <p14:cNvContentPartPr/>
              <p14:nvPr/>
            </p14:nvContentPartPr>
            <p14:xfrm>
              <a:off x="3733104" y="1583636"/>
              <a:ext cx="47520" cy="245520"/>
            </p14:xfrm>
          </p:contentPart>
        </mc:Choice>
        <mc:Fallback>
          <p:pic>
            <p:nvPicPr>
              <p:cNvPr id="77" name="Input penna 76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21224" y="1571756"/>
                <a:ext cx="712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8" name="Input penna 77"/>
              <p14:cNvContentPartPr/>
              <p14:nvPr/>
            </p14:nvContentPartPr>
            <p14:xfrm>
              <a:off x="2337744" y="2403716"/>
              <a:ext cx="3237120" cy="1056240"/>
            </p14:xfrm>
          </p:contentPart>
        </mc:Choice>
        <mc:Fallback>
          <p:pic>
            <p:nvPicPr>
              <p:cNvPr id="78" name="Input penna 7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25864" y="2391836"/>
                <a:ext cx="3260880" cy="10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80" name="Input penna 79"/>
              <p14:cNvContentPartPr/>
              <p14:nvPr/>
            </p14:nvContentPartPr>
            <p14:xfrm>
              <a:off x="4534464" y="2630156"/>
              <a:ext cx="2206080" cy="129240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22584" y="2618276"/>
                <a:ext cx="2229840" cy="13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83" name="Input penna 82"/>
              <p14:cNvContentPartPr/>
              <p14:nvPr/>
            </p14:nvContentPartPr>
            <p14:xfrm>
              <a:off x="3959184" y="2139836"/>
              <a:ext cx="4581720" cy="659160"/>
            </p14:xfrm>
          </p:contentPart>
        </mc:Choice>
        <mc:Fallback>
          <p:pic>
            <p:nvPicPr>
              <p:cNvPr id="83" name="Input penna 8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947304" y="2127956"/>
                <a:ext cx="4605480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5" name="Input penna 84"/>
              <p14:cNvContentPartPr/>
              <p14:nvPr/>
            </p14:nvContentPartPr>
            <p14:xfrm>
              <a:off x="8427504" y="2686676"/>
              <a:ext cx="360" cy="360"/>
            </p14:xfrm>
          </p:contentPart>
        </mc:Choice>
        <mc:Fallback>
          <p:pic>
            <p:nvPicPr>
              <p:cNvPr id="85" name="Input penna 8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415624" y="2674796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86" name="Input penna 85"/>
              <p14:cNvContentPartPr/>
              <p14:nvPr/>
            </p14:nvContentPartPr>
            <p14:xfrm>
              <a:off x="8012784" y="2752556"/>
              <a:ext cx="518760" cy="434160"/>
            </p14:xfrm>
          </p:contentPart>
        </mc:Choice>
        <mc:Fallback>
          <p:pic>
            <p:nvPicPr>
              <p:cNvPr id="86" name="Input penna 85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000904" y="2740676"/>
                <a:ext cx="542520" cy="4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2897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893064" y="527756"/>
              <a:ext cx="40680" cy="311508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184" y="515876"/>
                <a:ext cx="64440" cy="31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put penna 5"/>
              <p14:cNvContentPartPr/>
              <p14:nvPr/>
            </p14:nvContentPartPr>
            <p14:xfrm>
              <a:off x="1017984" y="2186276"/>
              <a:ext cx="8462880" cy="31392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6104" y="2174396"/>
                <a:ext cx="84866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put penna 18"/>
              <p14:cNvContentPartPr/>
              <p14:nvPr/>
            </p14:nvContentPartPr>
            <p14:xfrm>
              <a:off x="2054064" y="2146316"/>
              <a:ext cx="9729720" cy="1275840"/>
            </p14:xfrm>
          </p:contentPart>
        </mc:Choice>
        <mc:Fallback>
          <p:pic>
            <p:nvPicPr>
              <p:cNvPr id="19" name="Input penna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42184" y="2134436"/>
                <a:ext cx="9753480" cy="12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8" name="Input penna 47"/>
              <p14:cNvContentPartPr/>
              <p14:nvPr/>
            </p14:nvContentPartPr>
            <p14:xfrm>
              <a:off x="1966584" y="2403356"/>
              <a:ext cx="1606680" cy="1389240"/>
            </p14:xfrm>
          </p:contentPart>
        </mc:Choice>
        <mc:Fallback>
          <p:pic>
            <p:nvPicPr>
              <p:cNvPr id="48" name="Input penna 4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18704" y="2307596"/>
                <a:ext cx="1702440" cy="15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0" name="Input penna 59"/>
              <p14:cNvContentPartPr/>
              <p14:nvPr/>
            </p14:nvContentPartPr>
            <p14:xfrm>
              <a:off x="508944" y="103676"/>
              <a:ext cx="1225800" cy="556560"/>
            </p14:xfrm>
          </p:contentPart>
        </mc:Choice>
        <mc:Fallback>
          <p:pic>
            <p:nvPicPr>
              <p:cNvPr id="60" name="Input penna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064" y="91796"/>
                <a:ext cx="124956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2" name="Input penna 61"/>
              <p14:cNvContentPartPr/>
              <p14:nvPr/>
            </p14:nvContentPartPr>
            <p14:xfrm>
              <a:off x="1027344" y="952196"/>
              <a:ext cx="8447040" cy="21204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5464" y="940316"/>
                <a:ext cx="84708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4" name="Input penna 63"/>
              <p14:cNvContentPartPr/>
              <p14:nvPr/>
            </p14:nvContentPartPr>
            <p14:xfrm>
              <a:off x="254424" y="781916"/>
              <a:ext cx="877320" cy="1437120"/>
            </p14:xfrm>
          </p:contentPart>
        </mc:Choice>
        <mc:Fallback>
          <p:pic>
            <p:nvPicPr>
              <p:cNvPr id="64" name="Input penna 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2544" y="770036"/>
                <a:ext cx="901080" cy="14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6" name="Input penna 65"/>
              <p14:cNvContentPartPr/>
              <p14:nvPr/>
            </p14:nvContentPartPr>
            <p14:xfrm>
              <a:off x="94224" y="3374636"/>
              <a:ext cx="396360" cy="311760"/>
            </p14:xfrm>
          </p:contentPart>
        </mc:Choice>
        <mc:Fallback>
          <p:pic>
            <p:nvPicPr>
              <p:cNvPr id="66" name="Input penna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344" y="3362756"/>
                <a:ext cx="4201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7" name="Input penna 66"/>
              <p14:cNvContentPartPr/>
              <p14:nvPr/>
            </p14:nvContentPartPr>
            <p14:xfrm>
              <a:off x="923664" y="867236"/>
              <a:ext cx="8663760" cy="3648600"/>
            </p14:xfrm>
          </p:contentPart>
        </mc:Choice>
        <mc:Fallback>
          <p:pic>
            <p:nvPicPr>
              <p:cNvPr id="67" name="Input penna 6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1784" y="855356"/>
                <a:ext cx="8687520" cy="36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8" name="Input penna 67"/>
              <p14:cNvContentPartPr/>
              <p14:nvPr/>
            </p14:nvContentPartPr>
            <p14:xfrm>
              <a:off x="777144" y="839156"/>
              <a:ext cx="304920" cy="25524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9264" y="743036"/>
                <a:ext cx="40068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9" name="Input penna 68"/>
              <p14:cNvContentPartPr/>
              <p14:nvPr/>
            </p14:nvContentPartPr>
            <p14:xfrm>
              <a:off x="2130384" y="3683516"/>
              <a:ext cx="189000" cy="16668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82504" y="3587756"/>
                <a:ext cx="28476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0" name="Input penna 69"/>
              <p14:cNvContentPartPr/>
              <p14:nvPr/>
            </p14:nvContentPartPr>
            <p14:xfrm>
              <a:off x="3591624" y="1027436"/>
              <a:ext cx="215280" cy="170640"/>
            </p14:xfrm>
          </p:contentPart>
        </mc:Choice>
        <mc:Fallback>
          <p:pic>
            <p:nvPicPr>
              <p:cNvPr id="70" name="Input penna 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43744" y="931676"/>
                <a:ext cx="3114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1" name="Input penna 70"/>
              <p14:cNvContentPartPr/>
              <p14:nvPr/>
            </p14:nvContentPartPr>
            <p14:xfrm>
              <a:off x="5124504" y="3847316"/>
              <a:ext cx="173880" cy="178200"/>
            </p14:xfrm>
          </p:contentPart>
        </mc:Choice>
        <mc:Fallback>
          <p:pic>
            <p:nvPicPr>
              <p:cNvPr id="71" name="Input penna 7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76624" y="3751196"/>
                <a:ext cx="2696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2" name="Input penna 71"/>
              <p14:cNvContentPartPr/>
              <p14:nvPr/>
            </p14:nvContentPartPr>
            <p14:xfrm>
              <a:off x="6731184" y="1140116"/>
              <a:ext cx="206640" cy="198720"/>
            </p14:xfrm>
          </p:contentPart>
        </mc:Choice>
        <mc:Fallback>
          <p:pic>
            <p:nvPicPr>
              <p:cNvPr id="72" name="Input penna 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82944" y="1044356"/>
                <a:ext cx="3027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3" name="Input penna 72"/>
              <p14:cNvContentPartPr/>
              <p14:nvPr/>
            </p14:nvContentPartPr>
            <p14:xfrm>
              <a:off x="8550624" y="4294076"/>
              <a:ext cx="280080" cy="23112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02384" y="4197956"/>
                <a:ext cx="3762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6" name="Input penna 75"/>
              <p14:cNvContentPartPr/>
              <p14:nvPr/>
            </p14:nvContentPartPr>
            <p14:xfrm>
              <a:off x="782544" y="3530156"/>
              <a:ext cx="295200" cy="3636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0664" y="3518276"/>
                <a:ext cx="318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3" name="Input penna 82"/>
              <p14:cNvContentPartPr/>
              <p14:nvPr/>
            </p14:nvContentPartPr>
            <p14:xfrm>
              <a:off x="1329024" y="4364636"/>
              <a:ext cx="2370240" cy="1348920"/>
            </p14:xfrm>
          </p:contentPart>
        </mc:Choice>
        <mc:Fallback>
          <p:pic>
            <p:nvPicPr>
              <p:cNvPr id="83" name="Input penna 8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17144" y="4352756"/>
                <a:ext cx="2394000" cy="13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5" name="Input penna 84"/>
              <p14:cNvContentPartPr/>
              <p14:nvPr/>
            </p14:nvContentPartPr>
            <p14:xfrm>
              <a:off x="6193344" y="5118116"/>
              <a:ext cx="981720" cy="973440"/>
            </p14:xfrm>
          </p:contentPart>
        </mc:Choice>
        <mc:Fallback>
          <p:pic>
            <p:nvPicPr>
              <p:cNvPr id="85" name="Input penna 8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81464" y="5106236"/>
                <a:ext cx="1005480" cy="9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8" name="Input penna 87"/>
              <p14:cNvContentPartPr/>
              <p14:nvPr/>
            </p14:nvContentPartPr>
            <p14:xfrm>
              <a:off x="7409424" y="4581356"/>
              <a:ext cx="360" cy="36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97544" y="4569476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9" name="Input penna 88"/>
              <p14:cNvContentPartPr/>
              <p14:nvPr/>
            </p14:nvContentPartPr>
            <p14:xfrm>
              <a:off x="7220784" y="4854956"/>
              <a:ext cx="339840" cy="330120"/>
            </p14:xfrm>
          </p:contentPart>
        </mc:Choice>
        <mc:Fallback>
          <p:pic>
            <p:nvPicPr>
              <p:cNvPr id="89" name="Input penna 8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08904" y="4843076"/>
                <a:ext cx="36360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1" name="Input penna 90"/>
              <p14:cNvContentPartPr/>
              <p14:nvPr/>
            </p14:nvContentPartPr>
            <p14:xfrm>
              <a:off x="7532184" y="5354276"/>
              <a:ext cx="1960920" cy="283680"/>
            </p14:xfrm>
          </p:contentPart>
        </mc:Choice>
        <mc:Fallback>
          <p:pic>
            <p:nvPicPr>
              <p:cNvPr id="91" name="Input penna 9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20304" y="5342396"/>
                <a:ext cx="1984680" cy="3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0243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put penna 20"/>
              <p14:cNvContentPartPr/>
              <p14:nvPr/>
            </p14:nvContentPartPr>
            <p14:xfrm>
              <a:off x="798024" y="235796"/>
              <a:ext cx="9996120" cy="559044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6144" y="223916"/>
                <a:ext cx="10019880" cy="56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8" name="Input penna 47"/>
              <p14:cNvContentPartPr/>
              <p14:nvPr/>
            </p14:nvContentPartPr>
            <p14:xfrm>
              <a:off x="7503744" y="2818436"/>
              <a:ext cx="2941560" cy="1056240"/>
            </p14:xfrm>
          </p:contentPart>
        </mc:Choice>
        <mc:Fallback>
          <p:pic>
            <p:nvPicPr>
              <p:cNvPr id="48" name="Input penna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1864" y="2806556"/>
                <a:ext cx="2965320" cy="10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9" name="Input penna 48"/>
              <p14:cNvContentPartPr/>
              <p14:nvPr/>
            </p14:nvContentPartPr>
            <p14:xfrm>
              <a:off x="7814784" y="2705396"/>
              <a:ext cx="3232080" cy="1490040"/>
            </p14:xfrm>
          </p:contentPart>
        </mc:Choice>
        <mc:Fallback>
          <p:pic>
            <p:nvPicPr>
              <p:cNvPr id="49" name="Input penna 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02904" y="2693516"/>
                <a:ext cx="3255840" cy="15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9461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669144" y="941396"/>
              <a:ext cx="10982880" cy="557172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264" y="929516"/>
                <a:ext cx="11006640" cy="55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put penna 11"/>
              <p14:cNvContentPartPr/>
              <p14:nvPr/>
            </p14:nvContentPartPr>
            <p14:xfrm>
              <a:off x="5448864" y="2054876"/>
              <a:ext cx="2901240" cy="14184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36984" y="2042996"/>
                <a:ext cx="29250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put penna 14"/>
              <p14:cNvContentPartPr/>
              <p14:nvPr/>
            </p14:nvContentPartPr>
            <p14:xfrm>
              <a:off x="6645864" y="2306516"/>
              <a:ext cx="504360" cy="89316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33984" y="2294636"/>
                <a:ext cx="528120" cy="9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5970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put penna 15"/>
              <p14:cNvContentPartPr/>
              <p14:nvPr/>
            </p14:nvContentPartPr>
            <p14:xfrm>
              <a:off x="3836784" y="1725116"/>
              <a:ext cx="2028960" cy="72360"/>
            </p14:xfrm>
          </p:contentPart>
        </mc:Choice>
        <mc:Fallback>
          <p:pic>
            <p:nvPicPr>
              <p:cNvPr id="16" name="Input penna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4904" y="1713236"/>
                <a:ext cx="20527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2" name="Input penna 41"/>
              <p14:cNvContentPartPr/>
              <p14:nvPr/>
            </p14:nvContentPartPr>
            <p14:xfrm>
              <a:off x="772824" y="848516"/>
              <a:ext cx="7853040" cy="792000"/>
            </p14:xfrm>
          </p:contentPart>
        </mc:Choice>
        <mc:Fallback>
          <p:pic>
            <p:nvPicPr>
              <p:cNvPr id="42" name="Input penna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0944" y="836636"/>
                <a:ext cx="787680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5" name="Input penna 54"/>
              <p14:cNvContentPartPr/>
              <p14:nvPr/>
            </p14:nvContentPartPr>
            <p14:xfrm>
              <a:off x="6985344" y="1627196"/>
              <a:ext cx="1932840" cy="41760"/>
            </p14:xfrm>
          </p:contentPart>
        </mc:Choice>
        <mc:Fallback>
          <p:pic>
            <p:nvPicPr>
              <p:cNvPr id="55" name="Input penna 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73464" y="1615316"/>
                <a:ext cx="19566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2" name="Input penna 61"/>
              <p14:cNvContentPartPr/>
              <p14:nvPr/>
            </p14:nvContentPartPr>
            <p14:xfrm>
              <a:off x="244344" y="3270956"/>
              <a:ext cx="1264320" cy="204984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464" y="3259076"/>
                <a:ext cx="1288080" cy="20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5" name="Input penna 74"/>
              <p14:cNvContentPartPr/>
              <p14:nvPr/>
            </p14:nvContentPartPr>
            <p14:xfrm>
              <a:off x="7241304" y="1857236"/>
              <a:ext cx="1186560" cy="546120"/>
            </p14:xfrm>
          </p:contentPart>
        </mc:Choice>
        <mc:Fallback>
          <p:pic>
            <p:nvPicPr>
              <p:cNvPr id="75" name="Input penna 7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29424" y="1845356"/>
                <a:ext cx="121032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1" name="Input penna 80"/>
              <p14:cNvContentPartPr/>
              <p14:nvPr/>
            </p14:nvContentPartPr>
            <p14:xfrm>
              <a:off x="7107744" y="3346556"/>
              <a:ext cx="2592720" cy="141840"/>
            </p14:xfrm>
          </p:contentPart>
        </mc:Choice>
        <mc:Fallback>
          <p:pic>
            <p:nvPicPr>
              <p:cNvPr id="81" name="Input penna 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95864" y="3334676"/>
                <a:ext cx="26164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7" name="Input penna 86"/>
              <p14:cNvContentPartPr/>
              <p14:nvPr/>
            </p14:nvContentPartPr>
            <p14:xfrm>
              <a:off x="875784" y="1932476"/>
              <a:ext cx="5108400" cy="1433880"/>
            </p14:xfrm>
          </p:contentPart>
        </mc:Choice>
        <mc:Fallback>
          <p:pic>
            <p:nvPicPr>
              <p:cNvPr id="87" name="Input penna 8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3904" y="1920596"/>
                <a:ext cx="5132160" cy="14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8" name="Input penna 87"/>
              <p14:cNvContentPartPr/>
              <p14:nvPr/>
            </p14:nvContentPartPr>
            <p14:xfrm>
              <a:off x="3949824" y="2912756"/>
              <a:ext cx="4534560" cy="104688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37944" y="2900876"/>
                <a:ext cx="4558320" cy="10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9" name="Input penna 88"/>
              <p14:cNvContentPartPr/>
              <p14:nvPr/>
            </p14:nvContentPartPr>
            <p14:xfrm>
              <a:off x="443064" y="3516116"/>
              <a:ext cx="5583240" cy="3158280"/>
            </p14:xfrm>
          </p:contentPart>
        </mc:Choice>
        <mc:Fallback>
          <p:pic>
            <p:nvPicPr>
              <p:cNvPr id="89" name="Input penna 8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1184" y="3504236"/>
                <a:ext cx="5607000" cy="31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0" name="Input penna 89"/>
              <p14:cNvContentPartPr/>
              <p14:nvPr/>
            </p14:nvContentPartPr>
            <p14:xfrm>
              <a:off x="6843864" y="2714756"/>
              <a:ext cx="3000240" cy="2086200"/>
            </p14:xfrm>
          </p:contentPart>
        </mc:Choice>
        <mc:Fallback>
          <p:pic>
            <p:nvPicPr>
              <p:cNvPr id="90" name="Input penna 8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31984" y="2702876"/>
                <a:ext cx="3024000" cy="21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1" name="Input penna 90"/>
              <p14:cNvContentPartPr/>
              <p14:nvPr/>
            </p14:nvContentPartPr>
            <p14:xfrm>
              <a:off x="7437864" y="3653636"/>
              <a:ext cx="1731960" cy="572040"/>
            </p14:xfrm>
          </p:contentPart>
        </mc:Choice>
        <mc:Fallback>
          <p:pic>
            <p:nvPicPr>
              <p:cNvPr id="91" name="Input penna 9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25984" y="3641756"/>
                <a:ext cx="175572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2" name="Input penna 91"/>
              <p14:cNvContentPartPr/>
              <p14:nvPr/>
            </p14:nvContentPartPr>
            <p14:xfrm>
              <a:off x="7456584" y="2662196"/>
              <a:ext cx="2584080" cy="197604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44704" y="2650316"/>
                <a:ext cx="2607840" cy="19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60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put penna 6"/>
              <p14:cNvContentPartPr/>
              <p14:nvPr/>
            </p14:nvContentPartPr>
            <p14:xfrm>
              <a:off x="1319664" y="480596"/>
              <a:ext cx="8873280" cy="313560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7784" y="468716"/>
                <a:ext cx="8897040" cy="31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9" name="Input penna 28"/>
              <p14:cNvContentPartPr/>
              <p14:nvPr/>
            </p14:nvContentPartPr>
            <p14:xfrm>
              <a:off x="1017984" y="2168276"/>
              <a:ext cx="292680" cy="2888280"/>
            </p14:xfrm>
          </p:contentPart>
        </mc:Choice>
        <mc:Fallback>
          <p:pic>
            <p:nvPicPr>
              <p:cNvPr id="29" name="Input penna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6104" y="2156396"/>
                <a:ext cx="316440" cy="29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1" name="Input penna 30"/>
              <p14:cNvContentPartPr/>
              <p14:nvPr/>
            </p14:nvContentPartPr>
            <p14:xfrm>
              <a:off x="1178184" y="2398316"/>
              <a:ext cx="6250320" cy="2673000"/>
            </p14:xfrm>
          </p:contentPart>
        </mc:Choice>
        <mc:Fallback>
          <p:pic>
            <p:nvPicPr>
              <p:cNvPr id="31" name="Input penna 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6304" y="2386436"/>
                <a:ext cx="6274080" cy="269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2084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461784" y="330116"/>
              <a:ext cx="226800" cy="566568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904" y="318236"/>
                <a:ext cx="250560" cy="56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put penna 5"/>
              <p14:cNvContentPartPr/>
              <p14:nvPr/>
            </p14:nvContentPartPr>
            <p14:xfrm>
              <a:off x="688224" y="1093676"/>
              <a:ext cx="10473480" cy="302616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344" y="1081796"/>
                <a:ext cx="10497240" cy="30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put penna 10"/>
              <p14:cNvContentPartPr/>
              <p14:nvPr/>
            </p14:nvContentPartPr>
            <p14:xfrm>
              <a:off x="782544" y="2617196"/>
              <a:ext cx="10332000" cy="62604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664" y="2605316"/>
                <a:ext cx="1035576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put penna 11"/>
              <p14:cNvContentPartPr/>
              <p14:nvPr/>
            </p14:nvContentPartPr>
            <p14:xfrm>
              <a:off x="10885224" y="3629156"/>
              <a:ext cx="512280" cy="42444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73344" y="3617276"/>
                <a:ext cx="53604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put penna 14"/>
              <p14:cNvContentPartPr/>
              <p14:nvPr/>
            </p14:nvContentPartPr>
            <p14:xfrm>
              <a:off x="440904" y="65876"/>
              <a:ext cx="1379160" cy="39636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9024" y="53996"/>
                <a:ext cx="14029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put penna 17"/>
              <p14:cNvContentPartPr/>
              <p14:nvPr/>
            </p14:nvContentPartPr>
            <p14:xfrm>
              <a:off x="593544" y="2628356"/>
              <a:ext cx="236520" cy="189360"/>
            </p14:xfrm>
          </p:contentPart>
        </mc:Choice>
        <mc:Fallback>
          <p:pic>
            <p:nvPicPr>
              <p:cNvPr id="18" name="Input penna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5664" y="2532236"/>
                <a:ext cx="3322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Input penna 18"/>
              <p14:cNvContentPartPr/>
              <p14:nvPr/>
            </p14:nvContentPartPr>
            <p14:xfrm>
              <a:off x="2432064" y="2618996"/>
              <a:ext cx="169560" cy="124560"/>
            </p14:xfrm>
          </p:contentPart>
        </mc:Choice>
        <mc:Fallback>
          <p:pic>
            <p:nvPicPr>
              <p:cNvPr id="19" name="Input penna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84184" y="2522876"/>
                <a:ext cx="2656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" name="Input penna 19"/>
              <p14:cNvContentPartPr/>
              <p14:nvPr/>
            </p14:nvContentPartPr>
            <p14:xfrm>
              <a:off x="4122624" y="2659676"/>
              <a:ext cx="204120" cy="140400"/>
            </p14:xfrm>
          </p:contentPart>
        </mc:Choice>
        <mc:Fallback>
          <p:pic>
            <p:nvPicPr>
              <p:cNvPr id="20" name="Input penna 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4744" y="2563916"/>
                <a:ext cx="3002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" name="Input penna 20"/>
              <p14:cNvContentPartPr/>
              <p14:nvPr/>
            </p14:nvContentPartPr>
            <p14:xfrm>
              <a:off x="5854584" y="2752196"/>
              <a:ext cx="244440" cy="11124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06344" y="2656436"/>
                <a:ext cx="34092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" name="Input penna 21"/>
              <p14:cNvContentPartPr/>
              <p14:nvPr/>
            </p14:nvContentPartPr>
            <p14:xfrm>
              <a:off x="7550904" y="2816996"/>
              <a:ext cx="189000" cy="115560"/>
            </p14:xfrm>
          </p:contentPart>
        </mc:Choice>
        <mc:Fallback>
          <p:pic>
            <p:nvPicPr>
              <p:cNvPr id="22" name="Input penna 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03024" y="2721236"/>
                <a:ext cx="2847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" name="Input penna 22"/>
              <p14:cNvContentPartPr/>
              <p14:nvPr/>
            </p14:nvContentPartPr>
            <p14:xfrm>
              <a:off x="9132384" y="2922476"/>
              <a:ext cx="162360" cy="132120"/>
            </p14:xfrm>
          </p:contentPart>
        </mc:Choice>
        <mc:Fallback>
          <p:pic>
            <p:nvPicPr>
              <p:cNvPr id="23" name="Input penna 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84504" y="2826356"/>
                <a:ext cx="2584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" name="Input penna 23"/>
              <p14:cNvContentPartPr/>
              <p14:nvPr/>
            </p14:nvContentPartPr>
            <p14:xfrm>
              <a:off x="2432064" y="2648876"/>
              <a:ext cx="75960" cy="81144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84184" y="2552756"/>
                <a:ext cx="171720" cy="10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5" name="Input penna 24"/>
              <p14:cNvContentPartPr/>
              <p14:nvPr/>
            </p14:nvContentPartPr>
            <p14:xfrm>
              <a:off x="584904" y="2636636"/>
              <a:ext cx="143640" cy="12528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6664" y="2540516"/>
                <a:ext cx="2397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6" name="Input penna 25"/>
              <p14:cNvContentPartPr/>
              <p14:nvPr/>
            </p14:nvContentPartPr>
            <p14:xfrm>
              <a:off x="584904" y="2677316"/>
              <a:ext cx="1856880" cy="829800"/>
            </p14:xfrm>
          </p:contentPart>
        </mc:Choice>
        <mc:Fallback>
          <p:pic>
            <p:nvPicPr>
              <p:cNvPr id="26" name="Input penna 2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6664" y="2581196"/>
                <a:ext cx="1953000" cy="10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7" name="Input penna 26"/>
              <p14:cNvContentPartPr/>
              <p14:nvPr/>
            </p14:nvContentPartPr>
            <p14:xfrm>
              <a:off x="2460864" y="2733476"/>
              <a:ext cx="1718640" cy="773640"/>
            </p14:xfrm>
          </p:contentPart>
        </mc:Choice>
        <mc:Fallback>
          <p:pic>
            <p:nvPicPr>
              <p:cNvPr id="27" name="Input penna 2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12624" y="2637716"/>
                <a:ext cx="1814760" cy="9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8" name="Input penna 27"/>
              <p14:cNvContentPartPr/>
              <p14:nvPr/>
            </p14:nvContentPartPr>
            <p14:xfrm>
              <a:off x="5942784" y="1130756"/>
              <a:ext cx="137880" cy="172080"/>
            </p14:xfrm>
          </p:contentPart>
        </mc:Choice>
        <mc:Fallback>
          <p:pic>
            <p:nvPicPr>
              <p:cNvPr id="28" name="Input penna 2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94904" y="1034996"/>
                <a:ext cx="2336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" name="Input penna 28"/>
              <p14:cNvContentPartPr/>
              <p14:nvPr/>
            </p14:nvContentPartPr>
            <p14:xfrm>
              <a:off x="4006344" y="1103036"/>
              <a:ext cx="1838160" cy="1697040"/>
            </p14:xfrm>
          </p:contentPart>
        </mc:Choice>
        <mc:Fallback>
          <p:pic>
            <p:nvPicPr>
              <p:cNvPr id="29" name="Input penna 2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58464" y="1006916"/>
                <a:ext cx="1934280" cy="18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" name="Input penna 29"/>
              <p14:cNvContentPartPr/>
              <p14:nvPr/>
            </p14:nvContentPartPr>
            <p14:xfrm>
              <a:off x="5854584" y="1149836"/>
              <a:ext cx="1696680" cy="1659600"/>
            </p14:xfrm>
          </p:contentPart>
        </mc:Choice>
        <mc:Fallback>
          <p:pic>
            <p:nvPicPr>
              <p:cNvPr id="30" name="Input penna 2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06344" y="1054076"/>
                <a:ext cx="1792800" cy="18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1" name="Input penna 30"/>
              <p14:cNvContentPartPr/>
              <p14:nvPr/>
            </p14:nvContentPartPr>
            <p14:xfrm>
              <a:off x="9048504" y="3921116"/>
              <a:ext cx="239760" cy="255240"/>
            </p14:xfrm>
          </p:contentPart>
        </mc:Choice>
        <mc:Fallback>
          <p:pic>
            <p:nvPicPr>
              <p:cNvPr id="31" name="Input penna 3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000624" y="3825356"/>
                <a:ext cx="33588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2" name="Input penna 31"/>
              <p14:cNvContentPartPr/>
              <p14:nvPr/>
            </p14:nvContentPartPr>
            <p14:xfrm>
              <a:off x="7578984" y="2855876"/>
              <a:ext cx="1886040" cy="1330200"/>
            </p14:xfrm>
          </p:contentPart>
        </mc:Choice>
        <mc:Fallback>
          <p:pic>
            <p:nvPicPr>
              <p:cNvPr id="32" name="Input penna 3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31104" y="2760116"/>
                <a:ext cx="1981800" cy="15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9" name="Input penna 38"/>
              <p14:cNvContentPartPr/>
              <p14:nvPr/>
            </p14:nvContentPartPr>
            <p14:xfrm>
              <a:off x="1222824" y="3902756"/>
              <a:ext cx="7129800" cy="2309760"/>
            </p14:xfrm>
          </p:contentPart>
        </mc:Choice>
        <mc:Fallback>
          <p:pic>
            <p:nvPicPr>
              <p:cNvPr id="39" name="Input penna 3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0944" y="3890876"/>
                <a:ext cx="7153560" cy="23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6" name="Input penna 45"/>
              <p14:cNvContentPartPr/>
              <p14:nvPr/>
            </p14:nvContentPartPr>
            <p14:xfrm>
              <a:off x="1554384" y="1121756"/>
              <a:ext cx="68760" cy="1458000"/>
            </p14:xfrm>
          </p:contentPart>
        </mc:Choice>
        <mc:Fallback>
          <p:pic>
            <p:nvPicPr>
              <p:cNvPr id="46" name="Input penna 4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42504" y="1109876"/>
                <a:ext cx="92520" cy="14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2" name="Input penna 51"/>
              <p14:cNvContentPartPr/>
              <p14:nvPr/>
            </p14:nvContentPartPr>
            <p14:xfrm>
              <a:off x="1432704" y="998636"/>
              <a:ext cx="1192680" cy="1597680"/>
            </p14:xfrm>
          </p:contentPart>
        </mc:Choice>
        <mc:Fallback>
          <p:pic>
            <p:nvPicPr>
              <p:cNvPr id="52" name="Input penna 5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420824" y="986756"/>
                <a:ext cx="1216440" cy="162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8688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697584" y="650516"/>
              <a:ext cx="141840" cy="441216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704" y="638636"/>
                <a:ext cx="165600" cy="44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867144" y="2872796"/>
              <a:ext cx="9512280" cy="45756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264" y="2860916"/>
                <a:ext cx="953604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put penna 7"/>
              <p14:cNvContentPartPr/>
              <p14:nvPr/>
            </p14:nvContentPartPr>
            <p14:xfrm>
              <a:off x="839064" y="2017436"/>
              <a:ext cx="7435080" cy="158328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7184" y="2005556"/>
                <a:ext cx="7458840" cy="16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put penna 10"/>
              <p14:cNvContentPartPr/>
              <p14:nvPr/>
            </p14:nvContentPartPr>
            <p14:xfrm>
              <a:off x="4383624" y="404636"/>
              <a:ext cx="3959280" cy="161316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71744" y="392756"/>
                <a:ext cx="3983040" cy="16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put penna 20"/>
              <p14:cNvContentPartPr/>
              <p14:nvPr/>
            </p14:nvContentPartPr>
            <p14:xfrm>
              <a:off x="1800624" y="3506396"/>
              <a:ext cx="6422760" cy="259056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88744" y="3494516"/>
                <a:ext cx="6446520" cy="26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Input penna 22"/>
              <p14:cNvContentPartPr/>
              <p14:nvPr/>
            </p14:nvContentPartPr>
            <p14:xfrm>
              <a:off x="2460504" y="4062956"/>
              <a:ext cx="3252600" cy="1914120"/>
            </p14:xfrm>
          </p:contentPart>
        </mc:Choice>
        <mc:Fallback>
          <p:pic>
            <p:nvPicPr>
              <p:cNvPr id="23" name="Input penna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48624" y="4051076"/>
                <a:ext cx="327636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Input penna 23"/>
              <p14:cNvContentPartPr/>
              <p14:nvPr/>
            </p14:nvContentPartPr>
            <p14:xfrm>
              <a:off x="4874664" y="3902756"/>
              <a:ext cx="260280" cy="20376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26784" y="3806636"/>
                <a:ext cx="35640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" name="Input penna 24"/>
              <p14:cNvContentPartPr/>
              <p14:nvPr/>
            </p14:nvContentPartPr>
            <p14:xfrm>
              <a:off x="4963224" y="4034156"/>
              <a:ext cx="120600" cy="185436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15344" y="3938396"/>
                <a:ext cx="216720" cy="20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8" name="Input penna 27"/>
              <p14:cNvContentPartPr/>
              <p14:nvPr/>
            </p14:nvContentPartPr>
            <p14:xfrm>
              <a:off x="5872944" y="6485756"/>
              <a:ext cx="207720" cy="292320"/>
            </p14:xfrm>
          </p:contentPart>
        </mc:Choice>
        <mc:Fallback>
          <p:pic>
            <p:nvPicPr>
              <p:cNvPr id="28" name="Input penna 2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1064" y="6473876"/>
                <a:ext cx="23148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4" name="Input penna 33"/>
              <p14:cNvContentPartPr/>
              <p14:nvPr/>
            </p14:nvContentPartPr>
            <p14:xfrm>
              <a:off x="5458224" y="1866596"/>
              <a:ext cx="660240" cy="4864680"/>
            </p14:xfrm>
          </p:contentPart>
        </mc:Choice>
        <mc:Fallback>
          <p:pic>
            <p:nvPicPr>
              <p:cNvPr id="34" name="Input penna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6344" y="1854716"/>
                <a:ext cx="684000" cy="48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5" name="Input penna 34"/>
              <p14:cNvContentPartPr/>
              <p14:nvPr/>
            </p14:nvContentPartPr>
            <p14:xfrm>
              <a:off x="4553184" y="6003716"/>
              <a:ext cx="1310760" cy="71352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41304" y="5991836"/>
                <a:ext cx="133452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7" name="Input penna 46"/>
              <p14:cNvContentPartPr/>
              <p14:nvPr/>
            </p14:nvContentPartPr>
            <p14:xfrm>
              <a:off x="5797344" y="1394996"/>
              <a:ext cx="3196080" cy="905400"/>
            </p14:xfrm>
          </p:contentPart>
        </mc:Choice>
        <mc:Fallback>
          <p:pic>
            <p:nvPicPr>
              <p:cNvPr id="47" name="Input penna 4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85464" y="1383116"/>
                <a:ext cx="3219840" cy="9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8" name="Input penna 47"/>
              <p14:cNvContentPartPr/>
              <p14:nvPr/>
            </p14:nvContentPartPr>
            <p14:xfrm>
              <a:off x="7334184" y="1206716"/>
              <a:ext cx="1668600" cy="57240"/>
            </p14:xfrm>
          </p:contentPart>
        </mc:Choice>
        <mc:Fallback>
          <p:pic>
            <p:nvPicPr>
              <p:cNvPr id="48" name="Input penna 4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22304" y="1194836"/>
                <a:ext cx="1692360" cy="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1246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put penna 7"/>
              <p14:cNvContentPartPr/>
              <p14:nvPr/>
            </p14:nvContentPartPr>
            <p14:xfrm>
              <a:off x="5298024" y="487076"/>
              <a:ext cx="980640" cy="59004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6144" y="475196"/>
                <a:ext cx="100440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put penna 9"/>
              <p14:cNvContentPartPr/>
              <p14:nvPr/>
            </p14:nvContentPartPr>
            <p14:xfrm>
              <a:off x="8107104" y="535676"/>
              <a:ext cx="1122120" cy="62424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95224" y="523796"/>
                <a:ext cx="114588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put penna 11"/>
              <p14:cNvContentPartPr/>
              <p14:nvPr/>
            </p14:nvContentPartPr>
            <p14:xfrm>
              <a:off x="857784" y="754278"/>
              <a:ext cx="8809200" cy="6316118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5904" y="742398"/>
                <a:ext cx="8832960" cy="6339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put penna 20"/>
              <p14:cNvContentPartPr/>
              <p14:nvPr/>
            </p14:nvContentPartPr>
            <p14:xfrm>
              <a:off x="2517024" y="273318"/>
              <a:ext cx="2554920" cy="726398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5144" y="261439"/>
                <a:ext cx="2578680" cy="7501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656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829704" y="300596"/>
              <a:ext cx="10548720" cy="543636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7824" y="288716"/>
                <a:ext cx="10572480" cy="54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put penna 5"/>
              <p14:cNvContentPartPr/>
              <p14:nvPr/>
            </p14:nvContentPartPr>
            <p14:xfrm>
              <a:off x="2281224" y="1581476"/>
              <a:ext cx="5844960" cy="331128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9344" y="1569596"/>
                <a:ext cx="5868720" cy="33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put penna 9"/>
              <p14:cNvContentPartPr/>
              <p14:nvPr/>
            </p14:nvContentPartPr>
            <p14:xfrm>
              <a:off x="3893304" y="914396"/>
              <a:ext cx="5477400" cy="296028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81424" y="902516"/>
                <a:ext cx="5501160" cy="29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put penna 11"/>
              <p14:cNvContentPartPr/>
              <p14:nvPr/>
            </p14:nvContentPartPr>
            <p14:xfrm>
              <a:off x="2347104" y="574916"/>
              <a:ext cx="3997440" cy="205560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35224" y="563036"/>
                <a:ext cx="4021200" cy="20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put penna 13"/>
              <p14:cNvContentPartPr/>
              <p14:nvPr/>
            </p14:nvContentPartPr>
            <p14:xfrm>
              <a:off x="3516024" y="905036"/>
              <a:ext cx="4544280" cy="239472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04144" y="893156"/>
                <a:ext cx="4568040" cy="24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put penna 15"/>
              <p14:cNvContentPartPr/>
              <p14:nvPr/>
            </p14:nvContentPartPr>
            <p14:xfrm>
              <a:off x="5024424" y="1414076"/>
              <a:ext cx="4157640" cy="2724480"/>
            </p14:xfrm>
          </p:contentPart>
        </mc:Choice>
        <mc:Fallback>
          <p:pic>
            <p:nvPicPr>
              <p:cNvPr id="16" name="Input penna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12544" y="1402196"/>
                <a:ext cx="4181400" cy="27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put penna 17"/>
              <p14:cNvContentPartPr/>
              <p14:nvPr/>
            </p14:nvContentPartPr>
            <p14:xfrm>
              <a:off x="6476304" y="1885316"/>
              <a:ext cx="3912480" cy="2960280"/>
            </p14:xfrm>
          </p:contentPart>
        </mc:Choice>
        <mc:Fallback>
          <p:pic>
            <p:nvPicPr>
              <p:cNvPr id="18" name="Input penna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4424" y="1873436"/>
                <a:ext cx="3936240" cy="29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put penna 20"/>
              <p14:cNvContentPartPr/>
              <p14:nvPr/>
            </p14:nvContentPartPr>
            <p14:xfrm>
              <a:off x="735384" y="3176996"/>
              <a:ext cx="5524200" cy="296028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3504" y="3165116"/>
                <a:ext cx="5547960" cy="29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Input penna 23"/>
              <p14:cNvContentPartPr/>
              <p14:nvPr/>
            </p14:nvContentPartPr>
            <p14:xfrm>
              <a:off x="6495024" y="5835236"/>
              <a:ext cx="358560" cy="56988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3144" y="5823356"/>
                <a:ext cx="38232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7" name="Input penna 26"/>
              <p14:cNvContentPartPr/>
              <p14:nvPr/>
            </p14:nvContentPartPr>
            <p14:xfrm>
              <a:off x="575184" y="216716"/>
              <a:ext cx="3054600" cy="1546560"/>
            </p14:xfrm>
          </p:contentPart>
        </mc:Choice>
        <mc:Fallback>
          <p:pic>
            <p:nvPicPr>
              <p:cNvPr id="27" name="Input penna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3304" y="204836"/>
                <a:ext cx="3078360" cy="15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9" name="Input penna 38"/>
              <p14:cNvContentPartPr/>
              <p14:nvPr/>
            </p14:nvContentPartPr>
            <p14:xfrm>
              <a:off x="4053504" y="3261596"/>
              <a:ext cx="1037160" cy="547200"/>
            </p14:xfrm>
          </p:contentPart>
        </mc:Choice>
        <mc:Fallback>
          <p:pic>
            <p:nvPicPr>
              <p:cNvPr id="39" name="Input penna 3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41624" y="3249716"/>
                <a:ext cx="106092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5" name="Input penna 54"/>
              <p14:cNvContentPartPr/>
              <p14:nvPr/>
            </p14:nvContentPartPr>
            <p14:xfrm>
              <a:off x="3676584" y="3591716"/>
              <a:ext cx="895680" cy="1849320"/>
            </p14:xfrm>
          </p:contentPart>
        </mc:Choice>
        <mc:Fallback>
          <p:pic>
            <p:nvPicPr>
              <p:cNvPr id="55" name="Input penna 5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64704" y="3579836"/>
                <a:ext cx="919440" cy="18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2" name="Input penna 61"/>
              <p14:cNvContentPartPr/>
              <p14:nvPr/>
            </p14:nvContentPartPr>
            <p14:xfrm>
              <a:off x="2164584" y="4258076"/>
              <a:ext cx="2049480" cy="218196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52704" y="4246196"/>
                <a:ext cx="2073240" cy="22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8" name="Input penna 77"/>
              <p14:cNvContentPartPr/>
              <p14:nvPr/>
            </p14:nvContentPartPr>
            <p14:xfrm>
              <a:off x="1101864" y="216356"/>
              <a:ext cx="4196520" cy="1952280"/>
            </p14:xfrm>
          </p:contentPart>
        </mc:Choice>
        <mc:Fallback>
          <p:pic>
            <p:nvPicPr>
              <p:cNvPr id="78" name="Input penna 7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89984" y="204476"/>
                <a:ext cx="4220280" cy="19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0" name="Input penna 79"/>
              <p14:cNvContentPartPr/>
              <p14:nvPr/>
            </p14:nvContentPartPr>
            <p14:xfrm>
              <a:off x="6815424" y="941036"/>
              <a:ext cx="293040" cy="13428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03544" y="929156"/>
                <a:ext cx="3168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4" name="Input penna 83"/>
              <p14:cNvContentPartPr/>
              <p14:nvPr/>
            </p14:nvContentPartPr>
            <p14:xfrm>
              <a:off x="999264" y="170276"/>
              <a:ext cx="3252600" cy="866880"/>
            </p14:xfrm>
          </p:contentPart>
        </mc:Choice>
        <mc:Fallback>
          <p:pic>
            <p:nvPicPr>
              <p:cNvPr id="84" name="Input penna 8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87384" y="158396"/>
                <a:ext cx="3276360" cy="89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3" name="Input penna 92"/>
              <p14:cNvContentPartPr/>
              <p14:nvPr/>
            </p14:nvContentPartPr>
            <p14:xfrm>
              <a:off x="1574184" y="631436"/>
              <a:ext cx="1160280" cy="979560"/>
            </p14:xfrm>
          </p:contentPart>
        </mc:Choice>
        <mc:Fallback>
          <p:pic>
            <p:nvPicPr>
              <p:cNvPr id="93" name="Input penna 9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2304" y="619556"/>
                <a:ext cx="1184040" cy="10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4" name="Input penna 93"/>
              <p14:cNvContentPartPr/>
              <p14:nvPr/>
            </p14:nvContentPartPr>
            <p14:xfrm>
              <a:off x="2917344" y="1813676"/>
              <a:ext cx="2381040" cy="1702080"/>
            </p14:xfrm>
          </p:contentPart>
        </mc:Choice>
        <mc:Fallback>
          <p:pic>
            <p:nvPicPr>
              <p:cNvPr id="94" name="Input penna 9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05464" y="1801796"/>
                <a:ext cx="2404800" cy="17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5" name="Input penna 94"/>
              <p14:cNvContentPartPr/>
              <p14:nvPr/>
            </p14:nvContentPartPr>
            <p14:xfrm>
              <a:off x="1112304" y="3127676"/>
              <a:ext cx="8960400" cy="1221480"/>
            </p14:xfrm>
          </p:contentPart>
        </mc:Choice>
        <mc:Fallback>
          <p:pic>
            <p:nvPicPr>
              <p:cNvPr id="95" name="Input penna 9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64424" y="3031916"/>
                <a:ext cx="9056520" cy="14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6" name="Input penna 95"/>
              <p14:cNvContentPartPr/>
              <p14:nvPr/>
            </p14:nvContentPartPr>
            <p14:xfrm>
              <a:off x="10039584" y="4183196"/>
              <a:ext cx="376920" cy="380160"/>
            </p14:xfrm>
          </p:contentPart>
        </mc:Choice>
        <mc:Fallback>
          <p:pic>
            <p:nvPicPr>
              <p:cNvPr id="96" name="Input penna 9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991704" y="4087436"/>
                <a:ext cx="47304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7" name="Input penna 96"/>
              <p14:cNvContentPartPr/>
              <p14:nvPr/>
            </p14:nvContentPartPr>
            <p14:xfrm>
              <a:off x="3931104" y="3195716"/>
              <a:ext cx="1348200" cy="723240"/>
            </p14:xfrm>
          </p:contentPart>
        </mc:Choice>
        <mc:Fallback>
          <p:pic>
            <p:nvPicPr>
              <p:cNvPr id="97" name="Input penna 9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19224" y="3183836"/>
                <a:ext cx="137196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98" name="Input penna 97"/>
              <p14:cNvContentPartPr/>
              <p14:nvPr/>
            </p14:nvContentPartPr>
            <p14:xfrm>
              <a:off x="1017984" y="56516"/>
              <a:ext cx="612720" cy="2932200"/>
            </p14:xfrm>
          </p:contentPart>
        </mc:Choice>
        <mc:Fallback>
          <p:pic>
            <p:nvPicPr>
              <p:cNvPr id="98" name="Input penna 9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0104" y="-39604"/>
                <a:ext cx="708840" cy="31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99" name="Input penna 98"/>
              <p14:cNvContentPartPr/>
              <p14:nvPr/>
            </p14:nvContentPartPr>
            <p14:xfrm>
              <a:off x="1263144" y="-94097"/>
              <a:ext cx="472680" cy="273600"/>
            </p14:xfrm>
          </p:contentPart>
        </mc:Choice>
        <mc:Fallback>
          <p:pic>
            <p:nvPicPr>
              <p:cNvPr id="99" name="Input penna 9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15264" y="-190217"/>
                <a:ext cx="568440" cy="46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3076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744744" y="294836"/>
              <a:ext cx="433440" cy="233568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2864" y="282956"/>
                <a:ext cx="457200" cy="23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put penna 5"/>
              <p14:cNvContentPartPr/>
              <p14:nvPr/>
            </p14:nvContentPartPr>
            <p14:xfrm>
              <a:off x="1121664" y="1527116"/>
              <a:ext cx="6042960" cy="39816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9784" y="1515236"/>
                <a:ext cx="60667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put penna 9"/>
              <p14:cNvContentPartPr/>
              <p14:nvPr/>
            </p14:nvContentPartPr>
            <p14:xfrm>
              <a:off x="1055784" y="1008356"/>
              <a:ext cx="5109840" cy="89280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3904" y="996476"/>
                <a:ext cx="5133600" cy="9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put penna 10"/>
              <p14:cNvContentPartPr/>
              <p14:nvPr/>
            </p14:nvContentPartPr>
            <p14:xfrm>
              <a:off x="7532184" y="1659236"/>
              <a:ext cx="518760" cy="62532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20304" y="1647356"/>
                <a:ext cx="54252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put penna 13"/>
              <p14:cNvContentPartPr/>
              <p14:nvPr/>
            </p14:nvContentPartPr>
            <p14:xfrm>
              <a:off x="1158024" y="2771636"/>
              <a:ext cx="3018240" cy="239364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6144" y="2759756"/>
                <a:ext cx="3042000" cy="24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put penna 20"/>
              <p14:cNvContentPartPr/>
              <p14:nvPr/>
            </p14:nvContentPartPr>
            <p14:xfrm>
              <a:off x="990984" y="2479316"/>
              <a:ext cx="1290600" cy="54720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9104" y="2467436"/>
                <a:ext cx="131436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put penna 24"/>
              <p14:cNvContentPartPr/>
              <p14:nvPr/>
            </p14:nvContentPartPr>
            <p14:xfrm>
              <a:off x="4175904" y="4694396"/>
              <a:ext cx="1103400" cy="79704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64024" y="4682516"/>
                <a:ext cx="1127160" cy="82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7" name="Input penna 26"/>
              <p14:cNvContentPartPr/>
              <p14:nvPr/>
            </p14:nvContentPartPr>
            <p14:xfrm>
              <a:off x="1404624" y="2875316"/>
              <a:ext cx="2451240" cy="2102400"/>
            </p14:xfrm>
          </p:contentPart>
        </mc:Choice>
        <mc:Fallback>
          <p:pic>
            <p:nvPicPr>
              <p:cNvPr id="27" name="Input penna 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92744" y="2863436"/>
                <a:ext cx="2475000" cy="212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095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3553824" y="3563276"/>
              <a:ext cx="5053320" cy="163116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1944" y="3551396"/>
                <a:ext cx="5077080" cy="16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put penna 5"/>
              <p14:cNvContentPartPr/>
              <p14:nvPr/>
            </p14:nvContentPartPr>
            <p14:xfrm>
              <a:off x="8974344" y="5448596"/>
              <a:ext cx="462240" cy="12312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62464" y="5436716"/>
                <a:ext cx="4860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9012144" y="5033156"/>
              <a:ext cx="339480" cy="87300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00264" y="5021276"/>
                <a:ext cx="363240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put penna 9"/>
              <p14:cNvContentPartPr/>
              <p14:nvPr/>
            </p14:nvContentPartPr>
            <p14:xfrm>
              <a:off x="3535104" y="1762916"/>
              <a:ext cx="3365640" cy="173484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23224" y="1751036"/>
                <a:ext cx="3389400" cy="17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put penna 15"/>
              <p14:cNvContentPartPr/>
              <p14:nvPr/>
            </p14:nvContentPartPr>
            <p14:xfrm>
              <a:off x="3308664" y="650516"/>
              <a:ext cx="6186600" cy="1527480"/>
            </p14:xfrm>
          </p:contentPart>
        </mc:Choice>
        <mc:Fallback>
          <p:pic>
            <p:nvPicPr>
              <p:cNvPr id="16" name="Input penna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96784" y="638636"/>
                <a:ext cx="6210360" cy="15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Input penna 22"/>
              <p14:cNvContentPartPr/>
              <p14:nvPr/>
            </p14:nvContentPartPr>
            <p14:xfrm>
              <a:off x="3478584" y="1536476"/>
              <a:ext cx="88200" cy="1927800"/>
            </p14:xfrm>
          </p:contentPart>
        </mc:Choice>
        <mc:Fallback>
          <p:pic>
            <p:nvPicPr>
              <p:cNvPr id="23" name="Input penna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66704" y="1524596"/>
                <a:ext cx="111960" cy="19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put penna 37"/>
              <p14:cNvContentPartPr/>
              <p14:nvPr/>
            </p14:nvContentPartPr>
            <p14:xfrm>
              <a:off x="3440784" y="2405876"/>
              <a:ext cx="2875680" cy="3344760"/>
            </p14:xfrm>
          </p:contentPart>
        </mc:Choice>
        <mc:Fallback>
          <p:pic>
            <p:nvPicPr>
              <p:cNvPr id="38" name="Input penna 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28904" y="2393996"/>
                <a:ext cx="2899440" cy="33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92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4" name="Input penna 43"/>
              <p14:cNvContentPartPr/>
              <p14:nvPr/>
            </p14:nvContentPartPr>
            <p14:xfrm>
              <a:off x="176664" y="640796"/>
              <a:ext cx="11671200" cy="6090480"/>
            </p14:xfrm>
          </p:contentPart>
        </mc:Choice>
        <mc:Fallback>
          <p:pic>
            <p:nvPicPr>
              <p:cNvPr id="44" name="Input penna 4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784" y="628916"/>
                <a:ext cx="11694960" cy="61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5" name="Input penna 74"/>
              <p14:cNvContentPartPr/>
              <p14:nvPr/>
            </p14:nvContentPartPr>
            <p14:xfrm>
              <a:off x="1065144" y="4902116"/>
              <a:ext cx="38160" cy="1629000"/>
            </p14:xfrm>
          </p:contentPart>
        </mc:Choice>
        <mc:Fallback>
          <p:pic>
            <p:nvPicPr>
              <p:cNvPr id="75" name="Input penna 7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3264" y="4890236"/>
                <a:ext cx="61920" cy="16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9" name="Input penna 78"/>
              <p14:cNvContentPartPr/>
              <p14:nvPr/>
            </p14:nvContentPartPr>
            <p14:xfrm>
              <a:off x="1037064" y="5719676"/>
              <a:ext cx="4412160" cy="191520"/>
            </p14:xfrm>
          </p:contentPart>
        </mc:Choice>
        <mc:Fallback>
          <p:pic>
            <p:nvPicPr>
              <p:cNvPr id="79" name="Input penna 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5184" y="5707796"/>
                <a:ext cx="44359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6" name="Input penna 105"/>
              <p14:cNvContentPartPr/>
              <p14:nvPr/>
            </p14:nvContentPartPr>
            <p14:xfrm>
              <a:off x="54984" y="2120756"/>
              <a:ext cx="1256040" cy="681120"/>
            </p14:xfrm>
          </p:contentPart>
        </mc:Choice>
        <mc:Fallback>
          <p:pic>
            <p:nvPicPr>
              <p:cNvPr id="106" name="Input penna 10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104" y="2108876"/>
                <a:ext cx="1279800" cy="7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7" name="Input penna 106"/>
              <p14:cNvContentPartPr/>
              <p14:nvPr/>
            </p14:nvContentPartPr>
            <p14:xfrm>
              <a:off x="1347744" y="2601716"/>
              <a:ext cx="39960" cy="1555920"/>
            </p14:xfrm>
          </p:contentPart>
        </mc:Choice>
        <mc:Fallback>
          <p:pic>
            <p:nvPicPr>
              <p:cNvPr id="107" name="Input penna 10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35864" y="2589836"/>
                <a:ext cx="63720" cy="15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1" name="Input penna 110"/>
              <p14:cNvContentPartPr/>
              <p14:nvPr/>
            </p14:nvContentPartPr>
            <p14:xfrm>
              <a:off x="1348104" y="3299396"/>
              <a:ext cx="2639880" cy="132480"/>
            </p14:xfrm>
          </p:contentPart>
        </mc:Choice>
        <mc:Fallback>
          <p:pic>
            <p:nvPicPr>
              <p:cNvPr id="111" name="Input penna 1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36224" y="3287516"/>
                <a:ext cx="26636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6" name="Input penna 115"/>
              <p14:cNvContentPartPr/>
              <p14:nvPr/>
            </p14:nvContentPartPr>
            <p14:xfrm>
              <a:off x="6776904" y="2170076"/>
              <a:ext cx="5025960" cy="433440"/>
            </p14:xfrm>
          </p:contentPart>
        </mc:Choice>
        <mc:Fallback>
          <p:pic>
            <p:nvPicPr>
              <p:cNvPr id="116" name="Input penna 1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65024" y="2158196"/>
                <a:ext cx="504972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4" name="Input penna 123"/>
              <p14:cNvContentPartPr/>
              <p14:nvPr/>
            </p14:nvContentPartPr>
            <p14:xfrm>
              <a:off x="1291944" y="3364916"/>
              <a:ext cx="121680" cy="142200"/>
            </p14:xfrm>
          </p:contentPart>
        </mc:Choice>
        <mc:Fallback>
          <p:pic>
            <p:nvPicPr>
              <p:cNvPr id="124" name="Input penna 1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43704" y="3269156"/>
                <a:ext cx="2178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5" name="Input penna 124"/>
              <p14:cNvContentPartPr/>
              <p14:nvPr/>
            </p14:nvContentPartPr>
            <p14:xfrm>
              <a:off x="3021384" y="3412076"/>
              <a:ext cx="156600" cy="133200"/>
            </p14:xfrm>
          </p:contentPart>
        </mc:Choice>
        <mc:Fallback>
          <p:pic>
            <p:nvPicPr>
              <p:cNvPr id="125" name="Input penna 1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73504" y="3316316"/>
                <a:ext cx="25236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6" name="Input penna 135"/>
              <p14:cNvContentPartPr/>
              <p14:nvPr/>
            </p14:nvContentPartPr>
            <p14:xfrm>
              <a:off x="443064" y="2611076"/>
              <a:ext cx="2583360" cy="1368360"/>
            </p14:xfrm>
          </p:contentPart>
        </mc:Choice>
        <mc:Fallback>
          <p:pic>
            <p:nvPicPr>
              <p:cNvPr id="136" name="Input penna 1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1184" y="2599196"/>
                <a:ext cx="2607120" cy="13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8" name="Input penna 137"/>
              <p14:cNvContentPartPr/>
              <p14:nvPr/>
            </p14:nvContentPartPr>
            <p14:xfrm>
              <a:off x="1461144" y="3846236"/>
              <a:ext cx="1365120" cy="41760"/>
            </p14:xfrm>
          </p:contentPart>
        </mc:Choice>
        <mc:Fallback>
          <p:pic>
            <p:nvPicPr>
              <p:cNvPr id="138" name="Input penna 1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49264" y="3834356"/>
                <a:ext cx="13888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4" name="Input penna 143"/>
              <p14:cNvContentPartPr/>
              <p14:nvPr/>
            </p14:nvContentPartPr>
            <p14:xfrm>
              <a:off x="1272504" y="2912756"/>
              <a:ext cx="1651680" cy="123840"/>
            </p14:xfrm>
          </p:contentPart>
        </mc:Choice>
        <mc:Fallback>
          <p:pic>
            <p:nvPicPr>
              <p:cNvPr id="144" name="Input penna 14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60624" y="2900876"/>
                <a:ext cx="16754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0" name="Input penna 189"/>
              <p14:cNvContentPartPr/>
              <p14:nvPr/>
            </p14:nvContentPartPr>
            <p14:xfrm>
              <a:off x="914304" y="4732196"/>
              <a:ext cx="1128240" cy="1810440"/>
            </p14:xfrm>
          </p:contentPart>
        </mc:Choice>
        <mc:Fallback>
          <p:pic>
            <p:nvPicPr>
              <p:cNvPr id="190" name="Input penna 18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2424" y="4720316"/>
                <a:ext cx="1152000" cy="18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1" name="Input penna 210"/>
              <p14:cNvContentPartPr/>
              <p14:nvPr/>
            </p14:nvContentPartPr>
            <p14:xfrm>
              <a:off x="7371624" y="5354276"/>
              <a:ext cx="4128480" cy="580680"/>
            </p14:xfrm>
          </p:contentPart>
        </mc:Choice>
        <mc:Fallback>
          <p:pic>
            <p:nvPicPr>
              <p:cNvPr id="211" name="Input penna 2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59744" y="5342396"/>
                <a:ext cx="4152240" cy="60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7249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386544" y="225716"/>
              <a:ext cx="6401160" cy="304560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664" y="213836"/>
                <a:ext cx="6424920" cy="30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7" name="Input penna 36"/>
              <p14:cNvContentPartPr/>
              <p14:nvPr/>
            </p14:nvContentPartPr>
            <p14:xfrm>
              <a:off x="574464" y="2290676"/>
              <a:ext cx="30240" cy="2041560"/>
            </p14:xfrm>
          </p:contentPart>
        </mc:Choice>
        <mc:Fallback>
          <p:pic>
            <p:nvPicPr>
              <p:cNvPr id="37" name="Input penna 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584" y="2278796"/>
                <a:ext cx="54000" cy="20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1" name="Input penna 40"/>
              <p14:cNvContentPartPr/>
              <p14:nvPr/>
            </p14:nvContentPartPr>
            <p14:xfrm>
              <a:off x="556104" y="3242876"/>
              <a:ext cx="4685760" cy="104040"/>
            </p14:xfrm>
          </p:contentPart>
        </mc:Choice>
        <mc:Fallback>
          <p:pic>
            <p:nvPicPr>
              <p:cNvPr id="41" name="Input penna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4224" y="3230996"/>
                <a:ext cx="47095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2" name="Input penna 41"/>
              <p14:cNvContentPartPr/>
              <p14:nvPr/>
            </p14:nvContentPartPr>
            <p14:xfrm>
              <a:off x="5213064" y="2440436"/>
              <a:ext cx="3394080" cy="1243080"/>
            </p14:xfrm>
          </p:contentPart>
        </mc:Choice>
        <mc:Fallback>
          <p:pic>
            <p:nvPicPr>
              <p:cNvPr id="42" name="Input penna 4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01184" y="2428556"/>
                <a:ext cx="3417840" cy="12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9" name="Input penna 48"/>
              <p14:cNvContentPartPr/>
              <p14:nvPr/>
            </p14:nvContentPartPr>
            <p14:xfrm>
              <a:off x="8782464" y="1904036"/>
              <a:ext cx="437400" cy="2869200"/>
            </p14:xfrm>
          </p:contentPart>
        </mc:Choice>
        <mc:Fallback>
          <p:pic>
            <p:nvPicPr>
              <p:cNvPr id="49" name="Input penna 4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70584" y="1892156"/>
                <a:ext cx="461160" cy="28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2" name="Input penna 51"/>
              <p14:cNvContentPartPr/>
              <p14:nvPr/>
            </p14:nvContentPartPr>
            <p14:xfrm>
              <a:off x="9040224" y="2045516"/>
              <a:ext cx="2757240" cy="2619720"/>
            </p14:xfrm>
          </p:contentPart>
        </mc:Choice>
        <mc:Fallback>
          <p:pic>
            <p:nvPicPr>
              <p:cNvPr id="52" name="Input penna 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28344" y="2033636"/>
                <a:ext cx="2781000" cy="26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8" name="Input penna 77"/>
              <p14:cNvContentPartPr/>
              <p14:nvPr/>
            </p14:nvContentPartPr>
            <p14:xfrm>
              <a:off x="5910384" y="3779996"/>
              <a:ext cx="1348560" cy="821880"/>
            </p14:xfrm>
          </p:contentPart>
        </mc:Choice>
        <mc:Fallback>
          <p:pic>
            <p:nvPicPr>
              <p:cNvPr id="78" name="Input penna 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98504" y="3768116"/>
                <a:ext cx="1372320" cy="8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3" name="Input penna 82"/>
              <p14:cNvContentPartPr/>
              <p14:nvPr/>
            </p14:nvContentPartPr>
            <p14:xfrm>
              <a:off x="2432064" y="4562636"/>
              <a:ext cx="4044600" cy="1310760"/>
            </p14:xfrm>
          </p:contentPart>
        </mc:Choice>
        <mc:Fallback>
          <p:pic>
            <p:nvPicPr>
              <p:cNvPr id="83" name="Input penna 8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20184" y="4550756"/>
                <a:ext cx="4068360" cy="13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6" name="Input penna 85"/>
              <p14:cNvContentPartPr/>
              <p14:nvPr/>
            </p14:nvContentPartPr>
            <p14:xfrm>
              <a:off x="1913664" y="4270316"/>
              <a:ext cx="5192280" cy="2451240"/>
            </p14:xfrm>
          </p:contentPart>
        </mc:Choice>
        <mc:Fallback>
          <p:pic>
            <p:nvPicPr>
              <p:cNvPr id="86" name="Input penna 8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01784" y="4258436"/>
                <a:ext cx="5216040" cy="247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4441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716304" y="367556"/>
              <a:ext cx="123120" cy="437436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4424" y="355676"/>
                <a:ext cx="146880" cy="43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put penna 6"/>
              <p14:cNvContentPartPr/>
              <p14:nvPr/>
            </p14:nvContentPartPr>
            <p14:xfrm>
              <a:off x="603264" y="4612676"/>
              <a:ext cx="10803600" cy="33660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384" y="4600796"/>
                <a:ext cx="108273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put penna 14"/>
              <p14:cNvContentPartPr/>
              <p14:nvPr/>
            </p14:nvContentPartPr>
            <p14:xfrm>
              <a:off x="1385544" y="452516"/>
              <a:ext cx="10803600" cy="326196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3664" y="440636"/>
                <a:ext cx="10827360" cy="32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" name="Input penna 38"/>
              <p14:cNvContentPartPr/>
              <p14:nvPr/>
            </p14:nvContentPartPr>
            <p14:xfrm>
              <a:off x="11038944" y="4948916"/>
              <a:ext cx="457200" cy="859680"/>
            </p14:xfrm>
          </p:contentPart>
        </mc:Choice>
        <mc:Fallback>
          <p:pic>
            <p:nvPicPr>
              <p:cNvPr id="39" name="Input penna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27064" y="4937036"/>
                <a:ext cx="480960" cy="88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" name="Input penna 50"/>
              <p14:cNvContentPartPr/>
              <p14:nvPr/>
            </p14:nvContentPartPr>
            <p14:xfrm>
              <a:off x="1529904" y="2517116"/>
              <a:ext cx="44640" cy="2243880"/>
            </p14:xfrm>
          </p:contentPart>
        </mc:Choice>
        <mc:Fallback>
          <p:pic>
            <p:nvPicPr>
              <p:cNvPr id="51" name="Input penna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18024" y="2505236"/>
                <a:ext cx="68400" cy="22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2" name="Input penna 61"/>
              <p14:cNvContentPartPr/>
              <p14:nvPr/>
            </p14:nvContentPartPr>
            <p14:xfrm>
              <a:off x="772824" y="2648876"/>
              <a:ext cx="360" cy="36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0944" y="2636996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3" name="Input penna 62"/>
              <p14:cNvContentPartPr/>
              <p14:nvPr/>
            </p14:nvContentPartPr>
            <p14:xfrm>
              <a:off x="2743104" y="2498036"/>
              <a:ext cx="123120" cy="2187360"/>
            </p14:xfrm>
          </p:contentPart>
        </mc:Choice>
        <mc:Fallback>
          <p:pic>
            <p:nvPicPr>
              <p:cNvPr id="63" name="Input penna 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31224" y="2486156"/>
                <a:ext cx="146880" cy="22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2" name="Input penna 71"/>
              <p14:cNvContentPartPr/>
              <p14:nvPr/>
            </p14:nvContentPartPr>
            <p14:xfrm>
              <a:off x="1187904" y="113036"/>
              <a:ext cx="194040" cy="820440"/>
            </p14:xfrm>
          </p:contentPart>
        </mc:Choice>
        <mc:Fallback>
          <p:pic>
            <p:nvPicPr>
              <p:cNvPr id="72" name="Input penna 7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76024" y="101156"/>
                <a:ext cx="217800" cy="8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0" name="Input penna 79"/>
              <p14:cNvContentPartPr/>
              <p14:nvPr/>
            </p14:nvContentPartPr>
            <p14:xfrm>
              <a:off x="4138464" y="2573636"/>
              <a:ext cx="122760" cy="187632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26584" y="2561756"/>
                <a:ext cx="146520" cy="19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4" name="Input penna 83"/>
              <p14:cNvContentPartPr/>
              <p14:nvPr/>
            </p14:nvContentPartPr>
            <p14:xfrm>
              <a:off x="5448864" y="2630156"/>
              <a:ext cx="218520" cy="1800720"/>
            </p14:xfrm>
          </p:contentPart>
        </mc:Choice>
        <mc:Fallback>
          <p:pic>
            <p:nvPicPr>
              <p:cNvPr id="84" name="Input penna 8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6984" y="2618276"/>
                <a:ext cx="242280" cy="18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8" name="Input penna 87"/>
              <p14:cNvContentPartPr/>
              <p14:nvPr/>
            </p14:nvContentPartPr>
            <p14:xfrm>
              <a:off x="6891024" y="2752556"/>
              <a:ext cx="162000" cy="178200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79144" y="2740676"/>
                <a:ext cx="185760" cy="180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7" name="Input penna 96"/>
              <p14:cNvContentPartPr/>
              <p14:nvPr/>
            </p14:nvContentPartPr>
            <p14:xfrm>
              <a:off x="593904" y="132116"/>
              <a:ext cx="2077560" cy="914760"/>
            </p14:xfrm>
          </p:contentPart>
        </mc:Choice>
        <mc:Fallback>
          <p:pic>
            <p:nvPicPr>
              <p:cNvPr id="97" name="Input penna 9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2024" y="120236"/>
                <a:ext cx="210132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9" name="Input penna 118"/>
              <p14:cNvContentPartPr/>
              <p14:nvPr/>
            </p14:nvContentPartPr>
            <p14:xfrm>
              <a:off x="7927824" y="3299396"/>
              <a:ext cx="2357280" cy="160560"/>
            </p14:xfrm>
          </p:contentPart>
        </mc:Choice>
        <mc:Fallback>
          <p:pic>
            <p:nvPicPr>
              <p:cNvPr id="119" name="Input penna 1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15944" y="3287516"/>
                <a:ext cx="2381040" cy="1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0722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846624" y="358196"/>
              <a:ext cx="77400" cy="271548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4744" y="346316"/>
                <a:ext cx="101160" cy="27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839064" y="3176996"/>
              <a:ext cx="7023240" cy="55620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184" y="3165116"/>
                <a:ext cx="704700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put penna 7"/>
              <p14:cNvContentPartPr/>
              <p14:nvPr/>
            </p14:nvContentPartPr>
            <p14:xfrm>
              <a:off x="678864" y="103676"/>
              <a:ext cx="9860760" cy="145224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6984" y="91796"/>
                <a:ext cx="9884520" cy="14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Input penna 23"/>
              <p14:cNvContentPartPr/>
              <p14:nvPr/>
            </p14:nvContentPartPr>
            <p14:xfrm>
              <a:off x="8078664" y="3314156"/>
              <a:ext cx="396360" cy="81540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66784" y="3302276"/>
                <a:ext cx="42012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5" name="Input penna 34"/>
              <p14:cNvContentPartPr/>
              <p14:nvPr/>
            </p14:nvContentPartPr>
            <p14:xfrm>
              <a:off x="1668504" y="733316"/>
              <a:ext cx="5090760" cy="273600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56624" y="721436"/>
                <a:ext cx="5114520" cy="27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put penna 36"/>
              <p14:cNvContentPartPr/>
              <p14:nvPr/>
            </p14:nvContentPartPr>
            <p14:xfrm>
              <a:off x="1546104" y="3459596"/>
              <a:ext cx="5203800" cy="622440"/>
            </p14:xfrm>
          </p:contentPart>
        </mc:Choice>
        <mc:Fallback>
          <p:pic>
            <p:nvPicPr>
              <p:cNvPr id="37" name="Input penna 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34224" y="3447716"/>
                <a:ext cx="52275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" name="Input penna 50"/>
              <p14:cNvContentPartPr/>
              <p14:nvPr/>
            </p14:nvContentPartPr>
            <p14:xfrm>
              <a:off x="1008624" y="3044876"/>
              <a:ext cx="621000" cy="102960"/>
            </p14:xfrm>
          </p:contentPart>
        </mc:Choice>
        <mc:Fallback>
          <p:pic>
            <p:nvPicPr>
              <p:cNvPr id="51" name="Input penna 5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0744" y="2948756"/>
                <a:ext cx="7171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2" name="Input penna 51"/>
              <p14:cNvContentPartPr/>
              <p14:nvPr/>
            </p14:nvContentPartPr>
            <p14:xfrm>
              <a:off x="6796704" y="3270596"/>
              <a:ext cx="833760" cy="189360"/>
            </p14:xfrm>
          </p:contentPart>
        </mc:Choice>
        <mc:Fallback>
          <p:pic>
            <p:nvPicPr>
              <p:cNvPr id="52" name="Input penna 5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48824" y="3174836"/>
                <a:ext cx="92952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9" name="Input penna 68"/>
              <p14:cNvContentPartPr/>
              <p14:nvPr/>
            </p14:nvContentPartPr>
            <p14:xfrm>
              <a:off x="1385904" y="3845876"/>
              <a:ext cx="1376640" cy="67932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74024" y="3833996"/>
                <a:ext cx="140040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4" name="Input penna 73"/>
              <p14:cNvContentPartPr/>
              <p14:nvPr/>
            </p14:nvContentPartPr>
            <p14:xfrm>
              <a:off x="6325464" y="4222076"/>
              <a:ext cx="1508400" cy="80280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13584" y="4210196"/>
                <a:ext cx="1532160" cy="8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1" name="Input penna 100"/>
              <p14:cNvContentPartPr/>
              <p14:nvPr/>
            </p14:nvContentPartPr>
            <p14:xfrm>
              <a:off x="168744" y="4787276"/>
              <a:ext cx="11718720" cy="1944000"/>
            </p14:xfrm>
          </p:contentPart>
        </mc:Choice>
        <mc:Fallback>
          <p:pic>
            <p:nvPicPr>
              <p:cNvPr id="101" name="Input penna 10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6864" y="4775396"/>
                <a:ext cx="11742480" cy="19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846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329024" y="471236"/>
              <a:ext cx="94680" cy="398808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7144" y="459356"/>
                <a:ext cx="118440" cy="40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1611984" y="2380316"/>
              <a:ext cx="7437960" cy="41184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0104" y="2368436"/>
                <a:ext cx="74617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1527024" y="696956"/>
              <a:ext cx="4789440" cy="263124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5144" y="685076"/>
                <a:ext cx="4813200" cy="26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put penna 9"/>
              <p14:cNvContentPartPr/>
              <p14:nvPr/>
            </p14:nvContentPartPr>
            <p14:xfrm>
              <a:off x="1687224" y="3827156"/>
              <a:ext cx="4129560" cy="13104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5344" y="3815276"/>
                <a:ext cx="41533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put penna 10"/>
              <p14:cNvContentPartPr/>
              <p14:nvPr/>
            </p14:nvContentPartPr>
            <p14:xfrm>
              <a:off x="5712744" y="3723476"/>
              <a:ext cx="568080" cy="45288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00864" y="3711596"/>
                <a:ext cx="59184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put penna 12"/>
              <p14:cNvContentPartPr/>
              <p14:nvPr/>
            </p14:nvContentPartPr>
            <p14:xfrm>
              <a:off x="1461144" y="3714116"/>
              <a:ext cx="547200" cy="345240"/>
            </p14:xfrm>
          </p:contentPart>
        </mc:Choice>
        <mc:Fallback>
          <p:pic>
            <p:nvPicPr>
              <p:cNvPr id="13" name="Input penna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49264" y="3702236"/>
                <a:ext cx="57096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put penna 17"/>
              <p14:cNvContentPartPr/>
              <p14:nvPr/>
            </p14:nvContentPartPr>
            <p14:xfrm>
              <a:off x="2846784" y="4062956"/>
              <a:ext cx="1697400" cy="558000"/>
            </p14:xfrm>
          </p:contentPart>
        </mc:Choice>
        <mc:Fallback>
          <p:pic>
            <p:nvPicPr>
              <p:cNvPr id="18" name="Input penna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34904" y="4051076"/>
                <a:ext cx="172116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put penna 20"/>
              <p14:cNvContentPartPr/>
              <p14:nvPr/>
            </p14:nvContentPartPr>
            <p14:xfrm>
              <a:off x="7000824" y="3525476"/>
              <a:ext cx="4193280" cy="292356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8944" y="3513596"/>
                <a:ext cx="4217040" cy="29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put penna 24"/>
              <p14:cNvContentPartPr/>
              <p14:nvPr/>
            </p14:nvContentPartPr>
            <p14:xfrm>
              <a:off x="7202064" y="2658236"/>
              <a:ext cx="2828520" cy="110376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90184" y="2646356"/>
                <a:ext cx="2852280" cy="11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8" name="Input penna 27"/>
              <p14:cNvContentPartPr/>
              <p14:nvPr/>
            </p14:nvContentPartPr>
            <p14:xfrm>
              <a:off x="1255944" y="122396"/>
              <a:ext cx="1719360" cy="462600"/>
            </p14:xfrm>
          </p:contentPart>
        </mc:Choice>
        <mc:Fallback>
          <p:pic>
            <p:nvPicPr>
              <p:cNvPr id="28" name="Input penna 2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44064" y="110516"/>
                <a:ext cx="174312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2" name="Input penna 41"/>
              <p14:cNvContentPartPr/>
              <p14:nvPr/>
            </p14:nvContentPartPr>
            <p14:xfrm>
              <a:off x="11170704" y="5241236"/>
              <a:ext cx="471600" cy="1357920"/>
            </p14:xfrm>
          </p:contentPart>
        </mc:Choice>
        <mc:Fallback>
          <p:pic>
            <p:nvPicPr>
              <p:cNvPr id="42" name="Input penna 4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158824" y="5229356"/>
                <a:ext cx="495360" cy="13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4" name="Input penna 43"/>
              <p14:cNvContentPartPr/>
              <p14:nvPr/>
            </p14:nvContentPartPr>
            <p14:xfrm>
              <a:off x="7485024" y="3941636"/>
              <a:ext cx="3761640" cy="2431080"/>
            </p14:xfrm>
          </p:contentPart>
        </mc:Choice>
        <mc:Fallback>
          <p:pic>
            <p:nvPicPr>
              <p:cNvPr id="44" name="Input penna 4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3144" y="3929756"/>
                <a:ext cx="3785400" cy="24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1588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622344" y="301676"/>
              <a:ext cx="11405160" cy="551520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464" y="289796"/>
                <a:ext cx="11428920" cy="55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6" name="Input penna 85"/>
              <p14:cNvContentPartPr/>
              <p14:nvPr/>
            </p14:nvContentPartPr>
            <p14:xfrm>
              <a:off x="1574184" y="3732836"/>
              <a:ext cx="28800" cy="2706120"/>
            </p14:xfrm>
          </p:contentPart>
        </mc:Choice>
        <mc:Fallback>
          <p:pic>
            <p:nvPicPr>
              <p:cNvPr id="86" name="Input penna 8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2304" y="3720956"/>
                <a:ext cx="52560" cy="27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8" name="Input penna 87"/>
              <p14:cNvContentPartPr/>
              <p14:nvPr/>
            </p14:nvContentPartPr>
            <p14:xfrm>
              <a:off x="1583544" y="5165996"/>
              <a:ext cx="7947360" cy="50616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1664" y="5154116"/>
                <a:ext cx="797112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9" name="Input penna 108"/>
              <p14:cNvContentPartPr/>
              <p14:nvPr/>
            </p14:nvContentPartPr>
            <p14:xfrm>
              <a:off x="122664" y="5752076"/>
              <a:ext cx="1560960" cy="649080"/>
            </p14:xfrm>
          </p:contentPart>
        </mc:Choice>
        <mc:Fallback>
          <p:pic>
            <p:nvPicPr>
              <p:cNvPr id="109" name="Input penna 10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784" y="5740196"/>
                <a:ext cx="158472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2" name="Input penna 111"/>
              <p14:cNvContentPartPr/>
              <p14:nvPr/>
            </p14:nvContentPartPr>
            <p14:xfrm>
              <a:off x="5326104" y="2073956"/>
              <a:ext cx="6854040" cy="716760"/>
            </p14:xfrm>
          </p:contentPart>
        </mc:Choice>
        <mc:Fallback>
          <p:pic>
            <p:nvPicPr>
              <p:cNvPr id="112" name="Input penna 1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14224" y="2062076"/>
                <a:ext cx="687780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3" name="Input penna 112"/>
              <p14:cNvContentPartPr/>
              <p14:nvPr/>
            </p14:nvContentPartPr>
            <p14:xfrm>
              <a:off x="178824" y="3233516"/>
              <a:ext cx="4949640" cy="952200"/>
            </p14:xfrm>
          </p:contentPart>
        </mc:Choice>
        <mc:Fallback>
          <p:pic>
            <p:nvPicPr>
              <p:cNvPr id="113" name="Input penna 1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6944" y="3221636"/>
                <a:ext cx="4973400" cy="9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9" name="Input penna 118"/>
              <p14:cNvContentPartPr/>
              <p14:nvPr/>
            </p14:nvContentPartPr>
            <p14:xfrm>
              <a:off x="5222424" y="2186996"/>
              <a:ext cx="5258520" cy="3933720"/>
            </p14:xfrm>
          </p:contentPart>
        </mc:Choice>
        <mc:Fallback>
          <p:pic>
            <p:nvPicPr>
              <p:cNvPr id="119" name="Input penna 1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10544" y="2175116"/>
                <a:ext cx="5282280" cy="395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0753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678864" y="301676"/>
              <a:ext cx="159480" cy="299700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984" y="289796"/>
                <a:ext cx="183240" cy="30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801264" y="1686236"/>
              <a:ext cx="9012240" cy="35208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9384" y="1674356"/>
                <a:ext cx="90360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put penna 20"/>
              <p14:cNvContentPartPr/>
              <p14:nvPr/>
            </p14:nvContentPartPr>
            <p14:xfrm>
              <a:off x="9756624" y="1875956"/>
              <a:ext cx="1059120" cy="375228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44744" y="1864076"/>
                <a:ext cx="1082880" cy="37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put penna 24"/>
              <p14:cNvContentPartPr/>
              <p14:nvPr/>
            </p14:nvContentPartPr>
            <p14:xfrm>
              <a:off x="7724064" y="207356"/>
              <a:ext cx="2640960" cy="156636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12184" y="195476"/>
                <a:ext cx="2664720" cy="15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put penna 25"/>
              <p14:cNvContentPartPr/>
              <p14:nvPr/>
            </p14:nvContentPartPr>
            <p14:xfrm>
              <a:off x="8257944" y="291236"/>
              <a:ext cx="2602080" cy="1198440"/>
            </p14:xfrm>
          </p:contentPart>
        </mc:Choice>
        <mc:Fallback>
          <p:pic>
            <p:nvPicPr>
              <p:cNvPr id="26" name="Input penna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46064" y="279356"/>
                <a:ext cx="2625840" cy="12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put penna 28"/>
              <p14:cNvContentPartPr/>
              <p14:nvPr/>
            </p14:nvContentPartPr>
            <p14:xfrm>
              <a:off x="641064" y="3619796"/>
              <a:ext cx="85320" cy="2847240"/>
            </p14:xfrm>
          </p:contentPart>
        </mc:Choice>
        <mc:Fallback>
          <p:pic>
            <p:nvPicPr>
              <p:cNvPr id="29" name="Input penna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9184" y="3607916"/>
                <a:ext cx="109080" cy="28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3" name="Input penna 32"/>
              <p14:cNvContentPartPr/>
              <p14:nvPr/>
            </p14:nvContentPartPr>
            <p14:xfrm>
              <a:off x="593904" y="3959276"/>
              <a:ext cx="8475120" cy="230292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2024" y="3947396"/>
                <a:ext cx="8498880" cy="23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3" name="Input penna 72"/>
              <p14:cNvContentPartPr/>
              <p14:nvPr/>
            </p14:nvContentPartPr>
            <p14:xfrm>
              <a:off x="8069304" y="179276"/>
              <a:ext cx="2554200" cy="138600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57424" y="167396"/>
                <a:ext cx="2577960" cy="14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4" name="Input penna 73"/>
              <p14:cNvContentPartPr/>
              <p14:nvPr/>
            </p14:nvContentPartPr>
            <p14:xfrm>
              <a:off x="772824" y="553676"/>
              <a:ext cx="6967080" cy="10656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0944" y="541796"/>
                <a:ext cx="69908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6" name="Input penna 75"/>
              <p14:cNvContentPartPr/>
              <p14:nvPr/>
            </p14:nvContentPartPr>
            <p14:xfrm>
              <a:off x="754104" y="2648876"/>
              <a:ext cx="7635960" cy="48132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2224" y="2636996"/>
                <a:ext cx="765972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8" name="Input penna 77"/>
              <p14:cNvContentPartPr/>
              <p14:nvPr/>
            </p14:nvContentPartPr>
            <p14:xfrm>
              <a:off x="1244424" y="560876"/>
              <a:ext cx="4336920" cy="2390040"/>
            </p14:xfrm>
          </p:contentPart>
        </mc:Choice>
        <mc:Fallback>
          <p:pic>
            <p:nvPicPr>
              <p:cNvPr id="78" name="Input penna 7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32544" y="548996"/>
                <a:ext cx="4360680" cy="24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5" name="Input penna 84"/>
              <p14:cNvContentPartPr/>
              <p14:nvPr/>
            </p14:nvContentPartPr>
            <p14:xfrm>
              <a:off x="589224" y="118436"/>
              <a:ext cx="1035000" cy="1559880"/>
            </p14:xfrm>
          </p:contentPart>
        </mc:Choice>
        <mc:Fallback>
          <p:pic>
            <p:nvPicPr>
              <p:cNvPr id="85" name="Input penna 8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7344" y="106556"/>
                <a:ext cx="1058760" cy="15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3" name="Input penna 102"/>
              <p14:cNvContentPartPr/>
              <p14:nvPr/>
            </p14:nvContentPartPr>
            <p14:xfrm>
              <a:off x="6929904" y="2234156"/>
              <a:ext cx="3515400" cy="763920"/>
            </p14:xfrm>
          </p:contentPart>
        </mc:Choice>
        <mc:Fallback>
          <p:pic>
            <p:nvPicPr>
              <p:cNvPr id="103" name="Input penna 10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18024" y="2222276"/>
                <a:ext cx="353916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8" name="Input penna 117"/>
              <p14:cNvContentPartPr/>
              <p14:nvPr/>
            </p14:nvContentPartPr>
            <p14:xfrm>
              <a:off x="7315104" y="5973836"/>
              <a:ext cx="3221640" cy="684360"/>
            </p14:xfrm>
          </p:contentPart>
        </mc:Choice>
        <mc:Fallback>
          <p:pic>
            <p:nvPicPr>
              <p:cNvPr id="118" name="Input penna 11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03224" y="5961956"/>
                <a:ext cx="324540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0" name="Input penna 119"/>
              <p14:cNvContentPartPr/>
              <p14:nvPr/>
            </p14:nvContentPartPr>
            <p14:xfrm>
              <a:off x="10963344" y="4305236"/>
              <a:ext cx="791640" cy="1832760"/>
            </p14:xfrm>
          </p:contentPart>
        </mc:Choice>
        <mc:Fallback>
          <p:pic>
            <p:nvPicPr>
              <p:cNvPr id="120" name="Input penna 11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951464" y="4293356"/>
                <a:ext cx="815400" cy="18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7" name="Input penna 126"/>
              <p14:cNvContentPartPr/>
              <p14:nvPr/>
            </p14:nvContentPartPr>
            <p14:xfrm>
              <a:off x="3940464" y="2975396"/>
              <a:ext cx="698040" cy="88560"/>
            </p14:xfrm>
          </p:contentPart>
        </mc:Choice>
        <mc:Fallback>
          <p:pic>
            <p:nvPicPr>
              <p:cNvPr id="127" name="Input penna 12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28584" y="2963516"/>
                <a:ext cx="7218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28" name="Input penna 127"/>
              <p14:cNvContentPartPr/>
              <p14:nvPr/>
            </p14:nvContentPartPr>
            <p14:xfrm>
              <a:off x="584544" y="2535836"/>
              <a:ext cx="3733200" cy="1243080"/>
            </p14:xfrm>
          </p:contentPart>
        </mc:Choice>
        <mc:Fallback>
          <p:pic>
            <p:nvPicPr>
              <p:cNvPr id="128" name="Input penna 12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2664" y="2523956"/>
                <a:ext cx="3756960" cy="12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9" name="Input penna 128"/>
              <p14:cNvContentPartPr/>
              <p14:nvPr/>
            </p14:nvContentPartPr>
            <p14:xfrm>
              <a:off x="2347104" y="2837156"/>
              <a:ext cx="1688040" cy="340200"/>
            </p14:xfrm>
          </p:contentPart>
        </mc:Choice>
        <mc:Fallback>
          <p:pic>
            <p:nvPicPr>
              <p:cNvPr id="129" name="Input penna 12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35224" y="2825276"/>
                <a:ext cx="171180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0" name="Input penna 129"/>
              <p14:cNvContentPartPr/>
              <p14:nvPr/>
            </p14:nvContentPartPr>
            <p14:xfrm>
              <a:off x="386544" y="3516116"/>
              <a:ext cx="425520" cy="452880"/>
            </p14:xfrm>
          </p:contentPart>
        </mc:Choice>
        <mc:Fallback>
          <p:pic>
            <p:nvPicPr>
              <p:cNvPr id="130" name="Input penna 12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4664" y="3504236"/>
                <a:ext cx="44928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31" name="Input penna 130"/>
              <p14:cNvContentPartPr/>
              <p14:nvPr/>
            </p14:nvContentPartPr>
            <p14:xfrm>
              <a:off x="904944" y="3918956"/>
              <a:ext cx="1225800" cy="464760"/>
            </p14:xfrm>
          </p:contentPart>
        </mc:Choice>
        <mc:Fallback>
          <p:pic>
            <p:nvPicPr>
              <p:cNvPr id="131" name="Input penna 13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93064" y="3907076"/>
                <a:ext cx="124956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6" name="Input penna 135"/>
              <p14:cNvContentPartPr/>
              <p14:nvPr/>
            </p14:nvContentPartPr>
            <p14:xfrm>
              <a:off x="622344" y="5137556"/>
              <a:ext cx="9954360" cy="371520"/>
            </p14:xfrm>
          </p:contentPart>
        </mc:Choice>
        <mc:Fallback>
          <p:pic>
            <p:nvPicPr>
              <p:cNvPr id="136" name="Input penna 13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0464" y="5125676"/>
                <a:ext cx="997812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7" name="Input penna 136"/>
              <p14:cNvContentPartPr/>
              <p14:nvPr/>
            </p14:nvContentPartPr>
            <p14:xfrm>
              <a:off x="4402344" y="3928676"/>
              <a:ext cx="1829160" cy="634320"/>
            </p14:xfrm>
          </p:contentPart>
        </mc:Choice>
        <mc:Fallback>
          <p:pic>
            <p:nvPicPr>
              <p:cNvPr id="137" name="Input penna 13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90464" y="3916796"/>
                <a:ext cx="185292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8" name="Input penna 137"/>
              <p14:cNvContentPartPr/>
              <p14:nvPr/>
            </p14:nvContentPartPr>
            <p14:xfrm>
              <a:off x="7428144" y="4015796"/>
              <a:ext cx="265320" cy="135720"/>
            </p14:xfrm>
          </p:contentPart>
        </mc:Choice>
        <mc:Fallback>
          <p:pic>
            <p:nvPicPr>
              <p:cNvPr id="138" name="Input penna 13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16264" y="4003916"/>
                <a:ext cx="289080" cy="15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0409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/>
              <p14:cNvContentPartPr/>
              <p14:nvPr/>
            </p14:nvContentPartPr>
            <p14:xfrm>
              <a:off x="358104" y="186476"/>
              <a:ext cx="3639240" cy="88848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224" y="174596"/>
                <a:ext cx="366300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put penna 11"/>
              <p14:cNvContentPartPr/>
              <p14:nvPr/>
            </p14:nvContentPartPr>
            <p14:xfrm>
              <a:off x="310944" y="905036"/>
              <a:ext cx="2611800" cy="24552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064" y="893156"/>
                <a:ext cx="26355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1" name="Input penna 40"/>
              <p14:cNvContentPartPr/>
              <p14:nvPr/>
            </p14:nvContentPartPr>
            <p14:xfrm>
              <a:off x="1084224" y="1140476"/>
              <a:ext cx="537480" cy="5411520"/>
            </p14:xfrm>
          </p:contentPart>
        </mc:Choice>
        <mc:Fallback>
          <p:pic>
            <p:nvPicPr>
              <p:cNvPr id="41" name="Input penna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2344" y="1128596"/>
                <a:ext cx="561240" cy="54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2" name="Input penna 41"/>
              <p14:cNvContentPartPr/>
              <p14:nvPr/>
            </p14:nvContentPartPr>
            <p14:xfrm>
              <a:off x="1065144" y="6636596"/>
              <a:ext cx="151200" cy="179280"/>
            </p14:xfrm>
          </p:contentPart>
        </mc:Choice>
        <mc:Fallback>
          <p:pic>
            <p:nvPicPr>
              <p:cNvPr id="42" name="Input penna 4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3264" y="6624716"/>
                <a:ext cx="1749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6" name="Input penna 45"/>
              <p14:cNvContentPartPr/>
              <p14:nvPr/>
            </p14:nvContentPartPr>
            <p14:xfrm>
              <a:off x="3054144" y="2689196"/>
              <a:ext cx="2678040" cy="544680"/>
            </p14:xfrm>
          </p:contentPart>
        </mc:Choice>
        <mc:Fallback>
          <p:pic>
            <p:nvPicPr>
              <p:cNvPr id="46" name="Input penna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2264" y="2677316"/>
                <a:ext cx="270180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4" name="Input penna 53"/>
              <p14:cNvContentPartPr/>
              <p14:nvPr/>
            </p14:nvContentPartPr>
            <p14:xfrm>
              <a:off x="8314104" y="424076"/>
              <a:ext cx="2725200" cy="1009080"/>
            </p14:xfrm>
          </p:contentPart>
        </mc:Choice>
        <mc:Fallback>
          <p:pic>
            <p:nvPicPr>
              <p:cNvPr id="54" name="Input penna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02224" y="412196"/>
                <a:ext cx="2748960" cy="10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" name="Input penna 70"/>
              <p14:cNvContentPartPr/>
              <p14:nvPr/>
            </p14:nvContentPartPr>
            <p14:xfrm>
              <a:off x="8378904" y="1781636"/>
              <a:ext cx="2558160" cy="4812120"/>
            </p14:xfrm>
          </p:contentPart>
        </mc:Choice>
        <mc:Fallback>
          <p:pic>
            <p:nvPicPr>
              <p:cNvPr id="71" name="Input penna 7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67024" y="1769756"/>
                <a:ext cx="2581920" cy="48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9" name="Input penna 78"/>
              <p14:cNvContentPartPr/>
              <p14:nvPr/>
            </p14:nvContentPartPr>
            <p14:xfrm>
              <a:off x="8408784" y="2929316"/>
              <a:ext cx="2121480" cy="21600"/>
            </p14:xfrm>
          </p:contentPart>
        </mc:Choice>
        <mc:Fallback>
          <p:pic>
            <p:nvPicPr>
              <p:cNvPr id="79" name="Input penna 7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96904" y="2917436"/>
                <a:ext cx="21452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2" name="Input penna 81"/>
              <p14:cNvContentPartPr/>
              <p14:nvPr/>
            </p14:nvContentPartPr>
            <p14:xfrm>
              <a:off x="8531184" y="3940556"/>
              <a:ext cx="2289240" cy="170640"/>
            </p14:xfrm>
          </p:contentPart>
        </mc:Choice>
        <mc:Fallback>
          <p:pic>
            <p:nvPicPr>
              <p:cNvPr id="82" name="Input penna 8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19304" y="3928676"/>
                <a:ext cx="23130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3" name="Input penna 82"/>
              <p14:cNvContentPartPr/>
              <p14:nvPr/>
            </p14:nvContentPartPr>
            <p14:xfrm>
              <a:off x="8531184" y="4854956"/>
              <a:ext cx="2102760" cy="179280"/>
            </p14:xfrm>
          </p:contentPart>
        </mc:Choice>
        <mc:Fallback>
          <p:pic>
            <p:nvPicPr>
              <p:cNvPr id="83" name="Input penna 8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19304" y="4843076"/>
                <a:ext cx="21265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7" name="Input penna 86"/>
              <p14:cNvContentPartPr/>
              <p14:nvPr/>
            </p14:nvContentPartPr>
            <p14:xfrm>
              <a:off x="7588704" y="1790996"/>
              <a:ext cx="345240" cy="1978560"/>
            </p14:xfrm>
          </p:contentPart>
        </mc:Choice>
        <mc:Fallback>
          <p:pic>
            <p:nvPicPr>
              <p:cNvPr id="87" name="Input penna 8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76824" y="1779116"/>
                <a:ext cx="369000" cy="20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8" name="Input penna 87"/>
              <p14:cNvContentPartPr/>
              <p14:nvPr/>
            </p14:nvContentPartPr>
            <p14:xfrm>
              <a:off x="8531184" y="5637236"/>
              <a:ext cx="2159280" cy="27648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19304" y="5625356"/>
                <a:ext cx="21830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3" name="Input penna 92"/>
              <p14:cNvContentPartPr/>
              <p14:nvPr/>
            </p14:nvContentPartPr>
            <p14:xfrm>
              <a:off x="7475304" y="1790996"/>
              <a:ext cx="265320" cy="236160"/>
            </p14:xfrm>
          </p:contentPart>
        </mc:Choice>
        <mc:Fallback>
          <p:pic>
            <p:nvPicPr>
              <p:cNvPr id="93" name="Input penna 9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63424" y="1779116"/>
                <a:ext cx="2890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1" name="Input penna 100"/>
              <p14:cNvContentPartPr/>
              <p14:nvPr/>
            </p14:nvContentPartPr>
            <p14:xfrm>
              <a:off x="3940464" y="424076"/>
              <a:ext cx="313920" cy="594360"/>
            </p14:xfrm>
          </p:contentPart>
        </mc:Choice>
        <mc:Fallback>
          <p:pic>
            <p:nvPicPr>
              <p:cNvPr id="101" name="Input penna 10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28584" y="412196"/>
                <a:ext cx="33768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9" name="Input penna 108"/>
              <p14:cNvContentPartPr/>
              <p14:nvPr/>
            </p14:nvContentPartPr>
            <p14:xfrm>
              <a:off x="2884584" y="1083956"/>
              <a:ext cx="3610800" cy="1339560"/>
            </p14:xfrm>
          </p:contentPart>
        </mc:Choice>
        <mc:Fallback>
          <p:pic>
            <p:nvPicPr>
              <p:cNvPr id="109" name="Input penna 10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72704" y="1072076"/>
                <a:ext cx="3634560" cy="13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0" name="Input penna 109"/>
              <p14:cNvContentPartPr/>
              <p14:nvPr/>
            </p14:nvContentPartPr>
            <p14:xfrm>
              <a:off x="5740824" y="2922476"/>
              <a:ext cx="322200" cy="357480"/>
            </p14:xfrm>
          </p:contentPart>
        </mc:Choice>
        <mc:Fallback>
          <p:pic>
            <p:nvPicPr>
              <p:cNvPr id="110" name="Input penna 10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28944" y="2910596"/>
                <a:ext cx="34596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5" name="Input penna 114"/>
              <p14:cNvContentPartPr/>
              <p14:nvPr/>
            </p14:nvContentPartPr>
            <p14:xfrm>
              <a:off x="6947544" y="3723476"/>
              <a:ext cx="547560" cy="406800"/>
            </p14:xfrm>
          </p:contentPart>
        </mc:Choice>
        <mc:Fallback>
          <p:pic>
            <p:nvPicPr>
              <p:cNvPr id="115" name="Input penna 11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35664" y="3711596"/>
                <a:ext cx="57132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2" name="Input penna 131"/>
              <p14:cNvContentPartPr/>
              <p14:nvPr/>
            </p14:nvContentPartPr>
            <p14:xfrm>
              <a:off x="9265584" y="4571996"/>
              <a:ext cx="350280" cy="1734840"/>
            </p14:xfrm>
          </p:contentPart>
        </mc:Choice>
        <mc:Fallback>
          <p:pic>
            <p:nvPicPr>
              <p:cNvPr id="132" name="Input penna 13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53704" y="4560116"/>
                <a:ext cx="374040" cy="17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3" name="Input penna 142"/>
              <p14:cNvContentPartPr/>
              <p14:nvPr/>
            </p14:nvContentPartPr>
            <p14:xfrm>
              <a:off x="8617584" y="1536476"/>
              <a:ext cx="1922040" cy="4874040"/>
            </p14:xfrm>
          </p:contentPart>
        </mc:Choice>
        <mc:Fallback>
          <p:pic>
            <p:nvPicPr>
              <p:cNvPr id="143" name="Input penna 14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05704" y="1524596"/>
                <a:ext cx="1945800" cy="489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7503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2243424" y="301676"/>
              <a:ext cx="7556400" cy="271800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1544" y="289796"/>
                <a:ext cx="7580160" cy="27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2" name="Input penna 41"/>
              <p14:cNvContentPartPr/>
              <p14:nvPr/>
            </p14:nvContentPartPr>
            <p14:xfrm>
              <a:off x="4289304" y="3701876"/>
              <a:ext cx="3335760" cy="2112120"/>
            </p14:xfrm>
          </p:contentPart>
        </mc:Choice>
        <mc:Fallback>
          <p:pic>
            <p:nvPicPr>
              <p:cNvPr id="42" name="Input penna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7424" y="3689996"/>
                <a:ext cx="3359520" cy="21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0" name="Input penna 49"/>
              <p14:cNvContentPartPr/>
              <p14:nvPr/>
            </p14:nvContentPartPr>
            <p14:xfrm>
              <a:off x="1027344" y="4110116"/>
              <a:ext cx="2810160" cy="217080"/>
            </p14:xfrm>
          </p:contentPart>
        </mc:Choice>
        <mc:Fallback>
          <p:pic>
            <p:nvPicPr>
              <p:cNvPr id="50" name="Input penna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464" y="4098236"/>
                <a:ext cx="28339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0" name="Input penna 59"/>
              <p14:cNvContentPartPr/>
              <p14:nvPr/>
            </p14:nvContentPartPr>
            <p14:xfrm>
              <a:off x="1648344" y="4589636"/>
              <a:ext cx="1198080" cy="972360"/>
            </p14:xfrm>
          </p:contentPart>
        </mc:Choice>
        <mc:Fallback>
          <p:pic>
            <p:nvPicPr>
              <p:cNvPr id="60" name="Input penna 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36464" y="4577756"/>
                <a:ext cx="1221840" cy="9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" name="Input penna 60"/>
              <p14:cNvContentPartPr/>
              <p14:nvPr/>
            </p14:nvContentPartPr>
            <p14:xfrm>
              <a:off x="923664" y="5146916"/>
              <a:ext cx="2442240" cy="217440"/>
            </p14:xfrm>
          </p:contentPart>
        </mc:Choice>
        <mc:Fallback>
          <p:pic>
            <p:nvPicPr>
              <p:cNvPr id="61" name="Input penna 6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1784" y="5135036"/>
                <a:ext cx="24660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4" name="Input penna 63"/>
              <p14:cNvContentPartPr/>
              <p14:nvPr/>
            </p14:nvContentPartPr>
            <p14:xfrm>
              <a:off x="8169744" y="3870716"/>
              <a:ext cx="1606320" cy="986040"/>
            </p14:xfrm>
          </p:contentPart>
        </mc:Choice>
        <mc:Fallback>
          <p:pic>
            <p:nvPicPr>
              <p:cNvPr id="64" name="Input penna 6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57864" y="3858836"/>
                <a:ext cx="163008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6" name="Input penna 85"/>
              <p14:cNvContentPartPr/>
              <p14:nvPr/>
            </p14:nvContentPartPr>
            <p14:xfrm>
              <a:off x="1310304" y="3440876"/>
              <a:ext cx="4572360" cy="1275120"/>
            </p14:xfrm>
          </p:contentPart>
        </mc:Choice>
        <mc:Fallback>
          <p:pic>
            <p:nvPicPr>
              <p:cNvPr id="86" name="Input penna 8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98424" y="3428996"/>
                <a:ext cx="4596120" cy="12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7" name="Input penna 86"/>
              <p14:cNvContentPartPr/>
              <p14:nvPr/>
            </p14:nvContentPartPr>
            <p14:xfrm>
              <a:off x="5901024" y="4575956"/>
              <a:ext cx="999720" cy="365040"/>
            </p14:xfrm>
          </p:contentPart>
        </mc:Choice>
        <mc:Fallback>
          <p:pic>
            <p:nvPicPr>
              <p:cNvPr id="87" name="Input penna 8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89144" y="4564076"/>
                <a:ext cx="10234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9" name="Input penna 88"/>
              <p14:cNvContentPartPr/>
              <p14:nvPr/>
            </p14:nvContentPartPr>
            <p14:xfrm>
              <a:off x="3600984" y="2043716"/>
              <a:ext cx="990360" cy="49320"/>
            </p14:xfrm>
          </p:contentPart>
        </mc:Choice>
        <mc:Fallback>
          <p:pic>
            <p:nvPicPr>
              <p:cNvPr id="89" name="Input penna 8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89104" y="2031836"/>
                <a:ext cx="10141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0" name="Input penna 89"/>
              <p14:cNvContentPartPr/>
              <p14:nvPr/>
            </p14:nvContentPartPr>
            <p14:xfrm>
              <a:off x="4138464" y="2092676"/>
              <a:ext cx="63000" cy="303120"/>
            </p14:xfrm>
          </p:contentPart>
        </mc:Choice>
        <mc:Fallback>
          <p:pic>
            <p:nvPicPr>
              <p:cNvPr id="90" name="Input penna 8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26584" y="2080796"/>
                <a:ext cx="8676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1" name="Input penna 90"/>
              <p14:cNvContentPartPr/>
              <p14:nvPr/>
            </p14:nvContentPartPr>
            <p14:xfrm>
              <a:off x="7654584" y="4722836"/>
              <a:ext cx="1282320" cy="56880"/>
            </p14:xfrm>
          </p:contentPart>
        </mc:Choice>
        <mc:Fallback>
          <p:pic>
            <p:nvPicPr>
              <p:cNvPr id="91" name="Input penna 9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642704" y="4710956"/>
                <a:ext cx="13060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2" name="Input penna 91"/>
              <p14:cNvContentPartPr/>
              <p14:nvPr/>
            </p14:nvContentPartPr>
            <p14:xfrm>
              <a:off x="7824144" y="5065556"/>
              <a:ext cx="1162080" cy="106488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12264" y="5053676"/>
                <a:ext cx="118584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3" name="Input penna 92"/>
              <p14:cNvContentPartPr/>
              <p14:nvPr/>
            </p14:nvContentPartPr>
            <p14:xfrm>
              <a:off x="8116464" y="5420516"/>
              <a:ext cx="3874320" cy="568080"/>
            </p14:xfrm>
          </p:contentPart>
        </mc:Choice>
        <mc:Fallback>
          <p:pic>
            <p:nvPicPr>
              <p:cNvPr id="93" name="Input penna 9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04584" y="5408636"/>
                <a:ext cx="389808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4" name="Input penna 93"/>
              <p14:cNvContentPartPr/>
              <p14:nvPr/>
            </p14:nvContentPartPr>
            <p14:xfrm>
              <a:off x="8766984" y="5901116"/>
              <a:ext cx="2178000" cy="784800"/>
            </p14:xfrm>
          </p:contentPart>
        </mc:Choice>
        <mc:Fallback>
          <p:pic>
            <p:nvPicPr>
              <p:cNvPr id="94" name="Input penna 9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755104" y="5889236"/>
                <a:ext cx="2201760" cy="8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7" name="Input penna 96"/>
              <p14:cNvContentPartPr/>
              <p14:nvPr/>
            </p14:nvContentPartPr>
            <p14:xfrm>
              <a:off x="4015704" y="3591716"/>
              <a:ext cx="38520" cy="1103040"/>
            </p14:xfrm>
          </p:contentPart>
        </mc:Choice>
        <mc:Fallback>
          <p:pic>
            <p:nvPicPr>
              <p:cNvPr id="97" name="Input penna 9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03824" y="3579836"/>
                <a:ext cx="62280" cy="11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8" name="Input penna 97"/>
              <p14:cNvContentPartPr/>
              <p14:nvPr/>
            </p14:nvContentPartPr>
            <p14:xfrm>
              <a:off x="8118264" y="5137556"/>
              <a:ext cx="45720" cy="858240"/>
            </p14:xfrm>
          </p:contentPart>
        </mc:Choice>
        <mc:Fallback>
          <p:pic>
            <p:nvPicPr>
              <p:cNvPr id="98" name="Input penna 9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06384" y="5125676"/>
                <a:ext cx="6948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9" name="Input penna 98"/>
              <p14:cNvContentPartPr/>
              <p14:nvPr/>
            </p14:nvContentPartPr>
            <p14:xfrm>
              <a:off x="9557184" y="5213156"/>
              <a:ext cx="1107720" cy="1017000"/>
            </p14:xfrm>
          </p:contentPart>
        </mc:Choice>
        <mc:Fallback>
          <p:pic>
            <p:nvPicPr>
              <p:cNvPr id="99" name="Input penna 9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545304" y="5201276"/>
                <a:ext cx="1131480" cy="10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0" name="Input penna 99"/>
              <p14:cNvContentPartPr/>
              <p14:nvPr/>
            </p14:nvContentPartPr>
            <p14:xfrm>
              <a:off x="10991424" y="5171396"/>
              <a:ext cx="1050840" cy="1192320"/>
            </p14:xfrm>
          </p:contentPart>
        </mc:Choice>
        <mc:Fallback>
          <p:pic>
            <p:nvPicPr>
              <p:cNvPr id="100" name="Input penna 9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979544" y="5159516"/>
                <a:ext cx="1074600" cy="12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2068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735384" y="1658876"/>
              <a:ext cx="2404080" cy="7812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504" y="1646996"/>
                <a:ext cx="24278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put penna 14"/>
              <p14:cNvContentPartPr/>
              <p14:nvPr/>
            </p14:nvContentPartPr>
            <p14:xfrm>
              <a:off x="3723744" y="818636"/>
              <a:ext cx="2906640" cy="156816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1864" y="806756"/>
                <a:ext cx="2930400" cy="15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put penna 20"/>
              <p14:cNvContentPartPr/>
              <p14:nvPr/>
            </p14:nvContentPartPr>
            <p14:xfrm>
              <a:off x="6645864" y="1666436"/>
              <a:ext cx="1129320" cy="5976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33984" y="1654556"/>
                <a:ext cx="1153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put penna 21"/>
              <p14:cNvContentPartPr/>
              <p14:nvPr/>
            </p14:nvContentPartPr>
            <p14:xfrm>
              <a:off x="7901184" y="1555556"/>
              <a:ext cx="2581920" cy="358560"/>
            </p14:xfrm>
          </p:contentPart>
        </mc:Choice>
        <mc:Fallback>
          <p:pic>
            <p:nvPicPr>
              <p:cNvPr id="22" name="Input penna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89304" y="1543676"/>
                <a:ext cx="260568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" name="Input penna 24"/>
              <p14:cNvContentPartPr/>
              <p14:nvPr/>
            </p14:nvContentPartPr>
            <p14:xfrm>
              <a:off x="8154264" y="2036156"/>
              <a:ext cx="1282320" cy="78264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42384" y="2024276"/>
                <a:ext cx="1306080" cy="8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" name="Input penna 27"/>
              <p14:cNvContentPartPr/>
              <p14:nvPr/>
            </p14:nvContentPartPr>
            <p14:xfrm>
              <a:off x="697584" y="4072316"/>
              <a:ext cx="3063960" cy="116640"/>
            </p14:xfrm>
          </p:contentPart>
        </mc:Choice>
        <mc:Fallback>
          <p:pic>
            <p:nvPicPr>
              <p:cNvPr id="28" name="Input penna 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5704" y="4060436"/>
                <a:ext cx="30877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5" name="Input penna 34"/>
              <p14:cNvContentPartPr/>
              <p14:nvPr/>
            </p14:nvContentPartPr>
            <p14:xfrm>
              <a:off x="598224" y="905036"/>
              <a:ext cx="2148480" cy="246996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6344" y="893156"/>
                <a:ext cx="2172240" cy="24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8" name="Input penna 37"/>
              <p14:cNvContentPartPr/>
              <p14:nvPr/>
            </p14:nvContentPartPr>
            <p14:xfrm>
              <a:off x="4684944" y="1450076"/>
              <a:ext cx="679320" cy="11520"/>
            </p14:xfrm>
          </p:contentPart>
        </mc:Choice>
        <mc:Fallback>
          <p:pic>
            <p:nvPicPr>
              <p:cNvPr id="38" name="Input penna 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73064" y="1438196"/>
                <a:ext cx="703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9" name="Input penna 38"/>
              <p14:cNvContentPartPr/>
              <p14:nvPr/>
            </p14:nvContentPartPr>
            <p14:xfrm>
              <a:off x="4911384" y="1470596"/>
              <a:ext cx="148320" cy="396360"/>
            </p14:xfrm>
          </p:contentPart>
        </mc:Choice>
        <mc:Fallback>
          <p:pic>
            <p:nvPicPr>
              <p:cNvPr id="39" name="Input penna 3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99504" y="1458716"/>
                <a:ext cx="17208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0" name="Input penna 39"/>
              <p14:cNvContentPartPr/>
              <p14:nvPr/>
            </p14:nvContentPartPr>
            <p14:xfrm>
              <a:off x="7352904" y="4025156"/>
              <a:ext cx="3959640" cy="673920"/>
            </p14:xfrm>
          </p:contentPart>
        </mc:Choice>
        <mc:Fallback>
          <p:pic>
            <p:nvPicPr>
              <p:cNvPr id="40" name="Input penna 3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41024" y="4013276"/>
                <a:ext cx="398340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6" name="Input penna 45"/>
              <p14:cNvContentPartPr/>
              <p14:nvPr/>
            </p14:nvContentPartPr>
            <p14:xfrm>
              <a:off x="7305744" y="4562636"/>
              <a:ext cx="2376000" cy="1359720"/>
            </p14:xfrm>
          </p:contentPart>
        </mc:Choice>
        <mc:Fallback>
          <p:pic>
            <p:nvPicPr>
              <p:cNvPr id="46" name="Input penna 4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93864" y="4550756"/>
                <a:ext cx="2399760" cy="13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3" name="Input penna 52"/>
              <p14:cNvContentPartPr/>
              <p14:nvPr/>
            </p14:nvContentPartPr>
            <p14:xfrm>
              <a:off x="989904" y="3601076"/>
              <a:ext cx="1904400" cy="1764360"/>
            </p14:xfrm>
          </p:contentPart>
        </mc:Choice>
        <mc:Fallback>
          <p:pic>
            <p:nvPicPr>
              <p:cNvPr id="53" name="Input penna 5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78024" y="3589196"/>
                <a:ext cx="1928160" cy="17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5" name="Input penna 54"/>
              <p14:cNvContentPartPr/>
              <p14:nvPr/>
            </p14:nvContentPartPr>
            <p14:xfrm>
              <a:off x="424344" y="4336196"/>
              <a:ext cx="669600" cy="820800"/>
            </p14:xfrm>
          </p:contentPart>
        </mc:Choice>
        <mc:Fallback>
          <p:pic>
            <p:nvPicPr>
              <p:cNvPr id="55" name="Input penna 5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2464" y="4324316"/>
                <a:ext cx="69336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8" name="Input penna 57"/>
              <p14:cNvContentPartPr/>
              <p14:nvPr/>
            </p14:nvContentPartPr>
            <p14:xfrm>
              <a:off x="8568984" y="3582356"/>
              <a:ext cx="565920" cy="7560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57104" y="3570476"/>
                <a:ext cx="5896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9" name="Input penna 58"/>
              <p14:cNvContentPartPr/>
              <p14:nvPr/>
            </p14:nvContentPartPr>
            <p14:xfrm>
              <a:off x="8738544" y="3337196"/>
              <a:ext cx="94680" cy="500040"/>
            </p14:xfrm>
          </p:contentPart>
        </mc:Choice>
        <mc:Fallback>
          <p:pic>
            <p:nvPicPr>
              <p:cNvPr id="59" name="Input penna 5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26664" y="3325316"/>
                <a:ext cx="11844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1" name="Input penna 60"/>
              <p14:cNvContentPartPr/>
              <p14:nvPr/>
            </p14:nvContentPartPr>
            <p14:xfrm>
              <a:off x="7399704" y="2301476"/>
              <a:ext cx="651240" cy="453960"/>
            </p14:xfrm>
          </p:contentPart>
        </mc:Choice>
        <mc:Fallback>
          <p:pic>
            <p:nvPicPr>
              <p:cNvPr id="61" name="Input penna 6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87824" y="2289596"/>
                <a:ext cx="675000" cy="47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015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1" name="Input penna 80"/>
              <p14:cNvContentPartPr/>
              <p14:nvPr/>
            </p14:nvContentPartPr>
            <p14:xfrm>
              <a:off x="612624" y="428396"/>
              <a:ext cx="10464120" cy="6315480"/>
            </p14:xfrm>
          </p:contentPart>
        </mc:Choice>
        <mc:Fallback>
          <p:pic>
            <p:nvPicPr>
              <p:cNvPr id="81" name="Input penna 8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744" y="416516"/>
                <a:ext cx="10487880" cy="63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4" name="Input penna 153"/>
              <p14:cNvContentPartPr/>
              <p14:nvPr/>
            </p14:nvContentPartPr>
            <p14:xfrm>
              <a:off x="9435504" y="6344276"/>
              <a:ext cx="262440" cy="285120"/>
            </p14:xfrm>
          </p:contentPart>
        </mc:Choice>
        <mc:Fallback>
          <p:pic>
            <p:nvPicPr>
              <p:cNvPr id="154" name="Input penna 15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23624" y="6332396"/>
                <a:ext cx="2862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5" name="Input penna 154"/>
              <p14:cNvContentPartPr/>
              <p14:nvPr/>
            </p14:nvContentPartPr>
            <p14:xfrm>
              <a:off x="9389064" y="6325556"/>
              <a:ext cx="377640" cy="118800"/>
            </p14:xfrm>
          </p:contentPart>
        </mc:Choice>
        <mc:Fallback>
          <p:pic>
            <p:nvPicPr>
              <p:cNvPr id="155" name="Input penna 1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77184" y="6313676"/>
                <a:ext cx="4014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6" name="Input penna 155"/>
              <p14:cNvContentPartPr/>
              <p14:nvPr/>
            </p14:nvContentPartPr>
            <p14:xfrm>
              <a:off x="9765624" y="6353636"/>
              <a:ext cx="481680" cy="248040"/>
            </p14:xfrm>
          </p:contentPart>
        </mc:Choice>
        <mc:Fallback>
          <p:pic>
            <p:nvPicPr>
              <p:cNvPr id="156" name="Input penna 1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53744" y="6341756"/>
                <a:ext cx="5054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7" name="Input penna 156"/>
              <p14:cNvContentPartPr/>
              <p14:nvPr/>
            </p14:nvContentPartPr>
            <p14:xfrm>
              <a:off x="10067664" y="6268676"/>
              <a:ext cx="377640" cy="66600"/>
            </p14:xfrm>
          </p:contentPart>
        </mc:Choice>
        <mc:Fallback>
          <p:pic>
            <p:nvPicPr>
              <p:cNvPr id="157" name="Input penna 15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55784" y="6256796"/>
                <a:ext cx="40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8" name="Input penna 157"/>
              <p14:cNvContentPartPr/>
              <p14:nvPr/>
            </p14:nvContentPartPr>
            <p14:xfrm>
              <a:off x="10463664" y="6315836"/>
              <a:ext cx="132480" cy="311400"/>
            </p14:xfrm>
          </p:contentPart>
        </mc:Choice>
        <mc:Fallback>
          <p:pic>
            <p:nvPicPr>
              <p:cNvPr id="158" name="Input penna 1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451784" y="6303956"/>
                <a:ext cx="156240" cy="33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914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989904" y="1083956"/>
              <a:ext cx="10860120" cy="159696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024" y="1072076"/>
                <a:ext cx="10883880" cy="16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9" name="Input penna 28"/>
              <p14:cNvContentPartPr/>
              <p14:nvPr/>
            </p14:nvContentPartPr>
            <p14:xfrm>
              <a:off x="8418144" y="2865596"/>
              <a:ext cx="1140840" cy="59760"/>
            </p14:xfrm>
          </p:contentPart>
        </mc:Choice>
        <mc:Fallback>
          <p:pic>
            <p:nvPicPr>
              <p:cNvPr id="29" name="Input penna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6264" y="2853716"/>
                <a:ext cx="11646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Input penna 31"/>
              <p14:cNvContentPartPr/>
              <p14:nvPr/>
            </p14:nvContentPartPr>
            <p14:xfrm>
              <a:off x="10567344" y="2931836"/>
              <a:ext cx="1386720" cy="192600"/>
            </p14:xfrm>
          </p:contentPart>
        </mc:Choice>
        <mc:Fallback>
          <p:pic>
            <p:nvPicPr>
              <p:cNvPr id="32" name="Input penna 3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55464" y="2919956"/>
                <a:ext cx="14104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4" name="Input penna 33"/>
              <p14:cNvContentPartPr/>
              <p14:nvPr/>
            </p14:nvContentPartPr>
            <p14:xfrm>
              <a:off x="801264" y="2969276"/>
              <a:ext cx="125640" cy="2553480"/>
            </p14:xfrm>
          </p:contentPart>
        </mc:Choice>
        <mc:Fallback>
          <p:pic>
            <p:nvPicPr>
              <p:cNvPr id="34" name="Input penna 3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9384" y="2957396"/>
                <a:ext cx="149400" cy="25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put penna 35"/>
              <p14:cNvContentPartPr/>
              <p14:nvPr/>
            </p14:nvContentPartPr>
            <p14:xfrm>
              <a:off x="839064" y="4430516"/>
              <a:ext cx="4383720" cy="129960"/>
            </p14:xfrm>
          </p:contentPart>
        </mc:Choice>
        <mc:Fallback>
          <p:pic>
            <p:nvPicPr>
              <p:cNvPr id="36" name="Input penna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7184" y="4418636"/>
                <a:ext cx="44074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" name="Input penna 40"/>
              <p14:cNvContentPartPr/>
              <p14:nvPr/>
            </p14:nvContentPartPr>
            <p14:xfrm>
              <a:off x="2926344" y="4515476"/>
              <a:ext cx="279000" cy="1586160"/>
            </p14:xfrm>
          </p:contentPart>
        </mc:Choice>
        <mc:Fallback>
          <p:pic>
            <p:nvPicPr>
              <p:cNvPr id="41" name="Input penna 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4464" y="4503596"/>
                <a:ext cx="302760" cy="16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4" name="Input penna 43"/>
              <p14:cNvContentPartPr/>
              <p14:nvPr/>
            </p14:nvContentPartPr>
            <p14:xfrm>
              <a:off x="4223064" y="3129836"/>
              <a:ext cx="84960" cy="1338840"/>
            </p14:xfrm>
          </p:contentPart>
        </mc:Choice>
        <mc:Fallback>
          <p:pic>
            <p:nvPicPr>
              <p:cNvPr id="44" name="Input penna 4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11184" y="3117956"/>
                <a:ext cx="108720" cy="13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1" name="Input penna 60"/>
              <p14:cNvContentPartPr/>
              <p14:nvPr/>
            </p14:nvContentPartPr>
            <p14:xfrm>
              <a:off x="4044144" y="2761916"/>
              <a:ext cx="1074960" cy="632160"/>
            </p14:xfrm>
          </p:contentPart>
        </mc:Choice>
        <mc:Fallback>
          <p:pic>
            <p:nvPicPr>
              <p:cNvPr id="61" name="Input penna 6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32264" y="2750036"/>
                <a:ext cx="109872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1" name="Input penna 70"/>
              <p14:cNvContentPartPr/>
              <p14:nvPr/>
            </p14:nvContentPartPr>
            <p14:xfrm>
              <a:off x="5005704" y="2479316"/>
              <a:ext cx="991440" cy="74880"/>
            </p14:xfrm>
          </p:contentPart>
        </mc:Choice>
        <mc:Fallback>
          <p:pic>
            <p:nvPicPr>
              <p:cNvPr id="71" name="Input penna 7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93824" y="2467436"/>
                <a:ext cx="10152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5" name="Input penna 74"/>
              <p14:cNvContentPartPr/>
              <p14:nvPr/>
            </p14:nvContentPartPr>
            <p14:xfrm>
              <a:off x="930504" y="2478596"/>
              <a:ext cx="1048320" cy="1990080"/>
            </p14:xfrm>
          </p:contentPart>
        </mc:Choice>
        <mc:Fallback>
          <p:pic>
            <p:nvPicPr>
              <p:cNvPr id="75" name="Input penna 7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8624" y="2466716"/>
                <a:ext cx="1072080" cy="20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6" name="Input penna 75"/>
              <p14:cNvContentPartPr/>
              <p14:nvPr/>
            </p14:nvContentPartPr>
            <p14:xfrm>
              <a:off x="631704" y="2743196"/>
              <a:ext cx="278640" cy="28332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9824" y="2731316"/>
                <a:ext cx="3024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8" name="Input penna 77"/>
              <p14:cNvContentPartPr/>
              <p14:nvPr/>
            </p14:nvContentPartPr>
            <p14:xfrm>
              <a:off x="1923024" y="2366276"/>
              <a:ext cx="918720" cy="33480"/>
            </p14:xfrm>
          </p:contentPart>
        </mc:Choice>
        <mc:Fallback>
          <p:pic>
            <p:nvPicPr>
              <p:cNvPr id="78" name="Input penna 7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11144" y="2354396"/>
                <a:ext cx="942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9" name="Input penna 78"/>
              <p14:cNvContentPartPr/>
              <p14:nvPr/>
            </p14:nvContentPartPr>
            <p14:xfrm>
              <a:off x="1102944" y="5135036"/>
              <a:ext cx="5448960" cy="1533600"/>
            </p14:xfrm>
          </p:contentPart>
        </mc:Choice>
        <mc:Fallback>
          <p:pic>
            <p:nvPicPr>
              <p:cNvPr id="79" name="Input penna 7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1064" y="5123156"/>
                <a:ext cx="5472720" cy="15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3" name="Input penna 82"/>
              <p14:cNvContentPartPr/>
              <p14:nvPr/>
            </p14:nvContentPartPr>
            <p14:xfrm>
              <a:off x="5882304" y="3959996"/>
              <a:ext cx="1570680" cy="640800"/>
            </p14:xfrm>
          </p:contentPart>
        </mc:Choice>
        <mc:Fallback>
          <p:pic>
            <p:nvPicPr>
              <p:cNvPr id="83" name="Input penna 8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70424" y="3948116"/>
                <a:ext cx="1594440" cy="66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171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put penna 32"/>
              <p14:cNvContentPartPr/>
              <p14:nvPr/>
            </p14:nvContentPartPr>
            <p14:xfrm>
              <a:off x="754104" y="669236"/>
              <a:ext cx="11303280" cy="595440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224" y="657356"/>
                <a:ext cx="11327040" cy="59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8" name="Input penna 47"/>
              <p14:cNvContentPartPr/>
              <p14:nvPr/>
            </p14:nvContentPartPr>
            <p14:xfrm>
              <a:off x="7474584" y="6155276"/>
              <a:ext cx="1980720" cy="274320"/>
            </p14:xfrm>
          </p:contentPart>
        </mc:Choice>
        <mc:Fallback>
          <p:pic>
            <p:nvPicPr>
              <p:cNvPr id="48" name="Input penna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2704" y="6143396"/>
                <a:ext cx="2004480" cy="2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1104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3327744" y="970556"/>
              <a:ext cx="3789000" cy="193248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5864" y="958676"/>
                <a:ext cx="3812760" cy="19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put penna 6"/>
              <p14:cNvContentPartPr/>
              <p14:nvPr/>
            </p14:nvContentPartPr>
            <p14:xfrm>
              <a:off x="989904" y="627116"/>
              <a:ext cx="1802880" cy="215532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8024" y="615236"/>
                <a:ext cx="1826640" cy="21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put penna 7"/>
              <p14:cNvContentPartPr/>
              <p14:nvPr/>
            </p14:nvContentPartPr>
            <p14:xfrm>
              <a:off x="1555464" y="1857236"/>
              <a:ext cx="1423800" cy="19800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43584" y="1845356"/>
                <a:ext cx="14475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" name="Input penna 29"/>
              <p14:cNvContentPartPr/>
              <p14:nvPr/>
            </p14:nvContentPartPr>
            <p14:xfrm>
              <a:off x="4487304" y="1402556"/>
              <a:ext cx="1255320" cy="411840"/>
            </p14:xfrm>
          </p:contentPart>
        </mc:Choice>
        <mc:Fallback>
          <p:pic>
            <p:nvPicPr>
              <p:cNvPr id="30" name="Input penna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75424" y="1390676"/>
                <a:ext cx="127908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Input penna 30"/>
              <p14:cNvContentPartPr/>
              <p14:nvPr/>
            </p14:nvContentPartPr>
            <p14:xfrm>
              <a:off x="4524744" y="1574276"/>
              <a:ext cx="75960" cy="330120"/>
            </p14:xfrm>
          </p:contentPart>
        </mc:Choice>
        <mc:Fallback>
          <p:pic>
            <p:nvPicPr>
              <p:cNvPr id="31" name="Input penna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2864" y="1562396"/>
                <a:ext cx="9972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2" name="Input penna 31"/>
              <p14:cNvContentPartPr/>
              <p14:nvPr/>
            </p14:nvContentPartPr>
            <p14:xfrm>
              <a:off x="4967904" y="1545836"/>
              <a:ext cx="85680" cy="679320"/>
            </p14:xfrm>
          </p:contentPart>
        </mc:Choice>
        <mc:Fallback>
          <p:pic>
            <p:nvPicPr>
              <p:cNvPr id="32" name="Input penna 3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56024" y="1533956"/>
                <a:ext cx="10944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4" name="Input penna 53"/>
              <p14:cNvContentPartPr/>
              <p14:nvPr/>
            </p14:nvContentPartPr>
            <p14:xfrm>
              <a:off x="772824" y="2978996"/>
              <a:ext cx="10521000" cy="3490920"/>
            </p14:xfrm>
          </p:contentPart>
        </mc:Choice>
        <mc:Fallback>
          <p:pic>
            <p:nvPicPr>
              <p:cNvPr id="54" name="Input penna 5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0944" y="2967116"/>
                <a:ext cx="10544760" cy="351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2" name="Input penna 91"/>
              <p14:cNvContentPartPr/>
              <p14:nvPr/>
            </p14:nvContentPartPr>
            <p14:xfrm>
              <a:off x="7192704" y="1583636"/>
              <a:ext cx="1921320" cy="11628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80824" y="1571756"/>
                <a:ext cx="19450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5" name="Input penna 94"/>
              <p14:cNvContentPartPr/>
              <p14:nvPr/>
            </p14:nvContentPartPr>
            <p14:xfrm>
              <a:off x="7871304" y="367556"/>
              <a:ext cx="123120" cy="1150560"/>
            </p14:xfrm>
          </p:contentPart>
        </mc:Choice>
        <mc:Fallback>
          <p:pic>
            <p:nvPicPr>
              <p:cNvPr id="95" name="Input penna 9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59424" y="355676"/>
                <a:ext cx="146880" cy="11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3" name="Input penna 102"/>
              <p14:cNvContentPartPr/>
              <p14:nvPr/>
            </p14:nvContentPartPr>
            <p14:xfrm>
              <a:off x="7220784" y="260996"/>
              <a:ext cx="3714480" cy="2270160"/>
            </p14:xfrm>
          </p:contentPart>
        </mc:Choice>
        <mc:Fallback>
          <p:pic>
            <p:nvPicPr>
              <p:cNvPr id="103" name="Input penna 10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08904" y="249116"/>
                <a:ext cx="3738240" cy="22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7" name="Input penna 106"/>
              <p14:cNvContentPartPr/>
              <p14:nvPr/>
            </p14:nvContentPartPr>
            <p14:xfrm>
              <a:off x="7607424" y="3176996"/>
              <a:ext cx="3438720" cy="336960"/>
            </p14:xfrm>
          </p:contentPart>
        </mc:Choice>
        <mc:Fallback>
          <p:pic>
            <p:nvPicPr>
              <p:cNvPr id="107" name="Input penna 10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95544" y="3165116"/>
                <a:ext cx="34624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9" name="Input penna 108"/>
              <p14:cNvContentPartPr/>
              <p14:nvPr/>
            </p14:nvContentPartPr>
            <p14:xfrm>
              <a:off x="8220864" y="1461236"/>
              <a:ext cx="2558520" cy="1732320"/>
            </p14:xfrm>
          </p:contentPart>
        </mc:Choice>
        <mc:Fallback>
          <p:pic>
            <p:nvPicPr>
              <p:cNvPr id="109" name="Input penna 10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08984" y="1449356"/>
                <a:ext cx="2582280" cy="175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0" name="Input penna 109"/>
              <p14:cNvContentPartPr/>
              <p14:nvPr/>
            </p14:nvContentPartPr>
            <p14:xfrm>
              <a:off x="8361624" y="2394356"/>
              <a:ext cx="2093040" cy="1296360"/>
            </p14:xfrm>
          </p:contentPart>
        </mc:Choice>
        <mc:Fallback>
          <p:pic>
            <p:nvPicPr>
              <p:cNvPr id="110" name="Input penna 10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49744" y="2382476"/>
                <a:ext cx="2116800" cy="13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088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63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663024" y="376916"/>
              <a:ext cx="5672160" cy="237600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144" y="365036"/>
                <a:ext cx="5695920" cy="23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" name="Input penna 23"/>
              <p14:cNvContentPartPr/>
              <p14:nvPr/>
            </p14:nvContentPartPr>
            <p14:xfrm>
              <a:off x="782544" y="2809076"/>
              <a:ext cx="9059400" cy="38772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0664" y="2797196"/>
                <a:ext cx="908316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put penna 25"/>
              <p14:cNvContentPartPr/>
              <p14:nvPr/>
            </p14:nvContentPartPr>
            <p14:xfrm>
              <a:off x="4967904" y="2978996"/>
              <a:ext cx="2658600" cy="2602080"/>
            </p14:xfrm>
          </p:contentPart>
        </mc:Choice>
        <mc:Fallback>
          <p:pic>
            <p:nvPicPr>
              <p:cNvPr id="26" name="Input penna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56024" y="2967116"/>
                <a:ext cx="2682360" cy="26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6" name="Input penna 45"/>
              <p14:cNvContentPartPr/>
              <p14:nvPr/>
            </p14:nvContentPartPr>
            <p14:xfrm>
              <a:off x="4373904" y="1527116"/>
              <a:ext cx="5920560" cy="2463120"/>
            </p14:xfrm>
          </p:contentPart>
        </mc:Choice>
        <mc:Fallback>
          <p:pic>
            <p:nvPicPr>
              <p:cNvPr id="46" name="Input penna 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2024" y="1515236"/>
                <a:ext cx="5944320" cy="24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7" name="Input penna 46"/>
              <p14:cNvContentPartPr/>
              <p14:nvPr/>
            </p14:nvContentPartPr>
            <p14:xfrm>
              <a:off x="7786704" y="3176996"/>
              <a:ext cx="2064600" cy="2347560"/>
            </p14:xfrm>
          </p:contentPart>
        </mc:Choice>
        <mc:Fallback>
          <p:pic>
            <p:nvPicPr>
              <p:cNvPr id="47" name="Input penna 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74824" y="3165116"/>
                <a:ext cx="2088360" cy="23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0" name="Input penna 49"/>
              <p14:cNvContentPartPr/>
              <p14:nvPr/>
            </p14:nvContentPartPr>
            <p14:xfrm>
              <a:off x="7513104" y="4402436"/>
              <a:ext cx="2487600" cy="1179720"/>
            </p14:xfrm>
          </p:contentPart>
        </mc:Choice>
        <mc:Fallback>
          <p:pic>
            <p:nvPicPr>
              <p:cNvPr id="50" name="Input penna 4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01224" y="4390556"/>
                <a:ext cx="2511360" cy="12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4" name="Input penna 53"/>
              <p14:cNvContentPartPr/>
              <p14:nvPr/>
            </p14:nvContentPartPr>
            <p14:xfrm>
              <a:off x="5787984" y="2450516"/>
              <a:ext cx="2885040" cy="208440"/>
            </p14:xfrm>
          </p:contentPart>
        </mc:Choice>
        <mc:Fallback>
          <p:pic>
            <p:nvPicPr>
              <p:cNvPr id="54" name="Input penna 5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76104" y="2438636"/>
                <a:ext cx="2908800" cy="23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611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2375544" y="1327316"/>
              <a:ext cx="1178640" cy="89316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3664" y="1315436"/>
                <a:ext cx="1202400" cy="9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put penna 6"/>
              <p14:cNvContentPartPr/>
              <p14:nvPr/>
            </p14:nvContentPartPr>
            <p14:xfrm>
              <a:off x="1017984" y="2262596"/>
              <a:ext cx="7805880" cy="56916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6104" y="2250716"/>
                <a:ext cx="782964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put penna 10"/>
              <p14:cNvContentPartPr/>
              <p14:nvPr/>
            </p14:nvContentPartPr>
            <p14:xfrm>
              <a:off x="3082584" y="2422796"/>
              <a:ext cx="2251080" cy="240552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0704" y="2410916"/>
                <a:ext cx="2274840" cy="24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put penna 13"/>
              <p14:cNvContentPartPr/>
              <p14:nvPr/>
            </p14:nvContentPartPr>
            <p14:xfrm>
              <a:off x="5361384" y="2959916"/>
              <a:ext cx="1775160" cy="166248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49504" y="2948036"/>
                <a:ext cx="1798920" cy="16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put penna 22"/>
              <p14:cNvContentPartPr/>
              <p14:nvPr/>
            </p14:nvContentPartPr>
            <p14:xfrm>
              <a:off x="3883944" y="490316"/>
              <a:ext cx="7931880" cy="2802240"/>
            </p14:xfrm>
          </p:contentPart>
        </mc:Choice>
        <mc:Fallback>
          <p:pic>
            <p:nvPicPr>
              <p:cNvPr id="23" name="Input penna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72064" y="478436"/>
                <a:ext cx="7955640" cy="28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8" name="Input penna 37"/>
              <p14:cNvContentPartPr/>
              <p14:nvPr/>
            </p14:nvContentPartPr>
            <p14:xfrm>
              <a:off x="6410064" y="3856676"/>
              <a:ext cx="1386360" cy="794160"/>
            </p14:xfrm>
          </p:contentPart>
        </mc:Choice>
        <mc:Fallback>
          <p:pic>
            <p:nvPicPr>
              <p:cNvPr id="38" name="Input penna 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98184" y="3844796"/>
                <a:ext cx="1410120" cy="8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" name="Input penna 40"/>
              <p14:cNvContentPartPr/>
              <p14:nvPr/>
            </p14:nvContentPartPr>
            <p14:xfrm>
              <a:off x="2658504" y="4958636"/>
              <a:ext cx="2224800" cy="377280"/>
            </p14:xfrm>
          </p:contentPart>
        </mc:Choice>
        <mc:Fallback>
          <p:pic>
            <p:nvPicPr>
              <p:cNvPr id="41" name="Input penna 4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46624" y="4946756"/>
                <a:ext cx="224856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Input penna 43"/>
              <p14:cNvContentPartPr/>
              <p14:nvPr/>
            </p14:nvContentPartPr>
            <p14:xfrm>
              <a:off x="754104" y="3742556"/>
              <a:ext cx="3337560" cy="952200"/>
            </p14:xfrm>
          </p:contentPart>
        </mc:Choice>
        <mc:Fallback>
          <p:pic>
            <p:nvPicPr>
              <p:cNvPr id="44" name="Input penna 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2224" y="3730676"/>
                <a:ext cx="3361320" cy="9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5" name="Input penna 44"/>
              <p14:cNvContentPartPr/>
              <p14:nvPr/>
            </p14:nvContentPartPr>
            <p14:xfrm>
              <a:off x="4138464" y="4430516"/>
              <a:ext cx="775800" cy="500040"/>
            </p14:xfrm>
          </p:contentPart>
        </mc:Choice>
        <mc:Fallback>
          <p:pic>
            <p:nvPicPr>
              <p:cNvPr id="45" name="Input penna 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26584" y="4418636"/>
                <a:ext cx="799560" cy="52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69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put penna 12"/>
              <p14:cNvContentPartPr/>
              <p14:nvPr/>
            </p14:nvContentPartPr>
            <p14:xfrm>
              <a:off x="565464" y="744836"/>
              <a:ext cx="11502720" cy="5628960"/>
            </p14:xfrm>
          </p:contentPart>
        </mc:Choice>
        <mc:Fallback>
          <p:pic>
            <p:nvPicPr>
              <p:cNvPr id="13" name="Input penna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3584" y="732956"/>
                <a:ext cx="11526480" cy="56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659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669144" y="952196"/>
              <a:ext cx="11039400" cy="572220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264" y="940316"/>
                <a:ext cx="11063160" cy="57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4" name="Input penna 43"/>
              <p14:cNvContentPartPr/>
              <p14:nvPr/>
            </p14:nvContentPartPr>
            <p14:xfrm>
              <a:off x="9021504" y="4166636"/>
              <a:ext cx="2784960" cy="80280"/>
            </p14:xfrm>
          </p:contentPart>
        </mc:Choice>
        <mc:Fallback>
          <p:pic>
            <p:nvPicPr>
              <p:cNvPr id="44" name="Input penna 4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09624" y="4154756"/>
                <a:ext cx="28087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5" name="Input penna 54"/>
              <p14:cNvContentPartPr/>
              <p14:nvPr/>
            </p14:nvContentPartPr>
            <p14:xfrm>
              <a:off x="876864" y="4339796"/>
              <a:ext cx="3742560" cy="2441160"/>
            </p14:xfrm>
          </p:contentPart>
        </mc:Choice>
        <mc:Fallback>
          <p:pic>
            <p:nvPicPr>
              <p:cNvPr id="55" name="Input penna 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4984" y="4327916"/>
                <a:ext cx="3766320" cy="24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8" name="Input penna 57"/>
              <p14:cNvContentPartPr/>
              <p14:nvPr/>
            </p14:nvContentPartPr>
            <p14:xfrm>
              <a:off x="4684944" y="5495756"/>
              <a:ext cx="3947040" cy="87732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73064" y="5483876"/>
                <a:ext cx="397080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0" name="Input penna 59"/>
              <p14:cNvContentPartPr/>
              <p14:nvPr/>
            </p14:nvContentPartPr>
            <p14:xfrm>
              <a:off x="10001784" y="4430156"/>
              <a:ext cx="645840" cy="604080"/>
            </p14:xfrm>
          </p:contentPart>
        </mc:Choice>
        <mc:Fallback>
          <p:pic>
            <p:nvPicPr>
              <p:cNvPr id="60" name="Input penna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89904" y="4418276"/>
                <a:ext cx="669600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" name="Input penna 60"/>
              <p14:cNvContentPartPr/>
              <p14:nvPr/>
            </p14:nvContentPartPr>
            <p14:xfrm>
              <a:off x="7729824" y="2875316"/>
              <a:ext cx="3271680" cy="2686680"/>
            </p14:xfrm>
          </p:contentPart>
        </mc:Choice>
        <mc:Fallback>
          <p:pic>
            <p:nvPicPr>
              <p:cNvPr id="61" name="Input penna 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17944" y="2863436"/>
                <a:ext cx="3295440" cy="27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976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put penna 18"/>
              <p14:cNvContentPartPr/>
              <p14:nvPr/>
            </p14:nvContentPartPr>
            <p14:xfrm>
              <a:off x="5750184" y="2969276"/>
              <a:ext cx="4635720" cy="168120"/>
            </p14:xfrm>
          </p:contentPart>
        </mc:Choice>
        <mc:Fallback>
          <p:pic>
            <p:nvPicPr>
              <p:cNvPr id="19" name="Input penna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8304" y="2957396"/>
                <a:ext cx="46594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put penna 20"/>
              <p14:cNvContentPartPr/>
              <p14:nvPr/>
            </p14:nvContentPartPr>
            <p14:xfrm>
              <a:off x="6485664" y="1319756"/>
              <a:ext cx="2395080" cy="374832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7784" y="1223636"/>
                <a:ext cx="2491200" cy="39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put penna 21"/>
              <p14:cNvContentPartPr/>
              <p14:nvPr/>
            </p14:nvContentPartPr>
            <p14:xfrm>
              <a:off x="8493384" y="1406876"/>
              <a:ext cx="2300760" cy="3706200"/>
            </p14:xfrm>
          </p:contentPart>
        </mc:Choice>
        <mc:Fallback>
          <p:pic>
            <p:nvPicPr>
              <p:cNvPr id="22" name="Input penna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45504" y="1311116"/>
                <a:ext cx="2396520" cy="38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put penna 24"/>
              <p14:cNvContentPartPr/>
              <p14:nvPr/>
            </p14:nvContentPartPr>
            <p14:xfrm>
              <a:off x="433704" y="1668596"/>
              <a:ext cx="11302920" cy="478908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1824" y="1656716"/>
                <a:ext cx="11326680" cy="48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put penna 25"/>
              <p14:cNvContentPartPr/>
              <p14:nvPr/>
            </p14:nvContentPartPr>
            <p14:xfrm>
              <a:off x="1159464" y="1687316"/>
              <a:ext cx="950400" cy="3497760"/>
            </p14:xfrm>
          </p:contentPart>
        </mc:Choice>
        <mc:Fallback>
          <p:pic>
            <p:nvPicPr>
              <p:cNvPr id="26" name="Input penna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7584" y="1675436"/>
                <a:ext cx="974160" cy="35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8" name="Input penna 57"/>
              <p14:cNvContentPartPr/>
              <p14:nvPr/>
            </p14:nvContentPartPr>
            <p14:xfrm>
              <a:off x="7465944" y="3261596"/>
              <a:ext cx="763920" cy="95256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54064" y="3249716"/>
                <a:ext cx="787680" cy="9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129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121664" y="2026796"/>
              <a:ext cx="8635320" cy="46296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784" y="2014916"/>
                <a:ext cx="865908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940224" y="301676"/>
              <a:ext cx="3036960" cy="118800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8344" y="289796"/>
                <a:ext cx="3060720" cy="12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put penna 12"/>
              <p14:cNvContentPartPr/>
              <p14:nvPr/>
            </p14:nvContentPartPr>
            <p14:xfrm>
              <a:off x="1093584" y="1540436"/>
              <a:ext cx="3001680" cy="64080"/>
            </p14:xfrm>
          </p:contentPart>
        </mc:Choice>
        <mc:Fallback>
          <p:pic>
            <p:nvPicPr>
              <p:cNvPr id="13" name="Input penna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5704" y="1444676"/>
                <a:ext cx="30974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put penna 13"/>
              <p14:cNvContentPartPr/>
              <p14:nvPr/>
            </p14:nvContentPartPr>
            <p14:xfrm>
              <a:off x="3846144" y="1432436"/>
              <a:ext cx="443520" cy="35892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98264" y="1336676"/>
                <a:ext cx="53928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put penna 20"/>
              <p14:cNvContentPartPr/>
              <p14:nvPr/>
            </p14:nvContentPartPr>
            <p14:xfrm>
              <a:off x="4298664" y="574916"/>
              <a:ext cx="113400" cy="358272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86784" y="563036"/>
                <a:ext cx="137160" cy="36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" name="Input penna 27"/>
              <p14:cNvContentPartPr/>
              <p14:nvPr/>
            </p14:nvContentPartPr>
            <p14:xfrm>
              <a:off x="4373904" y="2168276"/>
              <a:ext cx="471960" cy="773280"/>
            </p14:xfrm>
          </p:contentPart>
        </mc:Choice>
        <mc:Fallback>
          <p:pic>
            <p:nvPicPr>
              <p:cNvPr id="28" name="Input penna 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62024" y="2156396"/>
                <a:ext cx="49572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3" name="Input penna 32"/>
              <p14:cNvContentPartPr/>
              <p14:nvPr/>
            </p14:nvContentPartPr>
            <p14:xfrm>
              <a:off x="2262504" y="122396"/>
              <a:ext cx="1216440" cy="45180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50624" y="110516"/>
                <a:ext cx="124020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put penna 36"/>
              <p14:cNvContentPartPr/>
              <p14:nvPr/>
            </p14:nvContentPartPr>
            <p14:xfrm>
              <a:off x="2277624" y="311036"/>
              <a:ext cx="1446480" cy="1687680"/>
            </p14:xfrm>
          </p:contentPart>
        </mc:Choice>
        <mc:Fallback>
          <p:pic>
            <p:nvPicPr>
              <p:cNvPr id="37" name="Input penna 3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65744" y="299156"/>
                <a:ext cx="1470240" cy="17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0" name="Input penna 39"/>
              <p14:cNvContentPartPr/>
              <p14:nvPr/>
            </p14:nvContentPartPr>
            <p14:xfrm>
              <a:off x="2497944" y="1074596"/>
              <a:ext cx="360" cy="360"/>
            </p14:xfrm>
          </p:contentPart>
        </mc:Choice>
        <mc:Fallback>
          <p:pic>
            <p:nvPicPr>
              <p:cNvPr id="40" name="Input penna 3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86064" y="1062716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" name="Input penna 40"/>
              <p14:cNvContentPartPr/>
              <p14:nvPr/>
            </p14:nvContentPartPr>
            <p14:xfrm>
              <a:off x="2451144" y="1074596"/>
              <a:ext cx="1414080" cy="85320"/>
            </p14:xfrm>
          </p:contentPart>
        </mc:Choice>
        <mc:Fallback>
          <p:pic>
            <p:nvPicPr>
              <p:cNvPr id="41" name="Input penna 4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39264" y="1062716"/>
                <a:ext cx="14378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3" name="Input penna 42"/>
              <p14:cNvContentPartPr/>
              <p14:nvPr/>
            </p14:nvContentPartPr>
            <p14:xfrm>
              <a:off x="2280504" y="1263236"/>
              <a:ext cx="840240" cy="1970640"/>
            </p14:xfrm>
          </p:contentPart>
        </mc:Choice>
        <mc:Fallback>
          <p:pic>
            <p:nvPicPr>
              <p:cNvPr id="43" name="Input penna 4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68624" y="1251356"/>
                <a:ext cx="864000" cy="19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5" name="Input penna 44"/>
              <p14:cNvContentPartPr/>
              <p14:nvPr/>
            </p14:nvContentPartPr>
            <p14:xfrm>
              <a:off x="-84696" y="3251156"/>
              <a:ext cx="4147920" cy="2892600"/>
            </p14:xfrm>
          </p:contentPart>
        </mc:Choice>
        <mc:Fallback>
          <p:pic>
            <p:nvPicPr>
              <p:cNvPr id="45" name="Input penna 4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96576" y="3239276"/>
                <a:ext cx="4171680" cy="29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7" name="Input penna 46"/>
              <p14:cNvContentPartPr/>
              <p14:nvPr/>
            </p14:nvContentPartPr>
            <p14:xfrm>
              <a:off x="6928824" y="1671476"/>
              <a:ext cx="744840" cy="460800"/>
            </p14:xfrm>
          </p:contentPart>
        </mc:Choice>
        <mc:Fallback>
          <p:pic>
            <p:nvPicPr>
              <p:cNvPr id="47" name="Input penna 4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16944" y="1659596"/>
                <a:ext cx="76860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9" name="Input penna 48"/>
              <p14:cNvContentPartPr/>
              <p14:nvPr/>
            </p14:nvContentPartPr>
            <p14:xfrm>
              <a:off x="254583" y="4673876"/>
              <a:ext cx="2460600" cy="1501920"/>
            </p14:xfrm>
          </p:contentPart>
        </mc:Choice>
        <mc:Fallback>
          <p:pic>
            <p:nvPicPr>
              <p:cNvPr id="49" name="Input penna 4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2703" y="4661996"/>
                <a:ext cx="2484360" cy="15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3" name="Input penna 52"/>
              <p14:cNvContentPartPr/>
              <p14:nvPr/>
            </p14:nvContentPartPr>
            <p14:xfrm>
              <a:off x="5213064" y="1527116"/>
              <a:ext cx="669600" cy="613080"/>
            </p14:xfrm>
          </p:contentPart>
        </mc:Choice>
        <mc:Fallback>
          <p:pic>
            <p:nvPicPr>
              <p:cNvPr id="53" name="Input penna 5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01184" y="1515236"/>
                <a:ext cx="69336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4" name="Input penna 53"/>
              <p14:cNvContentPartPr/>
              <p14:nvPr/>
            </p14:nvContentPartPr>
            <p14:xfrm>
              <a:off x="4694664" y="3082316"/>
              <a:ext cx="633240" cy="503640"/>
            </p14:xfrm>
          </p:contentPart>
        </mc:Choice>
        <mc:Fallback>
          <p:pic>
            <p:nvPicPr>
              <p:cNvPr id="54" name="Input penna 5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82784" y="3070436"/>
                <a:ext cx="65700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8" name="Input penna 57"/>
              <p14:cNvContentPartPr/>
              <p14:nvPr/>
            </p14:nvContentPartPr>
            <p14:xfrm>
              <a:off x="7145544" y="603356"/>
              <a:ext cx="2291040" cy="79668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33664" y="591476"/>
                <a:ext cx="231480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3" name="Input penna 62"/>
              <p14:cNvContentPartPr/>
              <p14:nvPr/>
            </p14:nvContentPartPr>
            <p14:xfrm>
              <a:off x="452583" y="4902116"/>
              <a:ext cx="2761560" cy="1275480"/>
            </p14:xfrm>
          </p:contentPart>
        </mc:Choice>
        <mc:Fallback>
          <p:pic>
            <p:nvPicPr>
              <p:cNvPr id="63" name="Input penna 6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0703" y="4890236"/>
                <a:ext cx="2785320" cy="12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8" name="Input penna 67"/>
              <p14:cNvContentPartPr/>
              <p14:nvPr/>
            </p14:nvContentPartPr>
            <p14:xfrm>
              <a:off x="3278784" y="5015156"/>
              <a:ext cx="652479" cy="150156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66901" y="5003276"/>
                <a:ext cx="676245" cy="15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3" name="Input penna 72"/>
              <p14:cNvContentPartPr/>
              <p14:nvPr/>
            </p14:nvContentPartPr>
            <p14:xfrm>
              <a:off x="2580744" y="3128756"/>
              <a:ext cx="219960" cy="22140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68864" y="3116876"/>
                <a:ext cx="2437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4" name="Input penna 73"/>
              <p14:cNvContentPartPr/>
              <p14:nvPr/>
            </p14:nvContentPartPr>
            <p14:xfrm>
              <a:off x="4373904" y="6061316"/>
              <a:ext cx="1546359" cy="22428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2023" y="6049436"/>
                <a:ext cx="1570121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5" name="Input penna 74"/>
              <p14:cNvContentPartPr/>
              <p14:nvPr/>
            </p14:nvContentPartPr>
            <p14:xfrm>
              <a:off x="5533623" y="4046756"/>
              <a:ext cx="5847120" cy="2392200"/>
            </p14:xfrm>
          </p:contentPart>
        </mc:Choice>
        <mc:Fallback>
          <p:pic>
            <p:nvPicPr>
              <p:cNvPr id="75" name="Input penna 7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21743" y="4034876"/>
                <a:ext cx="5870880" cy="24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6" name="Input penna 75"/>
              <p14:cNvContentPartPr/>
              <p14:nvPr/>
            </p14:nvContentPartPr>
            <p14:xfrm>
              <a:off x="6193344" y="5571356"/>
              <a:ext cx="696039" cy="86760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81461" y="5559476"/>
                <a:ext cx="719804" cy="8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8" name="Input penna 77"/>
              <p14:cNvContentPartPr/>
              <p14:nvPr/>
            </p14:nvContentPartPr>
            <p14:xfrm>
              <a:off x="5194143" y="5231516"/>
              <a:ext cx="6338880" cy="467280"/>
            </p14:xfrm>
          </p:contentPart>
        </mc:Choice>
        <mc:Fallback>
          <p:pic>
            <p:nvPicPr>
              <p:cNvPr id="78" name="Input penna 7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82263" y="5219636"/>
                <a:ext cx="6362640" cy="4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5867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PIPAN MICHELE</dc:creator>
  <cp:lastModifiedBy>PIPAN MICHELE</cp:lastModifiedBy>
  <cp:revision>5</cp:revision>
  <dcterms:created xsi:type="dcterms:W3CDTF">2016-12-14T10:20:37Z</dcterms:created>
  <dcterms:modified xsi:type="dcterms:W3CDTF">2016-12-14T12:03:11Z</dcterms:modified>
</cp:coreProperties>
</file>