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6" r:id="rId26"/>
    <p:sldId id="280" r:id="rId27"/>
    <p:sldId id="281" r:id="rId28"/>
    <p:sldId id="282" r:id="rId29"/>
    <p:sldId id="283" r:id="rId30"/>
    <p:sldId id="287" r:id="rId31"/>
    <p:sldId id="288" r:id="rId32"/>
    <p:sldId id="289" r:id="rId33"/>
    <p:sldId id="290" r:id="rId34"/>
    <p:sldId id="284" r:id="rId3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37:33.61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CF02621-C12B-436F-A88C-49C2B6D60964}" emma:medium="tactile" emma:mode="ink">
          <msink:context xmlns:msink="http://schemas.microsoft.com/ink/2010/main" type="inkDrawing" rotatedBoundingBox="9266,1643 9795,17673 3443,17883 2914,1853" hotPoints="9711,2044 8931,16897 3064,16589 3845,1735" semanticType="enclosure" shapeName="Rectangle">
            <msink:destinationLink direction="to" ref="{BC5D57FA-F366-4628-AC8B-837138778044}"/>
          </msink:context>
        </emma:interpretation>
      </emma:emma>
    </inkml:annotationXML>
    <inkml:trace contextRef="#ctx0" brushRef="#br0">27 0 0,'-52'0'0,"78"52"0,-26 79 0,53 79 15,-27 52 1,0 52-1,0 79 1,-26 26 0,-26 0-1,26 52 1,0 27 0,26 25-1,-26 80 1,0-1-1,0 26 1,0 79 0,0-52-1,-26 0 1,26-1 0,0 27-1,-26-26 1,26-27-1,0-52 17,0-26-17,0-26 1,-26-53 0,26-26-1,0-78 1,0-79-1,-27-79 1,27-78 0,0-26-1,0-26 1,0-79 0,0 0-1,-26-27 1,52-156-1,27-79 1,-53 262 0</inkml:trace>
    <inkml:trace contextRef="#ctx0" brushRef="#br0" timeOffset="1730.4789">630-131 0,'131'-26'15,"78"0"-15,79 52 0,79-26 16,52 0 0,26 0-1,26 0 1,27 26 15,156-26 0,-51 26-15,-263-26 0,-130 0-1,-80 27 1,-77-27 0,-27 26-1,0 0 1,-52 0-1,0 53 1,0-1 0,-1 53-1,27 26 1,0 27 0,0 51-1,0 53 1,53 0-1,-1 79 1,1 26 0,-1 52-1,0 26 17,1 27-17,25 25 1,-25 27-1,-1 26 1,-26 27 0,27 25-1,-27 1 1,0 25 0,0-25-1,0 25 1,0 1-1,27 0 1,-27-27 0,26 1-1,-25-27 1,-1-26 0,-26-52-1,26-27 1,0-26-1,-26-78 1,26-52 15,-26-80-15,26-51 0,1-105-1,-27-27 1,-27-78-1,-25 0 1,-26-26 0,-1-26-1,-78-1 1,-26-25 0,-53-27-1,-52 26 1,-26 27-1,-53-79 1,-26 0 0,-26 0-1,-26-26 1,26 26 0,-52 27-1,26 25 16,52 27-15,79 25 0,26 1-1,104 26 1,80 26 0,25-26-1,0 0 1,-25-26-1,-106-78 1,210 104 0</inkml:trace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37:46.3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A4711F3-016D-457C-8674-4C8F948500B0}" emma:medium="tactile" emma:mode="ink">
          <msink:context xmlns:msink="http://schemas.microsoft.com/ink/2010/main" type="inkDrawing" rotatedBoundingBox="24978,11483 27937,11457 27939,11677 24980,11704" semanticType="underline" shapeName="Other">
            <msink:sourceLink direction="with" ref="{3A5A928F-71D5-4A33-B3C5-6EF31A7CB535}"/>
          </msink:context>
        </emma:interpretation>
      </emma:emma>
    </inkml:annotationXML>
    <inkml:trace contextRef="#ctx0" brushRef="#br0">5188 6368 0,'0'-26'15,"-131"-53"-15,-157 0 0,-52 53 16,-105 26 0,0 26-1,52 1 1,52-1-1,53 26 1,79-26 0,130 1-1,105-54 1,-26 27 0</inkml:trace>
  </inkml:traceGroup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0:07.53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7ECE752-8D45-4631-9F29-0299E66B6BF3}" emma:medium="tactile" emma:mode="ink">
          <msink:context xmlns:msink="http://schemas.microsoft.com/ink/2010/main" type="inkDrawing" rotatedBoundingBox="9275,1782 9958,2238 9610,2758 8928,2303" semanticType="callout" shapeName="Other">
            <msink:sourceLink direction="with" ref="{D96C43CE-1411-4466-8103-53807EDFFAE0}"/>
          </msink:context>
        </emma:interpretation>
      </emma:emma>
    </inkml:annotationXML>
    <inkml:trace contextRef="#ctx0" brushRef="#br0">210 393 0,'52'78'15,"-26"1"-15,53 0 16,26-53 0,26-52-1,-1-79 1,-51 0 0,-79-78 15,-183-1-16,-27 132 1,27 78 0,26 27-1,78 25 1,79 27 0,105 26-1,105-26 1,-53 26-1,-105-131 1,-52 0 0</inkml:trace>
  </inkml:traceGroup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1:54.23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5E4FD70-E70A-4DBA-B172-2A76E2E95B75}" emma:medium="tactile" emma:mode="ink">
          <msink:context xmlns:msink="http://schemas.microsoft.com/ink/2010/main" type="inkDrawing" rotatedBoundingBox="720,6193 15643,7086 15627,7357 704,6463" semanticType="underline" shapeName="Other">
            <msink:sourceLink direction="with" ref="{815F5F9A-09C7-4C2F-AD98-453818134BD2}"/>
          </msink:context>
        </emma:interpretation>
      </emma:emma>
    </inkml:annotationXML>
    <inkml:trace contextRef="#ctx0" brushRef="#br0">-1414 2776 0,'53'26'0,"-1"-26"0,53 0 16,26 0-16,0-26 0,-27 26 16,53 0-1,-26 0 1,79 0 0,-1 26-1,1-26 1,-1 0-1,27 0 1,0-53 0,26 53-1,-1 27 1,1-27 0,0 26-1,0-26 1,26 26 15,-26 0-15,52 0-1,-26 1 1,26-1 0,1-26-1,-1 26 1,0 0-1,26 0 1,-25-26 0,25 27-1,-26-1 1,27 0 0,-1 0-1,-26 0 1,27 0-1,25-26 1,-25 27 0,25-1-1,-25 0 17,-1 26-17,1-25 1,-1-1-1,0 0 1,1 26 0,-1-52-1,-52 26 1,0 1 0,0-27-1,-26 26 1,-26-26-1,26 26 1,-53-26 0,1 26 15,-27-26-31,0 26 31,-26-26-31,1 27 16,-54-27-1,-25 0 1,-53 0 0,-26 0-1,-26-53 17,-236-104-17,262 157 1</inkml:trace>
  </inkml:traceGroup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1:55.04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15F5F9A-09C7-4C2F-AD98-453818134BD2}" emma:medium="tactile" emma:mode="ink">
          <msink:context xmlns:msink="http://schemas.microsoft.com/ink/2010/main" type="writingRegion" rotatedBoundingBox="228,1151 14812,2048 14501,7105 -82,6208">
            <msink:destinationLink direction="with" ref="{F5E4FD70-E70A-4DBA-B172-2A76E2E95B75}"/>
            <msink:destinationLink direction="with" ref="{67592B35-C04A-4D75-B0A2-504D1043F128}"/>
          </msink:context>
        </emma:interpretation>
      </emma:emma>
    </inkml:annotationXML>
    <inkml:traceGroup>
      <inkml:annotationXML>
        <emma:emma xmlns:emma="http://www.w3.org/2003/04/emma" version="1.0">
          <emma:interpretation id="{91CF8867-F14D-4BCC-8DBF-98C36E685058}" emma:medium="tactile" emma:mode="ink">
            <msink:context xmlns:msink="http://schemas.microsoft.com/ink/2010/main" type="paragraph" rotatedBoundingBox="228,1151 14812,2048 14501,7105 -82,620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C6FAA79-B16D-4F28-91A8-ECB1A240E28C}" emma:medium="tactile" emma:mode="ink">
              <msink:context xmlns:msink="http://schemas.microsoft.com/ink/2010/main" type="line" rotatedBoundingBox="228,1151 14812,2048 14501,7105 -82,6208"/>
            </emma:interpretation>
          </emma:emma>
        </inkml:annotationXML>
        <inkml:traceGroup>
          <inkml:annotationXML>
            <emma:emma xmlns:emma="http://www.w3.org/2003/04/emma" version="1.0">
              <emma:interpretation id="{C3569CC1-6D16-4594-B39E-ABC654DCCB2C}" emma:medium="tactile" emma:mode="ink">
                <msink:context xmlns:msink="http://schemas.microsoft.com/ink/2010/main" type="inkWord" rotatedBoundingBox="228,1151 14812,2048 14501,7105 -82,6208">
                  <msink:destinationLink direction="with" ref="{ACE72161-7904-41B9-9D61-246D83FDE65C}"/>
                </msink:context>
              </emma:interpretation>
              <emma:one-of disjunction-type="recognition" id="oneOf0">
                <emma:interpretation id="interp0" emma:lang="it-IT" emma:confidence="0">
                  <emma:literal>L'adita...</emma:literal>
                </emma:interpretation>
                <emma:interpretation id="interp1" emma:lang="it-IT" emma:confidence="0">
                  <emma:literal>fatta...</emma:literal>
                </emma:interpretation>
                <emma:interpretation id="interp2" emma:lang="it-IT" emma:confidence="0">
                  <emma:literal>L'addita...</emma:literal>
                </emma:interpretation>
                <emma:interpretation id="interp3" emma:lang="it-IT" emma:confidence="0">
                  <emma:literal>adita...</emma:literal>
                </emma:interpretation>
                <emma:interpretation id="interp4" emma:lang="it-IT" emma:confidence="0">
                  <emma:literal>-Mattia...</emma:literal>
                </emma:interpretation>
              </emma:one-of>
            </emma:emma>
          </inkml:annotationXML>
          <inkml:trace contextRef="#ctx0" brushRef="#br0">340 371 0,'27'52'15,"-27"53"-15,26 78 0,-52 27 32,26 78-17,-53 0 1,-25 26-1,25 0 1,1 27 0,26-105-1,-1-79 1,27 0 15,0-131-15,0-52-1,-26-105 1,26-52 0,0 183-1</inkml:trace>
          <inkml:trace contextRef="#ctx0" brushRef="#br0" timeOffset="668.7403">0 214 0,'78'52'16,"27"53"-16,26-26 0,-52-53 16,25-26 15,-51-53-16,-1 1 1,-26-27 0,-52-25-1,-26 25 1,-27 1 0,-25 51-1,-1 27 1,26 27-1,53 51 1,0 1 0,78 25-1,53-25 17,26-53-32,0-26 15,-53-26 1,-51 0-1,-27 0 1,-27-53 0,-51 27-1,-1 52 17,79 0-17</inkml:trace>
          <inkml:trace contextRef="#ctx0" brushRef="#br0" timeOffset="5761.0805">-2095 1994 0,'210'0'0,"51"-26"0,-51-26 15,-53 52 1,-105 52 0,1 1-1,25-27 1,27-105 0,-105 79-1</inkml:trace>
          <inkml:trace contextRef="#ctx0" brushRef="#br0" timeOffset="111992.9527">1100-1697 0,'-53'131'0,"-25"26"0,-79 79 16,0 52 0,-1-53-1,28-78 1,51-52 15,79-105-15,105-26-1,157-53 1,-27 53 0,-51 0-1,-80 26 1,-51 0 15,-53-26-31,0-53 16,-27-25-1,-25-54 1,0 28 0,52 130-1</inkml:trace>
          <inkml:trace contextRef="#ctx0" brushRef="#br0" timeOffset="112120.5582">812-1147 0,'52'78'0,"131"53"0,105 105 15,-288-236 1</inkml:trace>
          <inkml:trace contextRef="#ctx0" brushRef="#br0" timeOffset="1292.8243">2907 423 0,'26'131'0,"-26"53"0,-26 77 15,52-25 1,-26 26 0,0 26-1,26 26 1,-26 27 0,0-53-1,0-79 1,-26-104-1,52-27 1,-26-78 15,0-78-15,0-158-16,0-26 31,0 262-31</inkml:trace>
          <inkml:trace contextRef="#ctx0" brushRef="#br0" timeOffset="1945.9563">2671 423 0,'105'53'16,"-1"-27"-16,1 0 0,-26-52 15,-27 0 1,-26-27 0,-26-25-1,-52-1 1,-53 1 0,-52 25-1,26 53 1,52 27-1,1 25 1,78 26 0,52 27-1,27-52 1,78-1 0,-26-78 15,-26 0-31,-53-1 15,-26-25 1,-52-27 0,-26 27-1,-27 26 1,27 52 0,104 0 15,-52-26-31</inkml:trace>
          <inkml:trace contextRef="#ctx0" brushRef="#br0" timeOffset="3194.984">5630 476 0,'52'-26'0,"1"26"15,-1 0-15,26-53 0,-25 27 0,-27 0 16,-26-27-16,-26-25 16,-79 26 15,-104 78-16,25 52 1,132-25 0,78 25-1,53 1 1,78-53 0,26-26-1,0-26 16,-52-27-31,-104 27 16,-54-26 0,1-1 15,-52 27-15,-1 52-1,105 1 1,79-1-1,-105-26 1</inkml:trace>
          <inkml:trace contextRef="#ctx0" brushRef="#br0" timeOffset="2588.4521">5708 319 0,'27'104'0,"25"27"0,-78 53 15,26 25 1,0 53 0,0 26-1,26 26 1,-26 0 0,0 27-1,26-53 1,-26-52 15,52-27-31,-25-78 16,-27-52 15,26-79-15,-52-53-1,-1-104 1,1-79-1,0-52 1,26 288 0</inkml:trace>
          <inkml:trace contextRef="#ctx0" brushRef="#br0" timeOffset="3754.8596">8824 580 0,'53'105'16,"-53"52"-16,26 27 0,0 51 15,0 1 1,-26 52-1,27 26 1,-27 0 15,-27 27-15,27-53 0,27-52-1,-1-79 1,26-79-1,-52-78 1,0-52 0,26-158-1,-52-51 1,26 261 0</inkml:trace>
          <inkml:trace contextRef="#ctx0" brushRef="#br0" timeOffset="4314.7352">8851 580 0,'26'-26'0,"105"0"16,0-26-16,-53-1 0,-78 1 31,-26-27-15,-79-25-1,-26 51 1,-26 80 0,26 25-1,53 26 1,52 27 0,78 0-1,105-27 1,26 1-1,-25-53 1,-106-26 0,-52 0-1,-26-52 1,-79-1 0,-26 53 15,105-26-16,26 26 1</inkml:trace>
          <inkml:trace contextRef="#ctx0" brushRef="#br0" timeOffset="4843.5066">10527 2021 0,'78'26'0,"132"-26"0,-53-26 16,0-53 0,-157 79-1</inkml:trace>
          <inkml:trace contextRef="#ctx0" brushRef="#br0" timeOffset="4999.0276">12045 2021 0,'262'26'0,"-105"-26"0,-78-26 16,-79 26 0</inkml:trace>
          <inkml:trace contextRef="#ctx0" brushRef="#br0" timeOffset="99637.6243">9191-781 0,'-157'-105'0,"0"105"0,-79 52 15,-52 79 1,26 53 0,27 25-1,51 1 1,53 25 0,79 53-1,78 0 1,53 0-1,78 0 1,26-52 0,53-26 15,52-79-15,26-53-1,0-78 1,27-52-1,25-105 1,-51-79 0,-80-52-1,-25-26 1,-106-1 0,-77-51-1,-132-27 1,-105 26-1,-156 79 1,-132 79 0,-156 209-1,-132 262 1,786-262 0</inkml:trace>
          <inkml:trace contextRef="#ctx0" brushRef="#br0" timeOffset="110253.2317">3692-1802 0,'-52'52'0,"-53"105"16,-78 27-16,-27 78 31,27-1-31,104-25 15,27-79 1,78-52 15,53-79-15,78-26 0,78-52-1,-25 26 1,-53-27-1,-78 53 1,-79-26 0,0 52-1,-79-26 1,-26-78 0,1-27-1,104 105 1</inkml:trace>
        </inkml:traceGroup>
      </inkml:traceGroup>
    </inkml:traceGroup>
  </inkml:traceGroup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2:28.05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8A3993A-D683-4FF5-8214-0ABBE8A0DAD9}" emma:medium="tactile" emma:mode="ink">
          <msink:context xmlns:msink="http://schemas.microsoft.com/ink/2010/main" type="writingRegion" rotatedBoundingBox="3540,6075 13727,8718 12216,14544 2029,11901"/>
        </emma:interpretation>
      </emma:emma>
    </inkml:annotationXML>
    <inkml:traceGroup>
      <inkml:annotationXML>
        <emma:emma xmlns:emma="http://www.w3.org/2003/04/emma" version="1.0">
          <emma:interpretation id="{13BFAD8A-9B8B-4337-BE20-104941006423}" emma:medium="tactile" emma:mode="ink">
            <msink:context xmlns:msink="http://schemas.microsoft.com/ink/2010/main" type="paragraph" rotatedBoundingBox="3234,6787 8524,7325 8396,8582 3106,804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3ADFED8-64D5-4DFA-9C4C-CFB7437AEF7F}" emma:medium="tactile" emma:mode="ink">
              <msink:context xmlns:msink="http://schemas.microsoft.com/ink/2010/main" type="line" rotatedBoundingBox="3234,6787 8524,7325 8396,8582 3106,8043"/>
            </emma:interpretation>
          </emma:emma>
        </inkml:annotationXML>
        <inkml:traceGroup>
          <inkml:annotationXML>
            <emma:emma xmlns:emma="http://www.w3.org/2003/04/emma" version="1.0">
              <emma:interpretation id="{28912FFE-2ED1-48E8-ABBF-6CEDB0CBCC5F}" emma:medium="tactile" emma:mode="ink">
                <msink:context xmlns:msink="http://schemas.microsoft.com/ink/2010/main" type="inkWord" rotatedBoundingBox="3214,6986 5469,7216 5361,8273 3106,8043"/>
              </emma:interpretation>
              <emma:one-of disjunction-type="recognition" id="oneOf0">
                <emma:interpretation id="interp0" emma:lang="it-IT" emma:confidence="0">
                  <emma:literal>+20</emma:literal>
                </emma:interpretation>
                <emma:interpretation id="interp1" emma:lang="it-IT" emma:confidence="0">
                  <emma:literal>+30</emma:literal>
                </emma:interpretation>
                <emma:interpretation id="interp2" emma:lang="it-IT" emma:confidence="0">
                  <emma:literal>+50</emma:literal>
                </emma:interpretation>
                <emma:interpretation id="interp3" emma:lang="it-IT" emma:confidence="0">
                  <emma:literal>+60</emma:literal>
                </emma:interpretation>
                <emma:interpretation id="interp4" emma:lang="it-IT" emma:confidence="0">
                  <emma:literal>+10</emma:literal>
                </emma:interpretation>
              </emma:one-of>
            </emma:emma>
          </inkml:annotationXML>
          <inkml:trace contextRef="#ctx0" brushRef="#br0">305-759 0,'366'-131'0,"-78"131"16,-52 26-1,-53-26 1,-78-79 0,-105 79-1</inkml:trace>
          <inkml:trace contextRef="#ctx0" brushRef="#br0" timeOffset="-186.6252">750-1362 0,'26'131'0,"0"53"0,-26 25 16,0-52 0,-26-26-1,-26 52 1,-1-209-1,1-52 1,52 78 0</inkml:trace>
          <inkml:trace contextRef="#ctx0" brushRef="#br0" timeOffset="575.4277">2216-1283 0,'52'157'0,"-104"0"16,-105 26 0,52-78-1,0-53 1,53-25 0,-26-27-1,25-53 1,27-25-1,52-1 17,53 27-32,25 26 31,27 26 0,27 104-15,-54-51-1,1-1 1,-26-26 0,-1-52 15,1-52-31,-79-53 16,-53-26-1,-25 26 1,-53 104-1,-26 106 1,26 104 0,131-183-1</inkml:trace>
        </inkml:traceGroup>
        <inkml:traceGroup>
          <inkml:annotationXML>
            <emma:emma xmlns:emma="http://www.w3.org/2003/04/emma" version="1.0">
              <emma:interpretation id="{9D40C351-C5BE-494D-89A8-D33F3E24C6CA}" emma:medium="tactile" emma:mode="ink">
                <msink:context xmlns:msink="http://schemas.microsoft.com/ink/2010/main" type="inkWord" rotatedBoundingBox="6781,7148 8524,7325 8398,8564 6654,8387"/>
              </emma:interpretation>
              <emma:one-of disjunction-type="recognition" id="oneOf1">
                <emma:interpretation id="interp5" emma:lang="it-IT" emma:confidence="0">
                  <emma:literal>424</emma:literal>
                </emma:interpretation>
                <emma:interpretation id="interp6" emma:lang="it-IT" emma:confidence="0">
                  <emma:literal>424)</emma:literal>
                </emma:interpretation>
                <emma:interpretation id="interp7" emma:lang="it-IT" emma:confidence="0">
                  <emma:literal>hall</emma:literal>
                </emma:interpretation>
                <emma:interpretation id="interp8" emma:lang="it-IT" emma:confidence="0">
                  <emma:literal>hz4</emma:literal>
                </emma:interpretation>
                <emma:interpretation id="interp9" emma:lang="it-IT" emma:confidence="0">
                  <emma:literal>kz4</emma:literal>
                </emma:interpretation>
              </emma:one-of>
            </emma:emma>
          </inkml:annotationXML>
          <inkml:trace contextRef="#ctx0" brushRef="#br0" timeOffset="74582.6876">3944-1231 0,'0'-78'15,"27"156"-15,-1 53 0,-26 79 0,-26 25 16,26 27-16,-27-105 31,27-52-15,0-79 15,0-52-15,0-79-1,27-26 1,25-26-1,53 26 1,-1 53 0,1 52-1,-53 26 1,-25 52 0,-54 53-1,-25 26 1,0-53-1,26 27 1,-1-27 0,80-25-1,25-27 1,27 0 0,26-26-1,-52 53 1,-27-27-1,-26 26 17,-26-78-17,26-53 1,-26 79-16</inkml:trace>
          <inkml:trace contextRef="#ctx0" brushRef="#br0" timeOffset="75065.835">4808-759 0,'0'52'0,"53"-26"16,-1 26-16,27-52 0,-27 27 15,-78-27-15,-26 0 0,-53 52 16,0 0 0,53 53-1,26-105 1,52 26 0,26 1-1,53-27 1,0 26-1,-53-52 1,-26-53 0,-26 79-1</inkml:trace>
          <inkml:trace contextRef="#ctx0" brushRef="#br0" timeOffset="75486.6408">5542-1126 0,'0'52'0,"-53"53"0,-51 52 31,-27 26-31,26-52 16,52 0 15,106-78-15,25-1-1,80-26 1,-54-26-1,-25-26 1,-53 26 0,-52-78-1,0-27 1,-1-52 0,27 157-1</inkml:trace>
          <inkml:trace contextRef="#ctx0" brushRef="#br0" timeOffset="75736.0072">5411-1074 0,'52'105'0,"-26"78"0,0 27 16,-26 26-1,-52-27 1,52-104 0,26-53-1,0-130 1,53-80 0,-79 158-1</inkml:trace>
        </inkml:traceGroup>
      </inkml:traceGroup>
    </inkml:traceGroup>
    <inkml:traceGroup>
      <inkml:annotationXML>
        <emma:emma xmlns:emma="http://www.w3.org/2003/04/emma" version="1.0">
          <emma:interpretation id="{936AF3EA-3F40-4052-A3EC-223C5A6913CA}" emma:medium="tactile" emma:mode="ink">
            <msink:context xmlns:msink="http://schemas.microsoft.com/ink/2010/main" type="paragraph" rotatedBoundingBox="3091,7807 13278,10450 12216,14544 2029,1190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C05D31B-4CAC-4388-883D-B90D3E948B67}" emma:medium="tactile" emma:mode="ink">
              <msink:context xmlns:msink="http://schemas.microsoft.com/ink/2010/main" type="line" rotatedBoundingBox="3510,7916 13278,10450 12473,13552 2706,11018"/>
            </emma:interpretation>
          </emma:emma>
        </inkml:annotationXML>
        <inkml:traceGroup>
          <inkml:annotationXML>
            <emma:emma xmlns:emma="http://www.w3.org/2003/04/emma" version="1.0">
              <emma:interpretation id="{68B37436-8E61-4483-BD79-A36AB334A364}" emma:medium="tactile" emma:mode="ink">
                <msink:context xmlns:msink="http://schemas.microsoft.com/ink/2010/main" type="inkWord" rotatedBoundingBox="3510,7916 13278,10450 12473,13552 2706,11018"/>
              </emma:interpretation>
              <emma:one-of disjunction-type="recognition" id="oneOf2">
                <emma:interpretation id="interp10" emma:lang="it-IT" emma:confidence="0">
                  <emma:literal>link</emma:literal>
                </emma:interpretation>
                <emma:interpretation id="interp11" emma:lang="it-IT" emma:confidence="0">
                  <emma:literal>CrSnk</emma:literal>
                </emma:interpretation>
                <emma:interpretation id="interp12" emma:lang="it-IT" emma:confidence="0">
                  <emma:literal>['sink</emma:literal>
                </emma:interpretation>
                <emma:interpretation id="interp13" emma:lang="it-IT" emma:confidence="0">
                  <emma:literal>Centi</emma:literal>
                </emma:interpretation>
                <emma:interpretation id="interp14" emma:lang="it-IT" emma:confidence="0">
                  <emma:literal>'anti</emma:literal>
                </emma:interpretation>
              </emma:one-of>
            </emma:emma>
          </inkml:annotationXML>
          <inkml:trace contextRef="#ctx0" brushRef="#br0" timeOffset="-15356.7252">5411 1204 0,'-53'-26'0,"-51"26"0,-80 26 0,27 53 16,0 0-1,26 25 1,53 27-1,25 26 1,53 27 0,105-27-1,52 26 1,53 27 0,25-27-1,-25 0 1,-53-26-1,-105-52 1,-104-26 0,-53-53-1,-104-52 1,-27-27 0,0 1-1,27-1 1,78 1 15,105 0-15,52 26-1,131-27 1,105 27 0,0 26-1,-53 0 1,-130 0-1,-27-79 1,-52 79 0</inkml:trace>
          <inkml:trace contextRef="#ctx0" brushRef="#br0" timeOffset="-14656.8807">6275 2723 0,'78'26'0,"-25"53"16,-53 26-16,0 52 15,0-26-15,0 0 16,26-27 15,-26-51-15,0-53-1,0 0 1,52-79 0,1-78-1,-1 0 1,27 26-1,25 53 1,1 25 0,-26 53-1,-27 0 1,0 53 0,1 51-1,-53 1 1,0 0-1,0 0 1,0-27 0,26 1 15,-26-27-31,0-78 31,26-105-15,-26 131-16</inkml:trace>
          <inkml:trace contextRef="#ctx0" brushRef="#br0" timeOffset="-14190.3177">7636 3195 0,'158'-27'0,"-54"27"15,27 0-15,0 27 16,-26-27 0,-26 0-1,-79 26 1,0-26-1,-53 0 1,53-79 0,26 1 15,-26 78-31</inkml:trace>
          <inkml:trace contextRef="#ctx0" brushRef="#br0" timeOffset="-13366.0564">8998 1702 0,'53'52'16,"-1"105"-16,-52 53 0,26 52 15,0 26 1,-26-26-1,0-27 1,0-25 0,-26-53 15,0-52-15,26-79-1,0-52 1,-26 0-1,52-105 1,26 0 0,27 0-1,26 26 1,-1 53 0,53 25-1,-26 27 1,0 27-1,-78-1 1,-53 26 0,-53 1-1,-78-1 1,-26-26 0,26 27-1,53-27 1,78 0-1,52 52 17,79 1-17,26 26 1,0-27 0,-78-25-1,-53-1 1,-78-52-1,-53-105 1,105 105 0</inkml:trace>
          <inkml:trace contextRef="#ctx0" brushRef="#br0" timeOffset="-23192.0666">2478 0 0,'-105'26'15,"27"-26"-15,-79 0 0,-27 0 0,-51 26 16,-27 1 15,26 25-15,53 79-1,52-53 1,131-25 0,52-1-1,79 0 1,52 1-1,53-53 1,-53 52 0,-52 1-1,-52-1 1,-105 0 0,-27 1-1,-156 25 1,-79 79-1,0-52 1,-26 26 0,52 52-1,26 1 1,79 51 15,78-25-15,105-27-1,79 0 1,79-25 0,104-28-1,26-51 1,26-27 0,1-25-1,-53-54 1,-53 1-1,-104 0 1,0 0 0,-78 0-1,-53 26 1,26 0 0,-26 78-1,26 79 1,-26-52 15,52-184-31,-52 79 16</inkml:trace>
          <inkml:trace contextRef="#ctx0" brushRef="#br0" timeOffset="-22881.0246">2452-79 0,'52'105'0,"-78"131"16,26 52-16,26-79 16,-26-209-1</inkml:trace>
        </inkml:traceGroup>
      </inkml:traceGroup>
      <inkml:traceGroup>
        <inkml:annotationXML>
          <emma:emma xmlns:emma="http://www.w3.org/2003/04/emma" version="1.0">
            <emma:interpretation id="{E28F5EC0-E24C-479E-884E-9C7248B5367C}" emma:medium="tactile" emma:mode="ink">
              <msink:context xmlns:msink="http://schemas.microsoft.com/ink/2010/main" type="line" rotatedBoundingBox="2086,10711 6453,10675 6468,12501 2101,12536"/>
            </emma:interpretation>
          </emma:emma>
        </inkml:annotationXML>
        <inkml:traceGroup>
          <inkml:annotationXML>
            <emma:emma xmlns:emma="http://www.w3.org/2003/04/emma" version="1.0">
              <emma:interpretation id="{FA152A58-954E-4DDB-B5A2-506E330A379C}" emma:medium="tactile" emma:mode="ink">
                <msink:context xmlns:msink="http://schemas.microsoft.com/ink/2010/main" type="inkWord" rotatedBoundingBox="2086,10711 6453,10675 6468,12501 2101,12536"/>
              </emma:interpretation>
              <emma:one-of disjunction-type="recognition" id="oneOf3">
                <emma:interpretation id="interp15" emma:lang="it-IT" emma:confidence="0">
                  <emma:literal>Bo</emma:literal>
                </emma:interpretation>
                <emma:interpretation id="interp16" emma:lang="it-IT" emma:confidence="0">
                  <emma:literal>Mo</emma:literal>
                </emma:interpretation>
                <emma:interpretation id="interp17" emma:lang="it-IT" emma:confidence="0">
                  <emma:literal>bio</emma:literal>
                </emma:interpretation>
                <emma:interpretation id="interp18" emma:lang="it-IT" emma:confidence="0">
                  <emma:literal>isso</emma:literal>
                </emma:interpretation>
                <emma:interpretation id="interp19" emma:lang="it-IT" emma:confidence="0">
                  <emma:literal>beo</emma:literal>
                </emma:interpretation>
              </emma:one-of>
            </emma:emma>
          </inkml:annotationXML>
          <inkml:trace contextRef="#ctx0" brushRef="#br0" timeOffset="-1269.4399">-743 3195 0,'26'0'0,"53"0"0,78 26 0,52-26 16,-51 26 0,25-26-1,-52 26 1,-53 0 0,-78-26-1,0 0 1,0 0-1,-52-26 1,52-26 0,52-1-1,-52 53 1</inkml:trace>
          <inkml:trace contextRef="#ctx0" brushRef="#br0" timeOffset="-622.084">1509 3142 0,'52'79'0,"-78"-1"0,-105 27 16,-26 52-1,0-52 1,0 0 0,52-53-1,27-26 1,25-52 15,27-26-15,79-53-1,25-26 1,27 52 0,0 53 15,-1 26-15,-25 53-1,26 104 1,-1 0-1,27 0 1,0-78 0,0-53-1,-52-52 1,-27-105 0,-26-105-1,-104 0 1,-27 79-1,0 105 1,-26 78 0,27 131-1,104-26 1,104-79 0,-104-52-1</inkml:trace>
          <inkml:trace contextRef="#ctx0" brushRef="#br0" timeOffset="-16431.7639">2687 2226 0,'0'104'0,"0"54"0,-26 51 16,52 53 0,1-79-1,-1 1 1,-26-54 0,26-25-1,-26-26 1,-26-53-1,26-26 1,0 0 0,0-26-1,0-79 1,52-52 0,27 26-1,25-52 1,27 130-1,0 27 17,-52 26-17,-1 52 1,-51 27 0,-54 26-1,-25 0 1,0-27-1,-53-52 1,26 0 0,27-26-1,0-26 1,52 26 0,0-26-1,52 26 1,0 0-1,53 52 1,-26 27 0,25 26 15,1 26-15,-26-53 15,-53-25-16,0-53 1,-26 0 0,-52-131-1,26-53 1,26 184 0</inkml:trace>
        </inkml:traceGroup>
      </inkml:traceGroup>
    </inkml:traceGroup>
  </inkml:traceGroup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2:44.50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2636B82-1FD7-4ED8-923A-1EEAA3227D76}" emma:medium="tactile" emma:mode="ink">
          <msink:context xmlns:msink="http://schemas.microsoft.com/ink/2010/main" type="writingRegion" rotatedBoundingBox="1811,13359 12346,12463 12759,17312 2224,18208"/>
        </emma:interpretation>
      </emma:emma>
    </inkml:annotationXML>
    <inkml:traceGroup>
      <inkml:annotationXML>
        <emma:emma xmlns:emma="http://www.w3.org/2003/04/emma" version="1.0">
          <emma:interpretation id="{21D1524C-B153-4482-BD43-EA392332973A}" emma:medium="tactile" emma:mode="ink">
            <msink:context xmlns:msink="http://schemas.microsoft.com/ink/2010/main" type="paragraph" rotatedBoundingBox="1811,13359 12346,12463 12585,15275 2050,1617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02C9BD6-CB4D-4A93-94F1-7D948818D07E}" emma:medium="tactile" emma:mode="ink">
              <msink:context xmlns:msink="http://schemas.microsoft.com/ink/2010/main" type="line" rotatedBoundingBox="1811,13359 12346,12463 12585,15275 2050,16170"/>
            </emma:interpretation>
          </emma:emma>
        </inkml:annotationXML>
        <inkml:traceGroup>
          <inkml:annotationXML>
            <emma:emma xmlns:emma="http://www.w3.org/2003/04/emma" version="1.0">
              <emma:interpretation id="{43EFF7DE-0F7B-4266-B031-C5BCA673E8CF}" emma:medium="tactile" emma:mode="ink">
                <msink:context xmlns:msink="http://schemas.microsoft.com/ink/2010/main" type="inkWord" rotatedBoundingBox="1811,13359 5454,13049 5693,15861 2050,16170"/>
              </emma:interpretation>
              <emma:one-of disjunction-type="recognition" id="oneOf0">
                <emma:interpretation id="interp0" emma:lang="it-IT" emma:confidence="0">
                  <emma:literal>Sua</emma:literal>
                </emma:interpretation>
                <emma:interpretation id="interp1" emma:lang="it-IT" emma:confidence="0">
                  <emma:literal>Su</emma:literal>
                </emma:interpretation>
                <emma:interpretation id="interp2" emma:lang="it-IT" emma:confidence="0">
                  <emma:literal>Sr</emma:literal>
                </emma:interpretation>
                <emma:interpretation id="interp3" emma:lang="it-IT" emma:confidence="0">
                  <emma:literal>Sv</emma:literal>
                </emma:interpretation>
                <emma:interpretation id="interp4" emma:lang="it-IT" emma:confidence="0">
                  <emma:literal>Suor</emma:literal>
                </emma:interpretation>
              </emma:one-of>
            </emma:emma>
          </inkml:annotationXML>
          <inkml:trace contextRef="#ctx0" brushRef="#br0">95 4870 0,'-131'-52'0,"-26"78"15,-79 27-15,1 51 16,78 27 0,52 26-1,52 1 1,80 25 0,77 26-1,80 1 16,51 25-15,1 1 0,-53-26-1,-104-79 1,-105-53 0,-79-26-1,-78-104 1,-27 26-1,53-53 1,26 1 0,105 25-1,26 27 1,183 0 0,158 26-1,-80 0 1,-261 0-1</inkml:trace>
          <inkml:trace contextRef="#ctx0" brushRef="#br0" timeOffset="497.6672">540 6756 0,'53'105'15,"-27"-27"-15,-26 1 0,0 25 16,26-51 0,0-27-1,0 0 1,1-52-1,51-53 17,-26 27-17,1 0 1,25 25 0,-25 27-1,25 53 1,-25 52-1,-27 26 1,0-1 0,-26-51-1,26-27 1,53-78 0,26-105-1,25-78 1,-130 209-1</inkml:trace>
          <inkml:trace contextRef="#ctx0" brushRef="#br0" timeOffset="933.126">1928 6311 0,'183'-27'16,"1"1"-16,-1 79 0,0-53 15,-78 26 1,-105-26 15,-105-53-15,-52 27-1,-79 26 1,27 79 0,52 78 15,183-52-15,105-27-1,52 27 16,27-53-31,-53-52 16,-79-78 0,-25-1-1,-53 79 1</inkml:trace>
        </inkml:traceGroup>
        <inkml:traceGroup>
          <inkml:annotationXML>
            <emma:emma xmlns:emma="http://www.w3.org/2003/04/emma" version="1.0">
              <emma:interpretation id="{A2443362-53A1-4323-9CBC-D6B7E92F89EC}" emma:medium="tactile" emma:mode="ink">
                <msink:context xmlns:msink="http://schemas.microsoft.com/ink/2010/main" type="inkWord" rotatedBoundingBox="6550,13354 7573,13267 7682,14550 6659,14637"/>
              </emma:interpretation>
              <emma:one-of disjunction-type="recognition" id="oneOf1">
                <emma:interpretation id="interp5" emma:lang="it-IT" emma:confidence="0">
                  <emma:literal>1</emma:literal>
                </emma:interpretation>
                <emma:interpretation id="interp6" emma:lang="it-IT" emma:confidence="0">
                  <emma:literal>L</emma:literal>
                </emma:interpretation>
                <emma:interpretation id="interp7" emma:lang="it-IT" emma:confidence="0">
                  <emma:literal>I</emma:literal>
                </emma:interpretation>
                <emma:interpretation id="interp8" emma:lang="it-IT" emma:confidence="0">
                  <emma:literal>s</emma:literal>
                </emma:interpretation>
                <emma:interpretation id="interp9" emma:lang="it-IT" emma:confidence="0">
                  <emma:literal>2</emma:literal>
                </emma:interpretation>
              </emma:one-of>
            </emma:emma>
          </inkml:annotationXML>
          <inkml:trace contextRef="#ctx0" brushRef="#br0" timeOffset="1524.1058">3787 5761 0,'236'-210'0,"-131"106"16,26-27-1,-53-26 1,-26-1 0,-78 80 15,0-1-15,0 105-1,0 27 1,0 52-1,78 78 1,0 0 0,-26-26-1,1 0 1,-80-52 0,-78-26-1,0 25 1,27-77-1,78-27 1,26 0 0,130 52-1,80-78 1,-1 52 0,-51 0-1,-80-26 1,-26-52-1,-25-27 1,-27 79 0</inkml:trace>
        </inkml:traceGroup>
        <inkml:traceGroup>
          <inkml:annotationXML>
            <emma:emma xmlns:emma="http://www.w3.org/2003/04/emma" version="1.0">
              <emma:interpretation id="{9933C028-CD88-4447-B2C1-C791F4565979}" emma:medium="tactile" emma:mode="ink">
                <msink:context xmlns:msink="http://schemas.microsoft.com/ink/2010/main" type="inkWord" rotatedBoundingBox="9347,13825 12440,13562 12542,14760 9449,15023"/>
              </emma:interpretation>
              <emma:one-of disjunction-type="recognition" id="oneOf2">
                <emma:interpretation id="interp10" emma:lang="it-IT" emma:confidence="0">
                  <emma:literal>neo</emma:literal>
                </emma:interpretation>
                <emma:interpretation id="interp11" emma:lang="it-IT" emma:confidence="0">
                  <emma:literal>no</emma:literal>
                </emma:interpretation>
                <emma:interpretation id="interp12" emma:lang="it-IT" emma:confidence="0">
                  <emma:literal>"co</emma:literal>
                </emma:interpretation>
                <emma:interpretation id="interp13" emma:lang="it-IT" emma:confidence="0">
                  <emma:literal>"re</emma:literal>
                </emma:interpretation>
                <emma:interpretation id="interp14" emma:lang="it-IT" emma:confidence="0">
                  <emma:literal>"no</emma:literal>
                </emma:interpretation>
              </emma:one-of>
            </emma:emma>
          </inkml:annotationXML>
          <inkml:trace contextRef="#ctx0" brushRef="#br0" timeOffset="2092.8412">6511 5368 0,'104'105'0,"-104"-27"15,0 27-15,0 0 32,26 0-17,1-79 1,25-26 0,0-53-1,27-51 1,-1 25-1,1 27 1,0 52 15,-27 0-15,-26 52 0,0 27-1,1 25 16,-1-25-15,0-27 0,26-26-1,53-78 1,0 0 0,-105 52-1</inkml:trace>
          <inkml:trace contextRef="#ctx0" brushRef="#br0" timeOffset="2823.6775">7820 5656 0,'78'-52'0,"27"25"0,26 27 15,52 0-15,-52 0 16,-52 27 0,-79-27-1,-79 0 1,-52-27 15,-78 54-15,104 25-1,53 53 1,104-53 0,105 27-1,27-1 1,-27-25 0,-26-53-1,26-27 1,-79 1-1,-25 52 17,-53 27-17,52-27 1,79 26 0,0-25-16,26-1 15,-26-52 1,-53-53-1,1 0 17,-105-25-17,-53-1 1,-78 0 0,0 79-1,26 78 1,79 27-1,78 78 1,52 79 0,53-79-1,-131-157 17</inkml:trace>
        </inkml:traceGroup>
      </inkml:traceGroup>
    </inkml:traceGroup>
    <inkml:traceGroup>
      <inkml:annotationXML>
        <emma:emma xmlns:emma="http://www.w3.org/2003/04/emma" version="1.0">
          <emma:interpretation id="{6F9A9BB1-2570-4067-AE40-9470CBDDCF33}" emma:medium="tactile" emma:mode="ink">
            <msink:context xmlns:msink="http://schemas.microsoft.com/ink/2010/main" type="paragraph" rotatedBoundingBox="6791,16190 12449,16275 12430,17541 6772,1745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A5E904F-16B3-494F-B25E-7B0C8A119344}" emma:medium="tactile" emma:mode="ink">
              <msink:context xmlns:msink="http://schemas.microsoft.com/ink/2010/main" type="inkBullet" rotatedBoundingBox="6788,16382 7761,16397 7745,17470 6772,17456"/>
            </emma:interpretation>
            <emma:one-of disjunction-type="recognition" id="oneOf3">
              <emma:interpretation id="interp15" emma:lang="it-IT" emma:confidence="0">
                <emma:literal>o</emma:literal>
              </emma:interpretation>
              <emma:interpretation id="interp16" emma:lang="it-IT" emma:confidence="0">
                <emma:literal>°</emma:literal>
              </emma:interpretation>
              <emma:interpretation id="interp17" emma:lang="it-IT" emma:confidence="0">
                <emma:literal>.</emma:literal>
              </emma:interpretation>
              <emma:interpretation id="interp18" emma:lang="it-IT" emma:confidence="0">
                <emma:literal>6</emma:literal>
              </emma:interpretation>
              <emma:interpretation id="interp19" emma:lang="it-IT" emma:confidence="0">
                <emma:literal>0</emma:literal>
              </emma:interpretation>
            </emma:one-of>
          </emma:emma>
        </inkml:annotationXML>
        <inkml:trace contextRef="#ctx0" brushRef="#br0" timeOffset="3554.6262">4520 8039 0,'79'-52'16,"-79"52"-16,0-27 0,-105 1 0,-78 79 15,0 77-15,52 28 0,78-1 16,80 26 0,103 0-1,54-26 1,51-104-1,-25-79 1,-79-53 0,-79-104-1,-78-27 1,-79 1 0,-26 78-1,-26 78 1,52 80-1,27 104 1,183 0 0,104-53-1,-209-78 1</inkml:trace>
      </inkml:traceGroup>
      <inkml:traceGroup>
        <inkml:annotationXML>
          <emma:emma xmlns:emma="http://www.w3.org/2003/04/emma" version="1.0">
            <emma:interpretation id="{1E18C8D7-A247-48F5-A34A-4E2A33A6FACF}" emma:medium="tactile" emma:mode="ink">
              <msink:context xmlns:msink="http://schemas.microsoft.com/ink/2010/main" type="line" rotatedBoundingBox="9410,16229 12449,16275 12431,17487 9392,17441"/>
            </emma:interpretation>
          </emma:emma>
        </inkml:annotationXML>
        <inkml:traceGroup>
          <inkml:annotationXML>
            <emma:emma xmlns:emma="http://www.w3.org/2003/04/emma" version="1.0">
              <emma:interpretation id="{3278432A-99D0-4C31-9962-B10253FC1D1B}" emma:medium="tactile" emma:mode="ink">
                <msink:context xmlns:msink="http://schemas.microsoft.com/ink/2010/main" type="inkWord" rotatedBoundingBox="9410,16229 12449,16275 12431,17487 9392,17441"/>
              </emma:interpretation>
              <emma:one-of disjunction-type="recognition" id="oneOf4">
                <emma:interpretation id="interp20" emma:lang="it-IT" emma:confidence="0">
                  <emma:literal>nato</emma:literal>
                </emma:interpretation>
                <emma:interpretation id="interp21" emma:lang="it-IT" emma:confidence="0">
                  <emma:literal>un alo</emma:literal>
                </emma:interpretation>
                <emma:interpretation id="interp22" emma:lang="it-IT" emma:confidence="0">
                  <emma:literal>in alo</emma:literal>
                </emma:interpretation>
                <emma:interpretation id="interp23" emma:lang="it-IT" emma:confidence="0">
                  <emma:literal>noto</emma:literal>
                </emma:interpretation>
                <emma:interpretation id="interp24" emma:lang="it-IT" emma:confidence="0">
                  <emma:literal>a alo</emma:literal>
                </emma:interpretation>
              </emma:one-of>
            </emma:emma>
          </inkml:annotationXML>
          <inkml:trace contextRef="#ctx0" brushRef="#br0" timeOffset="4161.1581">6641 8039 0,'27'52'16,"-27"27"-16,-53 52 0,1 26 0,78-52 15,26-27 1,1-52 15,25-52-15,1-105-1,-1 0 1,-25 0 0,-1 79-1,-52 52 1,26 0 0,1 52-1,-27 53 1,0-26-1,26-1 1,0-25 0,53-53-1,-1-27 1,1 1 0,-27 0-1,-26 0 1,0 26-1,-26 0 1,0-26 0,0 26-1</inkml:trace>
          <inkml:trace contextRef="#ctx0" brushRef="#br0" timeOffset="4767.69">8108 8222 0,'157'-78'0,"-26"51"16,26 54-16,-26-27 15,-53 26 1,-51 26 0,-80-26 15,-78-26-16,0 0 1,-78 27 0,52-1-1,0 52 1,157-51 0,52 25-1,53 26 1,52 1-1,-26-27 1,0-25 0,-53-80-1,-25-52 1,-53-25 0,-26-54-1,26 184 1</inkml:trace>
          <inkml:trace contextRef="#ctx0" brushRef="#br0" timeOffset="4985.4194">8579 7803 0,'0'53'15,"-26"78"-15,-53 52 0,-51 53 31,-1-27-15,52-26 0,53-52-1,52-52 1,79-105 0,104-79-1,-25-26 1,-184 131-1</inkml:trace>
          <inkml:trace contextRef="#ctx0" brushRef="#br0" timeOffset="5343.1177">8972 8589 0,'105'52'0,"-53"27"0,53-27 16,0 0-16,25-52 16,-51-52-1,-27-53 1,-52-78 0,-78 0-1,-53 52 1,-26 52-1,0 105 1,78 79 0,27 52-1,52 105 17,105-79-17,-105-183 1</inkml:trace>
        </inkml:traceGroup>
      </inkml:traceGroup>
    </inkml:traceGroup>
  </inkml:traceGroup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3:38.06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D6DAD57-8599-465E-A625-5D10E550DDD7}" emma:medium="tactile" emma:mode="ink">
          <msink:context xmlns:msink="http://schemas.microsoft.com/ink/2010/main" type="writingRegion" rotatedBoundingBox="21424,6088 26273,6384 26183,7862 21334,7566">
            <msink:destinationLink direction="with" ref="{B74BA237-0851-4528-9AF4-119BE22666DB}"/>
          </msink:context>
        </emma:interpretation>
      </emma:emma>
    </inkml:annotationXML>
    <inkml:traceGroup>
      <inkml:annotationXML>
        <emma:emma xmlns:emma="http://www.w3.org/2003/04/emma" version="1.0">
          <emma:interpretation id="{DF1176EF-8014-47F5-8EF0-29B7F96AB6FC}" emma:medium="tactile" emma:mode="ink">
            <msink:context xmlns:msink="http://schemas.microsoft.com/ink/2010/main" type="paragraph" rotatedBoundingBox="21424,6088 26273,6384 26183,7862 21334,756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E26D0D7-D589-42BE-AAC5-011C1BA05AA9}" emma:medium="tactile" emma:mode="ink">
              <msink:context xmlns:msink="http://schemas.microsoft.com/ink/2010/main" type="line" rotatedBoundingBox="21424,6088 26273,6384 26183,7862 21334,7566"/>
            </emma:interpretation>
          </emma:emma>
        </inkml:annotationXML>
        <inkml:traceGroup>
          <inkml:annotationXML>
            <emma:emma xmlns:emma="http://www.w3.org/2003/04/emma" version="1.0">
              <emma:interpretation id="{9758B7ED-A53E-4FE9-A84A-371DE0F96F32}" emma:medium="tactile" emma:mode="ink">
                <msink:context xmlns:msink="http://schemas.microsoft.com/ink/2010/main" type="inkWord" rotatedBoundingBox="21424,6088 26273,6384 26183,7862 21334,7566"/>
              </emma:interpretation>
              <emma:one-of disjunction-type="recognition" id="oneOf0">
                <emma:interpretation id="interp0" emma:lang="it-IT" emma:confidence="0">
                  <emma:literal>nei</emma:literal>
                </emma:interpretation>
                <emma:interpretation id="interp1" emma:lang="it-IT" emma:confidence="0">
                  <emma:literal>mi</emma:literal>
                </emma:interpretation>
                <emma:interpretation id="interp2" emma:lang="it-IT" emma:confidence="0">
                  <emma:literal>mai</emma:literal>
                </emma:interpretation>
                <emma:interpretation id="interp3" emma:lang="it-IT" emma:confidence="0">
                  <emma:literal>nati</emma:literal>
                </emma:interpretation>
                <emma:interpretation id="interp4" emma:lang="it-IT" emma:confidence="0">
                  <emma:literal>noci</emma:literal>
                </emma:interpretation>
              </emma:one-of>
            </emma:emma>
          </inkml:annotationXML>
          <inkml:trace contextRef="#ctx0" brushRef="#br0">-52-3051 0,'52'105'0,"-52"78"0,0 53 16,-26 25 0,26-25-1,0-79 1,0-78-1,0-53 1,26-26 0,27-52-1,52-158 1,-1-26 0,1-25-1,0 77 16,52 53-15,0 53 0,-26 78-1,0 52 1,-26 105 0,-79 79-1,0 0 1,0-53-1,0-52 1,-26-53 0,0 1-1,0-53 1,0-78 0,53-105-1,-53 157 1</inkml:trace>
          <inkml:trace contextRef="#ctx0" brushRef="#br0" timeOffset="436.3912">1991-2475 0,'157'-26'16,"-53"26"-16,54 26 0,-1 0 31,-26 0-15,-79-26 0,-78 26-1,-79 1 1,-78-1-1,-1 52 1,80 53 0,77 0-1,80-105 1,130 27 0,53-27-1,-27-26 1,-25-26-1,-80-79 1,-25 0 0,-79 105-1</inkml:trace>
          <inkml:trace contextRef="#ctx0" brushRef="#br0" timeOffset="857.197">4531-2789 0,'78'26'0,"-209"79"16,-131 78-16,-52 0 0,78 0 15,158-78 1,78-52 0,52 25-1,132-25 1,104-1 15,-27-26-15,-51-26-1,-79-52 1,-105 26 0,-78-79-1,-53-26 1,26-79 0,79 210-1</inkml:trace>
          <inkml:trace contextRef="#ctx0" brushRef="#br0" timeOffset="1137.7342">4373-2868 0,'53'0'0,"-1"131"15,-26 79-15,1 78 0,-54 26 16,27-79-1,53-77 1,-27-54 15,-26-51-15,0-53 0,26-105-1,0-52 1,-26 157-1</inkml:trace>
        </inkml:traceGroup>
      </inkml:traceGroup>
    </inkml:traceGroup>
  </inkml:traceGroup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3:31.82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C497BCA-607D-493A-8AFD-415BAB79AA1B}" emma:medium="tactile" emma:mode="ink">
          <msink:context xmlns:msink="http://schemas.microsoft.com/ink/2010/main" type="writingRegion" rotatedBoundingBox="9920,7038 12576,7270 12448,8737 9791,8505">
            <msink:destinationLink direction="with" ref="{B5BBF393-1389-4B32-A357-9F59BEA57901}"/>
          </msink:context>
        </emma:interpretation>
      </emma:emma>
    </inkml:annotationXML>
    <inkml:traceGroup>
      <inkml:annotationXML>
        <emma:emma xmlns:emma="http://www.w3.org/2003/04/emma" version="1.0">
          <emma:interpretation id="{50C619DC-8C56-4C8C-B5CD-9A8168DF471A}" emma:medium="tactile" emma:mode="ink">
            <msink:context xmlns:msink="http://schemas.microsoft.com/ink/2010/main" type="paragraph" rotatedBoundingBox="9920,7038 12576,7270 12448,8737 9791,850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B74B2FA-6964-4AF2-B922-075A1B92AC2E}" emma:medium="tactile" emma:mode="ink">
              <msink:context xmlns:msink="http://schemas.microsoft.com/ink/2010/main" type="line" rotatedBoundingBox="9920,7038 12576,7270 12448,8737 9791,8505"/>
            </emma:interpretation>
          </emma:emma>
        </inkml:annotationXML>
        <inkml:traceGroup>
          <inkml:annotationXML>
            <emma:emma xmlns:emma="http://www.w3.org/2003/04/emma" version="1.0">
              <emma:interpretation id="{6A6AD955-49D1-4057-9707-2784545FE38C}" emma:medium="tactile" emma:mode="ink">
                <msink:context xmlns:msink="http://schemas.microsoft.com/ink/2010/main" type="inkWord" rotatedBoundingBox="9920,7038 12576,7270 12448,8737 9791,8505"/>
              </emma:interpretation>
              <emma:one-of disjunction-type="recognition" id="oneOf0">
                <emma:interpretation id="interp0" emma:lang="it-IT" emma:confidence="0">
                  <emma:literal>RESI</emma:literal>
                </emma:interpretation>
                <emma:interpretation id="interp1" emma:lang="it-IT" emma:confidence="0">
                  <emma:literal>RESA</emma:literal>
                </emma:interpretation>
                <emma:interpretation id="interp2" emma:lang="it-IT" emma:confidence="0">
                  <emma:literal>bus</emma:literal>
                </emma:interpretation>
                <emma:interpretation id="interp3" emma:lang="it-IT" emma:confidence="0">
                  <emma:literal>REDI</emma:literal>
                </emma:interpretation>
                <emma:interpretation id="interp4" emma:lang="it-IT" emma:confidence="0">
                  <emma:literal>tris</emma:literal>
                </emma:interpretation>
              </emma:one-of>
            </emma:emma>
          </inkml:annotationXML>
          <inkml:trace contextRef="#ctx0" brushRef="#br0">157 0 0,'0'52'0,"-26"53"16,26 78-16,-53 27 15,27 25 1,0-25 0,0-53-1,26 0 1,0-78 0,26-27-1,-52-52 1,52 0 15,-26-26-15,0-105-1,26-26 1,0 26 0,1 26-1,51 0 1,27 79 15,52 26-15,0 26-1,-78 53 1,-53-53 0,-52 0-1,-53 1 1,-52 25-1,0-26 1,0 27 0,105-1 15,52 26-31,27 1 31,78 0-15,-53-27-1,1-26 1,-53-26 0,-26 0-1,52-78 1,-26-27 0,-26 105-1</inkml:trace>
          <inkml:trace contextRef="#ctx0" brushRef="#br0" timeOffset="519.1891">916 1100 0,'131'52'16,"0"0"-16,-26-25 0,-53-54 15,-52-25 1,0-26 0,0-1 15,0-26-16,0 105-15</inkml:trace>
          <inkml:trace contextRef="#ctx0" brushRef="#br0" timeOffset="287.3561">943 812 0,'52'-27'0,"0"27"0,53 0 16,26 0-16,-52 0 0,-27 0 15,-52 0 1,0-26 0,-105 0-1,0 26 1,105 0 15</inkml:trace>
          <inkml:trace contextRef="#ctx0" brushRef="#br0" timeOffset="1017.9219">1702 576 0,'26'26'0,"0"27"0,-26 51 0,-26 27 16,26-52-1,0-27 1,0-26 0,26 1-1,53-1 1,26-26-1,26 26 1,26 0 0,26 53-1,-52 25 1,-53 1 0,-51-26 15,-54-27-16,-51 0 1,-53-25 0,-26-27-1,26 0 1,26-27 0,27-51-1,104-27 1,-26 105-1</inkml:trace>
          <inkml:trace contextRef="#ctx0" brushRef="#br0" timeOffset="1391.9715">1807 681 0,'52'0'0,"53"26"0,0-26 0,-27 26 16,-26-26 0,-52 0 30,-52-52-46,26-1 16,26 53 0</inkml:trace>
        </inkml:traceGroup>
      </inkml:traceGroup>
    </inkml:traceGroup>
  </inkml:traceGroup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3:33.76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5BBF393-1389-4B32-A357-9F59BEA57901}" emma:medium="tactile" emma:mode="ink">
          <msink:context xmlns:msink="http://schemas.microsoft.com/ink/2010/main" type="inkDrawing" rotatedBoundingBox="9204,6793 13119,7330 12814,9552 8899,9015" hotPoints="12915,8506 10820,9290 9163,7787 11258,7002" semanticType="enclosure" shapeName="Ellipse">
            <msink:sourceLink direction="with" ref="{4C497BCA-607D-493A-8AFD-415BAB79AA1B}"/>
          </msink:context>
        </emma:interpretation>
      </emma:emma>
    </inkml:annotationXML>
    <inkml:trace contextRef="#ctx0" brushRef="#br0">2951 414 0,'-52'-105'0,"-53"26"0,-104-25 15,-79 51 1,-53 1 0,-25 26-1,-1 52 1,1 52-1,25 53 17,-25 157-17,208 27 1,185-53 0,104 26-1,104-27 1,79-25-1,105-53 1,53-25 0,-1-80-1,27-52 1,-53-78 15,-105-53-15,-52-78-1,-104-53 1,-106-52 0,-130-52-1,-132 25 1,-104 54 0,-104 25-1,-54 131 1,1 105-1,131 26 1,209 1 0,105-27-1</inkml:trace>
  </inkml:traceGroup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2:54.63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033A186-94B6-47F2-910D-32749FF7CD61}" emma:medium="tactile" emma:mode="ink">
          <msink:context xmlns:msink="http://schemas.microsoft.com/ink/2010/main" type="writingRegion" rotatedBoundingBox="20918,7234 30503,10340 28134,17649 18549,14543"/>
        </emma:interpretation>
      </emma:emma>
    </inkml:annotationXML>
    <inkml:traceGroup>
      <inkml:annotationXML>
        <emma:emma xmlns:emma="http://www.w3.org/2003/04/emma" version="1.0">
          <emma:interpretation id="{F7657BFA-127E-4533-945D-6F09A87E13A6}" emma:medium="tactile" emma:mode="ink">
            <msink:context xmlns:msink="http://schemas.microsoft.com/ink/2010/main" type="paragraph" rotatedBoundingBox="21483,8959 26765,9088 26730,10545 21448,1041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CD9077A-8D5B-4C1E-A2DC-837C5C3B35BF}" emma:medium="tactile" emma:mode="ink">
              <msink:context xmlns:msink="http://schemas.microsoft.com/ink/2010/main" type="line" rotatedBoundingBox="21483,8959 26765,9088 26730,10545 21448,10416"/>
            </emma:interpretation>
          </emma:emma>
        </inkml:annotationXML>
        <inkml:traceGroup>
          <inkml:annotationXML>
            <emma:emma xmlns:emma="http://www.w3.org/2003/04/emma" version="1.0">
              <emma:interpretation id="{5C91B476-4E0C-4262-9E71-87106BE83636}" emma:medium="tactile" emma:mode="ink">
                <msink:context xmlns:msink="http://schemas.microsoft.com/ink/2010/main" type="inkWord" rotatedBoundingBox="21483,8959 26765,9088 26730,10545 21448,10416"/>
              </emma:interpretation>
              <emma:one-of disjunction-type="recognition" id="oneOf0">
                <emma:interpretation id="interp0" emma:lang="it-IT" emma:confidence="0">
                  <emma:literal>1=5</emma:literal>
                </emma:interpretation>
                <emma:interpretation id="interp1" emma:lang="it-IT" emma:confidence="0">
                  <emma:literal>n = 5</emma:literal>
                </emma:interpretation>
                <emma:interpretation id="interp2" emma:lang="it-IT" emma:confidence="0">
                  <emma:literal>n= 5</emma:literal>
                </emma:interpretation>
                <emma:interpretation id="interp3" emma:lang="it-IT" emma:confidence="0">
                  <emma:literal>n =5</emma:literal>
                </emma:interpretation>
                <emma:interpretation id="interp4" emma:lang="it-IT" emma:confidence="0">
                  <emma:literal>n Ha 5</emma:literal>
                </emma:interpretation>
              </emma:one-of>
            </emma:emma>
          </inkml:annotationXML>
          <inkml:trace contextRef="#ctx0" brushRef="#br0">0 248 0,'0'367'0,"53"-210"16,-1-105 0,-52-52-1,0 0 1,0 0 0,0-131-1,0-26 1,0 0-1,53 0 1,-1 52 15,26 27-31,27 25 16,52 80 0,0 25-1,-26 79 1,0 0 15,-52 52-15,-53-52-1,26 26 1,-25-78 0,-27-53-1,0-26 1,-27-79-1,54-52 1,-27 131 15</inkml:trace>
          <inkml:trace contextRef="#ctx0" brushRef="#br0" timeOffset="357.6983">2069 484 0,'79'52'0,"52"-26"0,26-26 0,52 27 16,27-27 15,-105 26-15,-105-26-16,-78 0 31,-158 26-16,1-26 1,209 0 0</inkml:trace>
          <inkml:trace contextRef="#ctx0" brushRef="#br0" timeOffset="528.7714">2148 955 0,'157'53'0,"78"-1"0,1-26 16,-53-78 0,-52 26-1,-78-27 1,-53 53 0</inkml:trace>
          <inkml:trace contextRef="#ctx0" brushRef="#br0" timeOffset="1073.0949">4007 91 0,'78'79'0,"-78"52"0,-52-53 16,26 27-1,52-27 1,-26-25 0,52-27-1,79-26 1,26-26-1,27 0 17,-1 52-17,0 26 1,-26 53 0,-26 26-1,-78 0 1,-53-53-1,-53 1 1,-51-27 0,-80-26-1,-51-26 1,-1 27 0,79-54-1,104-77 1,53 104-1</inkml:trace>
          <inkml:trace contextRef="#ctx0" brushRef="#br0" timeOffset="1384.1369">4085 39 0,'210'-53'0,"-27"27"16,79-52-16,-26 78 15,-53 0 1,-104 0 15,-79 26-15,-79-79-1,79 53 1</inkml:trace>
        </inkml:traceGroup>
      </inkml:traceGroup>
    </inkml:traceGroup>
    <inkml:traceGroup>
      <inkml:annotationXML>
        <emma:emma xmlns:emma="http://www.w3.org/2003/04/emma" version="1.0">
          <emma:interpretation id="{1576F7D6-881A-475F-9A3D-C0EBFA11C4F8}" emma:medium="tactile" emma:mode="ink">
            <msink:context xmlns:msink="http://schemas.microsoft.com/ink/2010/main" type="paragraph" rotatedBoundingBox="19916,10326 29501,13433 28134,17649 18549,1454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68326A9-660C-47B1-B12A-C959AC19A03E}" emma:medium="tactile" emma:mode="ink">
              <msink:context xmlns:msink="http://schemas.microsoft.com/ink/2010/main" type="line" rotatedBoundingBox="19916,10326 29501,13433 28134,17649 18549,14543"/>
            </emma:interpretation>
          </emma:emma>
        </inkml:annotationXML>
        <inkml:traceGroup>
          <inkml:annotationXML>
            <emma:emma xmlns:emma="http://www.w3.org/2003/04/emma" version="1.0">
              <emma:interpretation id="{35F9514A-1210-4B97-846E-47DF4B23F38B}" emma:medium="tactile" emma:mode="ink">
                <msink:context xmlns:msink="http://schemas.microsoft.com/ink/2010/main" type="inkWord" rotatedBoundingBox="19916,10326 24386,11775 23020,15991 18549,14543"/>
              </emma:interpretation>
              <emma:one-of disjunction-type="recognition" id="oneOf1">
                <emma:interpretation id="interp5" emma:lang="it-IT" emma:confidence="0">
                  <emma:literal>Era</emma:literal>
                </emma:interpretation>
                <emma:interpretation id="interp6" emma:lang="it-IT" emma:confidence="0">
                  <emma:literal>Eri</emma:literal>
                </emma:interpretation>
                <emma:interpretation id="interp7" emma:lang="it-IT" emma:confidence="0">
                  <emma:literal>EE"</emma:literal>
                </emma:interpretation>
                <emma:interpretation id="interp8" emma:lang="it-IT" emma:confidence="0">
                  <emma:literal>Ere</emma:literal>
                </emma:interpretation>
                <emma:interpretation id="interp9" emma:lang="it-IT" emma:confidence="0">
                  <emma:literal>Etna</emma:literal>
                </emma:interpretation>
              </emma:one-of>
            </emma:emma>
          </inkml:annotationXML>
          <inkml:trace contextRef="#ctx0" brushRef="#br0" timeOffset="3779.1598">315 2762 0,'-53'0'0,"-78"26"0,-52-26 0,-53 0 16,-52 53-1,-26-1 1,78 0-1,79 27 1,105-1 0,131 1-1,130 26 1,131 78 0,1-26-1,-79 0 1,-131-78-1,-131-1 1,-157 1 0,-79 26 15,-52-53-15,52 0-1,53 53 1,104 26-1,132 0 1,156 52 0,79-52-1,79 0 1,-27-26 0,-78-53-1,-79-26 1,-104-26-1,-53 0 1,-26 0 0,26-52-1,27-26 1,25-80 0,-78 158-1</inkml:trace>
          <inkml:trace contextRef="#ctx0" brushRef="#br0" timeOffset="4059.0976">734 2657 0,'26'-26'0,"0"78"16,-26 106-16,-26-28 0,0 106 16,52-79-1,26-78 1,-52-79-1</inkml:trace>
          <inkml:trace contextRef="#ctx0" brushRef="#br0" timeOffset="4790.0463">1048 4202 0,'105'79'0,"-79"26"16,-26 52-16,-26 26 31,-1 0-31,1 1 15,26-27 1,0-79 0,0-25 15,0-53-15,0-27-1,26-104 1,27 1-1,25 51 1,27 27 0,0 25-1,26 54 1,-79 25 0,-26 27-1,-52-1 1,-26-26 15,-53 1-31,0-27 16,53-26-1,52 26 1,78 27 0,80 25-1,-1 1 1,-53-27-1,-51 0 17,-27-52-17,-52 0 1,-27-104 0,80-53-1,-27 157 1</inkml:trace>
          <inkml:trace contextRef="#ctx0" brushRef="#br0" timeOffset="5303.2656">-2147 5564 0,'157'26'15,"0"0"-15,-52 0 0,-26 1 16,-27-27 15,0-53-31,-52 53 16</inkml:trace>
          <inkml:trace contextRef="#ctx0" brushRef="#br0" timeOffset="5894.2454">-209 5564 0,'26'105'15,"-104"-1"-15,-80-25 0,28-1 32,25-51-17,52-27 1,53-27-1,27-51 1,77-27 0,27 53-1,-26 52 1,-26 52 0,25 53-1,-25 26 1,26 0-1,26-53 1,-1-52 15,-25-52-15,-52-78-16,-80-1 31,-51 0-15,-27 53-16,-26 52 15,79 26 1,26 52 0,78-25 15,79-106-15,-131 53-1</inkml:trace>
          <inkml:trace contextRef="#ctx0" brushRef="#br0" timeOffset="6438.5689">-1806 1872 0,'209'0'0,"53"-26"0,-26 26 15,-27-53 1,-52-52-1,-157 105 1</inkml:trace>
          <inkml:trace contextRef="#ctx0" brushRef="#br0" timeOffset="6267.4958">-1361 1662 0,'26'53'0,"-26"78"15,0 52-15,26-52 16,0-79 15,-26-78-15,-26-79 0,26 105-1</inkml:trace>
          <inkml:trace contextRef="#ctx0" brushRef="#br0" timeOffset="6999.4163">-52 1584 0,'52'78'0,"-78"27"16,-78 26-16,-27 0 15,-27-26 1,54-79 0,25 0 30,53-52-46,0-27 0,78-25 32,79-53-17,0 79 1,0 25 0,-52 27-1,-1 79 1,-26 26-1,27-27 1,0 1 0,-1-79-1,-26-26 1,-25-53 0,-54-26-1,-77 1 1,-1 51-1,-26 53 1,26 79 0,105 25-1,0-104 1</inkml:trace>
        </inkml:traceGroup>
        <inkml:traceGroup>
          <inkml:annotationXML>
            <emma:emma xmlns:emma="http://www.w3.org/2003/04/emma" version="1.0">
              <emma:interpretation id="{8E643C1E-41C4-4856-9BF6-1B88EA2DFC5E}" emma:medium="tactile" emma:mode="ink">
                <msink:context xmlns:msink="http://schemas.microsoft.com/ink/2010/main" type="inkWord" rotatedBoundingBox="24642,12521 29306,14032 28568,16311 23903,14799"/>
              </emma:interpretation>
              <emma:one-of disjunction-type="recognition" id="oneOf2">
                <emma:interpretation id="interp10" emma:lang="it-IT" emma:confidence="0">
                  <emma:literal>S5-R</emma:literal>
                </emma:interpretation>
                <emma:interpretation id="interp11" emma:lang="it-IT" emma:confidence="0">
                  <emma:literal>s5-R</emma:literal>
                </emma:interpretation>
                <emma:interpretation id="interp12" emma:lang="it-IT" emma:confidence="0">
                  <emma:literal>S5-tr</emma:literal>
                </emma:interpretation>
                <emma:interpretation id="interp13" emma:lang="it-IT" emma:confidence="0">
                  <emma:literal>5-4</emma:literal>
                </emma:interpretation>
                <emma:interpretation id="interp14" emma:lang="it-IT" emma:confidence="0">
                  <emma:literal>55-R</emma:literal>
                </emma:interpretation>
              </emma:one-of>
            </emma:emma>
          </inkml:annotationXML>
          <inkml:trace contextRef="#ctx0" brushRef="#br0" timeOffset="7808.1253">3719 3495 0,'-26'-26'16,"-27"0"0,-418 157-16,340 0 0,79 26 15,52 26 17,78 0-32,79 27 31,27 26-16,-27-53 1,-53-26 0,-77-52-1,-80-27 1,-52-78 0,-52-26-1,0-52 1,-26-27-1,78-26 1,27 52 0,104 27-1,79 26 1,78 52 0,0 52-1,-78-51 16,-27-27-31,-78 0 16</inkml:trace>
          <inkml:trace contextRef="#ctx0" brushRef="#br0" timeOffset="8867.2665">3954 4857 0,'184'-26'0,"-53"52"15,26-52-15,0 52 32,-52-26-17,-27 26 1,-25-26-1,-53 0-15,0-26 16,0 0 0,52-1-1,-52 27 1</inkml:trace>
          <inkml:trace contextRef="#ctx0" brushRef="#br0" timeOffset="8539.9731">4138 4831 0,'78'52'0,"-78"53"16,0 26-16,26 26 15,1-52 1,-27-27 0,0-52-1,0-26 1,0 0 0,26-52 15,26 26-31,27 26 15,52 52 1,0 27 0,-27 25-1,-25 27 17,-79-52-17,-52 26 1,-53-27-1,-78-52 1,25 1 0,1-1-1,53-26 1,51-26 0,106-53-1,25-78 1,-78 157-1</inkml:trace>
          <inkml:trace contextRef="#ctx0" brushRef="#br0" timeOffset="9178.9745">5264 5433 0,'78'0'0,"27"-26"0,0 0 16,0-1-16,-53 1 15,26 26 1,-78 26 0,0 1-1,-26-27 1,52-79-1,-26 79 1</inkml:trace>
          <inkml:trace contextRef="#ctx0" brushRef="#br0" timeOffset="9849.1467">6311 4700 0,'53'26'0,"-53"26"0,0 105 0,0 27 0,26 25 16,26 1-1,-26-27 1,0-78 0,-26-53-1,0-52 1,-26-26 0,0-79 15,0 0-16,26 1 1,52 25 0,53 53-1,52 26 1,0 52 0,-78 1-1,-53-1 1,-52-26-1,-105-26 17,0-26-32,26 0 15,79 26 1,26 0 15,79 26-31,78 79 16,52 52-1,-26 0 1,27-52 0,-210-105-1</inkml:trace>
        </inkml:traceGroup>
      </inkml:traceGroup>
    </inkml:traceGroup>
  </inkml:traceGroup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3:39.9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74BA237-0851-4528-9AF4-119BE22666DB}" emma:medium="tactile" emma:mode="ink">
          <msink:context xmlns:msink="http://schemas.microsoft.com/ink/2010/main" type="inkDrawing" rotatedBoundingBox="20868,5237 26673,4707 27011,8404 21206,8934" hotPoints="26762,6575 23974,8561 21008,6853 23796,4866" semanticType="enclosure" shapeName="Ellipse">
            <msink:sourceLink direction="with" ref="{BD6DAD57-8599-465E-A625-5D10E550DDD7}"/>
          </msink:context>
        </emma:interpretation>
      </emma:emma>
    </inkml:annotationXML>
    <inkml:trace contextRef="#ctx0" brushRef="#br0">5797 1436 0,'0'-210'0,"-104"79"16,-106 0-1,1 0 1,-1 0-1,-78-26 1,0 0 0,-52 0-1,-236 26 1,130 53 0,-25 51-1,-27 54 16,-25 51-15,25 105 0,53 79-1,105 53 1,104 25 0,131 53-1,105-27 1,105 27-1,105 0 1,156-79 0,53-52-1,105-52 1,52-80 0,52-103-1,1-106 1,-1-52-1,-104-105 1,-53-52 0,-130-104-1,-158 25 1,-157 27 15,-183 25-15,-183 54-1,-106 77 1,-51 132 0,497 52-1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37:54.81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9B6F5C1-E04F-4747-9B16-D4ACE62033ED}" emma:medium="tactile" emma:mode="ink">
          <msink:context xmlns:msink="http://schemas.microsoft.com/ink/2010/main" type="inkDrawing" rotatedBoundingBox="4686,11547 4701,11547 4701,11562 4686,11562" shapeName="Other"/>
        </emma:interpretation>
      </emma:emma>
    </inkml:annotationXML>
    <inkml:trace contextRef="#ctx0" brushRef="#br0">-5290-275 0,'0'0'0</inkml:trace>
  </inkml:traceGroup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3:41.22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7592B35-C04A-4D75-B0A2-504D1043F128}" emma:medium="tactile" emma:mode="ink">
          <msink:context xmlns:msink="http://schemas.microsoft.com/ink/2010/main" type="inkDrawing" rotatedBoundingBox="9053,-310 21438,3337 20591,6212 8207,2563" semanticType="verticalRange" shapeName="Other">
            <msink:sourceLink direction="with" ref="{815F5F9A-09C7-4C2F-AD98-453818134BD2}"/>
          </msink:context>
        </emma:interpretation>
      </emma:emma>
    </inkml:annotationXML>
    <inkml:trace contextRef="#ctx0" brushRef="#br0">12226 5202 0,'26'0'31,"105"-131"-31,-105 53 0,-52-1 0,26-52 0,-27-26 16,1 0-1,-52-52 1,-1-1 0,-52 1-1,0-27 17,-52 0-17,0 1 1,-53-1-1,-26 0 1,-26-26 0,-78 27-1,-1-1 1,-26 0 0,-26 27-1,-26 26 1,-26-27-1,-1 27 1,1 26 0,-26 0-1,-1-1 1,0 28 0,1 25-1,26 0 1,-27 53-1,27 26 17,26 26-17,-1 26 1,54 52 0,-27 53-1,52 26 1,0 0-1,27 53 1,0-27 0,52 27-1,26-53 1,78-26 0,80-53-1,78 1 1,52-27-1,26-26 1,-52-26 0</inkml:trace>
  </inkml:traceGroup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3:44.86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CE72161-7904-41B9-9D61-246D83FDE65C}" emma:medium="tactile" emma:mode="ink">
          <msink:context xmlns:msink="http://schemas.microsoft.com/ink/2010/main" type="inkDrawing" rotatedBoundingBox="5269,1436 12929,-1405 13474,63 5814,2905" semanticType="callout" shapeName="Other">
            <msink:sourceLink direction="with" ref="{68A42BD4-C151-4BBB-BA92-D7BA5568FB5D}"/>
            <msink:sourceLink direction="with" ref="{C3569CC1-6D16-4594-B39E-ABC654DCCB2C}"/>
          </msink:context>
        </emma:interpretation>
      </emma:emma>
    </inkml:annotationXML>
    <inkml:trace contextRef="#ctx0" brushRef="#br0">7698 380 0,'0'-131'0,"-157"104"15,-157-51-15,-105 26 16,-52-1 0,26 27-1,-79 26 1,26 26-1,-78 27 1,26 51 15,1 80-15,25 51 0,52 53-1,54 53 1,25-27-1,52 0 1,27-26 0,26-52-1,79-27 1,25-78 0,106-26-1,78-26 1,26-132-1,0-52 1,0-25 0,-26 130-1</inkml:trace>
  </inkml:traceGroup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3:46.5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8A42BD4-C151-4BBB-BA92-D7BA5568FB5D}" emma:medium="tactile" emma:mode="ink">
          <msink:context xmlns:msink="http://schemas.microsoft.com/ink/2010/main" type="inkDrawing" rotatedBoundingBox="3226,174 16722,-998 16941,1519 3445,2691" shapeName="Other">
            <msink:destinationLink direction="with" ref="{ACE72161-7904-41B9-9D61-246D83FDE65C}"/>
          </msink:context>
        </emma:interpretation>
      </emma:emma>
    </inkml:annotationXML>
    <inkml:trace contextRef="#ctx0" brushRef="#br0">13538 1858 0,'-104'-236'0,"-211"27"16,-51 0 15,-53 25-31,-79 1 16,-52 26-1,-78 0 1,-27 26 0,-26 0-1,1 26 1,-27 27 15,0 25-15,-27 27-1,-313 52 1,314 79 0,26 52-1,52 52 1,53 53 0,52 53-1,26-27 1,105 52 15,53-52-31,51-52 16,80-53 15,78-52-15,52-26-1,53-131 1,25-53-1,27 79 1</inkml:trace>
  </inkml:traceGroup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4:23.52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DBDFD4F-8C88-4D33-8A09-FE83E3148B2E}" emma:medium="tactile" emma:mode="ink">
          <msink:context xmlns:msink="http://schemas.microsoft.com/ink/2010/main" type="inkDrawing" rotatedBoundingBox="1472,6273 11972,6695 11965,6863 1466,6441" semanticType="underline" shapeName="Other">
            <msink:sourceLink direction="with" ref="{0B4F6F7E-B710-449D-BF29-46C994494B1D}"/>
            <msink:destinationLink direction="with" ref="{9CE67465-2734-47BD-9B20-42B7C4146E3C}"/>
          </msink:context>
        </emma:interpretation>
      </emma:emma>
    </inkml:annotationXML>
    <inkml:trace contextRef="#ctx0" brushRef="#br0">0 53 0,'78'0'0,"1"0"0,78 0 15,52 0-15,27 0 16,26 0 0,52-53-1,53 53 1,26 0 0,52 0-1,52 26 1,-25-26-1,25 27 1,1-1 0,-1 0-1,27 0 17,26 0-17,-27 1 1,27 25 15,-52-26-31,-27 27 16,1-27-1,-27 0 1,-26-26 0,-27 0-1,-104 26 1,-52 0-1,-131 0 1,-79 1 0,-209-80-1,183 53 1</inkml:trace>
  </inkml:traceGroup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4:24.19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CE67465-2734-47BD-9B20-42B7C4146E3C}" emma:medium="tactile" emma:mode="ink">
          <msink:context xmlns:msink="http://schemas.microsoft.com/ink/2010/main" type="inkDrawing" rotatedBoundingBox="3393,3872 3442,6308 3326,6310 3276,3874" semanticType="callout" shapeName="Other">
            <msink:sourceLink direction="with" ref="{4DBDFD4F-8C88-4D33-8A09-FE83E3148B2E}"/>
            <msink:sourceLink direction="with" ref="{E35C457C-414A-4F70-B1DF-665AF0AEC59F}"/>
          </msink:context>
        </emma:interpretation>
      </emma:emma>
    </inkml:annotationXML>
    <inkml:trace contextRef="#ctx0" brushRef="#br0">0 0 0,'26'79'0,"-26"104"16,0 132-16,0-27 16,26 26-1,-26-26 1,26 52 15,-26-52-15,-26-78-1,26-105 1,0-79 0,-26-79-1,78-208 1,1-54 0,-53 315-1</inkml:trace>
  </inkml:traceGroup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4:27.3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B4F6F7E-B710-449D-BF29-46C994494B1D}" emma:medium="tactile" emma:mode="ink">
          <msink:context xmlns:msink="http://schemas.microsoft.com/ink/2010/main" type="writingRegion" rotatedBoundingBox="3229,2506 14545,4640 13970,7687 2654,5552">
            <msink:destinationLink direction="with" ref="{06D90E12-1AAA-4567-A625-16509004D5F8}"/>
            <msink:destinationLink direction="with" ref="{4DBDFD4F-8C88-4D33-8A09-FE83E3148B2E}"/>
          </msink:context>
        </emma:interpretation>
      </emma:emma>
    </inkml:annotationXML>
    <inkml:traceGroup>
      <inkml:annotationXML>
        <emma:emma xmlns:emma="http://www.w3.org/2003/04/emma" version="1.0">
          <emma:interpretation id="{A45ADFBB-4D9D-4D43-8C83-F79D12C8E08F}" emma:medium="tactile" emma:mode="ink">
            <msink:context xmlns:msink="http://schemas.microsoft.com/ink/2010/main" type="paragraph" rotatedBoundingBox="3229,2506 14545,4640 13970,7687 2654,555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6C7663A-B60C-4A92-9236-25ACB52B1D06}" emma:medium="tactile" emma:mode="ink">
              <msink:context xmlns:msink="http://schemas.microsoft.com/ink/2010/main" type="line" rotatedBoundingBox="3229,2506 14545,4640 13970,7687 2654,5552"/>
            </emma:interpretation>
          </emma:emma>
        </inkml:annotationXML>
        <inkml:traceGroup>
          <inkml:annotationXML>
            <emma:emma xmlns:emma="http://www.w3.org/2003/04/emma" version="1.0">
              <emma:interpretation id="{DE7390C6-1B7E-4CC2-A552-F0CEEA63E652}" emma:medium="tactile" emma:mode="ink">
                <msink:context xmlns:msink="http://schemas.microsoft.com/ink/2010/main" type="inkWord" rotatedBoundingBox="3229,2506 14545,4640 13970,7687 2654,5552"/>
              </emma:interpretation>
              <emma:one-of disjunction-type="recognition" id="oneOf0">
                <emma:interpretation id="interp0" emma:lang="it-IT" emma:confidence="0">
                  <emma:literal>atto.</emma:literal>
                </emma:interpretation>
                <emma:interpretation id="interp1" emma:lang="it-IT" emma:confidence="0">
                  <emma:literal>atti.</emma:literal>
                </emma:interpretation>
                <emma:interpretation id="interp2" emma:lang="it-IT" emma:confidence="0">
                  <emma:literal>'il'.</emma:literal>
                </emma:interpretation>
                <emma:interpretation id="interp3" emma:lang="it-IT" emma:confidence="0">
                  <emma:literal>"il'.</emma:literal>
                </emma:interpretation>
                <emma:interpretation id="interp4" emma:lang="it-IT" emma:confidence="0">
                  <emma:literal>ai.</emma:literal>
                </emma:interpretation>
              </emma:one-of>
            </emma:emma>
          </inkml:annotationXML>
          <inkml:trace contextRef="#ctx0" brushRef="#br0">7800 729 0,'131'26'0,"-53"-52"16,-25 0-16,-27-26 0,-79-27 16,-25 1 15,-105-27-16,-1 131 17,106 26-17,51 27 1,80 26 0,104 26-1,0-105 16,-157-26-31</inkml:trace>
          <inkml:trace contextRef="#ctx0" brushRef="#br0" timeOffset="-409.1174">7695 520 0,'183'235'16,"-183"1"-16,0 26 31,-26 52-15,26 27 0,0 25-1,0-25 1,26-80-1,-26-103 1,0-80 0,26-78-1,-52-26 1,26-184 0,0-78-1,0 288 1</inkml:trace>
          <inkml:trace contextRef="#ctx0" brushRef="#br0" timeOffset="732.5138">8952 1908 0,'78'0'16,"80"-27"-16,51 27 15,27 0 1,-1 27-1,27-1 1,-78 26 0,-54-26-1,-103-26 1,-27 0 0,-79 0-1,27-78 1,52 78-1</inkml:trace>
          <inkml:trace contextRef="#ctx0" brushRef="#br0" timeOffset="1028.6364">10759 1934 0,'157'26'0,"0"0"16,-26 53-16,-26-53 16,-53 26-1,-52-52 1,-26 26 0,-53 27 15,-26-27-31,-25 53 15,103-79 1,132-105 0,-105 105-1</inkml:trace>
          <inkml:trace contextRef="#ctx0" brushRef="#br0" timeOffset="-2771.2803">442 415 0,'52'26'0,"0"0"15,1 1-15,-27-80 0,0-52 0,-52 1 16,-79-27-16,0 52 0,-52 53 15,26 78 1,27 27 0,104 26 15,52 26-15,79 0-16,78-79 15,27-104 1,-236 52-1</inkml:trace>
          <inkml:trace contextRef="#ctx0" brushRef="#br0" timeOffset="-1867.3271">2824 441 0,'27'-52'0,"-1"78"16,52 0-16,-25-26 0,-27 0 0,0-52 16,-52-27-16,-53-25 0,-104 51 0,26 53 15,78 53 1,53 25 0,79 27-1,51-27 1,80-25-1,51-79 1,-235 26 0</inkml:trace>
          <inkml:trace contextRef="#ctx0" brushRef="#br0" timeOffset="-1384.1797">5443 494 0,'-26'52'0,"-27"184"0,1 25 16,26 80-1,0-1 1,0 27-1,-1-27 1,27-52 0,0-78-1,0-105 1,0-79 0,-26-131-1,0-157 1,26-78-1,0 340 1</inkml:trace>
          <inkml:trace contextRef="#ctx0" brushRef="#br0" timeOffset="-917.5916">5443 572 0,'0'-52'0,"52"26"15,1-1-15,-53-25 0,-53-27 0,-51 1 16,-27 26 15,-131 25-15,157 80-1,79-1 1,52 53 0,105 0-1,52-53 1,-26-52-1,-52-26 1,-52 0 0,-53-27-1,-53 1 1,-25 26 15,104 52-15,-26-26-16</inkml:trace>
        </inkml:traceGroup>
      </inkml:traceGroup>
    </inkml:traceGroup>
  </inkml:traceGroup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4:25.10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6D90E12-1AAA-4567-A625-16509004D5F8}" emma:medium="tactile" emma:mode="ink">
          <msink:context xmlns:msink="http://schemas.microsoft.com/ink/2010/main" type="inkDrawing" rotatedBoundingBox="5891,3927 5895,6440 5839,6441 5834,3927" semanticType="verticalRange" shapeName="Other">
            <msink:sourceLink direction="with" ref="{0B4F6F7E-B710-449D-BF29-46C994494B1D}"/>
          </msink:context>
        </emma:interpretation>
      </emma:emma>
    </inkml:annotationXML>
    <inkml:trace contextRef="#ctx0" brushRef="#br0">56 0 0,'-26'26'0,"0"131"0,26 184 15,0-53 1,26 26 0,0 26-1,-26 1 1,0-53-1,0-79 1,-26-52 15,0-104-31,26-53 16,0-210 0,0-104 15,26-53-16,-26 367 1</inkml:trace>
  </inkml:traceGroup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4:29.22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B4630EE-1675-4A3D-8940-13132C61175F}" emma:medium="tactile" emma:mode="ink">
          <msink:context xmlns:msink="http://schemas.microsoft.com/ink/2010/main" type="inkDrawing" rotatedBoundingBox="15084,3158 21184,3278 21103,7392 15003,7273" hotPoints="20820,3265 20871,7191 15200,7266 15149,3340" semanticType="enclosure" shapeName="Rectangle">
            <msink:sourceLink direction="with" ref="{47F1D4D3-238A-428A-9C5E-13E95BEE4390}"/>
          </msink:context>
        </emma:interpretation>
      </emma:emma>
    </inkml:annotationXML>
    <inkml:trace contextRef="#ctx0" brushRef="#br0">0 0 0,'53'79'0,"-27"52"16,0 104-16,-26 53 16,0 79-1,0 26 1,-26 26 15,26 26-15,0 0-1,0-52 1,0-79 0,0-78-1,26-105 1,-26-53 0,26-52-1,53 1 1,25-54-1,106-25 1,78 0 0,105-27-1,52 79 1,79-26 0,-1 52-1,53 53 1,-26-1-1,-52 1 1,-27-53 0,-104 0-1,-132-26 17,-104-52-17,-131-53 1,-157-52-1,157 157 1</inkml:trace>
    <inkml:trace contextRef="#ctx0" brushRef="#br0" timeOffset="763.6846">629 157 0,'419'-78'0,"26"78"15,78 0 1,80 0 0,-1-53 15,-26 53-31,-26-26 31,-26 26-15,-105 0-1,-105 0 1,-131 0 0,-130 26-1,-27 1 1,-26 77-1,-26 27 1,-1 79 0,27 52-1,0 78 17,-26 236-17,52-105 1,1-25-1,25-27 1,-26-53 0,26-78-1,-25-78 1,-1-106 0,-26-51-1,0-27 1,-53-52-1,-104-79 1,157 105 0</inkml:trace>
  </inkml:traceGroup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4:31.06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7F1D4D3-238A-428A-9C5E-13E95BEE4390}" emma:medium="tactile" emma:mode="ink">
          <msink:context xmlns:msink="http://schemas.microsoft.com/ink/2010/main" type="writingRegion" rotatedBoundingBox="16732,4189 19403,4189 19403,6231 16732,6231">
            <msink:destinationLink direction="with" ref="{EB4630EE-1675-4A3D-8940-13132C61175F}"/>
          </msink:context>
        </emma:interpretation>
      </emma:emma>
    </inkml:annotationXML>
    <inkml:traceGroup>
      <inkml:annotationXML>
        <emma:emma xmlns:emma="http://www.w3.org/2003/04/emma" version="1.0">
          <emma:interpretation id="{2E7E6658-9559-4813-B012-0047704FEAFB}" emma:medium="tactile" emma:mode="ink">
            <msink:context xmlns:msink="http://schemas.microsoft.com/ink/2010/main" type="paragraph" rotatedBoundingBox="16732,4189 19403,4189 19403,6231 16732,623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7E42556-033B-499F-AB73-1F1569DD45B6}" emma:medium="tactile" emma:mode="ink">
              <msink:context xmlns:msink="http://schemas.microsoft.com/ink/2010/main" type="line" rotatedBoundingBox="16732,4189 19403,4189 19403,6231 16732,6231"/>
            </emma:interpretation>
          </emma:emma>
        </inkml:annotationXML>
        <inkml:traceGroup>
          <inkml:annotationXML>
            <emma:emma xmlns:emma="http://www.w3.org/2003/04/emma" version="1.0">
              <emma:interpretation id="{377DD428-FC3C-4A07-B249-8C3FA1A4B5F4}" emma:medium="tactile" emma:mode="ink">
                <msink:context xmlns:msink="http://schemas.microsoft.com/ink/2010/main" type="inkWord" rotatedBoundingBox="16732,4189 19403,4189 19403,6231 16732,6231"/>
              </emma:interpretation>
              <emma:one-of disjunction-type="recognition" id="oneOf0">
                <emma:interpretation id="interp0" emma:lang="it-IT" emma:confidence="0">
                  <emma:literal>IT</emma:literal>
                </emma:interpretation>
                <emma:interpretation id="interp1" emma:lang="it-IT" emma:confidence="0">
                  <emma:literal>"T</emma:literal>
                </emma:interpretation>
                <emma:interpretation id="interp2" emma:lang="it-IT" emma:confidence="0">
                  <emma:literal>in</emma:literal>
                </emma:interpretation>
                <emma:interpretation id="interp3" emma:lang="it-IT" emma:confidence="0">
                  <emma:literal>ITT</emma:literal>
                </emma:interpretation>
                <emma:interpretation id="interp4" emma:lang="it-IT" emma:confidence="0">
                  <emma:literal>igi</emma:literal>
                </emma:interpretation>
              </emma:one-of>
            </emma:emma>
          </inkml:annotationXML>
          <inkml:trace contextRef="#ctx0" brushRef="#br0">0 377 0,'340'-131'0,"1"53"16,52 25-1,26 1 1,-27 26-1,-77 0 1,-80 52 0,-104 0-1,-78 26 1,-53 53 0,-27 52-1,1 27 1,26-27-1,26 0 1,27-52 0,-53-27-1,-53-52 1,-78-130 0,-52-27 15,183 131-31</inkml:trace>
          <inkml:trace contextRef="#ctx0" brushRef="#br0" timeOffset="-420.8058">1126 377 0,'26'157'0,"27"105"16,-53 52 0,0 53-1,-27-79 17,27-131-32,-26-52 15,26-79 1,-52-26-1,-79-157 1,0-79 0,-26-52-1,157 288 1</inkml:trace>
          <inkml:trace contextRef="#ctx0" brushRef="#br0" timeOffset="187.0248">-26 377 0,'78'236'0,"-51"183"16,-27-419-1</inkml:trace>
        </inkml:traceGroup>
      </inkml:traceGroup>
    </inkml:traceGroup>
  </inkml:traceGroup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4:36.85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F3186C6-3F96-4078-B91A-9744ECC554C7}" emma:medium="tactile" emma:mode="ink">
          <msink:context xmlns:msink="http://schemas.microsoft.com/ink/2010/main" type="writingRegion" rotatedBoundingBox="20583,344 31025,829 30768,6366 20326,5881"/>
        </emma:interpretation>
      </emma:emma>
    </inkml:annotationXML>
    <inkml:traceGroup>
      <inkml:annotationXML>
        <emma:emma xmlns:emma="http://www.w3.org/2003/04/emma" version="1.0">
          <emma:interpretation id="{574B8F8A-6B68-420E-86AC-A9D9CFFEE94C}" emma:medium="tactile" emma:mode="ink">
            <msink:context xmlns:msink="http://schemas.microsoft.com/ink/2010/main" type="paragraph" rotatedBoundingBox="20801,-277 29395,1422 28868,4089 20273,238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B92CE97-6E77-4506-80CD-6165E843EE0E}" emma:medium="tactile" emma:mode="ink">
              <msink:context xmlns:msink="http://schemas.microsoft.com/ink/2010/main" type="line" rotatedBoundingBox="20801,-277 29395,1422 28868,4089 20273,2389"/>
            </emma:interpretation>
          </emma:emma>
        </inkml:annotationXML>
        <inkml:traceGroup>
          <inkml:annotationXML>
            <emma:emma xmlns:emma="http://www.w3.org/2003/04/emma" version="1.0">
              <emma:interpretation id="{6904DC15-9034-4BF6-ABC6-B5AF053B5E82}" emma:medium="tactile" emma:mode="ink">
                <msink:context xmlns:msink="http://schemas.microsoft.com/ink/2010/main" type="inkWord" rotatedBoundingBox="20627,599 23202,1108 22973,2263 20399,1754"/>
              </emma:interpretation>
              <emma:one-of disjunction-type="recognition" id="oneOf0">
                <emma:interpretation id="interp0" emma:lang="it-IT" emma:confidence="0">
                  <emma:literal>no</emma:literal>
                </emma:interpretation>
                <emma:interpretation id="interp1" emma:lang="it-IT" emma:confidence="0">
                  <emma:literal>neo</emma:literal>
                </emma:interpretation>
                <emma:interpretation id="interp2" emma:lang="it-IT" emma:confidence="0">
                  <emma:literal>ne</emma:literal>
                </emma:interpretation>
                <emma:interpretation id="interp3" emma:lang="it-IT" emma:confidence="0">
                  <emma:literal>n.</emma:literal>
                </emma:interpretation>
                <emma:interpretation id="interp4" emma:lang="it-IT" emma:confidence="0">
                  <emma:literal>noi</emma:literal>
                </emma:interpretation>
              </emma:one-of>
            </emma:emma>
          </inkml:annotationXML>
          <inkml:trace contextRef="#ctx0" brushRef="#br0">3797-3210 0,'0'52'0,"26"105"0,-26 0 16,0 1-1,-26-27 1,26-53 0,-26-26-1,26-25 17,0-27-17,0 0 1,26-53-1,26-104 1,27-26 15,26 0-31,-53 104 32,0 53-17,1 52 1,51 53-1,1 51 1,-79 28 0,1-54-1,-54-25 1,27-53 0,0 0-1,0 0 16,0-26-31,-26-26 32,52-78-32,-26 104 15</inkml:trace>
          <inkml:trace contextRef="#ctx0" brushRef="#br0" timeOffset="549.386">4740-2974 0,'104'0'16,"27"0"-16,0 26 0,0-26 15,-26-26 1,-53 26 0,-26 0-1,-26 26 17,-183 0-17,78 0 1,1 53-1,25-1 1,1 1 0,78 52-1,0-131 1,26 0 0,78 0-1,27 26 1,27-26-1,-54-26 1,-78 0 0,-26-27-1,0 1 1,27-1 15,-27 53-15</inkml:trace>
          <inkml:trace contextRef="#ctx0" brushRef="#br0" timeOffset="974.0886">5735-2477 0,'52'26'0,"53"-26"0,52-26 16,-52-26-16,-1-1 16,-51-51-1,25-1 1,-78 0 0,-26 0 15,-105 1-16,26 77 1,-25 54 0,25 77-1,52 1 1,1 52 0,104-52-1,79-26 1,-26-79-1,-105 0 1</inkml:trace>
        </inkml:traceGroup>
        <inkml:traceGroup>
          <inkml:annotationXML>
            <emma:emma xmlns:emma="http://www.w3.org/2003/04/emma" version="1.0">
              <emma:interpretation id="{A2D934D0-FB8D-45B1-A0C0-F9D33DCC8698}" emma:medium="tactile" emma:mode="ink">
                <msink:context xmlns:msink="http://schemas.microsoft.com/ink/2010/main" type="inkWord" rotatedBoundingBox="24153,385 29395,1422 28868,4089 23626,3052"/>
              </emma:interpretation>
              <emma:one-of disjunction-type="recognition" id="oneOf1">
                <emma:interpretation id="interp5" emma:lang="it-IT" emma:confidence="0">
                  <emma:literal>in</emma:literal>
                </emma:interpretation>
                <emma:interpretation id="interp6" emma:lang="it-IT" emma:confidence="0">
                  <emma:literal>un</emma:literal>
                </emma:interpretation>
                <emma:interpretation id="interp7" emma:lang="it-IT" emma:confidence="0">
                  <emma:literal>In</emma:literal>
                </emma:interpretation>
                <emma:interpretation id="interp8" emma:lang="it-IT" emma:confidence="0">
                  <emma:literal>Nn</emma:literal>
                </emma:interpretation>
                <emma:interpretation id="interp9" emma:lang="it-IT" emma:confidence="0">
                  <emma:literal>m</emma:literal>
                </emma:interpretation>
              </emma:one-of>
            </emma:emma>
          </inkml:annotationXML>
          <inkml:trace contextRef="#ctx0" brushRef="#br0" timeOffset="4387.2912">6939-1430 0,'0'-52'15,"26"0"-15,1-27 0,25-26 0,0 1 16,-25-27 0,25 0 15,26-26-15,1 26-1,0-26 1,-1 26-1,1-26 1,-1 26 0,27-26-1,-26 26 1,-1 26 0,1 0-1,-27 27 1,0 25-1,1 27 1,-27 0 0,0 26-1,0 0 1,0 52 0,-26 1-1,27 51 1,-1 27 15,0 0-15,0 26-1,0 0 1,1 27 0,-27-1-1,0 0 1,26 1-1,-26-1 1,26 0 0,0-26-1,0 0 1,1-26 0,-1 0-1,0-26 1,26 0 15,-26-27-31,1 1 16,25-53-1,-26 0 1,27-26 0,-1 0 15,0-52-16,27 0 1,-1-53 0,1 26-1,-27-25 1,27-27 0,-1 0-1,1 0 1,0-26-1,-1 26 1,1 26 0,-1 0-1,-25 27 1,25-1 0,1 27-1,-1 26 1,-25 26-1,-1 0 1,27 78 15,-53 1-15,26 52 0,-26 0-1,1 26 1,25-26-1,-26-1 1,0-51 0,27 0-1,-27-79 1,0 0 0,26-27-1,27-51 1,-1-27-1,-25 0 1,25 27 0,-25-1-1,-27 53 1,0 0 0,0 52-1,1 26 1,-1 27 15,26 26-15,0-27-1,27-52 1,0 1 0,51-27-1,1 0 1,27-27-1,25 27 1,26 0 0,1-52-1,-210 52 1</inkml:trace>
        </inkml:traceGroup>
      </inkml:traceGroup>
    </inkml:traceGroup>
    <inkml:traceGroup>
      <inkml:annotationXML>
        <emma:emma xmlns:emma="http://www.w3.org/2003/04/emma" version="1.0">
          <emma:interpretation id="{BF49BFA8-285F-487B-8196-21ABA7AB4B64}" emma:medium="tactile" emma:mode="ink">
            <msink:context xmlns:msink="http://schemas.microsoft.com/ink/2010/main" type="paragraph" rotatedBoundingBox="22090,3507 30882,3915 30768,6366 21976,595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223E775-76F1-49B3-B452-86036BA8B77A}" emma:medium="tactile" emma:mode="ink">
              <msink:context xmlns:msink="http://schemas.microsoft.com/ink/2010/main" type="line" rotatedBoundingBox="22090,3507 30882,3915 30768,6366 21976,5958"/>
            </emma:interpretation>
          </emma:emma>
        </inkml:annotationXML>
        <inkml:traceGroup>
          <inkml:annotationXML>
            <emma:emma xmlns:emma="http://www.w3.org/2003/04/emma" version="1.0">
              <emma:interpretation id="{4C8844D9-7109-4939-AA14-F9BCAAF7FECF}" emma:medium="tactile" emma:mode="ink">
                <msink:context xmlns:msink="http://schemas.microsoft.com/ink/2010/main" type="inkWord" rotatedBoundingBox="22090,3507 30882,3915 30768,6366 21976,5958"/>
              </emma:interpretation>
              <emma:one-of disjunction-type="recognition" id="oneOf2">
                <emma:interpretation id="interp10" emma:lang="it-IT" emma:confidence="0">
                  <emma:literal>nazioni</emma:literal>
                </emma:interpretation>
                <emma:interpretation id="interp11" emma:lang="it-IT" emma:confidence="0">
                  <emma:literal>nazione</emma:literal>
                </emma:interpretation>
                <emma:interpretation id="interp12" emma:lang="it-IT" emma:confidence="0">
                  <emma:literal>nzdn</emma:literal>
                </emma:interpretation>
                <emma:interpretation id="interp13" emma:lang="it-IT" emma:confidence="0">
                  <emma:literal>nastri</emma:literal>
                </emma:interpretation>
                <emma:interpretation id="interp14" emma:lang="it-IT" emma:confidence="0">
                  <emma:literal>nadn</emma:literal>
                </emma:interpretation>
              </emma:one-of>
            </emma:emma>
          </inkml:annotationXML>
          <inkml:trace contextRef="#ctx0" brushRef="#br1" timeOffset="9058.0417">5290 246 0,'26'53'0,"0"51"16,-26 27-16,0 27 16,0-28-1,0-25 1,0-52-1,0-27 1,0 0 0,26-52 15,26-53-15,1-52-1,-1-26 1,27 26-1,-1 0 1,1 53 0,26 52-1,-1 78 17,1 105-17,-53-26 1,-25-26-1,-1-53 1,-26 0 0,0-25-1,-26-1 1,26 0 0,-27-26-1,1-79 1,26 79-1</inkml:trace>
          <inkml:trace contextRef="#ctx0" brushRef="#br1" timeOffset="9650.2869">6573 613 0,'52'26'16,"0"-26"-16,53 26 0,0-26 0,0 0 15,26 0 1,-79 27 0,-52-27-1,-52 26 1,-53-26 0,-26 52-1,26 0 1,0 1 15,79-1-15,26-26-1,0-26 1,26 0 0,79 27-1,26-27 1,0 26-1,-26-26 1,-53 0 0,-26 0-1,0 0 1,-26-53 0,0 53-1</inkml:trace>
          <inkml:trace contextRef="#ctx0" brushRef="#br1" timeOffset="10589.3085">7489 875 0,'26'-26'0,"0"-1"0,27-51 16,-1-1-16,1 1 0,25-79 16,-25 78-1,-1 27 1,-52 52 0,0 0-1,0 26 1,0 26-1,0 53 1,0 0 0,26-27 15,-78 79-15,52-78-1,-53 0 1,-25-1-1,-1-52 1,27 0 0,26 1-1,26-27 1,52 26 0,53-26-1,52 26 1,-26 0-1,-53-26 1,-25 26 0,-53-26 15,0 0-15,0-104-1,26 25 1,-26 79-1</inkml:trace>
          <inkml:trace contextRef="#ctx0" brushRef="#br1" timeOffset="13332.3389">8641 1006 0,'26'-26'16,"1"-1"-16,-1 1 0,26-26 0,1-27 16,-27 27-16,26-27 15,0 1 1,1-27 0,25 0-1,-25 1 1,-1-1-1,27 26 1,-1-25 0,1-1-1,-27 26 1,27 1 0,-1 25-1,1 1 1,-27 0-1,-26 25 1,1 27 0,-1 0-1,-26 53 1,26-1 15,-26 53-31,0 26 31,0 0-15,26 26 0,0 0-1,27 52 1,-1 27 0,0-79 15,1 0-16,-27 0 1,26 1 0,1-28-1,-27 1 1,26 0 0,1-52-1,-1-1 1,0-25-1,-25-27 1,25-26 0,-26 0-1,27-26 1,-1 0 0,0-27-1,27-25 1,-1-1-1,-25 1 1,-1-1 15,1 0-15,-27-25 0,26 25-1,-26-26 1,27 27-1,-1-1 1,0 1 0,1-1-1,-1 1 1,0-1 0,1 27-1,-1-1 1,1 27-1,-27 0 1,26 0 0,-26 26-1,1 0 17,25 0-32,-26 0 15,26 26 1,-25 0 15,-1 0-15,0 27-1,0-1 1,0 27 0,1-1-1,-1-25 1,0 25-1,0 1 1,0-27 0,27 0-1,-27-25 1,0-27 0,26 0-1,-25-27 1,25 1-1,27-52 1,-27-1 0,26 1-1,27-1 17,-26 0-17,-27 27 1,1 26-1,-1 0 1,0 26 0,-26 26-1,27 26 1,-27 27 0,0-1-1,27 1 1,-27-1-1,26-25 1,0-27 0,1 0-1,-1-52 1,27 0 0,-1-27-1,1 27 1,-27-26-1,1 52 1,-1-26 0,0 26 15,1 26-15,-1-26-1,0 26 1,-25 0-1,-27-26 1,0 0 0</inkml:trace>
        </inkml:traceGroup>
      </inkml:traceGroup>
    </inkml:traceGroup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38:14.95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54DDF96-BED6-4164-97DE-17B39BCE44EE}" emma:medium="tactile" emma:mode="ink">
          <msink:context xmlns:msink="http://schemas.microsoft.com/ink/2010/main" type="writingRegion" rotatedBoundingBox="17386,1911 31396,1911 31396,12044 17386,12044"/>
        </emma:interpretation>
      </emma:emma>
    </inkml:annotationXML>
    <inkml:traceGroup>
      <inkml:annotationXML>
        <emma:emma xmlns:emma="http://www.w3.org/2003/04/emma" version="1.0">
          <emma:interpretation id="{4B2D0787-1C95-4B00-8051-154369C32347}" emma:medium="tactile" emma:mode="ink">
            <msink:context xmlns:msink="http://schemas.microsoft.com/ink/2010/main" type="paragraph" rotatedBoundingBox="17942,1811 23482,2197 23325,4456 17785,407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56F2DCE-0A44-461E-BA6B-2014E0737614}" emma:medium="tactile" emma:mode="ink">
              <msink:context xmlns:msink="http://schemas.microsoft.com/ink/2010/main" type="line" rotatedBoundingBox="17942,1811 23482,2197 23325,4456 17785,4070"/>
            </emma:interpretation>
          </emma:emma>
        </inkml:annotationXML>
        <inkml:traceGroup>
          <inkml:annotationXML>
            <emma:emma xmlns:emma="http://www.w3.org/2003/04/emma" version="1.0">
              <emma:interpretation id="{D3E9D17B-0E8B-4E34-AD87-DAEA5B59F386}" emma:medium="tactile" emma:mode="ink">
                <msink:context xmlns:msink="http://schemas.microsoft.com/ink/2010/main" type="inkWord" rotatedBoundingBox="17942,1811 23482,2197 23325,4456 17785,4070"/>
              </emma:interpretation>
              <emma:one-of disjunction-type="recognition" id="oneOf0">
                <emma:interpretation id="interp0" emma:lang="it-IT" emma:confidence="0">
                  <emma:literal>sta</emma:literal>
                </emma:interpretation>
                <emma:interpretation id="interp1" emma:lang="it-IT" emma:confidence="0">
                  <emma:literal>VERE</emma:literal>
                </emma:interpretation>
                <emma:interpretation id="interp2" emma:lang="it-IT" emma:confidence="0">
                  <emma:literal>stia</emma:literal>
                </emma:interpretation>
                <emma:interpretation id="interp3" emma:lang="it-IT" emma:confidence="0">
                  <emma:literal>sia</emma:literal>
                </emma:interpretation>
                <emma:interpretation id="interp4" emma:lang="it-IT" emma:confidence="0">
                  <emma:literal>Vasta</emma:literal>
                </emma:interpretation>
              </emma:one-of>
            </emma:emma>
          </inkml:annotationXML>
          <inkml:trace contextRef="#ctx0" brushRef="#br0">-965-2588 0,'235'-26'0,"-51"52"0,-27-26 16,-53 0 0,-25-26-1,-53 26 1,-26 0 0,-26 0-1,26 0 1</inkml:trace>
          <inkml:trace contextRef="#ctx0" brushRef="#br0" timeOffset="717.1354">134-1645 0,'105'-52'0,"-26"-1"16,-27-25-16,0-1 0,-25 27 16,-1 26-1,-26-1 1,0 27 0,0 53-1,0 25 1,0 1-1,26 26 17,-26-1-17,-26-51 1,-27-1 0,-25-26-1,-53 0 1,26 1-1,53-1 1,52 0 0,52 0-1,53-26 1,52 26 0,-26-26-1,-52 0 16,-53 0-15,-26 0 0,-53 0-1,-51-26 1,104 26 0</inkml:trace>
          <inkml:trace contextRef="#ctx0" brushRef="#br0" timeOffset="-2720.4413">-4815-3399 0,'27'0'0,"-27"78"0,26 79 0,0 27 31,0 25-31,26 53 16,1-26 0,-1-1-1,1-25 1,-27-53 0,26-79-1,1-51 1,-1-54-1,0-77 1,53-53 0,-53-53-1,27 1 1,26-27 15,-1 0-15,27 27-1,0 25 1,-26 27 0,-53 79-1,-25 52 1,-54 26 0,-25 78-1,0-26 1,52-52-1</inkml:trace>
          <inkml:trace contextRef="#ctx0" brushRef="#br0" timeOffset="-685.9556">-1908-3190 0,'79'0'15,"-53"52"-15,0 53 0,0 78 0,0 27 31,27-1-15,-1-25 0,0-1-1,1-26 1,-1-78 0,-52-27-1,0-26 1,26-52-1,1-79 1,51-52 0,-78 157-1</inkml:trace>
          <inkml:trace contextRef="#ctx0" brushRef="#br0" timeOffset="-1091.293">-1777-3216 0,'0'26'0,"-52"26"16,-79 79-16,-53 26 0,-25 1 16,26 25-1,52-26 16,78-52-15,27-27 0,0 1 15,78-27-31,27 1 16,104-1-1,27-26 1,51 27-1,-25-27 1,-26 26 0,-79-52-1,-79 0 1,-52 0 0,-26-78-1,-53-1 1,-26-52-1,105 131 1</inkml:trace>
          <inkml:trace contextRef="#ctx0" brushRef="#br0" timeOffset="-265.0283">-834-3190 0,'26'26'0,"-26"79"16,-26 52-16,-27 53 0,-25 25 15,51 1 1,1-27 0,79-51-1,25-54 1,27-25 0,52-27 15,26-26-16,-26-52 1,1-26 0,-106-27-1,-26-25 1,-104-54 0,78 158-1</inkml:trace>
          <inkml:trace contextRef="#ctx0" brushRef="#br0" timeOffset="-1901.9678">-3898-1566 0,'105'-27'0,"-27"-25"0,-25-27 0,-1 27 32,0-26-17,-52 51 1,26 1-1,-26 26 1,27 0 0,-54 53-1,54 25 1,-27 1 0,0 25-1,0-25 1,26-1 15,-105 27-15,1-79-1,-53 1 1,0-1 0,52-26-1,53 26 1,26-26-1,79 0 1,78 26 0,0-26-1,26 26 1,-52 1 0,-78-27 15,-53 0-31,0 0 31,-27 26-15,-25-52-1,78-53 1,-26 79 0</inkml:trace>
        </inkml:traceGroup>
      </inkml:traceGroup>
    </inkml:traceGroup>
    <inkml:traceGroup>
      <inkml:annotationXML>
        <emma:emma xmlns:emma="http://www.w3.org/2003/04/emma" version="1.0">
          <emma:interpretation id="{F97045A5-9ABC-4BF5-B57C-A5554DCFF2CE}" emma:medium="tactile" emma:mode="ink">
            <msink:context xmlns:msink="http://schemas.microsoft.com/ink/2010/main" type="paragraph" rotatedBoundingBox="17396,4326 23676,4700 23665,4876 17386,45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966C8CC-4F70-404B-93FB-D7497AA80078}" emma:medium="tactile" emma:mode="ink">
              <msink:context xmlns:msink="http://schemas.microsoft.com/ink/2010/main" type="line" rotatedBoundingBox="17396,4326 23676,4700 23665,4876 17386,4503"/>
            </emma:interpretation>
          </emma:emma>
        </inkml:annotationXML>
        <inkml:traceGroup>
          <inkml:annotationXML>
            <emma:emma xmlns:emma="http://www.w3.org/2003/04/emma" version="1.0">
              <emma:interpretation id="{C231D686-85B3-4E37-9DE9-A5D6857F8DBA}" emma:medium="tactile" emma:mode="ink">
                <msink:context xmlns:msink="http://schemas.microsoft.com/ink/2010/main" type="inkWord" rotatedBoundingBox="17396,4326 23676,4700 23665,4876 17386,4503"/>
              </emma:interpretation>
              <emma:one-of disjunction-type="recognition" id="oneOf1">
                <emma:interpretation id="interp5" emma:lang="it-IT" emma:confidence="0">
                  <emma:literal>_</emma:literal>
                </emma:interpretation>
                <emma:interpretation id="interp6" emma:lang="it-IT" emma:confidence="0">
                  <emma:literal>-</emma:literal>
                </emma:interpretation>
                <emma:interpretation id="interp7" emma:lang="it-IT" emma:confidence="0">
                  <emma:literal>.</emma:literal>
                </emma:interpretation>
                <emma:interpretation id="interp8" emma:lang="it-IT" emma:confidence="0">
                  <emma:literal>,</emma:literal>
                </emma:interpretation>
                <emma:interpretation id="interp9" emma:lang="it-IT" emma:confidence="0">
                  <emma:literal>i</emma:literal>
                </emma:interpretation>
              </emma:one-of>
            </emma:emma>
          </inkml:annotationXML>
          <inkml:trace contextRef="#ctx0" brushRef="#br0" timeOffset="1387.5011">-5365-807 0,'210'-26'0,"-1"0"16,53 26-16,79 0 16,-1 0-1,79 0 1,26 26-1,79 0 1,26 0 15,0 0-15,-27 27 0,-51-1-1,-27 0 1,-78 1-1,-79-53 1,-79 26 0,-104-26-1,-79 0 1,-52 0 0,-131 0-1,-53 0 1,210 0-1</inkml:trace>
        </inkml:traceGroup>
      </inkml:traceGroup>
    </inkml:traceGroup>
    <inkml:traceGroup>
      <inkml:annotationXML>
        <emma:emma xmlns:emma="http://www.w3.org/2003/04/emma" version="1.0">
          <emma:interpretation id="{85AB66D2-06B4-49EF-9E48-5CE3A6F8ADD2}" emma:medium="tactile" emma:mode="ink">
            <msink:context xmlns:msink="http://schemas.microsoft.com/ink/2010/main" type="paragraph" rotatedBoundingBox="18172,5027 31396,5027 31396,12044 18172,1204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9D9204A-C0F4-4762-92BD-FA6612BFC469}" emma:medium="tactile" emma:mode="ink">
              <msink:context xmlns:msink="http://schemas.microsoft.com/ink/2010/main" type="line" rotatedBoundingBox="18172,5027 31396,5027 31396,12044 18172,12044"/>
            </emma:interpretation>
          </emma:emma>
        </inkml:annotationXML>
        <inkml:traceGroup>
          <inkml:annotationXML>
            <emma:emma xmlns:emma="http://www.w3.org/2003/04/emma" version="1.0">
              <emma:interpretation id="{67012B2D-3BE6-4E89-9D3C-22A31176C522}" emma:medium="tactile" emma:mode="ink">
                <msink:context xmlns:msink="http://schemas.microsoft.com/ink/2010/main" type="inkWord" rotatedBoundingBox="22519,5262 31396,5262 31396,12044 22519,12044"/>
              </emma:interpretation>
              <emma:one-of disjunction-type="recognition" id="oneOf2">
                <emma:interpretation id="interp10" emma:lang="it-IT" emma:confidence="0">
                  <emma:literal>Altro</emma:literal>
                </emma:interpretation>
                <emma:interpretation id="interp11" emma:lang="it-IT" emma:confidence="0">
                  <emma:literal>ATEO</emma:literal>
                </emma:interpretation>
                <emma:interpretation id="interp12" emma:lang="it-IT" emma:confidence="0">
                  <emma:literal>Feto</emma:literal>
                </emma:interpretation>
                <emma:interpretation id="interp13" emma:lang="it-IT" emma:confidence="0">
                  <emma:literal>FEO</emma:literal>
                </emma:interpretation>
                <emma:interpretation id="interp14" emma:lang="it-IT" emma:confidence="0">
                  <emma:literal>Fato</emma:literal>
                </emma:interpretation>
              </emma:one-of>
            </emma:emma>
          </inkml:annotationXML>
          <inkml:trace contextRef="#ctx0" brushRef="#br0" timeOffset="6100.5254">-4579 2047 0,'131'0'0,"52"26"0,53 1 0,26-1 47,-27 0-47,-25 0 15,-105 0 1,-53 0-1,-52-26 1,-78 0 0,-27-26-1,105 26 1</inkml:trace>
          <inkml:trace contextRef="#ctx0" brushRef="#br1" timeOffset="-30706.2691">-232 712 0,'236'-53'0,"-1"53"16,1 0-16,-53 27 15,-26-27 1,-104 0-1,-27 0 1,-79 26 15,-25-52-15,78 26 0</inkml:trace>
          <inkml:trace contextRef="#ctx0" brushRef="#br0" timeOffset="5773.1375">-3793 1052 0,'0'52'15,"-27"27"-15,1 78 0,0 26 0,0 1 16,26 25 15,0 1-15,0-27-1,26-52 1,0-26 0,-26-53 15,0-26-31,0-26 16,-26-52-1,-26-53 1,-1-26-1,53 131 1</inkml:trace>
          <inkml:trace contextRef="#ctx0" brushRef="#br1" timeOffset="-31002.4772">134 5 0,'53'-53'0,"-53"79"0,-26 79 0,-53 52 16,53 53-16,0-1 16,0 27-1,26 0 1,26-53-1,0 0 1,79-52 0,26-52-1,26-53 1,-26-26 0,0-52-1,-53-53 1,-104-52-1,26 157 1</inkml:trace>
          <inkml:trace contextRef="#ctx0" brushRef="#br1" timeOffset="-29490.2569">920 1864 0,'52'0'0,"1"-26"0,25-27 16,1 1-16,-1-27 0,-25 27 16,-27 26-1,0 0 1,-26 26 0,-26 0-1,0 52 1,0 27-1,-1-1 1,27 27 0,27 0-1,-27-27 1,-27 1 0,-25-27-1,0-26 1,-1 0-1,27-26 17,26 0-17,79 27 1,52-27 0,26 0-1,-26 26 1,-27-26-1,-51 26 1,-53-52 0,0 26-1</inkml:trace>
          <inkml:trace contextRef="#ctx0" brushRef="#br1" timeOffset="-31704.0227">2203 1497 0,'79'-26'16,"52"26"-16,104 0 0,27 52 15,105-78 1,26 79 0,-27-1-1,1-26 1,-105 0-1,-79-26 1,-105 0 0,-104 0-1,-52-52 1,78 52 0</inkml:trace>
          <inkml:trace contextRef="#ctx0" brushRef="#br0" timeOffset="2042.2769">-3191-126 0,'131'-53'0,"0"1"0,0 26 15,0 0 1,0 52 0,-53 0 15,-52 53-31,-78 25 15,-27 1 1,1 26 0,-53 26-1,26-26 1,79-26 0,26-27-1,105 1 1,52-27-1,26 1 1,27-53 0,-53 26 15,-53-52-31,-51 26 31,-27-53-15,-78-25-1,-79 25 1,131 53 0</inkml:trace>
          <inkml:trace contextRef="#ctx0" brushRef="#br0" timeOffset="12920.14">7231 2021 0,'-157'-183'16,"-27"104"-16,-130 27 31,-79-1-15,-78 80-1,0 25 1,25 26 0,1 27-1,-52 79 1,78 130-1,26 26 1,105 53 0,52 0 15,105 0-31,105-27 16,79-78-1,104 79 16,105-1-31,78-51 32,53-27-32,52-27 15,0-51 1,53-53 0,-53-26 15,-26-105-16,0 0 1,26-78 0,-26-53-1,-53-52 1,-51-52 15,-27-53-15,-53-52-1,-51-53 1,-106-78 0,1 0-1,-105 0 1,-27 26 15,-104 0-15,-105 26-1,-131 26 17,-183 79-32,-235 210 15,811 78 1</inkml:trace>
        </inkml:traceGroup>
      </inkml:traceGroup>
    </inkml:traceGroup>
  </inkml:traceGroup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5:44.069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1474E631-E2C3-484D-84A6-66F286087435}" emma:medium="tactile" emma:mode="ink">
          <msink:context xmlns:msink="http://schemas.microsoft.com/ink/2010/main" type="writingRegion" rotatedBoundingBox="27468,3272 28777,3272 28777,4241 27468,4241"/>
        </emma:interpretation>
      </emma:emma>
    </inkml:annotationXML>
    <inkml:traceGroup>
      <inkml:annotationXML>
        <emma:emma xmlns:emma="http://www.w3.org/2003/04/emma" version="1.0">
          <emma:interpretation id="{47F33B8A-059A-4323-BC3A-8981BEFE09DF}" emma:medium="tactile" emma:mode="ink">
            <msink:context xmlns:msink="http://schemas.microsoft.com/ink/2010/main" type="paragraph" rotatedBoundingBox="27468,3272 28777,3272 28777,4241 27468,424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0621837-1F2F-4CA9-8094-0571C983AE30}" emma:medium="tactile" emma:mode="ink">
              <msink:context xmlns:msink="http://schemas.microsoft.com/ink/2010/main" type="line" rotatedBoundingBox="27468,3272 28777,3272 28777,4241 27468,4241"/>
            </emma:interpretation>
          </emma:emma>
        </inkml:annotationXML>
        <inkml:traceGroup>
          <inkml:annotationXML>
            <emma:emma xmlns:emma="http://www.w3.org/2003/04/emma" version="1.0">
              <emma:interpretation id="{116F423B-59A7-46E6-B9FD-C81458F6E262}" emma:medium="tactile" emma:mode="ink">
                <msink:context xmlns:msink="http://schemas.microsoft.com/ink/2010/main" type="inkWord" rotatedBoundingBox="27468,3272 28777,3272 28777,4241 27468,4241"/>
              </emma:interpretation>
              <emma:one-of disjunction-type="recognition" id="oneOf0">
                <emma:interpretation id="interp0" emma:lang="it-IT" emma:confidence="0">
                  <emma:literal>+</emma:literal>
                </emma:interpretation>
                <emma:interpretation id="interp1" emma:lang="it-IT" emma:confidence="0">
                  <emma:literal>t</emma:literal>
                </emma:interpretation>
                <emma:interpretation id="interp2" emma:lang="it-IT" emma:confidence="0">
                  <emma:literal>x</emma:literal>
                </emma:interpretation>
                <emma:interpretation id="interp3" emma:lang="it-IT" emma:confidence="0">
                  <emma:literal>X</emma:literal>
                </emma:interpretation>
                <emma:interpretation id="interp4" emma:lang="it-IT" emma:confidence="0">
                  <emma:literal>#</emma:literal>
                </emma:interpretation>
              </emma:one-of>
            </emma:emma>
          </inkml:annotationXML>
          <inkml:trace contextRef="#ctx0" brushRef="#br0">10710-461 0,'105'0'15,"52"-26"-15,26 26 0,27 0 16,-27 0-1,0 0 1,-52 0 15,0 0 1,-105 0-17,-26 0 1,0 0-1,-26 26 1,-26 1 0,52-27-1</inkml:trace>
          <inkml:trace contextRef="#ctx0" brushRef="#br0" timeOffset="-374.0496">11338-906 0,'0'26'0,"0"53"15,0 52-15,0 26 0,-26 26 16,26-52-1,-26-26 1,26-53 0,0 1-1,0-27 1,0 0 0,0-52-1,-79 0 16,27-79-15,0 0 0,52 105-1</inkml:trace>
        </inkml:traceGroup>
      </inkml:traceGroup>
    </inkml:traceGroup>
  </inkml:traceGroup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5:47.374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2467E357-D06C-409E-963F-275291054738}" emma:medium="tactile" emma:mode="ink">
          <msink:context xmlns:msink="http://schemas.microsoft.com/ink/2010/main" type="inkDrawing" rotatedBoundingBox="19819,14091 33226,14028 33229,14547 19822,14611" semanticType="underline" shapeName="Other">
            <msink:sourceLink direction="with" ref="{D03597E2-F12E-473D-85C0-547DEBF7763F}"/>
          </msink:context>
        </emma:interpretation>
      </emma:emma>
    </inkml:annotationXML>
    <inkml:trace contextRef="#ctx0" brushRef="#br0">13407 445 0,'-53'-26'0,"-25"-1"16,-53 27-16,-79 0 0,-25 27 15,-53-54 1,-53 27-1,-25-52 17,-106 0-32,1-1 15,-79 1 17,-26-27-17,-52 27 1,-1 0-1,1 52 1,-27 0 0,0 0-1,1 26 1,25 0 0,-25 26-1,-1-25 1,0 51-1,27-25 1,26-1 0,78-26-1,79 0 1,78 0 0,132 27-1,77-27 1,106-26-1,26 0 1,26 0 0,0 0 15,0 0-15,-26 52-1,-105-25 1,131-27-16</inkml:trace>
  </inkml:traceGroup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5:45.051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15B0D19E-B84B-482E-B08D-8F1BDE7A8FF8}" emma:medium="tactile" emma:mode="ink">
          <msink:context xmlns:msink="http://schemas.microsoft.com/ink/2010/main" type="writingRegion" rotatedBoundingBox="29491,6318 30918,10930 29825,11268 28398,6657"/>
        </emma:interpretation>
      </emma:emma>
    </inkml:annotationXML>
    <inkml:traceGroup>
      <inkml:annotationXML>
        <emma:emma xmlns:emma="http://www.w3.org/2003/04/emma" version="1.0">
          <emma:interpretation id="{6C112E14-B62B-41E5-B094-DD02B39308F4}" emma:medium="tactile" emma:mode="ink">
            <msink:context xmlns:msink="http://schemas.microsoft.com/ink/2010/main" type="paragraph" rotatedBoundingBox="29491,6318 30918,10930 29825,11268 28398,665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2823830-F13F-4492-8391-A26590935C0A}" emma:medium="tactile" emma:mode="ink">
              <msink:context xmlns:msink="http://schemas.microsoft.com/ink/2010/main" type="line" rotatedBoundingBox="29491,6318 30918,10930 29825,11268 28398,6657"/>
            </emma:interpretation>
          </emma:emma>
        </inkml:annotationXML>
        <inkml:traceGroup>
          <inkml:annotationXML>
            <emma:emma xmlns:emma="http://www.w3.org/2003/04/emma" version="1.0">
              <emma:interpretation id="{D5929243-419F-4314-8342-DA50B3859F2D}" emma:medium="tactile" emma:mode="ink">
                <msink:context xmlns:msink="http://schemas.microsoft.com/ink/2010/main" type="inkWord" rotatedBoundingBox="29491,6318 30918,10930 29825,11268 28398,6657"/>
              </emma:interpretation>
              <emma:one-of disjunction-type="recognition" id="oneOf0">
                <emma:interpretation id="interp0" emma:lang="it-IT" emma:confidence="0">
                  <emma:literal>L.</emma:literal>
                </emma:interpretation>
                <emma:interpretation id="interp1" emma:lang="it-IT" emma:confidence="0">
                  <emma:literal>TI</emma:literal>
                </emma:interpretation>
                <emma:interpretation id="interp2" emma:lang="it-IT" emma:confidence="0">
                  <emma:literal>Ti</emma:literal>
                </emma:interpretation>
                <emma:interpretation id="interp3" emma:lang="it-IT" emma:confidence="0">
                  <emma:literal>Lì.</emma:literal>
                </emma:interpretation>
                <emma:interpretation id="interp4" emma:lang="it-IT" emma:confidence="0">
                  <emma:literal>tt</emma:literal>
                </emma:interpretation>
              </emma:one-of>
            </emma:emma>
          </inkml:annotationXML>
          <inkml:trace contextRef="#ctx0" brushRef="#br0">12255 2289 0,'26'52'0,"-26"27"16,0 78-16,-26 0 0,26 0 16,0 0-1,0-26 1,26-26 0,0-27-1,-26-51 1,0-27-1,0 0 17,-52-105-17,-27 0 1,1 0 0,-53 27-1,52-1 1,1 53-1,52 52 1,26 0 0,26-26-1,78 0 1,54 0 0,25-26-1,-26 26 1,26 26 15,-26 1-31,-52-1 31,-26 0-31,-27 0 16,-26-26 0,-26 0-1,-26-26 16,0-26-15,-26 25 0,52 27-16</inkml:trace>
          <inkml:trace contextRef="#ctx0" brushRef="#br0" timeOffset="1137.7342">12936 6531 0,'104'0'0,"54"26"16,25-52-16,26 0 0,-25 0 15,-80 26 1,1 0-1,-79 0 17,-26 26-17,0-26-15</inkml:trace>
          <inkml:trace contextRef="#ctx0" brushRef="#br0" timeOffset="888.3678">13276 6007 0,'26'26'0,"0"27"15,1 78-15,-27 52 0,-27-26 16,54 0 0,-27-26 15,0-26-15,0-53-1,0-52 1,-53-26-1,27-52 1,0-1 0,26 79-1</inkml:trace>
        </inkml:traceGroup>
      </inkml:traceGroup>
    </inkml:traceGroup>
  </inkml:traceGroup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4:56.581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C1F8B794-8DDC-4A89-9411-6334F112894B}" emma:medium="tactile" emma:mode="ink">
          <msink:context xmlns:msink="http://schemas.microsoft.com/ink/2010/main" type="writingRegion" rotatedBoundingBox="20851,7434 33908,7914 33551,17633 20494,17153"/>
        </emma:interpretation>
      </emma:emma>
    </inkml:annotationXML>
    <inkml:traceGroup>
      <inkml:annotationXML>
        <emma:emma xmlns:emma="http://www.w3.org/2003/04/emma" version="1.0">
          <emma:interpretation id="{972A8460-7F20-46C0-84C3-BB674EDFD076}" emma:medium="tactile" emma:mode="ink">
            <msink:context xmlns:msink="http://schemas.microsoft.com/ink/2010/main" type="paragraph" rotatedBoundingBox="23333,7441 32134,7922 31994,10500 23192,1001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D6BA156-05E2-43F1-859E-308E78B1146B}" emma:medium="tactile" emma:mode="ink">
              <msink:context xmlns:msink="http://schemas.microsoft.com/ink/2010/main" type="line" rotatedBoundingBox="23333,7441 32134,7922 31994,10500 23192,10019"/>
            </emma:interpretation>
          </emma:emma>
        </inkml:annotationXML>
        <inkml:traceGroup>
          <inkml:annotationXML>
            <emma:emma xmlns:emma="http://www.w3.org/2003/04/emma" version="1.0">
              <emma:interpretation id="{A2BA4CCB-3DAB-4994-872E-7FDF32E59BF1}" emma:medium="tactile" emma:mode="ink">
                <msink:context xmlns:msink="http://schemas.microsoft.com/ink/2010/main" type="inkWord" rotatedBoundingBox="23333,7441 32134,7922 31994,10500 23192,10019"/>
              </emma:interpretation>
              <emma:one-of disjunction-type="recognition" id="oneOf0">
                <emma:interpretation id="interp0" emma:lang="it-IT" emma:confidence="0">
                  <emma:literal>norme</emma:literal>
                </emma:interpretation>
                <emma:interpretation id="interp1" emma:lang="it-IT" emma:confidence="0">
                  <emma:literal>norma</emma:literal>
                </emma:interpretation>
                <emma:interpretation id="interp2" emma:lang="it-IT" emma:confidence="0">
                  <emma:literal>nomi</emma:literal>
                </emma:interpretation>
                <emma:interpretation id="interp3" emma:lang="it-IT" emma:confidence="0">
                  <emma:literal>nanna</emma:literal>
                </emma:interpretation>
                <emma:interpretation id="interp4" emma:lang="it-IT" emma:confidence="0">
                  <emma:literal>nasini</emma:literal>
                </emma:interpretation>
              </emma:one-of>
            </emma:emma>
          </inkml:annotationXML>
          <inkml:trace contextRef="#ctx0" brushRef="#br0">6520 4279 0,'26'-26'15,"1"26"-15,-1 26 0,-26 0 0,26 27 16,-26 51-16,26 1 0,-26-26 0,0 25 31,0 1-15,-26-26-1,26-27 1,0-26 0,0-26-1,0-26 1,26-26 0,0-53-1,1 0 1,25 0-1,26-26 1,27 27 0,26 51-1,0 1 1,0 26 0,-52 52 15,-27 53-31,-26-1 15,-26 53 1,0 0 0,-26 0-1,26 0 1,0-26 0,0-53-1,-26-26 16,26-26-15,0-78 0,26-27 15,-26 105-15</inkml:trace>
          <inkml:trace contextRef="#ctx0" brushRef="#br0" timeOffset="618.5463">7960 4672 0,'53'0'0,"52"0"0,25 26 0,-51-26 0,-27 0 16,1 26 0,-53-26-1,-79 26 1,1-52 15,-27 26-15,-52 52-1,26 27 1,52 0 0,79-79-1,27 26 1,51-26 0,53 26-1,0 0 1,-26 0-1,-27-52 1,-25-26 0,-27-27-1,-26 79 1</inkml:trace>
          <inkml:trace contextRef="#ctx0" brushRef="#br0" timeOffset="1095.8501">8720 4488 0,'131'-26'0,"-27"52"0,1 1 16,0 25-16,-53-26 16,-52 27-1,-26-1 1,-52 26 0,-53 27-1,52 0 1,79-26-1,26-27 17,27 0-17,25-78 1,1 78 0,-1-52-1,-25 27 1,-1-1-1,-26-52 1,-26-53 0,0 79-1</inkml:trace>
          <inkml:trace contextRef="#ctx0" brushRef="#br0" timeOffset="3402.4893">10081 5143 0,'27'0'16,"-1"-26"-16,26 0 15,-26-27-15,27 1 0,-1-27 0,1 1 0,-1-27 16,0 0 15,1 1-15,25-27-1,-25 0 1,25 26 0,-26-26-1,27 26 1,-27 1 0,27 25-1,-27 0 1,1 27-1,-1 26 1,0 0 0,-25 0-1,-1 26 1,0 26 0,0 26-1,0 27 1,1 25-1,-1 27 1,0 0 0,0 26 15,26-26-15,1 26-1,-1 1 1,1-1-1,-1 26 1,27-52 0,-27 26-1,0-26 1,27 26 0,-27-26-1,1 0 1,-1-26-1,0-27 1,1 1 0,-1-27-1,0-26 1,1-26 0,-1-26-1,27 0 16,-27-53-15,0-25 0,1-1-1,-1 0 1,1-26 0,-1 0-1,0-26 1,1 26-1,25-26 1,1 26 0,-27 26-1,27 1 1,-1-1 0,-25 53 15,-1 25-16,-26 27 1,27 27-16,-27 25 16,26 27-1,-26-1 17,1 53-32,-1-26 15,0-27 16,26 1-15,-26-27 0,27 1-1,-27-27 1,26-52 0,1-1-1,25-25 1,1-26-1,-27-27 1,1 52 0,-27-25-1,26 52 1,-26-1 0,1 27-1,-27 53 1,26-1-1,0 27 1,0-1 0,0-25-1,53-27 1,-1 0 15,27-26-15,0-26-1,0 0 1,-1 26 0,1 26-1,0 79 1,-27-27 0,-78-78 15</inkml:trace>
        </inkml:traceGroup>
      </inkml:traceGroup>
    </inkml:traceGroup>
    <inkml:traceGroup>
      <inkml:annotationXML>
        <emma:emma xmlns:emma="http://www.w3.org/2003/04/emma" version="1.0">
          <emma:interpretation id="{6E7FFB6C-B38E-444C-BDE7-BC12EB67C24A}" emma:medium="tactile" emma:mode="ink">
            <msink:context xmlns:msink="http://schemas.microsoft.com/ink/2010/main" type="paragraph" rotatedBoundingBox="26296,11061 33649,11263 33588,13459 26236,13257" alignmentLevel="3"/>
          </emma:interpretation>
        </emma:emma>
      </inkml:annotationXML>
      <inkml:traceGroup>
        <inkml:annotationXML>
          <emma:emma xmlns:emma="http://www.w3.org/2003/04/emma" version="1.0">
            <emma:interpretation id="{CBC6FC1C-5594-47F8-B469-BA710697F6F9}" emma:medium="tactile" emma:mode="ink">
              <msink:context xmlns:msink="http://schemas.microsoft.com/ink/2010/main" type="inkBullet" rotatedBoundingBox="26267,12103 27257,12130 27232,13066 26242,13038"/>
            </emma:interpretation>
            <emma:one-of disjunction-type="recognition" id="oneOf1">
              <emma:interpretation id="interp5" emma:lang="it-IT" emma:confidence="0">
                <emma:literal>↳</emma:literal>
              </emma:interpretation>
            </emma:one-of>
          </emma:emma>
        </inkml:annotationXML>
        <inkml:trace contextRef="#ctx0" brushRef="#br1" timeOffset="8307.0208">9505 8102 0,'27'26'0,"-1"27"15,-26 51-15,0 1 0,-26 0 16,-1-27 0,27-25-1,0-53 1,27 0-1,-1-26 17,52-79-17,1-52 1,-1 26 0,1 26-1,0 26 1,-1 1-1,27 78 1,-27 0 0,1 78-1,0 27 1,-53 52 0,-26 0-1,26-26 1,-26-26-1,26 0 1,-26-53 0,26-26-1,-26 1 1,-26-80 0,26-25 15,26-27-16,-26 105 1</inkml:trace>
      </inkml:traceGroup>
      <inkml:traceGroup>
        <inkml:annotationXML>
          <emma:emma xmlns:emma="http://www.w3.org/2003/04/emma" version="1.0">
            <emma:interpretation id="{D03597E2-F12E-473D-85C0-547DEBF7763F}" emma:medium="tactile" emma:mode="ink">
              <msink:context xmlns:msink="http://schemas.microsoft.com/ink/2010/main" type="line" rotatedBoundingBox="27556,11095 33649,11263 33588,13459 27495,13291">
                <msink:destinationLink direction="with" ref="{2467E357-D06C-409E-963F-275291054738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BA62F06F-F80C-4969-AF71-8861AAC56108}" emma:medium="tactile" emma:mode="ink">
                <msink:context xmlns:msink="http://schemas.microsoft.com/ink/2010/main" type="inkWord" rotatedBoundingBox="27593,11021 33694,11342 33579,13508 27479,13187"/>
              </emma:interpretation>
              <emma:one-of disjunction-type="recognition" id="oneOf2">
                <emma:interpretation id="interp6" emma:lang="it-IT" emma:confidence="0">
                  <emma:literal>=3m</emma:literal>
                </emma:interpretation>
                <emma:interpretation id="interp7" emma:lang="it-IT" emma:confidence="0">
                  <emma:literal>=31n</emma:literal>
                </emma:interpretation>
                <emma:interpretation id="interp8" emma:lang="it-IT" emma:confidence="0">
                  <emma:literal>=3tn</emma:literal>
                </emma:interpretation>
                <emma:interpretation id="interp9" emma:lang="it-IT" emma:confidence="0">
                  <emma:literal>3 m</emma:literal>
                </emma:interpretation>
                <emma:interpretation id="interp10" emma:lang="it-IT" emma:confidence="0">
                  <emma:literal>33 m</emma:literal>
                </emma:interpretation>
              </emma:one-of>
            </emma:emma>
          </inkml:annotationXML>
          <inkml:trace contextRef="#ctx0" brushRef="#br1" timeOffset="8618.7288">10762 8233 0,'79'0'0,"-1"0"0,-25 26 15,52-26-15,-27 26 0,1 1 16,-53-1-1,-26-26 1,-53 0 0,-25 0-1,-1 0 1,79 0 0</inkml:trace>
          <inkml:trace contextRef="#ctx0" brushRef="#br1" timeOffset="8836.9244">10762 8573 0,'105'27'15,"-26"-27"-15,25 0 0,1 26 0,0-26 31,-53-26-15,1-1 0,-53 27-1</inkml:trace>
          <inkml:trace contextRef="#ctx0" brushRef="#br1" timeOffset="9491.5112">11443 7919 0,'52'0'0,"27"0"0,52 26 16,0 26-16,-26-26 15,-1 27 1,-77-1-1,-27 1 1,-79-1 0,-26 0 15,27-25-31,25 25 16,53-26 15,79 26-16,78 53-15,0 0 16,0 26 0,-78-26-1,-105-79 1,-53 26 0,-52 1-1,0-1 1,0-78-1,27 0 17,51-1-17,132-51 1,-79 78 0</inkml:trace>
          <inkml:trace contextRef="#ctx0" brushRef="#br1" timeOffset="11455.2726">12857 8783 0,'53'0'0,"-1"-26"0,-26-53 15,26 1-15,1-1 0,-27-26 32,26 53-32,1-79 15,-1-26 1,0 0 15,1 0-31,25 0 16,-25-1 15,-1 1-31,1 53 31,25-1-15,-26 52 0,1 27-1,-1 26 1,-26 26-1,1 53 1,25 26 0,-26 26-1,0 52 1,27 26 15,-27-51-15,52 77-1,1 1 1,26 0 0,-1-27-1,1-26 1,26-52 0,-26-52-1,-27-53 1,1-26-1,-27-52 1,1-27 0,-1-52 15,0-26-15,1 26-1,25-26 1,-25 26-1,25 26 1,1 27 0,-1 25-1,-51 53 1,25 27 0,-26 25-1,-26 53 1,26 26-1,1 0 1,-1-27 0,0 27-1,52-52 1,1-53 0,-27-26-1,27-26 16,0-53-15,-27 27 0,26-27-1,27 27 1,-26 52 0,25 26-1,1 53 1,-26 25-1,-27 27 1,-26-78 0,-26-53-1</inkml:trace>
        </inkml:traceGroup>
      </inkml:traceGroup>
    </inkml:traceGroup>
    <inkml:traceGroup>
      <inkml:annotationXML>
        <emma:emma xmlns:emma="http://www.w3.org/2003/04/emma" version="1.0">
          <emma:interpretation id="{110FEBD2-56C3-4675-8585-F705B5EF604B}" emma:medium="tactile" emma:mode="ink">
            <msink:context xmlns:msink="http://schemas.microsoft.com/ink/2010/main" type="paragraph" rotatedBoundingBox="20606,14103 33663,14583 33551,17633 20494,1715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3F45908-C37D-4FBC-A6F5-F494A5553CEF}" emma:medium="tactile" emma:mode="ink">
              <msink:context xmlns:msink="http://schemas.microsoft.com/ink/2010/main" type="line" rotatedBoundingBox="20606,14103 33663,14583 33551,17633 20494,17153"/>
            </emma:interpretation>
          </emma:emma>
        </inkml:annotationXML>
        <inkml:traceGroup>
          <inkml:annotationXML>
            <emma:emma xmlns:emma="http://www.w3.org/2003/04/emma" version="1.0">
              <emma:interpretation id="{80C88F7D-60C8-43E2-B9CB-B1C165C38E12}" emma:medium="tactile" emma:mode="ink">
                <msink:context xmlns:msink="http://schemas.microsoft.com/ink/2010/main" type="inkWord" rotatedBoundingBox="20533,16078 22962,16167 22923,17242 20494,17153"/>
              </emma:interpretation>
              <emma:one-of disjunction-type="recognition" id="oneOf3">
                <emma:interpretation id="interp11" emma:lang="it-IT" emma:confidence="0">
                  <emma:literal>=</emma:literal>
                </emma:interpretation>
                <emma:interpretation id="interp12" emma:lang="it-IT" emma:confidence="0">
                  <emma:literal>€</emma:literal>
                </emma:interpretation>
                <emma:interpretation id="interp13" emma:lang="it-IT" emma:confidence="0">
                  <emma:literal>s</emma:literal>
                </emma:interpretation>
                <emma:interpretation id="interp14" emma:lang="it-IT" emma:confidence="0">
                  <emma:literal>:</emma:literal>
                </emma:interpretation>
                <emma:interpretation id="interp15" emma:lang="it-IT" emma:confidence="0">
                  <emma:literal>.</emma:literal>
                </emma:interpretation>
              </emma:one-of>
            </emma:emma>
          </inkml:annotationXML>
          <inkml:trace contextRef="#ctx0" brushRef="#br2" timeOffset="55669.1124">6180 12658 0,'-157'0'15,"-105"0"-15,-79 79 0,-25-1 16,78 1-1,78-27 17,106-25-17,51-1 1,27-26 0,52-53-1,184-25 1,-210 78-1</inkml:trace>
          <inkml:trace contextRef="#ctx0" brushRef="#br2" timeOffset="55326.2336">5892 11978 0,'-79'0'0,"-130"0"0,-105 0 15,-53 26 1,53-26-1,26 0 1,78 0 0,27 26-1,78-26 1,53 0 0,52 0-1,131 26 1,78-26-1,53 52 1,-262-52 0</inkml:trace>
        </inkml:traceGroup>
        <inkml:traceGroup>
          <inkml:annotationXML>
            <emma:emma xmlns:emma="http://www.w3.org/2003/04/emma" version="1.0">
              <emma:interpretation id="{139B9926-84BD-455D-A7BA-43AF63AD1F77}" emma:medium="tactile" emma:mode="ink">
                <msink:context xmlns:msink="http://schemas.microsoft.com/ink/2010/main" type="inkWord" rotatedBoundingBox="23750,14219 33663,14583 33552,17608 23639,17244"/>
              </emma:interpretation>
              <emma:one-of disjunction-type="recognition" id="oneOf4">
                <emma:interpretation id="interp16" emma:lang="it-IT" emma:confidence="0">
                  <emma:literal>mm</emma:literal>
                </emma:interpretation>
                <emma:interpretation id="interp17" emma:lang="it-IT" emma:confidence="0">
                  <emma:literal>ma</emma:literal>
                </emma:interpretation>
                <emma:interpretation id="interp18" emma:lang="it-IT" emma:confidence="0">
                  <emma:literal>mi</emma:literal>
                </emma:interpretation>
                <emma:interpretation id="interp19" emma:lang="it-IT" emma:confidence="0">
                  <emma:literal>min</emma:literal>
                </emma:interpretation>
                <emma:interpretation id="interp20" emma:lang="it-IT" emma:confidence="0">
                  <emma:literal>me</emma:literal>
                </emma:interpretation>
              </emma:one-of>
            </emma:emma>
          </inkml:annotationXML>
          <inkml:trace contextRef="#ctx0" brushRef="#br2" timeOffset="59299.5369">6887 12920 0,'26'0'0,"0"-26"0,27-105 16,-1 0-16,27-26 0,-1-52 15,27-53 1,0 0 0,25-26-1,28-26 1,-1 26 0,-26 52-1,-27 53 1,-25 25-1,-1 54 1,1 51 0,-27 27-1,27 52 1,0 53 0,25 104-1,-25 53 1,-1 52-1,1 26 1,26 53 15,-27-53-15,27 53 0,26-53-1,-26-52 1,-1-79-1,-25-105 1,-27-51 0,-25-80-1,25-104 1,26-78 0,1-27-1,0-26 1,-1 52-1,-26 0 1,27 27 0,0 104-1,-1 26 1,-25 79 0,25 53-1,-26 52 16,-25 78-15,-1 53 0,0-1-1,26 53 1,1-52 0,-27-27-1,0-104 1,0-105-1,0-26 1,79-183 0,-26-80-1,-27-51 1,27-27 0,-53 79 15,0 79-16,0 78-15,27 79 16,-1 78 0,79 79-1,-26 104 1,26 79 15,-27 26-15,-25 1-1,-1-27 1,1-53 0,0-104-1,-1-78 1,1-80 0,52-130-1,0-105 1,-27 53-1,1-1 1,-53 80 0,27 51-1,-27 53 1,27 52 0,26 105-1,-1 131 1,1 26-1,-26 26 1,25-105 15,-25-78-15,-27-52 0,1-105-1,25-131 1,1-27-1,-1-77 1,1-28 0,-53 80-1,0 104 1,0 105 0,27 53-1,25 78 1,1 104-1,0 79 1,25-26 0,-25-130-1,-27-80 1,1-104 0,25-131 15,27-131-16,-27-53 1,1-25 0,-27-1-1,-25 79 1,25 131 0,0 105-1,1 52 1,78 78-1,-27 53 1,27 79 0,-26 52 15,52 104-15,-78-156-1,25-27 1,-25-105-1,0-51 1,-53-27 0,26 0-1,0-27 1,1 1 0,78 26-1,52 53 1,-26 78-1,-157-131 1</inkml:trace>
        </inkml:traceGroup>
      </inkml:traceGroup>
    </inkml:traceGroup>
  </inkml:traceGroup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6:09.98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CE6CCBA-9AF8-4B69-ADDA-C075EE46BB1D}" emma:medium="tactile" emma:mode="ink">
          <msink:context xmlns:msink="http://schemas.microsoft.com/ink/2010/main" type="inkDrawing" rotatedBoundingBox="1392,7159 15350,7559 15343,7783 1386,7383" semanticType="underline" shapeName="Other">
            <msink:sourceLink direction="with" ref="{681733BC-DC8B-4636-96CD-2C3FF75FC04D}"/>
            <msink:sourceLink direction="with" ref="{8786DB1A-E53D-446A-9C4A-5C50F6174EF2}"/>
          </msink:context>
        </emma:interpretation>
      </emma:emma>
    </inkml:annotationXML>
    <inkml:trace contextRef="#ctx0" brushRef="#br0">0 58 0,'105'26'0,"-27"-52"0,106 26 0,25 0 16,53 0-1,26 0 1,79 0 0,52-52-1,26 52 1,26 0-1,53 0 1,26 0 0,26 0-1,0 0 1,26 26 0,0 0-1,27-26 1,-1 26-1,1 1 17,-27-1-32,-26 0 31,26 0-15,-52 0-1,26 0 1,-26 27-1,-52-27 1,-27 26 0,1-25-1,-106 25 1,-78-26 0,-105-26-1,-104 0 1,-184-52-1,-157-79 1,262 131 0</inkml:trace>
  </inkml:traceGroup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6:50.02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fitToCurve" value="1"/>
    </inkml:brush>
    <inkml:brush xml:id="br3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C4F60C97-A457-4F0B-83C7-399223706E03}" emma:medium="tactile" emma:mode="ink">
          <msink:context xmlns:msink="http://schemas.microsoft.com/ink/2010/main" type="writingRegion" rotatedBoundingBox="4314,-127 13973,8535 11287,11530 1627,2867"/>
        </emma:interpretation>
      </emma:emma>
    </inkml:annotationXML>
    <inkml:traceGroup>
      <inkml:annotationXML>
        <emma:emma xmlns:emma="http://www.w3.org/2003/04/emma" version="1.0">
          <emma:interpretation id="{AE4E00AD-84B8-4D1D-8146-77AAA27E1CB3}" emma:medium="tactile" emma:mode="ink">
            <msink:context xmlns:msink="http://schemas.microsoft.com/ink/2010/main" type="paragraph" rotatedBoundingBox="4314,-127 13973,8535 11287,11530 1627,286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645491C-C5A8-4887-AC41-ED03C299CB70}" emma:medium="tactile" emma:mode="ink">
              <msink:context xmlns:msink="http://schemas.microsoft.com/ink/2010/main" type="line" rotatedBoundingBox="4314,-127 13973,8535 11287,11530 1627,2867"/>
            </emma:interpretation>
          </emma:emma>
        </inkml:annotationXML>
        <inkml:traceGroup>
          <inkml:annotationXML>
            <emma:emma xmlns:emma="http://www.w3.org/2003/04/emma" version="1.0">
              <emma:interpretation id="{681733BC-DC8B-4636-96CD-2C3FF75FC04D}" emma:medium="tactile" emma:mode="ink">
                <msink:context xmlns:msink="http://schemas.microsoft.com/ink/2010/main" type="inkWord" rotatedBoundingBox="4177,304 7804,6826 6971,7290 3344,767">
                  <msink:destinationLink direction="with" ref="{FCE6CCBA-9AF8-4B69-ADDA-C075EE46BB1D}"/>
                </msink:context>
              </emma:interpretation>
              <emma:one-of disjunction-type="recognition" id="oneOf0">
                <emma:interpretation id="interp0" emma:lang="it-IT" emma:confidence="0">
                  <emma:literal>Ì</emma:literal>
                </emma:interpretation>
                <emma:interpretation id="interp1" emma:lang="it-IT" emma:confidence="0">
                  <emma:literal>i</emma:literal>
                </emma:interpretation>
                <emma:interpretation id="interp2" emma:lang="it-IT" emma:confidence="0">
                  <emma:literal>ì</emma:literal>
                </emma:interpretation>
                <emma:interpretation id="interp3" emma:lang="it-IT" emma:confidence="0">
                  <emma:literal>:</emma:literal>
                </emma:interpretation>
                <emma:interpretation id="interp4" emma:lang="it-IT" emma:confidence="0">
                  <emma:literal>.</emma:literal>
                </emma:interpretation>
              </emma:one-of>
            </emma:emma>
          </inkml:annotationXML>
          <inkml:trace contextRef="#ctx0" brushRef="#br0">864-4503 0,'0'78'0,"0"27"0,0 52 16,26 26 0,-26-26-1,27 27 1,-27-1-1,0-52 1,26-26 0,-26-27-1,-26-25 1,52-53 0,-52-27-1,78-77 1,0-27-1,1-53 1,-53 184 0</inkml:trace>
          <inkml:trace contextRef="#ctx0" brushRef="#br0" timeOffset="623.416">995-4477 0,'26'-26'16,"-52"-53"-16,0 27 0,0-1 16,-53 1-1,-25 0 1,-1 25 0,0 27-1,0 53 1,27 25-1,52 1 1,26 78 0,78-78-1,53-27 1,26-52 0,26-26 15,-25-27-16,-54 1 1,-78 0 0,-26-27-1,-78 27 1,-27-1 0,-26 27-1,0 52 1,27 53-1,77 52 1,185-79 0,-158-52-1</inkml:trace>
          <inkml:trace contextRef="#ctx0" brushRef="#br1" timeOffset="-3034.2831">-2278-9662 0,'0'79'0,"26"25"0,27 1 15,-1-53 1,26-25 0,1-27-1,-27-27 1,1-51-1,-27-27 1,-26 0 0,-52 1 15,-53 25-15,0 27-1,-26 52 1,26 52-1,27 27 1,26 25 0,78 27-1,26-52 1,53-53 0,26 0-1,-53-52 1,1-26-1,-79-1 1,0 1 0,-53 0-1,-51 25 1,25 54 0,1 51-1,130-52 1,-52-26-1</inkml:trace>
        </inkml:traceGroup>
        <inkml:traceGroup>
          <inkml:annotationXML>
            <emma:emma xmlns:emma="http://www.w3.org/2003/04/emma" version="1.0">
              <emma:interpretation id="{8786DB1A-E53D-446A-9C4A-5C50F6174EF2}" emma:medium="tactile" emma:mode="ink">
                <msink:context xmlns:msink="http://schemas.microsoft.com/ink/2010/main" type="inkWord" rotatedBoundingBox="9087,7377 12927,6669 13454,9525 9614,10233">
                  <msink:destinationLink direction="with" ref="{FCE6CCBA-9AF8-4B69-ADDA-C075EE46BB1D}"/>
                </msink:context>
              </emma:interpretation>
              <emma:one-of disjunction-type="recognition" id="oneOf1">
                <emma:interpretation id="interp5" emma:lang="it-IT" emma:confidence="0">
                  <emma:literal>"</emma:literal>
                </emma:interpretation>
                <emma:interpretation id="interp6" emma:lang="it-IT" emma:confidence="0">
                  <emma:literal>do .</emma:literal>
                </emma:interpretation>
                <emma:interpretation id="interp7" emma:lang="it-IT" emma:confidence="0">
                  <emma:literal>do b</emma:literal>
                </emma:interpretation>
                <emma:interpretation id="interp8" emma:lang="it-IT" emma:confidence="0">
                  <emma:literal>.</emma:literal>
                </emma:interpretation>
                <emma:interpretation id="interp9" emma:lang="it-IT" emma:confidence="0">
                  <emma:literal>do ;</emma:literal>
                </emma:interpretation>
              </emma:one-of>
            </emma:emma>
          </inkml:annotationXML>
          <inkml:trace contextRef="#ctx0" brushRef="#br2" timeOffset="14636.6418">6992-2670 0,'-27'26'0,"27"0"15,0 0-15,0 0 0,0 0 16,27 27-16,-27-27 16,0 0-16,0 27 15,-27 25 1,1 27 15,26-79-15,0 0-1,26 27 1,1-1 0,-1-52-1,0 0 1,-26 52-1,0 1 1,-26-1 0,0 53-1,-1-79 1,54-26 0,-27 79-1,0-53 1,0 0-1,26 0 1,-26 0 0,0 27-1,-26-1 1,-1 27 15,27-79-15,27 26-1,-27 26 1,26-26 0,-26-26-1,0 0 1,0 0 0,0 0-1,0 0 1,0 0-1,0 0 1,0 0 0,0 0-1,0 0 1,0 0 0,0 0-1,0 0 1,26 0 15,0-26-15,0-26-1,-26 26 1,0-27 0,0 27-1,-52-26 1,-27 26-1,1 26 1,-1 0 0,27 26-1,0 26 1,25 0 0,54 27-1,-1-27 1,52-25-1,27-1 1,0-26 0,0-26-1,-53-27 1,-26 1 0,-52-27-1,-53 53 1,27 0-1,-27 52 17,1 0-17,26 27 1,52-1 0,52 0-1,53 1 1,26-53-1,-27-26 1,-25-53 0,-79 27-1,-52-1 1,-27-25 0,-26 52-1,-26-1 1,0 54-1,53 51 1,25 53 0,132 26-1,52-26 1,26-52 0,-78-79-1,-53-27 16,0 27-15,-26-78 0,-79-105-1,-25-27 1,-1 158 0,105 52-1</inkml:trace>
          <inkml:trace contextRef="#ctx0" brushRef="#br3" timeOffset="5721.7908">3718-3116 0,'53'0'0,"-53"27"16,0-27-16,0 26 0,0 0 0,26 0 15,-26 27-15,0-27 0,0 26 0,0 0 16,0 27-1,0-27 1,0 27 0,0-1-1,0 1 1,0 26 0,26-27-1,-26 27 16,0 0-15,26 0 0,-26-27-1,0 27 1,0 0 0,0-1-1,0 1 1,0-26-1,0-1 1,27 1 0,-27-27-1,0 1 1,-27-1 0,54-26-1,-54 26 1,54-25 15,-27 25-15,0 0-1,0-25 1,0-1 0,0 0-1,0 0 1,0 0-1,0 0 1,0-26 0,0 0-1,0 0 1,0 0 0,0 0-1,0 0 1,0 0-1,0 0 1,0 0 15,0 0-15,0 0 0,0 0-1,0 0 1,0 0-1,0 0 1,0 0 0,0 0-1,0 0 1,0 0 0,0 0-1,0 0 1,0 0-1,0 0 1,0 0 0,0 0-1,0 0 1,0 0 0,0 0-1,0 0 16,0-26-15,0 26 0,0 0-1,-27-26 1,1 0 0,-26 0-1,-1 26 1,1 26-1,-26 26 1,51 27 0,-25-27-1,52 27 1,0-1 0,26 1-1,53-27 1,25 1 15,1-53-15,-26 0-16,26-27 15,-53-25 1,-26 0 15,-26-1-15,0-25-1,-52-1 1,-27 27 0,1-1-1,-1 27 1,0 52 0,27 1-1,26 51 1,26 1-1,52 26 1,1-27 0,78 1-1,-27-53 1,27-26 0,-52-26-1,-27-27 1,-52-25-1,-26-27 1,-53 0 15,-51 27-15,-1 25 0,-27 27-1,28 26 1,51 52-1,53 27 1,52 0 0,26 25-1,79-51 1,0-1 0,-26-52-1,-79-26 1,-26-105-1,-105-105 1,105 236 0</inkml:trace>
        </inkml:traceGroup>
      </inkml:traceGroup>
    </inkml:traceGroup>
  </inkml:traceGroup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6:33.73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177D36"/>
      <inkml:brushProperty name="fitToCurve" value="1"/>
    </inkml:brush>
    <inkml:brush xml:id="br3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7CBD6DA-251E-46F8-9EE8-23818536C4DB}" emma:medium="tactile" emma:mode="ink">
          <msink:context xmlns:msink="http://schemas.microsoft.com/ink/2010/main" type="writingRegion" rotatedBoundingBox="2139,422 17345,2478 16486,8829 1280,6773"/>
        </emma:interpretation>
      </emma:emma>
    </inkml:annotationXML>
    <inkml:traceGroup>
      <inkml:annotationXML>
        <emma:emma xmlns:emma="http://www.w3.org/2003/04/emma" version="1.0">
          <emma:interpretation id="{48329946-4B77-48B9-BACE-C5C5ABEE724E}" emma:medium="tactile" emma:mode="ink">
            <msink:context xmlns:msink="http://schemas.microsoft.com/ink/2010/main" type="paragraph" rotatedBoundingBox="2139,422 17345,2478 16486,8829 1280,677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DDC0C88-8665-459A-BD06-3CA972546281}" emma:medium="tactile" emma:mode="ink">
              <msink:context xmlns:msink="http://schemas.microsoft.com/ink/2010/main" type="line" rotatedBoundingBox="2139,422 17345,2478 16486,8829 1280,6773"/>
            </emma:interpretation>
          </emma:emma>
        </inkml:annotationXML>
        <inkml:traceGroup>
          <inkml:annotationXML>
            <emma:emma xmlns:emma="http://www.w3.org/2003/04/emma" version="1.0">
              <emma:interpretation id="{2A7A11A0-C3E4-434E-9443-2D609217E475}" emma:medium="tactile" emma:mode="ink">
                <msink:context xmlns:msink="http://schemas.microsoft.com/ink/2010/main" type="inkWord" rotatedBoundingBox="5223,2786 10468,3921 9680,7562 4435,6428"/>
              </emma:interpretation>
              <emma:one-of disjunction-type="recognition" id="oneOf0">
                <emma:interpretation id="interp0" emma:lang="it-IT" emma:confidence="0">
                  <emma:literal>appioppi</emma:literal>
                </emma:interpretation>
                <emma:interpretation id="interp1" emma:lang="it-IT" emma:confidence="0">
                  <emma:literal>appioppi.</emma:literal>
                </emma:interpretation>
                <emma:interpretation id="interp2" emma:lang="it-IT" emma:confidence="0">
                  <emma:literal>appioppai.</emma:literal>
                </emma:interpretation>
                <emma:interpretation id="interp3" emma:lang="it-IT" emma:confidence="0">
                  <emma:literal>appaltai.</emma:literal>
                </emma:interpretation>
                <emma:interpretation id="interp4" emma:lang="it-IT" emma:confidence="0">
                  <emma:literal>appaiati.</emma:literal>
                </emma:interpretation>
              </emma:one-of>
            </emma:emma>
          </inkml:annotationXML>
          <inkml:trace contextRef="#ctx0" brushRef="#br0">3548-709 0,'0'26'0,"26"131"0,-26 184 15,-26-53 1,26-79-1,26-104 1,-26-79 0,0 0-1,0-26 1,0-26 0,79-26-1,25-1 1,27 1-1,26 52 1,0 52 15,-26 1-31,-26 51 16,-105-51 15,0-27-15,-105 26-1,-78-52 1,0 0 0,-1 0-1,54 0 1,103-52 0,27 52-1</inkml:trace>
          <inkml:trace contextRef="#ctx0" brushRef="#br1" timeOffset="-21527.3386">5355 653 0,'26'26'0,"0"0"0,26-26 16,1-26-16,-1-53 0,-52-26 16,-52 1-16,-53-1 0,-52 53 15,0 52 1,52 26-1,26 52 1,79 1 0,79-1-1,26 1 1,52-27 0,0-52-1,-26-52 16,-131 52-15</inkml:trace>
          <inkml:trace contextRef="#ctx0" brushRef="#br1" timeOffset="-21994.9006">5250 548 0,'26'26'0,"0"79"16,-26 104-16,-52 79 0,52 26 16,0 79-1,26-26 1,-26-27 15,26-78-15,-26-52-1,0-132 1,0-52 31,0-26-47,-26-78 15,26-184 1,0-26 0,0 288-1</inkml:trace>
          <inkml:trace contextRef="#ctx0" brushRef="#br2" timeOffset="1917.0042">7319-2 0,'0'-52'0,"0"-1"0,-27 1 0,1 26 15,-52-27 1,-79 53 0,-27 53-1,1-1 1,0 79 0,52-26-1,52 26 1,79 0-1,52-27 1,79 1 0,27-53-1,25 1 1,-26-53 15,-52-26-15,-79-27-1,-26 53 1</inkml:trace>
          <inkml:trace contextRef="#ctx0" brushRef="#br1" timeOffset="-20594.162">8366 679 0,'-52'-79'0,"78"53"16,-52 0-16,-27 0 0,-25-27 0,-27 1 16,0 26-1,27 52 1,25 26 15,27 27-15,105 26-1,52-1 1,26-78 0,26-78-1,26 0 1,-209 52 0</inkml:trace>
          <inkml:trace contextRef="#ctx0" brushRef="#br1" timeOffset="-20983.797">8156 626 0,'27'105'0,"-54"78"16,27 105-16,-26 27 15,26 25 1,26 1-1,-26-1 17,0-26-17,0-78 1,27-79 0,-54-105-1,27-52 1,-26-104 15,52-184-15,1-79-1,-27 367 1</inkml:trace>
          <inkml:trace contextRef="#ctx0" brushRef="#br1" timeOffset="-23084.9049">2343 731 0,'0'52'0,"-26"158"15,26 104-15,-52 79 16,52 26 0,-26-26-1,26-79 17,0-78-17,0-79 1,0-79-1,0-52 1,-27-52 0,-25-183-1,0-105 1,52 314 0</inkml:trace>
          <inkml:trace contextRef="#ctx0" brushRef="#br1" timeOffset="-22539.4159">2160 600 0,'79'26'0,"-53"1"16,26-1-16,-26-52 15,-26-53-15,-26-26 0,-26 1 0,-27 25 0,1 27 0,-27 78 16,26 0 0,27 79-1,78-27 1,27 1 0,77-27-1,28-26 1,-1-78 15,-26-27-15,-53 27-1,-78 26 1,0 26 0,-26 26-1,26 26 1,0-52-1</inkml:trace>
          <inkml:trace contextRef="#ctx0" brushRef="#br1" timeOffset="5015.5775">10225-919 0,'26'79'0,"-26"130"0,-52 27 16,52 52-1,0-26 1,26-52 0,0-27-1,1-78 1,-27-53-1,0-26 1,-53-26 0,-52-52-1,-52-27 1,26 53 0,-26 0-1,53 26 1,25 52-1,79 27 1,26-1 0,53-25-1,52-1 1,26-78 0,26-27 15,27-51-16,-210 104-15</inkml:trace>
          <inkml:trace contextRef="#ctx0" brushRef="#br1" timeOffset="-20048.673">11482 731 0,'0'183'0,"-52"27"16,25 104-1,27 27 1,27-1 0,-1 53-1,-26-53 1,0-26-1,-26-104 1,26-105 0,0-79-1,-27-105 1,27-183 0,27-78-1,25-53 1,-52 393-1</inkml:trace>
          <inkml:trace contextRef="#ctx0" brushRef="#br3" timeOffset="-3026.4907">13 522 0,'26'0'0,"-26"52"0,26 0 0,27 1 16,-1-79-16,26 78 15,1-26 1,0-26 0,25-26-1,1-53 1,-26-25 0,-53-1-1,-26-26 1,0 26-1,-79 0 1,1 53 0,-27 26-1,-26 52 1,0 26 0,26 27 15,53 26-16,26 78 1,26-52 0,78-26-1,27-105 1,0 26 0,0-26-1,-27-26 1,1-27-1,-53-25 1,-26 25 0,0 27-1,0 0 1,0 0 0,-26 52 15,52 26-16,52 53 1,-25-26 0,25-1-1,1-52 1,-1 1 0,1-27-1,0-27 1,-1 1-1,-52 0 1,0 0 0,-52-26-1,26 52 1</inkml:trace>
          <inkml:trace contextRef="#ctx0" brushRef="#br3" timeOffset="-1919.9269">1322 260 0,'0'0'15</inkml:trace>
          <inkml:trace contextRef="#ctx0" brushRef="#br1" timeOffset="-19705.7942">11377 1045 0,'157'-209'16,"-26"156"-16,-26 1 15,-26 26 1,-27-26 0,-104-1-1,-105 1 17,-79-1-17,-26 53 1,53 27-1,78 25 1,78 53 0,79 26-1,132 26 1,-1-26 0,-157-131-1</inkml:trace>
          <inkml:trace contextRef="#ctx0" brushRef="#br3" timeOffset="12434.2287">2343-2830 0,'-52'-52'0,"52"25"15,0 1-15,-26 0 0,26-26 0,-26 25 16,26 1-16,0 0 16,0 0-1,0 26 1,0-26 0,0 26-1,0 0 16,0 26-15,0 0 0,0 0-1,0 53 1,0-1 0,-27 1-1,27 26 1,0-1-1,27 27 1,-27-26 0,0 26-1,26 0 1,-52 0 0,52 0-1,-26 0 1,0 0-1,0 26 1,0-26 0,0 0-1,26 26 1,-26-26 15,0 26-15,0 0-1,26-26 1,-26 26 0,26 26-1,-26-26 1,0 0 0,0 27-1,0-1 1,0 0-1,0 1 1,0 25 0,0 1-1,0-1 1,0 1 0,0-1 15,-26 79-16,0 26 1,0-130 0,0-1-1,26-26 1,0-78 0,0-27 15,0-26-31,0-26 15,-27-105 17,27-130-17,0 235 1</inkml:trace>
          <inkml:trace contextRef="#ctx0" brushRef="#br3" timeOffset="51278.8993">12948 2067 0,'53'0'0,"52"0"0,25 0 16,54 26-16,51-26 15,27 0 1,26 0 0,-26 0-1,-52 26 1,-79-26 0,-53 26-1,-78-26 1,-26 0-1,-79-26 1,1 0 15,25-53-15,0 1 0,79 51-1,0 1 1,0 26-1,53 0 1,25 26 0,53 27-1,0 25 1,26-25 0,-26 25-1,-78-51 1,-27 25-1,-79-26 1,-51 26 0,-27 27-1,26-53 1,26 0 15,106-130-31,-27 104 31</inkml:trace>
        </inkml:traceGroup>
      </inkml:traceGroup>
    </inkml:traceGroup>
  </inkml:traceGroup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7:34.78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D7EDC4C-F1F1-42F0-949E-A2A4CC3820EE}" emma:medium="tactile" emma:mode="ink">
          <msink:context xmlns:msink="http://schemas.microsoft.com/ink/2010/main" type="writingRegion" rotatedBoundingBox="20398,51 29903,51 29903,6205 20398,6205"/>
        </emma:interpretation>
      </emma:emma>
    </inkml:annotationXML>
    <inkml:traceGroup>
      <inkml:annotationXML>
        <emma:emma xmlns:emma="http://www.w3.org/2003/04/emma" version="1.0">
          <emma:interpretation id="{E979FD88-9861-4E64-9E62-0EB8D5D3C1D2}" emma:medium="tactile" emma:mode="ink">
            <msink:context xmlns:msink="http://schemas.microsoft.com/ink/2010/main" type="paragraph" rotatedBoundingBox="20468,-148 28013,236 27811,4177 20266,379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EC5A0B3-1EE7-4854-8098-DD9702501823}" emma:medium="tactile" emma:mode="ink">
              <msink:context xmlns:msink="http://schemas.microsoft.com/ink/2010/main" type="line" rotatedBoundingBox="20468,-148 28013,236 27811,4177 20266,3792"/>
            </emma:interpretation>
          </emma:emma>
        </inkml:annotationXML>
        <inkml:traceGroup>
          <inkml:annotationXML>
            <emma:emma xmlns:emma="http://www.w3.org/2003/04/emma" version="1.0">
              <emma:interpretation id="{5DA6152F-78B0-4942-96B4-55FBB51F8810}" emma:medium="tactile" emma:mode="ink">
                <msink:context xmlns:msink="http://schemas.microsoft.com/ink/2010/main" type="inkWord" rotatedBoundingBox="20468,-148 28013,236 27811,4177 20266,3792"/>
              </emma:interpretation>
              <emma:one-of disjunction-type="recognition" id="oneOf0">
                <emma:interpretation id="interp0" emma:lang="it-IT" emma:confidence="0">
                  <emma:literal>n=opn</emma:literal>
                </emma:interpretation>
                <emma:interpretation id="interp1" emma:lang="it-IT" emma:confidence="0">
                  <emma:literal>n. copre</emma:literal>
                </emma:interpretation>
                <emma:interpretation id="interp2" emma:lang="it-IT" emma:confidence="0">
                  <emma:literal>n. copri</emma:literal>
                </emma:interpretation>
                <emma:interpretation id="interp3" emma:lang="it-IT" emma:confidence="0">
                  <emma:literal>n--opn</emma:literal>
                </emma:interpretation>
                <emma:interpretation id="interp4" emma:lang="it-IT" emma:confidence="0">
                  <emma:literal>n. -onn</emma:literal>
                </emma:interpretation>
              </emma:one-of>
            </emma:emma>
          </inkml:annotationXML>
          <inkml:trace contextRef="#ctx0" brushRef="#br0">7675-6468 0,'26'26'15,"0"79"-15,0 26 0,1 26 0,-1 26 16,0-26 15,-26-26-15,0-79-1,0-52 1,0 0 0,26-26-1,26-105 1,1-52-1,25 0 1,27 52 0,-26 52-1,25 27 1,-25 52 0,0 78-1,-53 53 1,0 26-1,-52 1 17,26-54-32,26-51 15,-26-27 1,0 0 15,-26-26-15,26-52-1,-26-27 1,52-26 0,-26 105-1</inkml:trace>
          <inkml:trace contextRef="#ctx0" brushRef="#br0" timeOffset="545.489">8932-5814 0,'104'27'15,"1"-27"-15,-26 0 0,-27-79 0,-52 79 16</inkml:trace>
          <inkml:trace contextRef="#ctx0" brushRef="#br0" timeOffset="342.8788">8984-6206 0,'105'-27'0,"0"27"0,-27 0 0,1 27 16,-27-27 0,-26 0-1,-52 0 1,-52 0-1,78 0 1</inkml:trace>
          <inkml:trace contextRef="#ctx0" brushRef="#br0" timeOffset="1028.6364">9534-5683 0,'79'26'0,"-1"1"0,53-1 0,0-26 15,0-26 1,52-53 0,-78 1-1,0-53 1,-79 26 0,-79-26-1,-51 0 1,-53 79-1,0 52 17,-79 131-17,131 0-15,79-1 16,52-25 0,53 0-1,78-53 1,0-130 15,-157 78-31</inkml:trace>
          <inkml:trace contextRef="#ctx0" brushRef="#br0" timeOffset="22368.9506">10529-5630 0,'52'-27'0,"1"-51"15,-1-1-15,27-25 0,-1-1 16,1-26 0,-1 0-1,-25 0 1,25 0 0,-25-26 15,-1 52-16,0-26-15,1 0 32,-1 1-17,1 25 1,-1 26 0,-26 1-1,26 25 1,-52 27-1,27 0 1,-1 0 0,-26 0-1,0 26 1,0 0 0,26-27-1,-26 27 1,0 0-1,0 0 1,0 0 0,0 27-1,0-27 1,26 26 0,-26 0 15,0 26-16,0 27 1,0-27 0,0 27-1,26-1 1,-26 27 0,0 0-1,-26 52 1,26-26-1,0 0 17,-26 0-17,26 26 1,0-26 0,0 0-1,0 26 1,0-26-1,0 0 1,0 0 0,-26 0-1,52-1 1,-52 28 0,52-54-1,-26 53 1,-26-26-1,26 0 1,0-26 0,0 26-1,0 0 1,0-26 0,26-1-1,-26-25 16,0-1-15,26 1 0,-26-53-1,26 0 1,-26-26 0,0 0-1,0 0 1,27-26-1,-1-26 1,0-27 0,26 1-1,1-1 1,-1-26 0,0 1-1,1-1 1,-1-26-1,27 0 1,-53 0 0,52 0 15,-25-26-31,-1 0 31,27 26-15,-27-26-1,27 26 1,-27-26 0,27 26-1,-27 0 1,0 0 0,1 26-1,-1 1 1,0 25-1,1 1 1,-27-1 0,0 53-1,0 0 1,-26 26 0,0 0-1,0 26 1,27 26-1,-27 1 1,0 25 0,26 27 15,-26 0-15,26-1-1,0 27 1,0-26-1,1 26 1,-1-26 0,0 26-1,0-27 1,0-25 0,0-27-1,1-26 1,-1 1-1,0-27 1,26-27 0,1-25-1,-1-26 1,1-1 0,-1-26-1,26 0 1,1 27 15,-27-27-15,27 27-1,-27 25 1,-26 1 0,27 26-1,-27 26 1,0 0-1,27 0 1,-53 52 0,26 27-1,0-1 1,0 27 0,-26-27-1,26 1 1,1 0-1,-1-27 1,0-52 0,0 26 15,0-52 0,0 0-15,27-27-1,-1-25 1,1-1 0,25 1-1,-26 25 1,1 1 0,-27 0-1,26 52 1,-25 0-1,-1 26 1,0 26 0,0 27-1,0-1 1,-26 1 15,53-1-15,-27-51-1,-26-27 1,26 0 0,-26 0-1,0-53 1,-26-25 0,26 78-1</inkml:trace>
        </inkml:traceGroup>
      </inkml:traceGroup>
    </inkml:traceGroup>
    <inkml:traceGroup>
      <inkml:annotationXML>
        <emma:emma xmlns:emma="http://www.w3.org/2003/04/emma" version="1.0">
          <emma:interpretation id="{BE9C6A21-8D59-49AF-9243-23A2B12B5E06}" emma:medium="tactile" emma:mode="ink">
            <msink:context xmlns:msink="http://schemas.microsoft.com/ink/2010/main" type="paragraph" rotatedBoundingBox="22126,3508 29903,3508 29903,6205 22126,620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11B860B-DF09-43CC-AF80-F6EB4F4C2037}" emma:medium="tactile" emma:mode="ink">
              <msink:context xmlns:msink="http://schemas.microsoft.com/ink/2010/main" type="inkBullet" rotatedBoundingBox="22126,4739 23095,4739 23095,5603 22126,5603"/>
            </emma:interpretation>
            <emma:one-of disjunction-type="recognition" id="oneOf1">
              <emma:interpretation id="interp5" emma:lang="it-IT" emma:confidence="0">
                <emma:literal>•</emma:literal>
              </emma:interpretation>
            </emma:one-of>
          </emma:emma>
        </inkml:annotationXML>
        <inkml:trace contextRef="#ctx0" brushRef="#br1" timeOffset="28349.7494">9403-2750 0,'52'0'0,"-25"26"0,-27 0 15,0 53-15,-27 26 0,27-27 0,0 1 16,0-27 0,0 1-1,0-27 1,0-26 0,0 0-1,0-53 1,79-104-1,-27-26 1,27 52 0,26 26-1,-27 27 1,27 52 15,0 26-15,-27 52-1,-25 53 1,-1-1 0,-26 27-1,0-26 1,-26 26 0,27-52-1,-27-1 1,0-52-1,-27 27 1,1-53 0,0-26-1,52-79 1,79 0 0,-105 105-1</inkml:trace>
      </inkml:traceGroup>
      <inkml:traceGroup>
        <inkml:annotationXML>
          <emma:emma xmlns:emma="http://www.w3.org/2003/04/emma" version="1.0">
            <emma:interpretation id="{E0DCE981-842A-44AE-BF90-58CE186CA4B6}" emma:medium="tactile" emma:mode="ink">
              <msink:context xmlns:msink="http://schemas.microsoft.com/ink/2010/main" type="line" rotatedBoundingBox="23488,3508 29903,3508 29903,6205 23488,6205"/>
            </emma:interpretation>
          </emma:emma>
        </inkml:annotationXML>
        <inkml:traceGroup>
          <inkml:annotationXML>
            <emma:emma xmlns:emma="http://www.w3.org/2003/04/emma" version="1.0">
              <emma:interpretation id="{A46CCA4E-90CC-4CF6-8324-B09EEA771DE6}" emma:medium="tactile" emma:mode="ink">
                <msink:context xmlns:msink="http://schemas.microsoft.com/ink/2010/main" type="inkWord" rotatedBoundingBox="26211,3508 29903,3508 29903,6205 26211,6205"/>
              </emma:interpretation>
              <emma:one-of disjunction-type="recognition" id="oneOf2">
                <emma:interpretation id="interp6" emma:lang="it-IT" emma:confidence="0">
                  <emma:literal>atm</emma:literal>
                </emma:interpretation>
                <emma:interpretation id="interp7" emma:lang="it-IT" emma:confidence="0">
                  <emma:literal>altrui</emma:literal>
                </emma:interpretation>
                <emma:interpretation id="interp8" emma:lang="it-IT" emma:confidence="0">
                  <emma:literal>istm</emma:literal>
                </emma:interpretation>
                <emma:interpretation id="interp9" emma:lang="it-IT" emma:confidence="0">
                  <emma:literal>attui</emma:literal>
                </emma:interpretation>
                <emma:interpretation id="interp10" emma:lang="it-IT" emma:confidence="0">
                  <emma:literal>altini</emma:literal>
                </emma:interpretation>
              </emma:one-of>
            </emma:emma>
          </inkml:annotationXML>
          <inkml:trace contextRef="#ctx0" brushRef="#br1" timeOffset="37814.442">13514-1938 0,'-26'26'15,"52"-52"-15,0-27 0,-26 27 16,0-26-16,27 26 0,-27-27 0,26 27 0,-26-26 16,26-1-1,0 1 16,0 0-15,-26-1 0,27 1-1,-1 0 1,0-1 0,0 1-1,0-1 1,-26 1-1,26 26 1,1-26 0,-1-1-1,-26 1 1,26 26 0,-26-1-1,26-25 1,-26 26-1,0 26 1,26-26 0,-26-1-1,0 27 17,27 0-17,-27-26 1,0 26-1,26 0 1,-26 0 0,0 0-1,0 0 1,0 0 0,0 0-1,0 0 1,0 0-1,0 0 1,0 0 0,0 0-1,0 0 1,0 26 0,0-26-1,0 27 1,0-1-1,26 0 17,-26 0-17,0 0 1,0 27 0,0-27-1,0 0 1,26 27-1,-26-1 1,0 0 0,0-26-1,26 53 1,-26-27 0,26 1-1,-26-1 1,0 0-1,27 27 17,-27 0-32,0-27 31,26 27-31,-26-1 16,26-26-1,-26 1 16,0 25-15,26 1 0,-26-27-1,26 1 1,-26-1 0,27 0-1,-1-25 1,-26-1-1,26-26 1,-26 26 0,26-26-1,-26 0 1,26-26 0,1 0-1,-1-1 1,26-25-1,0 0 1,-25-27 0,25 27-1,-26-27 17,0 27-17,27-79 1,-1 79-1,-26-1 17,0 1-32,1-1 31,-1 27-15,0 0-16,0 0 15,0 0 16,1 26-15,25 0 0,-26 26-1,0 0 17,27 53-17,-1-1 1,-26 1-1,0-1 1,27-25 15,-27 25-31,26 1 16,1-27 15,-27 27-15,26-53 15,1 26-31,-27-26 16,26 1-1,-26-27 1,1-27 0,-1 1-1,26 0 1,-26-26-1,1-1 1,25-25 0,0 25-1,1 1 1,-1 0 0,0-1-1,-25 27 1,25 26-1,-26 0 1,0 0 0,1 26 15,-1 0-15,0 1-1,0 25 1,26 0-1,-25 27 1,-1-27 0,0 1-1,0-27 1,0 0 0,1-26-1,-1 0 1,26 0-1,0-52 1,1-1 0,25 1-1,1 26 1,0 0 0,-27-1-1,-26 54 1,26-1 15,27 52-15,-53 27-1,-26-131 1,0 26 0</inkml:trace>
          <inkml:trace contextRef="#ctx0" brushRef="#br2" timeOffset="67365.647">14116-3850 0,'131'-26'0,"105"0"15,52 52-15,0 26 16,-26 1-1,-131-53 1,-79-26 0,-52 26 15</inkml:trace>
          <inkml:trace contextRef="#ctx0" brushRef="#br2" timeOffset="67147.2834">14562-4190 0,'26'26'0,"0"79"0,-26 52 0,-26 0 31,52-26-16,-26-52 1,0-53 0,0 0-1,-52-26 1,-1-131 0,53 131-1</inkml:trace>
          <inkml:trace contextRef="#ctx0" brushRef="#br1" timeOffset="28895.6584">10765-2540 0,'52'0'0,"27"26"0,52-26 0,26 0 16,-26 0-1,0 0 1,-53 0 0,-78 0-1,-26 26 1,-79-26-1,0 26 1,-25 26 0,25 27-1,52-27 1,53-25 0,0-27-1,79 26 1,26-26-1,52 26 1,-52-52 0,-27 26-1,-52 0 17,0-26-17,27-27 1,-53 53-1</inkml:trace>
          <inkml:trace contextRef="#ctx0" brushRef="#br1" timeOffset="29535.1518">12179-2383 0,'52'0'0,"27"-27"16,156-156-16,-182 131 16,-27-1-1,-26 27 1,0 26-1,0 0 1,-26 53 0,26 25-1,0 27 1,0 26 0,-26 0-1,26 0 1,0-53 15,0 1-15,-79-53-1,-26 26-15,53-52 32,26 0-17,26 0 1,26 0-1,105-78 1,26 78 0,-26 0-1,0 0 1,-53 0 0,-52 0-1,-52 0 1,-78-26-1,-27-1 1,131 27 0</inkml:trace>
        </inkml:traceGroup>
      </inkml:traceGroup>
    </inkml:traceGroup>
  </inkml:traceGroup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7:26.83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C1EFCF7-1BAA-4398-B96F-8925D9B57163}" emma:medium="tactile" emma:mode="ink">
          <msink:context xmlns:msink="http://schemas.microsoft.com/ink/2010/main" type="writingRegion" rotatedBoundingBox="17570,4686 19010,4686 19010,6022 17570,6022">
            <msink:destinationLink direction="with" ref="{DD626DC8-13EF-4EF4-9906-21D81D107AFC}"/>
          </msink:context>
        </emma:interpretation>
      </emma:emma>
    </inkml:annotationXML>
    <inkml:traceGroup>
      <inkml:annotationXML>
        <emma:emma xmlns:emma="http://www.w3.org/2003/04/emma" version="1.0">
          <emma:interpretation id="{B8A574FA-6461-470C-B415-69460AACA6E2}" emma:medium="tactile" emma:mode="ink">
            <msink:context xmlns:msink="http://schemas.microsoft.com/ink/2010/main" type="paragraph" rotatedBoundingBox="17570,4686 19010,4686 19010,6022 17570,602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5AA4221-072B-4885-AAF2-0075DBAAD929}" emma:medium="tactile" emma:mode="ink">
              <msink:context xmlns:msink="http://schemas.microsoft.com/ink/2010/main" type="line" rotatedBoundingBox="17570,4686 19010,4686 19010,6022 17570,6022"/>
            </emma:interpretation>
          </emma:emma>
        </inkml:annotationXML>
        <inkml:traceGroup>
          <inkml:annotationXML>
            <emma:emma xmlns:emma="http://www.w3.org/2003/04/emma" version="1.0">
              <emma:interpretation id="{A457FE57-4835-4FD7-B22D-44E6A3268162}" emma:medium="tactile" emma:mode="ink">
                <msink:context xmlns:msink="http://schemas.microsoft.com/ink/2010/main" type="inkWord" rotatedBoundingBox="17570,4686 19010,4686 19010,6022 17570,6022"/>
              </emma:interpretation>
              <emma:one-of disjunction-type="recognition" id="oneOf0">
                <emma:interpretation id="interp0" emma:lang="it-IT" emma:confidence="0">
                  <emma:literal>T</emma:literal>
                </emma:interpretation>
                <emma:interpretation id="interp1" emma:lang="it-IT" emma:confidence="0">
                  <emma:literal>t</emma:literal>
                </emma:interpretation>
                <emma:interpretation id="interp2" emma:lang="it-IT" emma:confidence="0">
                  <emma:literal>Y</emma:literal>
                </emma:interpretation>
                <emma:interpretation id="interp3" emma:lang="it-IT" emma:confidence="0">
                  <emma:literal>ì</emma:literal>
                </emma:interpretation>
                <emma:interpretation id="interp4" emma:lang="it-IT" emma:confidence="0">
                  <emma:literal>-i</emma:literal>
                </emma:interpretation>
              </emma:one-of>
            </emma:emma>
          </inkml:annotationXML>
          <inkml:trace contextRef="#ctx0" brushRef="#br0">5501-2881 0,'-52'288'0,"78"-26"0,-26 26 32,26-78-17,1-132 1,-27-25-1,0-27 1,0-26 0,-27-131-1,1-53 1,26 184 0</inkml:trace>
          <inkml:trace contextRef="#ctx0" brushRef="#br0" timeOffset="264.9518">4847-2907 0,'26'-79'16,"105"53"-16,78 26 0,106 26 0,-1 1 15,-52-1 1,-131 0 0,-79-26-1,-104 26 17,52-26-17</inkml:trace>
        </inkml:traceGroup>
      </inkml:traceGroup>
    </inkml:traceGroup>
  </inkml:traceGroup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7:25.77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D626DC8-13EF-4EF4-9906-21D81D107AFC}" emma:medium="tactile" emma:mode="ink">
          <msink:context xmlns:msink="http://schemas.microsoft.com/ink/2010/main" type="inkDrawing" rotatedBoundingBox="20216,2997 20686,8028 17260,8348 16790,3317" hotPoints="20198,3229 20202,8016 17190,8018 17186,3231" semanticType="enclosure" shapeName="Rectangle">
            <msink:sourceLink direction="with" ref="{CC1EFCF7-1BAA-4398-B96F-8925D9B57163}"/>
          </msink:context>
        </emma:interpretation>
      </emma:emma>
    </inkml:annotationXML>
    <inkml:trace contextRef="#ctx0" brushRef="#br0">4297-4295 0,'78'105'0,"-51"104"16,-27 158-16,26 52 15,0 26 1,26 0 15,-25 53-15,-1-1-1,-52 27 1,26-131 0,0-79-1,-27-105 1,27-78 0,0-78 15,0-53-16,0 0 1,27-26 0,103-27-1,80-25 1,52 51 0,52 1-1,53 52 1,25 27-1,-25-1 1,-53 27 0,-78-27-1,-105-26 1,-79-26 0,-52-78 15,-78-132-31,-53-104 15,131 314 1</inkml:trace>
    <inkml:trace contextRef="#ctx0" brushRef="#br0" timeOffset="654.5868">4480-4138 0,'183'-235'0,"1"156"16,78 53 15,261 26-15,-104 0-1,0 26 1,-52-26 0,-79 26-1,-79 0 1,-78 27-1,-78 25 1,-27 27 0,-52 78-1,0 79 17,-1 79-17,27 51 1,0 54-16,0 77 15,-26-25 1,52-1 0,1-25-1,-1-106 17,52-104-17,-52-105 1,-52-104-1,-105-106 1,27-209 15,104 262-31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38:42.294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2772 625 0,'-26'-105'0,"-262"27"0,-53 25 15,79 53 1,27 53 0,-1 25-1,-26 27 1,-52 78 0,52 53-1,53 52 1,25 0-1,80 26 1,51 0 0,79 1-1,53-1 1,78-26 15,53 0-15,78-26-16,52-53 15,53-52 1,52-26 0,26-78 15,-25-53-15,-1-53-1,-79-78 1,-25-78-1,-79-79 48,130-786-47,-392 655-16,-78-26 31,-79 26-31,-79 53 15,-78 25 1,-105 53 0,-53 105-1,-51 104 17,-1 184-32,131 52 15,393-157 16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8:42.68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4081C8E-4671-4380-B322-5ECC6122BDE0}" emma:medium="tactile" emma:mode="ink">
          <msink:context xmlns:msink="http://schemas.microsoft.com/ink/2010/main" type="writingRegion" rotatedBoundingBox="27599,6860 28830,6860 28830,8064 27599,8064"/>
        </emma:interpretation>
      </emma:emma>
    </inkml:annotationXML>
    <inkml:traceGroup>
      <inkml:annotationXML>
        <emma:emma xmlns:emma="http://www.w3.org/2003/04/emma" version="1.0">
          <emma:interpretation id="{F7BC61F9-2980-4003-9182-FC04583CEC43}" emma:medium="tactile" emma:mode="ink">
            <msink:context xmlns:msink="http://schemas.microsoft.com/ink/2010/main" type="paragraph" rotatedBoundingBox="27599,6860 28830,6860 28830,8064 27599,806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4BA0773-ADBE-4C18-B073-8BA80B7DEB2C}" emma:medium="tactile" emma:mode="ink">
              <msink:context xmlns:msink="http://schemas.microsoft.com/ink/2010/main" type="line" rotatedBoundingBox="27599,6860 28830,6860 28830,8064 27599,8064"/>
            </emma:interpretation>
          </emma:emma>
        </inkml:annotationXML>
        <inkml:traceGroup>
          <inkml:annotationXML>
            <emma:emma xmlns:emma="http://www.w3.org/2003/04/emma" version="1.0">
              <emma:interpretation id="{4FCEEA9F-C493-4AF4-9220-C24D69FF0747}" emma:medium="tactile" emma:mode="ink">
                <msink:context xmlns:msink="http://schemas.microsoft.com/ink/2010/main" type="inkWord" rotatedBoundingBox="27599,6860 28830,6860 28830,8064 27599,8064"/>
              </emma:interpretation>
              <emma:one-of disjunction-type="recognition" id="oneOf0">
                <emma:interpretation id="interp0" emma:lang="it-IT" emma:confidence="0">
                  <emma:literal>+</emma:literal>
                </emma:interpretation>
                <emma:interpretation id="interp1" emma:lang="it-IT" emma:confidence="0">
                  <emma:literal>t</emma:literal>
                </emma:interpretation>
                <emma:interpretation id="interp2" emma:lang="it-IT" emma:confidence="0">
                  <emma:literal>x</emma:literal>
                </emma:interpretation>
                <emma:interpretation id="interp3" emma:lang="it-IT" emma:confidence="0">
                  <emma:literal>*</emma:literal>
                </emma:interpretation>
                <emma:interpretation id="interp4" emma:lang="it-IT" emma:confidence="0">
                  <emma:literal>X</emma:literal>
                </emma:interpretation>
              </emma:one-of>
            </emma:emma>
          </inkml:annotationXML>
          <inkml:trace contextRef="#ctx0" brushRef="#br0">0 0 0,'26'52'0,"0"79"0,0 78 16,-26 1 0,0-27-1,0-26 1,26-52-1,-26-26 1,-26-1 0,0-130-1,-26-79 1,52 131 0</inkml:trace>
          <inkml:trace contextRef="#ctx0" brushRef="#br0" timeOffset="202.7662">-393 497 0,'78'0'16,"158"26"-16,104 27 0,-25-27 31,-132 0-16,-104-26 17,-79-26-32,0 26 15</inkml:trace>
        </inkml:traceGroup>
      </inkml:traceGroup>
    </inkml:traceGroup>
  </inkml:traceGroup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8:26.415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9B197DFF-7FE0-4E99-BC26-4EC1A8DB466C}" emma:medium="tactile" emma:mode="ink">
          <msink:context xmlns:msink="http://schemas.microsoft.com/ink/2010/main" type="writingRegion" rotatedBoundingBox="24587,7963 31826,9727 30869,13655 23630,11891">
            <msink:destinationLink direction="with" ref="{2175BB30-32D9-425C-92F6-CE403C5F4604}"/>
          </msink:context>
        </emma:interpretation>
      </emma:emma>
    </inkml:annotationXML>
    <inkml:traceGroup>
      <inkml:annotationXML>
        <emma:emma xmlns:emma="http://www.w3.org/2003/04/emma" version="1.0">
          <emma:interpretation id="{32CDF13B-9BDB-4F95-BA2B-5790B45A9AB5}" emma:medium="tactile" emma:mode="ink">
            <msink:context xmlns:msink="http://schemas.microsoft.com/ink/2010/main" type="paragraph" rotatedBoundingBox="24587,7963 31826,9727 30869,13655 23630,1189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075C1FF-CFD5-4005-8AB3-4B6D6315C256}" emma:medium="tactile" emma:mode="ink">
              <msink:context xmlns:msink="http://schemas.microsoft.com/ink/2010/main" type="inkBullet" rotatedBoundingBox="24426,8625 25651,8923 25428,9839 24203,9540"/>
            </emma:interpretation>
            <emma:one-of disjunction-type="recognition" id="oneOf0">
              <emma:interpretation id="interp0" emma:lang="it-IT" emma:confidence="0">
                <emma:literal>n</emma:literal>
              </emma:interpretation>
              <emma:interpretation id="interp1" emma:lang="it-IT" emma:confidence="0">
                <emma:literal>m</emma:literal>
              </emma:interpretation>
              <emma:interpretation id="interp2" emma:lang="it-IT" emma:confidence="0">
                <emma:literal>h</emma:literal>
              </emma:interpretation>
              <emma:interpretation id="interp3" emma:lang="it-IT" emma:confidence="0">
                <emma:literal>"</emma:literal>
              </emma:interpretation>
              <emma:interpretation id="interp4" emma:lang="it-IT" emma:confidence="0">
                <emma:literal>nn</emma:literal>
              </emma:interpretation>
            </emma:one-of>
          </emma:emma>
        </inkml:annotationXML>
        <inkml:trace contextRef="#ctx0" brushRef="#br0">11681 1021 0,'53'78'0,"-27"27"16,-26 52-16,0 27 16,0-54-1,-26-25 1,26-26-1,0-53 1,26 0 0,-26-26 15,26-26-15,26-105-1,27-52 1,26-1-1,-27 80 1,1 25 0,25 27-1,27 26 1,-26 26 0,-26 52-1,-27 79 1,0 26-1,-25-26 1,-1-26 0,-26-1-1,0-77 1,-26 25 0,26 0-1,0-26 16,0-52-15,52-78 0,-52 104-1</inkml:trace>
      </inkml:traceGroup>
      <inkml:traceGroup>
        <inkml:annotationXML>
          <emma:emma xmlns:emma="http://www.w3.org/2003/04/emma" version="1.0">
            <emma:interpretation id="{19CF52D8-A987-4476-ABB1-BFF2CE6688B3}" emma:medium="tactile" emma:mode="ink">
              <msink:context xmlns:msink="http://schemas.microsoft.com/ink/2010/main" type="line" rotatedBoundingBox="26129,8339 31826,9727 30869,13655 25172,12267"/>
            </emma:interpretation>
          </emma:emma>
        </inkml:annotationXML>
        <inkml:traceGroup>
          <inkml:annotationXML>
            <emma:emma xmlns:emma="http://www.w3.org/2003/04/emma" version="1.0">
              <emma:interpretation id="{35F63700-AA78-44EB-BD88-CBB675F299AC}" emma:medium="tactile" emma:mode="ink">
                <msink:context xmlns:msink="http://schemas.microsoft.com/ink/2010/main" type="inkWord" rotatedBoundingBox="26129,8339 31826,9727 30869,13655 25172,12267"/>
              </emma:interpretation>
              <emma:one-of disjunction-type="recognition" id="oneOf1">
                <emma:interpretation id="interp5" emma:lang="it-IT" emma:confidence="0">
                  <emma:literal>in</emma:literal>
                </emma:interpretation>
                <emma:interpretation id="interp6" emma:lang="it-IT" emma:confidence="0">
                  <emma:literal>'in</emma:literal>
                </emma:interpretation>
                <emma:interpretation id="interp7" emma:lang="it-IT" emma:confidence="0">
                  <emma:literal>zar</emma:literal>
                </emma:interpretation>
                <emma:interpretation id="interp8" emma:lang="it-IT" emma:confidence="0">
                  <emma:literal>"in</emma:literal>
                </emma:interpretation>
                <emma:interpretation id="interp9" emma:lang="it-IT" emma:confidence="0">
                  <emma:literal>...m</emma:literal>
                </emma:interpretation>
              </emma:one-of>
            </emma:emma>
          </inkml:annotationXML>
          <inkml:trace contextRef="#ctx0" brushRef="#br0" timeOffset="541.0332">13174 1597 0,'78'-79'0,"53"79"0,-52 27 0,26-27 16,-53 26 0,-52-52-1,-52 26 1,52 0 0</inkml:trace>
          <inkml:trace contextRef="#ctx0" brushRef="#br0" timeOffset="728.202">13226 1833 0,'53'26'15,"104"0"-15,0 26 0,-52-130 0,-105 78 31</inkml:trace>
          <inkml:trace contextRef="#ctx0" brushRef="#br0" timeOffset="1164.9292">14064 1256 0,'210'-26'0,"-27"52"0,0 27 16,-26 25 0,-104-51-1,-53-1 1,-79 0-1,-52 26 1,-26 1 0,105-27-1,52 0 1,131 53 0,78-1-1,53 1 1,-105-27-1,-78 0 1,-106-25 0,-103-80-1,130 53 17</inkml:trace>
          <inkml:trace contextRef="#ctx0" brushRef="#br0" timeOffset="7128.9806">14352 2723 0,'0'26'32,"26"105"-32,-26-52 0,27-27 15,-1 0 1,0 27-1,-26-1 1,26 1 0,26 26-1,-25-27 1,-1 27 0,26-26-1,-26 25 1,27-25-1,-27 26 1,26-27 0,-26 27-1,1-27 1,25 27 0,-26 0-1,0 0 1,1-27-1,25 27 1,-26-26 0,0-1 15,1 1-15,-1-27-1,0 27 1,0-27-1,0-26 1,-26 0 0,53 0-1,-53 1 17,26-27-17,-26 26 1,0-26-1,26 0 1,-26-26 15,0 26-15,26-53 0,0-25-1,1-1 1,-1-52-1,0 27 1,0-1 0,26 0-1,-52 0 1,27-26 0,25 0-1,-26 27 1,27-27-1,-27 0 1,26 0 15,-26 0-15,27 0 0,-27 0-16,26-26 15,-26 0 1,27 0 15,-1 26-15,1-26-1,-27 26 1,26-26 0,27 0-1,-27 26 1,27 0-1,-1 26 1,-25 0 0,-1 27-1,0 25 1,-26 1 0,-26 52 15,0-26-31,27 26 15,-27 26 1,0 0 0,26 27-1,0-1 1,0 26 0,-26 1-1,26 26 16,1-1-15,-1 1 0,-26 52-1,52-52 1,-26 78 0,27-52-1,-27 0 1,26 0-1,1-26 17,-27 0-17,26-1 1,-26-25 0,27 0-1,-27-27 1,0 0-1,26-26 1,-25-26 15,-1 0-15,0-26 0,26 0-1,1-52 1,-27-27-1,26 26 1,1-26 0,-1 1-1,0-1 1,1 0 0,-1 0-1,1 1 1,-1 25 15,-26 1-15,26 25-1,-25 27 1,-1 26 0,0 0-1,0 26 1,0 0-1,1 53 1,25 0 0,-26-1-1,27 1 1,-1-1 0,0 1-1,-26-27 1,27-52-1,-27 26 1,0-26 0,27-52-1,-1 0 1,0-1 15,-25 1-15,-1 26-1,0 26 1,26 0 0,1 26-1,-53-26 1</inkml:trace>
        </inkml:traceGroup>
      </inkml:traceGroup>
    </inkml:traceGroup>
  </inkml:traceGroup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8:43.9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175BB30-32D9-425C-92F6-CE403C5F4604}" emma:medium="tactile" emma:mode="ink">
          <msink:context xmlns:msink="http://schemas.microsoft.com/ink/2010/main" type="inkDrawing" rotatedBoundingBox="20089,13001 32534,14331 32496,14689 20050,13358" semanticType="underline" shapeName="Other">
            <msink:sourceLink direction="with" ref="{9B197DFF-7FE0-4E99-BC26-4EC1A8DB466C}"/>
          </msink:context>
        </emma:interpretation>
      </emma:emma>
    </inkml:annotationXML>
    <inkml:trace contextRef="#ctx0" brushRef="#br0">0 0 0,'105'26'16,"105"1"-16,156-27 0,79-27 16,158 27 15,77 53-16,54-27 1,25 53 0,53-1-1,26-25 1,0 51 0,-27-25-1,-51-27 1,-1 27-1,-26 25 1,-52 1 0,-52 0-1,-106 26 1,-77-26 0,-80-1-1,-130-25 1,-131-53-1,-105-26 1,-131-78 0,-131-27-1,262 105 17</inkml:trace>
  </inkml:traceGroup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8:44.93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DA95F37-8E9D-4FFC-9897-4E00E3BC9986}" emma:medium="tactile" emma:mode="ink">
          <msink:context xmlns:msink="http://schemas.microsoft.com/ink/2010/main" type="writingRegion" rotatedBoundingBox="21238,14007 32557,15591 32218,18014 20899,16430"/>
        </emma:interpretation>
      </emma:emma>
    </inkml:annotationXML>
    <inkml:traceGroup>
      <inkml:annotationXML>
        <emma:emma xmlns:emma="http://www.w3.org/2003/04/emma" version="1.0">
          <emma:interpretation id="{DFFEAECE-79B8-4CFF-8E9C-6A6A4AFBCB8E}" emma:medium="tactile" emma:mode="ink">
            <msink:context xmlns:msink="http://schemas.microsoft.com/ink/2010/main" type="paragraph" rotatedBoundingBox="21238,14007 32557,15591 32218,18014 20899,1643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FFEC942-1BBF-41B9-85EE-79708FD7916F}" emma:medium="tactile" emma:mode="ink">
              <msink:context xmlns:msink="http://schemas.microsoft.com/ink/2010/main" type="line" rotatedBoundingBox="21238,14007 32557,15591 32218,18014 20899,16430"/>
            </emma:interpretation>
          </emma:emma>
        </inkml:annotationXML>
        <inkml:traceGroup>
          <inkml:annotationXML>
            <emma:emma xmlns:emma="http://www.w3.org/2003/04/emma" version="1.0">
              <emma:interpretation id="{9247C866-63CB-4410-BAB4-7E1911C034D1}" emma:medium="tactile" emma:mode="ink">
                <msink:context xmlns:msink="http://schemas.microsoft.com/ink/2010/main" type="inkWord" rotatedBoundingBox="21058,15298 22893,15555 22755,16548 20919,16291"/>
              </emma:interpretation>
              <emma:one-of disjunction-type="recognition" id="oneOf0">
                <emma:interpretation id="interp0" emma:lang="it-IT" emma:confidence="0">
                  <emma:literal>=</emma:literal>
                </emma:interpretation>
                <emma:interpretation id="interp1" emma:lang="it-IT" emma:confidence="0">
                  <emma:literal>&lt;</emma:literal>
                </emma:interpretation>
                <emma:interpretation id="interp2" emma:lang="it-IT" emma:confidence="0">
                  <emma:literal>%</emma:literal>
                </emma:interpretation>
                <emma:interpretation id="interp3" emma:lang="it-IT" emma:confidence="0">
                  <emma:literal>,</emma:literal>
                </emma:interpretation>
                <emma:interpretation id="interp4" emma:lang="it-IT" emma:confidence="0">
                  <emma:literal>x</emma:literal>
                </emma:interpretation>
              </emma:one-of>
            </emma:emma>
          </inkml:annotationXML>
          <inkml:trace contextRef="#ctx0" brushRef="#br0">8329 7646 0,'105'0'0,"79"26"0,51 0 16,27 0 0,26 0-1,0 27 1,-52-1-1,-79-26 1,-105 1 0,-104-27-1,-105-79 1,157 79 15</inkml:trace>
          <inkml:trace contextRef="#ctx0" brushRef="#br0" timeOffset="171.5714">8565 8458 0,'262'78'15,"183"53"-15,0 0 16,-130-79-1,-315-52 1</inkml:trace>
        </inkml:traceGroup>
        <inkml:traceGroup>
          <inkml:annotationXML>
            <emma:emma xmlns:emma="http://www.w3.org/2003/04/emma" version="1.0">
              <emma:interpretation id="{2804CD53-84B5-474C-BE56-220AA47B4D00}" emma:medium="tactile" emma:mode="ink">
                <msink:context xmlns:msink="http://schemas.microsoft.com/ink/2010/main" type="inkWord" rotatedBoundingBox="23882,14377 32557,15591 32218,18014 23543,16800"/>
              </emma:interpretation>
              <emma:one-of disjunction-type="recognition" id="oneOf1">
                <emma:interpretation id="interp5" emma:lang="it-IT" emma:confidence="0">
                  <emma:literal>ma</emma:literal>
                </emma:interpretation>
                <emma:interpretation id="interp6" emma:lang="it-IT" emma:confidence="0">
                  <emma:literal>mi</emma:literal>
                </emma:interpretation>
                <emma:interpretation id="interp7" emma:lang="it-IT" emma:confidence="0">
                  <emma:literal>nm</emma:literal>
                </emma:interpretation>
                <emma:interpretation id="interp8" emma:lang="it-IT" emma:confidence="0">
                  <emma:literal>mm</emma:literal>
                </emma:interpretation>
                <emma:interpretation id="interp9" emma:lang="it-IT" emma:confidence="0">
                  <emma:literal>mn</emma:literal>
                </emma:interpretation>
              </emma:one-of>
            </emma:emma>
          </inkml:annotationXML>
          <inkml:trace contextRef="#ctx0" brushRef="#br0" timeOffset="3107.7782">10896 8562 0,'0'26'0,"52"-130"16,158-525-16,-106 341 16,1 53-1,26 51 1,-26 27 0,-1 52-1,-25 27 1,26 52-1,-1 52 1,1 105 0,0 104-1,0 53 1,52 53 0,0-1-1,-26 1 1,0-106-1,-27-25 1,27-105 0,-52-79-1,52-79 17,0-104-17,0-52 1,26-27-1,-26 27 1,0 104 0,0 26-1,-27 79 1,1 53 0,26 78-1,-52 157 1,52 52-1,-1-26 1,1-26 0,0-78-1,-26-132 1,26-78 15,26-157-31,26-105 16,1-52-1,-53 26 1,-27 131 15,1 52-15,-26 79 0,-27 52-1,0 79 1,27 105-1,26-27 1,26 26 0,0-104-1,78-157 1,27-53 0,-53-78-1,0-1 1,-52 132-1,-26 0 1,0 52 0,-1 78-1,1 53 1,-105 157 0,26 26-1,27-78 1,25-105 15,-25-105-15,78-104-1,52-132 1,0-130 0,-26 52-1,0 0 1,-26 104-1,-26 132 1,26 104 0,-26 184 15,-105 183-31,0-419 16</inkml:trace>
        </inkml:traceGroup>
      </inkml:traceGroup>
    </inkml:traceGroup>
  </inkml:traceGroup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6:15.901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12F9835-A4EE-4952-A611-27011269D504}" emma:medium="tactile" emma:mode="ink">
          <msink:context xmlns:msink="http://schemas.microsoft.com/ink/2010/main" type="writingRegion" rotatedBoundingBox="4616,10023 14974,12514 14194,15756 3836,13265"/>
        </emma:interpretation>
      </emma:emma>
    </inkml:annotationXML>
    <inkml:traceGroup>
      <inkml:annotationXML>
        <emma:emma xmlns:emma="http://www.w3.org/2003/04/emma" version="1.0">
          <emma:interpretation id="{A6E924C6-C41D-48F8-B383-F325073F92D0}" emma:medium="tactile" emma:mode="ink">
            <msink:context xmlns:msink="http://schemas.microsoft.com/ink/2010/main" type="paragraph" rotatedBoundingBox="4616,10023 14974,12514 14194,15756 3836,1326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48F260A-9C99-483B-8C9A-B7A7C5915C6F}" emma:medium="tactile" emma:mode="ink">
              <msink:context xmlns:msink="http://schemas.microsoft.com/ink/2010/main" type="line" rotatedBoundingBox="4616,10023 14974,12514 14194,15756 3836,13265"/>
            </emma:interpretation>
          </emma:emma>
        </inkml:annotationXML>
        <inkml:traceGroup>
          <inkml:annotationXML>
            <emma:emma xmlns:emma="http://www.w3.org/2003/04/emma" version="1.0">
              <emma:interpretation id="{1399A2B3-458E-4303-9841-139BA161060C}" emma:medium="tactile" emma:mode="ink">
                <msink:context xmlns:msink="http://schemas.microsoft.com/ink/2010/main" type="inkWord" rotatedBoundingBox="4610,10025 14973,12497 14199,15743 3836,13271"/>
              </emma:interpretation>
              <emma:one-of disjunction-type="recognition" id="oneOf0">
                <emma:interpretation id="interp0" emma:lang="it-IT" emma:confidence="0">
                  <emma:literal>Ertisene</emma:literal>
                </emma:interpretation>
                <emma:interpretation id="interp1" emma:lang="it-IT" emma:confidence="0">
                  <emma:literal>Erosisene</emma:literal>
                </emma:interpretation>
                <emma:interpretation id="interp2" emma:lang="it-IT" emma:confidence="0">
                  <emma:literal>Ertisene.</emma:literal>
                </emma:interpretation>
                <emma:interpretation id="interp3" emma:lang="it-IT" emma:confidence="0">
                  <emma:literal>Erpicatene</emma:literal>
                </emma:interpretation>
                <emma:interpretation id="interp4" emma:lang="it-IT" emma:confidence="0">
                  <emma:literal>Erpicatine</emma:literal>
                </emma:interpretation>
              </emma:one-of>
            </emma:emma>
          </inkml:annotationXML>
          <inkml:trace contextRef="#ctx0" brushRef="#br0">0 0 0,'26'53'0,"1"130"0,-27 79 15,26-26 1,0-27 0,-26-209-1</inkml:trace>
          <inkml:trace contextRef="#ctx0" brushRef="#br0" timeOffset="1936.4874">4216 2933 0,'26'131'0,"-26"0"16,0 26-16,0 0 16,26-26 15,-52-52-31,26-79 31,0-26-15,0-79-1,53-52 1,25 0 0,1 52-1,25 53 17,1 25-17,0 54 1,-27 25-1,1 53 1,-27 26 0,-25 0-1,-27-27 1,26-25 0,-26-79-1,0-26 1,52-79-1,1-26 1,-53 131 0</inkml:trace>
          <inkml:trace contextRef="#ctx0" brushRef="#br0" timeOffset="2544.318">5578 3483 0,'183'-52'0,"-26"52"15,26 0-15,-52 26 16,-26 0 0,-53-26-1,-52 0 1,-26-26 0,-26-26 15,52-27-16,26-52 1,-26 131-16</inkml:trace>
          <inkml:trace contextRef="#ctx0" brushRef="#br0" timeOffset="3214.4902">7254 2252 0,'26'79'15,"-26"78"-15,0 105 16,-26 52-1,52 0 1,0-26 0,0-52-1,0-105 1,-26-79 0,-26-52-1,-26-104 1,-1-80-1,80-25 1,25 52 0,53 78-1,26 79 1,52 26 0,-52 27-1,-53-1 1,-78-26-1,-78 27 1,-53-1 0,-26 0-1,104-25 17,53-1-17,79 79 1,104 26-1,27 26 1,-1 52 0,-52 1-1,-157-210 1</inkml:trace>
          <inkml:trace contextRef="#ctx0" brushRef="#br1" timeOffset="187154.3478">1440 1493 0,'0'0'0</inkml:trace>
          <inkml:trace contextRef="#ctx0" brushRef="#br1" timeOffset="187932.2652">864 1126 0,'79'-26'0,"-1"0"0,53 52 16,53 27-16,51 25 15,1 27 1,-27-26-1,-104 25 17,-105-25-17,-105-27 1,-78 1 0,-53-1-1,53 0 1,78-26-1,53-26 1,104 53 0,79-53-1,-131 0 1</inkml:trace>
          <inkml:trace contextRef="#ctx0" brushRef="#br1" timeOffset="187495.538">1440 1493 0,'53'-26'31,"-53"26"-15,0 0-1,0 26 16,0 26-31,-26 79 0,26 0 32,0 26-17,0 53 1,-27-27 0,27 53-1,-26-53 16,26-26-15,26-52 0,-26-53 15,0-52-31,0 0 16,0-131-1,-52-52 1,52 183-1</inkml:trace>
          <inkml:trace contextRef="#ctx0" brushRef="#br1" timeOffset="188758.9274">1702 2540 0,'26'79'15,"1"52"-15,-27 0 16,0 0 0,0 26-1,-27-26 1,27-53-1,0-51 1,0-27 0,0 0-1,0-79 1,27-26 0,25 27-1,0-1 1,53 53-1,26 26 1,-52 52 0,-27 27-1,-52 0 1,-52-27 0,-79 0-1,0-52 1,0 0-1,105 0 1,52 26 15,78 79-15,106 0 0,-53 0-1,-78-53 1,-79-52 15</inkml:trace>
          <inkml:trace contextRef="#ctx0" brushRef="#br0" timeOffset="-249.3664">105 262 0,'-105'0'0,"-131"27"0,-78 25 15,-26 79 1,26-53 0,78 1-1,157-27 17,132 27-17,182-1 1,80 27-1,25 0 1,-104-53 0,-210 79-1,-157 53 1,-209-54 15,-106 54-31,54-27 16,77 52-1,184 1 1,158-53 0,182 0-1,132-52 17,130 0-17,26-27 1,-104 1-1,-157-1 1,-210-78 0,-78 0-1,-105-131 1,-1-78 0,158 209-1</inkml:trace>
          <inkml:trace contextRef="#ctx0" brushRef="#br0" timeOffset="685.7576">629 2069 0,'104'341'0,"-104"-106"16,-78 1-1,25 26 1,1 26 15,52-157-15,0-131-1,0-26 1,26-184 15,79 1-15,26 51-16,26 80 16,-26 52-1,0 26 1,-53 52-1,-51 0 1,-80 53 0,-78-52 15,-52 25-15,26-52-1,78 27 1,79-27-1,105 52 1,105 27 0,-1 0-1,-52 0 1,-52-27 0,-79-52-1,-26-26 1,-52-78-1,78-105 1,-26 183 0</inkml:trace>
          <inkml:trace contextRef="#ctx0" brushRef="#br0" timeOffset="1347.1637">3404 1048 0,'-78'26'15,"-132"79"-15,-52 131 16,105-53 0,157 0-1,53 0 1,156 27-1,27 26 1,-1 25 0,-51 1-1,-106 0 1,-130-105 0,-53-104 15,-104-53-16,-27-53 1,-26-78 0,53 0-1,130 27 1,79 25 0,131 1-1,105 51 1,26 54-1,-27-1 1,-78 0 0,-78-26-1,-79 0 1</inkml:trace>
        </inkml:traceGroup>
      </inkml:traceGroup>
    </inkml:traceGroup>
  </inkml:traceGroup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0:20.0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DDAE6D4-C399-4025-B4D3-68B1680FCC98}" emma:medium="tactile" emma:mode="ink">
          <msink:context xmlns:msink="http://schemas.microsoft.com/ink/2010/main" type="inkDrawing" rotatedBoundingBox="11964,9182 12110,17878 10635,17902 10489,9207" semanticType="verticalRange" shapeName="Line">
            <msink:sourceLink direction="with" ref="{7A244D43-C624-401F-82E6-A5C24FF9C002}"/>
          </msink:context>
        </emma:interpretation>
      </emma:emma>
    </inkml:annotationXML>
    <inkml:trace contextRef="#ctx0" brushRef="#br0">1456 219 0,'26'-79'0,"-26"53"15,-52-26-15,-105-1 0,-53 53 16,-26 53-1,-25 51 1,25 1 0,26 0-1,106 26 1,104 26 0,131 0-1,130 26 16,106 27-15,-53-1 0,-78 1-1,-157-27 1,-132 0 0,-130 1-1,-131 25 1,-1-26-1,80 53 1,130 26 0,131 0-1,157 52 1,79 26 0,-52 53-1,-53-52 1,-183-1-1,-105-26 1,-79 0 15,27 1-31,104 25 32,106 53-17,156 26 1,26 26-1,1-52 1,-105-79 0,-27-78-1,-52-105 1,1-105 0,25-262-1,-52 236 1</inkml:trace>
  </inkml:traceGroup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9:30.63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AF0AE66-24FC-4F59-8C6B-6A22663C1AC5}" emma:medium="tactile" emma:mode="ink">
          <msink:context xmlns:msink="http://schemas.microsoft.com/ink/2010/main" type="writingRegion" rotatedBoundingBox="5366,1587 28577,4122 27945,9915 4733,7380"/>
        </emma:interpretation>
      </emma:emma>
    </inkml:annotationXML>
    <inkml:traceGroup>
      <inkml:annotationXML>
        <emma:emma xmlns:emma="http://www.w3.org/2003/04/emma" version="1.0">
          <emma:interpretation id="{BDA19D17-33C4-473A-87EC-B1991DA8B243}" emma:medium="tactile" emma:mode="ink">
            <msink:context xmlns:msink="http://schemas.microsoft.com/ink/2010/main" type="paragraph" rotatedBoundingBox="5366,1587 28577,4122 27945,9915 4733,738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0E2573E-AD47-482E-9512-49949B6E9F0D}" emma:medium="tactile" emma:mode="ink">
              <msink:context xmlns:msink="http://schemas.microsoft.com/ink/2010/main" type="line" rotatedBoundingBox="5366,1587 28577,4122 27945,9915 4733,7380"/>
            </emma:interpretation>
          </emma:emma>
        </inkml:annotationXML>
        <inkml:traceGroup>
          <inkml:annotationXML>
            <emma:emma xmlns:emma="http://www.w3.org/2003/04/emma" version="1.0">
              <emma:interpretation id="{BCAF62A3-66B3-42B9-8BCB-E91FE7A568CA}" emma:medium="tactile" emma:mode="ink">
                <msink:context xmlns:msink="http://schemas.microsoft.com/ink/2010/main" type="inkWord" rotatedBoundingBox="5366,1587 11319,2237 10686,8030 4733,7380"/>
              </emma:interpretation>
              <emma:one-of disjunction-type="recognition" id="oneOf0">
                <emma:interpretation id="interp0" emma:lang="it-IT" emma:confidence="0">
                  <emma:literal>£</emma:literal>
                </emma:interpretation>
                <emma:interpretation id="interp1" emma:lang="it-IT" emma:confidence="0">
                  <emma:literal>%</emma:literal>
                </emma:interpretation>
                <emma:interpretation id="interp2" emma:lang="it-IT" emma:confidence="0">
                  <emma:literal>G</emma:literal>
                </emma:interpretation>
                <emma:interpretation id="interp3" emma:lang="it-IT" emma:confidence="0">
                  <emma:literal>T</emma:literal>
                </emma:interpretation>
                <emma:interpretation id="interp4" emma:lang="it-IT" emma:confidence="0">
                  <emma:literal>,</emma:literal>
                </emma:interpretation>
              </emma:one-of>
            </emma:emma>
          </inkml:annotationXML>
          <inkml:trace contextRef="#ctx0" brushRef="#br0">0 16 0,'78'-78'16,"-25"182"-16,-1 132 15,-52 78-15,0-78 16,0-236-1</inkml:trace>
          <inkml:trace contextRef="#ctx0" brushRef="#br0" timeOffset="-280.7532">602 435 0,'-105'0'0,"-130"26"0,-132 27 16,-26-27-1,-26 52 1,26 1 0,53 26-1,104-1 1,210-25-1,157 0 1,157-27 15,157-26-31,0 53 16,-26-1 0,-209 1-1,-184-1 1,-131 27-1,-209 26 1,-157 0 0,-79 52-1,-26 79 1,78 78 15,79 27-15,131 0-1,131-27 1,157-52 0,157-52-1,184-79 1,130-79 0,79-51-1,0-80 1,-53 1-1,-104-27 1,-105 27 0,-157 26-1,-79 26 1,-25 52 0,-27 53-1,26 26 1,0-26-1,53-1 1,-27-77 15,27-106-15,-53-209 0,-26 288-1</inkml:trace>
          <inkml:trace contextRef="#ctx0" brushRef="#br0" timeOffset="779.87">1126 3918 0,'131'235'16,"-105"1"-16,-26 26 15,-53 52 1,53-26-1,0-26 1,27-52 0,-1-53 15,0-105-15,-26-52-1,-26-26 1,0-157-1,26-53 1,104-26 15,53 105-15,27 105 0,-1 25-1,-26 80 1,-78-1-1,-79 0 1,-79 1 0,-52-27-1,-52 0 1,52-26 0,79 26-1,78 1 1,105 77-1,104 27 1,27 0 15,-78-26-15,-106-27 0,-78-78-1,-26-26 1,-79-183-1,53-53 1,52 262 0</inkml:trace>
        </inkml:traceGroup>
        <inkml:traceGroup>
          <inkml:annotationXML>
            <emma:emma xmlns:emma="http://www.w3.org/2003/04/emma" version="1.0">
              <emma:interpretation id="{41916217-729D-4E09-B6DE-2EEBC5474E51}" emma:medium="tactile" emma:mode="ink">
                <msink:context xmlns:msink="http://schemas.microsoft.com/ink/2010/main" type="inkWord" rotatedBoundingBox="12907,4138 17173,4604 16754,8433 12489,7967"/>
              </emma:interpretation>
              <emma:one-of disjunction-type="recognition" id="oneOf1">
                <emma:interpretation id="interp5" emma:lang="it-IT" emma:confidence="0">
                  <emma:literal>Pk</emma:literal>
                </emma:interpretation>
                <emma:interpretation id="interp6" emma:lang="it-IT" emma:confidence="0">
                  <emma:literal>PR</emma:literal>
                </emma:interpretation>
                <emma:interpretation id="interp7" emma:lang="it-IT" emma:confidence="0">
                  <emma:literal>Pr</emma:literal>
                </emma:interpretation>
                <emma:interpretation id="interp8" emma:lang="it-IT" emma:confidence="0">
                  <emma:literal>Ph</emma:literal>
                </emma:interpretation>
                <emma:interpretation id="interp9" emma:lang="it-IT" emma:confidence="0">
                  <emma:literal>Pn</emma:literal>
                </emma:interpretation>
              </emma:one-of>
            </emma:emma>
          </inkml:annotationXML>
          <inkml:trace contextRef="#ctx0" brushRef="#br0" timeOffset="2355.205">4608 2635 0,'184'-262'0,"51"183"15,106 53 1,130 52-1,0 53 1,-25 26 0,-106 25-1,-157 28 1,-130-27 0,-210-1-1,-158-25 1,-130-26-1,-79 25 1,1-25 0,130 26-1,210 0 1,235-132 0,-52 27 15</inkml:trace>
          <inkml:trace contextRef="#ctx0" brushRef="#br0" timeOffset="1963.3216">5237 2478 0,'52'-53'0,"1"132"15,-27 104-15,0 131 0,-26 105 16,26 53-1,-26 25 1,26-52 0,1-78-1,-27-27 1,26-104 15,-52 0-15,-1-132-1,1-104 1,-26-157 0,78-209-1,-52-53 1,-27-79 0,53 498-1</inkml:trace>
          <inkml:trace contextRef="#ctx0" brushRef="#br0" timeOffset="3166.2698">6965 4206 0,'26'26'0,"27"131"15,-27 79-15,-52 104 16,26 79 0,0-105 15,26-78-31,-26-79 16,0-78 15,0-27-16,-26-78 1,-1 0 0,-25-184-1,104 1 1,106 52 0,51 26-1,53 78 1,0 27-1,-53 26 1,-104 53 0,-105-27-1,-131 78 1,-52-25 0,-1 0-1,27-1 1,105-26-1,131 27 1,130 52 0,79 0-1,-52-26 1,-79-27 15,-131-25-15,-52-27-1,-79-79 1,27-78 0,78 131-1</inkml:trace>
        </inkml:traceGroup>
        <inkml:traceGroup>
          <inkml:annotationXML>
            <emma:emma xmlns:emma="http://www.w3.org/2003/04/emma" version="1.0">
              <emma:interpretation id="{8C51F4D2-6293-4059-B90A-49A098CCDAEA}" emma:medium="tactile" emma:mode="ink">
                <msink:context xmlns:msink="http://schemas.microsoft.com/ink/2010/main" type="inkWord" rotatedBoundingBox="18974,3846 28494,4886 28096,8536 18576,7496"/>
              </emma:interpretation>
              <emma:one-of disjunction-type="recognition" id="oneOf2">
                <emma:interpretation id="interp10" emma:lang="it-IT" emma:confidence="0">
                  <emma:literal>Sn-k</emma:literal>
                </emma:interpretation>
                <emma:interpretation id="interp11" emma:lang="it-IT" emma:confidence="0">
                  <emma:literal>Sn che</emma:literal>
                </emma:interpretation>
                <emma:interpretation id="interp12" emma:lang="it-IT" emma:confidence="0">
                  <emma:literal>Sn ha</emma:literal>
                </emma:interpretation>
                <emma:interpretation id="interp13" emma:lang="it-IT" emma:confidence="0">
                  <emma:literal>Sn-4</emma:literal>
                </emma:interpretation>
                <emma:interpretation id="interp14" emma:lang="it-IT" emma:confidence="0">
                  <emma:literal>Sn -k</emma:literal>
                </emma:interpretation>
              </emma:one-of>
            </emma:emma>
          </inkml:annotationXML>
          <inkml:trace contextRef="#ctx0" brushRef="#br0" timeOffset="4102.1138">12150 2085 0,'-26'-53'16,"-158"27"-16,-51 79 0,-53 78 0,-27 52 16,80 52-1,78 27 1,157 26-1,104 0 17,132-26-17,131 26 1,52 0 0,-27-26-1,-130-52 1,-131-79-1,-157-53 1,-157-25 0,-158-80-1,-78 1 1,-78 0 0,104 26-1,105 0 1,209-26-1,106 26 1,156-79 0,183-25-1,27 25 1,-105 0 0,-157 1-1,-131 78 1</inkml:trace>
          <inkml:trace contextRef="#ctx0" brushRef="#br0" timeOffset="4881.9838">13093 4520 0,'26'79'0,"-26"52"0,0 78 16,0-26 0,0 1-1,0-53 1,0-79 0,0-52-1,0 0 16,26-26-31,52-210 16,53 27 0,0 51 15,26 54 0,-26 25-31,-26 79 16,-26 53-1,-1 51 1,-25 53 0,-53 0-1,0 1 1,0-27 0,0-27-1,0 1 1,-27-131-1,27 26 1</inkml:trace>
          <inkml:trace contextRef="#ctx0" brushRef="#br0" timeOffset="5349.9058">15004 5175 0,'52'0'0,"132"0"0,78 26 15,26-26-15,0 0 16,-79 26-1,-104-26 1,-79 0 0,-26 0-1,-52 0 1,-105-52 0,104-27-1,53 79 1</inkml:trace>
          <inkml:trace contextRef="#ctx0" brushRef="#br0" timeOffset="6178.5176">17649 3211 0,'131'0'0,"-53"131"0,-25 104 0,-53 132 16,-27 52-1,54 26 1,-1-52 0,0-79-1,0 0 1,-52-157 0,0-78-1,26-79 1,0 0-1,0-52 1,105-184 0,52-52-1,26 78 1,53 53 15,52 53-15,-26 51-1,-105 53 1,-53 53 0,-77-1-1,-132 79 1,-78-26 0,-27-27-1,-26-25 1,53-27-1,105 0 1,51 26 0,106 27-1,104 78 1,79 26 0,52 1-1,-26-1 1,-104-52-1,-80-53 1,-104-51 0,-157-80 15,157 53-31</inkml:trace>
        </inkml:traceGroup>
      </inkml:traceGroup>
    </inkml:traceGroup>
  </inkml:traceGroup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0:29.42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73406FB-24F0-48B0-A745-63EA47E98272}" emma:medium="tactile" emma:mode="ink">
          <msink:context xmlns:msink="http://schemas.microsoft.com/ink/2010/main" type="writingRegion" rotatedBoundingBox="20564,7797 22259,17687 4276,20768 2581,10878"/>
        </emma:interpretation>
      </emma:emma>
    </inkml:annotationXML>
    <inkml:traceGroup>
      <inkml:annotationXML>
        <emma:emma xmlns:emma="http://www.w3.org/2003/04/emma" version="1.0">
          <emma:interpretation id="{D2A7DEE2-A611-4C4E-9EF3-0F8B402BE4EE}" emma:medium="tactile" emma:mode="ink">
            <msink:context xmlns:msink="http://schemas.microsoft.com/ink/2010/main" type="paragraph" rotatedBoundingBox="22234,10012 20766,18924 15661,18083 17129,917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2325D97-E748-4B13-83A8-1A41D8E24D55}" emma:medium="tactile" emma:mode="ink">
              <msink:context xmlns:msink="http://schemas.microsoft.com/ink/2010/main" type="inkBullet" rotatedBoundingBox="21019,9812 20683,11851 16793,11210 17129,9171"/>
            </emma:interpretation>
            <emma:one-of disjunction-type="recognition" id="oneOf0">
              <emma:interpretation id="interp0" emma:lang="it-IT" emma:confidence="0">
                <emma:literal>→</emma:literal>
              </emma:interpretation>
            </emma:one-of>
          </emma:emma>
        </inkml:annotationXML>
        <inkml:trace contextRef="#ctx0" brushRef="#br0">11260 7846 0,'366'-105'0,"-130"105"31,26 0-31,-53 26 16,-52 0 15,-78 27-15,-79-53-1,0 0-15</inkml:trace>
        <inkml:trace contextRef="#ctx0" brushRef="#br0" timeOffset="-3720.466">8667 8500 0,'262'-26'0,"-79"26"16,1 26-16,-53 27 15,-27-27 1,-104-26 0,0 0-1</inkml:trace>
        <inkml:trace contextRef="#ctx0" brushRef="#br0" timeOffset="-278.3826">11312 8055 0,'0'157'15,"-26"0"-15,-27 27 0,27-53 32,26-79-32,0-26 15,0-26 16,26 0-15,79-26 0,26 0-1,52 52 1,79 52 0,0 80-1,-53 25 1,-104-26-1,-79-78 1,-52-27 0,-79 0-1,-78-26 1,-52-78 0,-27 52-1,131-52 1,131-79-1,0 131 1</inkml:trace>
        <inkml:trace contextRef="#ctx0" brushRef="#br0" timeOffset="-3550.3433">8877 9286 0,'366'52'0,"-130"1"16,-79-106 0,-157 53-1</inkml:trace>
      </inkml:traceGroup>
      <inkml:traceGroup>
        <inkml:annotationXML>
          <emma:emma xmlns:emma="http://www.w3.org/2003/04/emma" version="1.0">
            <emma:interpretation id="{7A244D43-C624-401F-82E6-A5C24FF9C002}" emma:medium="tactile" emma:mode="ink">
              <msink:context xmlns:msink="http://schemas.microsoft.com/ink/2010/main" type="line" rotatedBoundingBox="21761,12880 20766,18924 16667,18249 17663,12205">
                <msink:destinationLink direction="with" ref="{0DDAE6D4-C399-4025-B4D3-68B1680FCC98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B3BAF4D3-4910-4AF8-9F04-6A29AF1B8E4D}" emma:medium="tactile" emma:mode="ink">
                <msink:context xmlns:msink="http://schemas.microsoft.com/ink/2010/main" type="inkWord" rotatedBoundingBox="21761,12880 20766,18924 16667,18249 17663,12205"/>
              </emma:interpretation>
              <emma:one-of disjunction-type="recognition" id="oneOf1">
                <emma:interpretation id="interp1" emma:lang="it-IT" emma:confidence="0">
                  <emma:literal>I</emma:literal>
                </emma:interpretation>
                <emma:interpretation id="interp2" emma:lang="it-IT" emma:confidence="0">
                  <emma:literal>;</emma:literal>
                </emma:interpretation>
                <emma:interpretation id="interp3" emma:lang="it-IT" emma:confidence="0">
                  <emma:literal>5</emma:literal>
                </emma:interpretation>
                <emma:interpretation id="interp4" emma:lang="it-IT" emma:confidence="0">
                  <emma:literal>j</emma:literal>
                </emma:interpretation>
                <emma:interpretation id="interp5" emma:lang="it-IT" emma:confidence="0">
                  <emma:literal>}</emma:literal>
                </emma:interpretation>
              </emma:one-of>
            </emma:emma>
          </inkml:annotationXML>
          <inkml:trace contextRef="#ctx0" brushRef="#br0" timeOffset="-2693.9303">9060 13554 0,'157'52'15,"53"-25"-15,25-1 0,-52-52 16,-104-1 0,-105 27 15,26 0-31</inkml:trace>
          <inkml:trace contextRef="#ctx0" brushRef="#br0" timeOffset="-3039.9752">9243 11800 0,'210'52'0,"52"27"0,-27-27 16,-78-78-1,-157 26 1</inkml:trace>
          <inkml:trace contextRef="#ctx0" brushRef="#br0" timeOffset="417.5739">10841 11381 0,'235'26'0,"-78"-52"15,0 26 1,-26-27-16,-26 1 16,-26 0-1,-53-26 1,-26-27 0,0 79-1</inkml:trace>
          <inkml:trace contextRef="#ctx0" brushRef="#br0" timeOffset="835.1478">12255 10726 0,'314'26'0,"-105"27"15,27 51 1,-105-25 0,-105-53 15,-52 53-15,-105-27-1,-105 27 1,27-1-1,78 27 1,157-27 0,79 27-1,104-52 1,53 51 0,-79-25-1,-78-27 1,-79-52-1,-26 0 1</inkml:trace>
          <inkml:trace contextRef="#ctx0" brushRef="#br0" timeOffset="-3225.5636">9322 11328 0,'288'53'16,"-53"-27"-16,-77-26 15,-80 0 17,-78-26-17,0 26-15</inkml:trace>
          <inkml:trace contextRef="#ctx0" brushRef="#br0" timeOffset="-2476.445">8955 13947 0,'79'105'0,"130"-27"0,53-25 16,-26-80-1,-105 1 1,-131 26-1</inkml:trace>
          <inkml:trace contextRef="#ctx0" brushRef="#br0" timeOffset="-2213.5281">8641 15518 0,'183'79'16,"-26"-53"-16,0 0 0,-26-52 31,-104 26-15,-27 0-16</inkml:trace>
          <inkml:trace contextRef="#ctx0" brushRef="#br0" timeOffset="-2012.474">8458 16042 0,'209'183'0,"27"-52"15,104-79 1,-104-156-1,-236 104 1</inkml:trace>
          <inkml:trace contextRef="#ctx0" brushRef="#br0" timeOffset="1716.6927">11443 12638 0,'105'104'31,"25"289"-31,-182-183 0,78 51 16,0-51 0,1-1 15,-1-78-15,0-78-1,-26-53 1,0-131-1,0 0 1,0 131 0</inkml:trace>
          <inkml:trace contextRef="#ctx0" brushRef="#br0" timeOffset="1422.8444">11626 12821 0,'-78'78'0,"-53"27"0,-79 52 16,-78 105 15,210-105-15,78-104-1,78-1 1,105 0 0,1-52-1,25 27 1,1-1 15,-106 0-31,-51-26 16,-79-26-1,-53-105 1,-26-53 0,27-51-1,78 235 1</inkml:trace>
          <inkml:trace contextRef="#ctx0" brushRef="#br0" timeOffset="2366.2521">10683 14654 0,'79'-26'0,"26"-1"16,157 106-16,-1 52 0,-77 0 16,-106-26 15,-130-27-15,-131-52-1,-27-26 1,27-26-1,104 52 1,79 1 0,184 130-1,77 52 1,-25 53 0,-131-79-1,-131-78 1,-184-53-1,-183-78 1,-130-79 0,104-104-1,419 209 1</inkml:trace>
        </inkml:traceGroup>
      </inkml:traceGroup>
    </inkml:traceGroup>
    <inkml:traceGroup>
      <inkml:annotationXML>
        <emma:emma xmlns:emma="http://www.w3.org/2003/04/emma" version="1.0">
          <emma:interpretation id="{C35BE01A-9F0F-4CB4-8097-C6A4E48860C3}" emma:medium="tactile" emma:mode="ink">
            <msink:context xmlns:msink="http://schemas.microsoft.com/ink/2010/main" type="paragraph" rotatedBoundingBox="15910,9017 17452,18022 13849,18639 12306,963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09B8408-2AF0-433A-92EE-232870CD354B}" emma:medium="tactile" emma:mode="ink">
              <msink:context xmlns:msink="http://schemas.microsoft.com/ink/2010/main" type="line" rotatedBoundingBox="15910,9017 17452,18022 13849,18639 12306,9634"/>
            </emma:interpretation>
          </emma:emma>
        </inkml:annotationXML>
        <inkml:traceGroup>
          <inkml:annotationXML>
            <emma:emma xmlns:emma="http://www.w3.org/2003/04/emma" version="1.0">
              <emma:interpretation id="{78D11431-AB5C-4EC0-A0EF-BAA5EF8157E1}" emma:medium="tactile" emma:mode="ink">
                <msink:context xmlns:msink="http://schemas.microsoft.com/ink/2010/main" type="inkWord" rotatedBoundingBox="15910,9017 17452,18022 13849,18639 12306,9634"/>
              </emma:interpretation>
              <emma:one-of disjunction-type="recognition" id="oneOf2">
                <emma:interpretation id="interp6" emma:lang="it-IT" emma:confidence="0">
                  <emma:literal>%</emma:literal>
                </emma:interpretation>
                <emma:interpretation id="interp7" emma:lang="it-IT" emma:confidence="0">
                  <emma:literal>@</emma:literal>
                </emma:interpretation>
                <emma:interpretation id="interp8" emma:lang="it-IT" emma:confidence="0">
                  <emma:literal>€</emma:literal>
                </emma:interpretation>
                <emma:interpretation id="interp9" emma:lang="it-IT" emma:confidence="0">
                  <emma:literal>.</emma:literal>
                </emma:interpretation>
                <emma:interpretation id="interp10" emma:lang="it-IT" emma:confidence="0">
                  <emma:literal>:</emma:literal>
                </emma:interpretation>
              </emma:one-of>
            </emma:emma>
          </inkml:annotationXML>
          <inkml:trace contextRef="#ctx0" brushRef="#br0" timeOffset="-8440.4039">4818 8395 0,'0'79'16,"26"26"-16,0 26 0,79-53 31,52-25-16,53-53 1,-1-53 0,1-51-1,-80-106 1,-77-26 0,-106-25-1,-130 25 1,-26 79-1,-53 78 1,0 79 0,79 79-1,104 52 17,27 52-32,130 26 15,79 1 1,27-53-1,51-78 1,-25-27 0,-79-78-1,-79 0 17,-26 26-17,-26 0 1,0 0-1,27 26 1,25 79 0,79 25-1,26-25 1,0-26 0,0-27-1,-78-52 1,-1-52-1,-78 52 1</inkml:trace>
          <inkml:trace contextRef="#ctx0" brushRef="#br0" timeOffset="-8069.2271">6939 9233 0,'288'105'0,"-157"-79"16,26-52-1,-78-52 1,-27-1 0,-52-26-1,-79-26 1,-52 27-1,-52 51 1,26 53 15,52 79-15,105 157 0,105-79-1,26-53 16,-131-104-15</inkml:trace>
          <inkml:trace contextRef="#ctx0" brushRef="#br0" timeOffset="-7217.6472">5551 10909 0,'262'-26'0,"-131"78"0,26 1 15,26-53 1,-52-26 15,-26-27-15,-79-78 0,-131-52-1,-52 26 16,-105 0-15,1 104 0,51 80-1,53 51 1,105 27 0,52 26-1,104 0 1,80 0-1,25-53 1,-26-52 0,-78-26-1,-52-26 1,-53 26 0,0 0-1,0 79 1,78 26 15,53 26-15,26-27-1,26 1 1,-52-53 0,-26-78-1,-26-26 1,-79 52-1</inkml:trace>
          <inkml:trace contextRef="#ctx0" brushRef="#br0" timeOffset="-6676.3477">7541 11669 0,'210'-26'0,"-79"-27"0,-27-52 16,-51 1-1,-27 51 1,0 27 0,-52 52-1,52 0 1,0 79-1,53 52 1,26 27 0,-27-27-1,-52-53 1,-104-25 0,-53-53-1,-52-26 1,25 0 15,80 0-15,78 0-1,78 53 1,132-1 0,-1 0-1,-25 27 1,-80-27-1,-77-52 1,-106-26 0,79 26-1</inkml:trace>
          <inkml:trace contextRef="#ctx0" brushRef="#br0" timeOffset="-5962.9925">6284 12899 0,'262'0'0,"-183"-26"0,-53-79 16,-105-25-1,-78 25 1,-52 52 15,-27 27-15,27 79 15,25 78-15,80 26-1,77 26 1,80 0 0,104-26-1,52-78 1,27-79-1,-53-79 1,-52-25 0,-105-1-1,-26 53 1,-26 25 15,26 27-15,-26 53-1,52 104 1,53 26 0,52 27-1,26-27 1,0-52 0,-52-53-1,-53-51 16,0-80-31,-25-52 16,-27 105 0</inkml:trace>
          <inkml:trace contextRef="#ctx0" brushRef="#br0" timeOffset="-5560.8843">7358 13764 0,'209'0'0,"-78"0"16,26 26-16,-26 26 15,-104-26 1,-27 0-1,-105 27 1,-52 25 0,26 1-1,105 0 1,78-1 0,105 27-1,26 26 1,-26-53-1,-78-25 1,-79-80 0,-79-51-1,79 78 1</inkml:trace>
          <inkml:trace contextRef="#ctx0" brushRef="#br0" timeOffset="-4833.9964">6153 14418 0,'-104'-52'0,"-80"78"15,1 53-15,0 51 16,52 28-1,78 25 1,80 26 15,104-52-31,52-26 16,26-78 15,27-106-15,-53-78-1,-78-104 1,-105-1 0,-79 79-1,-51 26 1,51 105 0,27 26-1,25 78 1,80 106-1,52-1 1,25 27 0,1-53-1,0 0 1,-52-52 0,-1-27-1,-25-52 1,-1-26-1,-26-78 17,1-27-32,-27 105 15</inkml:trace>
          <inkml:trace contextRef="#ctx0" brushRef="#br0" timeOffset="-4292.6969">7017 15073 0,'53'26'16,"25"26"-16,53 27 0,26-1 0,-52 1 16,-26-27-1,-105 1 1,-79-1 15,-26-26-31,26-26 31,79 27-15,26-1 0,131 78-1,52 27 1,-26 0 0,-52-26-1,-105 0 1,-79-27-1,-78-25 1,-26-27 0,26-52-1,157-79 1,0 105 0</inkml:trace>
        </inkml:traceGroup>
      </inkml:traceGroup>
    </inkml:traceGroup>
    <inkml:traceGroup>
      <inkml:annotationXML>
        <emma:emma xmlns:emma="http://www.w3.org/2003/04/emma" version="1.0">
          <emma:interpretation id="{C7FB662B-011B-4821-8EC9-C01A732ECF21}" emma:medium="tactile" emma:mode="ink">
            <msink:context xmlns:msink="http://schemas.microsoft.com/ink/2010/main" type="paragraph" rotatedBoundingBox="3021,10280 10066,11759 9608,13942 2563,1246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29D9C29-7C29-418B-B749-9161B90BEC67}" emma:medium="tactile" emma:mode="ink">
              <msink:context xmlns:msink="http://schemas.microsoft.com/ink/2010/main" type="line" rotatedBoundingBox="3021,10280 10066,11759 9608,13942 2563,12463"/>
            </emma:interpretation>
          </emma:emma>
        </inkml:annotationXML>
        <inkml:traceGroup>
          <inkml:annotationXML>
            <emma:emma xmlns:emma="http://www.w3.org/2003/04/emma" version="1.0">
              <emma:interpretation id="{A82C0E32-72CA-4C65-8294-63C7753042F3}" emma:medium="tactile" emma:mode="ink">
                <msink:context xmlns:msink="http://schemas.microsoft.com/ink/2010/main" type="inkWord" rotatedBoundingBox="3021,10280 10066,11759 9608,13942 2563,12463"/>
              </emma:interpretation>
              <emma:one-of disjunction-type="recognition" id="oneOf3">
                <emma:interpretation id="interp11" emma:lang="it-IT" emma:confidence="0">
                  <emma:literal>ani.</emma:literal>
                </emma:interpretation>
                <emma:interpretation id="interp12" emma:lang="it-IT" emma:confidence="0">
                  <emma:literal>and</emma:literal>
                </emma:interpretation>
                <emma:interpretation id="interp13" emma:lang="it-IT" emma:confidence="0">
                  <emma:literal>dir:</emma:literal>
                </emma:interpretation>
                <emma:interpretation id="interp14" emma:lang="it-IT" emma:confidence="0">
                  <emma:literal>ano</emma:literal>
                </emma:interpretation>
                <emma:interpretation id="interp15" emma:lang="it-IT" emma:confidence="0">
                  <emma:literal>ano.</emma:literal>
                </emma:interpretation>
              </emma:one-of>
            </emma:emma>
          </inkml:annotationXML>
          <inkml:trace contextRef="#ctx0" brushRef="#br0" timeOffset="-12674.1388">-3221 9103 0,'0'-158'15,"-79"27"-15,-52 1 16,-130 77 0,-54 53 15,-51 53-31,-27 77 15,79 28 17,78 51-32,105 79 31,53-26-15,156 26-1,105-52 1,79-53-1,79-78 1,-27-79 0,0-105-1,-26-104 1,-52-79 0,-105-26-1,-105 26 1,-26 0 15,-26 53-31,0 52 16,-1 78-1,1 79 1,-26 53 0,26 78-1,26-131 1</inkml:trace>
          <inkml:trace contextRef="#ctx0" brushRef="#br0" timeOffset="-12226.5336">-3300 9286 0,'27'105'16,"-54"78"-16,54 26 15,25 27-15,0 26 16,27 0 0,26 0-1,52-79 17,-26-78-17,0-53 1,-27-78-1,27-105 1,-78-26 0,-27-27-1,-26 184 1</inkml:trace>
          <inkml:trace contextRef="#ctx0" brushRef="#br0" timeOffset="-11517.1114">-1545 10464 0,'26'236'0,"-52"26"16,26-53 0,26-78-1,0-105 1,-26-26 0,0-52 15,79-131-16,52-27 1,-79 27 0,53 26-1,-27 52 1,1 53 0,-1 52-1,1 78 1,26 105-1,-53 1 1,-26-1 0,27 27-1,-27-80 1,0-51 0,-26-79-1,-26-26 1,0-105 15,26-52-31,0 183 16</inkml:trace>
          <inkml:trace contextRef="#ctx0" brushRef="#br0" timeOffset="-11085.0386">576 10045 0,'78'0'16,"106"0"-16,-1 0 0,26 26 0,-51-26 15,-28 27 16,-77-27-15,-53 0 0,-105-53-1,-78 27 1,-27 52 0,210-26-1</inkml:trace>
          <inkml:trace contextRef="#ctx0" brushRef="#br0" timeOffset="-10930.3816">785 10595 0,'315'183'0,"-80"-156"16,1-80-1,-158-104 1,-78 157-1</inkml:trace>
        </inkml:traceGroup>
      </inkml:traceGroup>
    </inkml:traceGroup>
  </inkml:traceGroup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0:58.44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3BE3152-C7B1-42C7-A66F-8CC75D13614F}" emma:medium="tactile" emma:mode="ink">
          <msink:context xmlns:msink="http://schemas.microsoft.com/ink/2010/main" type="writingRegion" rotatedBoundingBox="15119,814 14655,8119 10272,7840 10736,535"/>
        </emma:interpretation>
      </emma:emma>
    </inkml:annotationXML>
    <inkml:traceGroup>
      <inkml:annotationXML>
        <emma:emma xmlns:emma="http://www.w3.org/2003/04/emma" version="1.0">
          <emma:interpretation id="{5BABBE6E-C68F-41B9-872D-6FEBAD80FEBE}" emma:medium="tactile" emma:mode="ink">
            <msink:context xmlns:msink="http://schemas.microsoft.com/ink/2010/main" type="paragraph" rotatedBoundingBox="15119,814 14655,8119 10272,7840 10736,53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930E730-3708-42E6-BAC9-31F2ECE71448}" emma:medium="tactile" emma:mode="ink">
              <msink:context xmlns:msink="http://schemas.microsoft.com/ink/2010/main" type="line" rotatedBoundingBox="15119,814 14655,8119 10272,7840 10736,535"/>
            </emma:interpretation>
          </emma:emma>
        </inkml:annotationXML>
        <inkml:traceGroup>
          <inkml:annotationXML>
            <emma:emma xmlns:emma="http://www.w3.org/2003/04/emma" version="1.0">
              <emma:interpretation id="{1D544552-C444-48F4-8ABC-D7E6A1E091F5}" emma:medium="tactile" emma:mode="ink">
                <msink:context xmlns:msink="http://schemas.microsoft.com/ink/2010/main" type="inkWord" rotatedBoundingBox="15119,814 14655,8119 10272,7840 10736,535"/>
              </emma:interpretation>
              <emma:one-of disjunction-type="recognition" id="oneOf0">
                <emma:interpretation id="interp0" emma:lang="it-IT" emma:confidence="0">
                  <emma:literal>%</emma:literal>
                </emma:interpretation>
                <emma:interpretation id="interp1" emma:lang="it-IT" emma:confidence="0">
                  <emma:literal>i ?</emma:literal>
                </emma:interpretation>
                <emma:interpretation id="interp2" emma:lang="it-IT" emma:confidence="0">
                  <emma:literal>i £</emma:literal>
                </emma:interpretation>
                <emma:interpretation id="interp3" emma:lang="it-IT" emma:confidence="0">
                  <emma:literal>2</emma:literal>
                </emma:interpretation>
                <emma:interpretation id="interp4" emma:lang="it-IT" emma:confidence="0">
                  <emma:literal>i {</emma:literal>
                </emma:interpretation>
              </emma:one-of>
            </emma:emma>
          </inkml:annotationXML>
          <inkml:trace contextRef="#ctx0" brushRef="#br0">6823 3909 0,'157'0'0,"105"0"0,26 0 15,-26-27 1,-157 27 0,-53 27-1,-52-27 1</inkml:trace>
          <inkml:trace contextRef="#ctx0" brushRef="#br0" timeOffset="618.628">9416 3673 0,'52'52'0,"-52"1"0,-105 104 16,-78 0-16,-53-26 16,131-53-1,53-78 1,26-26-1,0-52 1,78-132 0,131-25-1,1 104 1,-27 104 0,-26 80-1,-27 104 1,-51 52-1,25-25 17,53-53-17,-26-79 1,26-78 0,-26-105-1,-53-79 1,-104 27-1,-27 78 1,-52 53 0,27 104-1,-27 79 1,104-26 0,158-157-1,-131 52 1</inkml:trace>
          <inkml:trace contextRef="#ctx0" brushRef="#br0" timeOffset="1855.884">10358-2926 0,'79'131'16,"-105"52"-16,-105 53 0,-53 0 15,1-53 1,52-104 15,26-27-15,27-52 15,25-26-31,53-105 16,105-52-1,79 25 1,-1 28 0,-52 51-1,-53 79 1,-25 79-1,-27 25 1,26 53 0,27-52-1,-1-52 17,27-53-32,0-53 31,-53-78-31,-26-26 31,-130-26-15,-80 130-1,27 132 17,53 130-17,156-51 1,-52-158-16</inkml:trace>
          <inkml:trace contextRef="#ctx0" brushRef="#br0" timeOffset="1237.256">8447-2742 0,'0'-53'0,"52"158"0,-52 78 0,0 53 16,-26-79-1,26-78 1,-52-53-1,-27-79 1,-52-78 0,-26 0-1,0 79 1,78 78 0,79-26-1,53 0 1,182 0-1,132 0 1,-53 0 0,-104-26-1,-106-26 1,-51-53 0,-53 105-1</inkml:trace>
          <inkml:trace contextRef="#ctx0" brushRef="#br0" timeOffset="-1469.2408">11510-1407 0,'53'-26'16,"-289"0"-16,-104 26 0,-53 0 0,-52 26 31,26 0-15,52 53 0,132-1-1,156-26 1,131 27-1,158-27 1,183 1 0,26 25-1,-27 27 1,-156-26 15,-157-27-31,-132 27 16,-182 25-1,-158 53 1,-52 53 0,-27 52-1,27 52 1,79 53 0,51 52-1,106-1 1,130-25 15,158-78-15,104-54-1,105-104 1,79-78 0,26-79-1,-1-79 1,-51-25-1,-53-27 1,-53 0 0,-77 26-1,-106 53 1,-26 52 0,0 52-1,0 53 1,1 78-1,25 0 1,27-25 0,-1-54-1,-25-51 17,-27-106-17,0-182 1,-26 235-1</inkml:trace>
        </inkml:traceGroup>
      </inkml:traceGroup>
    </inkml:traceGroup>
  </inkml:traceGroup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0:55.29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86497DA-5F57-48C7-ABA6-C123B2D6AD34}" emma:medium="tactile" emma:mode="ink">
          <msink:context xmlns:msink="http://schemas.microsoft.com/ink/2010/main" type="writingRegion" rotatedBoundingBox="3680,1434 30280,3005 29924,9033 3324,7462"/>
        </emma:interpretation>
      </emma:emma>
    </inkml:annotationXML>
    <inkml:traceGroup>
      <inkml:annotationXML>
        <emma:emma xmlns:emma="http://www.w3.org/2003/04/emma" version="1.0">
          <emma:interpretation id="{02C5532D-5EB1-4DF0-BB37-5E4F2F543FA1}" emma:medium="tactile" emma:mode="ink">
            <msink:context xmlns:msink="http://schemas.microsoft.com/ink/2010/main" type="paragraph" rotatedBoundingBox="3680,1434 30280,3005 29924,9033 3324,746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87DE085-CFD4-4734-92F1-836E8A4153C2}" emma:medium="tactile" emma:mode="ink">
              <msink:context xmlns:msink="http://schemas.microsoft.com/ink/2010/main" type="line" rotatedBoundingBox="3680,1434 30280,3005 29924,9033 3324,7462"/>
            </emma:interpretation>
          </emma:emma>
        </inkml:annotationXML>
        <inkml:traceGroup>
          <inkml:annotationXML>
            <emma:emma xmlns:emma="http://www.w3.org/2003/04/emma" version="1.0">
              <emma:interpretation id="{32FF5742-1816-4AAA-A387-90D9E1074FBA}" emma:medium="tactile" emma:mode="ink">
                <msink:context xmlns:msink="http://schemas.microsoft.com/ink/2010/main" type="inkWord" rotatedBoundingBox="3553,3590 9945,3967 9795,6510 3403,6132"/>
              </emma:interpretation>
              <emma:one-of disjunction-type="recognition" id="oneOf0">
                <emma:interpretation id="interp0" emma:lang="it-IT" emma:confidence="0">
                  <emma:literal>anzi</emma:literal>
                </emma:interpretation>
                <emma:interpretation id="interp1" emma:lang="it-IT" emma:confidence="0">
                  <emma:literal>anso</emma:literal>
                </emma:interpretation>
                <emma:interpretation id="interp2" emma:lang="it-IT" emma:confidence="0">
                  <emma:literal>ansi</emma:literal>
                </emma:interpretation>
                <emma:interpretation id="interp3" emma:lang="it-IT" emma:confidence="0">
                  <emma:literal>ansa</emma:literal>
                </emma:interpretation>
                <emma:interpretation id="interp4" emma:lang="it-IT" emma:confidence="0">
                  <emma:literal>anse</emma:literal>
                </emma:interpretation>
              </emma:one-of>
            </emma:emma>
          </inkml:annotationXML>
          <inkml:trace contextRef="#ctx0" brushRef="#br0">3079 1892 0,'235'367'0,"-208"-184"16,-1-26-1,-26-104 1,0-53 15,0 0-15,78-236-1,1 27 1,26 51 0,-1 54-1,1 78 1,-26 52 15,25 78-15,1 27-1,-53 53 1,1-27 0,-27-52-1,-26-27 1,0-52-1,26-26 1,-26-131 0,79-104-1,-79 235 1</inkml:trace>
          <inkml:trace contextRef="#ctx0" brushRef="#br0" timeOffset="340.2454">5252 1133 0,'79'26'0,"78"-26"0,105 0 16,-1-26-16,-77 26 15,25 0 17,-183 0-17,-78 26 1,-184 27-1,-52-1 1,288-52 0</inkml:trace>
          <inkml:trace contextRef="#ctx0" brushRef="#br0" timeOffset="525.8338">5357 1709 0,'262'26'0,"0"0"16,-1 1 0,-77-27-1,-132 26 1,-52-26 0,0 0-1</inkml:trace>
          <inkml:trace contextRef="#ctx0" brushRef="#br0" timeOffset="-541.2995">198 1552 0,'157'262'0,"-52"-105"15,0 0 1,52-78 0,26-1-1,1-104 1,25-26-1,-26-53 1,27-78 15,-27-53-31,-52-52 16,-52-53 0,-79 27-1,-79 26 1,-78 52-1,-53 79 1,-78 105 15,-26 104-15,-26 132 0,52 78-1,52 78 1,105 27-1,79-1 1,130-78 0,79-26-1,53-105 1,78-78 0,52-132-1,-52-104 1,-78 0-1,-53-26 1,-105 78 0,-52 26-1,0 27 17,-26 26-17,26 52 1,53 105-1,25 26 1,27 26 0,26-25-1,0-1 1,0-79 0,-27-25-1,-25-132 1,-27-78-1,-52 157 1</inkml:trace>
        </inkml:traceGroup>
        <inkml:traceGroup>
          <inkml:annotationXML>
            <emma:emma xmlns:emma="http://www.w3.org/2003/04/emma" version="1.0">
              <emma:interpretation id="{3E224B24-0771-4E7F-9B7D-434962D8B842}" emma:medium="tactile" emma:mode="ink">
                <msink:context xmlns:msink="http://schemas.microsoft.com/ink/2010/main" type="inkWord" rotatedBoundingBox="14846,2093 21830,2506 21474,8534 14489,8122"/>
              </emma:interpretation>
              <emma:one-of disjunction-type="recognition" id="oneOf1">
                <emma:interpretation id="interp5" emma:lang="it-IT" emma:confidence="0">
                  <emma:literal>bak</emma:literal>
                </emma:interpretation>
                <emma:interpretation id="interp6" emma:lang="it-IT" emma:confidence="0">
                  <emma:literal>inane</emma:literal>
                </emma:interpretation>
                <emma:interpretation id="interp7" emma:lang="it-IT" emma:confidence="0">
                  <emma:literal>beare</emma:literal>
                </emma:interpretation>
                <emma:interpretation id="interp8" emma:lang="it-IT" emma:confidence="0">
                  <emma:literal>'nana</emma:literal>
                </emma:interpretation>
                <emma:interpretation id="interp9" emma:lang="it-IT" emma:confidence="0">
                  <emma:literal>'nane</emma:literal>
                </emma:interpretation>
              </emma:one-of>
            </emma:emma>
          </inkml:annotationXML>
          <inkml:trace contextRef="#ctx0" brushRef="#br0" timeOffset="1990.2414">11379-1564 0,'53'105'0,"-53"104"0,0 53 16,0 26 0,26-79-1,-26-209 1</inkml:trace>
          <inkml:trace contextRef="#ctx0" brushRef="#br0" timeOffset="5995.857">14443 2102 0,'53'262'0,"77"-105"16,28-52 0,51-53-1,53-78 1,-26-79-1,-1-52 1,-104-79 15,-78-26-31,-106 0 16,-130 53 0,-79 78 15,-52 105-16,0 104 1,52 80 0,78 25-1,106 26 1,78-52 0,78-26-1,106-52 1,25-53-1,-25-52 1,-27 26 0,-79 26-1,-25 0 1,51 27 0,1-1-1,52 27 1,-52-53 15,-27 0-31,-51-26 16,-27 0-1,-53-52 17,1-53-17,52 105 1</inkml:trace>
          <inkml:trace contextRef="#ctx0" brushRef="#br0" timeOffset="6689.88">16590 2259 0,'27'262'0,"51"-27"16,-52 27 0,1-52-1,-27-53 1,26-52 0,-26-53-1,0-52 1,-26-52-1,52-184 1,105 0 0,26 132-1,26 25 1,-26 53 0,0 26-1,-78 78 1,-79 1-1,-79 26 1,-78-27 15,0-52-15,-26 1 15,78-27-15,105 0-1,52 26 1,105 52 15,79 1-31,-26 52 16,-27-26 0,-52 26-1,-53-79 1,-51 0-1,-1-52 1,-26-78 0,26-106-1,-26 184 1</inkml:trace>
          <inkml:trace contextRef="#ctx0" brushRef="#br0" timeOffset="2763.5257">11772 2338 0,'53'157'16,"-53"52"-16,0 79 15,0 26 1,0 27 15,26-79-15,26-27-1,-52-51 1,-26-53 0,-26-105-1,25-52 1,-51-53 0,78-78-1,105-53 1,52 53-1,26 53 32,27 25-47,-27 27 0,-52 25 16,-105 54 0,-78-1-1,-79 79 1,0-1-1,52-25 1,27-27 15,78 27-15,105-1 15,105 53-15,25 0-1,-51-26 1,-132-53 0,-51-26-1,-132-26 1,-105-130 0,210 130-1</inkml:trace>
        </inkml:traceGroup>
        <inkml:traceGroup>
          <inkml:annotationXML>
            <emma:emma xmlns:emma="http://www.w3.org/2003/04/emma" version="1.0">
              <emma:interpretation id="{AC68AFC2-3BE8-4F2C-8747-825FA00E5C23}" emma:medium="tactile" emma:mode="ink">
                <msink:context xmlns:msink="http://schemas.microsoft.com/ink/2010/main" type="inkWord" rotatedBoundingBox="23759,3791 30211,4172 30008,7619 23555,7237"/>
              </emma:interpretation>
              <emma:one-of disjunction-type="recognition" id="oneOf2">
                <emma:interpretation id="interp10" emma:lang="it-IT" emma:confidence="0">
                  <emma:literal>Sn-k</emma:literal>
                </emma:interpretation>
                <emma:interpretation id="interp11" emma:lang="it-IT" emma:confidence="0">
                  <emma:literal>Sn-h</emma:literal>
                </emma:interpretation>
                <emma:interpretation id="interp12" emma:lang="it-IT" emma:confidence="0">
                  <emma:literal>Suk</emma:literal>
                </emma:interpretation>
                <emma:interpretation id="interp13" emma:lang="it-IT" emma:confidence="0">
                  <emma:literal>suk</emma:literal>
                </emma:interpretation>
                <emma:interpretation id="interp14" emma:lang="it-IT" emma:confidence="0">
                  <emma:literal>Sink</emma:literal>
                </emma:interpretation>
              </emma:one-of>
            </emma:emma>
          </inkml:annotationXML>
          <inkml:trace contextRef="#ctx0" brushRef="#br0" timeOffset="7463.165">21330 243 0,'-79'-53'0,"-78"106"0,-52 51 15,-53 106-15,53-27 16,78 27 0,78 25-1,132-25 1,104 25-1,79 1 1,78 26 0,-25 0-1,-54 0 1,-156-53 15,-105-78-31,-157-52 16,-105-79-1,-78-26 17,-1-27-17,53-25 1,105 25 0,157 1-1,104 26 1,132-53-1,78 53 1,-52 0 0,-79 26-1,-105-26 1,-52 26 0</inkml:trace>
          <inkml:trace contextRef="#ctx0" brushRef="#br0" timeOffset="8145.5888">22430 2730 0,'78'26'0,"-51"53"0,-54 78 15,27 0-15,0 27 16,27-54 0,-1 28-1,0-132 1,0-79-1,26 1 1,53-105 0,-26-26-1,26 26 1,25 52 15,-51 52-15,0 27-1,-27 79 1,0 51 0,-78 53-1,26 1 1,26-54 0,0 1-1,1-53 1,25-78-1,53-105 1,-105 131 0</inkml:trace>
          <inkml:trace contextRef="#ctx0" brushRef="#br0" timeOffset="8470.3685">24001 3202 0,'157'26'0,"-26"-26"16,52-26-16,1-1 15,-27 27 1,-53 0-1,-51 27 17,-79-27-17,-53 0 1,53-79 0,26-26-1,0 105 1</inkml:trace>
          <inkml:trace contextRef="#ctx0" brushRef="#br0" timeOffset="9135.3936">25389 1997 0,'105'-26'0,"-105"52"15,0 341-15,0-79 0,26 52 16,0-52 0,26-26 15,1-26-16,-53-158 1,-27-78 0,-25-52-1,26-105 1,78-27 0,1 1 15,51 105-16,27 25 1,26 1 0,-26 78-1,-52 0 1,-53 27 0,-104-1-1,-53 0 1,-53 1-1,53-27 1,79 0 0,104 26-1,105 27 1,79 52 0,-26 0-1,-53-26 1,-131-53 15,-26-52-31</inkml:trace>
        </inkml:traceGroup>
      </inkml:traceGroup>
    </inkml:traceGroup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38:43.263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2488 370 0,'-26'-105'0,"0"27"0,-53-27 16,-52 53-1,-52 25 17,-79 54-32,0 25 15,0 53 1,-26 26 0,27 52 15,-54 157-16,132-52 1,52 27 0,52 25-1,79-26 1,53 27 0,104-27 15,52-26-31,53-26 15,26-79 1,79-26 0,26-78-1,-27-79 17,-51-79-17,-27-52 1,-27-104-1,-51-80 1,-105-25 0,-79-53-1,-52-52 1,-79 52 0,-78 0-1,-27 79 1,-78 52-1,0 79 1,-52 78 0,25 184-1,1 78 1,131 26 0,183-183-1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3:08.449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130 0 0,'26'183'0,"-52"53"15,-1 52 1,1 52-1,0 1 1,0 51 0,0 27-1,26-26 1,0 0 0,26-105-1,0-78 1,-26-132 15,26-78-31,27-183 16,-27-105-1,0-79 1,-26 367 15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3:09.315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104 1 0,'392'27'15,"-51"-27"-15,51 26 32,27-26-32,27-26 31,-27 52-15,0-26-1,-53 26 1,1 0-1,-53-26 1,-78-26 0,78 78-1,-183 1 1,-79-1 0,27 53-1,-27 26 16,0 78-15,27 53 15,0 26-31,52 52 16,26 1 0,0 26-1,0-1 1,-52-104-1,-27-26 1,-78-79 0,-52-79-1,-1-25 1,-51-1 0,-53-26-1,-27 27 1,-25-1-1,-53 0 1,-26 27 0,-26-27 15,-53-26-15,-52 1-1,-52-1 1,-27-52-1,-26-27 1,-52 1 0,0 52-1,53 105 1,261-79 0,262-26-1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3:18.93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4448 1 0,'-130'53'0,"-80"104"15,-104 52-15,-53 79 16,-26 0-1,-104 79 1,-1 26 0,1 26-1,78-53 17,26-51-17,79-54 1,104-103-1,53-80 1,183-130 0,315-262-1,-341 314 1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3:19.369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3509 0 0,'0'235'0,"-157"106"15,-131 25 1,-131 53-1,-53 79 1,1 26 15,-53 52-15,1-53 0,78-51-1,235-237 1,210-235-1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1:17.51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DEBDE67-458F-4C64-8700-6F3584359225}" emma:medium="tactile" emma:mode="ink">
          <msink:context xmlns:msink="http://schemas.microsoft.com/ink/2010/main" type="writingRegion" rotatedBoundingBox="2052,8780 34178,11196 33668,17977 1542,15560"/>
        </emma:interpretation>
      </emma:emma>
    </inkml:annotationXML>
    <inkml:traceGroup>
      <inkml:annotationXML>
        <emma:emma xmlns:emma="http://www.w3.org/2003/04/emma" version="1.0">
          <emma:interpretation id="{2A49D068-572E-4C13-BE35-580B38365085}" emma:medium="tactile" emma:mode="ink">
            <msink:context xmlns:msink="http://schemas.microsoft.com/ink/2010/main" type="paragraph" rotatedBoundingBox="2052,8780 34178,11196 33668,17977 1542,1556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98840EE-73D6-42CF-88EB-927FBA7B21E2}" emma:medium="tactile" emma:mode="ink">
              <msink:context xmlns:msink="http://schemas.microsoft.com/ink/2010/main" type="line" rotatedBoundingBox="2052,8780 30868,10947 30641,13969 1825,11801"/>
            </emma:interpretation>
          </emma:emma>
        </inkml:annotationXML>
        <inkml:traceGroup>
          <inkml:annotationXML>
            <emma:emma xmlns:emma="http://www.w3.org/2003/04/emma" version="1.0">
              <emma:interpretation id="{86EA4C93-012D-46AD-BEF2-5D1BA570E6EF}" emma:medium="tactile" emma:mode="ink">
                <msink:context xmlns:msink="http://schemas.microsoft.com/ink/2010/main" type="inkWord" rotatedBoundingBox="1963,9976 6306,10302 6187,11888 1843,11562"/>
              </emma:interpretation>
              <emma:one-of disjunction-type="recognition" id="oneOf0">
                <emma:interpretation id="interp0" emma:lang="it-IT" emma:confidence="0">
                  <emma:literal>no</emma:literal>
                </emma:interpretation>
                <emma:interpretation id="interp1" emma:lang="it-IT" emma:confidence="0">
                  <emma:literal>neo</emma:literal>
                </emma:interpretation>
                <emma:interpretation id="interp2" emma:lang="it-IT" emma:confidence="0">
                  <emma:literal>noi</emma:literal>
                </emma:interpretation>
                <emma:interpretation id="interp3" emma:lang="it-IT" emma:confidence="0">
                  <emma:literal>zero</emma:literal>
                </emma:interpretation>
                <emma:interpretation id="interp4" emma:lang="it-IT" emma:confidence="0">
                  <emma:literal>nero</emma:literal>
                </emma:interpretation>
              </emma:one-of>
            </emma:emma>
          </inkml:annotationXML>
          <inkml:trace contextRef="#ctx0" brushRef="#br0">-1504 6318 0,'26'78'0,"1"79"16,-54 79-16,1 26 15,26-26 1,-26-1 0,26-78-1,0-52 1,0-79-1,0-26 1,52-78 0,27-132 15,-1 1-15,53-1-1,-52 53 1,52 0-1,0 78 1,0 27 0,0 52-1,-53 79 1,1 52 0,-27 52-1,-26 53 1,-52-27-1,0 1 1,26-53 0,-26-79-1,26-25 1,0-53 0,26-105-1,26-52 1,-52 157-1</inkml:trace>
          <inkml:trace contextRef="#ctx0" brushRef="#br0" timeOffset="579.9634">303 6999 0,'105'26'15,"-1"0"-15,27 0 0,27 0 0,-1-26 16,-53 0-1,-25 26 1,-53-26 0,-26 0-1,-105 27 17,-26-27-1,-26 52-16,-26 27 1,52 25 0,53 1-1,78-53 1,26-25 0,105-1-1,52 0 1,0 0-1,-26-26 1,-52-26 0,-53 26 15,1-26-31,-53 0 31,0 26-31</inkml:trace>
          <inkml:trace contextRef="#ctx0" brushRef="#br0" timeOffset="997.5373">1534 7836 0,'157'131'0,"0"-78"0,26-1 15,1-52 1,-1-105-1,-26 53 17,26-79-17,-157 0-15,-52-52 32,-105 52-32,-52 0 15,-53 79 1,27 52-1,-1 131 17,79-27-17,79 27 1,104 53 0,79-1-1,105-52 1,0-53-1,-236-78 1</inkml:trace>
        </inkml:traceGroup>
        <inkml:traceGroup>
          <inkml:annotationXML>
            <emma:emma xmlns:emma="http://www.w3.org/2003/04/emma" version="1.0">
              <emma:interpretation id="{665C4232-0ABC-4E66-87DD-5092F427D09B}" emma:medium="tactile" emma:mode="ink">
                <msink:context xmlns:msink="http://schemas.microsoft.com/ink/2010/main" type="inkWord" rotatedBoundingBox="7938,10318 10639,10521 10559,11577 7858,11374"/>
              </emma:interpretation>
              <emma:one-of disjunction-type="recognition" id="oneOf1">
                <emma:interpretation id="interp5" emma:lang="it-IT" emma:confidence="0">
                  <emma:literal>ED</emma:literal>
                </emma:interpretation>
                <emma:interpretation id="interp6" emma:lang="it-IT" emma:confidence="0">
                  <emma:literal>AD</emma:literal>
                </emma:interpretation>
                <emma:interpretation id="interp7" emma:lang="it-IT" emma:confidence="0">
                  <emma:literal>I)</emma:literal>
                </emma:interpretation>
                <emma:interpretation id="interp8" emma:lang="it-IT" emma:confidence="0">
                  <emma:literal>Ex</emma:literal>
                </emma:interpretation>
                <emma:interpretation id="interp9" emma:lang="it-IT" emma:confidence="0">
                  <emma:literal>55</emma:literal>
                </emma:interpretation>
              </emma:one-of>
            </emma:emma>
          </inkml:annotationXML>
          <inkml:trace contextRef="#ctx0" brushRef="#br0" timeOffset="2296.6561">4440 7077 0,'131'0'0,"53"-26"16,-1 52-16,0-26 15,-26 0 1,-26 0-1,-78 26 1,-80 0 0,-104 1-1,-26-1 1,157-26 0</inkml:trace>
          <inkml:trace contextRef="#ctx0" brushRef="#br0" timeOffset="2466.7788">4728 7706 0,'236'26'0,"0"-26"0,26 0 15,-105-53 1,-157 53-1</inkml:trace>
          <inkml:trace contextRef="#ctx0" brushRef="#br0" timeOffset="3642.172">5488 6763 0,'0'-26'0,"131"104"16,0 27-16,104 0 0,1-1 16,52 27-1,-26 0 1,-53 0 0,-130-52 15,-27-1-16,-78-51-15,-79-1 16,-52-26 15,-26 26-15,-27-52 0,27 52-1,52 0 1,53 0-1,25 0 1,53-78 0,0-79-1,0 131 1</inkml:trace>
          <inkml:trace contextRef="#ctx0" brushRef="#br0" timeOffset="3905.0889">5592 6972 0,'53'105'0,"-1"78"0,-52 27 16,0-53-1,26-52 1,1-27 0,77-104-1,53-105 1,-157 131 0</inkml:trace>
        </inkml:traceGroup>
        <inkml:traceGroup>
          <inkml:annotationXML>
            <emma:emma xmlns:emma="http://www.w3.org/2003/04/emma" version="1.0">
              <emma:interpretation id="{70177453-F53E-45B4-B5C4-E2D44F921B8D}" emma:medium="tactile" emma:mode="ink">
                <msink:context xmlns:msink="http://schemas.microsoft.com/ink/2010/main" type="inkWord" rotatedBoundingBox="12237,9781 16281,10086 16072,12873 12028,12569"/>
              </emma:interpretation>
              <emma:one-of disjunction-type="recognition" id="oneOf2">
                <emma:interpretation id="interp10" emma:lang="it-IT" emma:confidence="0">
                  <emma:literal>Eik</emma:literal>
                </emma:interpretation>
                <emma:interpretation id="interp11" emma:lang="it-IT" emma:confidence="0">
                  <emma:literal>Era</emma:literal>
                </emma:interpretation>
                <emma:interpretation id="interp12" emma:lang="it-IT" emma:confidence="0">
                  <emma:literal>Eite</emma:literal>
                </emma:interpretation>
                <emma:interpretation id="interp13" emma:lang="it-IT" emma:confidence="0">
                  <emma:literal>Ela</emma:literal>
                </emma:interpretation>
                <emma:interpretation id="interp14" emma:lang="it-IT" emma:confidence="0">
                  <emma:literal>Enna</emma:literal>
                </emma:interpretation>
              </emma:one-of>
            </emma:emma>
          </inkml:annotationXML>
          <inkml:trace contextRef="#ctx0" brushRef="#br0" timeOffset="4725.7374">10803 6292 0,'-157'-27'15,"-78"27"-15,-80 27 0,-25 25 16,26 0 15,52 1-15,131 25 0,157-25-1,131 25 1,131 1-1,79-1 1,-79 1 0,-79-1-1,-156-25 1,-132-1 0,-183-26-1,-104 27 1,-1 25-1,1 53 1,130 0 0,131 26-1,105 0 1,157-26 0,105 0-1,79-78 16,-1-1-15,-26-52 0,-52 0-1,-105 0 1,-52 0 0,-53 0-1,-52 26 1,-52-78-1,52-53 1,0 105 0</inkml:trace>
          <inkml:trace contextRef="#ctx0" brushRef="#br0" timeOffset="5004.12">10751 6318 0,'52'78'0,"-52"79"0,0 27 15,0 25 1,27-52 0,25-104-1,-52-53 1</inkml:trace>
          <inkml:trace contextRef="#ctx0" brushRef="#br0" timeOffset="5567.6511">10542 7836 0,'26'27'0,"26"51"0,-26 53 16,-26 52-16,-26-25 16,78-185 15,53 1-31,-105 26 15</inkml:trace>
          <inkml:trace contextRef="#ctx0" brushRef="#br0" timeOffset="6310.0047">11406 7548 0,'52'79'0,"0"78"0,-52 79 0,-52 52 16,52 0-1,0-131 1,26-52 0,-26-27-1,0-78 1,0 0 15,0-78-15,53-79-1,25-1 1,27 80 0,26 26-1,0 52 1,-27 0 15,-51 52-31,-79 26 16,-105 1 15,-26 0-15,52-53-16,79 0 15,26 0 17,78 53-17,79-1 1,0 1-1,-26-1 1,-26 1 0,-52-53-1,-27-26 1,26-52 0,27-105-1,25-27 1,-104 184-1</inkml:trace>
        </inkml:traceGroup>
        <inkml:traceGroup>
          <inkml:annotationXML>
            <emma:emma xmlns:emma="http://www.w3.org/2003/04/emma" version="1.0">
              <emma:interpretation id="{B26B9DF7-06DC-469A-B9A3-A0562E40D14D}" emma:medium="tactile" emma:mode="ink">
                <msink:context xmlns:msink="http://schemas.microsoft.com/ink/2010/main" type="inkWord" rotatedBoundingBox="17473,10825 21015,11091 20856,13207 17314,12941"/>
              </emma:interpretation>
              <emma:one-of disjunction-type="recognition" id="oneOf3">
                <emma:interpretation id="interp15" emma:lang="it-IT" emma:confidence="0">
                  <emma:literal>a</emma:literal>
                </emma:interpretation>
                <emma:interpretation id="interp16" emma:lang="it-IT" emma:confidence="0">
                  <emma:literal>e</emma:literal>
                </emma:interpretation>
                <emma:interpretation id="interp17" emma:lang="it-IT" emma:confidence="0">
                  <emma:literal>"</emma:literal>
                </emma:interpretation>
                <emma:interpretation id="interp18" emma:lang="it-IT" emma:confidence="0">
                  <emma:literal>.</emma:literal>
                </emma:interpretation>
                <emma:interpretation id="interp19" emma:lang="it-IT" emma:confidence="0">
                  <emma:literal>,</emma:literal>
                </emma:interpretation>
              </emma:one-of>
            </emma:emma>
          </inkml:annotationXML>
          <inkml:trace contextRef="#ctx0" brushRef="#br0" timeOffset="7098.7554">14181 7863 0,'53'183'0,"25"0"15,27-52 17,52-26-32,26-79 15,1-52 1,-27-79 0,-52-52 15,-79-79-16,-105 1 1,-78-1 0,-52 53-1,-27 78 1,0 105 0,53 79-1,52 78 1,105 26-1,52 53 1,79-27 0,52-26-1,0-52 1,26-78 0,-78-27-1,0 0 1,-53-26-1,1 52 1,25 27 0,1 0-1,52 52 17,-27-53-17,1-26 1,0-25-1,26-54 1,-27-103 0,-104 130-1</inkml:trace>
          <inkml:trace contextRef="#ctx0" brushRef="#br0" timeOffset="7732.8491">16119 8125 0,'52'104'0,"-25"53"0,-1 27 16,0 51-1,26-51 1,-25-53-1,-1-79 1,-26-52 15,-53-26-15,-25-105 0,25 0-1,80 26 1,25 27-1,79 78 1,26 0 0,26 52-1,-52 0 1,-52 1 0,-105-1-1,-53-26 1,-26 27-1,1-1 1,77-26 0,54 53-1,77 25 1,27 1 0,53-26-1,-54-27 16,-51 1-15,0-106 0,-1-52-1,-78 105 1</inkml:trace>
        </inkml:traceGroup>
        <inkml:traceGroup>
          <inkml:annotationXML>
            <emma:emma xmlns:emma="http://www.w3.org/2003/04/emma" version="1.0">
              <emma:interpretation id="{C6DB53E8-2F7B-4F71-802E-E1BFC8D02D19}" emma:medium="tactile" emma:mode="ink">
                <msink:context xmlns:msink="http://schemas.microsoft.com/ink/2010/main" type="inkWord" rotatedBoundingBox="21939,10281 30858,10871 30676,13628 21756,13037"/>
              </emma:interpretation>
              <emma:one-of disjunction-type="recognition" id="oneOf4">
                <emma:interpretation id="interp20" emma:lang="it-IT" emma:confidence="0">
                  <emma:literal>So-k:</emma:literal>
                </emma:interpretation>
                <emma:interpretation id="interp21" emma:lang="it-IT" emma:confidence="0">
                  <emma:literal>Sonia</emma:literal>
                </emma:interpretation>
                <emma:interpretation id="interp22" emma:lang="it-IT" emma:confidence="0">
                  <emma:literal>Sorti:</emma:literal>
                </emma:interpretation>
                <emma:interpretation id="interp23" emma:lang="it-IT" emma:confidence="0">
                  <emma:literal>Sortir</emma:literal>
                </emma:interpretation>
                <emma:interpretation id="interp24" emma:lang="it-IT" emma:confidence="0">
                  <emma:literal>Socket</emma:literal>
                </emma:interpretation>
              </emma:one-of>
            </emma:emma>
          </inkml:annotationXML>
          <inkml:trace contextRef="#ctx0" brushRef="#br0" timeOffset="8397.8742">19602 6737 0,'-603'-79'0,"394"210"15,26 26 1,52 26-1,78 53 1,106 0 0,78 52-1,131 0 1,-1-79 0,1 1-1,-78-27 1,-106-52-1,-104-79 1,-131-52 0,-105-26-1,-26-26 17,26 0-17,53-27 1,156 79-1,53-26 1,53 0 0,182-132-1,27 158 1,0-26 0,-105 0-1,-157 26 1</inkml:trace>
          <inkml:trace contextRef="#ctx0" brushRef="#br0" timeOffset="9114.1292">20361 9303 0,'79'105'0,"-27"-27"15,27-52-15,52 1 16,-1-54 15,54-51-15,-79-27 0,-1-52-1,-78 0 1,-78-26-1,-79 25 1,-52 54 0,-53 77-1,27 80 1,52 78 0,78 52 15,79 0-16,105 53 17,78-105-17,27-79 1,25-78 0,-235 26-1</inkml:trace>
          <inkml:trace contextRef="#ctx0" brushRef="#br0" timeOffset="9531.7031">21775 9067 0,'157'0'0,"-26"0"15,26 0-15,0 26 16,-26 1-1,-78-1 1,-27-26 0,-26 0-1,-26-26 1,-27-27 0,80-25 15,77-27-16,-104 105 1</inkml:trace>
          <inkml:trace contextRef="#ctx0" brushRef="#br0" timeOffset="10229.5926">23530 7758 0,'78'-26'0,"-52"52"0,-26 131 0,0 26 15,0 105 1,0 53-1,27-53 1,-27-53 0,26-77-1,-26-80 1,-26-78 0,-27-52-1,1-79 1,52 0-1,52 26 1,1 27 15,77 51-31,54 27 16,-1 53 0,-78-1-1,-53 1 1,-104-27 15,-79 0-15,-26 0-1,26-26 1,78 26 0,106 27-1,78 51 1,52 27-1,0-26 1,-78-26 0,-53-27-1,-78-26 1,0-78 15,26 52-15</inkml:trace>
          <inkml:trace contextRef="#ctx0" brushRef="#br0" timeOffset="15347.7721">25886 8386 0,'288'0'0,"-78"-26"16,-1 26-1,-25-26 1,-53 26 0,-53 26-1,-26 27 1,-78-53-1,26 0 1</inkml:trace>
          <inkml:trace contextRef="#ctx0" brushRef="#br0" timeOffset="15533.3605">26148 8884 0,'183'78'0,"27"-51"16,26-1-16,-1-52 15,27 26 1,-262 0 0</inkml:trace>
        </inkml:traceGroup>
      </inkml:traceGroup>
      <inkml:traceGroup>
        <inkml:annotationXML>
          <emma:emma xmlns:emma="http://www.w3.org/2003/04/emma" version="1.0">
            <emma:interpretation id="{7F620E4D-3CA4-427A-A58C-4DDC3D1BBDFA}" emma:medium="tactile" emma:mode="ink">
              <msink:context xmlns:msink="http://schemas.microsoft.com/ink/2010/main" type="line" rotatedBoundingBox="5505,13315 33897,14499 33774,17450 5382,16265"/>
            </emma:interpretation>
          </emma:emma>
        </inkml:annotationXML>
        <inkml:traceGroup>
          <inkml:annotationXML>
            <emma:emma xmlns:emma="http://www.w3.org/2003/04/emma" version="1.0">
              <emma:interpretation id="{DD736068-A0B3-49B9-89F6-B946CE266031}" emma:medium="tactile" emma:mode="ink">
                <msink:context xmlns:msink="http://schemas.microsoft.com/ink/2010/main" type="inkWord" rotatedBoundingBox="5449,14670 6631,14719 6594,15618 5411,15569"/>
              </emma:interpretation>
              <emma:one-of disjunction-type="recognition" id="oneOf5">
                <emma:interpretation id="interp25" emma:lang="it-IT" emma:confidence="0">
                  <emma:literal>=</emma:literal>
                </emma:interpretation>
                <emma:interpretation id="interp26" emma:lang="it-IT" emma:confidence="0">
                  <emma:literal>I</emma:literal>
                </emma:interpretation>
                <emma:interpretation id="interp27" emma:lang="it-IT" emma:confidence="0">
                  <emma:literal>%</emma:literal>
                </emma:interpretation>
                <emma:interpretation id="interp28" emma:lang="it-IT" emma:confidence="0">
                  <emma:literal>&lt;</emma:literal>
                </emma:interpretation>
                <emma:interpretation id="interp29" emma:lang="it-IT" emma:confidence="0">
                  <emma:literal>l</emma:literal>
                </emma:interpretation>
              </emma:one-of>
            </emma:emma>
          </inkml:annotationXML>
          <inkml:trace contextRef="#ctx0" brushRef="#br0" timeOffset="17126.3276">2057 11110 0,'158'26'0,"-1"-26"0,0 0 31,78 0-15,-77-53 0,-80 53-1,-26-26 1,-52 26-1,-78 26 1,-79-26 0,-26 79-1,183-79 1</inkml:trace>
          <inkml:trace contextRef="#ctx0" brushRef="#br0" timeOffset="17327.3817">1953 11712 0,'104'52'16,"158"53"-16,0-53 0,-26-25 16,-27-54 15,-104-25-16,-105 52 1</inkml:trace>
        </inkml:traceGroup>
        <inkml:traceGroup>
          <inkml:annotationXML>
            <emma:emma xmlns:emma="http://www.w3.org/2003/04/emma" version="1.0">
              <emma:interpretation id="{6A2FE854-4362-4A3B-A36D-6AA87E9F3ECF}" emma:medium="tactile" emma:mode="ink">
                <msink:context xmlns:msink="http://schemas.microsoft.com/ink/2010/main" type="inkWord" rotatedBoundingBox="8079,13587 15154,14537 14950,16057 7875,15108"/>
              </emma:interpretation>
              <emma:one-of disjunction-type="recognition" id="oneOf6">
                <emma:interpretation id="interp30" emma:lang="it-IT" emma:confidence="0">
                  <emma:literal>...5a</emma:literal>
                </emma:interpretation>
                <emma:interpretation id="interp31" emma:lang="it-IT" emma:confidence="0">
                  <emma:literal>...Jazz</emma:literal>
                </emma:interpretation>
                <emma:interpretation id="interp32" emma:lang="it-IT" emma:confidence="0">
                  <emma:literal>...Da</emma:literal>
                </emma:interpretation>
                <emma:interpretation id="interp33" emma:lang="it-IT" emma:confidence="0">
                  <emma:literal>...7a</emma:literal>
                </emma:interpretation>
                <emma:interpretation id="interp34" emma:lang="it-IT" emma:confidence="0">
                  <emma:literal>...Dar</emma:literal>
                </emma:interpretation>
              </emma:one-of>
            </emma:emma>
          </inkml:annotationXML>
          <inkml:trace contextRef="#ctx0" brushRef="#br0" timeOffset="19232.5624">7164 11162 0,'419'52'15,"-184"-25"-15,-78-27 16,-26-79 0,-52-26 15,-79 105-31</inkml:trace>
          <inkml:trace contextRef="#ctx0" brushRef="#br0" timeOffset="19046.974">7478 10769 0,'78'105'0,"-78"0"0,-26 52 16,52-26-1,27 26 1,25-26 15,-51-26-15,-1-27-1,-52-52 1,-53-104 15,0-27-15,79 105-1</inkml:trace>
          <inkml:trace contextRef="#ctx0" brushRef="#br0" timeOffset="26996.3431">9075 11241 0,'0'52'0,"26"0"0,27-25 16,-1-1-16,0 0 15,53-26 1,-26-26 0,25-27-1,-25-25 1,0-1-1,-53-52 17,0 0-17,-78 0-15,-53 1 16,-26 77 0,-26 1-1,-26 104 1,25 27-1,54 52 17,77 0-17,27 26 1,79-26 0,26-27-1,26-51 1,0-27-1,-27-52 1,-51-27 0,-27 27-1,-26 26 1,0 0 0,0 0-1,52 53 1,27 51-1,26 1 1,26-26 0,-27-1-1,-51-26 1,-1-52 0,-52-26 15,-26-26-16,0-27 1,26 79 0</inkml:trace>
          <inkml:trace contextRef="#ctx0" brushRef="#br0" timeOffset="28496.516">10018 12052 0,'78'0'15,"1"-26"-15,26 0 0,-1 26 0,-25 0 31,-27 0-15,1 0 0,-27 0-1,-26 0 1,0 0 0,0 0-1,0-26 1,-26 26-1,52-26 1,0-1 0,-26 27-1</inkml:trace>
          <inkml:trace contextRef="#ctx0" brushRef="#br0" timeOffset="30892.7324">10672 11476 0,'79'0'0,"52"26"0,26 1 0,26 25 15,-52 0 1,-52 27 0,-79-1-1,-105 1 1,-26 0 0,0-27-1,27 0 1,51 1-1,79-1 1,53 0 0,52 27-1,0-27 1,0-25 0,-53-1-1,-78-26 1,0 0-1,-26 0 1,0 0 15,0-53-15,78 1 0,-52 52-16</inkml:trace>
          <inkml:trace contextRef="#ctx0" brushRef="#br0" timeOffset="18502.7749">5174 11319 0,'0'0'0</inkml:trace>
          <inkml:trace contextRef="#ctx0" brushRef="#br0" timeOffset="18224.3923">4440 11214 0,'26'27'0,"-52"25"16,26 0-16,0 1 0,79-106 0,26 1 16,-105 52-1</inkml:trace>
          <inkml:trace contextRef="#ctx0" brushRef="#br0" timeOffset="18796.6232">5854 11372 0,'0'0'16</inkml:trace>
        </inkml:traceGroup>
        <inkml:traceGroup>
          <inkml:annotationXML>
            <emma:emma xmlns:emma="http://www.w3.org/2003/04/emma" version="1.0">
              <emma:interpretation id="{E85EF9AF-1024-4843-AF38-CCA61D01B252}" emma:medium="tactile" emma:mode="ink">
                <msink:context xmlns:msink="http://schemas.microsoft.com/ink/2010/main" type="inkWord" rotatedBoundingBox="29173,14612 33884,14809 33793,16997 29082,16801"/>
              </emma:interpretation>
              <emma:one-of disjunction-type="recognition" id="oneOf7">
                <emma:interpretation id="interp35" emma:lang="it-IT" emma:confidence="0">
                  <emma:literal>Statalizzatala</emma:literal>
                </emma:interpretation>
                <emma:interpretation id="interp36" emma:lang="it-IT" emma:confidence="0">
                  <emma:literal>Statalizzatala.</emma:literal>
                </emma:interpretation>
                <emma:interpretation id="interp37" emma:lang="it-IT" emma:confidence="0">
                  <emma:literal>Statalizzatala"</emma:literal>
                </emma:interpretation>
                <emma:interpretation id="interp38" emma:lang="it-IT" emma:confidence="0">
                  <emma:literal>Statalizzatala".</emma:literal>
                </emma:interpretation>
                <emma:interpretation id="interp39" emma:lang="it-IT" emma:confidence="0">
                  <emma:literal>Sabotatala".</emma:literal>
                </emma:interpretation>
              </emma:one-of>
            </emma:emma>
          </inkml:annotationXML>
          <inkml:trace contextRef="#ctx0" brushRef="#br0" timeOffset="47588.9204">25886 12105 0,'157'183'0,"-78"-157"16,26-52 0,-27-26-1,-25-53 1,25-26 0,-52 0-1,-52 0 1,-52-26-1,-53 78 1,-26 27 15,-27 78-31,53 53 32,53 26-17,78 25-15,52 1 31,27-26-15,52-26 0,-27-27-1,-25-26 1,0 27 0,-27-27-1,0 26 1,27 1-1,-27 25 1,1-25 0,-27-53-1,-26-27 1,0 27 0</inkml:trace>
          <inkml:trace contextRef="#ctx0" brushRef="#br0" timeOffset="48223.0141">26541 12864 0,'131'-26'0,"-53"-26"0,1-27 16,-27 0-16,-25 27 31,-54 26-15,1 26-1,-26 26 1,52 53 0,26 52-1,-26-27 1,26 1 0,-26-53-1,-26-25 1,-53-1-1,1-26 1,-1 0 0,53 0-1,52 26 1,53 0 15,52-26-31,-26 26 31,-1-26-15,-25 27 0,-27-27-1,-26 0 1,1-53 0,-27 53-1</inkml:trace>
          <inkml:trace contextRef="#ctx0" brushRef="#br0" timeOffset="49368.4422">27536 11031 0,'-105'26'0,"0"0"0,-52 27 0,79 25 16,-1 27-1,79 0 1,53 78-1,78 79 1,-1-52 0,1-27-1,0-26 1,-52 0 0,-53-78-1,-26-27 16,-78-52-31,-1-26 32,0-27-17,-52 1 1,27 0 0,25-1-1,53 1 1,26 52-1,52-26 1,53 26 0,26-26-1,-26 26 1,0 0 0,-53 26 15,26 0-16,-78-26-15</inkml:trace>
          <inkml:trace contextRef="#ctx0" brushRef="#br0" timeOffset="49724.1533">27850 12943 0,'105'26'0,"-26"-52"16,104-1-16,-157 54 16,0-1-1,0-26 1,1-26 0,-1-53-1,-26 79 1</inkml:trace>
          <inkml:trace contextRef="#ctx0" brushRef="#br0" timeOffset="51057.1031">28243 11790 0,'131'27'0,"26"51"0,53-25 16,-27-1 0,-183-52-1</inkml:trace>
          <inkml:trace contextRef="#ctx0" brushRef="#br0" timeOffset="49987.0702">28505 12602 0,'52'26'0,"-26"1"0,1-1 16,-80 236-16,79-158 16,27 1-1,25-79 1,-78-26-1</inkml:trace>
          <inkml:trace contextRef="#ctx0" brushRef="#br0" timeOffset="50902.4461">28688 11529 0,'53'288'0,"-53"-131"15,0-52 1,26-27-1,0-52 1,-26-78 0,-26-27-1,26 79 1</inkml:trace>
          <inkml:trace contextRef="#ctx0" brushRef="#br0" timeOffset="51258.1572">29343 11712 0,'131'-79'0,"0"53"0,-131 26 15</inkml:trace>
          <inkml:trace contextRef="#ctx0" brushRef="#br0" timeOffset="51366.4171">29866 11764 0,'289'79'16,"-54"-105"0,-235 26-16</inkml:trace>
          <inkml:trace contextRef="#ctx0" brushRef="#br0" timeOffset="33924.0094">13239 11974 0,'0'0'16</inkml:trace>
          <inkml:trace contextRef="#ctx0" brushRef="#br0" timeOffset="39353.4361">13134 10167 0,'-26'-26'0,"-79"0"16,-26 52-16,-26 52 0,26 27 15,26 0 1,53 26 0,52 26-1,78 0 1,53 52 15,105 1-15,-26 26-1,-1-27 1,-78-26 0,-79-25-1,-78-54 1,-105-51 0,-26-80-1,-26-25 1,26-26-1,26-27 1,78 52 0,53 1-1,105-27 1,105 27 0,25 104-1,-51-52 1,-53-26 15,-131 26-31</inkml:trace>
          <inkml:trace contextRef="#ctx0" brushRef="#br0" timeOffset="40131.5537">13631 12157 0,'184'79'15,"-80"-53"-15,27 26 0,0 27 16,-78-27 15,-53-26-15,-26 27 0,-132-1 15,-25 27-16,131-27 1,52 0 0,52 27-1,79 26 1,0-27 0,0-25 30,-53-1-46,-25-52 0,-53-52 16,0-53 0,0 105-1</inkml:trace>
          <inkml:trace contextRef="#ctx0" brushRef="#br0" timeOffset="40827.5102">14993 11110 0,'26'78'0,"-26"53"0,-26 26 15,0 0 17,52 0-32,26-26 15,-52-52 1,0-53-1,-52-52 1,-26-105 15,-53-26-31,0 26 16,-26 0 15,78 105-31,27 52 31,130 0-15,132 27 0,-27 25-1,0-52 1,-26-26 0,-52-52-1,-52-27 1,-53 79-1</inkml:trace>
          <inkml:trace contextRef="#ctx0" brushRef="#br0" timeOffset="41538.9324">16093 11790 0,'131'79'0,"-79"-53"0,27 0 0,25-26 16,-25-52 0,0-27-1,-27-51 1,-78-28 0,-53-25-1,1 78 1,-79 1-1,-27 77 1,80 54 0,25 77-1,53 27 1,78 79 0,27-53-1,52 0 1,-53-105-1,27 1 1,-27-27 15,-25-26-15,-27 0 0,26 26-1,27 53 1,26-1-1,-27 1 1,-25-27 0,-27-52-1,-26-52 1,0-27 0,0 79-1</inkml:trace>
          <inkml:trace contextRef="#ctx0" brushRef="#br0" timeOffset="41956.5063">16695 12681 0,'131'52'0,"-26"-52"0,0 26 0,-27-26 16,-26 27-1,-25-27 1,-27-53 0,0 1-1,26-27 1,26-25-1,-52 104 1</inkml:trace>
          <inkml:trace contextRef="#ctx0" brushRef="#br0" timeOffset="42157.5604">17507 12314 0,'52'131'16,"-26"-26"-16,-26 0 0,0-27 16,27-25 15,-1-80-31,26-51 31,-52 78-31</inkml:trace>
          <inkml:trace contextRef="#ctx0" brushRef="#br0" timeOffset="42853.5169">18607 10612 0,'-53'-26'0,"-78"52"0,-26 27 0,26 51 16,53 1-1,52 52 1,52 0 0,79 53-1,25-27 1,28 0-1,-1 1 1,-53-27 0,-77-26-1,-80-27 1,-78-77 0,-26-27-1,52-53 1,-25-25 15,51-1-31,27 1 16,52 25-1,52 53 17,53 26-1,26 53-31,-53-27 15,27-26 1,-53-26 0,-52 0-1</inkml:trace>
          <inkml:trace contextRef="#ctx0" brushRef="#br0" timeOffset="43441.2135">18947 12236 0,'157'-27'0,"-78"-25"0,-53 0 0,0-27 16,-26 53 0,0 26-1,-52 52 1,52 27 0,0 52-1,26 26 1,26 0 15,-25-26-31,-1-26 16,-26-27-1,-26-52 1,-27-26 0,27 0-1,0-26 1,52 0-1,53 26 1,25 26 15,1 0-15,-53 1 0,-25-27-1,25-27 16,-52-77-31,0 104 16</inkml:trace>
          <inkml:trace contextRef="#ctx0" brushRef="#br0" timeOffset="44089.806">20178 11267 0,'26'78'16,"-26"1"-16,26 26 0,-26 52 15,26-26 1,1 0 0,-27-27 15,0-77-15,0-80-1,-53-25 1,-52-53-1,-25 26 1,25 26 0,26 53-1,79 26 1,131 26 0,0 1-1,52-27 1,1 26-1,-27-26 1,-26 0 0,-131 0-1</inkml:trace>
          <inkml:trace contextRef="#ctx0" brushRef="#br0" timeOffset="44878.5567">21566 11895 0,'104'26'16,"-51"1"-16,25-54 0,27 1 0,-26-26 16,-27-27-16,-26-25 15,-78-27 1,-27 0 0,-52 26 15,0 79-16,-26 26 1,79 78 0,25 53-1,80 26 1,51 27 0,27-80-1,0 1 1,-1-52-1,1-27 1,-53-26 0,-25 0-1,25 26 1,0 0 0,27 26-1,-1 27 1,-51-79-1,-1 26 1,-52-26 0,-27-52-1,53 26 17,0 26-17</inkml:trace>
          <inkml:trace contextRef="#ctx0" brushRef="#br0" timeOffset="45299.9968">22508 12524 0,'367'157'16,"-315"-183"0,-25-53 15,-54 1-15,-25-27-1,-53 26 1,-26 53-1,53 52 1,25 27 0,53 25-1,53 27 1,25-53 0,1 1-1,-1-80 16,1-77-31,-79 104 16</inkml:trace>
          <inkml:trace contextRef="#ctx0" brushRef="#br0" timeOffset="46057.8161">23896 10612 0,'0'-26'0,"-105"26"0,-25 26 15,-54 53-15,53 25 0,27 54 16,77-28-1,54 28 1,51-27 0,79 26-1,27 0 1,-1 26 0,-52-26-1,-53-26 1,-104-26 15,-52-53-15,-27-26-1,-26-52 1,0-52 0,0-1-1,79 27 16,25-1-31,27 27 16,53 26 0,78 53-1,26 25 1,0-26 0,-157-52-1</inkml:trace>
          <inkml:trace contextRef="#ctx0" brushRef="#br0" timeOffset="46398.0615">24184 12786 0,'184'52'0,"-132"-78"16,26-27-16,-51-51 0,-1-1 31,-52 0-15,-53 53-1,1 52 1,-1 52 0,27 27-1,78 25 1,52 27 0,53-78-1,26-79 1,-157 26-1</inkml:trace>
          <inkml:trace contextRef="#ctx0" brushRef="#br0" timeOffset="46877.4982">24629 11817 0,'157'0'0,"27"26"0,-1 26 16,-26-52-1,-157 0 1</inkml:trace>
          <inkml:trace contextRef="#ctx0" brushRef="#br0" timeOffset="46738.3069">24970 11319 0,'52'157'0,"-26"-26"0,-52 26 31,79 79-31,-53-131 16,26-105 15,-52-26-15,-53-53 0,79 79-1</inkml:trace>
        </inkml:traceGroup>
      </inkml:traceGroup>
    </inkml:traceGroup>
  </inkml:traceGroup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3:20.049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3588 1 0,'-53'105'0,"-156"105"0,-132 104 16,-78 105-1,-52 78 1,0 53-1,-79 52 1,-53 79 0,132 79-1,471-760 1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3:50.95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AFC090FC-E769-49B1-BF7D-95912264CEB5}" emma:medium="tactile" emma:mode="ink">
          <msink:context xmlns:msink="http://schemas.microsoft.com/ink/2010/main" type="writingRegion" rotatedBoundingBox="2107,1138 32110,2938 31251,17263 1248,15463"/>
        </emma:interpretation>
      </emma:emma>
    </inkml:annotationXML>
    <inkml:traceGroup>
      <inkml:annotationXML>
        <emma:emma xmlns:emma="http://www.w3.org/2003/04/emma" version="1.0">
          <emma:interpretation id="{65A1E295-3C4F-43EA-8FE8-CA2FC1FF1E23}" emma:medium="tactile" emma:mode="ink">
            <msink:context xmlns:msink="http://schemas.microsoft.com/ink/2010/main" type="paragraph" rotatedBoundingBox="2144,920 32143,3053 31828,7479 1830,534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FA62733-2E68-443C-8167-889C6091A4CB}" emma:medium="tactile" emma:mode="ink">
              <msink:context xmlns:msink="http://schemas.microsoft.com/ink/2010/main" type="line" rotatedBoundingBox="2144,920 32143,3053 31828,7479 1830,5347"/>
            </emma:interpretation>
          </emma:emma>
        </inkml:annotationXML>
        <inkml:traceGroup>
          <inkml:annotationXML>
            <emma:emma xmlns:emma="http://www.w3.org/2003/04/emma" version="1.0">
              <emma:interpretation id="{5A935F42-437F-4170-9F36-78BED166A677}" emma:medium="tactile" emma:mode="ink">
                <msink:context xmlns:msink="http://schemas.microsoft.com/ink/2010/main" type="inkWord" rotatedBoundingBox="2005,2880 8202,3320 8053,5423 1856,4983"/>
              </emma:interpretation>
              <emma:one-of disjunction-type="recognition" id="oneOf0">
                <emma:interpretation id="interp0" emma:lang="it-IT" emma:confidence="0">
                  <emma:literal>n=1</emma:literal>
                </emma:interpretation>
                <emma:interpretation id="interp1" emma:lang="it-IT" emma:confidence="0">
                  <emma:literal>1=1</emma:literal>
                </emma:interpretation>
                <emma:interpretation id="interp2" emma:lang="it-IT" emma:confidence="0">
                  <emma:literal>N=1</emma:literal>
                </emma:interpretation>
                <emma:interpretation id="interp3" emma:lang="it-IT" emma:confidence="0">
                  <emma:literal>n=s</emma:literal>
                </emma:interpretation>
                <emma:interpretation id="interp4" emma:lang="it-IT" emma:confidence="0">
                  <emma:literal>n.-1</emma:literal>
                </emma:interpretation>
              </emma:one-of>
            </emma:emma>
          </inkml:annotationXML>
          <inkml:trace contextRef="#ctx0" brushRef="#br0">0 0 0,'53'105'0,"-1"104"0,0 106 16,-52 104-1,-26-27 1,0-130 0,26-131-1,0-79 1,26-52 0,0-78-1,27-210 1,-1-79-1,1 27 1,25 52 15,53 105-15,0 52 0,52 104-1,1 80 1,-1 130-1,-52 105 1,-53 79 0,-51-27-1,-1-78 1,-26-79 0,0-104-1,0-53 1,-26-105-1,52-156 1,-26 235 0</inkml:trace>
          <inkml:trace contextRef="#ctx0" brushRef="#br0" timeOffset="309.314">2226 629 0,'131'26'16,"52"0"-16,53-26 0,0-26 15,-79 26 1,-79 0-1,-51 0 1,-80 26 15,-156 79-15,-27-27 0,236-78-1</inkml:trace>
          <inkml:trace contextRef="#ctx0" brushRef="#br0" timeOffset="463.971">2619 1309 0,'183'53'0,"53"-53"0,-53 0 16,-52 0-1,-105-53 1,-26 53-1</inkml:trace>
          <inkml:trace contextRef="#ctx0" brushRef="#br0" timeOffset="1112.5632">4478 1152 0,'262'-52'0,"-26"-79"31,-1-26-15,-104-26 0,0 25-1,-78 54 1,-27-1-1,-26 26 1,-26 53 0,-1 52 15,1 79-15,52 78-1,53 53 1,-27 0-1,1-53 1,-80 0 0,-51-26-1,-105-26 1,-1-52 0,1 0-1,104-53 1,106 0-1,77-26 1,132 0 0,52 0 15,79-26-15,-263 26-1,-77 0 1,-80-26-1,-25-27 1,78 53 0</inkml:trace>
        </inkml:traceGroup>
        <inkml:traceGroup>
          <inkml:annotationXML>
            <emma:emma xmlns:emma="http://www.w3.org/2003/04/emma" version="1.0">
              <emma:interpretation id="{32835D08-28D5-4177-98A2-3A557324884A}" emma:medium="tactile" emma:mode="ink">
                <msink:context xmlns:msink="http://schemas.microsoft.com/ink/2010/main" type="inkWord" rotatedBoundingBox="10938,1546 32143,3053 31828,7479 10624,5972"/>
              </emma:interpretation>
              <emma:one-of disjunction-type="recognition" id="oneOf1">
                <emma:interpretation id="interp5" emma:lang="it-IT" emma:confidence="0">
                  <emma:literal>-saziarsene</emma:literal>
                </emma:interpretation>
                <emma:interpretation id="interp6" emma:lang="it-IT" emma:confidence="0">
                  <emma:literal>saggiarsene</emma:literal>
                </emma:interpretation>
                <emma:interpretation id="interp7" emma:lang="it-IT" emma:confidence="0">
                  <emma:literal>-saggiarsene</emma:literal>
                </emma:interpretation>
                <emma:interpretation id="interp8" emma:lang="it-IT" emma:confidence="0">
                  <emma:literal>*saziarsene</emma:literal>
                </emma:interpretation>
                <emma:interpretation id="interp9" emma:lang="it-IT" emma:confidence="0">
                  <emma:literal>-saiE'klkS1-k</emma:literal>
                </emma:interpretation>
              </emma:one-of>
            </emma:emma>
          </inkml:annotationXML>
          <inkml:trace contextRef="#ctx0" brushRef="#br0" timeOffset="2164.2308">8773 917 0,'26'0'0,"78"26"0,54-26 16,51 0-16,53 0 16,52 0-1,0 0 1,1 0 0,-80 0-1,-78 0 16,-130-26-31,-54 26 16,-104-79 0,27-26 15,-1 27-15,105 78-1</inkml:trace>
          <inkml:trace contextRef="#ctx0" brushRef="#br0" timeOffset="2442.6134">10710 602 0,'184'53'0,"-1"25"0,26 1 15,-52-1 1,-78-25-1,-79-27 1,-26 0 0,-105 53-1,-52-1 1,25-25 0,158-53 15,131-53-31,-131 53 15</inkml:trace>
          <inkml:trace contextRef="#ctx0" brushRef="#br0" timeOffset="3123.1042">12648 1309 0,'236'131'16,"-105"-52"-16,26-53 15,52-52 1,-26-53 15,1-52-15,-79-52-16,-53-53 15,-78-52 1,-131 0 15,-53 105-15,-52 78 0,-52 158-1,52 104 1,53 131-1,104 26 1,79-26 0,104-52-1,53-79 1,53-79 0,51-78-1,-25-52 1,-79 0-1,-79 25 1,-52 27 0,26 27-1,27 104 1,25-27 0,27-25 15,0-53-16,-1-78 1,-25-27 0,-1 27-1,-78 52 1</inkml:trace>
          <inkml:trace contextRef="#ctx0" brushRef="#br0" timeOffset="3648.938">14376 1912 0,'236'-105'0,"-131"-26"16,-27 0-16,-52 26 16,-26 79-1,0 26 16,0 0-31,27 131 32,-1 52-17,26-26-15,-26-26 16,-26-26 0,-52 0 15,-53-53-16,-52 1 1,52-27 0,53 0-1,52-26 1,105 0 0,104 26-1,-25-26 1,-54 0-1,-103 0 1,-27 0 0,-53-78-1,27-80 1,26 158 0</inkml:trace>
          <inkml:trace contextRef="#ctx0" brushRef="#br0" timeOffset="4066.5119">16026 838 0,'209'0'0,"27"0"15,-53-26-15,-130 26 16,-79 0 0,-105 26-1,-79 79 1,-26 26-1,132-27 1,104-51 0,52-27-1,79 26 1,105-52 0,-27-52-1,-130-27 1,-79 79-1</inkml:trace>
          <inkml:trace contextRef="#ctx0" brushRef="#br0" timeOffset="4858.1622">19901-393 0,'288'-235'0,"-288"156"15,-209 1 1,-79 78 0,-52 26-1,-1 26 1,1 53 0,130 26-1,105-27 1,210 1-1,157-52 1,105-1 15,-53 0-15,-78 27 0,-158-1-1,-183 1 1,-183 78 15,-131 53-31,-52 78 31,78 78-15,105 27 0,157-79-1,105-26 1,157-78-1,78-53 1,132-105 0,52-52-1,-79-52 1,-105 26 0,-130 0-1,-79 26 1,0 0 15,-79 52-31,1-52 16,104-79-1,-26 79 1</inkml:trace>
          <inkml:trace contextRef="#ctx0" brushRef="#br0" timeOffset="5213.8733">19797-681 0,'52'131'0,"-52"79"0,-26-53 16,26-157-1</inkml:trace>
          <inkml:trace contextRef="#ctx0" brushRef="#br0" timeOffset="6088.6517">19535 1938 0,'26'78'0,"26"106"0,-52 130 16,-26 53 0,-26-27-1,-1-104 1,53-158-1,-26-52 1,26-26 0,26-52-1,79-210 1,26-26 15,26 79-15,-26 104-1,-26 52 1,-79 53 0,-26 27-1,-26 104 1,-131 52 0,0-26-1,52-52 1,79-27-1,52 1 1,105-27 0,52 27-1,0-27 1,-52 27 0,-78-27-1,-27-26 1,-52-26-1,0-104 17,26-80-17,0 184 1</inkml:trace>
          <inkml:trace contextRef="#ctx0" brushRef="#br0" timeOffset="7635.2217">21787 1938 0,'26'52'0,"0"27"0,0 25 15,27 27-15,-1 0 16,27-78 0,25-27-1,27-78 1,0-79-1,-26-53 1,0-51 0,-79-80-1,-52 80 1,-105 78 15,-53 52-15,-51 131-1,-1 79 1,27 104 0,78 27-1,105 0 1,104-53 0,27-52-1,26-26 1,26-79-1,-26-26 1,-53 0 0,1 0-1,-53 0 1,0 26 0,27 0-1,-1 27 1,27-1-1,-1 0 17,-25 1-17,25-53 1,-26-27 0,1-77-1,25-27 1,-78 131-1</inkml:trace>
          <inkml:trace contextRef="#ctx0" brushRef="#br0" timeOffset="8253.8497">23436 1859 0,'-104'288'0,"104"-26"16,0 52 0,0 1-1,26-132 1,0-105 0,-26-25-1,-26-53 1,-79-131 15,53 0-15,78 0-1,79-52 1,52 104 0,0 27-1,-26 52 1,-53 26-1,-78 0 1,-78 27 0,-79 51-1,26-51 1,78-1 0,53 0-1,79 27 1,78 0 15,0-27-31,-52 0 16,-53-26-1,-52 1 1,0-27 15,-26-105-15,26 105-1</inkml:trace>
          <inkml:trace contextRef="#ctx0" brushRef="#br0" timeOffset="9135.3946">26107-26 0,'-78'52'15,"-105"53"-15,-27 105 0,1-1 32,51 0-17,80 27 1,104 0 0,53-27-1,130 27 1,27-27-1,-27 1 1,-104-1 0,-131-104-1,-105-26 1,-79-27 0,-78-78-1,27-26 1,77 25-1,132-25 17,78 26-17,79-27 1,130-25 0,1 25-1,-53 1 1,-78 0-1,-105 52 1</inkml:trace>
          <inkml:trace contextRef="#ctx0" brushRef="#br0" timeOffset="9869.0485">26264 2723 0,'158'27'0,"-27"-54"0,-1-77 15,28-53 1,-80 26 15,1 52-15,-53 27 0,0 25 15,-26 27-16,-26 53 1,0 52 0,0 26-1,-1 52 1,27 0 0,-26-52-1,-26 0 1,-27-79-1,-52 1 1,27-53 0,51 0-1,27 0 1,52 0 0,105 0-1,26 26 16,27-26-15,-54 26 0,-51 0-1,-27-26 1,-52 0 0,0-52-1,27-53 1,-27 105-1</inkml:trace>
          <inkml:trace contextRef="#ctx0" brushRef="#br0" timeOffset="10162.8968">27574 2854 0,'183'0'0,"-52"-26"0,0 0 16,-26 26 0,-27 0-1,-52 26 1,1 0-1,-1-52 1,26-52 0,-52 78-1</inkml:trace>
          <inkml:trace contextRef="#ctx0" brushRef="#br0" timeOffset="10847.2538">28883 1728 0,'52'131'16,"-52"53"-16,0 77 16,0 54-1,0 104 1,0-210 0,0-78-1,0-79 1,-26-52-1,0-26 1,-26-105 0,78 0 15,26-52-15,79 52-1,26 79 1,0 26-1,27 52 1,-53 52 0,-158-25-1,-51 25 1,-79-25 0,26-1-1,105-26 16,78 27-15,105 25 0,26 27-1,-52-27 1,-26-25 0,-79-79-1,-26 26 1</inkml:trace>
        </inkml:traceGroup>
      </inkml:traceGroup>
    </inkml:traceGroup>
    <inkml:traceGroup>
      <inkml:annotationXML>
        <emma:emma xmlns:emma="http://www.w3.org/2003/04/emma" version="1.0">
          <emma:interpretation id="{45E6E807-052D-4E68-B701-441B4D6E068D}" emma:medium="tactile" emma:mode="ink">
            <msink:context xmlns:msink="http://schemas.microsoft.com/ink/2010/main" type="paragraph" rotatedBoundingBox="1770,8244 31342,10018 30909,17242 1336,1546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0002128-F4D8-4AEC-B40A-E51B6ED565A3}" emma:medium="tactile" emma:mode="ink">
              <msink:context xmlns:msink="http://schemas.microsoft.com/ink/2010/main" type="line" rotatedBoundingBox="1770,8244 31342,10018 31138,13428 1565,11654"/>
            </emma:interpretation>
          </emma:emma>
        </inkml:annotationXML>
        <inkml:traceGroup>
          <inkml:annotationXML>
            <emma:emma xmlns:emma="http://www.w3.org/2003/04/emma" version="1.0">
              <emma:interpretation id="{DCD1395B-5239-4E34-8D35-EC4BCFE0203A}" emma:medium="tactile" emma:mode="ink">
                <msink:context xmlns:msink="http://schemas.microsoft.com/ink/2010/main" type="inkWord" rotatedBoundingBox="24704,9620 31342,10018 31151,13206 24513,12807"/>
              </emma:interpretation>
              <emma:one-of disjunction-type="recognition" id="oneOf2">
                <emma:interpretation id="interp10" emma:lang="it-IT" emma:confidence="0">
                  <emma:literal>Detassatasela</emma:literal>
                </emma:interpretation>
                <emma:interpretation id="interp11" emma:lang="it-IT" emma:confidence="0">
                  <emma:literal>Detassaste</emma:literal>
                </emma:interpretation>
                <emma:interpretation id="interp12" emma:lang="it-IT" emma:confidence="0">
                  <emma:literal>Detassasti</emma:literal>
                </emma:interpretation>
                <emma:interpretation id="interp13" emma:lang="it-IT" emma:confidence="0">
                  <emma:literal>detassasti</emma:literal>
                </emma:interpretation>
                <emma:interpretation id="interp14" emma:lang="it-IT" emma:confidence="0">
                  <emma:literal>detassatasela</emma:literal>
                </emma:interpretation>
              </emma:one-of>
            </emma:emma>
          </inkml:annotationXML>
          <inkml:trace contextRef="#ctx0" brushRef="#br0" timeOffset="42743.3232">22625 8275 0,'26'104'0,"26"-25"0,1 0 15,25-27 1,27-26 0,26-26-1,0-52 1,0-27 0,0-26-1,-27-78 1,-25 0-1,-79 0 1,-52 25 0,-27 1-1,-78 79 1,0 52 15,-53 104-15,53 53-1,0 52 1,105 27 0,52-53-1,52 0 1,79-78 0,0-27-1,-26-26 1,-1-26-1,-77 0 1,-1 0 0,0 26-1,26 27 17,1 25-17,51 1-15,-25-27 16,26 1-1,-53-1 1,-26-26 0,0-26-1,-26-52 17,0 52-17</inkml:trace>
          <inkml:trace contextRef="#ctx0" brushRef="#br0" timeOffset="43609.4024">24065 9217 0,'26'105'0,"0"-52"0,53-1 16,-1 0 0,27-52-1,26-26 1,-26-26 0,-27-27-1,-25-52 1,-53 0-1,-79 0 1,-52 53 0,-26 52 15,-26 78-31,52 53 31,52-1-15,79 27-16,53 0 31,78-26-15,0-26-1,26-53 1,-53 26 0,-25-26-1,-53-26 1,0 27-1,27-1 1,-27 0 0,26 0-1,-26-26 1,-26-52 0,0 52-1</inkml:trace>
          <inkml:trace contextRef="#ctx0" brushRef="#br0" timeOffset="44472.5815">24510 9505 0,'52'27'0,"-25"-54"15,-1 1-15,26 26 16,27-104-16,-53 51 0,-26 1 15,-26-27-15,-27 27 0,1-1 16,0 27 0,52 0-1,78 52 1,53-52 15,-131 26-31</inkml:trace>
          <inkml:trace contextRef="#ctx0" brushRef="#br0" timeOffset="45230.4008">26029 6704 0,'-53'0'0,"-130"26"0,0 79 16,0-1-16,52 53 15,26-26 1,105 26 0,78 1-1,80 25 1,51 0 0,27 27-1,-53-1 1,-52-26 15,-79-52 0,-78-26-31,-79-53 16,-52-52 0,-26-52-1,-27-26 1,53-1-1,53 0 1,77 27 0,54 26-1,130 0 1,52 52 0,1 0-1,-210-26 1</inkml:trace>
          <inkml:trace contextRef="#ctx0" brushRef="#br0" timeOffset="48150.518">25819 9217 0,'27'27'0,"25"-27"0,26 0 0,53 0 0,0 0 15,-26 0 1,0 26 0,-79-26-1,0 0 1,-26 0-1,0 0 1,-26 0 0,26 0-1,0 0 1,0 0 0,26 0-1,-26 0 1,0 0-1,0 0 1,0 0 0,0 0-1,0 0 1,0 0 0,0 0 30,0 0-46,0 0 16,0 0 0,0 0-1,0 0 1,0 0 0,0 0-1,0 0 1,0 0-1,0 0 1,0 0 0,0-26-1,0 26 17,0 0-32,26-27 31,1 27-31,-27-52 15,52 26 1,-26-53 0,26 27-1,-25 0 17,-1-1-17,-26 1 1,0 26-1,0 26 1,0-27 0,0 27-1,0 27 1,0-1 0,0 0-1,0 26 1,26-25-1,-26-1 1,0-26 0,0 26-1,0-26 1,0 0 0,0 0 15,0 0-31,0 0 15,0 0 17,0 0-17,0 0 1,0 0 0,0 0-1,0 0 1,26 0-1,-26 26 1,0 0 0,0 27-1,0 25 1,0 1 0,0-1-1,26 27 1,-26-26-1,0-1 1,0-25 0,0-1-1,-26-26 17,-26 0-17,-53-26 1,0 0-1,-26-26 1,53 26 0,52 26-1,26-26 1,78 26 0,53 1-1,52 25 1,27-26-1,-27 27 1,-104-80 0,-1 54-1,-51-27 17,-27 26-32,0-26 31,0 0-31,-53-26 31,53-1-15,0 27-1</inkml:trace>
          <inkml:trace contextRef="#ctx0" brushRef="#br0" timeOffset="48954.7344">28359 7489 0,'27'0'16,"-1"105"0,-52 262-16,26-158 0,26-26 31,0-52-31,-26-26 31,-26-79-15,-79 0-1,-78-130 1,52-1 0,0-52-1,131 157 1</inkml:trace>
          <inkml:trace contextRef="#ctx0" brushRef="#br0" timeOffset="49109.3914">27914 8118 0,'314'-53'0,"27"79"47,-27 27-47,-78-27 0,-79 0 15,-157-26 1</inkml:trace>
          <inkml:trace contextRef="#ctx0" brushRef="#br0" timeOffset="13321.7658">-340 7149 0,'52'26'0,"79"-26"15,26 0-15,0 26 0,27-26 16,-79-26 0,-53 26-1,-52 26 17,-105 0-32,-104-26 15,209 0 1</inkml:trace>
          <inkml:trace contextRef="#ctx0" brushRef="#br0" timeOffset="13491.8885">-235 7777 0,'209'105'0,"53"-79"0,52-26 15,-130-78 1,-184 78 0</inkml:trace>
          <inkml:trace contextRef="#ctx0" brushRef="#br0" timeOffset="14603.4854">2043 7568 0,'0'0'16</inkml:trace>
          <inkml:trace contextRef="#ctx0" brushRef="#br0" timeOffset="14680.8139">3012 7515 0,'52'27'16,"79"-27"-16,-26-131 0,-27 52 0,-78 79 15</inkml:trace>
          <inkml:trace contextRef="#ctx0" brushRef="#br0" timeOffset="14974.6622">3745 7463 0,'0'0'0</inkml:trace>
          <inkml:trace contextRef="#ctx0" brushRef="#br0" timeOffset="15345.839">4923 6756 0,'53'52'0,"-1"158"0,-52-1 15,26-25 1,-26-27-1,26 0 1,-26-52 0,-26-53-1,-26-52 1,-1-105 0,1-52-1,-53 0 1,1 26-1,51 79 1,1 78 0,52-26-1,105 0 1,104 0 0,27 0-1,-27 26 1,-52-26-1,-78 0 1,-79 0 0</inkml:trace>
          <inkml:trace contextRef="#ctx0" brushRef="#br0" timeOffset="18674.8307">6835 7542 0,'0'52'0,"26"-26"15,0 26-15,0 27 0,27-27 0,-1-25 16,0-1 0,27-26 15,0-26-16,25-27 1,1 1 0,-26-53-1,-27 0 1,0-52 0,-25 26-1,-54-26 1,-51 26-1,-53 0 1,0 79 0,-26 26-1,26 78 1,0 53 0,26 52-1,53 52 1,26-25-1,78-1 1,53-78 15,26-27-31,0-78 32,0-52-17,-27-27 1,-25-25-1,-53 25 1,0 27 0,-52 52-1,26 0 1,26 26 0,0 53-1,53 25 1,26 1-1,26-26 1,-27-27 0,1 0-1,-52-52 1,-27 27 0,-26-54-1,-26 1 1,-1-26-1,1-1 17,26 53-32</inkml:trace>
          <inkml:trace contextRef="#ctx0" brushRef="#br0" timeOffset="20062.877">7777 8327 0,'79'-26'0,"52"0"0,26 26 16,-26-26-16,0 26 16,-79 0-1,-26 0 1,-26 0-1,-26 0 1,-26 0 0,26 0-1,52-27 1,52-25 0,27 0-1,-26 25 1,-1 1-1,-25 52 17,-27-26-17,52 0 17,53 27-17,-52-1 1,26 26 15,-53-26-31,-52 27 16,-78-27-1,-53 52 1,-27 27 0,54-26-1,104-53 1,52 53-1,105-27 1,27 0 0,-27-26-1,-53 1 1,-51-27 0,-53 0 15,-26-27-16,26-25 1,26-79 0,-26 131-1</inkml:trace>
          <inkml:trace contextRef="#ctx0" brushRef="#br0" timeOffset="31329.6381">11653 6258 0,'-79'-104'15,"1"104"-15,-79 26 0,-27 79 0,-25 26 16,52 52 0,52-26 15,79 26-15,52 1-1,105-1 1,105-26-1,26 26 1,-1 1 0,-103-27-1,-80-26 1,-104-27 0,-105-25-1,-105-53 1,-26-52-1,-26-26 1,27-27 15,103 0-15,106 1-16,104-1 16,158 1-1,52 25 1,26 27-1,-79 26 17,-52 0-17,-157 0 1</inkml:trace>
          <inkml:trace contextRef="#ctx0" brushRef="#br0" timeOffset="31932.8004">11967 8013 0,'157'26'16,"-26"-26"-1,53 26-15,-54 0 16,-25 27 0,-79-1-1,-78-26 1,-53 53-1,-26-27 1,53 27 0,52-1-1,78 1 1,79 26 0,52 26-1,0 0 1,-78-27-1,-79-25 1,-104-27 0,-132 1-1,-25-53 1,25 0 0,53-27 15,131-25-31,209-105 31,-183 157-15</inkml:trace>
          <inkml:trace contextRef="#ctx0" brushRef="#br0" timeOffset="35229.8941">13722 6992 0,'0'26'0,"26"79"0,-26 78 16,0 26-1,26-25 1,0-27 0,27-52-1,-27-79 1,-26 0 0,-53-78-1,-51-79 1,-54 0-1,1 0 1,26 52 0,53 53-1,78 78 1,26-25 0,157-27-1,105 52 16,-26 0-15,-26-26 0,-53 1-1,-78-27 1,-53 0 0,-52-53-1,0 1 1,0 52-1</inkml:trace>
          <inkml:trace contextRef="#ctx0" brushRef="#br0" timeOffset="36124.0044">15555 8432 0,'52'-53'0,"-26"53"0,0-26 16,27 0-16,51 26 0,1 0 0,26-52 15,26-27 1,-26-26 0,-52-52-1,-1-52 1,-78-27 0,-52 27-1,-105 52 1,0 26-1,-27 104 1,27 80 15,-52 104-15,78 52 0,105 27-1,52 0 1,52-27-1,53-52 1,26-78 0,-26-53-1,-26-52 1,0-26 0,-53 25-1,-26 27 1,1 0-1,25 53 1,53 25 0,-27 27-1,27-26 1,-53-27 0,-25-26-1,-27-78 1,0-27 15,0 79-15</inkml:trace>
          <inkml:trace contextRef="#ctx0" brushRef="#br0" timeOffset="36711.701">16550 9296 0,'183'0'0,"-26"0"0,0 0 16,-52-26-1,-53 26 1,-26 0-1,-52 0 1,26 0 0,-26 0-1,52-26 17,53-27-17,-1-25 1,-78 78-1</inkml:trace>
          <inkml:trace contextRef="#ctx0" brushRef="#br0" timeOffset="37392.1918">17676 8720 0,'26'0'0,"26"105"0,-26-1 0,-26 53 16,0 1-1,27-27 1,-27-27 0,26-25-1,0-27 1,-26-26 0,0-26-1,0 0 1,0-26 15,26-52-31,-26-1 16,52 1-1,-52 78 1</inkml:trace>
          <inkml:trace contextRef="#ctx0" brushRef="#br0" timeOffset="38490.2565">19194 7201 0,'0'-78'16,"0"25"-16,-52 27 0,-27 0 0,1 26 15,-53 0 1,26 26 0,0 0-1,1 27 16,25-1-15,53 26 0,26 1-1,79 26 1,25 26 0,53 26-1,53 0 1,-1 52-1,-51-25 1,-80-1 0,-52-52-1,-52-52 17,-79-27-32,-78-52 15,-26-52 1,-27-27-1,53 0 1,52 27 15,104 0-31,80 52 32,104 0-17,79 26 1,-1-26-1,-51 26 1,-1-52 0,-183 26-1</inkml:trace>
          <inkml:trace contextRef="#ctx0" brushRef="#br0" timeOffset="39000.6246">19535 8432 0,'52'-26'0,"27"26"0,52 26 16,0 0-16,-79 26 16,-26 1-1,-78-1 16,-27 53-31,-26-27 16,53 1 15,52 26-15,105-1 0,26-51-1,0-27 1,-79-78-1,-52 52 1,-26 0 0,-53-79-1,79 79 1</inkml:trace>
          <inkml:trace contextRef="#ctx0" brushRef="#br0" timeOffset="40199.216">20818 7358 0,'26'79'16,"-26"104"-16,0 27 0,26 25 15,27-78 17,-1-26-17,-78-131 1,26 53 0,-26-27-1,-53 0 1,27-157-1,52 131 1</inkml:trace>
          <inkml:trace contextRef="#ctx0" brushRef="#br0" timeOffset="40454.3996">20530 7987 0,'26'26'0,"53"-26"16,52 26-16,52-26 0,52 0 0,-25-78 15,-53 78 16,-78-79-15,-79 79 0</inkml:trace>
        </inkml:traceGroup>
      </inkml:traceGroup>
      <inkml:traceGroup>
        <inkml:annotationXML>
          <emma:emma xmlns:emma="http://www.w3.org/2003/04/emma" version="1.0">
            <emma:interpretation id="{FB0A1D56-AFC3-4E1E-AED5-9E0232ABE975}" emma:medium="tactile" emma:mode="ink">
              <msink:context xmlns:msink="http://schemas.microsoft.com/ink/2010/main" type="line" rotatedBoundingBox="6117,13439 30178,14072 30106,16800 6045,16167"/>
            </emma:interpretation>
          </emma:emma>
        </inkml:annotationXML>
        <inkml:traceGroup>
          <inkml:annotationXML>
            <emma:emma xmlns:emma="http://www.w3.org/2003/04/emma" version="1.0">
              <emma:interpretation id="{4ABCC475-A333-4176-AF3F-646B7C7A9186}" emma:medium="tactile" emma:mode="ink">
                <msink:context xmlns:msink="http://schemas.microsoft.com/ink/2010/main" type="inkWord" rotatedBoundingBox="19652,14039 24430,14165 24365,16649 19586,16523"/>
              </emma:interpretation>
              <emma:one-of disjunction-type="recognition" id="oneOf3">
                <emma:interpretation id="interp15" emma:lang="it-IT" emma:confidence="0">
                  <emma:literal>sabotata.</emma:literal>
                </emma:interpretation>
                <emma:interpretation id="interp16" emma:lang="it-IT" emma:confidence="0">
                  <emma:literal>sabotate...</emma:literal>
                </emma:interpretation>
                <emma:interpretation id="interp17" emma:lang="it-IT" emma:confidence="0">
                  <emma:literal>sabotavate.</emma:literal>
                </emma:interpretation>
                <emma:interpretation id="interp18" emma:lang="it-IT" emma:confidence="0">
                  <emma:literal>sabotaste...</emma:literal>
                </emma:interpretation>
                <emma:interpretation id="interp19" emma:lang="it-IT" emma:confidence="0">
                  <emma:literal>sabotavate...</emma:literal>
                </emma:interpretation>
              </emma:one-of>
            </emma:emma>
          </inkml:annotationXML>
          <inkml:trace contextRef="#ctx0" brushRef="#br0" timeOffset="57864.9096">18540 11024 0,'26'-26'0,"-52"0"16,-27 0-16,-25 26 0,-53 0 0,0 52 31,-183 79-31,209-26 0,53-1 16,25 27-1,106 0 16,52 0-15,26-26 0,79 52-1,-27 0 1,1-26 0,-106-52-1,-51-1 1,-53-52-1,-79 1 1,-52-27 0,-78-27-1,-27 1 1,27-26 0,104 26-1,79 26 1,52-27-1,105 1 1,105 0 15,-27 26-31,-26-26 32,-52-26-17,-131 52 16</inkml:trace>
          <inkml:trace contextRef="#ctx0" brushRef="#br0" timeOffset="58406.2091">18461 12831 0,'53'0'16,"25"0"-16,53 0 0,26 0 0,26 0 31,-25 26-31,-80-26 31,-25 0-15,-53 0 0,0 0-1,-79 0 1,27 0-1,78-26 1,26-26 0,-52 52-1</inkml:trace>
          <inkml:trace contextRef="#ctx0" brushRef="#br0" timeOffset="59040.3028">19770 12805 0,'79'0'0,"0"-26"15,-1-53-15,1-52 0,-27 26 0,-26 53 16,0 26 0,-26 26-1,0 26 1,-26 53 0,52 25-1,1 53 16,-1 1-15,26-1 0,-52-26-1,0 0 1,-26-79 0,-53-26-1,1-26 1,-1 0-1,53-26 1,26 52 0,79-26-1,52 0 1,52 52 0,-52-25-1,-53-27 1,-51 0-1,-54-27 17,-25-77-32,26-53 15,26 157 1</inkml:trace>
          <inkml:trace contextRef="#ctx0" brushRef="#br0" timeOffset="59650.231">21603 11993 0,'419'105'0,"-288"-79"0,26-26 15,-52-52 1,-105 52 0</inkml:trace>
          <inkml:trace contextRef="#ctx0" brushRef="#br0" timeOffset="59464.6426">21708 11469 0,'53'79'0,"-27"26"0,-26 78 15,0 0 1,26-26-1,0 0 1,0-52 0,-52-79-1,-26-26 1,-1-104 0,-51-27-1,104 131 1</inkml:trace>
          <inkml:trace contextRef="#ctx0" brushRef="#br0" timeOffset="50272.2183">4792 11155 0,'0'157'0,"0"79"16,0 0-1,0-27 1,27-78 0,-27 0-1,26-26 1,-26-53-1,-53-26 1,-51-26 0,-27-105 15,0-25-31,131 130 31</inkml:trace>
          <inkml:trace contextRef="#ctx0" brushRef="#br0" timeOffset="50608.5969">4085 11967 0,'131'-26'0,"53"26"0,77-26 15,1 26 1,-52 0-1,-27-79 1,-52 79 0,-52 0-1,-53 0 1,-26 0 0,0 0-1,-53-52 16,27-27-31,26 79 16</inkml:trace>
          <inkml:trace contextRef="#ctx0" brushRef="#br0" timeOffset="52247.9611">6861 12307 0,'105'53'0,"-27"-1"16,1-52-16,-1-52 0,1-53 16,-27-78-1,-25-53 1,-27 26-1,-53 27 17,-25 52-32,-27 79 31,-52 52-15,0 78-1,26 80 1,52-1-1,27 26 1,104-52 0,27-26-1,25-53 1,54-52 0,-54-26-1,-51 0 1,-1-1-1,-52 27 1,26 53 0,27 25-1,-1 1 1,27-1 15,-1 1-15,1-27-16,-1-52 15,-78-78 17,26-27-17,-26 105 1</inkml:trace>
          <inkml:trace contextRef="#ctx0" brushRef="#br0" timeOffset="52897.5205">8013 12438 0,'183'-235'0,"-156"182"0,-27 1 16,26 52 0,-26 0-1,0 0 1,0 52 0,-26 53-1,26 0 1,0-1 15,-27 1-31,1-26 16,-26-27-1,-27 0 1,-25-25 0,-1-1-1,79 0 1,26-26-1,52 0 17,79 26-17,78-26 1,-25 26 0,-27-26-1,-79 27 1,-51-27-1,-27 0 1,-27-27 0,-25-77-1,52-27 1,79-79 0,-79 210-1</inkml:trace>
          <inkml:trace contextRef="#ctx0" brushRef="#br0" timeOffset="53531.6142">9794 10474 0,'-157'79'0,"26"26"16,-26 52-16,52 26 16,79 27-1,78-27 1,79 26-1,52 1 17,-26-27-17,1 0 1,-80-78 0,-52-53-1,-78 1 1,-79-53-1,-79-53 1,1 1 0,26-26-1,78 25 1,105 27 15,26 26-31,105-52 16,79 52-1,-27-27 1,0 27 0,-78 0-1,-27-26 17,-51 26-17,-27 0 1</inkml:trace>
          <inkml:trace contextRef="#ctx0" brushRef="#br0" timeOffset="53949.1881">10344 12595 0,'131'53'0,"-53"-53"0,1-26 16,-1-27-16,-25-25 16,-53-1-1,-53-26 1,-51 1 15,-54 25-15,1 79-16,53 52 31,51 1-31,79 51 16,53 1 15,78 0-15,-26-53-1,0-78 1,-53-79-1,-25-52 1,-53 157 0</inkml:trace>
          <inkml:trace contextRef="#ctx0" brushRef="#br0" timeOffset="54399.6264">12203 11103 0,'78'131'16,"-25"26"-16,-27 26 0,0 27 31,27-27-16,-27-26 1,0-26 0,-26-53-1,-52-78 1,-53-78 0,0-79-1,0-26 1,105 183-1</inkml:trace>
          <inkml:trace contextRef="#ctx0" brushRef="#br0" timeOffset="54585.2148">12150 11653 0,'419'52'0,"-235"-26"16,-53 0 15,-27-26-31,-51-26 16,-53-52-1,0 78 1</inkml:trace>
          <inkml:trace contextRef="#ctx0" brushRef="#br0" timeOffset="55328.5348">14219 12255 0,'105'26'16,"-53"-26"-16,27 0 0,52 0 0,26 0 15,0-26-15,0-26 16,-52-27 0,-79-78-1,-78-26 1,-79-1 15,-79 80-15,-25 51-1,51 106 1,27 51 0,79 53-1,78 27 1,104 25 0,53-26-1,27-52 1,-1-78-1,-52-27 1,-79-26 0,-25 0-1,-27 0 1,26 26 0,26 27-1,27 25 1,25 1 15,-25-27-15,-1-52-1,1-79 1,-79 79 0</inkml:trace>
          <inkml:trace contextRef="#ctx0" brushRef="#br0" timeOffset="55900.7657">15790 12203 0,'53'52'0,"-27"-26"16,52 26-16,27-25 0,0 25 0,26 27 16,-53-27-1,-25-26 1,-79 27-1,-79 25 1,-26 1 15,26-27-15,53 27 0,52-27-1,52 27 48,367 130-63,-288-183 15,-52 0 1,-53-26 0,-26 0-1,-53-52 1,27-27-1,26 79 1</inkml:trace>
          <inkml:trace contextRef="#ctx0" brushRef="#br0" timeOffset="59897.6822">24065 12124 0,'105'52'15,"-53"-52"-15,79-78 0,105-53 0,25 26 32,-261 105-17</inkml:trace>
          <inkml:trace contextRef="#ctx0" brushRef="#br0" timeOffset="60036.8735">25819 12255 0,'27'0'0,"208"78"16,289-51-16,-524-27 15</inkml:trace>
          <inkml:trace contextRef="#ctx0" brushRef="#br0" timeOffset="60145.1334">27731 12412 0,'52'26'0,"315"0"15,-367-26-15</inkml:trace>
        </inkml:traceGroup>
      </inkml:traceGroup>
    </inkml:traceGroup>
  </inkml:traceGroup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4:55.23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0,'26'78'15,"0"27"-15,-52 26 16,26 52-16,-26 0 15,26 53 1,0 26 0,26-26-1,0 26 1,0-79 0,-26-26-1,-26-79 1,26-25-1,-26-53 17,26 0-17,0 0 1,0 0 0,26 0 15,53-26-16,51 26 1,28-27 0,51 27-1,27 0 1,-1 27 0,-25-27-1,-53 26 1,-52-79-1,-79 80 17,-52-54-32,-53-77 15,-78-1 1,157 105 15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4:56.03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-1 189 0,'235'-157'16,"-25"131"-16,52 26 16,131 0-1,-210 0 1,-52 0-1,-26 26 1,-53 0 0,0 53-1,-52-27 1,26 79 15,-26 0-31,27 26 16,-1 27 15,0 51-15,26 1-1,-25 26 1,-1-27 0,-26-25-1,26-105 1,-26-27-1,0-78 1,0 26 0,0-52-1,0 26 1,0 0 0,0 0-1,0 0 1,0 0-1,0 0 48,0 0-63,0 0 16,0 0-1,0 0 1,-52-26-1,52-26 1,0 52 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4:57.314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385 0 0,'0'26'0,"-26"53"15,-1 25-15,1 27 0,0 53 31,-26 51-31,-27 53 32,27 27-17,-1-1 1,27-52 0,0-1-1,26-77 1,26-27-1,0-52 1,1-53 0,-27-26-1,26-26 1,-26 0 0,0 0-1,0 0 1,0 0-1,0 0 1,0-26 0,0 26-1,0 0 1,26 0 31,26 0-47,27 0 15,78 0 1,26 26 0,53-26-1,52 26 1,52-26 0,53 0-1,26 0 1,26 27-1,-26 25 1,-78 0 0,-1 1-1,-130-1 1,-53-52 0,-79 0 30,-25 0-46,-53-26 16,-27 0 0,-130-53-1,0 27 1,157 52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37:53.4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93ABF3D-A2A0-4938-B4B5-A9CB96EBF98C}" emma:medium="tactile" emma:mode="ink">
          <msink:context xmlns:msink="http://schemas.microsoft.com/ink/2010/main" type="writingRegion" rotatedBoundingBox="10107,4739 12804,4739 12804,6938 10107,6938"/>
        </emma:interpretation>
      </emma:emma>
    </inkml:annotationXML>
    <inkml:traceGroup>
      <inkml:annotationXML>
        <emma:emma xmlns:emma="http://www.w3.org/2003/04/emma" version="1.0">
          <emma:interpretation id="{5E952BC0-EC0E-48B6-A623-6DAF4AE30B81}" emma:medium="tactile" emma:mode="ink">
            <msink:context xmlns:msink="http://schemas.microsoft.com/ink/2010/main" type="paragraph" rotatedBoundingBox="10107,4739 12804,4739 12804,6938 10107,693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3A781E0-042F-410A-8519-E945DEAAEA66}" emma:medium="tactile" emma:mode="ink">
              <msink:context xmlns:msink="http://schemas.microsoft.com/ink/2010/main" type="line" rotatedBoundingBox="10107,4739 12804,4739 12804,6938 10107,6938"/>
            </emma:interpretation>
          </emma:emma>
        </inkml:annotationXML>
        <inkml:traceGroup>
          <inkml:annotationXML>
            <emma:emma xmlns:emma="http://www.w3.org/2003/04/emma" version="1.0">
              <emma:interpretation id="{6142A09C-0E34-4775-BA26-381D35BFD6ED}" emma:medium="tactile" emma:mode="ink">
                <msink:context xmlns:msink="http://schemas.microsoft.com/ink/2010/main" type="inkWord" rotatedBoundingBox="10107,4739 12804,4739 12804,6938 10107,6938"/>
              </emma:interpretation>
              <emma:one-of disjunction-type="recognition" id="oneOf0">
                <emma:interpretation id="interp0" emma:lang="it-IT" emma:confidence="0">
                  <emma:literal>8</emma:literal>
                </emma:interpretation>
                <emma:interpretation id="interp1" emma:lang="it-IT" emma:confidence="0">
                  <emma:literal>.</emma:literal>
                </emma:interpretation>
                <emma:interpretation id="interp2" emma:lang="it-IT" emma:confidence="0">
                  <emma:literal>-</emma:literal>
                </emma:interpretation>
                <emma:interpretation id="interp3" emma:lang="it-IT" emma:confidence="0">
                  <emma:literal>$</emma:literal>
                </emma:interpretation>
                <emma:interpretation id="interp4" emma:lang="it-IT" emma:confidence="0">
                  <emma:literal>@</emma:literal>
                </emma:interpretation>
              </emma:one-of>
            </emma:emma>
          </inkml:annotationXML>
          <inkml:trace contextRef="#ctx0" brushRef="#br0">-12644-467 0,'0'-52'0,"26"52"0,53-26 15,52 26-15,78-26 0,27 26 0,-1 0 16,-51 0 0,-80 26-1,-77-26 1,-80 52 0,-104 27-1,-52 52 16,-1 26-31,53-26 16,52 0 0,105 26-1,53-26 1,78-27 0,78-25 15,1-27-16,-1 1 1,-130-53 0,-79 0-1,-105-105 1,-52 0 0,157 105-1</inkml:trace>
          <inkml:trace contextRef="#ctx0" brushRef="#br0" timeOffset="202.6687">-12408 109 0,'104'-26'0,"80"0"15,-1 52-15,53-26 16,-53 26-1,-52-52 1,-53 26 0,-78 0-1</inkml:trace>
          <inkml:trace contextRef="#ctx0" brushRef="#br0" timeOffset="779.495">-11021 555 0,'184'26'0,"-80"-26"15,1-53-15,-52 27 16,-1 0-1,-26 0 17,-52 52-17,-26 0 1,-53 53 0,52 26-1,27-27 16,79 27-31,25-27 16,27 1 0,-53-1 15,-130-51-15,-27-1-1,0 0 1,79-26-1,78 52 1,79 1 0,105-1-1,-26 27 1,-53 25 0,-105-25-1,-104-53 1,52-26-1</inkml:trace>
        </inkml:traceGroup>
      </inkml:traceGroup>
    </inkml:traceGroup>
  </inkml:traceGroup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4:58.164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0 268 0,'524'-26'16,"-183"-1"-16,-1 1 15,-26-26 1,27-1 15,-1 1-31,0 52 16,-78-26 15,-52 26-31,-53 26 31,-52-26-15,-27 26 0,-25 27-1,-27 51 1,26 27 0,-26 26-1,0 53 1,1 26-1,-1-1 1,26 27 15,-26 26-31,27-26 32,-27-26-32,0-27 15,0-52 1,0-52-1,-26-53 1,27 1 15,-27-53-15,-27 0 0,27 0-1,0 0 16,0-26-31,0 26 16,-52 26 0,-53 26-1,105-52 1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5:34.255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218 0 0,'0'183'0,"-52"157"16,-27 132 0,27 25-1,26 27 1,0 52 0,52 0-1,0-26 1,0-26-1,26-184 1,-25-183 15,-27-131-31,0-52 16,-79-183 0,27-341 15,78-26-16,-26 0 1,0 576-16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5:35.064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760 159 0,'471'-157'0,"-105"131"15,80 52 1,104 0 0,52 1-1,26 25 1,-52-26-1,-52-26 1,-131 0 0,-105-26-1,-105 26 1,-52 0 0,-26 52-1,-27 105 1,27 105 15,-26 131-15,25 52-16,-51 79 15,-27 52 1,26 0 0,-52-52 15,27-53-16,-54-104 1,1-132 0,-26-51-1,26-132 1,-27 0 15,-25-25-15,-53-27-1,-79-27 1,-78 27 0,-78 0-1,-80-52 1,-103 0 0,-106-53-1,-104-26 1,-53 26 15,-26 79-31,105 131 16,235 26-1,498-131 17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6:13.637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86 1 0,'26'131'0,"-52"52"0,-27 53 16,27 0 0,26-1-1,0-25 16,0-53-31,26-52 16,-26-27 0,27-51-1,-27-27 1,0 0 0,0-27 15,26 27-31,26-52 31,79 26 0,52 0-31,53-53 16,78 53 0,79 26-1,26 0 1,52 26-1,27-26 1,-1 26 0,53 0-1,-52 1 1,-1 25 0,1-26-1,-53 0 1,-26 1-1,-52-1 1,-53-26 0,-52 26-1,-79 0 1,-26 0 0,-78 1 15,-53-27-16,-26 0 1,26 26 0,-26-26-1,0 0 1,0 0 0,26-26-1,27-27 1,25-25-1,1-53 1,25 0 0,-25-26-1,-27-1 1,-25 28 0,-27 25-1,0 52 1,0 27-1,0 52 1,-27 27 0,1 78 15,0 0-15,26-131-1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6:17.308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3952 1001 0,'53'-78'16,"-132"-132"-16,1 79 16,-53 26-1,0 1 1,-26 25 0,-27-26-1,-51 27 1,-27 25-1,-26 1 1,-26 52 0,26 26-1,26 53 1,0-1 15,0 53-15,26 53-1,1 51 1,51 27 0,27 26-1,53 26 1,25 1 0,27 25-1,25 27 1,54-27-1,51 27 1,1-1 0,78-25-1,0-1 1,79-26 0,25 1-1,54-54 16,-1-25-31,26-26 16,1-80 15,-27-25-15,0-52 0,-26-53-1,0-53 1,-52-52-1,26-52 1,-27-52 0,-25-53-1,-27 0 1,-26-78 0,-26-1-1,-26-51 1,-79-1 15,-26-26-15,-26-26-16,-53 26 15,-78 0 1,-78-26 0,-106 26-1,-182 26 1,-80 26 15,603 367-15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6:21.327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3952 1072 0,'26'-236'16,"-52"131"-16,-26-26 16,-53 27-1,-26-1 1,-26 0 15,-26 27-15,-53-27-1,-26 52 1,-26 1 0,0 52-1,-26 26 1,-1 27-1,1 104 17,52 0-32,1 26 15,25 53 1,26 26 0,27 26-1,78 26 1,53 0-1,78 27 1,27-1 0,77 0 15,28-25-15,51-27-1,53-79 1,26 27-1,0-27 1,26-52 15,-26-78-15,0-53 0,0-52-1,27-79 1,-54-78-1,27-53 1,-26-52 0,-26-26-1,-53-26 1,-26-27 15,-78-52-15,-105 0-16,-105-26 15,-210-26 1,-287 52 0,-105 26 15,733 393-15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6:29.11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7081090-A1A7-4ED0-917C-77F3ADE9F14E}" emma:medium="tactile" emma:mode="ink">
          <msink:context xmlns:msink="http://schemas.microsoft.com/ink/2010/main" type="inkDrawing" rotatedBoundingBox="2234,17604 2661,8352 3749,8402 3322,17654" semanticType="callout" shapeName="Other">
            <msink:sourceLink direction="to" ref="{41734092-7B07-4683-B96B-5529727AB0F6}"/>
            <msink:sourceLink direction="to" ref="{FE56F7A0-5CFF-4981-A25E-6EDFF2932B39}"/>
          </msink:context>
        </emma:interpretation>
      </emma:emma>
    </inkml:annotationXML>
    <inkml:trace contextRef="#ctx0" brushRef="#br0">521 0 0,'0'157'0,"0"79"16,-26 78-1,26 79 1,-26 52 0,0 79-1,0 26 1,-27 104-1,53 1 1,0 52 0,0 0 15,0-26-31,0-53 16,-52-78-1,-1-52 1,-25-106-1,-1-77 17,1-106-17,52-130 1,52-53 0,26-183-1,53-157 1,26-53-1,0-78 1,-131 445 0</inkml:trace>
    <inkml:trace contextRef="#ctx0" brushRef="#br0" timeOffset="2601.8633">809-314 0,'-104'52'0,"-1"53"0,-52 52 16,0 0 0,0-26-1,52-26 1,105-105-1,26 0 1,79-79 0,26-104-1,0 0 1,-27-1 0,-51 27-1,-1 79 1,-52 25-1,0 53 17,26 53-32,27 52 47,25 52-47,53-26 15,0 26 1,-52-53-1,-79-104 1</inkml:trace>
  </inkml:traceGroup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6:30.58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1734092-7B07-4683-B96B-5529727AB0F6}" emma:medium="tactile" emma:mode="ink">
          <msink:context xmlns:msink="http://schemas.microsoft.com/ink/2010/main" type="inkDrawing" rotatedBoundingBox="3269,13491 26797,15143 26736,15999 3209,14347" semanticType="callout" shapeName="Other">
            <msink:destinationLink direction="to" ref="{C7081090-A1A7-4ED0-917C-77F3ADE9F14E}"/>
            <msink:destinationLink direction="to" ref="{650C400A-415E-42CD-AABE-5A9D383B5AF5}"/>
            <msink:destinationLink direction="from" ref="{650C400A-415E-42CD-AABE-5A9D383B5AF5}"/>
          </msink:context>
        </emma:interpretation>
      </emma:emma>
    </inkml:annotationXML>
    <inkml:trace contextRef="#ctx0" brushRef="#br0">0 0 0,'26'26'0,"27"-26"0,78 26 0,26-26 16,52 27-16,79-27 31,27 0-31,77 26 16,54 26-1,25-26 1,0-26 0,53 26-1,0-78 1,26 78 0,26 0-1,26 1 1,0-1-1,27 26 1,-1-26 15,1 27-15,-27-27 0,52 26-1,-25 1 1,-1-1-1,1 0 1,-1 1 0,1-1-1,-27 1 1,0-1 0,1 0-1,-27 1 1,0-27-1,-26 26 17,-1 1-17,-51-80-15,26 80 16,-27-27 0,1 26 15,130 1-16,1-1 1,-210-26 0,-53 0-1,1 1 1,-53 25 0,-26-26 15,-26 27-16,-79-27 1,1 0 0,-80 0-1,-25-26 1,-53 0 0,-26 0-1,-52-26 1,-1-26-1,53-1 1,26 27 0,27-26-1,-27 25 1,-26-25 15,-26 52-31,52 0 16,-26-26-1,52 26 1,27 0 0,26 52 15,52 27-15,0-27-1,26 79 1,-26-26-1,-104 0 1,-27-53 0,-78 0-1,-53 1 1,0-1 0,-26 53 15,105-53-31,26-52 15</inkml:trace>
  </inkml:traceGroup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6:36.83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50C400A-415E-42CD-AABE-5A9D383B5AF5}" emma:medium="tactile" emma:mode="ink">
          <msink:context xmlns:msink="http://schemas.microsoft.com/ink/2010/main" type="inkDrawing" rotatedBoundingBox="11183,14032 11447,17215 10836,17266 10572,14083" semanticType="callout" shapeName="Other">
            <msink:sourceLink direction="to" ref="{41734092-7B07-4683-B96B-5529727AB0F6}"/>
            <msink:sourceLink direction="from" ref="{41734092-7B07-4683-B96B-5529727AB0F6}"/>
          </msink:context>
        </emma:interpretation>
      </emma:emma>
    </inkml:annotationXML>
    <inkml:trace contextRef="#ctx0" brushRef="#br0">32 0 0,'26'26'0,"0"0"0,-26 53 16,0 25-16,0 27 0,27 53 16,-1 25-1,-26 27 17,52 26-32,-26-1 15,1-25 1,-27 0-1,0-53 1,0 0 0,0-26 15,0-26-15,26-26-1,-26-52 1,0-53-1,-26-53 1,-53 1 0,27-27-1,-27 53 1,53 0 0,0 26 15,26 52-31,26 53 15,52 52 1,27-26 0,26-26-1,-52-53 1,-1-52 0,-25-78-1,-27-53 1,-52-53 15,-53 53-15,-26 27 15,53 77-31,0 27 16,52 53-1,26 78 1,105-26-1,78-132 1,-209 27 0</inkml:trace>
  </inkml:traceGroup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6:40.10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C4F650D-4333-406E-81E7-F2B82A87DCB1}" emma:medium="tactile" emma:mode="ink">
          <msink:context xmlns:msink="http://schemas.microsoft.com/ink/2010/main" type="writingRegion" rotatedBoundingBox="29771,16406 23681,18605 22629,15691 28719,13492"/>
        </emma:interpretation>
      </emma:emma>
    </inkml:annotationXML>
    <inkml:traceGroup>
      <inkml:annotationXML>
        <emma:emma xmlns:emma="http://www.w3.org/2003/04/emma" version="1.0">
          <emma:interpretation id="{A40C9F3E-9D2F-4425-84F2-9427E3322307}" emma:medium="tactile" emma:mode="ink">
            <msink:context xmlns:msink="http://schemas.microsoft.com/ink/2010/main" type="paragraph" rotatedBoundingBox="29771,16406 23681,18605 22629,15691 28719,1349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0C8E4F2-CFD5-4BCD-A54A-705281920FE7}" emma:medium="tactile" emma:mode="ink">
              <msink:context xmlns:msink="http://schemas.microsoft.com/ink/2010/main" type="line" rotatedBoundingBox="29771,16406 23681,18605 22629,15691 28719,13492"/>
            </emma:interpretation>
          </emma:emma>
        </inkml:annotationXML>
        <inkml:traceGroup>
          <inkml:annotationXML>
            <emma:emma xmlns:emma="http://www.w3.org/2003/04/emma" version="1.0">
              <emma:interpretation id="{7DE79BAB-1052-417A-95DB-4B2A856F038F}" emma:medium="tactile" emma:mode="ink">
                <msink:context xmlns:msink="http://schemas.microsoft.com/ink/2010/main" type="inkWord" rotatedBoundingBox="24488,17826 23525,18174 22629,15691 23592,15343"/>
              </emma:interpretation>
              <emma:one-of disjunction-type="recognition" id="oneOf0">
                <emma:interpretation id="interp0" emma:lang="it-IT" emma:confidence="0">
                  <emma:literal>di</emma:literal>
                </emma:interpretation>
                <emma:interpretation id="interp1" emma:lang="it-IT" emma:confidence="0">
                  <emma:literal>da</emma:literal>
                </emma:interpretation>
                <emma:interpretation id="interp2" emma:lang="it-IT" emma:confidence="0">
                  <emma:literal>1.</emma:literal>
                </emma:interpretation>
                <emma:interpretation id="interp3" emma:lang="it-IT" emma:confidence="0">
                  <emma:literal>d.</emma:literal>
                </emma:interpretation>
                <emma:interpretation id="interp4" emma:lang="it-IT" emma:confidence="0">
                  <emma:literal>d</emma:literal>
                </emma:interpretation>
              </emma:one-of>
            </emma:emma>
          </inkml:annotationXML>
          <inkml:trace contextRef="#ctx0" brushRef="#br0">-4660 393 0,'27'314'0,"-27"-52"16,0 52-1,52 53 1,0-27 0,27-26-1,-27-78 1,1-53 0,-27-104-1,0-53 1,-78-52-1,-1-53 1,-25 1 0,-27-1-1,-52 79 1,26 53 0,105 25-1,52 53 16,26 0-15,27-53 0,26-25-1,-1-53 1,-51-26 0,-27-79-1,-52 0 1,-53 0 15,1 53-15,-1 52-16,53 26 15,0 79 1,104 26 0,1-26-1,26-27 16,-53-104-31,0-105 32,-52-52-32,0 183 31</inkml:trace>
        </inkml:traceGroup>
        <inkml:traceGroup>
          <inkml:annotationXML>
            <emma:emma xmlns:emma="http://www.w3.org/2003/04/emma" version="1.0">
              <emma:interpretation id="{A55013FE-63A6-4AB7-AD1B-2F7450904184}" emma:medium="tactile" emma:mode="ink">
                <msink:context xmlns:msink="http://schemas.microsoft.com/ink/2010/main" type="inkWord" rotatedBoundingBox="29771,16406 28600,16829 27966,15073 29137,14650"/>
              </emma:interpretation>
              <emma:one-of disjunction-type="recognition" id="oneOf1">
                <emma:interpretation id="interp5" emma:lang="it-IT" emma:confidence="0">
                  <emma:literal>un</emma:literal>
                </emma:interpretation>
                <emma:interpretation id="interp6" emma:lang="it-IT" emma:confidence="0">
                  <emma:literal>in</emma:literal>
                </emma:interpretation>
                <emma:interpretation id="interp7" emma:lang="it-IT" emma:confidence="0">
                  <emma:literal>n</emma:literal>
                </emma:interpretation>
                <emma:interpretation id="interp8" emma:lang="it-IT" emma:confidence="0">
                  <emma:literal>"</emma:literal>
                </emma:interpretation>
                <emma:interpretation id="interp9" emma:lang="it-IT" emma:confidence="0">
                  <emma:literal>u</emma:literal>
                </emma:interpretation>
              </emma:one-of>
            </emma:emma>
          </inkml:annotationXML>
          <inkml:trace contextRef="#ctx0" brushRef="#br0" timeOffset="-5940.1764">54 0 0,'26'79'16,"-52"104"0,-27 52-16,53-25 0,0-1 15,53-104 1,-1-26 0,1-79-1,25 0 1,27-157 15,-27-27-15,53-25-1,-52 78 1,0 26 0,-1 79 15,53 78-31,0 105 15,26 79 1,0 52 0,-78-52-1,-79-79 1,-26-78 0,26-79-1</inkml:trace>
        </inkml:traceGroup>
      </inkml:traceGroup>
    </inkml:traceGroup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38:18.95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A69A433-6856-4C7D-B5DB-C4FC50696C71}" emma:medium="tactile" emma:mode="ink">
          <msink:context xmlns:msink="http://schemas.microsoft.com/ink/2010/main" type="writingRegion" rotatedBoundingBox="13223,2932 16522,2932 16522,4634 13223,4634"/>
        </emma:interpretation>
      </emma:emma>
    </inkml:annotationXML>
    <inkml:traceGroup>
      <inkml:annotationXML>
        <emma:emma xmlns:emma="http://www.w3.org/2003/04/emma" version="1.0">
          <emma:interpretation id="{8AB1E5D9-3B56-4DB6-AC7C-EC1776B3BE25}" emma:medium="tactile" emma:mode="ink">
            <msink:context xmlns:msink="http://schemas.microsoft.com/ink/2010/main" type="paragraph" rotatedBoundingBox="13223,2932 16522,2932 16522,4634 13223,463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9613F1C-9C97-485F-9029-FF84E948EB6F}" emma:medium="tactile" emma:mode="ink">
              <msink:context xmlns:msink="http://schemas.microsoft.com/ink/2010/main" type="line" rotatedBoundingBox="13223,2932 16522,2932 16522,4634 13223,4634"/>
            </emma:interpretation>
          </emma:emma>
        </inkml:annotationXML>
        <inkml:traceGroup>
          <inkml:annotationXML>
            <emma:emma xmlns:emma="http://www.w3.org/2003/04/emma" version="1.0">
              <emma:interpretation id="{142FC105-A04C-42C0-8731-C734E04C3EE4}" emma:medium="tactile" emma:mode="ink">
                <msink:context xmlns:msink="http://schemas.microsoft.com/ink/2010/main" type="inkWord" rotatedBoundingBox="13223,2932 16522,2932 16522,4634 13223,4634"/>
              </emma:interpretation>
              <emma:one-of disjunction-type="recognition" id="oneOf0">
                <emma:interpretation id="interp0" emma:lang="it-IT" emma:confidence="0">
                  <emma:literal>-2,2</emma:literal>
                </emma:interpretation>
                <emma:interpretation id="interp1" emma:lang="it-IT" emma:confidence="0">
                  <emma:literal>Z, z</emma:literal>
                </emma:interpretation>
                <emma:interpretation id="interp2" emma:lang="it-IT" emma:confidence="0">
                  <emma:literal>Z, Z</emma:literal>
                </emma:interpretation>
                <emma:interpretation id="interp3" emma:lang="it-IT" emma:confidence="0">
                  <emma:literal>AZ</emma:literal>
                </emma:interpretation>
                <emma:interpretation id="interp4" emma:lang="it-IT" emma:confidence="0">
                  <emma:literal>Z, r</emma:literal>
                </emma:interpretation>
              </emma:one-of>
            </emma:emma>
          </inkml:annotationXML>
          <inkml:trace contextRef="#ctx0" brushRef="#br0">-9528-1514 0,'157'-26'0,"105"26"0,0 26 47,-27-26-47,-77-52 0,-158 52 16</inkml:trace>
          <inkml:trace contextRef="#ctx0" brushRef="#br0" timeOffset="-202.6687">-9345-2273 0,'105'-79'0,"26"53"0,52 26 16,53 0-1,-53 26 1,-26 0 0,-104 27-1,-53 25 1,-105 53-1,-78 26 1,-53 0 0,53 0-1,-1-26 1,106 0 0,25-52-1,80-1 32,51-25-47,79-27 16,27-26-1,25 0 1,-78 0 0,-26 0-1,-105-26 1,-105-53-1,-26 27 1,131 52 0</inkml:trace>
          <inkml:trace contextRef="#ctx0" brushRef="#br0" timeOffset="187.0788">-8193-1200 0,'53'157'0,"-27"53"16,-131-53 0,105-157-1</inkml:trace>
          <inkml:trace contextRef="#ctx0" brushRef="#br0" timeOffset="-888.6243">-7250-1619 0,'131'0'0,"79"0"0,-27 0 16,26 26-1,-52-26 1,-52 53 0,-79-1-1,-78 0 16,-157 27-15,-106 52 0,106 0-1,52-26 1,104-53 0,53-52-1,79 26 16,78-26-15,105 26 0,-26-26-1,-79 0 1,-105-52 0,-52 52-1</inkml:trace>
        </inkml:traceGroup>
      </inkml:traceGroup>
    </inkml:traceGroup>
  </inkml:traceGroup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6:32.87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BF29163-2AA8-4A60-9610-DE7B4BF20217}" emma:medium="tactile" emma:mode="ink">
          <msink:context xmlns:msink="http://schemas.microsoft.com/ink/2010/main" type="writingRegion" rotatedBoundingBox="6258,10290 6965,10290 6965,13956 6258,13956"/>
        </emma:interpretation>
      </emma:emma>
    </inkml:annotationXML>
    <inkml:traceGroup>
      <inkml:annotationXML>
        <emma:emma xmlns:emma="http://www.w3.org/2003/04/emma" version="1.0">
          <emma:interpretation id="{73750C3F-972B-45FF-AF2F-8D54E4AF7BED}" emma:medium="tactile" emma:mode="ink">
            <msink:context xmlns:msink="http://schemas.microsoft.com/ink/2010/main" type="paragraph" rotatedBoundingBox="6258,10290 6965,10290 6965,13956 6258,1395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8A39061-5394-4EC3-B1C6-1DE2CF45FDF1}" emma:medium="tactile" emma:mode="ink">
              <msink:context xmlns:msink="http://schemas.microsoft.com/ink/2010/main" type="line" rotatedBoundingBox="6258,10290 6965,10290 6965,13956 6258,13956"/>
            </emma:interpretation>
          </emma:emma>
        </inkml:annotationXML>
        <inkml:traceGroup>
          <inkml:annotationXML>
            <emma:emma xmlns:emma="http://www.w3.org/2003/04/emma" version="1.0">
              <emma:interpretation id="{11E465B9-2F2E-41EF-9851-88B8F7BCDCFE}" emma:medium="tactile" emma:mode="ink">
                <msink:context xmlns:msink="http://schemas.microsoft.com/ink/2010/main" type="inkWord" rotatedBoundingBox="6258,10290 6965,10290 6965,13956 6258,13956"/>
              </emma:interpretation>
              <emma:one-of disjunction-type="recognition" id="oneOf0">
                <emma:interpretation id="interp0" emma:lang="it-IT" emma:confidence="0">
                  <emma:literal>i</emma:literal>
                </emma:interpretation>
                <emma:interpretation id="interp1" emma:lang="it-IT" emma:confidence="0">
                  <emma:literal>ì</emma:literal>
                </emma:interpretation>
                <emma:interpretation id="interp2" emma:lang="it-IT" emma:confidence="0">
                  <emma:literal>}</emma:literal>
                </emma:interpretation>
                <emma:interpretation id="interp3" emma:lang="it-IT" emma:confidence="0">
                  <emma:literal>Ì</emma:literal>
                </emma:interpretation>
                <emma:interpretation id="interp4" emma:lang="it-IT" emma:confidence="0">
                  <emma:literal>I</emma:literal>
                </emma:interpretation>
              </emma:one-of>
            </emma:emma>
          </inkml:annotationXML>
          <inkml:trace contextRef="#ctx0" brushRef="#br0">2257 5766 0,'26'52'16,"-26"27"-16,27-27 0,25-25 0,27-54 16,25-25-1,-51-53 1,-53-52 15,-53 26-15,-51 26-1,-27 27 1,-53 78 15,53 52-31,53 53 16,52 52-1,157 26 1,104 53 0,-235-236-1</inkml:trace>
          <inkml:trace contextRef="#ctx0" brushRef="#br0" timeOffset="-466.353">2074 5845 0,'26'131'0,"-52"104"0,0 132 16,0-1 0,26 1-1,0 26 1,26-27 0,0 53 30,0-157-46,0-78 0,0-132 16,-26-52 0,0-210-1,0-182 1,0 392 0</inkml:trace>
        </inkml:traceGroup>
      </inkml:traceGroup>
    </inkml:traceGroup>
  </inkml:traceGroup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9:34.92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0A6FBEA-8E73-4779-AD31-3EDFDE4AD40D}" emma:medium="tactile" emma:mode="ink">
          <msink:context xmlns:msink="http://schemas.microsoft.com/ink/2010/main" type="writingRegion" rotatedBoundingBox="5036,-1133 31621,1238 30329,15714 3744,13342"/>
        </emma:interpretation>
      </emma:emma>
    </inkml:annotationXML>
    <inkml:traceGroup>
      <inkml:annotationXML>
        <emma:emma xmlns:emma="http://www.w3.org/2003/04/emma" version="1.0">
          <emma:interpretation id="{BE187669-B2A2-4B23-99BB-E489B6DFBC22}" emma:medium="tactile" emma:mode="ink">
            <msink:context xmlns:msink="http://schemas.microsoft.com/ink/2010/main" type="paragraph" rotatedBoundingBox="17978,395 29546,968 29385,4214 17817,3640" alignmentLevel="3"/>
          </emma:interpretation>
        </emma:emma>
      </inkml:annotationXML>
      <inkml:traceGroup>
        <inkml:annotationXML>
          <emma:emma xmlns:emma="http://www.w3.org/2003/04/emma" version="1.0">
            <emma:interpretation id="{467A8A47-2642-43FC-846E-E7724B3FDCFF}" emma:medium="tactile" emma:mode="ink">
              <msink:context xmlns:msink="http://schemas.microsoft.com/ink/2010/main" type="line" rotatedBoundingBox="17978,395 29546,968 29385,4214 17817,3640"/>
            </emma:interpretation>
          </emma:emma>
        </inkml:annotationXML>
        <inkml:traceGroup>
          <inkml:annotationXML>
            <emma:emma xmlns:emma="http://www.w3.org/2003/04/emma" version="1.0">
              <emma:interpretation id="{611137C9-48B2-439C-96CA-616B2D4E7E0F}" emma:medium="tactile" emma:mode="ink">
                <msink:context xmlns:msink="http://schemas.microsoft.com/ink/2010/main" type="inkWord" rotatedBoundingBox="17976,434 24858,775 24699,3981 17817,3640"/>
              </emma:interpretation>
              <emma:one-of disjunction-type="recognition" id="oneOf0">
                <emma:interpretation id="interp0" emma:lang="it-IT" emma:confidence="0">
                  <emma:literal>antro</emma:literal>
                </emma:interpretation>
                <emma:interpretation id="interp1" emma:lang="it-IT" emma:confidence="0">
                  <emma:literal>an dio</emma:literal>
                </emma:interpretation>
                <emma:interpretation id="interp2" emma:lang="it-IT" emma:confidence="0">
                  <emma:literal>an do</emma:literal>
                </emma:interpretation>
                <emma:interpretation id="interp3" emma:lang="it-IT" emma:confidence="0">
                  <emma:literal>an GA</emma:literal>
                </emma:interpretation>
                <emma:interpretation id="interp4" emma:lang="it-IT" emma:confidence="0">
                  <emma:literal>an Ge</emma:literal>
                </emma:interpretation>
              </emma:one-of>
            </emma:emma>
          </inkml:annotationXML>
          <inkml:trace contextRef="#ctx0" brushRef="#br0">13988-2954 0,'0'-26'16,"-52"78"-16,0 53 0,-1 0 0,53 26 16,26-26-1,53-1 1,26 1-1,26-53 1,52-25 0,-26-27-1,0-53 1,-52-51 0,0-27-1,-27-53 1,-52-25-1,-52-1 17,-26 1-32,-79 26 15,-26 52 1,-26 0 0,-27 78-1,27 53 1,-1 53-1,27 104 17,26 26-17,105 27 1,26 25 0,53 27 15,77-79-31,28-25 15,25-80 1,53-52 0,-27-78-1,-26-53 1,-52 0 0,-52 1-1,-27 25 1,-52 27 15,0 26-15,0 26-1,0 26 17,26 131-17,53-26 1,26 0-1,26-27 1,0 1 0,26-52-1,-105-27 17,-52-26-32,0 0 31,0-26-16,-26-27 1,0-25 15,26 78-31</inkml:trace>
          <inkml:trace contextRef="#ctx0" brushRef="#br0" timeOffset="1144.5093">16136-2378 0,'26'236'0,"-26"-79"0,0-26 15,26 0 1,0-52 0,-26-53-1,0-26 1,0 0 0,0-79-1,52-78 16,27 0 16,26 26-47,-27 52 0,27 27 16,0 26 0,-27 52-1,1 53 16,0 25-15,-27 54 0,-26-28-1,26 1 1,-25-26 0,-27-52-1,26-27 1,-26-26-1,0 0 1,-26-79 0,52-52 15,-26 131-31</inkml:trace>
          <inkml:trace contextRef="#ctx0" brushRef="#br0" timeOffset="1688.5878">19749-3608 0,'-26'52'0,"-105"27"0,-78 104 16,-1 26-16,1 27 15,51-26 1,28 25 0,25-78-1,79-26 1,-1-78-1,1-27 17,26-26-32,-52-157 31,52-27-31,26-51 31,0 25-15,-26 210-1</inkml:trace>
          <inkml:trace contextRef="#ctx0" brushRef="#br0" timeOffset="3476.2743">19959-4001 0,'52'-105'0,"-131"53"16,-51-1-16,-54 27 16,-78 26-1,1 53 1,-28 51-1,-25 1 1,52 78 0,-26 27-1,79 26 1,52 25 0,78 27 15,79 27-16,53-1 1,104 0 0,26-26-1,53-52 1,52-79 0,0-52-1,0-105 1,0-53-1,26-156 17,-26-27-32,-52-78 15,-53-53 1,-78 27 0,-79-27-1,-78 27 1,-158-1-1,-156 53 1,-158 79 0,524 209-1</inkml:trace>
          <inkml:trace contextRef="#ctx0" brushRef="#br0" timeOffset="2419.2075">18466-3373 0,'79'27'16,"-1"51"-16,1 79 0,25 0 0,1 0 15,26 1 32,-26-1-47,0-53 0,-1 1 16,-25-26-1,-53-27 1,-26-52 15,-26 0-15,-79-26 0,-78-79-1,0 0 1,-27 1-1,1-27 1,52 26 0,52 79-1,79 26 1,26 0 0,26 0-1,105-26 32,52 26-47,79-27 0,-53 27 16,1 0-1,-79 27 1,-26-27 0,-53-27 15,-26 27-16,-26 0 1,0 0 0,0 0-1,0 0 1,-26 53 0,0-27-1,26-26 1</inkml:trace>
        </inkml:traceGroup>
        <inkml:traceGroup>
          <inkml:annotationXML>
            <emma:emma xmlns:emma="http://www.w3.org/2003/04/emma" version="1.0">
              <emma:interpretation id="{6A4BDB2B-3D49-45DF-B8DA-90D7C1A50964}" emma:medium="tactile" emma:mode="ink">
                <msink:context xmlns:msink="http://schemas.microsoft.com/ink/2010/main" type="inkWord" rotatedBoundingBox="26211,803 29546,968 29403,3849 26068,3683"/>
              </emma:interpretation>
              <emma:one-of disjunction-type="recognition" id="oneOf1">
                <emma:interpretation id="interp5" emma:lang="it-IT" emma:confidence="0">
                  <emma:literal>Sn</emma:literal>
                </emma:interpretation>
                <emma:interpretation id="interp6" emma:lang="it-IT" emma:confidence="0">
                  <emma:literal>Sir</emma:literal>
                </emma:interpretation>
                <emma:interpretation id="interp7" emma:lang="it-IT" emma:confidence="0">
                  <emma:literal>sn</emma:literal>
                </emma:interpretation>
                <emma:interpretation id="interp8" emma:lang="it-IT" emma:confidence="0">
                  <emma:literal>Su</emma:literal>
                </emma:interpretation>
                <emma:interpretation id="interp9" emma:lang="it-IT" emma:confidence="0">
                  <emma:literal>Sm</emma:literal>
                </emma:interpretation>
              </emma:one-of>
            </emma:emma>
          </inkml:annotationXML>
          <inkml:trace contextRef="#ctx0" brushRef="#br0" timeOffset="4851.0468">23101-4080 0,'-52'-26'0,"-106"52"0,1 27 0,-26 25 16,26 27 0,26 52-1,26 0 1,53 27-1,104-1 1,79 0 0,79 0-1,52 53 1,-1 0 0,-130-53-1,-78-26 1,-80 0 31,-77-26-47,-132-26 0,-52-26 31,-26-53-31,78 0 47,53-26-47,104-26 15,53 0 1,52-53 0,79-78-1,105 26 1,51 0 0,1 79 30,-78-1-46,-132 79 16,-104-26 0,52 0-1</inkml:trace>
          <inkml:trace contextRef="#ctx0" brushRef="#br0" timeOffset="5441.7606">23913-2142 0,'26'79'0,"-52"104"0,-1 79 16,27-79 0,0-131-1,0-25 1,27-27-1,-1-27 1,52-103 0,53-80-1,0 1 1,0 104 0,-26 52-1,0 53 1,-27 27-1,1 77 1,-27 53 0,1 53 15,-1-27-15,0-26-1,-26-26 1,1-183-1,-27 52 1</inkml:trace>
        </inkml:traceGroup>
      </inkml:traceGroup>
    </inkml:traceGroup>
    <inkml:traceGroup>
      <inkml:annotationXML>
        <emma:emma xmlns:emma="http://www.w3.org/2003/04/emma" version="1.0">
          <emma:interpretation id="{F10F28FF-8F63-44B2-91F7-62D511A5315F}" emma:medium="tactile" emma:mode="ink">
            <msink:context xmlns:msink="http://schemas.microsoft.com/ink/2010/main" type="paragraph" rotatedBoundingBox="4711,2510 31296,4882 30759,10897 4174,85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0743E6D-E5E2-4BDD-B15D-B2049F21EFCB}" emma:medium="tactile" emma:mode="ink">
              <msink:context xmlns:msink="http://schemas.microsoft.com/ink/2010/main" type="line" rotatedBoundingBox="4711,2510 31296,4882 30759,10897 4174,8525"/>
            </emma:interpretation>
          </emma:emma>
        </inkml:annotationXML>
        <inkml:traceGroup>
          <inkml:annotationXML>
            <emma:emma xmlns:emma="http://www.w3.org/2003/04/emma" version="1.0">
              <emma:interpretation id="{92D5A166-0886-46D7-BD9F-84325265CD66}" emma:medium="tactile" emma:mode="ink">
                <msink:context xmlns:msink="http://schemas.microsoft.com/ink/2010/main" type="inkWord" rotatedBoundingBox="4374,4971 10946,4986 10940,7886 4368,7871"/>
              </emma:interpretation>
              <emma:one-of disjunction-type="recognition" id="oneOf2">
                <emma:interpretation id="interp10" emma:lang="it-IT" emma:confidence="0">
                  <emma:literal>ani</emma:literal>
                </emma:interpretation>
                <emma:interpretation id="interp11" emma:lang="it-IT" emma:confidence="0">
                  <emma:literal>ani'</emma:literal>
                </emma:interpretation>
                <emma:interpretation id="interp12" emma:lang="it-IT" emma:confidence="0">
                  <emma:literal>ana</emma:literal>
                </emma:interpretation>
                <emma:interpretation id="interp13" emma:lang="it-IT" emma:confidence="0">
                  <emma:literal>ana'</emma:literal>
                </emma:interpretation>
                <emma:interpretation id="interp14" emma:lang="it-IT" emma:confidence="0">
                  <emma:literal>lini</emma:literal>
                </emma:interpretation>
              </emma:one-of>
            </emma:emma>
          </inkml:annotationXML>
          <inkml:trace contextRef="#ctx0" brushRef="#br1" timeOffset="-228210.9409">948 2283 0,'131'-26'0,"0"-79"0,26-104 16,52-53-1,-51-52 1,-80-26 0,-26 25-1,-78 53 1,-105 27 0,-78 78-1,-105 104 1,-1 106-1,-25 156 1,78 105 0,105 53-1,52 26 1,131 0 15,132-105-31,51-79 31,53-157-15,52-104 0,-26-79-1,-52-78 1,-53 52 0,-130 78-1,-27 53 1,-26 26-1,0 52 1,0 105 0,52 53-1,53-27 1,26-52 0,0-26-1,26-105 1,-52-105-1,-27-78 1,-78 183 0</inkml:trace>
          <inkml:trace contextRef="#ctx0" brushRef="#br1" timeOffset="-227713.4977">3069 1917 0,'52'235'0,"-25"1"16,-1-26 0,-26-79-1,0-105 1,0-26 15,0-26-15,78-158-1,53-78 1,26 79 0,0 78-1,1 79 1,-54 52-1,1 105 1,-26 53 0,-27 25-1,-26-26 1,0-52 0,1-52-1,-27-79 1,52-131-1,26-157 1,-78 288 0</inkml:trace>
          <inkml:trace contextRef="#ctx0" brushRef="#br1" timeOffset="-227449.231">5269 817 0,'419'-26'0,"-105"26"16,-52 26-1,-27-26 1,-156 26-1,-105 0 1,-131 1 0,157-27-1</inkml:trace>
          <inkml:trace contextRef="#ctx0" brushRef="#br1" timeOffset="-227278.2349">5347 1524 0,'262'105'0,"105"-53"15,-27-26 1,-104-104 0,-236 78-1</inkml:trace>
        </inkml:traceGroup>
        <inkml:traceGroup>
          <inkml:annotationXML>
            <emma:emma xmlns:emma="http://www.w3.org/2003/04/emma" version="1.0">
              <emma:interpretation id="{7914C637-7B92-4495-AC18-EF1F6346DD35}" emma:medium="tactile" emma:mode="ink">
                <msink:context xmlns:msink="http://schemas.microsoft.com/ink/2010/main" type="inkWord" rotatedBoundingBox="13766,3097 31436,5524 30669,11110 12999,8684"/>
              </emma:interpretation>
              <emma:one-of disjunction-type="recognition" id="oneOf3">
                <emma:interpretation id="interp15" emma:lang="it-IT" emma:confidence="0">
                  <emma:literal>EikakSnkt</emma:literal>
                </emma:interpretation>
                <emma:interpretation id="interp16" emma:lang="it-IT" emma:confidence="0">
                  <emma:literal>EikaRSnkt</emma:literal>
                </emma:interpretation>
                <emma:interpretation id="interp17" emma:lang="it-IT" emma:confidence="0">
                  <emma:literal>Linkano.</emma:literal>
                </emma:interpretation>
                <emma:interpretation id="interp18" emma:lang="it-IT" emma:confidence="0">
                  <emma:literal>Linkarono.</emma:literal>
                </emma:interpretation>
                <emma:interpretation id="interp19" emma:lang="it-IT" emma:confidence="0">
                  <emma:literal>linkarono.</emma:literal>
                </emma:interpretation>
              </emma:one-of>
            </emma:emma>
          </inkml:annotationXML>
          <inkml:trace contextRef="#ctx0" brushRef="#br1" timeOffset="-226127.8975">12182-1016 0,'366'-209'15,"-366"156"-15,-131 1 16,-183-27-1,-105 79 17,-52 26-17,52 27 1,52 52 0,158-1-1,156-25 1,158-1-1,235-25 1,79 52 0,-78-1-1,-132 1 1,-209 26 0,-209 52-1,-236 53 1,-105 26-1,0 78 1,105 27 0,130 26 15,158-1-31,210-77 16,130-27 15,157-79-16,79-78 1,27-26 0,-80-53-1,-156-52 1,-106 0 0,-51-26-1,-27-26 1,52-79-1,27 0 1,-26 26 0,-1 0-1,1 79 1,-53 0 15,0 52-31,0 79 16,-26 52-1,0 26 1,27-78 0,-1-27-1,0-51 17,0-132-17,0-131 1,-26 236-1</inkml:trace>
          <inkml:trace contextRef="#ctx0" brushRef="#br1" timeOffset="-225879.1759">12286-1173 0,'26'78'15,"1"184"-15,-1 53 16,-26-315-1</inkml:trace>
          <inkml:trace contextRef="#ctx0" brushRef="#br1" timeOffset="-225007.6742">12339 2074 0,'26'-26'0,"26"78"16,1 131-16,-1 132 0,-78 77 15,0 1 1,-1-105-1,27-52 1,0-53 0,-26-130-1,26-27 1,0-52 0,26-132 15,79-103-16,26 51 1,52 53 0,27 52-1,-27 53 1,-26 52 0,-78 78-1,-105 80 1,-131-1-1,-53-53 1,1-25 0,25-27-1,106 1 1,78-53 0,131 52 15,104 0-16,27 53 1,-26 26 0,-131-26-1,-53-27 17,-52-78-17,-26-26 1,-27-183-16,53 209 15</inkml:trace>
          <inkml:trace contextRef="#ctx0" brushRef="#br1" timeOffset="-222469.9355">14826 1734 0,'0'261'31,"26"1"-31,53-52 0,26-53 16,78-52 15,0-105-15,1-53-1,-27-78 1,0-52 0,0-79-1,-105-26 1,-78 0-1,-52 52 1,-79 27 0,-105 52-1,0 104 1,-26 106 0,26 78-1,52 104 1,80 27-1,77 26 1,106-26 0,51-52-1,80-53 17,25-105-17,1-52 1,-27-78-1,-26-27 1,-79-26 0,-25 26-1,-53 27 1,0 51 0,0 27-1,0 27 1,26 130-1,53 26 1,-1 0 0,53 1-1,-26-80 1,-27-25 0,-51-27-1,-1-52 1,-26-26 15,-26-105-15,26 131-1</inkml:trace>
          <inkml:trace contextRef="#ctx0" brushRef="#br1" timeOffset="-221739.3158">16738 2205 0,'52'366'0,"-78"-78"15,0 27 1,0-53 0,26-27-1,-27-78 1,27-78 0,0-79-1,-26 0 1,-26-131-1,26-78 1,78-1 0,53 27-1,26 78 1,26 26 0,26 79-1,-52 27 1,-26 51-1,-105 27 1,-79 26 0,-52-53 15,-52-25-15,52-27-1,53 0 1,104-26-1,79 79 1,104-1 0,27 27-1,-27 0 1,-104-1 0,-53-51-1,-52-27 1,-26-26-1,-79-105 1,79-52 0,26 157-1</inkml:trace>
          <inkml:trace contextRef="#ctx0" brushRef="#br1" timeOffset="-220697.7941">20561-309 0,'26'-26'0,"-183"78"0,-131 79 0,0 26 16,0 27 0,26-1-1,79 26 1,104 27 0,158-26-1,130 51 1,158 80-1,104 25 1,-26 53 0,-157-26-1,-157-105 1,-131-52 0,-104-105-1,-158-79 1,-105-78-1,-78-79 1,0 0 0,78 1 15,131-27-15,184 26-1,104 0 1,184 1-1,105 25 1,-53 27 0,-105 25-1,-78 1 1,-105-78 0,0 104-1</inkml:trace>
          <inkml:trace contextRef="#ctx0" brushRef="#br1" timeOffset="-220019.6383">21373 2781 0,'26'209'0,"-26"1"15,-26 26 1,-1-1 0,1-51-1,52-106 1,-26-52 0,27-26-1,-1-52 1,26-131-1,53-27 1,26 1 0,26 78-1,0 78 1,0 27 0,-26 0 15,-52 131-16,-27 78 1,-52 79 0,0-53-1,0-78 1,0 0 0,26-52-1,0-79 1,53-131-1,-79 131 1</inkml:trace>
          <inkml:trace contextRef="#ctx0" brushRef="#br1" timeOffset="-219646.5559">23179 3488 0,'79'26'0,"26"-26"16,52 26-16,52-26 0,27 27 15,-26 25 1,-53-26 0,-79 0-1,-78-26 1,0 0 0,-52-78-1,52-53 16,0 131-15</inkml:trace>
          <inkml:trace contextRef="#ctx0" brushRef="#br1" timeOffset="-218810.0343">25248 1105 0,'53'0'16,"-53"105"-16,0 157 0,-27 104 0,-25 106 31,26 25-15,26 158-1,26-184 16,-26-235-15,-26-105 0,0-79-1,-27-104 1,-25-105 0,51-131-1,80 0 1,78 52-1,26 79 1,52 52 0,53 53-1,-52 78 1,-53 26 0,-131 27-1,-78 25 1,-132 1-1,-78-26 1,1-27 0,104 1-1,130 25 17,132 53-17,157 52 16,52 27 1,0 25-32,-130-77 15,-132-54 1,-131-104 0,-78-183-1,157 183 1</inkml:trace>
          <inkml:trace contextRef="#ctx0" brushRef="#br0" timeOffset="-163583.123">22839 3017 0,'105'-262'0,"-131"105"16,-79 0-1,-52 26 1,-27 0-1,-51 26 1,-1 26 0,-26 27-1,-52 157 1,26-27 0,-26 53-1,52 53 1,-26 51-1,78 27 1,27 26 15,78 26-15,79 27 0,105-1 15,104 1-16,53-53 1,52-105 15,26 0-31,53-26 16,-1-52 0,-25-53-1,-27-78 1,-26-105-1,-26-52 1,-79-79 0,-26-52-1,-105-53 1,-25 1 0,-80-27-1,-78 53 1,-52 25 31,-53 53-47,-52 105 15,-26 79 1,-26 183 0,-1 130-1,132 106 1,209-341-1</inkml:trace>
        </inkml:traceGroup>
      </inkml:traceGroup>
    </inkml:traceGroup>
    <inkml:traceGroup>
      <inkml:annotationXML>
        <emma:emma xmlns:emma="http://www.w3.org/2003/04/emma" version="1.0">
          <emma:interpretation id="{25FF3078-0439-4420-AA28-547686CF51E5}" emma:medium="tactile" emma:mode="ink">
            <msink:context xmlns:msink="http://schemas.microsoft.com/ink/2010/main" type="paragraph" rotatedBoundingBox="8565,5835 25712,8051 25095,12823 7948,1060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8686D42-A15C-4BF7-ABDD-8F50BA522B13}" emma:medium="tactile" emma:mode="ink">
              <msink:context xmlns:msink="http://schemas.microsoft.com/ink/2010/main" type="inkBullet" rotatedBoundingBox="8565,5835 18512,7121 17987,11181 8040,9896"/>
            </emma:interpretation>
            <emma:one-of disjunction-type="recognition" id="oneOf4">
              <emma:interpretation id="interp20" emma:lang="it-IT" emma:confidence="0">
                <emma:literal>→</emma:literal>
              </emma:interpretation>
            </emma:one-of>
          </emma:emma>
        </inkml:annotationXML>
        <inkml:trace contextRef="#ctx0" brushRef="#br0" timeOffset="-169642.8007">13753 3514 0,'26'-26'16,"-52"78"-1,-53 1-15,1 51 0,-1 1 0,-78 52 16,-26 53 0,-1-27-1,-25 53 1,-1-27 0,27 27-1,0 0 1,26-27-1,52-52 1,0-26 0,79-26-1,-26-27 1,78-51 0,-26-27-1,105-79 1,25-78 15,-130 157-31</inkml:trace>
        <inkml:trace contextRef="#ctx0" brushRef="#br0" timeOffset="-170723.1864">14145 2152 0,'-78'27'0,"-27"25"0,-52 53 16,-26-27-16,-53 27 15,-78 0 1,-53 26 0,-26-27-1,-78 1 1,-53-26-1,-52 26 1,-52-1 0,-53 1 15,0 26-15,-26 26-1,26-26 1,1 26-1,51-26 1,53 26 0,52-26-1,79 0 1,79 0 0,104-53-1,131-51 16,78-1-31,80-26 16,130-105 0,105-52-1,-262 157 1</inkml:trace>
      </inkml:traceGroup>
      <inkml:traceGroup>
        <inkml:annotationXML>
          <emma:emma xmlns:emma="http://www.w3.org/2003/04/emma" version="1.0">
            <emma:interpretation id="{C0D35469-1D14-492A-8B36-68495CE1BD8E}" emma:medium="tactile" emma:mode="ink">
              <msink:context xmlns:msink="http://schemas.microsoft.com/ink/2010/main" type="line" rotatedBoundingBox="19691,8110 25605,8874 25095,12823 19181,12058"/>
            </emma:interpretation>
          </emma:emma>
        </inkml:annotationXML>
        <inkml:traceGroup>
          <inkml:annotationXML>
            <emma:emma xmlns:emma="http://www.w3.org/2003/04/emma" version="1.0">
              <emma:interpretation id="{C2745A76-B53D-4809-B9B6-BC525E8D1BB7}" emma:medium="tactile" emma:mode="ink">
                <msink:context xmlns:msink="http://schemas.microsoft.com/ink/2010/main" type="inkWord" rotatedBoundingBox="22704,9402 25491,9762 25095,12823 22309,12463"/>
              </emma:interpretation>
              <emma:one-of disjunction-type="recognition" id="oneOf5">
                <emma:interpretation id="interp21" emma:lang="it-IT" emma:confidence="0">
                  <emma:literal>1%,</emma:literal>
                </emma:interpretation>
                <emma:interpretation id="interp22" emma:lang="it-IT" emma:confidence="0">
                  <emma:literal>i;</emma:literal>
                </emma:interpretation>
                <emma:interpretation id="interp23" emma:lang="it-IT" emma:confidence="0">
                  <emma:literal>li;</emma:literal>
                </emma:interpretation>
                <emma:interpretation id="interp24" emma:lang="it-IT" emma:confidence="0">
                  <emma:literal>li,</emma:literal>
                </emma:interpretation>
                <emma:interpretation id="interp25" emma:lang="it-IT" emma:confidence="0">
                  <emma:literal>le,</emma:literal>
                </emma:interpretation>
              </emma:one-of>
            </emma:emma>
          </inkml:annotationXML>
          <inkml:trace contextRef="#ctx0" brushRef="#br0" timeOffset="-159339.3092">20639 4902 0,'-52'26'0,"0"27"16,-27 25-16,-26 27 0,-25 26 15,-28 26 1,-51 26 0,-1 27 15,-51-1-31,-27 27 31,26 26-15,26-53-1,27 1 1,25-27 0,53-26-1,79-78 1,0-1-1,25-52 1,27-26 0,0 0-1,27-52 1,-27-27 0,0 53-1,0 26 1</inkml:trace>
          <inkml:trace contextRef="#ctx0" brushRef="#br0" timeOffset="-159821.2073">20535 4719 0,'0'0'0</inkml:trace>
          <inkml:trace contextRef="#ctx0" brushRef="#br0" timeOffset="-162510.5111">21058 5190 0,'0'0'16</inkml:trace>
          <inkml:trace contextRef="#ctx0" brushRef="#br0" timeOffset="-168302.0347">15324 3148 0,'52'0'0,"-26"26"16,-52 0-16,0 26 0,26 27 0,-26 26 16,0 78-16,26 0 15,0 53 1,26 52 15,0 26-31,-26 0 16,52 27-1,1-27 1,-1-26 15,-26-52-15,27-79-1,-27-52 1,0-27 0,0-26 15,-26 1-31,0-1 16,26-26-1,1-26 1,-27 0-1</inkml:trace>
          <inkml:trace contextRef="#ctx0" brushRef="#br0" timeOffset="-168068.8582">16031 6578 0,'-26'52'15,"-53"53"-15,-78 26 0,157-131 16</inkml:trace>
        </inkml:traceGroup>
      </inkml:traceGroup>
    </inkml:traceGroup>
    <inkml:traceGroup>
      <inkml:annotationXML>
        <emma:emma xmlns:emma="http://www.w3.org/2003/04/emma" version="1.0">
          <emma:interpretation id="{E1A73CE9-3BAE-4302-B09A-ACDBF984F13E}" emma:medium="tactile" emma:mode="ink">
            <msink:context xmlns:msink="http://schemas.microsoft.com/ink/2010/main" type="paragraph" rotatedBoundingBox="14891,11428 23851,12395 23541,15263 14581,14295" alignmentLevel="3"/>
          </emma:interpretation>
        </emma:emma>
      </inkml:annotationXML>
      <inkml:traceGroup>
        <inkml:annotationXML>
          <emma:emma xmlns:emma="http://www.w3.org/2003/04/emma" version="1.0">
            <emma:interpretation id="{77131C99-EE17-499C-B0B4-87F1BDE877D5}" emma:medium="tactile" emma:mode="ink">
              <msink:context xmlns:msink="http://schemas.microsoft.com/ink/2010/main" type="line" rotatedBoundingBox="14891,11428 23851,12395 23541,15263 14581,14295"/>
            </emma:interpretation>
          </emma:emma>
        </inkml:annotationXML>
        <inkml:traceGroup>
          <inkml:annotationXML>
            <emma:emma xmlns:emma="http://www.w3.org/2003/04/emma" version="1.0">
              <emma:interpretation id="{E91B4553-61A8-4A73-8D7A-48BF37730489}" emma:medium="tactile" emma:mode="ink">
                <msink:context xmlns:msink="http://schemas.microsoft.com/ink/2010/main" type="inkWord" rotatedBoundingBox="14876,11564 15620,11645 15325,14375 14581,14295"/>
              </emma:interpretation>
              <emma:one-of disjunction-type="recognition" id="oneOf6">
                <emma:interpretation id="interp26" emma:lang="it-IT" emma:confidence="0">
                  <emma:literal>Ì</emma:literal>
                </emma:interpretation>
                <emma:interpretation id="interp27" emma:lang="it-IT" emma:confidence="0">
                  <emma:literal>ì</emma:literal>
                </emma:interpretation>
                <emma:interpretation id="interp28" emma:lang="it-IT" emma:confidence="0">
                  <emma:literal>i</emma:literal>
                </emma:interpretation>
                <emma:interpretation id="interp29" emma:lang="it-IT" emma:confidence="0">
                  <emma:literal>T</emma:literal>
                </emma:interpretation>
                <emma:interpretation id="interp30" emma:lang="it-IT" emma:confidence="0">
                  <emma:literal>}</emma:literal>
                </emma:interpretation>
              </emma:one-of>
            </emma:emma>
          </inkml:annotationXML>
          <inkml:trace contextRef="#ctx0" brushRef="#br0" timeOffset="-177456.1599">10768 7416 0,'104'52'0,"-78"79"15,-52 26-15,0 79 16,26 26 0,0 0 15,0 26-16,26-27 1,0-77 0,1-79-1,-1-53 1,-26-78 0,26-158-1,0-77 1,-26 261-1</inkml:trace>
          <inkml:trace contextRef="#ctx0" brushRef="#br0" timeOffset="-177083.0775">11056 7128 0,'130'-26'0,"-103"-27"16,-106-78-16,-52 27 0,-26-1 31,0 26-31,52 53 16,27 52-1,78 27 1,78 51 0,79 27-1,0-26 16,-52-26-15,-52-79 0,-1-53-1,-52 53-15</inkml:trace>
        </inkml:traceGroup>
        <inkml:traceGroup>
          <inkml:annotationXML>
            <emma:emma xmlns:emma="http://www.w3.org/2003/04/emma" version="1.0">
              <emma:interpretation id="{C73E4F84-43EB-4517-B5A9-7EE004532EEC}" emma:medium="tactile" emma:mode="ink">
                <msink:context xmlns:msink="http://schemas.microsoft.com/ink/2010/main" type="inkWord" rotatedBoundingBox="19828,11961 23851,12395 23556,15126 19534,14691"/>
              </emma:interpretation>
              <emma:one-of disjunction-type="recognition" id="oneOf7">
                <emma:interpretation id="interp31" emma:lang="it-IT" emma:confidence="0">
                  <emma:literal>E,</emma:literal>
                </emma:interpretation>
                <emma:interpretation id="interp32" emma:lang="it-IT" emma:confidence="0">
                  <emma:literal>E)</emma:literal>
                </emma:interpretation>
                <emma:interpretation id="interp33" emma:lang="it-IT" emma:confidence="0">
                  <emma:literal>E.</emma:literal>
                </emma:interpretation>
                <emma:interpretation id="interp34" emma:lang="it-IT" emma:confidence="0">
                  <emma:literal>Es</emma:literal>
                </emma:interpretation>
                <emma:interpretation id="interp35" emma:lang="it-IT" emma:confidence="0">
                  <emma:literal>Ess</emma:literal>
                </emma:interpretation>
              </emma:one-of>
            </emma:emma>
          </inkml:annotationXML>
          <inkml:trace contextRef="#ctx0" brushRef="#br0" timeOffset="-176259.1872">15743 7939 0,'105'-26'0,"-79"79"16,-26 51-16,0 80 0,0 51 0,-26 53 15,52 0 1,-26 1-1,26-54 1,-52-104 0,26-52-1,0-79 17,78-79-17,-25-104 1,-53 183-1</inkml:trace>
          <inkml:trace contextRef="#ctx0" brushRef="#br0" timeOffset="-175823.9244">15952 7809 0,'26'-262'0,"-156"209"16,-28 1 0,-25 52-1,105 52 1,51 1-1,54 25 1,103 27 0,28-53-1,-27-52 1,-79 0 0,-26-26-1,-52-26 1,-26 26-1,78 52 1,26 52 0,-52-78 15</inkml:trace>
          <inkml:trace contextRef="#ctx0" brushRef="#br0" timeOffset="-161422.3541">16240 8385 0,'53'0'0,"-27"0"15,-26 26-15,-79 26 0,1 1 0,-27-1 16,26 0-16,27 27 0,26-27 15,52 1 1,26-1 0,53-26-1,-26 0 1,-1 1 0,1-27-1,-53-27 16,26 27-15,27-78 0,-79 78-1</inkml:trace>
          <inkml:trace contextRef="#ctx0" brushRef="#br0" timeOffset="-161919.7973">16319 8699 0,'78'0'0,"53"0"0,0-26 16,53 26-16,-1 26 15,-26-26 1,-78 0 0,-53 0-1,-26 0 1,-53-52 15,-25-53-31,-1 26 16,79 79-1</inkml:trace>
          <inkml:trace contextRef="#ctx0" brushRef="#br0" timeOffset="-160645.0991">17602 8594 0,'79'0'0,"25"26"0,53 1 0,27-1 16,25 26-1,27-26 1,-53 27 0,-78-27-1,-27-26 1,-78 0 0,0 0-1,-52-53 1,0-25-1,25-27 1,1 27 0,-26 25-1,0 53 17,52 0-32,26-26 15,0 26 1,79 26-1,26 53 1,26 26 15,-26-1-15,-53-51 0,-78-1-1,-26 0 1,-53 1-1,-25-27 1,25 26 0,27 1-1,183-106 1,-131 53 0</inkml:trace>
          <inkml:trace contextRef="#ctx0" brushRef="#br0" timeOffset="-159011.889">17681 7232 0,'0'27'0,"-53"51"0,27 1 0,26 52 16,-26 26 0,52-79-1,-26-51 1,26-27 0,53 0-1,104-53 1,53 1-1,-27-27 1,1 53 0,-53 0-1,-105 26 32,-52-79-47,0 79 0</inkml:trace>
        </inkml:traceGroup>
      </inkml:traceGroup>
    </inkml:traceGroup>
  </inkml:traceGroup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7:16.53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1EA9976-8E9B-4137-9D1B-A2945AC97EDA}" emma:medium="tactile" emma:mode="ink">
          <msink:context xmlns:msink="http://schemas.microsoft.com/ink/2010/main" type="writingRegion" rotatedBoundingBox="6272,538 18012,12158 14354,15854 2614,4235"/>
        </emma:interpretation>
      </emma:emma>
    </inkml:annotationXML>
    <inkml:traceGroup>
      <inkml:annotationXML>
        <emma:emma xmlns:emma="http://www.w3.org/2003/04/emma" version="1.0">
          <emma:interpretation id="{23953BF7-4994-4AA3-8631-D9FA02D921F5}" emma:medium="tactile" emma:mode="ink">
            <msink:context xmlns:msink="http://schemas.microsoft.com/ink/2010/main" type="paragraph" rotatedBoundingBox="6272,538 18012,12158 14354,15854 2614,423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2222BB1-EFD7-43F9-89AD-1F1CAFF1B5F1}" emma:medium="tactile" emma:mode="ink">
              <msink:context xmlns:msink="http://schemas.microsoft.com/ink/2010/main" type="line" rotatedBoundingBox="6272,538 18012,12158 14354,15854 2614,4235"/>
            </emma:interpretation>
          </emma:emma>
        </inkml:annotationXML>
        <inkml:traceGroup>
          <inkml:annotationXML>
            <emma:emma xmlns:emma="http://www.w3.org/2003/04/emma" version="1.0">
              <emma:interpretation id="{76C8F1F7-8DC5-4B6A-93C4-07C0AD6C59C1}" emma:medium="tactile" emma:mode="ink">
                <msink:context xmlns:msink="http://schemas.microsoft.com/ink/2010/main" type="inkWord" rotatedBoundingBox="6272,538 18012,12158 14354,15854 2614,4235"/>
              </emma:interpretation>
              <emma:one-of disjunction-type="recognition" id="oneOf0">
                <emma:interpretation id="interp0" emma:lang="it-IT" emma:confidence="0">
                  <emma:literal>agi</emma:literal>
                </emma:interpretation>
                <emma:interpretation id="interp1" emma:lang="it-IT" emma:confidence="0">
                  <emma:literal>arci</emma:literal>
                </emma:interpretation>
                <emma:interpretation id="interp2" emma:lang="it-IT" emma:confidence="0">
                  <emma:literal>ari</emma:literal>
                </emma:interpretation>
                <emma:interpretation id="interp3" emma:lang="it-IT" emma:confidence="0">
                  <emma:literal>arsi</emma:literal>
                </emma:interpretation>
                <emma:interpretation id="interp4" emma:lang="it-IT" emma:confidence="0">
                  <emma:literal>ansi,</emma:literal>
                </emma:interpretation>
              </emma:one-of>
            </emma:emma>
          </inkml:annotationXML>
          <inkml:trace contextRef="#ctx0" brushRef="#br0">158 275 0,'-26'209'0,"-53"1"15,53 51 1,26 54 0,53-1 15,78-26-15,26-52-1,0-79 1,26-53-1,53-77 1,-1-80 0,27-78-1,0-78 1,-52-79 0,-53-26-1,-105-1 1,-52 53-1,-52-26 1,-105 79 0,-79 26-1,-78 52 1,-53 131 0,0 78-1,1 132 1,130 104 15,184 79-15,157-131-1,-105-262 1</inkml:trace>
          <inkml:trace contextRef="#ctx0" brushRef="#br0" timeOffset="512.9883">1860 1113 0,'53'52'16,"-1"79"-16,-52 157 15,26 26 1,0-78-1,27-53 17,51-52-32,27-52 15,26-79 1,27-53 0,-1-78-1,-26 0 1,-26 53 15,-26 25-15,0 53-1,-53 0 1,-52 0 0</inkml:trace>
          <inkml:trace contextRef="#ctx0" brushRef="#br0" timeOffset="1072.6119">4086 2003 0,'52'235'0,"-78"1"15,26-53 1,0-130-1,26-27 1,27-52 0,51-105-1,27-26 1,0-27 0,0 80-1,-52 51 1,-1 80-1,-25 51 17,-27 105-17,52 27 1,-25-27 0,25-78-1,27-53 1,26-183-1,-131 131 1</inkml:trace>
          <inkml:trace contextRef="#ctx0" brushRef="#br0" timeOffset="5630.2435">9952 6035 0,'-79'0'16,"-130"0"-16,-27-26 0,-105 52 15,-51-26 1,-54 27 15,1 25-15,26 27 0,131 25-1,184-25 1,104-1-1,157 1 1,157 26 0,105-1-1,-26 27 1,-105 0 0,-184-26-1,-104 0 1,-157-1-1,-157 1 1,-105 0 0,-52 26 15,-1 78-31,27 79 16,131 27-1,131-27 16,157-26-15,130-53 0,132 1-1,78-80 1,105-25 0,0-79-1,26-52 1,-26-26-1,-52-1 1,-79 1 0,-26 26-1,-27 52 1,-77 53 0,-27 78-1,-53 52 1,-26-78 15,-25-78-15,-1-80-1,52-208 1,-51-106 0,-27 341-1</inkml:trace>
          <inkml:trace contextRef="#ctx0" brushRef="#br0" timeOffset="5941.1455">9925 5904 0,'79'0'16,"-53"131"-16,-52 105 0,-26 52 15,78 0-15,0-52 16,52-79-1,-78-157 17</inkml:trace>
          <inkml:trace contextRef="#ctx0" brushRef="#br0" timeOffset="6811.6711">10659 9099 0,'52'79'0,"-26"78"15,-26 78-15,-26 106 32,0-1-17,52-26-15,0-52 16,0-105 0,0-52-1,-26-105 1,0 0-1,-26-26 17,-26-131-17,26-26 1,52 52 0,52 26-1,80 0 1,77 105-1,27 79 1,-79 25 0,-78 1-1,-105 26 1,-78-26 0,-53 0-1,26-53 1,0-26-1,53 0 1,52 1 0,105 51-1,130 53 17,106 52-17,-210-104 1,-79-27-1,-131-130 17,79 78-32</inkml:trace>
        </inkml:traceGroup>
      </inkml:traceGroup>
    </inkml:traceGroup>
  </inkml:traceGroup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7:19.18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0EADA9C-5AAF-40C7-8A01-139D8797A54E}" emma:medium="tactile" emma:mode="ink">
          <msink:context xmlns:msink="http://schemas.microsoft.com/ink/2010/main" type="writingRegion" rotatedBoundingBox="21995,1858 26918,1858 26918,6153 21995,6153"/>
        </emma:interpretation>
      </emma:emma>
    </inkml:annotationXML>
    <inkml:traceGroup>
      <inkml:annotationXML>
        <emma:emma xmlns:emma="http://www.w3.org/2003/04/emma" version="1.0">
          <emma:interpretation id="{C4E5755E-2B89-484B-980E-1EB8CFD900E4}" emma:medium="tactile" emma:mode="ink">
            <msink:context xmlns:msink="http://schemas.microsoft.com/ink/2010/main" type="paragraph" rotatedBoundingBox="21995,1858 26918,1858 26918,6153 21995,615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1588031-7F0B-4173-BC01-D3D3609B2676}" emma:medium="tactile" emma:mode="ink">
              <msink:context xmlns:msink="http://schemas.microsoft.com/ink/2010/main" type="inkBullet" rotatedBoundingBox="21995,1858 24666,1858 24666,5158 21995,5158"/>
            </emma:interpretation>
            <emma:one-of disjunction-type="recognition" id="oneOf0">
              <emma:interpretation id="interp0" emma:lang="it-IT" emma:confidence="0">
                <emma:literal>b</emma:literal>
              </emma:interpretation>
              <emma:interpretation id="interp1" emma:lang="it-IT" emma:confidence="0">
                <emma:literal>B</emma:literal>
              </emma:interpretation>
              <emma:interpretation id="interp2" emma:lang="it-IT" emma:confidence="0">
                <emma:literal>b.</emma:literal>
              </emma:interpretation>
              <emma:interpretation id="interp3" emma:lang="it-IT" emma:confidence="0">
                <emma:literal>by</emma:literal>
              </emma:interpretation>
              <emma:interpretation id="interp4" emma:lang="it-IT" emma:confidence="0">
                <emma:literal>bi</emma:literal>
              </emma:interpretation>
            </emma:one-of>
          </emma:emma>
        </inkml:annotationXML>
        <inkml:trace contextRef="#ctx0" brushRef="#br0">18252-432 0,'27'-53'0,"-27"132"0,0 104 0,-27 105 16,-25 131-1,-27 131 1,-25 0 0,25-79-1,79-209 1,0-79 0,26-104-1,1-53 1,-1-26-1,52-105 1,53-78 0,26-105-1,53 26 1,25 105 0,27 78-1,79 79 1,-1 131 15,1 53-15,-80 51-1,-77 53 1,-132-78 0,-104-53-1,-53-105 1,-131-25-1,-130-27 1,-132-27 0,-26 27-1,158 0 1,183 27 0,156-80-1,27 53 1</inkml:trace>
      </inkml:traceGroup>
      <inkml:traceGroup>
        <inkml:annotationXML>
          <emma:emma xmlns:emma="http://www.w3.org/2003/04/emma" version="1.0">
            <emma:interpretation id="{19979E0B-95DC-4B13-B4B3-6347ECEEB54A}" emma:medium="tactile" emma:mode="ink">
              <msink:context xmlns:msink="http://schemas.microsoft.com/ink/2010/main" type="line" rotatedBoundingBox="25164,5000 26918,5000 26918,6153 25164,6153"/>
            </emma:interpretation>
          </emma:emma>
        </inkml:annotationXML>
        <inkml:traceGroup>
          <inkml:annotationXML>
            <emma:emma xmlns:emma="http://www.w3.org/2003/04/emma" version="1.0">
              <emma:interpretation id="{EC517DC5-2E78-4174-8F3C-4EDEB7EB33E2}" emma:medium="tactile" emma:mode="ink">
                <msink:context xmlns:msink="http://schemas.microsoft.com/ink/2010/main" type="inkWord" rotatedBoundingBox="25164,5000 26918,5000 26918,6153 25164,6153"/>
              </emma:interpretation>
              <emma:one-of disjunction-type="recognition" id="oneOf1">
                <emma:interpretation id="interp5" emma:lang="it-IT" emma:confidence="0">
                  <emma:literal>n</emma:literal>
                </emma:interpretation>
                <emma:interpretation id="interp6" emma:lang="it-IT" emma:confidence="0">
                  <emma:literal>"</emma:literal>
                </emma:interpretation>
                <emma:interpretation id="interp7" emma:lang="it-IT" emma:confidence="0">
                  <emma:literal>h</emma:literal>
                </emma:interpretation>
                <emma:interpretation id="interp8" emma:lang="it-IT" emma:confidence="0">
                  <emma:literal>u</emma:literal>
                </emma:interpretation>
                <emma:interpretation id="interp9" emma:lang="it-IT" emma:confidence="0">
                  <emma:literal>.</emma:literal>
                </emma:interpretation>
              </emma:one-of>
            </emma:emma>
          </inkml:annotationXML>
          <inkml:trace contextRef="#ctx0" brushRef="#br0" timeOffset="512.9883">21107 2657 0,'52'27'0,"-26"130"15,-52 52-15,-26 1 16,52-79-1,26-79 1,52-26 0,27-52-1,26-79 1,0-52 0,0 26-1,0 53 16,-53 51-15,27 54 0,52 51-1,-26 53 1,52 52 0,1 53-1,-1-26 1,-183-210-1</inkml:trace>
        </inkml:traceGroup>
      </inkml:traceGroup>
    </inkml:traceGroup>
  </inkml:traceGroup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7:27.293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4E567B9-F0AF-406D-8EE8-36F829F123DE}" emma:medium="tactile" emma:mode="ink">
          <msink:context xmlns:msink="http://schemas.microsoft.com/ink/2010/main" type="writingRegion" rotatedBoundingBox="2958,9843 29874,11026 29547,18445 2632,17261"/>
        </emma:interpretation>
      </emma:emma>
    </inkml:annotationXML>
    <inkml:traceGroup>
      <inkml:annotationXML>
        <emma:emma xmlns:emma="http://www.w3.org/2003/04/emma" version="1.0">
          <emma:interpretation id="{3B0F9894-D2FE-49D4-A282-D6EE5ED1A2EA}" emma:medium="tactile" emma:mode="ink">
            <msink:context xmlns:msink="http://schemas.microsoft.com/ink/2010/main" type="paragraph" rotatedBoundingBox="18392,9800 30187,11884 29565,15405 17770,1332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3E6C275-2CC3-4E03-9C62-A86B65AF329B}" emma:medium="tactile" emma:mode="ink">
              <msink:context xmlns:msink="http://schemas.microsoft.com/ink/2010/main" type="line" rotatedBoundingBox="18392,9800 30187,11884 29565,15405 17770,13321"/>
            </emma:interpretation>
          </emma:emma>
        </inkml:annotationXML>
        <inkml:traceGroup>
          <inkml:annotationXML>
            <emma:emma xmlns:emma="http://www.w3.org/2003/04/emma" version="1.0">
              <emma:interpretation id="{543D2CC6-42C6-42B8-A4B3-3A4ABBA0B414}" emma:medium="tactile" emma:mode="ink">
                <msink:context xmlns:msink="http://schemas.microsoft.com/ink/2010/main" type="inkWord" rotatedBoundingBox="18231,10711 22116,11397 21654,14007 17770,13321"/>
              </emma:interpretation>
              <emma:one-of disjunction-type="recognition" id="oneOf0">
                <emma:interpretation id="interp0" emma:lang="it-IT" emma:confidence="0">
                  <emma:literal>a,</emma:literal>
                </emma:interpretation>
                <emma:interpretation id="interp1" emma:lang="it-IT" emma:confidence="0">
                  <emma:literal>ah</emma:literal>
                </emma:interpretation>
                <emma:interpretation id="interp2" emma:lang="it-IT" emma:confidence="0">
                  <emma:literal>ara</emma:literal>
                </emma:interpretation>
                <emma:interpretation id="interp3" emma:lang="it-IT" emma:confidence="0">
                  <emma:literal>ce,</emma:literal>
                </emma:interpretation>
                <emma:interpretation id="interp4" emma:lang="it-IT" emma:confidence="0">
                  <emma:literal>cc,</emma:literal>
                </emma:interpretation>
              </emma:one-of>
            </emma:emma>
          </inkml:annotationXML>
          <inkml:trace contextRef="#ctx0" brushRef="#br0">15689-3064 0,'-27'-26'15,"-51"79"-15,-27 104 0,26 104 0,27 54 16,78-80 0,79-51-1,26-80 17,52-51-17,27-79 1,52-79-1,-53-78 1,-52-105 0,-78-1-1,-79 28 1,-79 51 0,-78 79-1,-52 79 32,-53 104-47,26 105 0,79 53 16,105 52-1,52-27 1,78-51 0,53-53-1,26-79 1,-26-52 15,-52 0-15,-27-26-1,-26 0 1,27 26 0,25 52-1,53 53 1,26-1-1,0 1 1,-26 0 0,-52-53-1,-27 27 1,1-53 0,-1-131 15,53-26-31,-105 131 15</inkml:trace>
          <inkml:trace contextRef="#ctx0" brushRef="#br0" timeOffset="699.5295">17914-2200 0,'79'131'16,"-53"53"-16,-52 51 0,0 53 31,26 0-15,0-26-1,0-52 1,26-79-1,-52-79 1,26-52 0,0 0-1,-27-131 1,54-78 0,51 52-1,53 52 1,26 26-1,27 27 1,-53 52 0,-53 26-1,-52-26 1,-78 79 0,-105-1-1,0-25 1,26-1 15,26 0-15,105 1-1,52 25 1,79 1 0,53 52-1,-1 0 1,-52-27-1,-53-25 1,-25-27 0,-79-78-1,26-79 1,0 105 0</inkml:trace>
        </inkml:traceGroup>
        <inkml:traceGroup>
          <inkml:annotationXML>
            <emma:emma xmlns:emma="http://www.w3.org/2003/04/emma" version="1.0">
              <emma:interpretation id="{E574ABFE-9F54-4355-8AD4-518DD57B69CD}" emma:medium="tactile" emma:mode="ink">
                <msink:context xmlns:msink="http://schemas.microsoft.com/ink/2010/main" type="inkWord" rotatedBoundingBox="23795,10755 30187,11884 29688,14709 23296,13579"/>
              </emma:interpretation>
              <emma:one-of disjunction-type="recognition" id="oneOf1">
                <emma:interpretation id="interp5" emma:lang="it-IT" emma:confidence="0">
                  <emma:literal>bn-k</emma:literal>
                </emma:interpretation>
                <emma:interpretation id="interp6" emma:lang="it-IT" emma:confidence="0">
                  <emma:literal>bank</emma:literal>
                </emma:interpretation>
                <emma:interpretation id="interp7" emma:lang="it-IT" emma:confidence="0">
                  <emma:literal>Bank</emma:literal>
                </emma:interpretation>
                <emma:interpretation id="interp8" emma:lang="it-IT" emma:confidence="0">
                  <emma:literal>bn-h</emma:literal>
                </emma:interpretation>
                <emma:interpretation id="interp9" emma:lang="it-IT" emma:confidence="0">
                  <emma:literal>bn-L</emma:literal>
                </emma:interpretation>
              </emma:one-of>
            </emma:emma>
          </inkml:annotationXML>
          <inkml:trace contextRef="#ctx0" brushRef="#br0" timeOffset="2005.3179">21135-2200 0,'26'-78'0,"-26"26"0,0-1 0,-26 27 16,26-26-1,-26-1 1,0 1-1,0 26 1,26-27 0,-27 1-1,1 26 1,26 0 0,0 26 15,0-27-16,0 1 1,26-52 0,1-1-1,-1-26 1,0 27 0,-26-27-1,26 26 1,-26 53-1,0 26 1,-26 0 0,26 131-1,-26 53 1,26 77 0,0 27-1,26 0 1,-26 53-1,26-27 17,-26 0-17,26-78 1,1-79 0,-1-105-1,0-25 1,52-106-1,-25-26 1,-1-104 0,1 26-1,25-1 1,27 27 0,52 79-1,26 25 1,27 79 15,25 79-31,-51 78 16,-80-25-1,-51 51 17,-106-52-32,-77-26 31,-54-52-16,-104-79 1,-78 0 0,-1-53-1,53 1 1,104 26 0,106 0-1,182 52 1,158 0-1,-236-26 1</inkml:trace>
          <inkml:trace contextRef="#ctx0" brushRef="#br0" timeOffset="2627.1219">23099-812 0,'131'53'0,"-79"78"0,-52 78 15,0-78 1,27-26 0,-1-79-1,0 0 1,26-52-1,1-79 1,25-26 0,1 0-1,26 53 1,-27 25 0,1 53-1,-1 53 1,-25 52-1,-27 52 17,-26-26-17,0-1 1,26-25 0,-26-52-1,0-53 1,78-131-1,-78 131 1</inkml:trace>
          <inkml:trace contextRef="#ctx0" brushRef="#br0" timeOffset="2980.7743">24696-209 0,'236'26'0,"-105"-52"0,0 26 16,0 0 0,-105-53-1,0 106 1,0-53 0,27-27 30,-53 27-46</inkml:trace>
          <inkml:trace contextRef="#ctx0" brushRef="#br0" timeOffset="3696.823">25979-1466 0,'53'52'16,"-27"105"-16,-52 53 0,0 51 31,-53 106-16,79-131 1,0-53 0,0-78-1,26-53 1,-26-52 0,0-52-1,26-105 1,1-27-1,25 1 1,27 52 0,25 79-1,27 52 1,53 52 0,-106 1-1,-26-1 1,-104 0 15,-79-26-15,-52 1-1,26-54 1,52 1 0,105 26-1,26 53 1,131 51-1,53 53 1,25 27 0,-51-1-1,-27-52 1,-157-131 15</inkml:trace>
        </inkml:traceGroup>
      </inkml:traceGroup>
    </inkml:traceGroup>
    <inkml:traceGroup>
      <inkml:annotationXML>
        <emma:emma xmlns:emma="http://www.w3.org/2003/04/emma" version="1.0">
          <emma:interpretation id="{A96394B8-9DA4-43F1-AC0E-2C7C75D9151E}" emma:medium="tactile" emma:mode="ink">
            <msink:context xmlns:msink="http://schemas.microsoft.com/ink/2010/main" type="paragraph" rotatedBoundingBox="2775,14018 28893,15167 28750,18410 2632,1726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BFF57A0-A1B6-45D9-A023-A27E69D57D40}" emma:medium="tactile" emma:mode="ink">
              <msink:context xmlns:msink="http://schemas.microsoft.com/ink/2010/main" type="line" rotatedBoundingBox="2775,14018 28893,15167 28750,18410 2632,17261"/>
            </emma:interpretation>
          </emma:emma>
        </inkml:annotationXML>
        <inkml:traceGroup>
          <inkml:annotationXML>
            <emma:emma xmlns:emma="http://www.w3.org/2003/04/emma" version="1.0">
              <emma:interpretation id="{F0E09792-3C78-4078-BF0F-2251FCDFBD00}" emma:medium="tactile" emma:mode="ink">
                <msink:context xmlns:msink="http://schemas.microsoft.com/ink/2010/main" type="inkWord" rotatedBoundingBox="2775,14018 28893,15167 28750,18410 2632,17261"/>
              </emma:interpretation>
              <emma:one-of disjunction-type="recognition" id="oneOf2">
                <emma:interpretation id="interp10" emma:lang="it-IT" emma:confidence="0">
                  <emma:literal>CONVOCAZIONE</emma:literal>
                </emma:interpretation>
                <emma:interpretation id="interp11" emma:lang="it-IT" emma:confidence="0">
                  <emma:literal>CONVOCAZIONE .</emma:literal>
                </emma:interpretation>
                <emma:interpretation id="interp12" emma:lang="it-IT" emma:confidence="0">
                  <emma:literal>CONSOLAZIONE .</emma:literal>
                </emma:interpretation>
                <emma:interpretation id="interp13" emma:lang="it-IT" emma:confidence="0">
                  <emma:literal>CONSOLAZIONE</emma:literal>
                </emma:interpretation>
                <emma:interpretation id="interp14" emma:lang="it-IT" emma:confidence="0">
                  <emma:literal>CONVOCAZIONI .</emma:literal>
                </emma:interpretation>
              </emma:one-of>
            </emma:emma>
          </inkml:annotationXML>
          <inkml:trace contextRef="#ctx0" brushRef="#br1" timeOffset="23772.3608">10059 2750 0,'235'288'0,"-51"-131"15,25-26 1,53-53 0,-26-52-1,-1-78 48,80-288-63,-263-106 0,-157 106 31,-52 26-15,-52 52-1,-1 131 16,-26 79-15,27 130 0,-1 105-1,79 132 1,105 25 0,79 27-1,78-79 1,104-157-1,53-158 1,-288 27 0</inkml:trace>
          <inkml:trace contextRef="#ctx0" brushRef="#br1" timeOffset="22029.3619">2229 0 0,'-445'79'0,"105"-27"16,-1 53 0,1 78-1,-1 105 1,106 26-1,104 27 1,78-1 0,158-52-1,157-52 1,105-105 0,104-53-1,53-104 1,-27-52-1,-78-27 1,-157 52 0,-131 1 15,-131 52-15,0 0-1,26 26 1,0 53-1,53 26 1,52 52 0,104-26-1,53-53 1,1-25 0,-1-80-1,-27-51 1,-77-132-1,-80-104 1,-130-26 0,-105-1-1,-104 53 1,-80 105 0,1 78-1,26 105 1,53 131 15,77 79-15,80 104-1,156-26 1,80 0 0,103-52-1,1-184 1,52-104-1,-314 52 1</inkml:trace>
          <inkml:trace contextRef="#ctx0" brushRef="#br1" timeOffset="22764.8411">5712 1178 0,'0'262'0,"-53"0"16,-25 26-1,52 0 1,0-105-1,26 1 1,0-158 0,0-52-1,26-210 1,0-104 0,0 25-1,0 80 1,0 51-1,1 80 1,-27 78 0,52 26-1,53 130 17,78 263-17,0-78 16,53-1-31,26-52 16,-26-131 15,-53-131-15,-26-131 0,-78-105-1,-106-78 1,-25-1-1,-79 27 1,26 53 0,-26 78-1,79 78 17,26 53-17,78 78 1,53 1-1,-105-53 1</inkml:trace>
          <inkml:trace contextRef="#ctx0" brushRef="#br1" timeOffset="23277.8294">8095 1283 0,'78'131'0,"-52"52"0,1 132 16,51 51-1,1-25 1,52-53-1,52-53 17,-52-182-17,-26-132 1,-27-157 0,1-104-1,-1-27 1,27 53-1,0 79 1,0 77 0,-27 80-1,-26 52 1,-25 26 0,-27 52-1,-27 53 1,80 0 15,-53-105-15</inkml:trace>
          <inkml:trace contextRef="#ctx0" brushRef="#br1" timeOffset="24440.8001">12703 1754 0,'0'53'0,"-52"78"16,-79 104-16,0 80 15,0-1 1,79-78 0,52-79-1,0-53 1,26-51 15,53-27-15,52-26-1,78 0 1,53 0 0,52 26-1,-26 79 1,-26-27 0,-79 27-1,-78-52 1,-79-27-1,-52-52 1,-79-53 0,53-104-1,52 183 17</inkml:trace>
          <inkml:trace contextRef="#ctx0" brushRef="#br1" timeOffset="24969.3335">14536 1781 0,'0'52'0,"0"79"16,-26 105-16,26 52 15,53-26 1,51-1 0,80-51-1,25-53 1,1-78-1,-1-79 1,1-79 15,-80-131-15,-25-25 0,-105-27-1,-52 0 1,-53 26-1,-26 53 1,26 78 0,27 79-1,52 26 1,104 26 0,79 1-1,-157-27 1</inkml:trace>
          <inkml:trace contextRef="#ctx0" brushRef="#br1" timeOffset="25762.1336">16500 1702 0,'131'26'0,"-26"-52"16,366 157-16,-209-52 16,-26-27-1,-105 27 1,-79-53 15,-104 0-31,-105 52 31,-79 53-15,-26 26-16,53 27 31,52 51-31,130-51 31,80-1-15,130 0 0,53-26-1,26-52 1,-1-26 0,-104-79-1,-78-53 1,-79-130-1,-131 0 1,-78-27 15,-53 1-31,26-1 16,27 27 0,104 78-1,105 79 1,26 52 15,79 0-31,157 53 16,-27 0 15,-25-1-15,-53-52-1,0-52 1,-78-79-1,25-78 1,-104 183 0</inkml:trace>
          <inkml:trace contextRef="#ctx0" brushRef="#br1" timeOffset="26523.8435">18936 1859 0,'104'79'0,"-78"26"0,-26 78 15,-26 105 17,0 26-17,26 105 1,26-183-1,0-79 1,1-105 0,25-52-1,27-105 1,25-52 0,27 26-1,-52 79 1,-1 52-1,1 26 1,52 27 0,26 25-1,0 27 1,53 0 0,-1-53-1,-26-26 1,1-131-1,-53-52 1,-27-131 15,-77-26-15,-132 0 0,-26 52-1,-79 53 1,-25 130-1,25 105 1,1 79 0,78 131-1,78 52 1,106 26 0,78 0-1,52-183 1,79-105-1,26-104 32,-288 78-47</inkml:trace>
          <inkml:trace contextRef="#ctx0" brushRef="#br1" timeOffset="27663.4953">21685 1938 0,'52'131'0,"-104"78"16,-53 27-16,-26 52 15,105-26 1,26-79-1,26-104 17,27-53-17,25-131 1,1-183 0,-27-26-1,-26 52 1,-26 79-1,0 78 1,-26 79 0,52 52-1,1 157 1,77 131 0,80 1-1,25-1 16,27-78-15,-27-106 0,-25-130-1,-27-130 1,-53-132 0,-77-105-1,-54 27 1,-51 52-1,-1 52 1,27 131 0,0 27 15,104 51-31,79 1 16,131 52-1,0-26 1,-1 0 15,-77 27-15,-80 25-16,54-26 31,-106 0-15,-26 1-1,-52 51 1,-79 105-1,-26 53 1,53 26 0,78 0-1,78 0 1,79-79 0,1-78-1,25-27 1,52-52-1,1-52 1,26 26 15,-26-26-15,-79 26-16,-52-26 16,-79 0-1,-52-27 16,-105-78-15,-53 0 0,-51-26-1,235 157-15</inkml:trace>
          <inkml:trace contextRef="#ctx0" brushRef="#br1" timeOffset="28036.5777">24094 2069 0,'445'104'0,"-183"-51"15,-79-53 1,-78-79-1,-105-25 1,-105-54 0,-78 1-1,-53-26 17,184 157-17,131 0 1,156-1-1,106 1 17,156-26-32,27-27 15,-524 79 1</inkml:trace>
        </inkml:traceGroup>
      </inkml:traceGroup>
    </inkml:traceGroup>
  </inkml:traceGroup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8:05.33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B546AC2-88BB-4D3B-BD49-6A39EB30E9FA}" emma:medium="tactile" emma:mode="ink">
          <msink:context xmlns:msink="http://schemas.microsoft.com/ink/2010/main" type="writingRegion" rotatedBoundingBox="9235,12736 12671,1296 16897,2565 13461,14005"/>
        </emma:interpretation>
      </emma:emma>
    </inkml:annotationXML>
    <inkml:traceGroup>
      <inkml:annotationXML>
        <emma:emma xmlns:emma="http://www.w3.org/2003/04/emma" version="1.0">
          <emma:interpretation id="{CC8D7DC1-F8F4-48DC-B125-767FFFDBBA54}" emma:medium="tactile" emma:mode="ink">
            <msink:context xmlns:msink="http://schemas.microsoft.com/ink/2010/main" type="paragraph" rotatedBoundingBox="9235,12736 12671,1296 16897,2565 13461,1400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E330F89-3CD5-4E3C-8EF1-DFF0E6A077A5}" emma:medium="tactile" emma:mode="ink">
              <msink:context xmlns:msink="http://schemas.microsoft.com/ink/2010/main" type="line" rotatedBoundingBox="9235,12736 12671,1296 16897,2565 13461,14005"/>
            </emma:interpretation>
          </emma:emma>
        </inkml:annotationXML>
        <inkml:traceGroup>
          <inkml:annotationXML>
            <emma:emma xmlns:emma="http://www.w3.org/2003/04/emma" version="1.0">
              <emma:interpretation id="{6A199AA6-EFBA-4697-ACB8-83399EF67DFB}" emma:medium="tactile" emma:mode="ink">
                <msink:context xmlns:msink="http://schemas.microsoft.com/ink/2010/main" type="inkWord" rotatedBoundingBox="12403,4458 13296,1484 16897,2565 16004,5539"/>
              </emma:interpretation>
              <emma:one-of disjunction-type="recognition" id="oneOf0">
                <emma:interpretation id="interp0" emma:lang="it-IT" emma:confidence="0">
                  <emma:literal>ì*</emma:literal>
                </emma:interpretation>
                <emma:interpretation id="interp1" emma:lang="it-IT" emma:confidence="0">
                  <emma:literal>....</emma:literal>
                </emma:interpretation>
                <emma:interpretation id="interp2" emma:lang="it-IT" emma:confidence="0">
                  <emma:literal>...</emma:literal>
                </emma:interpretation>
                <emma:interpretation id="interp3" emma:lang="it-IT" emma:confidence="0">
                  <emma:literal>lì*</emma:literal>
                </emma:interpretation>
                <emma:interpretation id="interp4" emma:lang="it-IT" emma:confidence="0">
                  <emma:literal>è*</emma:literal>
                </emma:interpretation>
              </emma:one-of>
            </emma:emma>
          </inkml:annotationXML>
          <inkml:trace contextRef="#ctx0" brushRef="#br0">11706-118 0,'-52'26'0,"-53"105"0,-52 26 16,-53 79 0,1 26-1,-79 26 1,-26 26 0,-1 26-1,53-52 1,105-52-1,53-79 1,51-52 0,27-79-1,26-52 17,26-105-32,27-79 31,-53 210-16</inkml:trace>
          <inkml:trace contextRef="#ctx0" brushRef="#br0" timeOffset="466.353">9978 117 0,'78'105'15,"1"52"-15,26 105 0,-1 0 31,27 26-15,0 0-16,26 0 31,27-26-15,-53-26 0,26-53-1,-79-78 1,-25-27-1,-27-78 1,-52 0 0,-79-131-1,-52-52 1,157 183 0</inkml:trace>
          <inkml:trace contextRef="#ctx0" brushRef="#br0" timeOffset="889.9581">8616 1217 0,'393'-26'0,"-79"26"16,79 0-1,52-26 1,26 0 0,53 26-1,-53 26 1,-25 0 0,-158 26-1,-131 1 1,-157-79-1,0 26 1</inkml:trace>
          <inkml:trace contextRef="#ctx0" brushRef="#br1" timeOffset="-41233.406">5840 10592 0,'131'26'0,"26"0"16,1 0-16,-28 0 15,-25-26 1,-52-78 0,-53 78-1</inkml:trace>
          <inkml:trace contextRef="#ctx0" brushRef="#br1" timeOffset="-40549.4216">8223 10304 0,'184'52'16,"-158"0"-16,-52 79 0,-105 26 0,-79 27 16,105-106-1,27-25 1,52-53 0,26 0-1,-26-27 1,52-77 15,78-53-15,1-1-1,-26 106 1,-1 52 0,-25 0-1,25 105 1,1 78-1,52-26 1,-27-52 0,27-79-1,0-26 1,-78-78 0,-27-106-1,-105 1 1,-25 104-1,-54 27 1,1 78 0,-26 79-1,131-26 17,156-132-17,-104 53-15</inkml:trace>
          <inkml:trace contextRef="#ctx0" brushRef="#br1" timeOffset="-39860.5777">7254 4909 0,'27'79'0,"-1"52"0,-26 105 15,0-27 1,-53-130 0,1-158-1,0-26 1,-79 1-1,0-1 1,26 52 0,53 80-1,52-1 1,104-26 0,158 26-1,79 26 1,-79-52-1,-79-104 1,-183 104 15</inkml:trace>
          <inkml:trace contextRef="#ctx0" brushRef="#br1" timeOffset="-39287.3487">8983 4805 0,'78'157'0,"-156"52"15,-53-25 1,-26-54-1,26-103 1,26-54 0,26-25-1,27-26 1,78-1 0,0 53-1,53 26 1,26 78 15,26 1-15,52-27-1,-52-52 1,0-26 15,0-105 0,-105 0-31,-52 0 16,-53 27 0,1 77-1,-1 54 1,-26 77 0,53 106-1,157-132 1,-105-78-1</inkml:trace>
        </inkml:traceGroup>
      </inkml:traceGroup>
    </inkml:traceGroup>
  </inkml:traceGroup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18:23.59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FA594A5-9507-4508-AEF7-6766BF9947A0}" emma:medium="tactile" emma:mode="ink">
          <msink:context xmlns:msink="http://schemas.microsoft.com/ink/2010/main" type="writingRegion" rotatedBoundingBox="2199,1812 33265,2955 32830,14788 1764,13644"/>
        </emma:interpretation>
      </emma:emma>
    </inkml:annotationXML>
    <inkml:traceGroup>
      <inkml:annotationXML>
        <emma:emma xmlns:emma="http://www.w3.org/2003/04/emma" version="1.0">
          <emma:interpretation id="{20CE46D7-9878-4A62-91D5-34E258CFE039}" emma:medium="tactile" emma:mode="ink">
            <msink:context xmlns:msink="http://schemas.microsoft.com/ink/2010/main" type="paragraph" rotatedBoundingBox="2199,1812 33265,2955 33075,8138 2009,699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93C4BBE-DD56-40E9-98DE-6511EDB29267}" emma:medium="tactile" emma:mode="ink">
              <msink:context xmlns:msink="http://schemas.microsoft.com/ink/2010/main" type="line" rotatedBoundingBox="2199,1812 33265,2955 33075,8138 2009,6995"/>
            </emma:interpretation>
          </emma:emma>
        </inkml:annotationXML>
        <inkml:traceGroup>
          <inkml:annotationXML>
            <emma:emma xmlns:emma="http://www.w3.org/2003/04/emma" version="1.0">
              <emma:interpretation id="{A9BA98D1-4B58-48F1-9D29-E2EDCA463F99}" emma:medium="tactile" emma:mode="ink">
                <msink:context xmlns:msink="http://schemas.microsoft.com/ink/2010/main" type="inkWord" rotatedBoundingBox="2176,2442 24133,3250 23967,7760 2010,6952"/>
              </emma:interpretation>
              <emma:one-of disjunction-type="recognition" id="oneOf0">
                <emma:interpretation id="interp0" emma:lang="it-IT" emma:confidence="0">
                  <emma:literal>Cinquantina</emma:literal>
                </emma:interpretation>
                <emma:interpretation id="interp1" emma:lang="it-IT" emma:confidence="0">
                  <emma:literal>Cinquantine</emma:literal>
                </emma:interpretation>
                <emma:interpretation id="interp2" emma:lang="it-IT" emma:confidence="0">
                  <emma:literal>Cinquantuno</emma:literal>
                </emma:interpretation>
                <emma:interpretation id="interp3" emma:lang="it-IT" emma:confidence="0">
                  <emma:literal>Cinquantina?</emma:literal>
                </emma:interpretation>
                <emma:interpretation id="interp4" emma:lang="it-IT" emma:confidence="0">
                  <emma:literal>Cinquantina,</emma:literal>
                </emma:interpretation>
              </emma:one-of>
            </emma:emma>
          </inkml:annotationXML>
          <inkml:trace contextRef="#ctx0" brushRef="#br0">9823 2017 0,'26'104'0,"0"80"16,52-1-16,27-26 15,26-26 1,26-52 0,27-27-1,25-52 1,-26-52-1,1-79 1,25-53 0,-78-78-1,0-78 1,-105 0 0,-78-1-1,-53 79 1,-78 53 15,-53 78-15,-52 105-1,26 131 1,26 130 0,27 79-1,104 53 1,105-53-1,79-26 1,78-52 0,79-79-1,25-105 1,1-78 0,-26-78-1,-79-27 1,-78 0-1,-53 78 1,-26 27 0,0 26-1,0 26 1,0 79 15,26 26-15,79 26-1,0-26 1,-1-26 0,27-27-1,-26-104 1,-53-79 0,-52 105-1</inkml:trace>
          <inkml:trace contextRef="#ctx0" brushRef="#br0" timeOffset="512.9883">12572 2436 0,'52'157'0,"-25"52"15,-27 53 1,0-79 0,0-104-1,0-27 1,26-52 0,-26-52-1,104-105 1,27-79-1,0 53 1,-26 52 0,0 79-1,-53 52 1,27 52 15,-1 105-15,-52 52-1,-26 1 1,0-27 0,0-78-1,27-79 1,-1-78 0,52-158-1,-78 210 1</inkml:trace>
          <inkml:trace contextRef="#ctx0" brushRef="#br0" timeOffset="932.706">15819 1048 0,'-26'78'0,"-79"106"15,-104 104-15,-1 0 16,1 26-1,52-105 1,78-25 0,27-80-1,25-51 1,27-53 0,27-183 15,25-106-16,27-51 1,-79 340 0</inkml:trace>
          <inkml:trace contextRef="#ctx0" brushRef="#br0" timeOffset="1266.9274">14981 943 0,'79'157'0,"-1"105"16,27 52-1,26 0 1,-53-26 0,27-78-1,0-27 1,-27-78-1,-51-53 17,-80-78-17,-51-183 1,-54-1 0,-77 1-1,235 209 1</inkml:trace>
          <inkml:trace contextRef="#ctx0" brushRef="#br0" timeOffset="1546.7392">14484 1912 0,'52'0'0,"157"26"15,106 0-15,25-26 16,-78 0-1,-79 0 17,-78 0-32,-105 0 15,0 0 1,-26 0 0,-79 53 15,79-53-16,26 0 1</inkml:trace>
          <inkml:trace contextRef="#ctx0" brushRef="#br0" timeOffset="-2787.4324">2962 262 0,'-26'-105'0,"-53"27"0,-78 26 15,-79 25 1,-52 54 0,-52 51-1,0 27 1,-27 52 0,26 52-1,1 53 1,104 79-1,79-1 1,105 105 15,104-78-15,53-27 0,105-78-16,104-52 15,52-158 1,80 0 15,-54-78-15,1-26-1,-79-27 1,-130 27 0,-106-1-1,-52 27 1,-52 26-1,-79-26 1,53 0 0,52 26-1</inkml:trace>
          <inkml:trace contextRef="#ctx0" brushRef="#br0" timeOffset="-2114.1336">3643 2436 0,'26'26'0,"0"26"16,0 79-16,0 52 0,-26 27 16,-26-27-1,26-26 1,0-52 0,26-26-1,-26-79 1,27 0-1,25-131 17,105-79-17,-26-26 1,0 27 0,26 26-1,-26 52 1,26 52-1,-52 53 1,0 52 0,-1 105-1,-25 52 1,-1 53 0,-25 0-1,-27-27 1,-26-25-1,26-80 17,-26-51-32,0-53 15,0-27 1,53-182 0,-53 209-1</inkml:trace>
          <inkml:trace contextRef="#ctx0" brushRef="#br0" timeOffset="-1709.961">6445 1755 0,'314'-26'0,"-105"26"16,27 0-1,-27 0 1,-51 0 0,-28 26-1,-130-26 1,-78 52 0,-132-52-1,-25 26 1,235-26-1</inkml:trace>
          <inkml:trace contextRef="#ctx0" brushRef="#br0" timeOffset="-1507.8747">6549 2357 0,'681'52'0,"-524"-52"16,-78 0 15,-27 0-31,-104-26 16,52 26 0</inkml:trace>
          <inkml:trace contextRef="#ctx0" brushRef="#br0" timeOffset="2432.8099">17678-340 0,'26'52'0,"1"105"16,-27 131-16,-27 105 15,1 79 1,26-1 0,0-26 15,-26-78-15,26-79-1,0-105-15,-26-78 16,26-105-1,0 0 17,0-53-17,78-208 1,79 51 0,27 27-1,51 52 1,27 78-1,53 53 1,-54 105 0,-51 52-1,-105 27 1,-105-1 0,-53 0-1,-104-78 1,-52-27-1,-106-51 1,-77-54 0,-1 1-1,52 0 1,80 26 0,182 0 15,210-52-16,105 52 1,-236 0 0</inkml:trace>
          <inkml:trace contextRef="#ctx0" brushRef="#br0" timeOffset="3040.0429">19668 2802 0,'26'26'0,"1"53"0,-27 104 0,0-26 16,0 0-1,26-78 1,-26-53-1,26-26 1,-26 0 0,79-105-1,25-78 1,1 52 0,26 53-1,-26 51 1,26 27-1,-27 79 1,1 26 0,-52 52 15,-1 26-15,-26 0-1,-26-52 1,0-52-1,-26-210 1,26 131 0</inkml:trace>
          <inkml:trace contextRef="#ctx0" brushRef="#br0" timeOffset="3801.7528">20978 1650 0,'104'-26'0,"80"26"15,25 26 1,27 0 0,-53-26-1,-78 26 1,-210 1-1,-104-1 1,-79 26 0,288-52-1</inkml:trace>
          <inkml:trace contextRef="#ctx0" brushRef="#br0" timeOffset="3957.2038">20978 2593 0,'340'-26'16,"-78"-1"-16,-131-104 15,-131 131 17</inkml:trace>
        </inkml:traceGroup>
        <inkml:traceGroup>
          <inkml:annotationXML>
            <emma:emma xmlns:emma="http://www.w3.org/2003/04/emma" version="1.0">
              <emma:interpretation id="{EE95CE18-713B-4533-901A-38DD2C007824}" emma:medium="tactile" emma:mode="ink">
                <msink:context xmlns:msink="http://schemas.microsoft.com/ink/2010/main" type="inkWord" rotatedBoundingBox="24573,2635 33265,2955 33075,8138 24383,7818"/>
              </emma:interpretation>
              <emma:one-of disjunction-type="recognition" id="oneOf1">
                <emma:interpretation id="interp5" emma:lang="it-IT" emma:confidence="0">
                  <emma:literal>Ekenbn-k</emma:literal>
                </emma:interpretation>
                <emma:interpretation id="interp6" emma:lang="it-IT" emma:confidence="0">
                  <emma:literal>Ektnbn-k</emma:literal>
                </emma:interpretation>
                <emma:interpretation id="interp7" emma:lang="it-IT" emma:confidence="0">
                  <emma:literal>Eklnbn-k</emma:literal>
                </emma:interpretation>
                <emma:interpretation id="interp8" emma:lang="it-IT" emma:confidence="0">
                  <emma:literal>Canbook</emma:literal>
                </emma:interpretation>
                <emma:interpretation id="interp9" emma:lang="it-IT" emma:confidence="0">
                  <emma:literal>Tank</emma:literal>
                </emma:interpretation>
              </emma:one-of>
            </emma:emma>
          </inkml:annotationXML>
          <inkml:trace contextRef="#ctx0" brushRef="#br0" timeOffset="4781.0941">24853-707 0,'-105'0'16,"-183"26"-16,-105 53 0,-26-27 15,27 79 1,77 26 0,185 1 15,208-27-15,158-1-1,104-25 1,1 26-1,-106 0 1,-182 0 0,-184 26-1,-157 53 1,-105 51 0,-26 80-1,79 78 1,209-79-1,131-26 1,131-52 0,104-52-1,53-79 1,-52-53 0,-79-25-1,-78-53 16,-106-105-15,27 105 0</inkml:trace>
          <inkml:trace contextRef="#ctx0" brushRef="#br0" timeOffset="5433.9883">23963 2619 0,'-157'471'0,"130"-26"15,27-130 1,27-80-1,-27-104 1,0-78 0,-27-53-1,27-27 1,-52-130 0,104-52-1,79-27 1,26 158-1,1 51 1,-54 27 0,-51 27-1,-106 77 1,-78 1 0,-78 26 15,52-52-16,78-27 1,105 0 0,105 27-1,105-1 1,0-51 0,-53 51-1,-78 1 1,-53-27-1,-52-78 1,26-131 0,-26-105-1,0 262 1</inkml:trace>
          <inkml:trace contextRef="#ctx0" brushRef="#br0" timeOffset="6117.9727">25063 2278 0,'0'210'0,"26"-53"15,0-26 1,79-79 0,-1-52-1,27-78 1,-26-79 0,-53-53-1,-52-52 1,-104 27-1,-27 78 1,-53 104 0,-25 79-1,26 105 17,-1 79-17,132 25 1,78-25-1,105-53 17,52-52-32,1-53 15,-53-78 1,-79 26 0,-52 0-1,0 0 1,0 26-1,26 79 1,27 26 0,-1 0-1,26-53 1,27-104 0,-26-79-1,-1-52 1,-78 157-1</inkml:trace>
          <inkml:trace contextRef="#ctx0" brushRef="#br0" timeOffset="6698.9735">25953 2697 0,'-26'577'16,"-1"-316"0,-25-25-1,52-79 1,0-78 0,-26-53-1,26-26 1,0-105-1,26-104 1,53 52 0,52 52 15,-27 26-31,1 53 16,-53 26-1,1 52 1,-79 27-1,-53 26 1,-26-1 0,53-25 15,26 0-15,52-1-1,131 1 1,26-27-1,1-26 1,-53 0 0,-53-78-1,-52-53 1,-26 105 0</inkml:trace>
          <inkml:trace contextRef="#ctx0" brushRef="#br0" timeOffset="7502.4632">27524 341 0,'0'209'16,"26"105"-16,-78 53 31,-1 52-15,1-79-1,78-104 1,0 0-1,1-79 1,-27-52 0,0-105-1,0 0 1,0-79 0,52-78-1,53 0 1,26 52-1,52 53 1,0 78 0,27 79-1,-53 26 17,-105 26-17,-78-26 1,-79-53-1,-52-52 1,-79-26 15,-78-26-15,26 0 0,105 26-1,104 26 1,184-52-1,-105 26 1</inkml:trace>
          <inkml:trace contextRef="#ctx0" brushRef="#br0" timeOffset="8093.177">28650 3090 0,'26'79'0,"-26"78"0,0 52 16,0-52 0,26-26-1,-26-104 1,26-27 0,-26 0-1,27-131 1,25-79-1,27 27 1,-1 104 0,-25 53-1,25 52 1,27 79 0,-53 52 15,-52 0-16,0-26 1,-26-26 0,26-79-1,0-52 1,79-131 0,25 0-1,-104 157 1</inkml:trace>
          <inkml:trace contextRef="#ctx0" brushRef="#br0" timeOffset="8388.5339">29619 3431 0,'0'26'0,"52"-52"15,53-1-15,26 1 0,-26 26 0,-27 0 16,-25 26 0,-27-26-1,-52 0 1,52-104-1,-26 104 1</inkml:trace>
          <inkml:trace contextRef="#ctx0" brushRef="#br0" timeOffset="9056.9732">30457 2121 0,'52'53'0,"-52"130"0,-26 79 15,-26 52 1,-1 27-1,27-53 1,26-53 0,26-78-1,-26-78 1,0-79 0,0 0-1,26-105 1,1-104-1,77-1 1,-25 105 15,26 53-31,-1 26 16,-51 52 31,-27 0-47,-52 53 0,-79-1 15,0-25 1,0-27 15,79 26-15,79 1 0,51 51 15,27-25-31,0 0 15,-52-1 32,-79-52-47,-53-104 0,53 78 16</inkml:trace>
        </inkml:traceGroup>
      </inkml:traceGroup>
    </inkml:traceGroup>
    <inkml:traceGroup>
      <inkml:annotationXML>
        <emma:emma xmlns:emma="http://www.w3.org/2003/04/emma" version="1.0">
          <emma:interpretation id="{86189CCD-9EB8-4161-8CAC-9CD75C8299E4}" emma:medium="tactile" emma:mode="ink">
            <msink:context xmlns:msink="http://schemas.microsoft.com/ink/2010/main" type="paragraph" rotatedBoundingBox="2511,8828 31098,10564 30846,14715 2259,1297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2A4C384-6F4A-423B-9C88-5C2D3A947F6B}" emma:medium="tactile" emma:mode="ink">
              <msink:context xmlns:msink="http://schemas.microsoft.com/ink/2010/main" type="line" rotatedBoundingBox="2511,8828 31098,10564 30845,14715 2259,12978"/>
            </emma:interpretation>
          </emma:emma>
        </inkml:annotationXML>
        <inkml:traceGroup>
          <inkml:annotationXML>
            <emma:emma xmlns:emma="http://www.w3.org/2003/04/emma" version="1.0">
              <emma:interpretation id="{7C4BC8B6-0888-45C8-BB45-330C7095D41E}" emma:medium="tactile" emma:mode="ink">
                <msink:context xmlns:msink="http://schemas.microsoft.com/ink/2010/main" type="inkWord" rotatedBoundingBox="2448,9873 9399,10295 9228,13113 2276,12691"/>
              </emma:interpretation>
              <emma:one-of disjunction-type="recognition" id="oneOf2">
                <emma:interpretation id="interp10" emma:lang="it-IT" emma:confidence="0">
                  <emma:literal>Cnr</emma:literal>
                </emma:interpretation>
                <emma:interpretation id="interp11" emma:lang="it-IT" emma:confidence="0">
                  <emma:literal>anzi</emma:literal>
                </emma:interpretation>
                <emma:interpretation id="interp12" emma:lang="it-IT" emma:confidence="0">
                  <emma:literal>Cnr,</emma:literal>
                </emma:interpretation>
                <emma:interpretation id="interp13" emma:lang="it-IT" emma:confidence="0">
                  <emma:literal>Cna</emma:literal>
                </emma:interpretation>
                <emma:interpretation id="interp14" emma:lang="it-IT" emma:confidence="0">
                  <emma:literal>Cnr.</emma:literal>
                </emma:interpretation>
              </emma:one-of>
            </emma:emma>
          </inkml:annotationXML>
          <inkml:trace contextRef="#ctx0" brushRef="#br0" timeOffset="40101.5225">5842 7385 0,'184'26'0,"-1"0"0,26 0 15,1 0 1,-1-26 0,-25 0-1,-53 0 1,-105 0 0,-26 0-1,-157 27 1,-27-27-1,-51 104 1,235-104 0</inkml:trace>
          <inkml:trace contextRef="#ctx0" brushRef="#br0" timeOffset="40350.2441">5999 8275 0,'341'131'16,"-105"-53"-16,-1-51 31,-25 25-15,-79-52 0,-79 26-1,-26-26 1,-78 26-1,-27-52 1,79 26 0</inkml:trace>
          <inkml:trace contextRef="#ctx0" brushRef="#br0" timeOffset="39044.4557">2517 7175 0,'52'-26'0,"0"0"0,-25-53 0,-27 1 15,-27-27-15,-25 0 16,-79 0 0,-26 27-1,-52 52 1,-27 26-1,-78 52 1,26 79 0,0 26-1,52 53 1,26 51 0,80 28-1,51 25 1,105-26-1,79-53 1,78-25 0,79-53-1,26-26 1,53-79 0,-27-25 15,-79-27-16,-77-27 1,-80 1 0,-52 0-1,-78-26 1,0 25 0,52 27-1</inkml:trace>
          <inkml:trace contextRef="#ctx0" brushRef="#br0" timeOffset="39806.1656">3381 8406 0,'0'157'0,"-26"79"16,-1-1-1,27-51 1,0-53-1,0-53 1,27-52 0,-27-26-1,26-26 1,52-183 0,27-1 15,-26 27-31,25 52 15,-25-26 1,-27 104 0,1 27-1,25 52 1,1 53 0,-27 104-1,1 1 16,-1 25-15,-26-52 0,0-26-1,-26-52 1,0-79 0,0 0-1,27-105 1,51-105-1,-78 210 1</inkml:trace>
        </inkml:traceGroup>
        <inkml:traceGroup>
          <inkml:annotationXML>
            <emma:emma xmlns:emma="http://www.w3.org/2003/04/emma" version="1.0">
              <emma:interpretation id="{59D04B28-564A-47C3-802D-7044A6A5F390}" emma:medium="tactile" emma:mode="ink">
                <msink:context xmlns:msink="http://schemas.microsoft.com/ink/2010/main" type="inkWord" rotatedBoundingBox="19667,9870 25097,10200 24866,14004 19436,13674"/>
              </emma:interpretation>
              <emma:one-of disjunction-type="recognition" id="oneOf3">
                <emma:interpretation id="interp15" emma:lang="it-IT" emma:confidence="0">
                  <emma:literal>anitSn--an</emma:literal>
                </emma:interpretation>
                <emma:interpretation id="interp16" emma:lang="it-IT" emma:confidence="0">
                  <emma:literal>antoniano</emma:literal>
                </emma:interpretation>
                <emma:interpretation id="interp17" emma:lang="it-IT" emma:confidence="0">
                  <emma:literal>antenna</emma:literal>
                </emma:interpretation>
                <emma:interpretation id="interp18" emma:lang="it-IT" emma:confidence="0">
                  <emma:literal>antoniani</emma:literal>
                </emma:interpretation>
                <emma:interpretation id="interp19" emma:lang="it-IT" emma:confidence="0">
                  <emma:literal>antoniane</emma:literal>
                </emma:interpretation>
              </emma:one-of>
            </emma:emma>
          </inkml:annotationXML>
          <inkml:trace contextRef="#ctx0" brushRef="#br0" timeOffset="44023.7502">18909 6521 0,'-917'157'16,"708"26"-1,52 26 1,78 79 15,132 27-15,78 51-1,104 1 1,53 26 0,26-53-1,-52-52 1,-105-78-1,-78-106 1,-105-51 0,-105-53-1,-105-53 1,-52-25 0,0-1-1,26 1 1,53 25-1,130 1 1,53 52 0,131-52-1,78-27 17,79 27-17,0-1 1,-53 27-1,-78 0 1,-78 26 0,-27-26-1,0 26 1,0-26 0,-26 26-1</inkml:trace>
          <inkml:trace contextRef="#ctx0" brushRef="#br0" timeOffset="44661.0993">19564 9165 0,'26'105'0,"0"52"0,-52 0 15,26 27 1,26-1 0,0-52-1,-26-53 1,26-51-1,-26-27 1,0-27 0,0-130-1,26-26 1,27 0 0,-1 52-1,27 52 1,-1 53-1,27 26 17,-53 26-17,27 79 1,-53 78 0,27 0-1,-80 27 1,54-53-1,-54-52 1,54-53 0,25-104-1,53-105 1,52-79 15,-157 236-15</inkml:trace>
          <inkml:trace contextRef="#ctx0" brushRef="#br0" timeOffset="45220.7229">21161 8877 0,'236'105'0,"25"-79"0,27 0 15,0 1 1,-26-27-1,-105-27 1,1-25 0,-158 52-1</inkml:trace>
          <inkml:trace contextRef="#ctx0" brushRef="#br0" timeOffset="44987.5464">21475 8354 0,'445'-79'0,"-209"79"15,0-26 1,-27 52 0,-26-26-1,-52 0 1,-105 0-1,-52 0 17,-105 26-32,-26 0 31,157-26-31</inkml:trace>
          <inkml:trace contextRef="#ctx0" brushRef="#br0" timeOffset="41602.5985">10032 8039 0,'79'131'0,"-27"105"15,0 0-15,53-1 16,52-25-1,53-27 1,-1-78 0,27-79-1,26-52 1,-53-105 0,-26-79-1,-52-104 16,-78-52-15,-106 77 0,-25 28-1,-79 25 1,-53 105 0,-52 79-1,-26 104 1,-26 131-1,26 79 1,131 0 0,78 52-1,79-26 1,105-26 0,78-52-1,27-79 1,52-105-1,-27-52 1,-25-105 0,-53-26 15,-78-1-31,-79 80 31,0 52-15,0 26-1,0 0 1,26 52 0,52 105-1,27 0 1,26 0 0,0 0-1,-26-52 1,-27-52-1,-25-53 1,-1-105 0,-26-52-1,0-27 1,-26 184 0</inkml:trace>
          <inkml:trace contextRef="#ctx0" brushRef="#br0" timeOffset="42084.4966">12834 8825 0,'131'262'0,"-131"-27"15,-26-25 1,26-27 15,0-52-15,0-79-1,0-52 1,0-26-16,52-78 31,53-106-15,-1 1-1,1 51 1,26 54 0,-26 51-1,0 53 1,-27 53 0,1 51-1,-27 80 16,0 25-31,-52-25 16,0-1 0,-26-78-1,26-27 1,-26-78 0,26-105-1,79-78 1,-79 183-1</inkml:trace>
          <inkml:trace contextRef="#ctx0" brushRef="#br0" timeOffset="42640.2363">16369 7358 0,'78'0'0,"-78"27"16,-52 77-16,-105 54 0,-53 77 0,-51 27 15,25 0 1,53-53 0,26 27-1,52-53 1,52-26 0,27-78-1,26-53 16,0-26-15,79-183 0,-1-79-1,-25-78 1,-53 340 0</inkml:trace>
          <inkml:trace contextRef="#ctx0" brushRef="#br0" timeOffset="43215.405">15007 7201 0,'53'131'0,"51"105"15,1 78-15,52 27 16,27-1 15,-1-52-15,0-52-1,-52-79 1,-79-105 0,-25-26-1,-132-130 1,-78-106-1,-53 1 1,-52-27 0,-53 53-1,53 26 1,79 104 0,130 79-1,132 1 1,104-27-1,157 26 1,-26 26 0,26-26-1,-52 27 1,-105-53 15,-26 0-15,-78-26-1,-1-53 1,-52 79 0</inkml:trace>
          <inkml:trace contextRef="#ctx0" brushRef="#br0" timeOffset="109418.0322">24486 9034 0,'105'262'0,"26"-79"15,0-25 1,52-80-1,-26-25 1,27-53 0,-1-53-1,0-52 1,-26-78 0,-26-53-1,-78-52 1,-53 27-1,-53-27 1,-78 26 0,-52 78-1,-53 53 1,1 105 0,-1 105-1,27 78 16,25 105-15,80 52 0,77 26-1,106-25 1,78-27 0,53-79-1,51-104 1,1-105-1,-52-52 1,-27-79 0,-104 0-1,-53 26 1,-26 26 0,-26 53-1,26 26 1,26 53-1,26 130 1,53 26 0,26 53-1,26-105 1,0 27 15,-26-53-15,-52-79-1,-79-52 1,-53-183 0,1 52 15,52 131-31</inkml:trace>
          <inkml:trace contextRef="#ctx0" brushRef="#br0" timeOffset="110025.4065">27498 9715 0,'26'53'0,"26"77"15,-52 132 1,0-52-16,27-53 15,-1 0 1,-26-105 0,26-52-1,-26 0 1,78-131 15,27-78-15,0 26-1,26 26 1,-26 104 0,26 53-1,-1 79 1,-25 78 15,-26 79-31,-27-1 16,0 27-1,1-52 1,-53-106 0,0-104-1</inkml:trace>
        </inkml:traceGroup>
      </inkml:traceGroup>
    </inkml:traceGroup>
  </inkml:traceGroup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0:46.82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260D3C5-9AF6-4DB7-A11D-DA00D268A370}" emma:medium="tactile" emma:mode="ink">
          <msink:context xmlns:msink="http://schemas.microsoft.com/ink/2010/main" type="inkDrawing" rotatedBoundingBox="1548,6634 11184,6862 11179,7063 1543,6835" semanticType="underline" shapeName="Other">
            <msink:sourceLink direction="with" ref="{8E6D55D8-CDEA-4FE4-9505-82C50804EFE4}"/>
          </msink:context>
        </emma:interpretation>
      </emma:emma>
    </inkml:annotationXML>
    <inkml:trace contextRef="#ctx0" brushRef="#br0">0 56 0,'53'0'15,"25"-26"-15,27 26 0,0 0 0,26 0 16,104 0-1,-51 0 1,51 26 0,27-26-1,26-78 1,0 104 0,53-26-1,25 0 1,27 0-1,0 0 17,26 0-17,26 0 1,0 0 0,0 26-1,0 0 1,27 27-1,-1-27 1,0 26 0,1-25-1,-53-1 1,26-26 0,-79 26-1,-51-26 1,-54 0-1,-103 0 1,-54 0 0,-77-26-1,-80-53 1,1 1 0,52 78-1</inkml:trace>
  </inkml:traceGroup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0:47.1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F415CD0-9DA6-431C-BA0C-1379F61B51B2}" emma:medium="tactile" emma:mode="ink">
          <msink:context xmlns:msink="http://schemas.microsoft.com/ink/2010/main" type="inkDrawing" rotatedBoundingBox="10870,6684 12736,7124 12612,7649 10746,7208" semanticType="underline" shapeName="Other">
            <msink:sourceLink direction="with" ref="{8E6D55D8-CDEA-4FE4-9505-82C50804EFE4}"/>
          </msink:context>
        </emma:interpretation>
      </emma:emma>
    </inkml:annotationXML>
    <inkml:trace contextRef="#ctx0" brushRef="#br0">0 0 0,'288'78'16,"-52"-26"-1,52 27-15,26-27 16,-26 1 15,-26 25-15,-131-52 0,-79 27-1,-78-27 1,-78 26-1,-132 1 1,-26 25 0,-26-25-1,78-79 17,210 26-17</inkml:trace>
  </inkml:traceGroup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0:51.35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E6D55D8-CDEA-4FE4-9505-82C50804EFE4}" emma:medium="tactile" emma:mode="ink">
          <msink:context xmlns:msink="http://schemas.microsoft.com/ink/2010/main" type="writingRegion" rotatedBoundingBox="1245,1677 13878,2076 13779,5206 1146,4807">
            <msink:destinationLink direction="with" ref="{5260D3C5-9AF6-4DB7-A11D-DA00D268A370}"/>
            <msink:destinationLink direction="with" ref="{8F415CD0-9DA6-431C-BA0C-1379F61B51B2}"/>
          </msink:context>
        </emma:interpretation>
      </emma:emma>
    </inkml:annotationXML>
    <inkml:traceGroup>
      <inkml:annotationXML>
        <emma:emma xmlns:emma="http://www.w3.org/2003/04/emma" version="1.0">
          <emma:interpretation id="{AFAC238B-1627-4AE5-9992-0E42C7CD925E}" emma:medium="tactile" emma:mode="ink">
            <msink:context xmlns:msink="http://schemas.microsoft.com/ink/2010/main" type="paragraph" rotatedBoundingBox="1245,1677 13878,2076 13779,5206 1146,480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61D6990-0D98-4022-A151-2ECFE1CFFEFC}" emma:medium="tactile" emma:mode="ink">
              <msink:context xmlns:msink="http://schemas.microsoft.com/ink/2010/main" type="line" rotatedBoundingBox="1245,1677 13878,2076 13779,5206 1146,4807"/>
            </emma:interpretation>
          </emma:emma>
        </inkml:annotationXML>
        <inkml:traceGroup>
          <inkml:annotationXML>
            <emma:emma xmlns:emma="http://www.w3.org/2003/04/emma" version="1.0">
              <emma:interpretation id="{DB7D5903-4729-40E3-8997-4804E6636E22}" emma:medium="tactile" emma:mode="ink">
                <msink:context xmlns:msink="http://schemas.microsoft.com/ink/2010/main" type="inkWord" rotatedBoundingBox="1245,1677 13878,2076 13779,5206 1146,4807">
                  <msink:destinationLink direction="with" ref="{D6BE388C-C227-4EA3-81A8-1E1BBBD38527}"/>
                  <msink:destinationLink direction="with" ref="{5097C0E9-20BF-4342-9DBC-9CF1E64E77B5}"/>
                </msink:context>
              </emma:interpretation>
              <emma:one-of disjunction-type="recognition" id="oneOf0">
                <emma:interpretation id="interp0" emma:lang="it-IT" emma:confidence="0">
                  <emma:literal>ancorarsene</emma:literal>
                </emma:interpretation>
                <emma:interpretation id="interp1" emma:lang="it-IT" emma:confidence="0">
                  <emma:literal>ana EpanSnuk</emma:literal>
                </emma:interpretation>
                <emma:interpretation id="interp2" emma:lang="it-IT" emma:confidence="0">
                  <emma:literal>ana EpanSnrk</emma:literal>
                </emma:interpretation>
                <emma:interpretation id="interp3" emma:lang="it-IT" emma:confidence="0">
                  <emma:literal>ancorartene</emma:literal>
                </emma:interpretation>
                <emma:interpretation id="interp4" emma:lang="it-IT" emma:confidence="0">
                  <emma:literal>ana EpanSnvk</emma:literal>
                </emma:interpretation>
              </emma:one-of>
            </emma:emma>
          </inkml:annotationXML>
          <inkml:trace contextRef="#ctx0" brushRef="#br0">5970-796 0,'-79'-53'0,"-25"27"16,-80 52-16,-51 1 0,-27 51 16,52-26-1,27 27 1,78-27-1,105 1 17,79-1-32,104-26 15,105 1 17,0-1-17,-78 0 1,-132 26-1,-78 1 1,-104 25 0,-158 27-1,-26 52 1,26 26 0,26 27 15,79-1-16,78 27 1,53-27 0,79-25-1,51-53 1,106-53 0,26-52-1,-1-26 1,-25-52-1,-79 26 17,-53 0-17,-78 26 1,0 0 0,-26 26-1,-53 26 1,27-26-1,52-104 1,0 78 0</inkml:trace>
          <inkml:trace contextRef="#ctx0" brushRef="#br0" timeOffset="809.8324">6048 932 0,'27'209'0,"-27"1"15,-27 26 1,1-27 0,26-26-1,0-52 1,26-78-1,-52-27 1,52-26 0,-52-79-1,52-104 1,27 26 15,52 26-15,-1 52-1,-25 27 1,26 52 0,-53 52-1,-26 1 1,-52 25 0,0 1-1,-53-53 1,1 26 15,25-25-31,53-1 16,27 0-1,77 26 1,27 1 0,0 52-1,-26-27 1,-27-26-1,-51-25 17,-27-27-17,0-27 1,-27-103 0,27 130-1</inkml:trace>
          <inkml:trace contextRef="#ctx0" brushRef="#br0" timeOffset="1775.4018">7148 984 0,'26'105'0,"27"-26"0,25-1 15,1-25 1,52-80 0,-26-25-1,-1-27 1,-25-78 0,-53-26-1,-78-26 1,-53 25-1,0 80 1,-52 51 0,0 79-1,26 79 1,26 52 0,79 53 30,79-27-46,51-26 16,27-52 0,26-53-1,-52-78 1,0-26 0,-53-27-1,-26 1 1,-26-1-1,-26 53 1,26 26 0,0 52-1,26 53 1,27 26 0,25 0-1,-25-26 1,-1-79 15,0-79-31,27-25 31,-79 78-15</inkml:trace>
          <inkml:trace contextRef="#ctx0" brushRef="#br0" timeOffset="2460.6446">8327 1011 0,'0'26'0,"0"78"0,0 54 0,0 51 15,0-26 1,26-26-1,0-52 1,0-26 0,-26-79-1,0 0 1,0-53 0,26-104-1,27 0 1,-27 26-1,26 53 1,27 25 0,26 27-1,-27 52 1,-25 27 0,-53 25 15,-53 1-16,1-1 1,-27-51 0,27 25-1,26-52 1,26 26 0,52 0-1,79 27 1,26-1-1,0 0 1,-78 1 0,-53-27-1,-26 0 1,-52-26 0,-1-78-1,53-53 1,0 131-1</inkml:trace>
          <inkml:trace contextRef="#ctx0" brushRef="#br0" timeOffset="3130.3137">9845-456 0,'-183'0'0,"-26"79"16,51 25-16,28 54 15,103-28 1,54 28 0,103-1-1,80 0 1,-27-26-1,1 26 17,-80-26-17,-104-26 1,-104 25 0,-80-51-1,1-27 1,-27-52-1,80-26 1,25 0 0,105-26-1,52-53 1,105 0 15,27 53-31,-1 26 31,-26-1-15,-105 54 0,-52-27-1</inkml:trace>
          <inkml:trace contextRef="#ctx0" brushRef="#br0" timeOffset="3648.1372">10055 1037 0,'52'26'0,"-52"79"16,0 130-16,26-156 15,-26-27 1,0-26 0,0-52 15,27-78-15,-1-1-1,52 0 1,-25 53 15,-1-1-15,-26 53-1,27 53 1,-27 25 0,-26 27-1,0 0 1,0-53-1,0-26 1,26-26 0,26-78-1,27-53 1,-79 131 0</inkml:trace>
          <inkml:trace contextRef="#ctx0" brushRef="#br0" timeOffset="4084.2008">10945 1115 0,'53'157'0,"-53"-52"16,-27 0-1,54-53 17,-1-26-17,0-52 1,26 0 0,27-52-1,52 51 1,-26 27 15,-27-26-15,1 52-1,-53-26 1,-26-26 0,-53 0-1,27 0 1,26-53-1,0 79 1</inkml:trace>
          <inkml:trace contextRef="#ctx0" brushRef="#br0" timeOffset="4849.2569">11835 408 0,'79'53'0,"-53"51"16,27 158-16,-53-52 16,26-1-1,-26-52 1,0 0 15,-26-52-15,26-79-1,0-26 1,0 0 0,26-104-1,26-1 1,27 0 0,25 0-1,-25 79 1,0 0-1,-27 52 17,-26 0-17,-78 27 1,-27-1 0,-52 1-1,27-27 1,25 26-1,79-26 1,52 27 15,105 25-15,27 1 0,-53-1-1,-79-52 1,-78 1-1,-105-132 1,131 105 0</inkml:trace>
          <inkml:trace contextRef="#ctx0" brushRef="#br0" timeOffset="-2117.0418">0 1063 0,'0'78'15,"52"1"-15,27 0 0,25 25 0,1-25 31,52-105-15,-26 0 0,-26-27-1,26-52 1,-27-52 0,1-52-1,-52-27 1,-80 27-1,-25 25 1,-53 27 0,-26 79-1,-26 25 1,-26 106 15,0 78-31,52 52 16,52 26-1,79 79 1,53-78 0,51-27-1,1-52 17,52-131-17,-26 0 1,-26-78-1,0-27 1,-27-26 0,-52 26-1,0 27 1,-52 25 0,26 53-1,26 26 1,1 53-1,25 52 1,0 26 0,27 0-1,0-52 1,-27 0 0,0-79-1,-26-26 1,-26-79 15,27-78-15,-27 157-16</inkml:trace>
          <inkml:trace contextRef="#ctx0" brushRef="#br0" timeOffset="-1533.0312">1728 1325 0,'78'131'16,"-25"0"-16,-27 0 15,0-53 16,-26-52-15,0-26 0,0 0-1,26-104 1,27-54 0,25 28-1,-25 25 1,-1 52-1,0 53 1,-25 27 0,51 51-1,-25 53 1,-27 0 0,26-26-1,-26-27 16,-26-52-15,0 1 0,26-80 15,27-104 0,25-26-15,-78 183-16</inkml:trace>
          <inkml:trace contextRef="#ctx0" brushRef="#br0" timeOffset="-878.9358">2828 565 0,'52'-26'0,"79"26"16,52-26-16,1 26 0,-27 0 15,-26 0 1,-79 0 0,-52 26-1,-131 27 1,-26-27 0,0 26-1,26 27 1,79-1 15,52-78-15,52 26-1,53 1 1,52-27 0,52 26 15,-183-79-16,1 1 1,-27 52 0</inkml:trace>
        </inkml:traceGroup>
      </inkml:traceGroup>
    </inkml:traceGroup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39:34.60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EBD69D1-1455-4D49-8DE5-FCC2B5AE0216}" emma:medium="tactile" emma:mode="ink">
          <msink:context xmlns:msink="http://schemas.microsoft.com/ink/2010/main" type="inkDrawing" rotatedBoundingBox="11827,5472 28295,6228 28277,6621 11809,5865" semanticType="underline" shapeName="Other">
            <msink:sourceLink direction="with" ref="{D3FD9F6C-E9B0-4650-B280-4B5A70BD0936}"/>
          </msink:context>
        </emma:interpretation>
      </emma:emma>
    </inkml:annotationXML>
    <inkml:trace contextRef="#ctx0" brushRef="#br0">0 106 0,'26'-27'0,"27"1"0,77 26 15,54 0-15,51 0 0,106-26 16,25 26 0,80-26-1,-1 26 1,78 0 0,1 0-1,26 0 1,26 26 15,-26-26-31,52 26 16,1-26-1,-1 0 1,26 26 15,-52-26-15,27 27-1,-27-1 1,26 26 0,0-26-1,27 27 1,-27-1 0,-26 0-1,0 27 1,0 0-1,26-53 1,-78 52 0,-26-25-1,-53-27 1,-79 0 0,-25 0 15,-105 0-31,-106-26 31,-103 27-15,-158-27-1,131 0 1</inkml:trace>
  </inkml:traceGroup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0:57.68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6BE388C-C227-4EA3-81A8-1E1BBBD38527}" emma:medium="tactile" emma:mode="ink">
          <msink:context xmlns:msink="http://schemas.microsoft.com/ink/2010/main" type="inkDrawing" rotatedBoundingBox="14726,3688 20781,7774 18753,10779 12698,6693" semanticType="callout" shapeName="Other">
            <msink:sourceLink direction="with" ref="{DB7D5903-4729-40E3-8997-4804E6636E22}"/>
            <msink:sourceLink direction="with" ref="{5028E79B-5D00-4F2F-89FF-CC60DA604431}"/>
          </msink:context>
        </emma:interpretation>
      </emma:emma>
    </inkml:annotationXML>
    <inkml:trace contextRef="#ctx0" brushRef="#br0">26 0 0,'79'-27'0,"-53"106"0,-26 183 16,0 104-16,-26 106 16,-53 25-1,53-25 1,26 25 0,0 1-1,26-79 1,-26-79-1,53-104 1,-27-53 0,26-104 15,-26-53-15,27-26-1,52 0 1,78 0-1,0 0 1,131 0 0,27 26-1,52 0 1,104 26 0,27 1-1,78-27 1,-26 53-1,-26-1 1,-105-25 0,-131 25-1,-130-26 17,-132-25-17,-104-106 1,-132-157-16,184 236 15</inkml:trace>
  </inkml:traceGroup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0:58.48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097C0E9-20BF-4342-9DBC-9CF1E64E77B5}" emma:medium="tactile" emma:mode="ink">
          <msink:context xmlns:msink="http://schemas.microsoft.com/ink/2010/main" type="inkDrawing" rotatedBoundingBox="18125,709 23587,5844 20857,8747 15396,3613" semanticType="callout" shapeName="Other">
            <msink:sourceLink direction="with" ref="{DB7D5903-4729-40E3-8997-4804E6636E22}"/>
            <msink:sourceLink direction="with" ref="{5028E79B-5D00-4F2F-89FF-CC60DA604431}"/>
          </msink:context>
        </emma:interpretation>
      </emma:emma>
    </inkml:annotationXML>
    <inkml:trace contextRef="#ctx0" brushRef="#br0">0 183 0,'210'-184'0,"26"184"16,52 0-1,78 27 1,79-1 0,27-26-1,78 0 1,26-26-1,26 26 1,-26 0 15,-52 26-15,-132-26 0,-103 26-1,-132 0 1,-79 0-1,-25 53 1,-53 26 0,-27 52-1,1 52 17,0 79-32,-26 79 15,-27 52 1,53 52-1,26 0 1,0 27 0,52-1-1,1-51 1,-27-54 0,0-130-1,-26-105 16,0-78-15,-79-53 0,-130-209-1,209 183 1</inkml:trace>
  </inkml:traceGroup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0:59.35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205328F-C79D-4C17-BCD9-DA1CD617BDFC}" emma:medium="tactile" emma:mode="ink">
          <msink:context xmlns:msink="http://schemas.microsoft.com/ink/2010/main" type="writingRegion" rotatedBoundingBox="16496,4765 18722,4765 18722,7043 16496,7043"/>
        </emma:interpretation>
      </emma:emma>
    </inkml:annotationXML>
    <inkml:traceGroup>
      <inkml:annotationXML>
        <emma:emma xmlns:emma="http://www.w3.org/2003/04/emma" version="1.0">
          <emma:interpretation id="{C8A5AF99-5B12-4B6B-9289-31F54DA52442}" emma:medium="tactile" emma:mode="ink">
            <msink:context xmlns:msink="http://schemas.microsoft.com/ink/2010/main" type="paragraph" rotatedBoundingBox="16496,4765 18722,4765 18722,7043 16496,704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79286DA-B453-4DB9-B13B-14BC58DF0D06}" emma:medium="tactile" emma:mode="ink">
              <msink:context xmlns:msink="http://schemas.microsoft.com/ink/2010/main" type="line" rotatedBoundingBox="16496,4765 18722,4765 18722,7043 16496,7043"/>
            </emma:interpretation>
          </emma:emma>
        </inkml:annotationXML>
        <inkml:traceGroup>
          <inkml:annotationXML>
            <emma:emma xmlns:emma="http://www.w3.org/2003/04/emma" version="1.0">
              <emma:interpretation id="{5028E79B-5D00-4F2F-89FF-CC60DA604431}" emma:medium="tactile" emma:mode="ink">
                <msink:context xmlns:msink="http://schemas.microsoft.com/ink/2010/main" type="inkWord" rotatedBoundingBox="16496,4765 18722,4765 18722,7043 16496,7043">
                  <msink:destinationLink direction="with" ref="{D6BE388C-C227-4EA3-81A8-1E1BBBD38527}"/>
                  <msink:destinationLink direction="with" ref="{5097C0E9-20BF-4342-9DBC-9CF1E64E77B5}"/>
                </msink:context>
              </emma:interpretation>
              <emma:one-of disjunction-type="recognition" id="oneOf0">
                <emma:interpretation id="interp0" emma:lang="it-IT" emma:confidence="0">
                  <emma:literal>in</emma:literal>
                </emma:interpretation>
                <emma:interpretation id="interp1" emma:lang="it-IT" emma:confidence="0">
                  <emma:literal>i</emma:literal>
                </emma:interpretation>
                <emma:interpretation id="interp2" emma:lang="it-IT" emma:confidence="0">
                  <emma:literal>io</emma:literal>
                </emma:interpretation>
                <emma:interpretation id="interp3" emma:lang="it-IT" emma:confidence="0">
                  <emma:literal>'p</emma:literal>
                </emma:interpretation>
                <emma:interpretation id="interp4" emma:lang="it-IT" emma:confidence="0">
                  <emma:literal>t</emma:literal>
                </emma:interpretation>
              </emma:one-of>
            </emma:emma>
          </inkml:annotationXML>
          <inkml:trace contextRef="#ctx0" brushRef="#br0">0 183 0,'392'-105'15,"-104"105"1,53 0 0,-27-26-1,-26 0 1,-78 0 0,-79 26-1,-79 0 1,-52 26-1,0 53 1,-26 78 0,0 26-1,26 26 1,0-25 0,0-80-1,0-25 1,0-53-1,-105-26 1,-78-183 0,183 183-1</inkml:trace>
          <inkml:trace contextRef="#ctx0" brushRef="#br0" timeOffset="-420.4899">811 445 0,'0'78'0,"0"106"0,-26 104 16,0 52-1,0 1 1,0-79-1,26-53 1,0-104 0,0-79-1,0-26 1,-105-210 0,0-78-1,0-78 1,105 366-1</inkml:trace>
          <inkml:trace contextRef="#ctx0" brushRef="#br0" timeOffset="186.8844">-210 314 0,'53'183'15,"-80"184"-15,27-367 31</inkml:trace>
        </inkml:traceGroup>
      </inkml:traceGroup>
    </inkml:traceGroup>
  </inkml:traceGroup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1:54.162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5E07F03-34EB-43C1-BA41-EEBAE4C2A187}" emma:medium="tactile" emma:mode="ink">
          <msink:context xmlns:msink="http://schemas.microsoft.com/ink/2010/main" type="writingRegion" rotatedBoundingBox="4491,9099 32377,9922 32141,17919 4255,17095"/>
        </emma:interpretation>
      </emma:emma>
    </inkml:annotationXML>
    <inkml:traceGroup>
      <inkml:annotationXML>
        <emma:emma xmlns:emma="http://www.w3.org/2003/04/emma" version="1.0">
          <emma:interpretation id="{57911F81-3AAB-404B-A6E4-1A3BD0ADEB01}" emma:medium="tactile" emma:mode="ink">
            <msink:context xmlns:msink="http://schemas.microsoft.com/ink/2010/main" type="paragraph" rotatedBoundingBox="5142,8977 29648,9865 29492,14169 4986,1328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03211DC-F3AA-45B1-ABC0-649ADB2911C2}" emma:medium="tactile" emma:mode="ink">
              <msink:context xmlns:msink="http://schemas.microsoft.com/ink/2010/main" type="inkBullet" rotatedBoundingBox="5111,9819 8438,9939 8312,13402 4986,13281"/>
            </emma:interpretation>
            <emma:one-of disjunction-type="recognition" id="oneOf0">
              <emma:interpretation id="interp0" emma:lang="it-IT" emma:confidence="0">
                <emma:literal>In</emma:literal>
              </emma:interpretation>
              <emma:interpretation id="interp1" emma:lang="it-IT" emma:confidence="0">
                <emma:literal>Su</emma:literal>
              </emma:interpretation>
              <emma:interpretation id="interp2" emma:lang="it-IT" emma:confidence="0">
                <emma:literal>Sin</emma:literal>
              </emma:interpretation>
              <emma:interpretation id="interp3" emma:lang="it-IT" emma:confidence="0">
                <emma:literal>In.</emma:literal>
              </emma:interpretation>
              <emma:interpretation id="interp4" emma:lang="it-IT" emma:confidence="0">
                <emma:literal>Sir</emma:literal>
              </emma:interpretation>
            </emma:one-of>
          </emma:emma>
        </inkml:annotationXML>
        <inkml:trace contextRef="#ctx0" brushRef="#br0">1571 105 0,'52'78'0,"-52"53"0,-26 0 15,0-26 1,0-53 0,26-26-1,0-26 1,0 0-1,0 0 1,0 0 0,0-26-1,0 0 17,0 0-17,26-53 1,-26 1-1,0-1 1,0 1 0,0 25-1,0 1 1,-26 0 0,26 52-1,0-27 1,0 27-1,0-26 1,0 26 0,0 0-1,0 0 17,0 0-32,0 0 15,0 0 1,0-26-1,0 26 1,0 0 15,0 0-15,0 0 0,0 0-1,0 0 1,0 0-1,0 0 17,0 0-32,0 0 15,0 0 1,0 0 0,0 0-1,0 0 1,-27 26-1,1 27 1,26 25 0,0-26-1,0 27 1,0 0 0,-26-27-1,-26 26 16,-27-25-15,-26 25 0,-52 1-1,0 26 1,0-1 0,26 54-1,26-1 1,79 105-1,52-53 1,53 27 0,52-53-1,26 26 1,26-104 0,27 79-1,-27 25 1,-26-26-1,-78-26 1,-105-52 15,-53-52-31,-52-1 32,-105 26-17,-52-130 1,-26-26-1,26-27 1,79 0 0,104 26-1,79 53 1,104-52 0,263-1 15,51 27-16,-182 52 1,-79-131 0,-131 131-1</inkml:trace>
        <inkml:trace contextRef="#ctx0" brushRef="#br0" timeOffset="607.3743">2147 2540 0,'78'183'0,"-78"-26"16,-26 53 15,26-27-15,0-130-1,0-53 1,26 0-1,27-27 1,52-104 0,26 0-1,-53 1 1,53 51 0,26 79-1,-78 0 1,-27 52-1,0 53 1,-25 26 0,-1 0 15,0-26-15,-26-27-1,26-52 1,27-104-1,51-132 1,-104 210 0</inkml:trace>
      </inkml:traceGroup>
      <inkml:traceGroup>
        <inkml:annotationXML>
          <emma:emma xmlns:emma="http://www.w3.org/2003/04/emma" version="1.0">
            <emma:interpretation id="{0FBE173F-DEBA-424C-9F64-8860EFE1F713}" emma:medium="tactile" emma:mode="ink">
              <msink:context xmlns:msink="http://schemas.microsoft.com/ink/2010/main" type="line" rotatedBoundingBox="12715,9252 29648,9865 29510,13694 12576,13080"/>
            </emma:interpretation>
          </emma:emma>
        </inkml:annotationXML>
        <inkml:traceGroup>
          <inkml:annotationXML>
            <emma:emma xmlns:emma="http://www.w3.org/2003/04/emma" version="1.0">
              <emma:interpretation id="{8CBE619F-F99F-423D-A523-A7206CD30343}" emma:medium="tactile" emma:mode="ink">
                <msink:context xmlns:msink="http://schemas.microsoft.com/ink/2010/main" type="inkWord" rotatedBoundingBox="26185,9740 29648,9865 29510,13694 26046,13568"/>
              </emma:interpretation>
              <emma:one-of disjunction-type="recognition" id="oneOf1">
                <emma:interpretation id="interp5" emma:lang="it-IT" emma:confidence="0">
                  <emma:literal>John</emma:literal>
                </emma:interpretation>
                <emma:interpretation id="interp6" emma:lang="it-IT" emma:confidence="0">
                  <emma:literal>- h n</emma:literal>
                </emma:interpretation>
                <emma:interpretation id="interp7" emma:lang="it-IT" emma:confidence="0">
                  <emma:literal>_ h n</emma:literal>
                </emma:interpretation>
                <emma:interpretation id="interp8" emma:lang="it-IT" emma:confidence="0">
                  <emma:literal>nhn</emma:literal>
                </emma:interpretation>
                <emma:interpretation id="interp9" emma:lang="it-IT" emma:confidence="0">
                  <emma:literal>. h n</emma:literal>
                </emma:interpretation>
              </emma:one-of>
            </emma:emma>
          </inkml:annotationXML>
          <inkml:trace contextRef="#ctx0" brushRef="#br0" timeOffset="2995.9848">21184-131 0,'26'105'15,"0"445"-15,-52-210 16,52 1 0,0 25-1,-26-25 1,27-1-1,-27-52 1,0-105 0,0-78-1,26-105 1,-26 0 0,78-105-1,27-104 1,0-1-1,0 27 17,25 52-17,-25 0 1,0 79 0,-26 52-1,25 78 1,-25 79-1,-27 53 1,-26-1 0,1 1-1,-1-27 1,0-78 0,0-27-1,-26-51 1,0-27-1,26-131 17,0 0-17,-26 131-15</inkml:trace>
          <inkml:trace contextRef="#ctx0" brushRef="#br0" timeOffset="3556.638">23305 2671 0,'78'157'0,"-25"-26"16,-27-26-1,-26 26 1,0-53 0,0-25-1,26-53 1,-26 0 0,53-53-1,25-78 1,27 0-1,0 27 1,26 51 0,-27 53-1,1 26 1,-26 79 15,-53 0-15,52 78-1,-25-26 1,-27 0 0,26-26-1,-26-52 1,-26-53 0,0-157-1,0 131 1</inkml:trace>
          <inkml:trace contextRef="#ctx0" brushRef="#br0" timeOffset="2139.4313">7620 1990 0,'52'0'0,"0"-26"0,27 26 0,52 0 16,0 0-16,78-26 15,27 26 1,52-26 0,26 26-1,53 26 1,52-26 0,0 0-1,26 26 1,53 0-1,-1-26 1,27 26 0,-1-26 15,27 0-15,0 26-1,0 1 1,-26-1-1,0 0 1,-53 0 0,-78 0-1,-53 1 1,-104-1 0,-105-26-1,-105 0 1,-52-26-1,-79-27 1,-26-25 0,52-1 15,53 1-15,26 51-1,53 54 1,-53-27-1,104 26 1,27 26 0,53 27-1,-1-53 1,53 79 0,-27-27-1,-52 1 1,-104-53-1,-80 26 1,-25-26 0,-53 53-1,-26-27 1,53 1 0,25-1-1,106 0 1,130-104-1,-183 52 1</inkml:trace>
        </inkml:traceGroup>
      </inkml:traceGroup>
    </inkml:traceGroup>
    <inkml:traceGroup>
      <inkml:annotationXML>
        <emma:emma xmlns:emma="http://www.w3.org/2003/04/emma" version="1.0">
          <emma:interpretation id="{FFFA09A1-4080-47A9-9817-D073F4001062}" emma:medium="tactile" emma:mode="ink">
            <msink:context xmlns:msink="http://schemas.microsoft.com/ink/2010/main" type="paragraph" rotatedBoundingBox="4365,13360 32251,14184 32141,17919 4255,1709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E234F59-6E1A-48FC-A97C-5FB607A1F303}" emma:medium="tactile" emma:mode="ink">
              <msink:context xmlns:msink="http://schemas.microsoft.com/ink/2010/main" type="line" rotatedBoundingBox="4365,13360 32251,14184 32141,17919 4255,17095"/>
            </emma:interpretation>
          </emma:emma>
        </inkml:annotationXML>
        <inkml:traceGroup>
          <inkml:annotationXML>
            <emma:emma xmlns:emma="http://www.w3.org/2003/04/emma" version="1.0">
              <emma:interpretation id="{02F7DA35-6112-4AF3-9E9F-0B970D202071}" emma:medium="tactile" emma:mode="ink">
                <msink:context xmlns:msink="http://schemas.microsoft.com/ink/2010/main" type="inkWord" rotatedBoundingBox="4430,13444 20202,14365 19995,17910 4223,16989"/>
              </emma:interpretation>
              <emma:one-of disjunction-type="recognition" id="oneOf2">
                <emma:interpretation id="interp10" emma:lang="it-IT" emma:confidence="0">
                  <emma:literal>garantitili</emma:literal>
                </emma:interpretation>
                <emma:interpretation id="interp11" emma:lang="it-IT" emma:confidence="0">
                  <emma:literal>guantai</emma:literal>
                </emma:interpretation>
                <emma:interpretation id="interp12" emma:lang="it-IT" emma:confidence="0">
                  <emma:literal>gabinetti"</emma:literal>
                </emma:interpretation>
                <emma:interpretation id="interp13" emma:lang="it-IT" emma:confidence="0">
                  <emma:literal>gasanti"</emma:literal>
                </emma:interpretation>
                <emma:interpretation id="interp14" emma:lang="it-IT" emma:confidence="0">
                  <emma:literal>guantai"</emma:literal>
                </emma:interpretation>
              </emma:one-of>
            </emma:emma>
          </inkml:annotationXML>
          <inkml:trace contextRef="#ctx0" brushRef="#br0" timeOffset="12730.508">1833 4137 0,'52'-52'0,"-52"52"16,-105-52-16,-130 130 0,-53-104 0,0 26 16,-27 52-1,27 27 1,105-1-1,104 1 1,106 26 15,77-1-15,184 27 0,27-26-1,-27 0 1,-53-27-1,-104-25 1,-131-27 0,-52 0-1,-184-26 1,-104 26 0,-27 53-1,27-1 1,-1 53-1,53 26 1,131 27 0,79-27-1,104-26 1,105-26 0,104-1 15,80-25-16,77-27 1,1-26 0,-78 53-1,-27-27 1,-131 27 0,-79-27-1,-25 27 1,-53-27-1,26-26 1,-52-78 0,78-157-1,-52 209 1</inkml:trace>
          <inkml:trace contextRef="#ctx0" brushRef="#br0" timeOffset="13041.982">1911 3718 0,'53'184'0,"-53"51"16,0-25 0,26 52-1,0-79 1,26-105 0,27-182-1,-79 104 16</inkml:trace>
          <inkml:trace contextRef="#ctx0" brushRef="#br0" timeOffset="14350.1728">1964 5839 0,'26'79'0,"-26"52"16,0 26-16,0 52 15,-26 1 1,52-27-1,-26-26 1,0-52 15,0-79-15,0-26 0,0-52-1,0-131 1,0 25-1,26 28 1,0 51 0,53 79-1,25 0 1,1 52 0,-26 53-1,-27 0 1,-78 0-1,0-27 1,-53 1 0,1-27-1,78-26 1,26 27 15,131 25-15,52-25-1,27-1 1,-53-52 0,1-52-1,-184 52 1</inkml:trace>
          <inkml:trace contextRef="#ctx0" brushRef="#br0" timeOffset="15066.563">4399 4740 0,'-26'-27'15,"-105"-25"-15,-53 52 0,1 26 0,78 53 16,79-1-1,52 53 17,105 53-17,79 25 1,-1 0 0,27 27-1,-53 0 1,-104-53-1,-79-52 1,-79-79 0,-78-52-1,-52-52 1,-1-26 0,1-27-1,52 0 1,104 26-1,53 53 1,105-26 0,104 26-1,27 52 1,-26 26 0,-79-26 15,-53 1-16,-26-54 1,-52 27 0</inkml:trace>
          <inkml:trace contextRef="#ctx0" brushRef="#br0" timeOffset="15611.6425">4975 6127 0,'52'184'0,"-25"-80"15,-27 54 1,0-54-1,26-25 1,-26-53 0,0-26-1,26-26 1,26-105 0,1 0-1,-1 26 1,27 27-1,-1 25 1,1 53 0,-27 53-1,0 25 1,1 53 0,-53-26 15,26 0-16,-52-27 1,26-52 0,52-52-1,53-79 1,-105 105 0</inkml:trace>
          <inkml:trace contextRef="#ctx0" brushRef="#br0" timeOffset="15957.182">6101 6285 0,'131'0'0,"-26"0"0,-1-27 16,27 27-16,-26 0 16,0 0-1,-53 27 1,-26-27 0,-26 0 15,-26 0-31,0-27 15,26-51 1,0-1 0,26-26-1,-26 105 1</inkml:trace>
          <inkml:trace contextRef="#ctx0" brushRef="#br0" timeOffset="16704.7196">7096 5394 0,'52'0'0,"-25"53"0,-27 77 0,0 54 15,0 51 1,0 1 0,26-26-1,-26-53 1,0-26 0,0-105-1,-26-26 1,-1-26-1,27-105 1,0 26 0,53-26-1,25 0 1,27 79 0,26 52-1,0 0 1,-53 52-1,-25-26 1,-53 27 15,-79-1-15,-25-52 0,-27 26-1,26-26 1,52 26-1,53 1 1,79 25 0,52 79-1,26-53 1,-26 27 0,-52-52-1,-27-1 1,-52-52-1,-26 0 1,52-52 0,52-27-1,-78 79 1</inkml:trace>
          <inkml:trace contextRef="#ctx0" brushRef="#br1" timeOffset="38390.1024">2540 5289 0,'-53'0'0,"27"53"16,-26 104-16,52-26 0,0 0 15,52 0 1,27-27 0,-1-51-1,27-53 16,-26-131-15,-1 0 0,-52-26-1,-52 0 1,-52 26 0,25 78-1,1 27 1,-27 79-1,53 78 1,26-1 0,79 1-1,-1-26 1,-25-79 0,-27-52 15,-26-52-31,-79-53 15,-52 26 1,0 157 0,158-26 15,-27-26-31</inkml:trace>
          <inkml:trace contextRef="#ctx0" brushRef="#br0" timeOffset="17617.7254">9479 4844 0,'78'210'0,"-104"-27"15,0 27 1,0 25 0,26-25-1,26-27 1,-26-26-1,26-104 1,27-53 0,25-131-1,27-27 17,-105 158-17</inkml:trace>
          <inkml:trace contextRef="#ctx0" brushRef="#br0" timeOffset="17882.4783">10814 4949 0,'-26'314'0,"26"-26"16,-26 27 0,26-54-1,26-51 1,53-79 0,104-184-1,-183 53 1</inkml:trace>
          <inkml:trace contextRef="#ctx0" brushRef="#br0" timeOffset="18209.526">12202 5001 0,'105'184'0,"-79"51"16,-78 27 0,26 26 15,52 79-16,26-184 1,53-130 0,26-53-1,-131 0 1</inkml:trace>
          <inkml:trace contextRef="#ctx0" brushRef="#br0" timeOffset="18489.8526">13695 5237 0,'131'288'0,"-131"-78"16,0-1-1,26 79 1,52-157 0,-78-131-1</inkml:trace>
          <inkml:trace contextRef="#ctx0" brushRef="#br0" timeOffset="19034.9321">8720 6520 0,'-27'0'16,"106"0"-16,209 26 0,105-52 0,104 0 15,79 26 1,27 26 0,51 0 15,1 1-16,-1-1 1,-51 78 0,-106 1-1,-130 0 1,-105-26 0,-131-27-1,-27-104 1,-104 52-1</inkml:trace>
        </inkml:traceGroup>
        <inkml:traceGroup>
          <inkml:annotationXML>
            <emma:emma xmlns:emma="http://www.w3.org/2003/04/emma" version="1.0">
              <emma:interpretation id="{0C779690-6192-4C71-9746-39354720750D}" emma:medium="tactile" emma:mode="ink">
                <msink:context xmlns:msink="http://schemas.microsoft.com/ink/2010/main" type="inkWord" rotatedBoundingBox="23441,13924 32251,14184 32148,17679 23337,17418"/>
              </emma:interpretation>
              <emma:one-of disjunction-type="recognition" id="oneOf3">
                <emma:interpretation id="interp15" emma:lang="it-IT" emma:confidence="0">
                  <emma:literal>China</emma:literal>
                </emma:interpretation>
                <emma:interpretation id="interp16" emma:lang="it-IT" emma:confidence="0">
                  <emma:literal>Ematina</emma:literal>
                </emma:interpretation>
                <emma:interpretation id="interp17" emma:lang="it-IT" emma:confidence="0">
                  <emma:literal>Canina</emma:literal>
                </emma:interpretation>
                <emma:interpretation id="interp18" emma:lang="it-IT" emma:confidence="0">
                  <emma:literal>Chinata</emma:literal>
                </emma:interpretation>
                <emma:interpretation id="interp19" emma:lang="it-IT" emma:confidence="0">
                  <emma:literal>Etrhnbe</emma:literal>
                </emma:interpretation>
              </emma:one-of>
            </emma:emma>
          </inkml:annotationXML>
          <inkml:trace contextRef="#ctx0" brushRef="#br0" timeOffset="21341.7845">20477 4504 0,'26'0'0,"-78"0"16,-263-26-16,80 52 0,-1 0 31,27 0-31,78 0 16,52 1 0,79-1-1,105 52 16,131 27-15,52 0 0,-27 0-1,-103-27 1,-106 1 0,-131-27-1,-156-26 1,-106 27-1,-25 25 1,-27 27 0,105 78-1,105-26 1,104 27 0,131-1-1,105 0 1,79-26-1,105-52 1,25-26 0,-25-27-1,-53-104 17,-53 52-17,-51 0 1,-106 0-1,-52 0 1,-26 26 0,-52-26-1,0-105 1,52 105 0</inkml:trace>
          <inkml:trace contextRef="#ctx0" brushRef="#br0" timeOffset="21637.6848">20398 4111 0,'0'26'0,"53"79"16,-53 314-16,0-183 15,52-105 1,-52-131-1</inkml:trace>
          <inkml:trace contextRef="#ctx0" brushRef="#br0" timeOffset="22903.0459">20870 5944 0,'26'26'0,"-26"79"0,0 26 0,0 0 15,-26 78 1,26-52-1,-27 79 1,27-53 0,27-25-1,-27-54 1,0-78 0,0-26-1,0-52 1,-27-105-1,1 26 17,-26 0-32,52 26 31,52 27-15,79 25-1,0 80 1,0 25 15,-26 0-15,-27 27-1,-51-27 1,-80 1 0,-25-1-1,25 0 1,1 1-1,78-1 1,53 27 0,-1-27-1,27 53 1,-27-53 0,-25 1-1,-27-1 1,0-26-1,27-104 1,-53 78 0</inkml:trace>
          <inkml:trace contextRef="#ctx0" brushRef="#br0" timeOffset="23681.7309">22257 4635 0,'53'131'16,"-53"26"-16,-26 79 0,-1 25 31,54 1-16,-1 26 1,-26-78 0,0-27-1,26-78 1,-26-53 0,0-78-1,26 0 1,27-131-1,-1-27 1,26 27 0,27 26-1,0 79 1,-53 52 0,27 0-1,-27 79 1,-26 25-1,1 53 1,-1 27 0,0-27 15,0-26-15,-26-27-1,0-51 1,0-27-1,0-26 1,0-79 0,26 1 15,-26 78-31</inkml:trace>
          <inkml:trace contextRef="#ctx0" brushRef="#br0" timeOffset="24398.1211">23645 6389 0,'0'53'0,"0"25"16,0 53-16,0-26 0,0 0 16,0-1-1,26-51 1,-26-53 0,27 0-1,-1-79 1,26-26-1,27 1 1,-1-1 15,-25 26-15,25 53 0,1 26-1,-27 26 1,1 27-1,-27 25 1,0 27 0,-26 26-1,26-26 1,-26-27 0,26-52-1,0-26 1,27-78-1,25-27 1,-78 105 0</inkml:trace>
          <inkml:trace contextRef="#ctx0" brushRef="#br0" timeOffset="24740.7425">24850 6834 0,'78'-26'15,"1"26"-15,26 0 0,26 26 0,26-26 32,26 53-17,-104-53 1,-53 26 0,0-52-1,0-53 1,-26 79-1</inkml:trace>
          <inkml:trace contextRef="#ctx0" brushRef="#br0" timeOffset="25656.6691">26133 5656 0,'78'26'0,"-51"27"15,-27 78-15,-27 78 0,1 27 16,0 52 15,0 26-15,26-131-1,0-78 1,0-105 0,0 0-1,26-209 1,0 25-1,27 27 1,-1 52 15,0 27-15,53 78 0,0 26-1,26 53 1,-79 51-1,1-51 1,-53 0 0,-27-27-1,1-26 1,26 0 0,-26 1-1,0-54 1,-27 27-1,1-52 1,-53 0 0,-26-1-1,0 1 1,27 26 15,78 26-31,26 0 31,26 52-15,78 0 0,1 27-1,26 0 1,26 25 0,27 27-1,-1 26 1,-52-26-1,-79-52 1,-52-79 0,0 0-1</inkml:trace>
          <inkml:trace contextRef="#ctx0" brushRef="#br0" timeOffset="33477.5774">22703 6389 0,'0'0'0</inkml:trace>
        </inkml:traceGroup>
      </inkml:traceGroup>
    </inkml:traceGroup>
  </inkml:traceGroup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2:37.873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8CB9698-721E-41E4-AA1D-86F0A97BB0AE}" emma:medium="tactile" emma:mode="ink">
          <msink:context xmlns:msink="http://schemas.microsoft.com/ink/2010/main" type="writingRegion" rotatedBoundingBox="2892,265 33723,2498 32888,14023 2058,11790"/>
        </emma:interpretation>
      </emma:emma>
    </inkml:annotationXML>
    <inkml:traceGroup>
      <inkml:annotationXML>
        <emma:emma xmlns:emma="http://www.w3.org/2003/04/emma" version="1.0">
          <emma:interpretation id="{6D4DC6FB-F2FA-45D5-A083-8344E8635D8D}" emma:medium="tactile" emma:mode="ink">
            <msink:context xmlns:msink="http://schemas.microsoft.com/ink/2010/main" type="paragraph" rotatedBoundingBox="2892,265 33004,2446 32515,9209 2402,702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6BC88A8-FD7B-4B8E-BC7A-6D590B3C624A}" emma:medium="tactile" emma:mode="ink">
              <msink:context xmlns:msink="http://schemas.microsoft.com/ink/2010/main" type="line" rotatedBoundingBox="2892,265 33004,2446 32515,9209 2402,7028"/>
            </emma:interpretation>
          </emma:emma>
        </inkml:annotationXML>
        <inkml:traceGroup>
          <inkml:annotationXML>
            <emma:emma xmlns:emma="http://www.w3.org/2003/04/emma" version="1.0">
              <emma:interpretation id="{19E66779-FB56-4D67-B0B6-660561458882}" emma:medium="tactile" emma:mode="ink">
                <msink:context xmlns:msink="http://schemas.microsoft.com/ink/2010/main" type="inkWord" rotatedBoundingBox="2868,600 15840,1539 15374,7967 2402,7028"/>
              </emma:interpretation>
              <emma:one-of disjunction-type="recognition" id="oneOf0">
                <emma:interpretation id="interp0" emma:lang="it-IT" emma:confidence="0">
                  <emma:literal>Miasino</emma:literal>
                </emma:interpretation>
                <emma:interpretation id="interp1" emma:lang="it-IT" emma:confidence="0">
                  <emma:literal>Tirarsene.</emma:literal>
                </emma:interpretation>
                <emma:interpretation id="interp2" emma:lang="it-IT" emma:confidence="0">
                  <emma:literal>Evasa...</emma:literal>
                </emma:interpretation>
                <emma:interpretation id="interp3" emma:lang="it-IT" emma:confidence="0">
                  <emma:literal>girarsene.</emma:literal>
                </emma:interpretation>
                <emma:interpretation id="interp4" emma:lang="it-IT" emma:confidence="0">
                  <emma:literal>Evasa....</emma:literal>
                </emma:interpretation>
              </emma:one-of>
            </emma:emma>
          </inkml:annotationXML>
          <inkml:trace contextRef="#ctx0" brushRef="#br0">2769-417 0,'27'-104'0,"-27"156"15,26 315-15,-52-184 0,26-105 16,0-78 0</inkml:trace>
          <inkml:trace contextRef="#ctx0" brushRef="#br0" timeOffset="-404.9162">3005 2 0,'0'-52'0,"-157"78"0,-79 0 16,-52 53-16,-104 26 16,25-1-1,79 1 1,78 0-1,132-27 1,183-25 0,156-53-1,106 26 1,0-26 0,-1 52-1,-130 27 1,-184-27-1,-156 53 1,-132 0 15,-105 26-15,-104 52 0,-26 26-1,26 53 1,104 53-1,80-1 1,156-26 0,157-53-1,105-51 1,184-27 0,52-79-1,25-25 1,-77-1-1,-53-26 1,-52 1 0,-27-27-1,-130 0 1,-27 0 15,-78 26-15,-27-52-1,53 26-15</inkml:trace>
          <inkml:trace contextRef="#ctx0" brushRef="#br0" timeOffset="342.6214">2377 3459 0,'209'314'0,"-183"-78"16,-78 26-1,26-210 1,26-52-1</inkml:trace>
          <inkml:trace contextRef="#ctx0" brushRef="#br0" timeOffset="1012.2905">3110 4009 0,'78'131'0,"-51"78"0,-27 105 15,-79 1 1,1-1 0,51-209-1,27-53 1,0-26 0,53-52 15,104-79-31,52-52 15,1 78 1,-27 53 15,-104 26-31,-79 26 16,-79 53 0,-130 26 15,-53 26-16,209-53 1,80 53 0,156-26-1,79 0 1,-27-1 0,-51-25-1,-80-53 1,1-52-1,-26-157 1,-79 183 15</inkml:trace>
          <inkml:trace contextRef="#ctx0" brushRef="#br1" timeOffset="5627.9419">4629 2568 0,'-53'0'0,"53"53"0,0 78 15,26 0-15,79 26 16,26-79-1,52-25 1,1-53 0,-1-53-1,-26-51 1,-52-80 0,-79-51-1,-104-27 1,-80 79-1,-51 25 1,-27 80 0,-26 104-1,27 79 1,51 78 15,80 27-15,130-27-1,52 0 1,53-78 0,53-53-1,25-26 1,-52-78 0,-26-26-1,-78 25 1,-53 53-1,0 0 1,26 79 0,0 52-1,26 0 1,53-27 15,26-25-15,0-27-16,-79-26 15,-26-26 1,-26-52 15,0 52-31</inkml:trace>
          <inkml:trace contextRef="#ctx0" brushRef="#br1" timeOffset="6219.7425">5912 3302 0,'157'262'0,"-105"-1"16,-52 1 0,-26 0-1,-26-131 1,26-79 0,26-25-1,0-54 1,-53-51-1,79-79 1,105 0 0,53 78-1,51 79 1,-51 26 0,-106 0-1,-78 27 1,-52 52-1,-105 52 1,26-26 0,157 26 15,131 0-31,105-26 31,26-53-15,-105-130-1,-183 52 1</inkml:trace>
          <inkml:trace contextRef="#ctx0" brushRef="#br0" timeOffset="1650.8122">7902 1233 0,'-314'-26'0,"-27"183"16,132 0 0,78 53-1,131-1 1,157 27-1,131-1 1,79 1 0,-27 26-1,-78 0 1,-184-53 0,-130-52-1,-131-52 1,-105-79-1,0-52 17,26-26-17,131-27 1,131 27 0,157-53-1,131 53 1,79 52-1,-79 26 1,-131-26 0,-79-26-1,-78 26 1</inkml:trace>
          <inkml:trace contextRef="#ctx0" brushRef="#br0" timeOffset="2136.515">9290 3406 0,'104'210'0,"-104"-1"16,0-52-1,27-52 1,25-79 0,0-26 15,27-157-15,-27-26-1,27 0 1,-1 78-1,1 53 1,26 52 0,-1 78-1,27 79 1,-52 27 0,-53-54-1,0-51 1,-26-53-1,26-78 1,53-79 0,-79 131-1</inkml:trace>
          <inkml:trace contextRef="#ctx0" brushRef="#br0" timeOffset="2743.8893">10887 3825 0,'52'-26'16,"79"0"-16,0 0 0,26 26 0,-78 26 15,-27-26 1,-26-26-1,1-27 1,-27 53 0</inkml:trace>
          <inkml:trace contextRef="#ctx0" brushRef="#br0" timeOffset="3307.4606">12144 3040 0,'131'52'0,"-105"79"15,26 79-15,-52 51 16,0 27-1,0-78 1,0-131 0,0-53-1,0-26 17,-78-105-17,-27-78 1,105-1-1,79 106 1,25 52 0,80 26-1,-1 52 1,-52 27 0,-105-27-1,-52 0 1,-53 53-1,-25-26 1,77 52 0,106 26-1,26-26 17,-27-131-32,-78 0 15</inkml:trace>
        </inkml:traceGroup>
        <inkml:traceGroup>
          <inkml:annotationXML>
            <emma:emma xmlns:emma="http://www.w3.org/2003/04/emma" version="1.0">
              <emma:interpretation id="{CCD3E385-3149-4EEF-88A2-69E0AF4A0A85}" emma:medium="tactile" emma:mode="ink">
                <msink:context xmlns:msink="http://schemas.microsoft.com/ink/2010/main" type="inkWord" rotatedBoundingBox="16263,3201 19261,3418 19216,4050 16218,3833"/>
              </emma:interpretation>
              <emma:one-of disjunction-type="recognition" id="oneOf1">
                <emma:interpretation id="interp5" emma:lang="it-IT" emma:confidence="0">
                  <emma:literal>-</emma:literal>
                </emma:interpretation>
                <emma:interpretation id="interp6" emma:lang="it-IT" emma:confidence="0">
                  <emma:literal>_</emma:literal>
                </emma:interpretation>
                <emma:interpretation id="interp7" emma:lang="it-IT" emma:confidence="0">
                  <emma:literal>.</emma:literal>
                </emma:interpretation>
                <emma:interpretation id="interp8" emma:lang="it-IT" emma:confidence="0">
                  <emma:literal>o</emma:literal>
                </emma:interpretation>
                <emma:interpretation id="interp9" emma:lang="it-IT" emma:confidence="0">
                  <emma:literal>°</emma:literal>
                </emma:interpretation>
              </emma:one-of>
            </emma:emma>
          </inkml:annotationXML>
          <inkml:trace contextRef="#ctx0" brushRef="#br1" timeOffset="11572.2243">13610 2307 0,'105'0'0,"78"0"0,105-27 15,53 27 1,25 0-1,-25 0 1,-27 27 0,-52-1-1,-79 0 1,-104 0 15,-79-26-31,-105-52 16,-52-27 15,0 1-15,52-1-1,53 27 1,78 52 0,26 0-1,79 0 1,105 26-1,52 53 1,-26-1 0,-131-26-1,-131 1 1,-53-1 0,-130 79-1,-26-26 1,-1-27-1,210-78 1</inkml:trace>
        </inkml:traceGroup>
        <inkml:traceGroup>
          <inkml:annotationXML>
            <emma:emma xmlns:emma="http://www.w3.org/2003/04/emma" version="1.0">
              <emma:interpretation id="{3CE274C4-1245-412C-9E41-5859B9AAE66E}" emma:medium="tactile" emma:mode="ink">
                <msink:context xmlns:msink="http://schemas.microsoft.com/ink/2010/main" type="inkWord" rotatedBoundingBox="22308,1671 33004,2446 32623,7711 21927,6937"/>
              </emma:interpretation>
              <emma:one-of disjunction-type="recognition" id="oneOf2">
                <emma:interpretation id="interp10" emma:lang="it-IT" emma:confidence="0">
                  <emma:literal>Gatin...</emma:literal>
                </emma:interpretation>
                <emma:interpretation id="interp11" emma:lang="it-IT" emma:confidence="0">
                  <emma:literal>Gatin.</emma:literal>
                </emma:interpretation>
                <emma:interpretation id="interp12" emma:lang="it-IT" emma:confidence="0">
                  <emma:literal>Galatina</emma:literal>
                </emma:interpretation>
                <emma:interpretation id="interp13" emma:lang="it-IT" emma:confidence="0">
                  <emma:literal>Cekia</emma:literal>
                </emma:interpretation>
                <emma:interpretation id="interp14" emma:lang="it-IT" emma:confidence="0">
                  <emma:literal>Ghana</emma:literal>
                </emma:interpretation>
              </emma:one-of>
            </emma:emma>
          </inkml:annotationXML>
          <inkml:trace contextRef="#ctx0" brushRef="#br0" timeOffset="15379.9899">25918 2045 0,'26'26'0,"-26"183"0,26 132 31,-26 52-31,-52 26 16,25-27 0,-25-51-1,52-106 1,-26-51-1,26-106 1,0-51 0,26-27-1,79-158 1,52-51 0,26 52-1,-52 78 1,0 27-1,-52 78 17,-27 79-17,-78 130 1,26-51 0,0-27 15,26-52-16,0-27 1,-26-52 0,-26-78-1,26-105 1,0 157 0</inkml:trace>
          <inkml:trace contextRef="#ctx0" brushRef="#br0" timeOffset="13978.3569">23247 683 0,'104'-52'0,"-156"52"0,-131 0 0,-158 52 16,-52-26-16,1 27 15,25-1 1,79 53-1,157-27 1,157-25 0,158 25-1,130-25 1,-26 25 0,-131 27-1,-183 0 1,-210 26-1,-235 26 1,-158 131 0,106-26-1,104 26 1,131 52 0,183-26-1,131 1 1,105-27 15,131-27-15,131-77-1,-1-106 1,-25-25 0,-131-80-1,-132 1 1,-51-26-1,-1 0 1,-52-1 0,0 53-1,0 26 1,-52 53 0,26 52-1,-1 0 1,54-79-1,51-157 1,-78 105 0</inkml:trace>
          <inkml:trace contextRef="#ctx0" brushRef="#br0" timeOffset="14663.5997">22094 3694 0,'53'53'0,"-27"209"16,-26 0-16,-79 78 15,1 0 17,26-78-17,52-105 1,0-52 0,0-105-1,0 0 1,0-131-1,104-78 1,1 52 0,52 52-1,0 52 1,-52 80 0,-26-1-1,-79 79 1,-105-1-1,-26-25 1,-26-27 0,26 27-1,78-27 1,80 1 15,104 51-15,52 1-1,53 0 1,-106-1 0,-25-51-1,-79-27 1,1-52 0,25-105-1,-52 131 1</inkml:trace>
          <inkml:trace contextRef="#ctx0" brushRef="#br1" timeOffset="20254.5517">23142 3982 0,'105'0'0,"-79"27"15,79 182-15,-1-156 16,27-53 0,26-53-1,0-52 1,-26-26 0,-52-52-1,-27-26 1,-78-1-1,-52 53 1,-53 26 15,-53 79-15,-25 78 0,26 79-1,52 52 1,26 52-1,79 1 1,52-27 0,26-26-1,53-52 1,26-79 0,0-78-1,0-27 1,-53 1-1,-25 25 1,-53 27 0,0 26-1,26 52 1,-26 79 0,52 27-1,1-28 1,25-25-1,-52-26 17,1-27-17,-27-52 1,26-78 0,-26 78-1</inkml:trace>
          <inkml:trace contextRef="#ctx0" brushRef="#br1" timeOffset="20908.6471">24399 4218 0,'26'131'16,"-26"26"-16,-52 53 0,25-1 15,1-26 1,0 1 0,26-79-1,-26-27 16,26-52-15,0-26 0,26-104-1,26-27 1,27 0 0,26 26-1,-1 53 1,-25 52-1,26 0 1,-53 52 0,-52 0-1,-52 27 1,-105-27 0,26-26-1,52 1 1,53-1-1,52 0 17,131 79-32,79-27 15,-53 53 17,-52-52-17,-131-27 1,0-52-1</inkml:trace>
          <inkml:trace contextRef="#ctx0" brushRef="#br0" timeOffset="16002.9379">27384 4820 0,'0'158'0,"-26"-1"15,0 26 1,-1 53 15,27-105-15,0-105-1,0-26 1,0-26 0,79-132-1,-1-51 1,53-1 0,0 80-1,-26 51 1,-26 53-1,-27 52 1,0 53 0,-52 51-1,0 28 1,-26 25 0,26-52-1,0-26 1,0-53-1,0-52 17,0-79-17,53-78 1,-53 157 0</inkml:trace>
          <inkml:trace contextRef="#ctx0" brushRef="#br0" timeOffset="16548.0174">28300 5397 0,'53'0'16,"340"-27"-16,-289 27 15,-25 27 1,-53-27 0,-26 0-1,-26 26 1,-26-79 0,52-51-1,0 104 16</inkml:trace>
          <inkml:trace contextRef="#ctx0" brushRef="#br0" timeOffset="17182.6414">29322 4454 0,'104'26'0,"-77"53"0,-27 104 0,-53 53 16,1 25 0,-1-25-1,80-79 1,-27-52-1,0-53 1,0-52 0,-27-52-1,-25-105 1,104 0 0,27 52-1,26 53 1,26 25-1,-27 54 1,-25-1 0,-79 0-1,-79 26 1,-78 1 15,0-1-15,79 27-1,78-1 1,78 1 0,106-1 15,25 27-15,-52-26-1,-78-53 1,-106-52-1,27 26 1</inkml:trace>
        </inkml:traceGroup>
      </inkml:traceGroup>
    </inkml:traceGroup>
    <inkml:traceGroup>
      <inkml:annotationXML>
        <emma:emma xmlns:emma="http://www.w3.org/2003/04/emma" version="1.0">
          <emma:interpretation id="{EE5B9AA7-D29A-47F2-8355-736B5A4B5AC0}" emma:medium="tactile" emma:mode="ink">
            <msink:context xmlns:msink="http://schemas.microsoft.com/ink/2010/main" type="paragraph" rotatedBoundingBox="3475,8299 33131,10020 32906,13891 3250,1217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49C1F95-AE7D-43CD-9E3D-3EE5E55E9FDD}" emma:medium="tactile" emma:mode="ink">
              <msink:context xmlns:msink="http://schemas.microsoft.com/ink/2010/main" type="inkBullet" rotatedBoundingBox="3391,9753 4783,9834 4707,11135 3315,11054"/>
            </emma:interpretation>
            <emma:one-of disjunction-type="recognition" id="oneOf3">
              <emma:interpretation id="interp15" emma:lang="it-IT" emma:confidence="0">
                <emma:literal>•</emma:literal>
              </emma:interpretation>
            </emma:one-of>
          </emma:emma>
        </inkml:annotationXML>
        <inkml:trace contextRef="#ctx0" brushRef="#br1" timeOffset="25378.2954">753 9089 0,'53'157'16,"-1"-52"-1,27-27 1,51-26 0,1-52-1,0-52 1,26 0-1,-26-53 1,-26-26 0,-53-26-1,-52 0 1,-78 0 0,-27 26-1,-52 78 1,-26 53-1,-1 79 17,1 104-32,52 1 15,105 25 1,78-26 0,53-52 15,52-78-16,27-53 1,-27-53 0,-53-25-1,-25 25 1,-79 27 0,0 26-1,0 26 1,26 53-1,27 52 1,51 0 0,1-26-1,0-53 1,-27-52 0,-25-79-1,-53 79 1</inkml:trace>
      </inkml:traceGroup>
      <inkml:traceGroup>
        <inkml:annotationXML>
          <emma:emma xmlns:emma="http://www.w3.org/2003/04/emma" version="1.0">
            <emma:interpretation id="{0A5A73FF-D1C5-4E6C-B48D-8A2AEB9ABEA8}" emma:medium="tactile" emma:mode="ink">
              <msink:context xmlns:msink="http://schemas.microsoft.com/ink/2010/main" type="line" rotatedBoundingBox="5190,8399 33131,10020 32906,13891 4965,12270"/>
            </emma:interpretation>
          </emma:emma>
        </inkml:annotationXML>
        <inkml:traceGroup>
          <inkml:annotationXML>
            <emma:emma xmlns:emma="http://www.w3.org/2003/04/emma" version="1.0">
              <emma:interpretation id="{85FD0CB9-E124-4277-B117-662426ECB344}" emma:medium="tactile" emma:mode="ink">
                <msink:context xmlns:msink="http://schemas.microsoft.com/ink/2010/main" type="inkWord" rotatedBoundingBox="5230,8749 13484,10002 13094,12572 4840,11319"/>
              </emma:interpretation>
              <emma:one-of disjunction-type="recognition" id="oneOf4">
                <emma:interpretation id="interp16" emma:lang="it-IT" emma:confidence="0">
                  <emma:literal>Caban</emma:literal>
                </emma:interpretation>
                <emma:interpretation id="interp17" emma:lang="it-IT" emma:confidence="0">
                  <emma:literal>Annaba</emma:literal>
                </emma:interpretation>
                <emma:interpretation id="interp18" emma:lang="it-IT" emma:confidence="0">
                  <emma:literal>Ruba.</emma:literal>
                </emma:interpretation>
                <emma:interpretation id="interp19" emma:lang="it-IT" emma:confidence="0">
                  <emma:literal>Annaba.</emma:literal>
                </emma:interpretation>
                <emma:interpretation id="interp20" emma:lang="it-IT" emma:confidence="0">
                  <emma:literal>Rabat</emma:literal>
                </emma:interpretation>
              </emma:one-of>
            </emma:emma>
          </inkml:annotationXML>
          <inkml:trace contextRef="#ctx0" brushRef="#br1" timeOffset="28665.3158">2508 8094 0,'52'-53'0,"0"1"0,1 0 15,-27-27-15,0 53 16,-26 26-1,0 0 1,0 26 0,-26 53-1,26 25 1,0 53 0,0-52-1,0-26 1,0-27-1,-26-26 1,26 0 0,0-26-1,0-26 1,0 0 0,-26 0-1,-1 26 1,-25 26 15,0 0-15,52-26-1,0 26 1,78 27 0,53-1-1,0-26 1,-26-26-1,-105 0 1</inkml:trace>
          <inkml:trace contextRef="#ctx0" brushRef="#br1" timeOffset="25705.3431">2481 9534 0,'53'209'0,"-53"-52"16,-26-52-1,26-52 1,0-53-1,0-79 1,52-52 0,-52 131 15</inkml:trace>
          <inkml:trace contextRef="#ctx0" brushRef="#br1" timeOffset="27573.212">4157 8408 0,'0'26'16,"-52"53"-16,-27 25 0,-52 53 0,-26 27 31,26-1-15,27 0-1,25-78 1,27 0 0,-1-53-1,53-52 1,0-52 0,27-79-1,-1-79 1,-26-25-1,0 25 1,-26 53 0,-1 26-1,-25 105 1,52 26 0,26 26-1,53 53 1,26 78-1,25 52 17,-25 1-17,0-27 1,-27 0 0,27-78-1,-26-26 1,-53-27-1,0-78 1,-26-53 0,-26-25-1,26 104 1</inkml:trace>
          <inkml:trace contextRef="#ctx0" brushRef="#br1" timeOffset="29241.5427">4184 9508 0,'78'52'0,"-52"0"0,-26 53 0,0-26 16,0-53-16,26-26 15,1 0 1,25-26-1,27-53 17,-1 27-17,-26-1 1,27 53 0,-53 27-1,27 25 1,-27 79-1,0-26 1,26-1 0,-25-77-1,25-80 1,0-52 0,27-25-1,-79 130 1</inkml:trace>
          <inkml:trace contextRef="#ctx0" brushRef="#br1" timeOffset="29771.0485">5309 9141 0,'393'52'0,"-183"-25"0,-27-27 16,-26-79-1,-157 79 1</inkml:trace>
          <inkml:trace contextRef="#ctx0" brushRef="#br1" timeOffset="29599.7378">5624 8801 0,'52'78'16,"-52"27"-16,-26 26 0,26-26 16,0-27 15,26 1-16,0-53 1,-52-26 0,0-52-1,26 52 1</inkml:trace>
          <inkml:trace contextRef="#ctx0" brushRef="#br1" timeOffset="30580.8809">7404 8172 0,'53'79'0,"-27"52"16,0 78-16,-26 53 16,-26 26-1,0 26 1,26-104-1,0-53 1,0-131 15,26 0-31,-26-52 32,78-52-17,53-53 1,-26 26-1,52 79 1,0 26 15,27 78-31,-80 27 16,-25 52 0,-131-52-1,-53-27 1,-78-51-1,-53-54 1,26-25 15,-25-27-15,182 1-16,53 78 16</inkml:trace>
          <inkml:trace contextRef="#ctx0" brushRef="#br1" timeOffset="32220.0081">9656 9167 0,'0'0'16,"-52"79"-16,-53 26 0,0 78 0,-52 0 31,53 27-31,25-53 31,53-79-15,26-25 0,-26-53-1,52-105 1,0-78 0,-26-53 15,-26 0-16,0 105 1,26 105 0,0 52-1,78 1 1,53 103 0,-26 54-1,26 51 16,-53-25-15,-25-53 0,-1-105-1,-26-78 1,-26-79 15,0 105-15</inkml:trace>
          <inkml:trace contextRef="#ctx0" brushRef="#br1" timeOffset="32656.0717">8268 8617 0,'0'-52'16,"53"26"-16,104 26 15,210 105-15,-289-79 16,-78 52-1,-78-25 1,-53-1 0,0 27-1,52-27 17,53 0-17,78 1-15,53 25 16,52 1-1,-26-27 1,0-26 0,-131-26-1</inkml:trace>
          <inkml:trace contextRef="#ctx0" brushRef="#br1" timeOffset="33153.4541">9944 10188 0,'27'236'0,"-27"-131"15,26-53 1,0-52 0,0-26-1,26-52 1,-25-1-1,25 27 1,-26 52 0,27 26-1,25 52 17,-26 27-17,1 26-15,-27-52 31,0-27 1,27-104-17,-53 52-15</inkml:trace>
        </inkml:traceGroup>
        <inkml:traceGroup>
          <inkml:annotationXML>
            <emma:emma xmlns:emma="http://www.w3.org/2003/04/emma" version="1.0">
              <emma:interpretation id="{949C41F8-183D-424C-AF6A-EA22DBD14531}" emma:medium="tactile" emma:mode="ink">
                <msink:context xmlns:msink="http://schemas.microsoft.com/ink/2010/main" type="inkWord" rotatedBoundingBox="14349,10669 18437,10936 18397,11557 14308,11290"/>
              </emma:interpretation>
              <emma:one-of disjunction-type="recognition" id="oneOf5">
                <emma:interpretation id="interp21" emma:lang="it-IT" emma:confidence="0">
                  <emma:literal>-</emma:literal>
                </emma:interpretation>
                <emma:interpretation id="interp22" emma:lang="it-IT" emma:confidence="0">
                  <emma:literal>+</emma:literal>
                </emma:interpretation>
                <emma:interpretation id="interp23" emma:lang="it-IT" emma:confidence="0">
                  <emma:literal>_</emma:literal>
                </emma:interpretation>
                <emma:interpretation id="interp24" emma:lang="it-IT" emma:confidence="0">
                  <emma:literal>o</emma:literal>
                </emma:interpretation>
                <emma:interpretation id="interp25" emma:lang="it-IT" emma:confidence="0">
                  <emma:literal>,</emma:literal>
                </emma:interpretation>
              </emma:one-of>
            </emma:emma>
          </inkml:annotationXML>
          <inkml:trace contextRef="#ctx0" brushRef="#br1" timeOffset="34664.103">11699 9770 0,'78'-27'16,"53"27"-16,79 27 0,52-27 0,52 0 16,52 26 15,1-26-16,52 26 1,-52 0 0,-1 0-1,-104 0 1,-105 1 0,-52-27-1,-79-27 1,-52-25-1,-79-53 1,-26 1 0,0 25-1,131 79 1</inkml:trace>
          <inkml:trace contextRef="#ctx0" brushRef="#br1" timeOffset="34991.1507">14710 9586 0,'341'105'15,"-80"-26"-15,-51-1 16,-53-26 0,-78 1-1,-79-27 1,-53 0 15,-78 27-15,-52-1-1,52 26 1,79-51 0,104-27-1,157-53 1,106-25-1,-315 78 1</inkml:trace>
        </inkml:traceGroup>
        <inkml:traceGroup>
          <inkml:annotationXML>
            <emma:emma xmlns:emma="http://www.w3.org/2003/04/emma" version="1.0">
              <emma:interpretation id="{D770364A-0212-4A52-AF7A-FB45B6A75B47}" emma:medium="tactile" emma:mode="ink">
                <msink:context xmlns:msink="http://schemas.microsoft.com/ink/2010/main" type="inkWord" rotatedBoundingBox="20394,9540 26711,10106 26398,13600 20081,13034"/>
              </emma:interpretation>
              <emma:one-of disjunction-type="recognition" id="oneOf6">
                <emma:interpretation id="interp26" emma:lang="it-IT" emma:confidence="0">
                  <emma:literal>agnib'yn</emma:literal>
                </emma:interpretation>
                <emma:interpretation id="interp27" emma:lang="it-IT" emma:confidence="0">
                  <emma:literal>agnibtjn</emma:literal>
                </emma:interpretation>
                <emma:interpretation id="interp28" emma:lang="it-IT" emma:confidence="0">
                  <emma:literal>algebra</emma:literal>
                </emma:interpretation>
                <emma:interpretation id="interp29" emma:lang="it-IT" emma:confidence="0">
                  <emma:literal>agnibtgn</emma:literal>
                </emma:interpretation>
                <emma:interpretation id="interp30" emma:lang="it-IT" emma:confidence="0">
                  <emma:literal>agnib5n</emma:literal>
                </emma:interpretation>
              </emma:one-of>
            </emma:emma>
          </inkml:annotationXML>
          <inkml:trace contextRef="#ctx0" brushRef="#br1" timeOffset="37638.6779">19712 8408 0,'0'52'0,"0"184"15,0 104-15,0-340 16</inkml:trace>
          <inkml:trace contextRef="#ctx0" brushRef="#br1" timeOffset="37327.2039">20419 9429 0,'26'52'16,"-26"-25"-16,-26 25 0,26-26 0,0 0 15,0-26-15,0 0 16,0 0 15,0 0-15,0-26-1,0 26 1,0 26 0,0 53-1,-27 26 1,27 52 0,0-52-1,53 25 1,25-51-1,1 0 1,26-53 0,-27-52-1,27-53 1,0-78 0,-27-26-1,-52-1 1,1 53 15,-1 79-15,-26 52-1,0 26 1,0 105 0,26 131-1,26 78 16,1 53-15,25-26 0,-25-1-1,-53-104 1,-53-52 0,-78-79-1,-78-131 1,-53-53-1,-52-51 1,78-27 0,27 26-1,78-52 1,157 26 0,-26 131 15</inkml:trace>
          <inkml:trace contextRef="#ctx0" brushRef="#br1" timeOffset="38214.9048">21623 10319 0,'105'27'15,"-79"51"-15,0 79 0,-52 0 0,26-52 31,26-79-31,-26 0 32,53-52-17,25-78 1,1-1 0,-27-26-1,0 105 1,-25 26-1,-1 52 1,26 79 0,27 52-1,-27-26 1,27-78 0,-1-79-1,53-105 1,-131 105-1</inkml:trace>
          <inkml:trace contextRef="#ctx0" brushRef="#br1" timeOffset="38958.5456">22932 10058 0,'210'0'0,"26"26"0,-27-26 16,1 0 0,-27-79-1,-183 79 1</inkml:trace>
          <inkml:trace contextRef="#ctx0" brushRef="#br1" timeOffset="38787.2349">23456 9743 0,'26'79'0,"-26"26"0,26 52 16,-26 0-1,27-79 1,-1-25-1,-52-79 1,-53-53 0,-26-26-1,105 105 1</inkml:trace>
          <inkml:trace contextRef="#ctx0" brushRef="#br1" timeOffset="36361.6363">17800 9534 0,'-52'105'15,"-1"26"1,1 26-16,52 26 0,52-26 31,53-52-15,0-53-16,26-52 31,-27-26-31,27-79 31,-52-78-15,-27-53 0,-78 27-1,-26 52 1,-53 26-1,-26 78 1,0 80 0,0 25-1,0 105 1,79 26 0,26 27-1,78-53 1,79-26-1,0-53 1,0-25 15,26-27-15,-78-26 0,-27-26-1,-26 26 1,0 0-1,27 78 1,51 1 0,-25 26-1,26-53 1,-1 0 0,1-104 15,26-27-16,-131 79-15</inkml:trace>
          <inkml:trace contextRef="#ctx0" brushRef="#br1" timeOffset="39550.3462">24949 8958 0,'104'78'0,"-77"79"0,-27 53 15,-79 183 1,27-105-1,52-79 1,26-78 15,0-78-15,0-53 0,0 0-1,79-105 1,26 26-1,0 1 1,52 51 0,-26 80-1,-52 25 1,-79 27 0,-78 26-1,-105-52 1,-26-1-1,-27-78 1,1-52 0,51-53-1,106-26 1,52 131 0</inkml:trace>
          <inkml:trace contextRef="#ctx0" brushRef="#br1" timeOffset="48909.1567">27096 9455 0,'52'262'0,"-52"26"16,0 26-1,26-104 1,53-79 0,26-53-1,-1-78 1,54-104-1,-27-106 1,-1-26 0,-51 53-1,0 26 1,-53 105 0,-26 52-1,0 26 1,26 157-1,26 158 1,27-1 15,26 53-15,-27 0 0,-78-79-1,-52-105 1,-105-78-1,-105-78 1,-79-106 0,-25-52-1,52-78 1,183-26 0,131 209-1</inkml:trace>
          <inkml:trace contextRef="#ctx0" brushRef="#br1" timeOffset="49360.794">26232 8591 0,'340'-105'0,"-183"132"16,-26 51-1,-105 1 1,-104 25-1,-53 1 1,-52 0 0,52-53-1,78 27 1,27-27 15,157 53-31,131 52 16,26-52 15,-79-53-15,-209-52-1</inkml:trace>
          <inkml:trace contextRef="#ctx0" brushRef="#br1" timeOffset="49859.1524">28929 10922 0,'105'131'15,"-132"0"-15,-25 26 16,52-79-16,0-25 16,0-53 15,79 0-31,52-105 31,-1-26-15,1 26-1,-26 79 1,-52 26 0,51 52-1,1 105 1,52 53-1,0 78 1,53-105 0,-210-183-1</inkml:trace>
        </inkml:traceGroup>
      </inkml:traceGroup>
    </inkml:traceGroup>
  </inkml:traceGroup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3:53.35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5F8315F-B950-4384-8799-011E6610BFC0}" emma:medium="tactile" emma:mode="ink">
          <msink:context xmlns:msink="http://schemas.microsoft.com/ink/2010/main" type="inkDrawing" rotatedBoundingBox="10211,4659 18910,7659 17740,11049 9042,8050" semanticType="callout" shapeName="Other"/>
        </emma:interpretation>
      </emma:emma>
    </inkml:annotationXML>
    <inkml:trace contextRef="#ctx0" brushRef="#br0">0 0 0,'26'26'16,"52"53"-16,-51 78 0,-27 52 16,26 53-16,-26 26 31,-26 105-15,-1 0-1,1-27 1,52 1-1,1-27 1,-1-52 0,0-52-1,-26-53 1,26-78 0,0 0-1,-26-53 1,53-25 15,-27-1-31,52 0 16,53-26-1,79 26 1,52-26 0,52 0-1,53 26 1,78 0 31,52 1-47,53-1 15,26 0 1,79 26 0,-1-25-1,27 51 1,-26 1-1,-79 25 1,-78 1 0,-132-26-1,-156-53 1,-106-52 0,-104-105-1,-183-105 1,183 236-1</inkml:trace>
  </inkml:traceGroup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3:54.16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E9335C8-CA10-4C04-9D94-FA3FB7370E42}" emma:medium="tactile" emma:mode="ink">
          <msink:context xmlns:msink="http://schemas.microsoft.com/ink/2010/main" type="inkDrawing" rotatedBoundingBox="12557,1598 20659,5300 19122,8663 11020,4961" semanticType="callout" shapeName="Other">
            <msink:sourceLink direction="with" ref="{CB53CB55-9663-465C-B824-024EEF733DEF}"/>
          </msink:context>
        </emma:interpretation>
      </emma:emma>
    </inkml:annotationXML>
    <inkml:trace contextRef="#ctx0" brushRef="#br0">0 92 0,'261'-78'0,"54"52"16,77 52 0,132-26-1,78 26 1,27-26-1,26 0 1,78 0 0,0 26-1,-26 0 1,-79 0 15,53 27-15,-236-1-1,-287 1 17,-54-1-32,-78 53 15,-26 52 1,0 52 0,0 79 15,27 27-31,25 77 15,-26 27 1,53 0 15,-27 26-15,-26-26 0,0-52-1,-26-79 1,-26-105-1,-26-104 1,-131-79 0,-53-210-1,236 210 1</inkml:trace>
  </inkml:traceGroup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3:54.56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EA0A1F8-F646-450B-B067-19BD806A08BB}" emma:medium="tactile" emma:mode="ink">
          <msink:context xmlns:msink="http://schemas.microsoft.com/ink/2010/main" type="inkDrawing" rotatedBoundingBox="14165,5628 14192,7592 14039,7595 14012,5630" semanticType="callout" shapeName="Other">
            <msink:sourceLink direction="with" ref="{E31D8CBB-D4A0-4DD5-BAE7-86C43A5B17DA}"/>
          </msink:context>
        </emma:interpretation>
      </emma:emma>
    </inkml:annotationXML>
    <inkml:trace contextRef="#ctx0" brushRef="#br0">78 0 0,'53'209'0,"-80"184"32,1 105-17,26-184 1,26-52-1,1-105 1,-1-52 0,-26-79-1,-26-105 1,-105-156 0,131 235-1</inkml:trace>
  </inkml:traceGroup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3:54.89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31D8CBB-D4A0-4DD5-BAE7-86C43A5B17DA}" emma:medium="tactile" emma:mode="ink">
          <msink:context xmlns:msink="http://schemas.microsoft.com/ink/2010/main" type="inkDrawing" rotatedBoundingBox="12934,5344 15710,5339 15711,5497 12935,5503" shapeName="Other">
            <msink:destinationLink direction="with" ref="{7EA0A1F8-F646-450B-B067-19BD806A08BB}"/>
          </msink:context>
        </emma:interpretation>
      </emma:emma>
    </inkml:annotationXML>
    <inkml:trace contextRef="#ctx0" brushRef="#br0">0 158 0,'576'-131'0,"-157"131"16,52 0-1,-52-26 1,-52 52 0,-27-26 15,-183 26-16,-130 27 1,-106-1 0,79-52-1</inkml:trace>
  </inkml:traceGroup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4:24.80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34EB0DE-C6A9-460F-AE58-2189E314DE44}" emma:medium="tactile" emma:mode="ink">
          <msink:context xmlns:msink="http://schemas.microsoft.com/ink/2010/main" type="writingRegion" rotatedBoundingBox="21870,9479 33444,10986 32847,15573 21273,14066">
            <msink:destinationLink direction="with" ref="{DD6C745F-6A66-428B-84A0-7F2C63DEED89}"/>
          </msink:context>
        </emma:interpretation>
      </emma:emma>
    </inkml:annotationXML>
    <inkml:traceGroup>
      <inkml:annotationXML>
        <emma:emma xmlns:emma="http://www.w3.org/2003/04/emma" version="1.0">
          <emma:interpretation id="{254B1D8F-8D36-485F-8793-7AAADBFFB031}" emma:medium="tactile" emma:mode="ink">
            <msink:context xmlns:msink="http://schemas.microsoft.com/ink/2010/main" type="paragraph" rotatedBoundingBox="21870,9479 33444,10986 32847,15573 21273,1406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845E815-A069-4271-A934-2210038249BB}" emma:medium="tactile" emma:mode="ink">
              <msink:context xmlns:msink="http://schemas.microsoft.com/ink/2010/main" type="line" rotatedBoundingBox="21870,9479 33444,10986 32847,15573 21273,14066"/>
            </emma:interpretation>
          </emma:emma>
        </inkml:annotationXML>
        <inkml:traceGroup>
          <inkml:annotationXML>
            <emma:emma xmlns:emma="http://www.w3.org/2003/04/emma" version="1.0">
              <emma:interpretation id="{B0C50F5B-ED41-4CDC-90A9-414B9AE660CE}" emma:medium="tactile" emma:mode="ink">
                <msink:context xmlns:msink="http://schemas.microsoft.com/ink/2010/main" type="inkWord" rotatedBoundingBox="21870,9479 33444,10986 32847,15573 21273,14066"/>
              </emma:interpretation>
              <emma:one-of disjunction-type="recognition" id="oneOf0">
                <emma:interpretation id="interp0" emma:lang="it-IT" emma:confidence="0">
                  <emma:literal>EinXnhn-k</emma:literal>
                </emma:interpretation>
                <emma:interpretation id="interp1" emma:lang="it-IT" emma:confidence="0">
                  <emma:literal>Intintine k</emma:literal>
                </emma:interpretation>
                <emma:interpretation id="interp2" emma:lang="it-IT" emma:confidence="0">
                  <emma:literal>intintine k</emma:literal>
                </emma:interpretation>
                <emma:interpretation id="interp3" emma:lang="it-IT" emma:confidence="0">
                  <emma:literal>EinXnhn-4</emma:literal>
                </emma:interpretation>
                <emma:interpretation id="interp4" emma:lang="it-IT" emma:confidence="0">
                  <emma:literal>[intintine k</emma:literal>
                </emma:interpretation>
              </emma:one-of>
            </emma:emma>
          </inkml:annotationXML>
          <inkml:trace contextRef="#ctx0" brushRef="#br0">11631 1100 0,'131'-27'0,"-79"1"0,-130 0 15,-132 26-15,-25 26 0,-53 27 0,-27-1 16,1 53 0,78-27-1,79 27 1,105-53 0,104 27-1,132 0 1,130-27-1,26 0 1,-26-26 15,-52 27-15,-157 25 0,-105 1-1,-131-1 1,-157 27-1,-52 0 1,-27 104 0,1-25-1,51 25 1,106 27 0,130-27-1,79 1 1,105-79-1,104 26 1,106-52 0,51-53-1,-25-52 1,-27-26 0,-78-27 15,-79 1-16,-79 26 1,-52 26 0,-26 0-1,0 26 1,0 53 0,-26 52-1,52 0 1,1-53-1,-27-26 1,26-130 0,26-158-1,-52 236 1</inkml:trace>
          <inkml:trace contextRef="#ctx0" brushRef="#br0" timeOffset="329.9649">11710 628 0,'78'157'0,"-52"131"0,-26-104 16,0-184-1,0 0 1</inkml:trace>
          <inkml:trace contextRef="#ctx0" brushRef="#br0" timeOffset="1533.0312">11998 3587 0,'0'-52'0,"26"26"0,0 52 16,-26-26-1,0 209-15,0-52 0,-26 79 0,52-53 16,-26 27 0,0-53-1,0-52 1,0-53 0,0-26-1,0-52 1,0-105-1,0-52 1,52-27 15,1 53-15,25-26 0,1 52-1,26 0 1,-27 53-1,1 78 1,-1 26 0,1 79-1,-1 52 1,-51 78 0,25-25-1,-52 25 1,0-25 15,-26-27-15,26-104 15,-53-53-15,27-183-1,26 157 1</inkml:trace>
          <inkml:trace contextRef="#ctx0" brushRef="#br0" timeOffset="6292.7409">13176 2121 0,'105'52'0,"-27"105"0,27 79 16,26 26-1,0 0 1,26-27 0,-52-25-1,26-53 1,-53-26-1,1-53 1,-53-78 0,-26 0-1,-52-52 1,-1-53 15,1 27-15,52 78-1</inkml:trace>
          <inkml:trace contextRef="#ctx0" brushRef="#br0" timeOffset="5887.8247">14407 2173 0,'0'53'0,"-79"104"16,-78 52-16,-26 53 15,-53 0 1,53 0 0,52-27-1,26-77 16,27 25-15,51-78 0,27-53-1,27-104 1,77-132 0,-104 184-1</inkml:trace>
          <inkml:trace contextRef="#ctx0" brushRef="#br0" timeOffset="6880.6447">14459 3509 0,'105'52'16,"-27"53"-16,-51 52 16,-1 26-1,0-52 1,0 0 0,0-79-1,-26-25 1,0-27-1,0-27 1,26-103 15,1-28-31,-1 27 16,52 79 15,-25 0-15,25 78-1,1 26 1,-1 27 0,-51 78-1,-1-26 1,0-26 0,-26-1-1,26-51 1,-26-53-1,0 0 1,26-26 0,-26-132-1,27 28 1,-27 130 0</inkml:trace>
          <inkml:trace contextRef="#ctx0" brushRef="#br0" timeOffset="7799.493">16056 864 0,'53'131'0,"-53"183"15,-26 27 1,26 25-1,26 1 1,-26-27 0,52 27-1,-52-53 1,26-78 0,-26-53-1,0-105 1,0-51-1,0-27 1,26-27 0,1-51-1,25-105 1,27-27 15,25 27-15,27 52-1,0 26 1,53 27 0,-80 104-1,1 52 17,-26 106-17,-27-1-15,-26 0 16,0 1-1,0-27 1,-26-53 15,0-25-15,0-53 0,0-26-1,-26-52 1,26-53-1,0 105 1</inkml:trace>
          <inkml:trace contextRef="#ctx0" brushRef="#br0" timeOffset="8609.3254">17785 3666 0,'26'26'16,"-26"53"-16,-26 78 0,-1 26 0,1-26 15,52 0 1,-26-52 0,27-53 15,-27-52-15,0-26-1,52-79 1,0-78-1,27 0 1,-1 52 0,1 26-1,26 53 1,0 26 0,-27 52-1,-26 52 1,1 79-1,-27 1 1,0 25 0,-26 0-1,0-52 1,0-26 0,0-79-1,0-26 16,26-105-15,27-78 0,-53 183-16</inkml:trace>
          <inkml:trace contextRef="#ctx0" brushRef="#br0" timeOffset="9403.5841">18832 4137 0,'52'-26'0,"1"26"16,52-26-16,-1 26 0,53 0 0,-26 26 16,-26-26-1,-53 0 1,-25 0-1,-27 0 1,0 0 0,0 0 15,-53-26-15,27 0-1,26-1 1,0 27-16</inkml:trace>
          <inkml:trace contextRef="#ctx0" brushRef="#br0" timeOffset="10620.2775">19853 2383 0,'131'0'0,"-131"26"0,26 52 16,-52 80-16,26 77 15,26 158-15,-26-79 16,27-26 15,-27 0-15,0-26-1,0-105 1,0-26 0,0-105-1,0-26 1,0-26 0,-27-79-1,27-25 16,27-54-15,-1 1 0,26 26-1,1 52 1,25 53 0,27 26-1,26 78 1,0 26 15,-27 27-15,-51 0-1,-53-53 1,-53 1 0,-78-27-1,-26-26 1,26 0-1,53 26 1,52 0 0,78 27-1,53 78 1,52-1 0,0 28-1,-26-54 1,-26-25-1,-53-1 1,-52-78 0,-26 27-1,-53-54 1,1-51 15,78 78-31</inkml:trace>
        </inkml:traceGroup>
      </inkml:traceGroup>
    </inkml:traceGroup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39:32.44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9300832-17AE-4681-ABFD-DB341A039D4C}" emma:medium="tactile" emma:mode="ink">
          <msink:context xmlns:msink="http://schemas.microsoft.com/ink/2010/main" type="writingRegion" rotatedBoundingBox="5464,2810 26693,2225 26800,6119 5571,6704"/>
        </emma:interpretation>
      </emma:emma>
    </inkml:annotationXML>
    <inkml:traceGroup>
      <inkml:annotationXML>
        <emma:emma xmlns:emma="http://www.w3.org/2003/04/emma" version="1.0">
          <emma:interpretation id="{4037D174-4872-4F91-930B-72D3A5D922DF}" emma:medium="tactile" emma:mode="ink">
            <msink:context xmlns:msink="http://schemas.microsoft.com/ink/2010/main" type="paragraph" rotatedBoundingBox="5464,2810 26693,2225 26800,6119 5571,670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4B720FA-5230-44B7-8568-3FE374374A43}" emma:medium="tactile" emma:mode="ink">
              <msink:context xmlns:msink="http://schemas.microsoft.com/ink/2010/main" type="line" rotatedBoundingBox="5464,2810 26693,2225 26800,6119 5571,6704"/>
            </emma:interpretation>
          </emma:emma>
        </inkml:annotationXML>
        <inkml:traceGroup>
          <inkml:annotationXML>
            <emma:emma xmlns:emma="http://www.w3.org/2003/04/emma" version="1.0">
              <emma:interpretation id="{D9FE8F4B-E360-4E2E-A17A-33817A72CB9F}" emma:medium="tactile" emma:mode="ink">
                <msink:context xmlns:msink="http://schemas.microsoft.com/ink/2010/main" type="inkWord" rotatedBoundingBox="5464,2825 9683,2709 9790,6588 5571,6704"/>
              </emma:interpretation>
              <emma:one-of disjunction-type="recognition" id="oneOf0">
                <emma:interpretation id="interp0" emma:lang="it-IT" emma:confidence="0">
                  <emma:literal>Via</emma:literal>
                </emma:interpretation>
                <emma:interpretation id="interp1" emma:lang="it-IT" emma:confidence="0">
                  <emma:literal>Vi.</emma:literal>
                </emma:interpretation>
                <emma:interpretation id="interp2" emma:lang="it-IT" emma:confidence="0">
                  <emma:literal>Vi</emma:literal>
                </emma:interpretation>
                <emma:interpretation id="interp3" emma:lang="it-IT" emma:confidence="0">
                  <emma:literal>Vi,</emma:literal>
                </emma:interpretation>
                <emma:interpretation id="interp4" emma:lang="it-IT" emma:confidence="0">
                  <emma:literal>Vi?</emma:literal>
                </emma:interpretation>
              </emma:one-of>
            </emma:emma>
          </inkml:annotationXML>
          <inkml:trace contextRef="#ctx0" brushRef="#br0">1571 1859 0,'0'0'0</inkml:trace>
          <inkml:trace contextRef="#ctx0" brushRef="#br0" timeOffset="-358.5677">1152 2854 0,'-26'53'0,"0"-27"0,26 26 16,52-104-16,27-27 0,26-25 0,-1-1 15,-25 0-15,-27 53 0,-25 26 16,-27 26 0,0 0-1,0 52 1,0 27-1,0 25 1,0-25 0,26-1-1,0 1 1,-26-53 15,26-78-31,-26-53 16,26-26 15,-26 131-15</inkml:trace>
          <inkml:trace contextRef="#ctx0" brushRef="#br0" timeOffset="963.6526">3404 1597 0,'236'27'0,"52"-1"0,-105 52 16,-235-78-1,-131 53 1,52 25-1,78-51 1,53-1 0,53 0-1,130 52 1,53-25 0,-132-106-1,-104 53 1</inkml:trace>
          <inkml:trace contextRef="#ctx0" brushRef="#br0" timeOffset="355.6465">1571-785 0,'79'-105'0,"78"79"15,0 52-15,0 0 0,-78 26 16,-105 27 0,-53 0-1,1 25 1,51 27 15,54-52-15,103-1-1,80-25 1,26-53 15,-105-79-15,-131 79-1</inkml:trace>
          <inkml:trace contextRef="#ctx0" brushRef="#br0" timeOffset="-4703.2798">0 236 0,'0'105'0,"53"78"15,-1 105-15,27 79 16,-27-1-1,26 1 1,-25-105 0,-1-105-1,27-26 17,-53-105-17,26 0 1,-52-52-1,53-105 1,-1-157 0,53-105-1,-27 0 1,27 27 0,26 25-1,26 79 1,-26 79-1,-26 78 1,-79 79 0,-52 26-1,26 0 1</inkml:trace>
        </inkml:traceGroup>
        <inkml:traceGroup>
          <inkml:annotationXML>
            <emma:emma xmlns:emma="http://www.w3.org/2003/04/emma" version="1.0">
              <emma:interpretation id="{D3FD9F6C-E9B0-4650-B280-4B5A70BD0936}" emma:medium="tactile" emma:mode="ink">
                <msink:context xmlns:msink="http://schemas.microsoft.com/ink/2010/main" type="inkWord" rotatedBoundingBox="13124,2599 26693,2225 26791,5782 13222,6156">
                  <msink:destinationLink direction="with" ref="{EEBD69D1-1455-4D49-8DE5-FCC2B5AE0216}"/>
                </msink:context>
              </emma:interpretation>
              <emma:one-of disjunction-type="recognition" id="oneOf1">
                <emma:interpretation id="interp5" emma:lang="it-IT" emma:confidence="0">
                  <emma:literal>Vintivi</emma:literal>
                </emma:interpretation>
                <emma:interpretation id="interp6" emma:lang="it-IT" emma:confidence="0">
                  <emma:literal>Vistisi. Viti</emma:literal>
                </emma:interpretation>
                <emma:interpretation id="interp7" emma:lang="it-IT" emma:confidence="0">
                  <emma:literal>Visti. Viti</emma:literal>
                </emma:interpretation>
                <emma:interpretation id="interp8" emma:lang="it-IT" emma:confidence="0">
                  <emma:literal>Virativi</emma:literal>
                </emma:interpretation>
                <emma:interpretation id="interp9" emma:lang="it-IT" emma:confidence="0">
                  <emma:literal>Viatici. Viti</emma:literal>
                </emma:interpretation>
              </emma:one-of>
            </emma:emma>
          </inkml:annotationXML>
          <inkml:trace contextRef="#ctx0" brushRef="#br0" timeOffset="12036.3812">16654-131 0,'53'0'0,"-1"53"16,0 78-16,1 78 0,-1 53 15,0 26 1,27 0 0,-27-52-1,1-132 1,25-51-1,-51-79 17,25-53-17,26-104 1,1-105 0,-27 0-1,53 0 1,0 52-1,0 79 1,-27 104 0,-25 53-1,-80 27 1,27-27 0</inkml:trace>
          <inkml:trace contextRef="#ctx0" brushRef="#br0" timeOffset="12800.2863">17440 1859 0,'52'-26'0,"27"0"0,-1-53 15,27-25-15,-26 25 16,-53 27 0,0 26-1,0 26 1,-26 26 0,26 52-1,-26 27 1,0 26-1,0-52 1,0-53 0,-26-105-1,26-26 1,0 105 0</inkml:trace>
          <inkml:trace contextRef="#ctx0" brushRef="#br0" timeOffset="13174.4439">17859 890 0,'0'0'0</inkml:trace>
          <inkml:trace contextRef="#ctx0" brushRef="#br0" timeOffset="39495.0751">18094-1126 0,'79'-78'16,"-79"51"-16,-26 1 0,78 52 0,105 27 0,27 52 15,-53-1-15,-79-25 16,-104-1 0,-132 27 15,-78 26-16,210-52 1,104-1 0,132 1-1,25-27 1,-26 1 0,-130-53-1,-53 0 1</inkml:trace>
          <inkml:trace contextRef="#ctx0" brushRef="#br0" timeOffset="19767.9982">19325 838 0,'131'-52'0,"105"52"0,78 26 16,-26 52 0,-131-51-1,-78-27 1,-79 0 0</inkml:trace>
          <inkml:trace contextRef="#ctx0" brushRef="#br0" timeOffset="19549.7396">19849 79 0,'0'131'0,"-52"26"16,25 78-16,-25 27 15,52 26 1,-26-52-1,52-79 1,53-26 0,25-79-1,106-25 1,-1-106 0,-104-104-1,-105 183 1</inkml:trace>
          <inkml:trace contextRef="#ctx0" brushRef="#br0" timeOffset="20173.3356">20373 2016 0,'157'-26'0,"-26"-26"0,26-53 16,-52 0 0,-53 79-1,-26 0 1,0 52 0,0 79-1,-26 0 1,27-1-1,25-51 1,0-27 0,27-52-1,-53-105 1,-26 131 0</inkml:trace>
          <inkml:trace contextRef="#ctx0" brushRef="#br0" timeOffset="20520.212">20949 943 0,'0'0'0</inkml:trace>
          <inkml:trace contextRef="#ctx0" brushRef="#br0" timeOffset="5561.6997">8772 1571 0,'27'-26'15,"25"0"-15,27-26 0,25-27 0,1 0 16,-26 27-16,-53 26 16,-26 0-1,0 26 1,0 52 15,-26 27-15,-1 25-1,27 1 1,27-26 0,25-53-1,-26-52 1,0-79 0,-26 105-1</inkml:trace>
          <inkml:trace contextRef="#ctx0" brushRef="#br0" timeOffset="5904.6775">9270 760 0,'0'0'0</inkml:trace>
          <inkml:trace contextRef="#ctx0" brushRef="#br0" timeOffset="6263.2452">9741 1205 0,'26'52'0,"27"27"0,-53 52 15,0-27-15,-26-78 16,26-26 0,-27-26-1,-25-52 1,0-1 0,-27 27-1,1 26 16,51 104-31,27-78 16,27 0 15,104 0-15,26-26 0,-26 52-1,-53-26 1,-78 0-1,-26-52 1,0 26 0,26 26-1</inkml:trace>
          <inkml:trace contextRef="#ctx0" brushRef="#br0" timeOffset="6871.2513">10265 1362 0,'79'-26'15,"51"-27"-15,-51 1 0,-27 26 0,-52 0 16,27 26 0,-27 0-1,-27 78 1,1 27-1,0 0 1,0-1 0,0-51-1,-1-27 1,1-26 0,0 26-1,26-26 32,52 0-47,53-26 0,52 26 16,-52-26-1,-53 26 1,-52-27 0,-104-51 15,25-53-16,79 131 1</inkml:trace>
          <inkml:trace contextRef="#ctx0" brushRef="#br0" timeOffset="3083.879">7646-393 0,'27'27'0,"25"130"15,27 131-15,-1 52 16,1 27 15,25-1-15,1-182-1,-26-53 1,-27-79 0,0-26-1,-25-52 1,51-105 0,27-131-1,0-104 1,-1 51-1,27 1 1,0 52 0,26 105-1,-26 52 1,-78 105 0,-27 79-1,-26-79 1</inkml:trace>
          <inkml:trace contextRef="#ctx0" brushRef="#br0" timeOffset="7323.3584">9820-1152 0,'157'52'0,"-262"105"16,-78-26-16,26-26 16,78-26-1,105-1 1,105-52-1,79-26 1,25 0 0,-77 27-1,-54-1 1,-104-52 15,0 26-15</inkml:trace>
          <inkml:trace contextRef="#ctx0" brushRef="#br0" timeOffset="8040.4938">11365 393 0,'235'-52'0,"1"78"0,0-26 15,-27 26 1,-104 26-1,-26-25 1,-106-27 0,1-27-1,26 27 17</inkml:trace>
          <inkml:trace contextRef="#ctx0" brushRef="#br0" timeOffset="7759.8756">11810-524 0,'52'-78'0,"-52"104"16,-52 367-16,26-105 0,0 52 16,26 1-1,0-53 1,26-105 0,-26-52-1,26-52 1,0-53-1,0-52 1,-26-184 0,0 210-1</inkml:trace>
          <inkml:trace contextRef="#ctx0" brushRef="#br0" timeOffset="8851.1686">12465 760 0,'0'0'0</inkml:trace>
          <inkml:trace contextRef="#ctx0" brushRef="#br0" timeOffset="8570.5504">12124 1493 0,'53'0'0,"-1"-26"15,26-27-15,-25-25 0,-1 25 0,-26 1 16,-26 52 0,27 0-1,-27 78 1,0 27-1,0 0 1,0-27 0,26-25 15,-26-53-15,0-79-1,26-52 1,-26 131-16</inkml:trace>
          <inkml:trace contextRef="#ctx0" brushRef="#br0" timeOffset="9167.9666">13014 1152 0,'79'131'0,"-53"26"16,-52-26-16,0-52 16,26-53-1,0-26 1,-26-79-1,-27-25 17,1-1-17,26 79 1,26 52 0,0 0-1,78-52 1,79 26-1,-26 26 1,0-26 0,-78-26-1,-1-26 1,-52 52 0</inkml:trace>
          <inkml:trace contextRef="#ctx0" brushRef="#br0" timeOffset="9396.8151">13774 1283 0,'26'53'0,"-26"51"15,-26 27-15,26 0 16,26-78 0,0-132-1,-26 79 1</inkml:trace>
          <inkml:trace contextRef="#ctx0" brushRef="#br0" timeOffset="11412.7852">14795 707 0,'105'0'0,"0"0"16,-1-26-16,53 26 0,-26 0 31,-78 0-15,-27 26-16,-52 0 15,-27-52 1,53 26 0</inkml:trace>
        </inkml:traceGroup>
      </inkml:traceGroup>
    </inkml:traceGroup>
  </inkml:traceGroup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4:02.15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2B5872B-3BCA-439F-A65C-E8E1272F348E}" emma:medium="tactile" emma:mode="ink">
          <msink:context xmlns:msink="http://schemas.microsoft.com/ink/2010/main" type="inkDrawing" rotatedBoundingBox="3244,6483 9502,6358 9505,6512 3247,6638" semanticType="underline" shapeName="Other">
            <msink:sourceLink direction="with" ref="{0AB65EF1-847D-4C16-B5B6-4A8F2943F0E1}"/>
          </msink:context>
        </emma:interpretation>
      </emma:emma>
    </inkml:annotationXML>
    <inkml:trace contextRef="#ctx0" brushRef="#br0">0 210 0,'184'26'0,"25"-26"16,79 0-16,26 0 16,53-26 15,26-1-15,52 1-1,26 26 1,27 0-1,52 0 1,-27 0 0,1 0-1,-53 0 1,-78 0 0,-79 0-1,-130-26 1,-80 26-1,-77 0 1,-106-26 0,27-27-1,-1 1 1,53 52 0</inkml:trace>
  </inkml:traceGroup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4:03.71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238AAA5-0C22-487A-A49A-7F6570E24666}" emma:medium="tactile" emma:mode="ink">
          <msink:context xmlns:msink="http://schemas.microsoft.com/ink/2010/main" type="writingRegion" rotatedBoundingBox="5250,2434 10934,5376 7949,11143 2265,8201"/>
        </emma:interpretation>
      </emma:emma>
    </inkml:annotationXML>
    <inkml:traceGroup>
      <inkml:annotationXML>
        <emma:emma xmlns:emma="http://www.w3.org/2003/04/emma" version="1.0">
          <emma:interpretation id="{C28DF641-0746-461B-BF11-E7B4A71D4350}" emma:medium="tactile" emma:mode="ink">
            <msink:context xmlns:msink="http://schemas.microsoft.com/ink/2010/main" type="paragraph" rotatedBoundingBox="5250,2434 10934,5376 9837,7495 4153,455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AB65EF1-847D-4C16-B5B6-4A8F2943F0E1}" emma:medium="tactile" emma:mode="ink">
              <msink:context xmlns:msink="http://schemas.microsoft.com/ink/2010/main" type="line" rotatedBoundingBox="5250,2434 10934,5376 9837,7495 4153,4553">
                <msink:destinationLink direction="with" ref="{02B5872B-3BCA-439F-A65C-E8E1272F348E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F99B16FB-9624-45CE-A99E-53B28CDEFFF9}" emma:medium="tactile" emma:mode="ink">
                <msink:context xmlns:msink="http://schemas.microsoft.com/ink/2010/main" type="inkWord" rotatedBoundingBox="5250,2434 10934,5376 9837,7495 4153,4553"/>
              </emma:interpretation>
              <emma:one-of disjunction-type="recognition" id="oneOf0">
                <emma:interpretation id="interp0" emma:lang="it-IT" emma:confidence="0">
                  <emma:literal>IN.</emma:literal>
                </emma:interpretation>
                <emma:interpretation id="interp1" emma:lang="it-IT" emma:confidence="0">
                  <emma:literal>"N.</emma:literal>
                </emma:interpretation>
                <emma:interpretation id="interp2" emma:lang="it-IT" emma:confidence="0">
                  <emma:literal>in</emma:literal>
                </emma:interpretation>
                <emma:interpretation id="interp3" emma:lang="it-IT" emma:confidence="0">
                  <emma:literal>IN,</emma:literal>
                </emma:interpretation>
                <emma:interpretation id="interp4" emma:lang="it-IT" emma:confidence="0">
                  <emma:literal>"N,</emma:literal>
                </emma:interpretation>
              </emma:one-of>
            </emma:emma>
          </inkml:annotationXML>
          <inkml:trace contextRef="#ctx0" brushRef="#br0">943 321 0,'131'52'0,"-78"131"16,-27 53-16,-26 78 15,-53-52 1,27-131 0,26-105-1,0-26 1,-26-78-1,26-132 1,0 1 0,26 26-1,0 78 17,1 52-17,-1 53 1,79 53-1,26 104 1,78 26 0,27-26-1,-1-52 1,-25-53 0,-1-78-1,-52-52 1,-78-79-1,-79-79 1,-79-52 0,1 52-1,-27 53 1,53 78 0,-1 79 15,53 105-16,0-79 1</inkml:trace>
          <inkml:trace contextRef="#ctx0" brushRef="#br0" timeOffset="-622.948">184 7 0,'-79'-53'16,"79"132"-16,0 78 0,0 79 0,-26 52 15,0 26 1,0-52 15,0-105-15,26-79 0,26-78-1,52-131 1,1-78-1,-79 209 1</inkml:trace>
          <inkml:trace contextRef="#ctx0" brushRef="#br0" timeOffset="-1230.3223">4609 2939 0,'53'-26'0,"-1"26"0,79 53 0,52-1 15,53 0-15,-53 1 16,-52-1 0,-78-26-1,-80 27 1,-77-27 0,-80 26-1,1 1 1,0-27-1,78-79 1,105 53 0</inkml:trace>
        </inkml:traceGroup>
      </inkml:traceGroup>
    </inkml:traceGroup>
    <inkml:traceGroup>
      <inkml:annotationXML>
        <emma:emma xmlns:emma="http://www.w3.org/2003/04/emma" version="1.0">
          <emma:interpretation id="{FE5E4C20-907A-4DCE-83B1-71AAF542846C}" emma:medium="tactile" emma:mode="ink">
            <msink:context xmlns:msink="http://schemas.microsoft.com/ink/2010/main" type="paragraph" rotatedBoundingBox="5219,7155 7630,9362 6221,10901 3811,869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035DFBDB-314F-464A-AD58-57F9C4A0BFB1}" emma:medium="tactile" emma:mode="ink">
              <msink:context xmlns:msink="http://schemas.microsoft.com/ink/2010/main" type="inkBullet" rotatedBoundingBox="5219,7155 6678,8491 5269,10029 3811,8694"/>
            </emma:interpretation>
            <emma:one-of disjunction-type="recognition" id="oneOf1">
              <emma:interpretation id="interp5" emma:lang="it-IT" emma:confidence="0">
                <emma:literal>x</emma:literal>
              </emma:interpretation>
              <emma:interpretation id="interp6" emma:lang="it-IT" emma:confidence="0">
                <emma:literal>4</emma:literal>
              </emma:interpretation>
              <emma:interpretation id="interp7" emma:lang="it-IT" emma:confidence="0">
                <emma:literal>.</emma:literal>
              </emma:interpretation>
              <emma:interpretation id="interp8" emma:lang="it-IT" emma:confidence="0">
                <emma:literal>&lt;</emma:literal>
              </emma:interpretation>
              <emma:interpretation id="interp9" emma:lang="it-IT" emma:confidence="0">
                <emma:literal>X</emma:literal>
              </emma:interpretation>
            </emma:one-of>
          </emma:emma>
        </inkml:annotationXML>
        <inkml:trace contextRef="#ctx0" brushRef="#br0" timeOffset="903.2746">1100 4380 0,'-52'104'0,"-53"53"16,-78 53-16,-53 78 15,1 26 1,51-78 0,80-27-1,25-78 1,27-78-1,52-53 17,0-131-17,52-105 1,-26-52 0,-26 0-1,-26 0 1,0 105-1,-26 130 1,52 1 0,0 52-1,26 26 1,78 79 0,27 130-1,27 27 1,25 26-1,-52-26 1,0-26 0,0-79-1,-79-52 1,0-53 15,-52-52-15,-52-52-1,0-53 1,-1-26 0,53 131-1</inkml:trace>
      </inkml:traceGroup>
      <inkml:traceGroup>
        <inkml:annotationXML>
          <emma:emma xmlns:emma="http://www.w3.org/2003/04/emma" version="1.0">
            <emma:interpretation id="{1C391538-AE46-4F7F-9219-1634D4593B50}" emma:medium="tactile" emma:mode="ink">
              <msink:context xmlns:msink="http://schemas.microsoft.com/ink/2010/main" type="line" rotatedBoundingBox="6072,9026 7087,9955 6703,10374 5688,9445"/>
            </emma:interpretation>
          </emma:emma>
        </inkml:annotationXML>
        <inkml:traceGroup>
          <inkml:annotationXML>
            <emma:emma xmlns:emma="http://www.w3.org/2003/04/emma" version="1.0">
              <emma:interpretation id="{A5DA579D-7826-4478-9FF2-102A0F4EF241}" emma:medium="tactile" emma:mode="ink">
                <msink:context xmlns:msink="http://schemas.microsoft.com/ink/2010/main" type="inkWord" rotatedBoundingBox="6072,9026 7087,9955 6703,10374 5688,9445"/>
              </emma:interpretation>
              <emma:one-of disjunction-type="recognition" id="oneOf2">
                <emma:interpretation id="interp10" emma:lang="it-IT" emma:confidence="0">
                  <emma:literal>n</emma:literal>
                </emma:interpretation>
                <emma:interpretation id="interp11" emma:lang="it-IT" emma:confidence="0">
                  <emma:literal>"</emma:literal>
                </emma:interpretation>
                <emma:interpretation id="interp12" emma:lang="it-IT" emma:confidence="0">
                  <emma:literal>h</emma:literal>
                </emma:interpretation>
                <emma:interpretation id="interp13" emma:lang="it-IT" emma:confidence="0">
                  <emma:literal>.</emma:literal>
                </emma:interpretation>
                <emma:interpretation id="interp14" emma:lang="it-IT" emma:confidence="0">
                  <emma:literal>m</emma:literal>
                </emma:interpretation>
              </emma:one-of>
            </emma:emma>
          </inkml:annotationXML>
          <inkml:trace contextRef="#ctx0" brushRef="#br0" timeOffset="1339.3364">1258 5820 0,'104'209'0,"-77"-52"16,-27 27-1,26-80 1,-26-51-1,26-27 1,-26-26 0,52-79-1,27-52 1,-1 1 0,1 77-1,26 53 1,-27 53-1,1 51 1,-1 80 0,-25-1 15,-53 0-15,-53-78 15,53-105-31</inkml:trace>
        </inkml:traceGroup>
      </inkml:traceGroup>
    </inkml:traceGroup>
  </inkml:traceGroup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4:40.52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92491A1-D26B-456F-AE8F-44E537EEA247}" emma:medium="tactile" emma:mode="ink">
          <msink:context xmlns:msink="http://schemas.microsoft.com/ink/2010/main" type="writingRegion" rotatedBoundingBox="18407,1959 30299,108 31228,6077 19335,7928"/>
        </emma:interpretation>
      </emma:emma>
    </inkml:annotationXML>
    <inkml:traceGroup>
      <inkml:annotationXML>
        <emma:emma xmlns:emma="http://www.w3.org/2003/04/emma" version="1.0">
          <emma:interpretation id="{8EB22D94-04D2-4325-BECD-32E6A640E671}" emma:medium="tactile" emma:mode="ink">
            <msink:context xmlns:msink="http://schemas.microsoft.com/ink/2010/main" type="paragraph" rotatedBoundingBox="21992,334 31112,975 30882,4245 21762,360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F8D447F-6F81-4346-BD50-7B30C14E64E1}" emma:medium="tactile" emma:mode="ink">
              <msink:context xmlns:msink="http://schemas.microsoft.com/ink/2010/main" type="line" rotatedBoundingBox="21992,334 31112,975 30882,4245 21762,3604"/>
            </emma:interpretation>
          </emma:emma>
        </inkml:annotationXML>
        <inkml:traceGroup>
          <inkml:annotationXML>
            <emma:emma xmlns:emma="http://www.w3.org/2003/04/emma" version="1.0">
              <emma:interpretation id="{8B1C8719-0EBA-4BC1-81B0-19BE6D39749C}" emma:medium="tactile" emma:mode="ink">
                <msink:context xmlns:msink="http://schemas.microsoft.com/ink/2010/main" type="inkWord" rotatedBoundingBox="21768,1359 26691,1189 26778,3716 21855,3886"/>
              </emma:interpretation>
              <emma:one-of disjunction-type="recognition" id="oneOf0">
                <emma:interpretation id="interp0" emma:lang="it-IT" emma:confidence="0">
                  <emma:literal>Xntt</emma:literal>
                </emma:interpretation>
                <emma:interpretation id="interp1" emma:lang="it-IT" emma:confidence="0">
                  <emma:literal>Xi*</emma:literal>
                </emma:interpretation>
                <emma:interpretation id="interp2" emma:lang="it-IT" emma:confidence="0">
                  <emma:literal>Xnft</emma:literal>
                </emma:interpretation>
                <emma:interpretation id="interp3" emma:lang="it-IT" emma:confidence="0">
                  <emma:literal>fin*</emma:literal>
                </emma:interpretation>
                <emma:interpretation id="interp4" emma:lang="it-IT" emma:confidence="0">
                  <emma:literal>sin*</emma:literal>
                </emma:interpretation>
              </emma:one-of>
            </emma:emma>
          </inkml:annotationXML>
          <inkml:trace contextRef="#ctx0" brushRef="#br0">2776-5263 0,'78'79'0,"1"130"15,25 53-15,-25 0 16,26 52 0,26-26-1,26-52 1,-52-53 0,-1-52 15,-51-52-16,-27-79 1,-26 0 0,-26-79-1,26-52 1,0 131 0</inkml:trace>
          <inkml:trace contextRef="#ctx0" brushRef="#br0" timeOffset="-358.1951">4111-5368 0,'-26'53'0,"-79"78"0,0 52 0,-130 105 16,25 26 0,1 0 15,25-52-15,54-52-1,25-27 1,52-78-1,27-53 1,0-78 0,26-131-1,52-79 1,1-78 0,-53 314-1</inkml:trace>
          <inkml:trace contextRef="#ctx0" brushRef="#br0" timeOffset="529.5058">4137-3980 0,'157'-26'0,"-104"104"0,-1 80 15,-104 77-15,26-25 16,26-79 0,26-27-1,0-77 1,-26-27 0,52-27-1,27-77 1,52-106-1,0 53 1,26 52 0,-26 53-1,-53 52 1,1 26 15,-1 105-15,-51 26-1,-27 27 1,0-27 0,26-53-1,-26-51 1,0-27 0,52-105-1,-52 79 1</inkml:trace>
          <inkml:trace contextRef="#ctx0" brushRef="#br0" timeOffset="1858.135">6206-3980 0,'262'-26'0,"-27"26"0,-25 0 16,-1 0-1,-78-26 1,-52 26-1,-79-26 1,-26 26 0,0-105 15,26 105-15</inkml:trace>
          <inkml:trace contextRef="#ctx0" brushRef="#br0" timeOffset="1266.3344">7515-4949 0,'53'-26'16,"-80"78"-16,-77 53 0,-53 78 0,-27 53 15,1-26 1,52-1 0,0-52-1,52 0 1,27-52-1,26-53 1,26-52 0,0-26-1,52-131 1,27-183 15,-79 340-15</inkml:trace>
          <inkml:trace contextRef="#ctx0" brushRef="#br0" timeOffset="1593.3821">6546-4844 0,'53'79'0,"-1"78"0,27 52 16,-1 27-1,53 26 1,0-53 0,-26-52-1,0-26 1,-53-52 0,-26-53 15,-104-52-16,-53-184 1,131 210 0</inkml:trace>
        </inkml:traceGroup>
        <inkml:traceGroup>
          <inkml:annotationXML>
            <emma:emma xmlns:emma="http://www.w3.org/2003/04/emma" version="1.0">
              <emma:interpretation id="{B5AE8824-13F3-4F2D-8B6D-418ECAF6BA6A}" emma:medium="tactile" emma:mode="ink">
                <msink:context xmlns:msink="http://schemas.microsoft.com/ink/2010/main" type="inkWord" rotatedBoundingBox="27941,752 31112,975 30898,4032 27726,3809"/>
              </emma:interpretation>
              <emma:one-of disjunction-type="recognition" id="oneOf1">
                <emma:interpretation id="interp5" emma:lang="it-IT" emma:confidence="0">
                  <emma:literal>hn</emma:literal>
                </emma:interpretation>
                <emma:interpretation id="interp6" emma:lang="it-IT" emma:confidence="0">
                  <emma:literal>ha</emma:literal>
                </emma:interpretation>
                <emma:interpretation id="interp7" emma:lang="it-IT" emma:confidence="0">
                  <emma:literal>Irn</emma:literal>
                </emma:interpretation>
                <emma:interpretation id="interp8" emma:lang="it-IT" emma:confidence="0">
                  <emma:literal>hm</emma:literal>
                </emma:interpretation>
                <emma:interpretation id="interp9" emma:lang="it-IT" emma:confidence="0">
                  <emma:literal>ln</emma:literal>
                </emma:interpretation>
              </emma:one-of>
            </emma:emma>
          </inkml:annotationXML>
          <inkml:trace contextRef="#ctx0" brushRef="#br0" timeOffset="2699.1148">8798-5891 0,'79'-27'0,"-53"80"0,0 104 0,-52 105 16,26 78 0,0 53-1,0 0 1,26-53-1,-26-78 1,0-26 0,26-79-1,-26-79 1,0-78 0,27 0-1,25-78 1,26-79 15,27 0-15,26-1-1,-26 27 1,26 53 0,26 52-1,-52 52 1,-27 79-1,1 52 1,-53 52 0,26 1-1,-52-79 1,27-27 0,-1-77-1,0-1 1,-26-26-1,52-79 1,1-52 15,-53 131-31</inkml:trace>
          <inkml:trace contextRef="#ctx0" brushRef="#br0" timeOffset="3228.6206">10841-3430 0,'26'0'0,"0"52"0,-52 79 0,0 26 16,0 1 0,52-80-1,0-26 1,0-25 0,0-27-1,53-53 1,-1-51-1,27-27 1,0 52 0,26 27-1,-53 26 1,1 52 0,-27 26-1,-26 53 1,27 0-1,-27 25 17,0-51-17,-26 0-15,0-79 32</inkml:trace>
        </inkml:traceGroup>
      </inkml:traceGroup>
    </inkml:traceGroup>
    <inkml:traceGroup>
      <inkml:annotationXML>
        <emma:emma xmlns:emma="http://www.w3.org/2003/04/emma" version="1.0">
          <emma:interpretation id="{F8604AB8-4680-4C67-B85B-09999AB53DD4}" emma:medium="tactile" emma:mode="ink">
            <msink:context xmlns:msink="http://schemas.microsoft.com/ink/2010/main" type="paragraph" rotatedBoundingBox="19004,5796 29117,4222 29449,6354 19335,792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34396CA-B3D3-48EA-B547-8A79113E3D20}" emma:medium="tactile" emma:mode="ink">
              <msink:context xmlns:msink="http://schemas.microsoft.com/ink/2010/main" type="inkBullet" rotatedBoundingBox="19141,6676 21618,6290 21707,6860 19229,7245"/>
            </emma:interpretation>
            <emma:one-of disjunction-type="recognition" id="oneOf2">
              <emma:interpretation id="interp10" emma:lang="it-IT" emma:confidence="0">
                <emma:literal>-</emma:literal>
              </emma:interpretation>
            </emma:one-of>
          </emma:emma>
        </inkml:annotationXML>
        <inkml:trace contextRef="#ctx0" brushRef="#br1" timeOffset="-30926.4114">0 0 0,'52'0'0,"27"0"0,52 0 0,0 0 16,52 27-1,53-1 1,-1-26 0,53 26-1,0 0 1,-26 26-1,-26-52 1,-53 27 0,-52-27-1,-26 0 1,-79 0 0,-26 0-1,-52-27 1,-27 1-1,1-26 1,-1 26 15,79 26-15</inkml:trace>
      </inkml:traceGroup>
      <inkml:traceGroup>
        <inkml:annotationXML>
          <emma:emma xmlns:emma="http://www.w3.org/2003/04/emma" version="1.0">
            <emma:interpretation id="{16F0AF7B-7835-4DDA-98D7-37B9E20DBD5E}" emma:medium="tactile" emma:mode="ink">
              <msink:context xmlns:msink="http://schemas.microsoft.com/ink/2010/main" type="line" rotatedBoundingBox="21389,5425 29117,4222 29449,6354 21721,7557"/>
            </emma:interpretation>
          </emma:emma>
        </inkml:annotationXML>
        <inkml:traceGroup>
          <inkml:annotationXML>
            <emma:emma xmlns:emma="http://www.w3.org/2003/04/emma" version="1.0">
              <emma:interpretation id="{808837A5-D50D-446A-AE2D-13CC868F48E3}" emma:medium="tactile" emma:mode="ink">
                <msink:context xmlns:msink="http://schemas.microsoft.com/ink/2010/main" type="inkWord" rotatedBoundingBox="23371,5116 29117,4222 29449,6354 23703,7248"/>
              </emma:interpretation>
              <emma:one-of disjunction-type="recognition" id="oneOf3">
                <emma:interpretation id="interp11" emma:lang="it-IT" emma:confidence="0">
                  <emma:literal>out</emma:literal>
                </emma:interpretation>
                <emma:interpretation id="interp12" emma:lang="it-IT" emma:confidence="0">
                  <emma:literal>OUT</emma:literal>
                </emma:interpretation>
                <emma:interpretation id="interp13" emma:lang="it-IT" emma:confidence="0">
                  <emma:literal>s0ut</emma:literal>
                </emma:interpretation>
                <emma:interpretation id="interp14" emma:lang="it-IT" emma:confidence="0">
                  <emma:literal>Out</emma:literal>
                </emma:interpretation>
                <emma:interpretation id="interp15" emma:lang="it-IT" emma:confidence="0">
                  <emma:literal>,00T</emma:literal>
                </emma:interpretation>
              </emma:one-of>
            </emma:emma>
          </inkml:annotationXML>
          <inkml:trace contextRef="#ctx0" brushRef="#br1" timeOffset="-29887.8427">5316-1728 0,'-524'157'0,"341"0"16,-1 27-1,106 25 1,78 1 0,52-1-1,79-52 1,79-52 0,104-53-1,26-78 16,-26-79-15,-52-52 0,-52-105-1,-132 53 1,-130-27 0,-131 27-1,-105 52 1,-79 130-1,27 54 1,52 51 0,104 53-1,106 52 1,182-78 0,-104-105-1</inkml:trace>
          <inkml:trace contextRef="#ctx0" brushRef="#br1" timeOffset="-29373.9106">6677-1440 0,'-78'183'0,"51"53"16,27 26 0,105-53-1,52-25 1,53-53-1,52-79 1,26-52 0,-26-105-1,-79-52 1,-52-52 0,-131-1 15,-53 27-16,-77 26 1,-1 52 0,26 79-1,26 52 17,210 26-17,-131-52 1</inkml:trace>
          <inkml:trace contextRef="#ctx0" brushRef="#br1" timeOffset="-28797.6891">8484-1388 0,'445'-78'16,"-78"78"-16,-27 0 15,-52 26 1,-104-26 0,-158 0-1,-26 0 1</inkml:trace>
          <inkml:trace contextRef="#ctx0" brushRef="#br1" timeOffset="-29015.7209">9060-1414 0,'-26'131'0,"0"53"16,0 77 0,-1 1-1,80-52 1,-1-27 15,-26-131-15,-26-78-1,-78-131 1,-27-105 0,105 262-1</inkml:trace>
          <inkml:trace contextRef="#ctx0" brushRef="#br1" timeOffset="-30567.2448">2435-52 0,'262'0'16,"-26"52"0,-1 27-1,-51-27 1,-80 27-1,-77-53 1,-80 26 0,-78 1-1,-52-1 1,0 0 0,78 1-1,26-27 1,106 0-1,77-78 1,106-79 0,-210 131 15</inkml:trace>
        </inkml:traceGroup>
      </inkml:traceGroup>
    </inkml:traceGroup>
  </inkml:traceGroup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3:55.64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D94E163-82C6-46A0-B4E8-80FA38852B2F}" emma:medium="tactile" emma:mode="ink">
          <msink:context xmlns:msink="http://schemas.microsoft.com/ink/2010/main" type="writingRegion" rotatedBoundingBox="12115,9414 17848,9709 17630,13951 11897,13656"/>
        </emma:interpretation>
      </emma:emma>
    </inkml:annotationXML>
    <inkml:traceGroup>
      <inkml:annotationXML>
        <emma:emma xmlns:emma="http://www.w3.org/2003/04/emma" version="1.0">
          <emma:interpretation id="{9C53ED52-5B82-4D74-881B-133D87F93D4C}" emma:medium="tactile" emma:mode="ink">
            <msink:context xmlns:msink="http://schemas.microsoft.com/ink/2010/main" type="paragraph" rotatedBoundingBox="12069,9421 17044,9510 17013,11278 12037,1118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8DE4800-175E-4CB4-9556-056D983B65BC}" emma:medium="tactile" emma:mode="ink">
              <msink:context xmlns:msink="http://schemas.microsoft.com/ink/2010/main" type="inkBullet" rotatedBoundingBox="12069,9421 13617,9449 13589,11022 12041,10995"/>
            </emma:interpretation>
            <emma:one-of disjunction-type="recognition" id="oneOf0">
              <emma:interpretation id="interp0" emma:lang="it-IT" emma:confidence="0">
                <emma:literal>L</emma:literal>
              </emma:interpretation>
              <emma:interpretation id="interp1" emma:lang="it-IT" emma:confidence="0">
                <emma:literal>&lt;</emma:literal>
              </emma:interpretation>
              <emma:interpretation id="interp2" emma:lang="it-IT" emma:confidence="0">
                <emma:literal>.</emma:literal>
              </emma:interpretation>
              <emma:interpretation id="interp3" emma:lang="it-IT" emma:confidence="0">
                <emma:literal>u</emma:literal>
              </emma:interpretation>
              <emma:interpretation id="interp4" emma:lang="it-IT" emma:confidence="0">
                <emma:literal>h</emma:literal>
              </emma:interpretation>
            </emma:one-of>
          </emma:emma>
        </inkml:annotationXML>
        <inkml:trace contextRef="#ctx0" brushRef="#br0">293 0 0,'52'78'0,"-78"132"0,-53 130 15,-52-26 1,79-52 0,0-105-1,52-52 1,26-52 0,52-1-1,106-52 1,51-52-1,27 25 1,26 1 0,-78 52 15,-53 1-15,-79-27-1,-51 26 1,-54-52-1,-25-79 1,26-26 0,26 131-1</inkml:trace>
      </inkml:traceGroup>
      <inkml:traceGroup>
        <inkml:annotationXML>
          <emma:emma xmlns:emma="http://www.w3.org/2003/04/emma" version="1.0">
            <emma:interpretation id="{43934F9E-345C-48A7-9777-39FB174AD22B}" emma:medium="tactile" emma:mode="ink">
              <msink:context xmlns:msink="http://schemas.microsoft.com/ink/2010/main" type="line" rotatedBoundingBox="14499,9922 17036,9968 17013,11278 14476,11232"/>
            </emma:interpretation>
          </emma:emma>
        </inkml:annotationXML>
        <inkml:traceGroup>
          <inkml:annotationXML>
            <emma:emma xmlns:emma="http://www.w3.org/2003/04/emma" version="1.0">
              <emma:interpretation id="{05D1AEB7-100C-407C-81B8-B9EDC8F686D9}" emma:medium="tactile" emma:mode="ink">
                <msink:context xmlns:msink="http://schemas.microsoft.com/ink/2010/main" type="inkWord" rotatedBoundingBox="14499,9922 17036,9968 17013,11278 14476,11232"/>
              </emma:interpretation>
              <emma:one-of disjunction-type="recognition" id="oneOf1">
                <emma:interpretation id="interp5" emma:lang="it-IT" emma:confidence="0">
                  <emma:literal>IN</emma:literal>
                </emma:interpretation>
                <emma:interpretation id="interp6" emma:lang="it-IT" emma:confidence="0">
                  <emma:literal>"N</emma:literal>
                </emma:interpretation>
                <emma:interpretation id="interp7" emma:lang="it-IT" emma:confidence="0">
                  <emma:literal>la</emma:literal>
                </emma:interpretation>
                <emma:interpretation id="interp8" emma:lang="it-IT" emma:confidence="0">
                  <emma:literal>IAN</emma:literal>
                </emma:interpretation>
                <emma:interpretation id="interp9" emma:lang="it-IT" emma:confidence="0">
                  <emma:literal>La</emma:literal>
                </emma:interpretation>
              </emma:one-of>
            </emma:emma>
          </inkml:annotationXML>
          <inkml:trace contextRef="#ctx0" brushRef="#br0" timeOffset="295.9003">2466 497 0,'105'288'0,"-131"0"15,-27 0 1,1-52-1,52-79 1,0-104 0,52-53-1,27-157 1,52-79 0,-131 236-1</inkml:trace>
          <inkml:trace contextRef="#ctx0" brushRef="#br0" timeOffset="921.7664">3540 733 0,'-53'262'0,"1"0"15,26-53 1,52-78 0,0-78-1,0-53 1,53-79 0,-27-157-1,-26 1 1,-26 51 15,0 132-15,0 52-1,0 52 1,27 158 0,104-1-1,78-25 1,27-1-1,-1-78 1,-25-79 0,-53-79-1,-52-51 1,-79-106 0,-78-78-1,-53 52 1,0 27-1,0 78 1,1 79 15,77 104-31,27 53 16,0-105 15</inkml:trace>
        </inkml:traceGroup>
      </inkml:traceGroup>
    </inkml:traceGroup>
    <inkml:traceGroup>
      <inkml:annotationXML>
        <emma:emma xmlns:emma="http://www.w3.org/2003/04/emma" version="1.0">
          <emma:interpretation id="{E94F08E2-FE63-4D66-9FE3-6A7D6600D725}" emma:medium="tactile" emma:mode="ink">
            <msink:context xmlns:msink="http://schemas.microsoft.com/ink/2010/main" type="paragraph" rotatedBoundingBox="12221,12010 17716,12292 17630,13951 12136,1366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533115A-D418-41C4-88F4-72337E816A5C}" emma:medium="tactile" emma:mode="ink">
              <msink:context xmlns:msink="http://schemas.microsoft.com/ink/2010/main" type="line" rotatedBoundingBox="12221,12010 17716,12292 17630,13951 12136,13669"/>
            </emma:interpretation>
          </emma:emma>
        </inkml:annotationXML>
        <inkml:traceGroup>
          <inkml:annotationXML>
            <emma:emma xmlns:emma="http://www.w3.org/2003/04/emma" version="1.0">
              <emma:interpretation id="{C954B6D6-48B6-4091-A6C7-6F56362C38C0}" emma:medium="tactile" emma:mode="ink">
                <msink:context xmlns:msink="http://schemas.microsoft.com/ink/2010/main" type="inkWord" rotatedBoundingBox="12221,12010 17716,12292 17630,13951 12136,13669"/>
              </emma:interpretation>
              <emma:one-of disjunction-type="recognition" id="oneOf2">
                <emma:interpretation id="interp10" emma:lang="it-IT" emma:confidence="0">
                  <emma:literal>STAZI</emma:literal>
                </emma:interpretation>
                <emma:interpretation id="interp11" emma:lang="it-IT" emma:confidence="0">
                  <emma:literal>Stizza</emma:literal>
                </emma:interpretation>
                <emma:interpretation id="interp12" emma:lang="it-IT" emma:confidence="0">
                  <emma:literal>sosta</emma:literal>
                </emma:interpretation>
                <emma:interpretation id="interp13" emma:lang="it-IT" emma:confidence="0">
                  <emma:literal>Stizze</emma:literal>
                </emma:interpretation>
                <emma:interpretation id="interp14" emma:lang="it-IT" emma:confidence="0">
                  <emma:literal>stizza</emma:literal>
                </emma:interpretation>
              </emma:one-of>
            </emma:emma>
          </inkml:annotationXML>
          <inkml:trace contextRef="#ctx0" brushRef="#br0" timeOffset="1591.4355">1026 2671 0,'78'0'16,"-130"0"-16,-157 26 0,-27 26 0,0 27 16,105-1-16,53-25 15,130 25 16,131 1-15,132-1 0,51 53-1,-52 0 1,-130 26 0,-132 1-1,-104-54 1,-132 1-1,-77-53 1,-27 1 0,26-27-1,105-26 1,130-26 0,158-53 15,236-104-16,-367 183 1</inkml:trace>
          <inkml:trace contextRef="#ctx0" brushRef="#br0" timeOffset="2743.8893">2414 3064 0,'52'183'0,"0"52"15,-25 27 1,-1-26 0,0-26-1,0-80 1,-26-77-1,-52-106 1,-27-182 0,-25-27 15,-27-52-15,-27-1-1,1 106 1,53 78-1,51 105 1,79 26 0,105 0-1,105 26 1,26 26 0,52 1-1,-52-1 1,-26-26-1,-79-26 1,-79-26 0,-52 26-1,-26 0 17,0 53-32,-52 77 15,0 80 1,-27 78-1,1-52 1,51-27 15,27-78-15,-26-52 0,52-79-1,-26-27 1,0-130-1,53-157 1,-1-26 0,1 25-1,-1 106 1,26 78 0,-25 79-1,-1 25 1,1 80-1,51 130 1,-25 53 0,52 52-1,-26-52 1,-27-27 0,-25-78 15,-53-79-16,-27-52 1,-104-52 0,-26 0-1,0-1 1,0 1 0,52 52-1,53 26 1,104-26-1,132-79 1,25-25 0,-209 104-1</inkml:trace>
          <inkml:trace contextRef="#ctx0" brushRef="#br0" timeOffset="3288.9688">4561 2828 0,'52'0'16,"53"0"-16,105 0 0,25 26 0,-25 0 15,-79 0 1,-53 1 15,-130 51-15,-105 27 0,-79 26-1,53 26 1,26 0-1,104 0 1,53-26 0,79 0 15,52-26-31,52 0 31,0-79-31,-26 0 31,-52-26-15,-79-52 0,-78-106-1,-105 27 1,-79-52 0,236 183-1</inkml:trace>
          <inkml:trace contextRef="#ctx0" brushRef="#br0" timeOffset="3460.2795">4561 3273 0,'419'105'0,"-131"-53"15,-79-26 1,-182-130-1,-27 104 1</inkml:trace>
        </inkml:traceGroup>
      </inkml:traceGroup>
    </inkml:traceGroup>
  </inkml:traceGroup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4:36.45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DD6C745F-6A66-428B-84A0-7F2C63DEED89}" emma:medium="tactile" emma:mode="ink">
          <msink:context xmlns:msink="http://schemas.microsoft.com/ink/2010/main" type="inkDrawing" rotatedBoundingBox="20708,9295 33441,9941 33115,16377 20382,15731" hotPoints="32932,9855 32820,15903 20826,15681 20938,9633" semanticType="enclosure" shapeName="Rectangle">
            <msink:sourceLink direction="with" ref="{634EB0DE-C6A9-460F-AE58-2189E314DE44}"/>
          </msink:context>
        </emma:interpretation>
      </emma:emma>
    </inkml:annotationXML>
    <inkml:trace contextRef="#ctx0" brushRef="#br0">108 0 0,'26'288'0,"26"105"16,-25 104-1,-1 106 1,-26-1 0,0-26-1,0 52 1,-26-156 15,26 25-15,-27-130-1,1-131 1,0-105 0,-53-131-1,27-210 17,26-183-17,52-52 1,-26 445-1</inkml:trace>
    <inkml:trace contextRef="#ctx0" brushRef="#br0" timeOffset="1136.8801">317 445 0,'367'-393'0,"-53"289"0,53 25 16,104 53 0,105 26-1,79 26 1,78-26-1,53 26 1,78-78 0,0 78-1,0 26 1,0 1 0,-26 25-1,-79 1 1,-78-27-1,-131 1 1,-79-1 0,-130-26-1,-105 27 17,-106-1-17,-51 0 1,-53 79-1,-26 79 1,-26 78 0,26 26-1,0 105 1,0 105 0,26 52-1,0 26 1,53 53-1,0-27 1,25-52 0,-51-78-1,-1-132 1,-52-156 0,-52-79-1,-27-105 16,-52-26-15,-52-26 0,-53-53-1,-78 1 1,-53-1 0,-78 1-1,-105-1 1,-78-26-1,-79 1 1,-131-1 0,-79 26-1,1-26 1,-1 132 0,1-27 15,78 26-16,105 26-15,183-26 16,157 27 0,157-53-1,106-26 17,77 26-17,1-79 1,104-52-1,-52 131 1</inkml:trace>
  </inkml:traceGroup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5:34.3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C0D63A4-B22A-42A8-9F86-DAB675C132B2}" emma:medium="tactile" emma:mode="ink">
          <msink:context xmlns:msink="http://schemas.microsoft.com/ink/2010/main" type="inkDrawing" rotatedBoundingBox="9944,4936 19362,4757 19470,10471 10053,10650" hotPoints="19067,4815 19152,9945 10239,10094 10153,4963" semanticType="enclosure" shapeName="Rectangle">
            <msink:sourceLink direction="with" ref="{CCB1FBE8-F22D-4834-9B4D-F3DE5937C62A}"/>
            <msink:destinationLink direction="with" ref="{3A24AD14-446C-412A-87F9-36B55B041B9C}"/>
            <msink:destinationLink direction="with" ref="{AA4BB91C-9E92-448B-9D8E-81517BDEACD0}"/>
          </msink:context>
        </emma:interpretation>
      </emma:emma>
    </inkml:annotationXML>
    <inkml:trace contextRef="#ctx0" brushRef="#br0">0 0 0,'262'471'0,"-262"-78"16,0 78-1,0-52 1,0 27 0,26-1-1,-26 0 1,0-26-1,-26-53 1,-1-104 0,1-78 15,26-106-31,0-52 31,-26 0-15,26-26-1,0-26 1,0 26 0,0 0-1,0 0 1,0 0 0,0 0-1,0 0 1,26 0-1,-26 0 1,26 0 0,-26 0-1,0 0 1,0-52 0,-26-53 15,26 105-31</inkml:trace>
    <inkml:trace contextRef="#ctx0" brushRef="#br0" timeOffset="1419.118">550-183 0,'183'-53'0,"0"27"0,105 26 15,53-26 1,78 26 15,26-26-31,79 26 32,52-26-32,0 26 15,26 0 1,-26 0-1,0 0 1,-26 0 0,-79 26-1,-25 0 1,-80-26 15,-78 0-15,-52 26-1,-79-26 1,-52 26 0,-53 0-1,27 27 1,-1 25 0,-25 53-1,25 26 1,1 53-1,-27 26 1,27 78 0,-1 52-1,1 53 1,25 53 0,-51-1-1,25 0 1,-25-25-1,-27-1 1,0-79 15,-26-51-15,0-106 0,-26-52-1,26-52 1,-26-79-1,0 0 1,-27-52 0,-52 0-1,-78-27 1,-105-25 15,-105 26-31,-52-53 16,-79 52-1,-25-25 1,-80 26 0,1-1-1,-53 1 1,0-1 15,-26 27-31,52 26 16,53 0 15,78 26-15,79 27-1,105-27 1,130 0 0,132 0-1,78-26 1,0 0-1,78-52 1,-78 52 0</inkml:trace>
  </inkml:traceGroup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5:36.24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CB1FBE8-F22D-4834-9B4D-F3DE5937C62A}" emma:medium="tactile" emma:mode="ink">
          <msink:context xmlns:msink="http://schemas.microsoft.com/ink/2010/main" type="writingRegion" rotatedBoundingBox="10738,6813 17937,7565 17787,9004 10588,8251">
            <msink:destinationLink direction="with" ref="{1C0D63A4-B22A-42A8-9F86-DAB675C132B2}"/>
          </msink:context>
        </emma:interpretation>
      </emma:emma>
    </inkml:annotationXML>
    <inkml:traceGroup>
      <inkml:annotationXML>
        <emma:emma xmlns:emma="http://www.w3.org/2003/04/emma" version="1.0">
          <emma:interpretation id="{D6D8FF54-41F4-43AA-AEFB-85CB3F0F8304}" emma:medium="tactile" emma:mode="ink">
            <msink:context xmlns:msink="http://schemas.microsoft.com/ink/2010/main" type="paragraph" rotatedBoundingBox="10738,6813 17937,7565 17787,9004 10588,825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4B585F4-9C61-4287-B3AD-9CED8E4EF269}" emma:medium="tactile" emma:mode="ink">
              <msink:context xmlns:msink="http://schemas.microsoft.com/ink/2010/main" type="line" rotatedBoundingBox="10738,6813 17937,7565 17787,9004 10588,8251"/>
            </emma:interpretation>
          </emma:emma>
        </inkml:annotationXML>
        <inkml:traceGroup>
          <inkml:annotationXML>
            <emma:emma xmlns:emma="http://www.w3.org/2003/04/emma" version="1.0">
              <emma:interpretation id="{55D5DA2E-060A-43EA-A8D0-67EE26DC0438}" emma:medium="tactile" emma:mode="ink">
                <msink:context xmlns:msink="http://schemas.microsoft.com/ink/2010/main" type="inkWord" rotatedBoundingBox="10738,6813 17937,7565 17787,9004 10588,8251">
                  <msink:destinationLink direction="with" ref="{3A24AD14-446C-412A-87F9-36B55B041B9C}"/>
                  <msink:destinationLink direction="to" ref="{98F24E6F-EC3B-469A-A2B6-3E08BF3AAF61}"/>
                  <msink:destinationLink direction="from" ref="{98F24E6F-EC3B-469A-A2B6-3E08BF3AAF61}"/>
                  <msink:destinationLink direction="with" ref="{AA4BB91C-9E92-448B-9D8E-81517BDEACD0}"/>
                </msink:context>
              </emma:interpretation>
              <emma:one-of disjunction-type="recognition" id="oneOf0">
                <emma:interpretation id="interp0" emma:lang="it-IT" emma:confidence="0">
                  <emma:literal>Terreno</emma:literal>
                </emma:interpretation>
                <emma:interpretation id="interp1" emma:lang="it-IT" emma:confidence="0">
                  <emma:literal>terreno</emma:literal>
                </emma:interpretation>
                <emma:interpretation id="interp2" emma:lang="it-IT" emma:confidence="0">
                  <emma:literal>Terremo</emma:literal>
                </emma:interpretation>
                <emma:interpretation id="interp3" emma:lang="it-IT" emma:confidence="0">
                  <emma:literal>Tirreno</emma:literal>
                </emma:interpretation>
                <emma:interpretation id="interp4" emma:lang="it-IT" emma:confidence="0">
                  <emma:literal>-terreno</emma:literal>
                </emma:interpretation>
              </emma:one-of>
            </emma:emma>
          </inkml:annotationXML>
          <inkml:trace contextRef="#ctx0" brushRef="#br0">235 0 0,'79'157'0,"-53"157"16,0-52 0,-26-53-1,0-52 1,0-78-1,0-53 1,0-26 0,-105-131-1,1-104 1,-53-1 0,157 236-1</inkml:trace>
          <inkml:trace contextRef="#ctx0" brushRef="#br0" timeOffset="296.096">-472-53 0,'105'-52'0,"104"0"0,106 25 0,-1 27 31,-26 0-15,-26 27 15,-105-27-15,-79 0 0,-78 26-1,-104 0 1,-80-26-1,184 0 1</inkml:trace>
          <inkml:trace contextRef="#ctx0" brushRef="#br0" timeOffset="1153.216">785 995 0,'157'26'15,"0"-26"-15,27-79 0,-53-25 16,-27-27 0,-78 26-1,-52 53 1,-26 25 15,-79 1-15,26 79-1,0 77 1,79 1 0,52 0 15,53-26-31,26-26 15,52-79 1,0-53 0,-26-51-1,-26-54 1,-53 1 15,-52 79-15,0 25-1,-26 27 1,26 52 0,0 105-1,0 26 1,26 1 0,0-54-1,0-51 1,-26-27-1,0-52 1,0-53 0,-26-78-1,0 26 1,26 52 0,52 27-1,27 26 1,78 0-1,0 26 1,-26 26 15,-52-26-15,-79-26 0,-26-27-1,-1 1 1,27 52-1</inkml:trace>
          <inkml:trace contextRef="#ctx0" brushRef="#br0" timeOffset="1573.984">2644 576 0,'53'288'15,"-53"-131"-15,0-52 16,0-53 0,0-26-1,0-52 1,0-26 15,-27-105-31,54-1 47,25-25-47,27 105 16,25 25-1,53 53 1,-26 26 0,-52 1-1,-27-1 1,-26 0-1,-52-52 1,26 0 0,0 26-1</inkml:trace>
          <inkml:trace contextRef="#ctx0" brushRef="#br0" timeOffset="2805.12">3508 838 0,'210'26'16,"-53"0"-16,0-78 0,-26-1 31,-52-25-16,-53-1 1,-105-26 0,-78 79-1,-105 79 17,53 77-17,130 1 1,53 0-1,105 26 1,78-26 0,52-78-1,1-27 1,25-78 0,-78-53-1,-26-26 1,-52-52-1,-105 52 1,26 78 0,-26 27-1,-1 26 1,1 79 15,52 78-31,1 0 31,51-52-15,1-27 0,-1-52-1,1-26 1,26-104 0,-27-27-1,-26 26 1,-25 26-1,-27 53 1,0 26 0,26 53-1,-26 78 1,52-1 0,1-25-1,51-26 1,1-53-1,26-52 1,0-53 0,-53-26 15,-51 53-15,-27 26-1,0 26 1,0 0-1,26 52 1,79 53 0,-1-26-1,27-1 1,26-52 0,-52-26-1,-26-52 1,-53-79-1,-79-26 1,-104 0 0,-52 78-1,26 53 1,104 78 0,53 27-1,52 52 1,79-53 15,-105-78-15</inkml:trace>
        </inkml:traceGroup>
      </inkml:traceGroup>
    </inkml:traceGroup>
  </inkml:traceGroup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5:52.73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BD6225E-C4F8-442A-B5E6-44A0BA5722BB}" emma:medium="tactile" emma:mode="ink">
          <msink:context xmlns:msink="http://schemas.microsoft.com/ink/2010/main" type="inkDrawing" rotatedBoundingBox="1858,7380 7515,7383 7514,7514 1857,7512" semanticType="underline" shapeName="Other">
            <msink:sourceLink direction="with" ref="{3308951C-A20C-4A79-80F6-3ADA4BCE2CA8}"/>
          </msink:context>
        </emma:interpretation>
      </emma:emma>
    </inkml:annotationXML>
    <inkml:trace contextRef="#ctx0" brushRef="#br0">0 105 0,'53'0'16,"-27"0"-16,79-26 0,-27 26 0,79 0 16,1-26-1,77 26 1,27 0 0,26 26-1,53-105 1,51 79-1,1 27 1,26-1 0,26 0-1,0 0 1,-26 0 0,0-26-1,-78 0 1,-53 0-1,-53-26 1,-130 0 0,-52 0-1,-53 26 1,-79-26 15,-52 26-15,-52-27-1,183 27-15</inkml:trace>
  </inkml:traceGroup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5:55.37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308951C-A20C-4A79-80F6-3ADA4BCE2CA8}" emma:medium="tactile" emma:mode="ink">
          <msink:context xmlns:msink="http://schemas.microsoft.com/ink/2010/main" type="writingRegion" rotatedBoundingBox="4155,4493 10021,6087 9363,8506 3497,6912">
            <msink:destinationLink direction="with" ref="{DBD6225E-C4F8-442A-B5E6-44A0BA5722BB}"/>
          </msink:context>
        </emma:interpretation>
      </emma:emma>
    </inkml:annotationXML>
    <inkml:traceGroup>
      <inkml:annotationXML>
        <emma:emma xmlns:emma="http://www.w3.org/2003/04/emma" version="1.0">
          <emma:interpretation id="{6DFDC171-09AA-481F-A5D0-37CB24D074D8}" emma:medium="tactile" emma:mode="ink">
            <msink:context xmlns:msink="http://schemas.microsoft.com/ink/2010/main" type="paragraph" rotatedBoundingBox="4155,4493 10021,6087 9363,8506 3497,691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0C67A1D-AE4F-4D11-92BB-F08FF0B1D2B9}" emma:medium="tactile" emma:mode="ink">
              <msink:context xmlns:msink="http://schemas.microsoft.com/ink/2010/main" type="line" rotatedBoundingBox="4155,4493 10021,6087 9363,8506 3497,6912"/>
            </emma:interpretation>
          </emma:emma>
        </inkml:annotationXML>
        <inkml:traceGroup>
          <inkml:annotationXML>
            <emma:emma xmlns:emma="http://www.w3.org/2003/04/emma" version="1.0">
              <emma:interpretation id="{3222E3C5-79B5-41B3-B424-6F1EB3479B87}" emma:medium="tactile" emma:mode="ink">
                <msink:context xmlns:msink="http://schemas.microsoft.com/ink/2010/main" type="inkWord" rotatedBoundingBox="7403,5755 9925,6440 9696,7283 7174,6598"/>
              </emma:interpretation>
              <emma:one-of disjunction-type="recognition" id="oneOf0">
                <emma:interpretation id="interp0" emma:lang="it-IT" emma:confidence="0">
                  <emma:literal>i".</emma:literal>
                </emma:interpretation>
                <emma:interpretation id="interp1" emma:lang="it-IT" emma:confidence="0">
                  <emma:literal>i...</emma:literal>
                </emma:interpretation>
                <emma:interpretation id="interp2" emma:lang="it-IT" emma:confidence="0">
                  <emma:literal>i.e.</emma:literal>
                </emma:interpretation>
                <emma:interpretation id="interp3" emma:lang="it-IT" emma:confidence="0">
                  <emma:literal>99".</emma:literal>
                </emma:interpretation>
                <emma:interpretation id="interp4" emma:lang="it-IT" emma:confidence="0">
                  <emma:literal>19".</emma:literal>
                </emma:interpretation>
              </emma:one-of>
            </emma:emma>
          </inkml:annotationXML>
          <inkml:trace contextRef="#ctx0" brushRef="#br0">3097 2050 0,'79'0'0,"-1"0"15,27 0-15,26 0 0,52-26 16,53 26 0,-27-27-1,53 27 1,0 0 15,0 0-15,-26 0-1,-27 0 1,-78 0 0,-52 0-1,-79 0 1,-27 0 0,-51-26-1,-1-26 1,27-1-1,0 1 1,52 52 0</inkml:trace>
          <inkml:trace contextRef="#ctx0" brushRef="#br0" timeOffset="296.096">5218 1736 0,'105'26'0,"0"0"15,26 0-15,-27 26 0,1 1 16,-53-1 15,-52-26-15,-26 53-1,-52-27 1,-27 27 0,-26-27-1,0-26 1,131-26 0</inkml:trace>
          <inkml:trace contextRef="#ctx0" brushRef="#br0" timeOffset="-2010.336">374 426 0,'26'79'0,"0"78"0,-26 26 16,26 27 0,-26 52-1,27-1 1,-27 27 0,0-52-1,0-26 1,0-53-1,26-26 1,-26-105 0,-26 0-1,26-78 1,-53-105 0,27-27-1,26-78 16,0 262-15</inkml:trace>
          <inkml:trace contextRef="#ctx0" brushRef="#br0" timeOffset="-1199.968">348 348 0,'-53'52'0,"53"0"0,0 27 15,-26-53-15,52 27 16,-26-53 0,26-53-1,27 1 1,-27-53 0,0 0-1,-26 1 1,-52-1-1,-1 52 1,-25 27 0,-1 26-1,1 26 1,25 53 0,27 26-1,26 26 1,26-53 15,53 27-15,0-79-1,25-26 1,-25-26 0,26-53-1,-53-25 1,-52-1-1,0 0 1,-52 27 0,-27 51-1,0 27 1,1 79 0,-1 0-1,53 25 16,52 1-31,79 26 16,0-79 15,52 1-15,-157-53 0</inkml:trace>
        </inkml:traceGroup>
      </inkml:traceGroup>
    </inkml:traceGroup>
  </inkml:traceGroup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5:56.89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B42D360-1A79-4A7F-9924-0C8E6B0783F8}" emma:medium="tactile" emma:mode="ink">
          <msink:context xmlns:msink="http://schemas.microsoft.com/ink/2010/main" type="writingRegion" rotatedBoundingBox="3032,8576 5878,8345 5968,9452 3122,9683">
            <msink:destinationLink direction="with" ref="{351BEDFE-DEC3-485D-8251-9E94BC234EDF}"/>
          </msink:context>
        </emma:interpretation>
      </emma:emma>
    </inkml:annotationXML>
    <inkml:traceGroup>
      <inkml:annotationXML>
        <emma:emma xmlns:emma="http://www.w3.org/2003/04/emma" version="1.0">
          <emma:interpretation id="{E15383A0-81D3-4D7F-A9F0-BDA77A5CE39C}" emma:medium="tactile" emma:mode="ink">
            <msink:context xmlns:msink="http://schemas.microsoft.com/ink/2010/main" type="paragraph" rotatedBoundingBox="3032,8576 5878,8345 5968,9452 3122,96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2CE1715-D44E-44E2-8799-35F84CE4D890}" emma:medium="tactile" emma:mode="ink">
              <msink:context xmlns:msink="http://schemas.microsoft.com/ink/2010/main" type="line" rotatedBoundingBox="3032,8576 5878,8345 5968,9452 3122,9683"/>
            </emma:interpretation>
          </emma:emma>
        </inkml:annotationXML>
        <inkml:traceGroup>
          <inkml:annotationXML>
            <emma:emma xmlns:emma="http://www.w3.org/2003/04/emma" version="1.0">
              <emma:interpretation id="{4147A57D-A4D1-4652-ACFC-E2EC85B19AE0}" emma:medium="tactile" emma:mode="ink">
                <msink:context xmlns:msink="http://schemas.microsoft.com/ink/2010/main" type="inkWord" rotatedBoundingBox="3032,8576 5878,8345 5968,9452 3122,9683"/>
              </emma:interpretation>
              <emma:one-of disjunction-type="recognition" id="oneOf0">
                <emma:interpretation id="interp0" emma:lang="it-IT" emma:confidence="0">
                  <emma:literal>IN</emma:literal>
                </emma:interpretation>
                <emma:interpretation id="interp1" emma:lang="it-IT" emma:confidence="0">
                  <emma:literal>. N</emma:literal>
                </emma:interpretation>
                <emma:interpretation id="interp2" emma:lang="it-IT" emma:confidence="0">
                  <emma:literal>( N</emma:literal>
                </emma:interpretation>
                <emma:interpretation id="interp3" emma:lang="it-IT" emma:confidence="0">
                  <emma:literal>CN</emma:literal>
                </emma:interpretation>
                <emma:interpretation id="interp4" emma:lang="it-IT" emma:confidence="0">
                  <emma:literal>, N</emma:literal>
                </emma:interpretation>
              </emma:one-of>
            </emma:emma>
          </inkml:annotationXML>
          <inkml:trace contextRef="#ctx0" brushRef="#br0">498 1 0,'-53'-26'0,"-25"78"0,-27 53 16,26-1-16,1 1 0,-1 0 16,53-27-1,26 27 1,0-26-1,26-27 1,27-26 0,-27 0-1,-26-26 1,26 27 0,-26-27 15,0 0 0,0 0-15,0 0-1,-26 0 1,26 0 0,0 0-1,0 0 1,0 0-1,0 26 1,0-26 0,0 0-1,0 0 1,0 0 0,0 0-1,0 0 1,0 0-1,0 0 17,0 0-32,0 0 15,-26 0 17,52 0-17,-26 0 1,-26 26-1,52-26 1,-52 0 0,26 0-1,0 0 1,0 0 0,0 0-1,0 0 1,0 0-1,26-52 1,-26 52 15</inkml:trace>
          <inkml:trace contextRef="#ctx0" brushRef="#br0" timeOffset="748.032">1414 79 0,'26'53'0,"-26"25"0,-78 184 0,-27 26 16,79-183-1,0-53 1,26-52-1,0 0 1,26-78 0,26-158-1,1 53 1,-1 26 0,0 78-1,-25 27 1,-1 52-1,0 52 1,26 79 15,27 52-15,52-26 0,52-26-1,0-26 1,53-79-1,-53-26 1,-26-78 0,-52-27-1,-79-52 17,-78-27-32,-53 27 15,1 53 1,25 25-1,0 79 1,53 26 0,26-26-1</inkml:trace>
        </inkml:traceGroup>
      </inkml:traceGroup>
    </inkml:traceGroup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39:54.102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DAE5007-6DC3-4F46-9E7F-26735DAC218F}" emma:medium="tactile" emma:mode="ink">
          <msink:context xmlns:msink="http://schemas.microsoft.com/ink/2010/main" type="writingRegion" rotatedBoundingBox="7420,9068 24114,5049 25255,9786 8561,13805"/>
        </emma:interpretation>
      </emma:emma>
    </inkml:annotationXML>
    <inkml:traceGroup>
      <inkml:annotationXML>
        <emma:emma xmlns:emma="http://www.w3.org/2003/04/emma" version="1.0">
          <emma:interpretation id="{7EFB6C68-E6F5-4B42-8B84-439C44215FF3}" emma:medium="tactile" emma:mode="ink">
            <msink:context xmlns:msink="http://schemas.microsoft.com/ink/2010/main" type="paragraph" rotatedBoundingBox="7420,9068 24114,5049 25255,9786 8561,1380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76BBA7E-0F54-4B34-A137-901B3DA7810A}" emma:medium="tactile" emma:mode="ink">
              <msink:context xmlns:msink="http://schemas.microsoft.com/ink/2010/main" type="line" rotatedBoundingBox="7420,9068 24114,5049 25255,9786 8561,13805"/>
            </emma:interpretation>
          </emma:emma>
        </inkml:annotationXML>
        <inkml:traceGroup>
          <inkml:annotationXML>
            <emma:emma xmlns:emma="http://www.w3.org/2003/04/emma" version="1.0">
              <emma:interpretation id="{4B211C76-95F2-411D-A46D-6D1FB320735C}" emma:medium="tactile" emma:mode="ink">
                <msink:context xmlns:msink="http://schemas.microsoft.com/ink/2010/main" type="inkWord" rotatedBoundingBox="17439,6633 20853,8815 19979,10183 16565,8001"/>
              </emma:interpretation>
              <emma:one-of disjunction-type="recognition" id="oneOf0">
                <emma:interpretation id="interp0" emma:lang="it-IT" emma:confidence="0">
                  <emma:literal>Vestiti</emma:literal>
                </emma:interpretation>
                <emma:interpretation id="interp1" emma:lang="it-IT" emma:confidence="0">
                  <emma:literal>vestiti</emma:literal>
                </emma:interpretation>
                <emma:interpretation id="interp2" emma:lang="it-IT" emma:confidence="0">
                  <emma:literal>Versatiti</emma:literal>
                </emma:interpretation>
                <emma:interpretation id="interp3" emma:lang="it-IT" emma:confidence="0">
                  <emma:literal>Vestirti</emma:literal>
                </emma:interpretation>
                <emma:interpretation id="interp4" emma:lang="it-IT" emma:confidence="0">
                  <emma:literal>Vietatiti</emma:literal>
                </emma:interpretation>
              </emma:one-of>
            </emma:emma>
          </inkml:annotationXML>
          <inkml:trace contextRef="#ctx0" brushRef="#br0">0 0 0,'340'0'0,"0"26"16,-52 53-1,-104-53 1,-132-78 0,-52 52-1</inkml:trace>
          <inkml:trace contextRef="#ctx0" brushRef="#br0" timeOffset="-218.2586">288-812 0,'52'-26'0,"-52"26"15,0 105-15,-26 78 0,26 79 0,-53 26 16,53 0 0,0 26-1,53-52 1,25-52 15,53-79-15,53-53-1,-1-78 1,-52-26 0,-79-79-1,-104-104 1,52 209-1</inkml:trace>
          <inkml:trace contextRef="#ctx0" brushRef="#br0" timeOffset="763.9051">1021 1414 0,'0'26'0,"78"0"0,1-52 15,26 0-15,26-52 0,-27-1 16,-51 27-1,-1 25 1,-52 27 0,0 0-1,0 79 1,26 52 0,-26 0-1,27-53 1,-1-25-1,0-79 1,26-79 15,-26-78-15,-26 183 0</inkml:trace>
          <inkml:trace contextRef="#ctx0" brushRef="#br0" timeOffset="1075.7031">1676 602 0,'0'0'15</inkml:trace>
          <inkml:trace contextRef="#ctx0" brushRef="#br0" timeOffset="1387.5011">2356 1336 0,'53'52'15,"-53"26"-15,26 27 0,-52 0 16,26-53-1,0-25 1,0-27 0,-26-79-1,-1-26 1,-25 27 0,26 25-1,26 53 1,26 79-1,0-79 1,131 0 0,0 26-1,-52-26 1,-26-52 0,-27-27-1,-52 79 1</inkml:trace>
          <inkml:trace contextRef="#ctx0" brushRef="#br0" timeOffset="1605.7597">3430 1283 0,'0'157'16,"-26"-26"-16,0 0 0,26-26 15,78-157 1,-78 52 0</inkml:trace>
          <inkml:trace contextRef="#ctx0" brushRef="#br0" timeOffset="1948.7375">4085 681 0,'288'-26'16,"-27"26"-16,-25 26 16,-26-26-1,-106 0 1,-51-26-1,-79-53 17,26 79-17</inkml:trace>
          <inkml:trace contextRef="#ctx0" brushRef="#br0" timeOffset="2338.485">6284-157 0,'105'79'0,"-131"51"16,-27 80-16,1 78 16,-27 52-1,53-25 1,79-80 0,51-78 15,27-78-16,0-27 1,79-52 0,-1-209-1,-209 209 1</inkml:trace>
          <inkml:trace contextRef="#ctx0" brushRef="#br0" timeOffset="2541.1537">5970 393 0,'209'-53'15,"53"53"-15,53 53 0,-54 25 31,-104-78-15,-157 0-16</inkml:trace>
          <inkml:trace contextRef="#ctx0" brushRef="#br0" timeOffset="2946.4911">7070 1833 0,'235'52'0,"-104"-78"0,0-78 15,0-27 1,-78 26-1,-53 79 1,0 26 0,0 78-1,-27 27 1,27 0 0,53-1-1,-1-77 1,27-54-1,-1-130 1,-78 157 15</inkml:trace>
          <inkml:trace contextRef="#ctx0" brushRef="#br0" timeOffset="3289.4689">7751 786 0,'0'0'16</inkml:trace>
          <inkml:trace contextRef="#ctx0" brushRef="#br1" timeOffset="30234.6755">-9558 2043 0,'26'26'16,"53"78"-16,-1 185 0,1 51 0,-27 53 15,0 0 16,1-53-15,25-26 47,80-26-63,-54-288 0,53-157 15,79-183 1,-26-210-1,-27 78 1,-26 27 0,0 79-1,-52 78 1,-27 131 0,-51 78-1,-1 79 1,0 105-1,-26-1 1,0-104 0</inkml:trace>
          <inkml:trace contextRef="#ctx0" brushRef="#br1" timeOffset="30982.9907">-7437 3666 0,'78'183'0,"-78"53"15,0 26 1,0 0-1,0-105 1,0-52 15,27-79-15,-27-26 0,0-26-1,26-105 1,0-210-1,53 1 1,-1 104 0,79 53-1,79 78 1,0 53 0,-53 104-1,-78 27 1,-79 78-1,-105 0 1,-104-52 0,-53-1-1,-26-25 1,53-27 0,157 1-1,104 25 1,79 53 15,105 26-15,-27-26-1,-26-26 1,-78-26 0,-53-53-1,-78-79 1,0-130-1,26-53 1,0 236 0</inkml:trace>
          <inkml:trace contextRef="#ctx0" brushRef="#br1" timeOffset="31684.5362">-5630 4059 0,'78'236'0,"-52"52"15,-52-27 1,26-103 0,0-80-1,0-78 1,0 0-1,26-183 1,1-158 0,-1-25-1,0 156 1,-26 106 0,26 77-1,-26 27 16,79 105-15,26 78 0,-1 1 15,1-80-31,0-25 16,-1-79-1,1-79 1,-52-156-1,-27 25 1,0 79 0,-26 79-1,0 52 1,26 26 0,27 157-1,-1 106 1,-26-1-1,0-27 1,0-103 31,-26-28-47,0-77 0,27-184 31,104-131-15,-131 262-16</inkml:trace>
          <inkml:trace contextRef="#ctx0" brushRef="#br1" timeOffset="32089.8736">-2986 3666 0,'-26'0'0,"-209"26"15,-1 27-15,53 25 16,104 1 0,131 52-1,132 0 1,104 26-1,52 0 17,-104 26-32,-131-78 15,-158-27 17,-235 27-17,-262-52 1,27-53-1,523 0-15</inkml:trace>
        </inkml:traceGroup>
      </inkml:traceGroup>
    </inkml:traceGroup>
  </inkml:traceGroup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5:40.3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8F24E6F-EC3B-469A-A2B6-3E08BF3AAF61}" emma:medium="tactile" emma:mode="ink">
          <msink:context xmlns:msink="http://schemas.microsoft.com/ink/2010/main" type="inkDrawing" rotatedBoundingBox="11834,2093 13160,2783 12656,3752 11330,3062" semanticType="callout" shapeName="Other">
            <msink:sourceLink direction="to" ref="{55D5DA2E-060A-43EA-A8D0-67EE26DC0438}"/>
            <msink:sourceLink direction="from" ref="{55D5DA2E-060A-43EA-A8D0-67EE26DC0438}"/>
          </msink:context>
        </emma:interpretation>
      </emma:emma>
    </inkml:annotationXML>
    <inkml:trace contextRef="#ctx0" brushRef="#br0">52 0 0,'26'26'16,"1"105"-16,-27 78 0,-27 53 31,-25 0-31,26-105 31,26-78-15,0-27 0,0-26-1,26-26 1,26 0 0,27 0-1,78-26 1,52 0-1,1 0 1,-27 0 0,-26 26-1,-78-27 1,-53 27 0,-26 0-1,0 0 1,-52-26-1,26 0 1,26 0 0,0 26 15</inkml:trace>
  </inkml:traceGroup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5:41.2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A24AD14-446C-412A-87F9-36B55B041B9C}" emma:medium="tactile" emma:mode="ink">
          <msink:context xmlns:msink="http://schemas.microsoft.com/ink/2010/main" type="inkDrawing" rotatedBoundingBox="13173,4514 14894,1708 15105,1837 13384,4644" semanticType="callout" shapeName="Other">
            <msink:sourceLink direction="with" ref="{1C0D63A4-B22A-42A8-9F86-DAB675C132B2}"/>
            <msink:sourceLink direction="with" ref="{55D5DA2E-060A-43EA-A8D0-67EE26DC0438}"/>
          </msink:context>
        </emma:interpretation>
      </emma:emma>
    </inkml:annotationXML>
    <inkml:trace contextRef="#ctx0" brushRef="#br0">3142-367 0,'-26'105'0,"-53"52"0,-52 131 16,-104 131-1,-53 52 1,-105 53 0,26-26-1,158-210 1,209-236 0,183-130-1,53-106 1,-236 184-1</inkml:trace>
  </inkml:traceGroup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5:41.85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A4BB91C-9E92-448B-9D8E-81517BDEACD0}" emma:medium="tactile" emma:mode="ink">
          <msink:context xmlns:msink="http://schemas.microsoft.com/ink/2010/main" type="inkDrawing" rotatedBoundingBox="14412,2024 16419,2452 16119,3857 14113,3429" semanticType="callout" shapeName="Other">
            <msink:sourceLink direction="with" ref="{1C0D63A4-B22A-42A8-9F86-DAB675C132B2}"/>
            <msink:sourceLink direction="with" ref="{55D5DA2E-060A-43EA-A8D0-67EE26DC0438}"/>
          </msink:context>
        </emma:interpretation>
      </emma:emma>
    </inkml:annotationXML>
    <inkml:trace contextRef="#ctx0" brushRef="#br0">3613 209 0,'79'-52'0,"-131"52"16,-79 52-16,-26 27 0,-1-1 15,80 1-15,78-27 16,105 27 0,183-1-1,52 1 1,-26 26 15,-78 26-15,-157 0-1,-184-53 1,-209 27 0,-184-79-1,-183 27 1,131-80 0,550 27-1</inkml:trace>
  </inkml:traceGroup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5:58.40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51BEDFE-DEC3-485D-8251-9E94BC234EDF}" emma:medium="tactile" emma:mode="ink">
          <msink:context xmlns:msink="http://schemas.microsoft.com/ink/2010/main" type="inkDrawing" rotatedBoundingBox="1684,8260 6596,7481 7041,10289 2129,11067" hotPoints="6713,8813 4458,10538 1815,9503 4069,7778" semanticType="enclosure" shapeName="Ellipse">
            <msink:sourceLink direction="with" ref="{6B42D360-1A79-4A7F-9924-0C8E6B0783F8}"/>
          </msink:context>
        </emma:interpretation>
      </emma:emma>
    </inkml:annotationXML>
    <inkml:trace contextRef="#ctx0" brushRef="#br0">4294 366 0,'-367'-183'0,"27"105"15,-79-1 1,-52 53-1,-27 52 1,1 26 0,-1 158-1,53-1 1,78 79 15,106 27-15,130 25-1,157 27 1,131-27 0,157-78-1,105-26 1,79-105 0,104-79-1,53-78 1,-27-184-1,-26 27 1,-104-105 0,-132-26-1,-182-27 1,-184-25 0,-210-1-1,-235 53 1,-262 78-1,-209 184 1,-132 235 15,1048-183-15</inkml:trace>
  </inkml:traceGroup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6:21.5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EE53FE8-7645-4E38-AD39-2A780CB3AC0D}" emma:medium="tactile" emma:mode="ink">
          <msink:context xmlns:msink="http://schemas.microsoft.com/ink/2010/main" type="inkDrawing" rotatedBoundingBox="6952,3055 7831,18496 3073,18767 2194,3326" hotPoints="6929,3198 7553,18489 3725,18645 3101,3354" semanticType="enclosure" shapeName="Rectangle"/>
        </emma:interpretation>
      </emma:emma>
    </inkml:annotationXML>
    <inkml:trace contextRef="#ctx0" brushRef="#br0">0 52 0,'131'0'0,"26"0"0,53 0 15,52 0 1,52 0 0,26 27-1,27-27 1,78 0 0,0-27-1,0 27 1,-26-26-1,-78 26 1,-105 0 15,-106 0-15,-103 0 0,-132 0-1,-105-26 1,210 26-1</inkml:trace>
    <inkml:trace contextRef="#ctx0" brushRef="#br0" timeOffset="935.04">105 105 0,'26'78'0,"-26"27"0,26 52 16,1 26-1,-27 1 17,26 51-32,0 53 15,0 53 1,0 25 0,27 27-1,-1 52 1,1 53-1,-27 26 1,0 104 15,26-26-15,1 27 0,-27 52-1,26-1 1,1 28-1,-1 25 1,0-26 0,-25-26-1,-1 26 1,0-27 0,-26 184 15,0 27-16,-26-315 1,-27-52 0,53-79-1,-26-79 1,52-130 0,-26-131-1,0-79 1,-26-105-1,-26-235 1,52-105 15,0 419-15</inkml:trace>
    <inkml:trace contextRef="#ctx0" brushRef="#br0" timeOffset="2119.424">3719 79 0,'26'-53'15,"0"79"-15,26 79 0,-25 131 0,25 26 16,-26 52-16,0 26 31,27 27-15,-1 78 0,27 53-1,-27 25 1,27 53-1,-27 27 1,0 25 0,1 27-1,-1 52 1,0 0 0,1 26-1,-27 26 1,26 1-1,1-27 1,-1 0 0,-26 0-1,27-52 17,-27 26-32,0-131 15,26-78 16,-25-53-15,-1-105 0,0-104-1,-26-79 1,-26-78 0,0-53-1,-1 0 1,-51 0-1,26-26 1,-53 0 0,-26-26-1,-26 52 1,-79-26 0,-26 26-1,-78-26 1,-79-26-1,-105 26 1,-52 0 0,-52 26-1,130 1 17,79-1-17,262-26 1,157 0-1</inkml:trace>
  </inkml:traceGroup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6:25.5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BB04E4C-D23C-4A61-B929-EC1B0F7004B8}" emma:medium="tactile" emma:mode="ink">
          <msink:context xmlns:msink="http://schemas.microsoft.com/ink/2010/main" type="writingRegion" rotatedBoundingBox="1678,763 8127,857 8107,2179 1659,2084">
            <msink:destinationLink direction="with" ref="{F77EA673-73D8-4373-BF63-2B24D118318B}"/>
            <msink:destinationLink direction="with" ref="{CB605DA1-2EC7-40F3-9D33-2E585045E8E3}"/>
          </msink:context>
        </emma:interpretation>
      </emma:emma>
    </inkml:annotationXML>
    <inkml:traceGroup>
      <inkml:annotationXML>
        <emma:emma xmlns:emma="http://www.w3.org/2003/04/emma" version="1.0">
          <emma:interpretation id="{D2AD6856-F5BD-4CEE-BE37-ABF788EA9552}" emma:medium="tactile" emma:mode="ink">
            <msink:context xmlns:msink="http://schemas.microsoft.com/ink/2010/main" type="paragraph" rotatedBoundingBox="1678,763 8127,857 8107,2179 1659,208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0BA086D-9FDC-480D-9E8E-86D3D056F8A8}" emma:medium="tactile" emma:mode="ink">
              <msink:context xmlns:msink="http://schemas.microsoft.com/ink/2010/main" type="line" rotatedBoundingBox="1678,763 8127,857 8107,2179 1659,2084"/>
            </emma:interpretation>
          </emma:emma>
        </inkml:annotationXML>
        <inkml:traceGroup>
          <inkml:annotationXML>
            <emma:emma xmlns:emma="http://www.w3.org/2003/04/emma" version="1.0">
              <emma:interpretation id="{F6B2BE30-7B13-445E-A654-8DBC64A34C3D}" emma:medium="tactile" emma:mode="ink">
                <msink:context xmlns:msink="http://schemas.microsoft.com/ink/2010/main" type="inkWord" rotatedBoundingBox="1678,763 8127,857 8107,2179 1659,2084">
                  <msink:destinationLink direction="with" ref="{F7C70988-36B0-41D4-8738-A6B4C0C4C69F}"/>
                  <msink:destinationLink direction="with" ref="{ED3F02DF-6925-4541-82B0-F569EBAC0AE2}"/>
                </msink:context>
              </emma:interpretation>
              <emma:one-of disjunction-type="recognition" id="oneOf0">
                <emma:interpretation id="interp0" emma:lang="it-IT" emma:confidence="0">
                  <emma:literal>Terreno</emma:literal>
                </emma:interpretation>
                <emma:interpretation id="interp1" emma:lang="it-IT" emma:confidence="0">
                  <emma:literal>Ter vero</emma:literal>
                </emma:interpretation>
                <emma:interpretation id="interp2" emma:lang="it-IT" emma:confidence="0">
                  <emma:literal>Ter veno</emma:literal>
                </emma:interpretation>
                <emma:interpretation id="interp3" emma:lang="it-IT" emma:confidence="0">
                  <emma:literal>Ter vena</emma:literal>
                </emma:interpretation>
                <emma:interpretation id="interp4" emma:lang="it-IT" emma:confidence="0">
                  <emma:literal>Ter vene</emma:literal>
                </emma:interpretation>
              </emma:one-of>
            </emma:emma>
          </inkml:annotationXML>
          <inkml:trace contextRef="#ctx0" brushRef="#br0">0 0 0,'52'131'16,"-26"131"-16,1 78 0,-27-25 16,-27-185-1,27-103 1,0-1-1,-26-105 1,0-104 0,26 183-1</inkml:trace>
          <inkml:trace contextRef="#ctx0" brushRef="#br0" timeOffset="1094.776">654 1021 0,'105'27'0,"52"-54"16,27-51-16,-27-53 0,-105-26 16,-52 78-1,-52 53 1,26 0 0,-79 52-1,-26 131 1,105 0-1,26-52 1,78 0 15,27-53-15,26-78 0,0-26-1,0-53 1,-79-52-1,-26 78 1,-26 27 0,0 52-1,0 26 1,0 79 0,0 52-1,53-52 1,-27-27-1,-26-52 1,26-26 15,-26 0-15,0-52 0,-26-105-1,78 26 16,1 26-15,78 27 0,26-1-1,-26 53 1,-79 26 0,0 26-1,-52-26 1,-26 0-1,26 0 1</inkml:trace>
          <inkml:trace contextRef="#ctx0" brushRef="#br0" timeOffset="1515.544">2435 760 0,'131'183'0,"-105"-52"15,27-53 1,-27-78 0,0 0-1,0-78 1,0-53-1,-26-26 1,79 26 0,-1 26 15,1 79-31,26 0 16,-1 26-1,-77 26 16,-1 26-15,-79-52 0,27 0-1,26 0 1</inkml:trace>
          <inkml:trace contextRef="#ctx0" brushRef="#br0" timeOffset="2435">3430 864 0,'157'26'0,"0"-52"0,-26-26 16,-26-27 0,-79 1-1,-26-1 1,-52 27-1,-53 26 1,-26 78 0,26 53-1,79-27 17,105 27-17,26-26 1,52-53-1,0-52 1,0-27 0,-52-25-1,-53-27 1,0 26 0,-52 53-1,0 26 1,0 26-1,0 53 1,27 26 0,25-27-1,27-52 1,-1-52 0,53-52 15,-52-27-16,-27 0 1,0 27 0,-26 78-1,-52 0 1,52 26 0,1 79-1,51-1 1,27-25-1,26-1 1,26-51 0,0-27-1,-26-27 1,-52-77 0,-53-1-1,-79 0 1,-51 0-1,-27 79 1,-26 79 15,104 51-15,79 54 0,79-54-1,-105-104 1</inkml:trace>
          <inkml:trace contextRef="#ctx0" brushRef="#br0" timeOffset="296.096">-524 131 0,'79'-52'0,"104"-1"0,131 27 15,79 0 1,-105 26-1,-105-26 1,-156 0 0,-27 26-1,0 52 1,-158 0 0,158-52-1</inkml:trace>
        </inkml:traceGroup>
      </inkml:traceGroup>
    </inkml:traceGroup>
  </inkml:traceGroup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6:29.0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77EA673-73D8-4373-BF63-2B24D118318B}" emma:medium="tactile" emma:mode="ink">
          <msink:context xmlns:msink="http://schemas.microsoft.com/ink/2010/main" type="inkDrawing" rotatedBoundingBox="3482,9819 6433,9591 6442,9701 3490,9928" semanticType="underline" shapeName="Other">
            <msink:sourceLink direction="with" ref="{FBB04E4C-D23C-4A61-B929-EC1B0F7004B8}"/>
          </msink:context>
        </emma:interpretation>
      </emma:emma>
    </inkml:annotationXML>
    <inkml:trace contextRef="#ctx0" brushRef="#br0">0 131 0,'183'78'0,"53"-78"15,78-26-15,79-26 32,78-53-17,1 79 1,51 26-1,-156 0 1,-367 0 0</inkml:trace>
  </inkml:traceGroup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6:29.56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80FCCEB-FAC5-46F1-A4D7-83D38353C81C}" emma:medium="tactile" emma:mode="ink">
          <msink:context xmlns:msink="http://schemas.microsoft.com/ink/2010/main" type="inkDrawing" rotatedBoundingBox="3798,13665 7122,13800 7120,13855 3796,13719" shapeName="Other"/>
        </emma:interpretation>
      </emma:emma>
    </inkml:annotationXML>
    <inkml:trace contextRef="#ctx0" brushRef="#br0">0 13 0,'367'-26'0,"-27"26"16,79 26 0,79 0-1,25 1 1,-25 25-1,-105-78 1,-105 52 0,-288-26-1</inkml:trace>
  </inkml:traceGroup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6:30.24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744A737-455F-4236-B916-D9ABFB07EB4A}" emma:medium="tactile" emma:mode="ink">
          <msink:context xmlns:msink="http://schemas.microsoft.com/ink/2010/main" type="inkDrawing" rotatedBoundingBox="3693,16639 6834,16863 6819,17063 3679,16839" shapeName="Other"/>
        </emma:interpretation>
      </emma:emma>
    </inkml:annotationXML>
    <inkml:trace contextRef="#ctx0" brushRef="#br0">0 0 0,'131'0'16,"-52"26"-16,26 1 0,-1 25 0,80 0 31,130 1-31,183-1 31,106-26-15,-1-104-1,-78 52 1,-524 26 0</inkml:trace>
  </inkml:traceGroup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7:12.8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4D88361-3000-4AE2-9417-0B4D2D7A4F13}" emma:medium="tactile" emma:mode="ink">
          <msink:context xmlns:msink="http://schemas.microsoft.com/ink/2010/main" type="inkDrawing" rotatedBoundingBox="16203,15072 25944,14926 25950,15303 16208,15449" semanticType="underline" shapeName="Other">
            <msink:sourceLink direction="with" ref="{C052963D-E7C2-41B4-A9AF-D4C853F4A1D4}"/>
            <msink:sourceLink direction="with" ref="{B3F87FAA-1413-452B-AEDF-71A386E4B8ED}"/>
          </msink:context>
        </emma:interpretation>
      </emma:emma>
    </inkml:annotationXML>
    <inkml:trace contextRef="#ctx0" brushRef="#br0">9784 187 0,'-52'0'0,"-79"-26"15,-393 52-15,131-26 16,-52 26 0,-52-26-1,-53-26 1,-105 0 0,-26-27-1,-52 1 1,-26 0-1,26 52 1,-1 0 0,27 26 15,131 26-15,79 27-1,104-27-15,105 27 31,78-53-15,80 26 0,77-52-1,79 26 1,53 0 0,130-52-1,53 26 1,-262 0-1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37:38.24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9D9B93D-DB2C-470F-B5DC-2CFBECE35352}" emma:medium="tactile" emma:mode="ink">
          <msink:context xmlns:msink="http://schemas.microsoft.com/ink/2010/main" type="inkDrawing" rotatedBoundingBox="24643,1936 31634,2401 31628,2494 24637,2030" shapeName="Other"/>
        </emma:interpretation>
      </emma:emma>
    </inkml:annotationXML>
    <inkml:trace contextRef="#ctx0" brushRef="#br0">0 0 0,'78'0'15,"106"26"-15,-27 0 0,79-26 16,52 27 0,26-27-1,26 26 16,53-26-15,26 26 0,26 0-16,-26 0 15,0 1 1,26-1 15,-26 26-15,0-26-1,0 27 1,-26-27 0,-27 26-1,-51-26 1,-53-26 0,-105 0-1,-53 0 1,-104 0-1,-52-52 1,-184 26 0,236 26-1</inkml:trace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40:20.488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2166 0 0,'-341'-26'0,"53"130"16,-52 54-1,-1 103 1,27 54 0,52 77-1,79 27 1,105 27-1,51-1 1,106 0 15,78-52-31,79-27 16,130-104 15,79-52-15,79-106-1,0-77 1,0-80 0,-27-78-1,-52-78 1,-52-79 0,-53-53-1,-130-78 1,-105-26-1,-105 0 1,-53 0 0,-156 0-1,-105 78 1,-105 53 0,-79 131-1,27 130 1,26 106 15,157 130-31,183-105 16,105-78-1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7:44.59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272CB5D-BE8B-49F8-9C87-5EF655BD4847}" emma:medium="tactile" emma:mode="ink">
          <msink:context xmlns:msink="http://schemas.microsoft.com/ink/2010/main" type="inkDrawing" rotatedBoundingBox="25242,3502 32286,3510 32285,3621 25241,3612" semanticType="underline" shapeName="Other">
            <msink:sourceLink direction="with" ref="{B56B0DEB-DD1E-4F62-BEBC-4CA319B5C4C1}"/>
          </msink:context>
        </emma:interpretation>
      </emma:emma>
    </inkml:annotationXML>
    <inkml:trace contextRef="#ctx0" brushRef="#br0">15 191 0,'0'-27'16,"-26"1"-16,52 0 0,53 26 0,52 0 16,78 0-16,1 0 0,78 0 15,0 0 1,26 0 0,27 0-1,25 0 1,27 0-1,26 0 1,26-26 0,-26 26-1,26 0 1,-26 0 0,26 26-1,-26-26 1,0 0-1,-78 0 1,-80 26 0,-51-26-1,-105 0 1,-53 0 15,-52 26-15,-157 1-1,157-27 1</inkml:trace>
  </inkml:traceGroup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7:46.95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2F536D2-F874-4B05-B2E4-8C7B5CEB7D71}" emma:medium="tactile" emma:mode="ink">
          <msink:context xmlns:msink="http://schemas.microsoft.com/ink/2010/main" type="inkDrawing" rotatedBoundingBox="28399,18140 28595,3529 29438,3540 29241,18151" semanticType="callout" shapeName="Other"/>
        </emma:interpretation>
      </emma:emma>
    </inkml:annotationXML>
    <inkml:trace contextRef="#ctx0" brushRef="#br0">550 0 0,'-27'262'0,"27"-131"16,0 52-1,0 53 1,0 26 0,0 52-1,0 26 1,27 79 0,-1 26-1,-26 53 1,26 26-1,-52 78 1,0 0 0,-1 53-1,1 52 1,0-26 0,-26 26-1,25 0 1,1-26-1,26-1 1,-26-51 0,52-1-1,-26 1 17,26-53-17,-26-52 1,0-106-1,0-25 1,0-105 0,-26-26 15,0-79-15,-26-52-1,52-52 1,0-53-1,0 0 1,0-26 0,-27-52-1,27-53 1,-26-26 0,0-26-1,-26 52 1,-27 27-1,27 52 1,26-1 15,26 54-15,0 104 0,26 26-1,26 0 1,53 0-1,-27-26 1,-25-53 0,25-51-1,-25-27 1,-1-79 0,27-52-1,-1-26 1,1 78-1,-27 1 17,-26 78-17,1 0 1,-27 0-16,-53 0 16,-25 52-1,25-26 16,79-52-15,-26 26 0</inkml:trace>
  </inkml:traceGroup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6:28.58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B605DA1-2EC7-40F3-9D33-2E585045E8E3}" emma:medium="tactile" emma:mode="ink">
          <msink:context xmlns:msink="http://schemas.microsoft.com/ink/2010/main" type="inkDrawing" rotatedBoundingBox="3088,6131 6466,6020 6468,6097 3090,6208" semanticType="underline" shapeName="Other">
            <msink:sourceLink direction="with" ref="{FBB04E4C-D23C-4A61-B929-EC1B0F7004B8}"/>
          </msink:context>
        </emma:interpretation>
      </emma:emma>
    </inkml:annotationXML>
    <inkml:trace contextRef="#ctx0" brushRef="#br0">890 5290 0,'105'26'16,"52"-26"-16,131-26 0,79 26 15,25-27 17,54-25-17,25 52 1,-26 0-1,-78 0 1,-105 26 0,-184-78-1,-78 52 1</inkml:trace>
  </inkml:traceGroup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7:56.00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2D04392-708A-403D-A591-7CC32A88D2B4}" emma:medium="tactile" emma:mode="ink">
          <msink:context xmlns:msink="http://schemas.microsoft.com/ink/2010/main" type="writingRegion" rotatedBoundingBox="3827,5491 2851,18500 -80,18280 895,5271"/>
        </emma:interpretation>
      </emma:emma>
    </inkml:annotationXML>
    <inkml:traceGroup>
      <inkml:annotationXML>
        <emma:emma xmlns:emma="http://www.w3.org/2003/04/emma" version="1.0">
          <emma:interpretation id="{5C27C10C-9331-4353-BA6A-2AF8AB871F79}" emma:medium="tactile" emma:mode="ink">
            <msink:context xmlns:msink="http://schemas.microsoft.com/ink/2010/main" type="paragraph" rotatedBoundingBox="3827,5491 2851,18500 -80,18280 895,527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F8EDF82-108C-49C9-9019-28A94E108732}" emma:medium="tactile" emma:mode="ink">
              <msink:context xmlns:msink="http://schemas.microsoft.com/ink/2010/main" type="line" rotatedBoundingBox="3827,5491 2851,18500 -80,18280 895,5271"/>
            </emma:interpretation>
          </emma:emma>
        </inkml:annotationXML>
        <inkml:traceGroup>
          <inkml:annotationXML>
            <emma:emma xmlns:emma="http://www.w3.org/2003/04/emma" version="1.0">
              <emma:interpretation id="{9DF7D75E-706E-4CEE-9087-85C76989AE17}" emma:medium="tactile" emma:mode="ink">
                <msink:context xmlns:msink="http://schemas.microsoft.com/ink/2010/main" type="inkWord" rotatedBoundingBox="3827,5491 2851,18500 -80,18280 895,5271"/>
              </emma:interpretation>
              <emma:one-of disjunction-type="recognition" id="oneOf0">
                <emma:interpretation id="interp0" emma:lang="it-IT" emma:confidence="0">
                  <emma:literal>;</emma:literal>
                </emma:interpretation>
                <emma:interpretation id="interp1" emma:lang="it-IT" emma:confidence="0">
                  <emma:literal>1 ;</emma:literal>
                </emma:interpretation>
                <emma:interpretation id="interp2" emma:lang="it-IT" emma:confidence="0">
                  <emma:literal>; :</emma:literal>
                </emma:interpretation>
                <emma:interpretation id="interp3" emma:lang="it-IT" emma:confidence="0">
                  <emma:literal>: ;</emma:literal>
                </emma:interpretation>
                <emma:interpretation id="interp4" emma:lang="it-IT" emma:confidence="0">
                  <emma:literal>1 :</emma:literal>
                </emma:interpretation>
              </emma:one-of>
            </emma:emma>
          </inkml:annotationXML>
          <inkml:trace contextRef="#ctx0" brushRef="#br0">-917 14297 0,'27'79'0,"25"78"0,-78 79 16,0 52 0,-1-26-1,54-79 1,51-52-1,-52-79 1,-26-52 0</inkml:trace>
          <inkml:trace contextRef="#ctx0" brushRef="#br0" timeOffset="-247.96">-864 14350 0,'0'26'0,"-131"131"0,-52 26 16,25-25 0,132-1-1,0-79 1,78 1-1,53-27 1,26-78 0,26 78-1,0-52 1,-78 27 0,-27-27-1,-78-27 16,-26-104-31,25-26 32,27 157-32</inkml:trace>
          <inkml:trace contextRef="#ctx0" brushRef="#br0" timeOffset="602.4655">-1126 16314 0,'26'78'0,"-26"1"0,-26 26 16,26-53 0,-26 27-1,52-53 1,26 26-1,27 0 1,52 27 0,26 26-1,-52 26 1,-53-27 0,-26 1-1,-52-52 1,-79 25-1,0-52 1,-78-26 0,52-52 15,79-53-31,52-26 31,0-78-15,0 209-1</inkml:trace>
          <inkml:trace contextRef="#ctx0" brushRef="#br0" timeOffset="741.943">-1231 16340 0,'210'52'15,"104"53"-15,79-79 0,-393-26 16</inkml:trace>
          <inkml:trace contextRef="#ctx0" brushRef="#br0" timeOffset="-2915.4674">1204 4714 0,'0'-53'0,"-52"1"16,-79 26-16,0 26 0,-26 78 0,0 1 15,26 25 1,52 54 0,53-27-1,105 104 1,52-182-1,78 51 17,27-51-17,-27-80 1,-51-51 0,-28-27-1,-51-26 1,-53-52-1,-78 52 1,-79 26 0,-52 79-1,-1 52 1,184-26 0</inkml:trace>
          <inkml:trace contextRef="#ctx0" brushRef="#br0" timeOffset="-2202.5824">-1336 4844 0,'53'0'0,"52"0"0,25-52 16,1-26-16,-52 25 15,-53-25 1,-26 51 0,0 1-1,0 26 1,-52 26-1,26 53 1,52 52 15,-26 0-31,26 0 16,-26 0 0,-52 0-1,-53 0 1,26-53-1,1 1 17,52-27-1,52-26-31,26-26 16,79 0-1,26-26 1,-26 26-1,-26 26 1,-53 0 0,-52-26-1</inkml:trace>
          <inkml:trace contextRef="#ctx0" brushRef="#br0" timeOffset="-1598.1799">-1231 8118 0,'131'-27'0,"0"27"0,-26 0 0,-27 53 16,-52-1-1,-26 1 1,-52-1 0,-53 27-1,-78 51 16,78-51-31,105 0 16,0-27 0,105 0-1,26 1 1,26-27 0,-26 0-1,-52-26 1,-53 26-1,-52-26 17,26 0-32</inkml:trace>
          <inkml:trace contextRef="#ctx0" brushRef="#br0" timeOffset="-991.84">-1205 11443 0,'79'26'0,"78"1"0,26-1 0,-26 26 15,-104 1 1,-53-1 0,-53 26-1,-51-25 1,51-1-1,27 1 1,26-1 0,105 53-1,52-27 1,-52 1 0,-79-1-1,-131 1 1,-78-1 15,-27-51-15,210-27-16</inkml:trace>
        </inkml:traceGroup>
      </inkml:traceGroup>
    </inkml:traceGroup>
  </inkml:traceGroup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8:29.31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734A735-E840-48AA-8EBC-83AFFCE3FB39}" emma:medium="tactile" emma:mode="ink">
          <msink:context xmlns:msink="http://schemas.microsoft.com/ink/2010/main" type="writingRegion" rotatedBoundingBox="18975,648 33183,9 33400,4834 19192,5472"/>
        </emma:interpretation>
      </emma:emma>
    </inkml:annotationXML>
    <inkml:traceGroup>
      <inkml:annotationXML>
        <emma:emma xmlns:emma="http://www.w3.org/2003/04/emma" version="1.0">
          <emma:interpretation id="{08BA8BEE-3A87-43A4-BEAD-498D06929F96}" emma:medium="tactile" emma:mode="ink">
            <msink:context xmlns:msink="http://schemas.microsoft.com/ink/2010/main" type="paragraph" rotatedBoundingBox="21030,424 25577,677 25492,2203 20945,194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104E03C1-19E3-4E89-A7FA-95280A186555}" emma:medium="tactile" emma:mode="ink">
              <msink:context xmlns:msink="http://schemas.microsoft.com/ink/2010/main" type="line" rotatedBoundingBox="21030,424 25577,677 25492,2203 20945,1949"/>
            </emma:interpretation>
          </emma:emma>
        </inkml:annotationXML>
        <inkml:traceGroup>
          <inkml:annotationXML>
            <emma:emma xmlns:emma="http://www.w3.org/2003/04/emma" version="1.0">
              <emma:interpretation id="{7F6F6902-2E7B-42FA-B1CE-5B2F21501B29}" emma:medium="tactile" emma:mode="ink">
                <msink:context xmlns:msink="http://schemas.microsoft.com/ink/2010/main" type="inkWord" rotatedBoundingBox="21030,424 25577,677 25492,2203 20945,1949"/>
              </emma:interpretation>
              <emma:one-of disjunction-type="recognition" id="oneOf0">
                <emma:interpretation id="interp0" emma:lang="it-IT" emma:confidence="0">
                  <emma:literal>Serie</emma:literal>
                </emma:interpretation>
                <emma:interpretation id="interp1" emma:lang="it-IT" emma:confidence="0">
                  <emma:literal>Seri e</emma:literal>
                </emma:interpretation>
                <emma:interpretation id="interp2" emma:lang="it-IT" emma:confidence="0">
                  <emma:literal>seri e</emma:literal>
                </emma:interpretation>
                <emma:interpretation id="interp3" emma:lang="it-IT" emma:confidence="0">
                  <emma:literal>Sari e</emma:literal>
                </emma:interpretation>
                <emma:interpretation id="interp4" emma:lang="it-IT" emma:confidence="0">
                  <emma:literal>Sori e</emma:literal>
                </emma:interpretation>
              </emma:one-of>
            </emma:emma>
          </inkml:annotationXML>
          <inkml:trace contextRef="#ctx0" brushRef="#br0">14219-7436 0,'52'-52'0,"-52"26"16,0 26-16,-26-26 0,-78 0 0,-27 52 16,-131 78-16,0 1 0,26 0 0,27 26 15,104 0 1,79-53 0,78-25-1,53-1 16,78 0-31,79 27 16,0 26 15,-131 0-15,-131-27 0,-105 1-1,-26-27 1,-78 0-1,-53 1 1,52-27 0,53-52-1,79 0 1,156-79 0,106-26-1,-184 131 1</inkml:trace>
          <inkml:trace contextRef="#ctx0" brushRef="#br0" timeOffset="850.4256">13617-6440 0,'52'26'16,"1"0"-16,78 0 0,26-26 0,26-52 15,-26-1-15,26-51 16,-130 51 15,-53 1 0,-26-1-31,-79 27 16,-79 79 0,80-1 15,-1 53-15,79 0-1,26-1 1,52-25-1,79-1 1,0-78 0,26-52-1,26-53 1,-78 27 0,-26-27-1,-53 53 1,0-1-1,-26 53 1,0 26 0,0 79-1,0 0 17,0 0-17,0-27 1,0-25-1,26-53 1,-26-27 0,26-77-1,27-27 1,-1 0 0,27 26 15,-1 26-31,27 27 15,-26 52 1,-27 0 0,-52 26-1,26-26 1,0-26 15,-26 26-31</inkml:trace>
          <inkml:trace contextRef="#ctx0" brushRef="#br0" timeOffset="1346.3456">15738-7278 0,'0'0'0</inkml:trace>
          <inkml:trace contextRef="#ctx0" brushRef="#br0" timeOffset="1130.3806">15790-6676 0,'0'78'0,"0"53"0,-26 0 16,52-52-1,27-53 1,-1-26 0,0-105-1,1-52 1,-53 157 0</inkml:trace>
          <inkml:trace contextRef="#ctx0" brushRef="#br0" timeOffset="1656.2956">16288-6519 0,'105'79'0,"52"-79"0,0-27 16,-26-25 0,-53-27-1,-52 1 1,-130-1 0,-27 53-1,-53 78 16,54 53-15,103 26 0,80-26-1,104 26 1,52-26 0,53-27-1,-79-52 1,-104-52-1,-131-52 1,52 78 0</inkml:trace>
        </inkml:traceGroup>
      </inkml:traceGroup>
    </inkml:traceGroup>
    <inkml:traceGroup>
      <inkml:annotationXML>
        <emma:emma xmlns:emma="http://www.w3.org/2003/04/emma" version="1.0">
          <emma:interpretation id="{8B1DF3C0-7EBC-448D-B4F6-C1F1AE0729E2}" emma:medium="tactile" emma:mode="ink">
            <msink:context xmlns:msink="http://schemas.microsoft.com/ink/2010/main" type="paragraph" rotatedBoundingBox="20314,1466 33223,885 33366,4063 20457,464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56B0DEB-DD1E-4F62-BEBC-4CA319B5C4C1}" emma:medium="tactile" emma:mode="ink">
              <msink:context xmlns:msink="http://schemas.microsoft.com/ink/2010/main" type="line" rotatedBoundingBox="20314,1466 33223,885 33366,4063 20457,4644">
                <msink:destinationLink direction="with" ref="{B272CB5D-BE8B-49F8-9C87-5EF655BD4847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9F123CF5-5FBB-472C-B757-C99AE26A8A28}" emma:medium="tactile" emma:mode="ink">
                <msink:context xmlns:msink="http://schemas.microsoft.com/ink/2010/main" type="inkWord" rotatedBoundingBox="20340,2045 27001,1745 27078,3460 20417,3759"/>
              </emma:interpretation>
              <emma:one-of disjunction-type="recognition" id="oneOf1">
                <emma:interpretation id="interp5" emma:lang="it-IT" emma:confidence="0">
                  <emma:literal>coefficienti</emma:literal>
                </emma:interpretation>
                <emma:interpretation id="interp6" emma:lang="it-IT" emma:confidence="0">
                  <emma:literal>Coefficienti</emma:literal>
                </emma:interpretation>
                <emma:interpretation id="interp7" emma:lang="it-IT" emma:confidence="0">
                  <emma:literal>coefficiente</emma:literal>
                </emma:interpretation>
                <emma:interpretation id="interp8" emma:lang="it-IT" emma:confidence="0">
                  <emma:literal>coefficient</emma:literal>
                </emma:interpretation>
                <emma:interpretation id="interp9" emma:lang="it-IT" emma:confidence="0">
                  <emma:literal>Coefficient</emma:literal>
                </emma:interpretation>
              </emma:one-of>
            </emma:emma>
          </inkml:annotationXML>
          <inkml:trace contextRef="#ctx0" brushRef="#br0" timeOffset="2621.0153">12700-5603 0,'53'0'0,"-1"-26"15,-78 0-15,-79 0 0,-26 52 0,0 26 16,27 27-16,-1 0 0,79 51 15,52-51 1,52 0 0,53-53-1,26-26 1,1-53 15,-28 27-15,-77-26-1,-27 52 1,-26-26 0,0 26-1,0 26 1,52 0 0,27 26-1,26-25 1,26-54-1,0 1 1,-53-26 0,-52-1-1,-52 1 1,-79-26 0,-26 51-1,-26 54 1,53 25-1,51 0 17,53 27-17,79-27 1,52-78 0,26-26-1,0-1 1,-157 53-1</inkml:trace>
          <inkml:trace contextRef="#ctx0" brushRef="#br0" timeOffset="3395.8903">13722-5262 0,'26'0'0,"52"-26"16,1-27-16,-1 1 0,1 0 0,-53-1 31,-26 27-31,-78 0 31,-1 52-15,-26 53-1,27 25 1,78-25 0,52-1-1,53-25 1,52-79 0,0-27-1,-26-78 1,-26 0-1,-53-52 1,1 52 0,-53 0-1,-27 79 1,27 26 0,-26 52-1,-26 105 1,26 78-1,26 53 17,0 0-17,0-26 1,26-53 0,-52-26-1,-1-78 1,-51-27-1,-27-52 1,-52-52 0,52-27-1,27 1 1,78-1 0,78-52-1,79 26 1,0-52-1,1 0 1,-158 157 0</inkml:trace>
          <inkml:trace contextRef="#ctx0" brushRef="#br0" timeOffset="4124.2728">14402-5917 0,'53'79'0,"-1"104"0,27 27 16,-27 25-1,0-25 1,-52-27-1,-52 0 1,0-52 0,-53-78-1,-26-27 1,-26-52 0,26-79-1,26-52 1,53 0-1,26 0 1,0 26 0,78 78-1,0 53 17,105-78-17,79 51 1,0 27-1,-1-26 1,-104 0 0,-52-26-1,-132-1 1,-25-25 0,26 52-1,-1 26 16,27 26-15,52 26 0,0 27-1,27 25 1,-1 1 0,0-26-1,-25-105 1,25-53-1,-52 79 1</inkml:trace>
          <inkml:trace contextRef="#ctx0" brushRef="#br0" timeOffset="4418.7253">14795-5995 0,'0'0'16</inkml:trace>
          <inkml:trace contextRef="#ctx0" brushRef="#br0" timeOffset="4821.6603">15581-5472 0,'52'0'16,"-52"-78"-16,-78 52 0,25-1 0,1 54 15,-27 25-15,27 53 0,78-1 0,26 1 16,53-52-16,26-53 0,0-27 31,-52-51-15,-1-1-1,-52 1 1,1 52 0,-27-1-1,0 27 1,0 53-1,52 25 1,0 1 0,1-53-1,-27-78 1,26-53 0,-52 105-1</inkml:trace>
          <inkml:trace contextRef="#ctx0" brushRef="#br0" timeOffset="5100.6153">15816-5864 0,'0'0'0</inkml:trace>
          <inkml:trace contextRef="#ctx0" brushRef="#br0" timeOffset="5791.2232">16366-5236 0,'79'26'0,"-1"-26"0,1-52 16,-27-1-16,1-51 0,-53 51 15,0 1 1,-53 26 15,1 52 0,-27 79-15,53-27 0,79 1-1,25-27 1,1-26-1,25-26 1,1-52 0,-26-53-1,-1 27 1,-51 25 0,-27 53-1,0 27 1,-27 25-1,27 26 1,0 1 0,53-27-1,-1-25 17,27-54-17,-1 1 1,-25-26-1,-1-1 1,-26 27 0,-26 26-1,26 0 1,-26 53 0,53 25-1,25-25 1,1-27-1,-1-26 1,1-79 0,-1-26-1,-51-52 1,-27 157 0</inkml:trace>
          <inkml:trace contextRef="#ctx0" brushRef="#br0" timeOffset="6240.6507">18042-6283 0,'53'78'0,"-27"79"0,-52 53 16,-1 25-1,-25-25 1,78-105 0,53-27-1,-1-52 1,27-26 0,-26-52-1,-1-27 1,1 79-1,-53-26 1,0 52 0,0 53 15,0 0-15,27-27-1,-1-52 1,1-52-1,-1-53 1,-52 105 0</inkml:trace>
          <inkml:trace contextRef="#ctx0" brushRef="#br0" timeOffset="6581.5957">18095-6074 0,'314'-26'0,"-79"78"15,-104-78 1,-131 26-1</inkml:trace>
          <inkml:trace contextRef="#ctx0" brushRef="#br0" timeOffset="6411.1232">18618-5655 0,'-26'-78'0,"0"-1"0,26 79 16</inkml:trace>
        </inkml:traceGroup>
        <inkml:traceGroup>
          <inkml:annotationXML>
            <emma:emma xmlns:emma="http://www.w3.org/2003/04/emma" version="1.0">
              <emma:interpretation id="{72D8AE3B-D890-4246-9A55-CF79EF0503B2}" emma:medium="tactile" emma:mode="ink">
                <msink:context xmlns:msink="http://schemas.microsoft.com/ink/2010/main" type="inkWord" rotatedBoundingBox="29301,1062 33223,885 33366,4063 29444,4240"/>
              </emma:interpretation>
              <emma:one-of disjunction-type="recognition" id="oneOf2">
                <emma:interpretation id="interp10" emma:lang="it-IT" emma:confidence="0">
                  <emma:literal>GE?)</emma:literal>
                </emma:interpretation>
                <emma:interpretation id="interp11" emma:lang="it-IT" emma:confidence="0">
                  <emma:literal>CE?)</emma:literal>
                </emma:interpretation>
                <emma:interpretation id="interp12" emma:lang="it-IT" emma:confidence="0">
                  <emma:literal>(CE?)</emma:literal>
                </emma:interpretation>
                <emma:interpretation id="interp13" emma:lang="it-IT" emma:confidence="0">
                  <emma:literal>CEE?)</emma:literal>
                </emma:interpretation>
                <emma:interpretation id="interp14" emma:lang="it-IT" emma:confidence="0">
                  <emma:literal>(EE?)</emma:literal>
                </emma:interpretation>
              </emma:one-of>
            </emma:emma>
          </inkml:annotationXML>
          <inkml:trace contextRef="#ctx0" brushRef="#br0" timeOffset="-4257.9384">23672-6859 0,'0'-27'0,"0"-25"0,0 26 0,-52-27 0,-27 27 15,-52 0 1,-78 0-16,-1 52 31,-78 0-31,0 27 16,26 51-1,-26 27 1,26 26 15,27 27-15,78 25 0,104-52-1,53 27 1,79-53-1,78-27 1,105 1 0,78-53-1,-26 1 1,-52-27 0,-105-26-1,-78 0 1,-53 0-1,-26 0 1,-26-26 0,-26 0 15,-1-1-15,53 27-16</inkml:trace>
          <inkml:trace contextRef="#ctx0" brushRef="#br0" timeOffset="-3715.5259">23855-6598 0,'-78'0'0,"-79"79"0,-53 52 0,53 26 15,0 26 1,78 1 0,53-1-1,26-26 1,79-52-1,52-1 1,0-25 0,0-53-1,-79-26 1,0 0 0,-52-26-1,0-79 1,0 105-1</inkml:trace>
          <inkml:trace contextRef="#ctx0" brushRef="#br0" timeOffset="-2991.0175">23724-5838 0,'210'26'0,"26"53"0,-53-1 15,-52-52 1,-79-78 0,-52 52-1</inkml:trace>
          <inkml:trace contextRef="#ctx0" brushRef="#br0" timeOffset="-3176.9875">23934-6310 0,'26'0'0,"27"-26"0,51 52 0,53 1 15,0-1-15,-52 0 16,-79 0 0,-52 27-1,-105 25 1,-26 1 0,-52-1-1,104 27 1,53 0-1,78-53 1,26 27 0,79-1-1,26-25 1,-26-27 0,-52-26-1,-53-53 16,-79-25-15,53 78 0</inkml:trace>
          <inkml:trace contextRef="#ctx0" brushRef="#br0" timeOffset="-2712.0625">24772-6545 0,'131'235'0,"-26"-51"16,-27 51-1,-104-51 1,-79-1 15,-52-52-31,52-105 16,105-26-1</inkml:trace>
          <inkml:trace contextRef="#ctx0" brushRef="#br0" timeOffset="-40395.207">23934-4791 0,'79'0'0,"-27"0"0,26 26 0,27-26 15,0 27-15,0 25 16,-27-26-1,-52 0 1,-26 27 0,-52 25-1,-79 53 1,0-26 0,53 26-1,25-26 1,79-27-1,-26-78 1</inkml:trace>
        </inkml:traceGroup>
      </inkml:traceGroup>
    </inkml:traceGroup>
    <inkml:traceGroup>
      <inkml:annotationXML>
        <emma:emma xmlns:emma="http://www.w3.org/2003/04/emma" version="1.0">
          <emma:interpretation id="{855B5ECC-6A10-4712-B319-4FED26ACB949}" emma:medium="tactile" emma:mode="ink">
            <msink:context xmlns:msink="http://schemas.microsoft.com/ink/2010/main" type="paragraph" rotatedBoundingBox="19144,3677 27238,3725 27228,5401 19134,535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D2CF73C-1A5A-4393-A646-551A4F313041}" emma:medium="tactile" emma:mode="ink">
              <msink:context xmlns:msink="http://schemas.microsoft.com/ink/2010/main" type="line" rotatedBoundingBox="19144,3677 27238,3725 27228,5401 19134,5352"/>
            </emma:interpretation>
          </emma:emma>
        </inkml:annotationXML>
        <inkml:traceGroup>
          <inkml:annotationXML>
            <emma:emma xmlns:emma="http://www.w3.org/2003/04/emma" version="1.0">
              <emma:interpretation id="{DA799580-4580-4E84-9A87-809D1103AD8B}" emma:medium="tactile" emma:mode="ink">
                <msink:context xmlns:msink="http://schemas.microsoft.com/ink/2010/main" type="inkWord" rotatedBoundingBox="19145,3675 27239,3730 27228,5406 19133,5350"/>
              </emma:interpretation>
              <emma:one-of disjunction-type="recognition" id="oneOf3">
                <emma:interpretation id="interp15" emma:lang="it-IT" emma:confidence="0">
                  <emma:literal>riflessione</emma:literal>
                </emma:interpretation>
                <emma:interpretation id="interp16" emma:lang="it-IT" emma:confidence="0">
                  <emma:literal>riflessi one</emma:literal>
                </emma:interpretation>
                <emma:interpretation id="interp17" emma:lang="it-IT" emma:confidence="0">
                  <emma:literal>Pri flessione</emma:literal>
                </emma:interpretation>
                <emma:interpretation id="interp18" emma:lang="it-IT" emma:confidence="0">
                  <emma:literal>origlisi one</emma:literal>
                </emma:interpretation>
                <emma:interpretation id="interp19" emma:lang="it-IT" emma:confidence="0">
                  <emma:literal>Iri flessione</emma:literal>
                </emma:interpretation>
              </emma:one-of>
            </emma:emma>
          </inkml:annotationXML>
          <inkml:trace contextRef="#ctx0" brushRef="#br0" timeOffset="7319.6644">11967-3770 0,'26'105'0,"-26"26"0,0 26 15,-26-52 1,26-79-1,0-26 1,0 0 0,-26-78-1,26-53 1,0-26 0,52 26-1,1 26 1,51 26-1,27 53 1,-26 26 0,-26 26-1,-27 27 1,-52-53 0,-26 0 15,26 0-16</inkml:trace>
          <inkml:trace contextRef="#ctx0" brushRef="#br0" timeOffset="7691.6044">12491-4084 0,'105'-78'15,"-53"25"-15,53-25 0,-105 78 0</inkml:trace>
          <inkml:trace contextRef="#ctx0" brushRef="#br0" timeOffset="7536.6294">12674-3534 0,'0'105'0,"0"0"0,26-53 16,-26-52-1,0-79 1,27-52 0,-27 131-1</inkml:trace>
          <inkml:trace contextRef="#ctx0" brushRef="#br1" timeOffset="60664.0016">10946-3743 0,'26'0'0,"79"52"0,78 27 15,27 51-15,-1 1 16,-26 0 0,-104 0-1,-53-52 1,-104-1 0,-106 1-1,-104-1 1,0-104-1,288 26 1</inkml:trace>
          <inkml:trace contextRef="#ctx0" brushRef="#br0" timeOffset="9349.8369">13198-4372 0,'26'53'0,"0"51"0,0 80 16,1 77 0,-1 1-1,0 26 1,-26-52 0,26-79-1,-26-52 1,-26-79-1,-26-26 1,-79-26 0,52-53-1,53 1 1,52-1 0,79-26-1,52-52 1,52 0 15,-51-26-15,-1 0-1,-79-1 1,-52 27 0,-26 79-1,-26 25 1,-26 79-1,0 53 1,25 104 0,54 27 15,-27-1-31,78-78 16,-26-26-1,27-26 1,-27-79-1,1-27 1,-1-51 0,-26-27-1,0 0 1,-52 79 0,26 26-1,0 26 1,26 53-1,27 26 17,52-27-17,26-52 1,-27-52 0,1-26-1,-53-53 1,-25 0-1,-27 53 1,-27 0 0,27 52-1,0 0 1,53 52 0,78 26-1,26 1 1,0 0-1,-26-27 1,-79 0 0,-104 1-1,-79-1 1,0-26 0,52-52 15,53-52-16,79-27 1,-27 0 0,26 0-1,1 53 1,-53 52 0,26 0-1,78 26 1,27 0-1,53 27 17,-53-1-17,-53 0 1,-52 1 0,-78-1-1,-79 1 1,26-1-1,27-52 1,104-26 0,53-53-1,51-26 1,1 1 0,-26 25-1,-26 79 1,-79 26-1,78 27 1,-52 25 0,1 27-1,25-26 1,0-27 0,27-104 15,-53-53-16,-26-26 1,-52-26 0,52 157-1</inkml:trace>
          <inkml:trace contextRef="#ctx0" brushRef="#br0" timeOffset="9582.2994">16026-4058 0,'0'0'16</inkml:trace>
          <inkml:trace contextRef="#ctx0" brushRef="#br0" timeOffset="9861.2544">16759-3298 0,'157'52'0,"0"-52"0,-78-52 16,-27-27-1,-52 1 1,-52-1-1,-53 27 1,-52 52 15,26 52-31,26 27 16,105-1 15,53 1-15,104-53-1,-26-78 1,26-27 0,-52-26-1,-105 105 1</inkml:trace>
          <inkml:trace contextRef="#ctx0" brushRef="#br0" timeOffset="10425.9449">17597-3665 0,'-52'157'0,"52"-78"0,0-27 16,26-26-1,52-52 1,27-26-1,0-1 1,-27-25 0,-25 52-1,-27 26 1,0 78 0,0 1-1,27-1 1,52-51-1,25-27 1,1-53 15,-26-25-15,-79-53 0,-52 0-1,-52 26 1,-1 79-1,0 52 1,79 26 15,53 79-15,104 0 0,52 53-1,53-80 1,-262-104-1</inkml:trace>
        </inkml:traceGroup>
      </inkml:traceGroup>
    </inkml:traceGroup>
  </inkml:traceGroup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8:19.59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458FAF1-D458-4F27-964F-B9424C6F3FBC}" emma:medium="tactile" emma:mode="ink">
          <msink:context xmlns:msink="http://schemas.microsoft.com/ink/2010/main" type="inkDrawing" rotatedBoundingBox="28906,12474 31289,12461 31291,12803 28908,12817" semanticType="callout" shapeName="Other">
            <msink:sourceLink direction="with" ref="{9A80F5F8-27E9-463A-9D49-369E427A248D}"/>
          </msink:context>
        </emma:interpretation>
      </emma:emma>
    </inkml:annotationXML>
    <inkml:trace contextRef="#ctx0" brushRef="#br0">0 210 0,'26'26'0,"27"-26"15,25 0-15,1 0 0,104 0 0,-26 0 16,0 0-16,27-52 31,-1 52-31,0 26 31,1-26-15,-27 26 0,-26-26-1,-53 0 1,-52 0-1,-26 0 1,0 0 0,0 0-1,0 0 1,0 0 0,0 0-1,-26 0 1,52 0-1,-26 0 1,26 0 0,-26-26-1,27 26 1,-1 26 0,-26 0-1,0-26 1,26 26 15,0-26-15,0 27-1,27-27 1,25 26 0,1-26-1,-1 0 1,-25-26-1,-27-27 1,-26 1 0,-26-27-1,-79 1 1,27 52 0,-27-1-1,52 54 1,27-1-1,0 52 17,52 27-32,27-79 15,-53-26 1</inkml:trace>
  </inkml:traceGroup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7:47.83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9DEBD4B-56E2-47CF-872A-82ECCDCE871F}" emma:medium="tactile" emma:mode="ink">
          <msink:context xmlns:msink="http://schemas.microsoft.com/ink/2010/main" type="writingRegion" rotatedBoundingBox="29263,18841 28555,16277 30492,15742 31200,18306"/>
        </emma:interpretation>
      </emma:emma>
    </inkml:annotationXML>
    <inkml:traceGroup>
      <inkml:annotationXML>
        <emma:emma xmlns:emma="http://www.w3.org/2003/04/emma" version="1.0">
          <emma:interpretation id="{A7B706A9-F6A4-4D4E-ADE0-91288B934186}" emma:medium="tactile" emma:mode="ink">
            <msink:context xmlns:msink="http://schemas.microsoft.com/ink/2010/main" type="paragraph" rotatedBoundingBox="29263,18841 28555,16277 30492,15742 31200,1830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FDF5EA3-02C9-4795-B957-3D3C9EEE07DE}" emma:medium="tactile" emma:mode="ink">
              <msink:context xmlns:msink="http://schemas.microsoft.com/ink/2010/main" type="line" rotatedBoundingBox="29263,18841 28555,16277 30492,15742 31200,18306"/>
            </emma:interpretation>
          </emma:emma>
        </inkml:annotationXML>
        <inkml:traceGroup>
          <inkml:annotationXML>
            <emma:emma xmlns:emma="http://www.w3.org/2003/04/emma" version="1.0">
              <emma:interpretation id="{EC8F8CF8-5DDA-4A9E-A17E-36AC27E1010B}" emma:medium="tactile" emma:mode="ink">
                <msink:context xmlns:msink="http://schemas.microsoft.com/ink/2010/main" type="inkWord" rotatedBoundingBox="29263,18841 28555,16277 30492,15742 31200,18306"/>
              </emma:interpretation>
              <emma:one-of disjunction-type="recognition" id="oneOf0">
                <emma:interpretation id="interp0" emma:lang="it-IT" emma:confidence="0">
                  <emma:literal>%</emma:literal>
                </emma:interpretation>
                <emma:interpretation id="interp1" emma:lang="it-IT" emma:confidence="0">
                  <emma:literal>è</emma:literal>
                </emma:interpretation>
                <emma:interpretation id="interp2" emma:lang="it-IT" emma:confidence="0">
                  <emma:literal>é</emma:literal>
                </emma:interpretation>
                <emma:interpretation id="interp3" emma:lang="it-IT" emma:confidence="0">
                  <emma:literal>,</emma:literal>
                </emma:interpretation>
                <emma:interpretation id="interp4" emma:lang="it-IT" emma:confidence="0">
                  <emma:literal>€</emma:literal>
                </emma:interpretation>
              </emma:one-of>
            </emma:emma>
          </inkml:annotationXML>
          <inkml:trace contextRef="#ctx0" brushRef="#br0">21525 9323 0,'105'26'0,"52"1"0,26-27 0,27 26 15,-53 0 1,-53 0 0,-104 0-1,-104 27 1,-106 51 0,-52 27-1,0 0 1,105 26-1,79 1 1,78-54 0,52 1-1,53 0 1,26-53 15,0-52-15,-53-26-1,-52-53 1,-52-25 0,26 104-1</inkml:trace>
          <inkml:trace contextRef="#ctx0" brushRef="#br0" timeOffset="216.965">21315 9821 0,'105'52'0,"78"27"0,1-27 16,25 27-1,-78-79 1,-52-79-1,-79 79 1</inkml:trace>
          <inkml:trace contextRef="#ctx0" brushRef="#br0" timeOffset="34932.3377">20399 8354 0,'26'0'0,"0"-26"16,-26 0-16,0 0 0,0 0 0,0 26 15,-26-27-15,26 1 0,0 26 0,0 0 16,0 0-16,0 0 16,0 0-1,0 0 1,0 0 0,26 0-1,-26 0 16,0 0-15,26 0 0,27 26-1,-1-26 1,27 27 0,-1-1-1,79-26 1,1 26-1,103 0 1,-103 0 15,51 1-15,-52-1 0,-26-26-1,-52 26 1,-53-26-1,-26 0 1,0 0 0,0 0-1,0 0 1,0 0 0,0 0-1,26 0 1,0 26-1,-26-26 17,53 26-32,-27-26 31,52 0-15,-25-26-1,-1-26 1,-52-1-1,-26-51 1,-27 25 0,-51 1-1,-1 51 1,26 27 0,27 27-1,52 25 1,26 53-1,27-53 1,25 0 0,-25-52-1,-1-78 17,0-184-32,-26-26 15,-26 288 1</inkml:trace>
        </inkml:traceGroup>
      </inkml:traceGroup>
    </inkml:traceGroup>
  </inkml:traceGroup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7:45.70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FA1F9EF-5E4F-4ED5-B805-E037D9D17285}" emma:medium="tactile" emma:mode="ink">
          <msink:context xmlns:msink="http://schemas.microsoft.com/ink/2010/main" type="inkDrawing" rotatedBoundingBox="28830,3586 28845,3586 28845,3601 28830,3601" semanticType="underline" shapeName="Other"/>
        </emma:interpretation>
      </emma:emma>
    </inkml:annotationXML>
    <inkml:trace contextRef="#ctx0" brushRef="#br0">0 0 0,'0'0'0</inkml:trace>
  </inkml:traceGroup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6:57.9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4E33435-C3FB-4D12-AD8A-BEC54D357D60}" emma:medium="tactile" emma:mode="ink">
          <msink:context xmlns:msink="http://schemas.microsoft.com/ink/2010/main" type="writingRegion" rotatedBoundingBox="8156,6203 24419,6383 24373,10501 8110,10321"/>
        </emma:interpretation>
      </emma:emma>
    </inkml:annotationXML>
    <inkml:traceGroup>
      <inkml:annotationXML>
        <emma:emma xmlns:emma="http://www.w3.org/2003/04/emma" version="1.0">
          <emma:interpretation id="{B147BD32-58C5-4110-89BF-6A0F3564DCFC}" emma:medium="tactile" emma:mode="ink">
            <msink:context xmlns:msink="http://schemas.microsoft.com/ink/2010/main" type="paragraph" rotatedBoundingBox="8156,6203 24419,6383 24373,10501 8110,103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73B59B5-2942-4025-831B-8AECC61F44F1}" emma:medium="tactile" emma:mode="ink">
              <msink:context xmlns:msink="http://schemas.microsoft.com/ink/2010/main" type="line" rotatedBoundingBox="8156,6203 24419,6383 24373,10501 8110,10321"/>
            </emma:interpretation>
          </emma:emma>
        </inkml:annotationXML>
        <inkml:traceGroup>
          <inkml:annotationXML>
            <emma:emma xmlns:emma="http://www.w3.org/2003/04/emma" version="1.0">
              <emma:interpretation id="{AA20054F-9823-414C-8BDE-C73D07F82AB3}" emma:medium="tactile" emma:mode="ink">
                <msink:context xmlns:msink="http://schemas.microsoft.com/ink/2010/main" type="inkWord" rotatedBoundingBox="18743,7064 24628,7661 24373,10179 18488,9582">
                  <msink:destinationLink direction="with" ref="{F7C70988-36B0-41D4-8738-A6B4C0C4C69F}"/>
                </msink:context>
              </emma:interpretation>
              <emma:one-of disjunction-type="recognition" id="oneOf0">
                <emma:interpretation id="interp0" emma:lang="it-IT" emma:confidence="0">
                  <emma:literal>Ficcatiti</emma:literal>
                </emma:interpretation>
                <emma:interpretation id="interp1" emma:lang="it-IT" emma:confidence="0">
                  <emma:literal>tiratiti</emma:literal>
                </emma:interpretation>
                <emma:interpretation id="interp2" emma:lang="it-IT" emma:confidence="0">
                  <emma:literal>tiratigli</emma:literal>
                </emma:interpretation>
                <emma:interpretation id="interp3" emma:lang="it-IT" emma:confidence="0">
                  <emma:literal>tirannidi</emma:literal>
                </emma:interpretation>
                <emma:interpretation id="interp4" emma:lang="it-IT" emma:confidence="0">
                  <emma:literal>Tiratiti</emma:literal>
                </emma:interpretation>
              </emma:one-of>
            </emma:emma>
          </inkml:annotationXML>
          <inkml:trace contextRef="#ctx0" brushRef="#br0">13800 446 0,'53'53'0,"-27"25"0,-26 53 16,0-78-16,0-1 15,0-52 1,0 0 0,0-52-1,0-79 1,0 26 15,26 26-31,52 1 16,1 52 15,26-1-31,-53 27 31,0 27-15,-52 25-1,0 0 1,0-52 0,79-26 15,-27 0-15,1 52-1,-27 27 1,-26-53-1,0 26 1,26 0 0,-26 52-1,-26 1 1,26 0 0,0-27-1,26-26 1,0-78-1,-26 52 1</inkml:trace>
          <inkml:trace contextRef="#ctx0" brushRef="#br0" timeOffset="187.008">14507-208 0,'0'0'0</inkml:trace>
          <inkml:trace contextRef="#ctx0" brushRef="#br0" timeOffset="607.776">14978-549 0,'79'53'0,"-27"78"15,1 78-15,-53 53 16,26 0-1,-26 0 17,26 26-17,-52-53 1,0-25 0,-27-53-1,-25-105 1,-27-26-1,0-78 1,27-53 0,52 1-1,52 51 1,52 1 0,79 0-1,27 25 1,-27 1-1,-52-26 1,-27-53 0,-52-26-1,-26-78 17,0 209-17</inkml:trace>
          <inkml:trace contextRef="#ctx0" brushRef="#br0" timeOffset="903.872">15528-130 0,'53'157'0,"-53"79"16,26-26-1,0-1 1,27-52 0,-1-26-1,-26-79 1,-52-25 0,0-80-1,26 53 1</inkml:trace>
          <inkml:trace contextRef="#ctx0" brushRef="#br0" timeOffset="-732.448">13041-523 0,'-79'184'0,"-52"51"16,0 1-1,27-26 1,25-1 0,0-52-1,27-78 1,52-53-1,0-26 1,26-79 0,79-182-1,0-28 1,-27 1 0,1 79-1,-27 52 1,1 26-1,-27 79 1,0 52 15,0 26-15,27 105 0,-1 52-1,53 26 1,-1 27-1,1-26 1,-26-27 0,-53-78-1,-26-27 1,-79-25 0,-78-53-1,-78-27 1,-1 1-1,53 26 1,52 26 0,52 1-1,158-27 1,52-53 0,52-25-1,-183 78 16</inkml:trace>
          <inkml:trace contextRef="#ctx0" brushRef="#br0" timeOffset="-4354.754">10344 1022 0,'209'-26'0,"1"26"0,25 0 16,1 0-1,-53 26 1,-104 1 0,-53-27-1,-78 52 1,-158-52 0,1 0-1,209 0 1</inkml:trace>
          <inkml:trace contextRef="#ctx0" brushRef="#br0" timeOffset="-4198.914">10710 1441 0,'105'27'0,"104"25"15,1 26-15,-53-78 16,-157 0-1</inkml:trace>
          <inkml:trace contextRef="#ctx0" brushRef="#br0" timeOffset="-1718.136">12412 1703 0,'26'26'0,"53"-26"0,26 27 16,52-27-16,26 0 0,27 26 15,-1-26 1,1 26 0,-1-26-1,1 26 1,25 0 0,-25 1-1,-1-1 1,-25-26-1,-27 26 17,0-26-32,-26 26 15,0-26 17,0 26-17,-27-26 1,1 26-1,0-26 1,-53 27 0,53-27-1,-53 26 1,27-26 0,-79 0-1,26 0 1,-105-26-1,79 26 1</inkml:trace>
          <inkml:trace contextRef="#ctx0" brushRef="#br0" timeOffset="-20171.54">0 132 0,'184'-78'0,"25"51"0,27 1 16,26 26 0,-53 0-1,-52 26 1,-52 1 0,-105 25-1,-52-26 1,52-26-1</inkml:trace>
          <inkml:trace contextRef="#ctx0" brushRef="#br0" timeOffset="-20483.22">367 263 0,'26'26'0,"0"53"0,1 78 15,-54 26-15,27 27 16,0-1 0,27-52-1,-1-26 1,0-52-1,-26-1 1,-52-78 0,-53 0-1,-26 26 1,-26 27 0,26-1 15,131-52-16,0 26 1,52 1-16,79-1 16,52 0-1,27 0 17,-27 0-17,-52-26 1,-105 0-1,-26-26 1,-52-26 0,-27-79-1,79 131 1</inkml:trace>
          <inkml:trace contextRef="#ctx0" brushRef="#br0" timeOffset="-19392.34">1048 2017 0,'78'53'16,"-25"-27"-16,-1-52 0,53 0 0,-27-79 16,27 26-16,-53-25 15,1 25 17,-27 0-17,-52 53 1,26 26-1,0 26 1,-26 79 0,26 26-1,26 26 1,26-26 0,1-26-1,-1-53 1,27-130-1,-27-53 1,-52 131 0</inkml:trace>
          <inkml:trace contextRef="#ctx0" brushRef="#br0" timeOffset="-19018.324">1624 891 0,'0'0'0</inkml:trace>
          <inkml:trace contextRef="#ctx0" brushRef="#br0" timeOffset="-5881.986">2436-235 0,'-27'-52'0,"27"-26"16,0-1-16,27-26 0,-1 1 15,52-27 1,27-27 0,78 1-1,27 0 1,26 0 0,52 26 15,0 0-16,26 53 1,0 25 0,0 53-1,1 27 1,-27 25 0,0 53-1,-53 26 1,1 52-1,-27 0 1,-25 0 0,-53 1-1,0-27 1,-27-52 0,-51-27-1,-1-25 1,-52-53-1,26-53 17,-26-52-32,53-25 31,-53 130-15</inkml:trace>
          <inkml:trace contextRef="#ctx0" brushRef="#br0" timeOffset="-4822.274">9191 132 0,'-78'-26'0,"-79"52"15,-26 26-15,-53 53 0,0 52 16,27 27 0,25 25-1,106-52 1,52 53-1,104-27 17,79-26-17,79-26 1,52-26 0,26-27-1,-26-25 1,-26-27-1,-79-26 1,-78 0 0,-52-26-1,-27 26 1,-52-26 0,-27-1-1,1 27 1,26-26-1,26 26 1</inkml:trace>
          <inkml:trace contextRef="#ctx0" brushRef="#br0" timeOffset="-5507.97">7542-837 0,'26'131'0,"26"0"0,1 26 15,-1-26 1,0-52-1,-25-1 1,-27-25 0,-53-27-1,-104-26 1,-79 0 0,1-26-1,25 26 1,53 0-1,79 52 1,51 0 15,106-25-15,26-1 0,-105-26-16</inkml:trace>
        </inkml:traceGroup>
      </inkml:traceGroup>
    </inkml:traceGroup>
  </inkml:traceGroup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8:17.49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9C2325A-91B9-44E6-8D04-810DC0D408FE}" emma:medium="tactile" emma:mode="ink">
          <msink:context xmlns:msink="http://schemas.microsoft.com/ink/2010/main" type="writingRegion" rotatedBoundingBox="28809,6056 31458,6197 31307,9031 28658,8890"/>
        </emma:interpretation>
      </emma:emma>
    </inkml:annotationXML>
    <inkml:traceGroup>
      <inkml:annotationXML>
        <emma:emma xmlns:emma="http://www.w3.org/2003/04/emma" version="1.0">
          <emma:interpretation id="{FD7A0622-4494-4288-AA28-0F450C5171A0}" emma:medium="tactile" emma:mode="ink">
            <msink:context xmlns:msink="http://schemas.microsoft.com/ink/2010/main" type="paragraph" rotatedBoundingBox="28803,6100 31448,6100 31448,6467 28803,646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0D93267-9B38-4A06-8F2D-94B14E7BDDFB}" emma:medium="tactile" emma:mode="ink">
              <msink:context xmlns:msink="http://schemas.microsoft.com/ink/2010/main" type="inkBullet" rotatedBoundingBox="28809,6056 31458,6197 31441,6515 28792,6374"/>
            </emma:interpretation>
            <emma:one-of disjunction-type="recognition" id="oneOf0">
              <emma:interpretation id="interp0" emma:lang="it-IT" emma:confidence="0">
                <emma:literal>↳</emma:literal>
              </emma:interpretation>
            </emma:one-of>
          </emma:emma>
        </inkml:annotationXML>
        <inkml:trace contextRef="#ctx0" brushRef="#br0">20399 708 0,'-26'-26'0,"-27"26"0,1 0 0,-27 0 15,-25 0-15,-1 0 0,-26-26 16,0 26 0,26 0-1,-26 0 1,53 0 0,-1-26-1,27 26 1,26 0-1,0 0 1,-1 0 0,27 0-1,0 0 1,0 0 0,0 0-1,27 0 16,-1 0-31,0-27 16,-26 1 15,-26-26-15,26 52 0</inkml:trace>
        <inkml:trace contextRef="#ctx0" brushRef="#br0" timeOffset="-1654.3584">20896-1806 0,'79'0'0,"26"27"0,-1-27 15,54 0-15,25 0 16,0 26-1,27-26 1,-1 0 0,1 0-1,-53 0 1,-26 26 0,-53-26-1,-25 0 1,-53 0-1,0 0 1,0 0 15,-53 0-15,1-26 0,-1 26-1,27 0 1,26 0-1,26 0 1,1 26 0,-1 0-1,0 26 1,0-52 0,53 27-1,-1-1 1,1-26-1,-1 0 1,1 0 0,0 0-1,-27-53 1,-26 27 0,-52-52 15,-53 25-16,-25 1 1,-27 26 0,-26 26-1,52 26 1,79 0 0,26 0-1,26 27 1,79-27-1,-27 0 1,-78-26 0</inkml:trace>
      </inkml:traceGroup>
    </inkml:traceGroup>
    <inkml:traceGroup>
      <inkml:annotationXML>
        <emma:emma xmlns:emma="http://www.w3.org/2003/04/emma" version="1.0">
          <emma:interpretation id="{344B03CD-8C67-4D31-BADB-3DA96F379928}" emma:medium="tactile" emma:mode="ink">
            <msink:context xmlns:msink="http://schemas.microsoft.com/ink/2010/main" type="paragraph" rotatedBoundingBox="28725,8588 29065,8588 29065,8902 28725,89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200A86B-51B3-45F8-A6BC-50CAEE25AD29}" emma:medium="tactile" emma:mode="ink">
              <msink:context xmlns:msink="http://schemas.microsoft.com/ink/2010/main" type="inkBullet" rotatedBoundingBox="28848,8495 29142,8800 28955,8981 28660,8676"/>
            </emma:interpretation>
            <emma:one-of disjunction-type="recognition" id="oneOf1">
              <emma:interpretation id="interp1" emma:lang="it-IT" emma:confidence="0">
                <emma:literal>↳</emma:literal>
              </emma:interpretation>
            </emma:one-of>
          </emma:emma>
        </inkml:annotationXML>
        <inkml:trace contextRef="#ctx0" brushRef="#br0" timeOffset="-10159.5811">20530 551 0,'26'52'16,"0"27"-16,0 0 0,53-1 31,0-78-31,-27 0 0,0-26 15,-52 0 1,0-27 15,-26-51-15,-52 25 0,-1 53-1,53 26 1,0 26-1,-1 26 1,80 27 0,104 26-1,-157-105 1</inkml:trace>
      </inkml:traceGroup>
    </inkml:traceGroup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40:21.377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2476 0 0,'-315'26'0,"-77"52"16,-1 106-1,26 51 1,53 80-1,52 77 1,53 27 15,52 53-31,78-1 16,131-26 0,106-26-1,130-52 1,104-105-1,106-79 1,26-105 0,-1-78-1,1-104 1,-26-53 0,-53-79 15,-105-105-16,-26-104 1,-157-52 0,-104-1-1,-158 1 1,-131 52 0,-130 52-1,-132 79 1,-78 183-1,-262 288 1,498-26 0,340-131 15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9:29.7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7C70988-36B0-41D4-8738-A6B4C0C4C69F}" emma:medium="tactile" emma:mode="ink">
          <msink:context xmlns:msink="http://schemas.microsoft.com/ink/2010/main" type="inkDrawing" rotatedBoundingBox="7439,3829 19902,3865 19899,4957 7436,4922" semanticType="callout" shapeName="Other">
            <msink:sourceLink direction="with" ref="{AA20054F-9823-414C-8BDE-C73D07F82AB3}"/>
            <msink:sourceLink direction="with" ref="{F6B2BE30-7B13-445E-A654-8DBC64A34C3D}"/>
          </msink:context>
        </emma:interpretation>
      </emma:emma>
    </inkml:annotationXML>
    <inkml:trace contextRef="#ctx0" brushRef="#br0">0 1082 0,'26'-52'0,"53"25"0,-27 1 15,27-26-15,78-1 0,0-25 16,52-1-1,53 1 1,79-27 0,-1 0-1,53 27 1,78-27 0,0 53-1,53-27 1,26 27-1,-26 25 17,78 1-17,27 26 1,-1 0 0,0 26-1,27 27 1,0 25-1,-27 1 1,-26 26 0,1-1-1,-53 27 1,-79-26 0,-52 0-1,-79-27 1,-104-25-1,-105-27 1,-79-26 0,-78-26-1,-105-27 1,-26-51 0,26-1 15,26 0-16,105 105 1</inkml:trace>
  </inkml:traceGroup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9:32.17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D3F02DF-6925-4541-82B0-F569EBAC0AE2}" emma:medium="tactile" emma:mode="ink">
          <msink:context xmlns:msink="http://schemas.microsoft.com/ink/2010/main" type="inkDrawing" rotatedBoundingBox="8091,2696 9129,17589 8453,17636 7414,2743" semanticType="callout" shapeName="Other">
            <msink:sourceLink direction="with" ref="{F6B2BE30-7B13-445E-A654-8DBC64A34C3D}"/>
            <msink:sourceLink direction="with" ref="{94F1CD9B-7E86-4F21-B5F1-A64BFADD0978}"/>
          </msink:context>
        </emma:interpretation>
      </emma:emma>
    </inkml:annotationXML>
    <inkml:trace contextRef="#ctx0" brushRef="#br0">0 0 0,'0'79'0,"0"52"16,26 26-16,-26 52 16,26 27-1,-26 52 1,0 26 0,27 27 15,-1 78-16,26 0 1,0 52 0,1 53-1,-1 26 1,1 0 0,-1 52-1,27 26 1,-53 1-1,26 25 1,-26-25 0,0 25-1,27-25 1,-53-1 0,52-25-1,1-1 1,-27-26-1,26-52 1,-52-53 0,26-78 15,1-53-15,-1-52-1,-26-104 1,0-80-1,0-25 1,0-79 0,-53-53-1,27-77 1,-26-28 0,-1 28-1,-25 51 1,52 53-1,-1 52 1,27 79 0,27 104-1,-1 53 1,52 0 0,-25 78-1,-1-130 16,1-79-15,-27-105 0,0-52-1,52-105 1,1-26 0,-27-27-1,27 1 1,-27 0-1,-26 52 1,-26 105 0,0-1-1,-52 27 1,52 27 0,0-54-1,0 27 1</inkml:trace>
  </inkml:traceGroup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6:59.650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467E0C2-502B-49AD-B8A7-516D0338A134}" emma:medium="tactile" emma:mode="ink">
          <msink:context xmlns:msink="http://schemas.microsoft.com/ink/2010/main" type="writingRegion" rotatedBoundingBox="20522,10670 28880,5475 30274,7719 21917,12913"/>
        </emma:interpretation>
      </emma:emma>
    </inkml:annotationXML>
    <inkml:traceGroup>
      <inkml:annotationXML>
        <emma:emma xmlns:emma="http://www.w3.org/2003/04/emma" version="1.0">
          <emma:interpretation id="{0B2BAE0F-0E34-4A0D-9DD4-C6C7491EC334}" emma:medium="tactile" emma:mode="ink">
            <msink:context xmlns:msink="http://schemas.microsoft.com/ink/2010/main" type="paragraph" rotatedBoundingBox="20522,10670 28880,5475 30274,7719 21917,1291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DD06BF3-636E-4BE4-B56C-4AB60AFE120B}" emma:medium="tactile" emma:mode="ink">
              <msink:context xmlns:msink="http://schemas.microsoft.com/ink/2010/main" type="line" rotatedBoundingBox="20522,10670 28880,5475 30274,7719 21917,12913"/>
            </emma:interpretation>
          </emma:emma>
        </inkml:annotationXML>
        <inkml:traceGroup>
          <inkml:annotationXML>
            <emma:emma xmlns:emma="http://www.w3.org/2003/04/emma" version="1.0">
              <emma:interpretation id="{BE6CE57C-5466-4348-B920-04359901EC17}" emma:medium="tactile" emma:mode="ink">
                <msink:context xmlns:msink="http://schemas.microsoft.com/ink/2010/main" type="inkWord" rotatedBoundingBox="20522,10671 28873,5467 30271,7710 21920,12915"/>
              </emma:interpretation>
              <emma:one-of disjunction-type="recognition" id="oneOf0">
                <emma:interpretation id="interp0" emma:lang="it-IT" emma:confidence="0">
                  <emma:literal>Divi</emma:literal>
                </emma:interpretation>
                <emma:interpretation id="interp1" emma:lang="it-IT" emma:confidence="0">
                  <emma:literal>Dini</emma:literal>
                </emma:interpretation>
                <emma:interpretation id="interp2" emma:lang="it-IT" emma:confidence="0">
                  <emma:literal>DIE</emma:literal>
                </emma:interpretation>
                <emma:interpretation id="interp3" emma:lang="it-IT" emma:confidence="0">
                  <emma:literal>Dici</emma:literal>
                </emma:interpretation>
                <emma:interpretation id="interp4" emma:lang="it-IT" emma:confidence="0">
                  <emma:literal>Di...</emma:literal>
                </emma:interpretation>
              </emma:one-of>
            </emma:emma>
          </inkml:annotationXML>
          <inkml:trace contextRef="#ctx0" brushRef="#br0">13067 2148 0,'26'105'15,"-78"52"-15,-53 79 0,-26 0 31,53-53-15,51-78 0,27-79-1,0-26 1,27-79 0,51-156-1,1-27 1,-1 52-1,-52 105 1,27 53 0,-27 26-1,26 26 1,53 52 0,0 105-1,0 1 1,-27-1-1,1-26 1,-79-27 15,-27-25-15,-103-53 0,-80-52-1,1 26 1,-1-26-1,53 26 1,105 0 0,104 0-1,79-26 1,78-1 0,-209 27-1</inkml:trace>
          <inkml:trace contextRef="#ctx0" brushRef="#br0" timeOffset="648.684">13931 2960 0,'26'53'0,"-52"-1"16,26 26-16,0-51 0,26-27 16,-26 0 15,79-53-15,26-51-1,-27 25 1,1 27-1,-27 52 1,-26 26 0,0 52-1,-26 27 1,27 0 0,-1-27-1,26-25 16,79-79-31,-26-27 16,0-25 0,-53 25 15,-52 27-15,0 26-1,0 26 1,26 0-1,26 27 1,1 52 0,-1-53-1,1-78 1,-53-53 0,0 79-1</inkml:trace>
          <inkml:trace contextRef="#ctx0" brushRef="#br0" timeOffset="975.948">13879 2305 0,'0'0'16</inkml:trace>
          <inkml:trace contextRef="#ctx0" brushRef="#br0" timeOffset="1194.124">15581 2882 0,'-288'235'0,"340"-130"15,53 0 1,52-27 0,26-25-1,-52-27 1,-52-79-1,-1-51 1,-78 104 0</inkml:trace>
          <inkml:trace contextRef="#ctx0" brushRef="#br0" timeOffset="1660.26">16785 1991 0,'184'26'0,"77"1"15,-77-1-15,-80-79 16,-104 53-1</inkml:trace>
          <inkml:trace contextRef="#ctx0" brushRef="#br0" timeOffset="1520.7825">16969 1703 0,'209'-78'0,"-52"78"0,0 0 16,-52 0 0,-53 0-1,-78 26 1,-79-26 0,-78 26-1,183-26 1</inkml:trace>
          <inkml:trace contextRef="#ctx0" brushRef="#br1" timeOffset="78297.3435">18880 446 0,'-78'53'0,"51"-1"15,1 27-15,26 25 0,26-25 16,53-1 15,0-25-31,-1-53 16,1 0 0,-1-53-1,-52 1 1,-26-26 15,-26 25-15,-26 1-1,-27 52 1,1 0 0,52 52-1,-1 27 1,80 25-1,78-77 1,-131-27 0</inkml:trace>
          <inkml:trace contextRef="#ctx0" brushRef="#br1" timeOffset="66425.2884">20661-1910 0,'26'0'0,"53"0"0,-1 0 16,27 0-16,-27 0 0,-25 0 15,-27 0 1,-26 0-1,0 0 1,-79 0 0,-52 26-1,1 0 1,25 26 15,79-25-31,26-1 16,26 0-1,52 0 17,27-26-17,26 0 1,-52-26 0,-53-26-1,-26 25 1,-26-25-1,-79-27 1,0 53 0,0 26-1,27 26 1,25 27 0,53 25-1,53-25 1,25-1-1,27-26 1,-53-78 0,-52 52-1</inkml:trace>
        </inkml:traceGroup>
      </inkml:traceGroup>
    </inkml:traceGroup>
  </inkml:traceGroup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7:02.473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5463BC0-600C-4FEE-8DDA-79A4D189FE76}" emma:medium="tactile" emma:mode="ink">
          <msink:context xmlns:msink="http://schemas.microsoft.com/ink/2010/main" type="writingRegion" rotatedBoundingBox="9286,12015 29093,12083 29072,17962 9265,17894"/>
        </emma:interpretation>
      </emma:emma>
    </inkml:annotationXML>
    <inkml:traceGroup>
      <inkml:annotationXML>
        <emma:emma xmlns:emma="http://www.w3.org/2003/04/emma" version="1.0">
          <emma:interpretation id="{4E114FA4-D4B2-4279-9DCD-273D1DBC0B82}" emma:medium="tactile" emma:mode="ink">
            <msink:context xmlns:msink="http://schemas.microsoft.com/ink/2010/main" type="paragraph" rotatedBoundingBox="13042,11949 29100,12283 29043,15004 12986,1467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1A7DA106-9597-4B41-8380-0F6A6DC1BF1A}" emma:medium="tactile" emma:mode="ink">
              <msink:context xmlns:msink="http://schemas.microsoft.com/ink/2010/main" type="line" rotatedBoundingBox="13042,11949 29100,12283 29043,15004 12986,14670"/>
            </emma:interpretation>
          </emma:emma>
        </inkml:annotationXML>
        <inkml:traceGroup>
          <inkml:annotationXML>
            <emma:emma xmlns:emma="http://www.w3.org/2003/04/emma" version="1.0">
              <emma:interpretation id="{1C28A2BC-4C62-4160-AC67-723B5CD7D5B8}" emma:medium="tactile" emma:mode="ink">
                <msink:context xmlns:msink="http://schemas.microsoft.com/ink/2010/main" type="inkWord" rotatedBoundingBox="13006,13719 14576,13751 14556,14689 12986,14657"/>
              </emma:interpretation>
              <emma:one-of disjunction-type="recognition" id="oneOf0">
                <emma:interpretation id="interp0" emma:lang="it-IT" emma:confidence="0">
                  <emma:literal>=</emma:literal>
                </emma:interpretation>
                <emma:interpretation id="interp1" emma:lang="it-IT" emma:confidence="0">
                  <emma:literal>&lt;</emma:literal>
                </emma:interpretation>
                <emma:interpretation id="interp2" emma:lang="it-IT" emma:confidence="0">
                  <emma:literal>*</emma:literal>
                </emma:interpretation>
                <emma:interpretation id="interp3" emma:lang="it-IT" emma:confidence="0">
                  <emma:literal>€</emma:literal>
                </emma:interpretation>
                <emma:interpretation id="interp4" emma:lang="it-IT" emma:confidence="0">
                  <emma:literal>:</emma:literal>
                </emma:interpretation>
              </emma:one-of>
            </emma:emma>
          </inkml:annotationXML>
          <inkml:trace contextRef="#ctx0" brushRef="#br0">4792 6574 0,'288'26'0,"-26"-52"15,0 26 1,26-26-1,-78 26 1,-53 0 0,-79 0-1,-52 26 1,-26-26 0,0 0-1,-78 26 16,-53-26-15,52-26 0,79 26-16</inkml:trace>
          <inkml:trace contextRef="#ctx0" brushRef="#br0" timeOffset="-325.4475">4871 5683 0,'52'27'16,"27"-27"-16,52 0 0,78 0 0,1-27 31,25 27-15,-51 0-1,-80 0 1,-77 0-1,-27 0 1,-53 53 0,-156-1-1,25-26 1,-51 27 0,235-53-1</inkml:trace>
        </inkml:traceGroup>
        <inkml:traceGroup>
          <inkml:annotationXML>
            <emma:emma xmlns:emma="http://www.w3.org/2003/04/emma" version="1.0">
              <emma:interpretation id="{78A695E3-BA4E-441F-85BA-F8031073CAC7}" emma:medium="tactile" emma:mode="ink">
                <msink:context xmlns:msink="http://schemas.microsoft.com/ink/2010/main" type="inkWord" rotatedBoundingBox="16615,12010 24234,12272 24162,14352 16544,14090"/>
              </emma:interpretation>
              <emma:one-of disjunction-type="recognition" id="oneOf1">
                <emma:interpretation id="interp5" emma:lang="it-IT" emma:confidence="0">
                  <emma:literal>Finiti</emma:literal>
                </emma:interpretation>
                <emma:interpretation id="interp6" emma:lang="it-IT" emma:confidence="0">
                  <emma:literal>Iniziati</emma:literal>
                </emma:interpretation>
                <emma:interpretation id="interp7" emma:lang="it-IT" emma:confidence="0">
                  <emma:literal>Tintiti</emma:literal>
                </emma:interpretation>
                <emma:interpretation id="interp8" emma:lang="it-IT" emma:confidence="0">
                  <emma:literal>tintiti</emma:literal>
                </emma:interpretation>
                <emma:interpretation id="interp9" emma:lang="it-IT" emma:confidence="0">
                  <emma:literal>Titti</emma:literal>
                </emma:interpretation>
              </emma:one-of>
            </emma:emma>
          </inkml:annotationXML>
          <inkml:trace contextRef="#ctx0" brushRef="#br0" timeOffset="7832.05">12648 5422 0,'52'0'0,"-25"-27"16,25 27-16,-26 27 0,26-80 15,27 53-15,0 0 0,52 0 16,-27 0 15,1 0-31,-53 26 16,-25-26-1,-27 0 1,-27 0 0,1-52-1,26 0 1,0 52 0</inkml:trace>
          <inkml:trace contextRef="#ctx0" brushRef="#br0" timeOffset="8637.92">13826 5971 0,'288'158'0,"-104"-106"15,51 0 1,-51-52 0,-53-26-1,-53-105 1,-78 131-1</inkml:trace>
          <inkml:trace contextRef="#ctx0" brushRef="#br0" timeOffset="8901.3775">14062 4374 0,'209'-105'16,"1"79"-16,78 26 0,-79 26 31,-51 27-15,-54-53-1,-104 0 17</inkml:trace>
          <inkml:trace contextRef="#ctx0" brushRef="#br0" timeOffset="8436.4525">14586 4505 0,'26'26'16,"-26"27"-16,-26 51 0,52 27 0,0 53 16,26 25-1,27-26 1,-27-25 15,1-28-15,-53-25-1,-79-26 1,-26-132 0,-52 1-1,157 52 1</inkml:trace>
          <inkml:trace contextRef="#ctx0" brushRef="#br0" timeOffset="9449.6018">15109 6233 0,'79'-26'16,"26"-26"-16,-1-53 0,1 26 15,-26 1 1,-27 26 0,-52 25-1,0 27 1,0 53 0,26 25-1,27 53 1,-1-26-1,0-26 1,1-53 0,-1-79-1,1-78 17,-53 131-32</inkml:trace>
          <inkml:trace contextRef="#ctx0" brushRef="#br0" timeOffset="9821.5418">15607 5186 0,'0'0'0</inkml:trace>
          <inkml:trace contextRef="#ctx0" brushRef="#br0" timeOffset="4694.7745">8589 4008 0,'341'-27'0,"-106"27"15,1 0 1,-53 27 0,-26-27-1,-78 0 1,-79 0 0,-26 26-1,-27-26 1,1 26-1,52-26 17</inkml:trace>
          <inkml:trace contextRef="#ctx0" brushRef="#br0" timeOffset="6384.002">11574 5343 0,'79'183'0,"-79"-78"16,0 0-1,0 0 1,0-105 15,0 0-15</inkml:trace>
          <inkml:trace contextRef="#ctx0" brushRef="#br0" timeOffset="5392.162">9689 5841 0,'52'0'0,"-25"0"0,25-27 15,26-25-15,1 0 0,0-27 0,-27 27 16,0 26 0,-52 26-1,0 0 17,0 0-32,-26 52 15,26 26 1,26 1-1,27 0 1,-27-1 0,26-52-1,-26-78 17,1-105-17,-27 157 1</inkml:trace>
          <inkml:trace contextRef="#ctx0" brushRef="#br0" timeOffset="5748.6045">10029 4845 0,'0'0'15</inkml:trace>
          <inkml:trace contextRef="#ctx0" brushRef="#br0" timeOffset="6120.5445">10841 5264 0,'53'53'0,"-53"-1"0,26 27 16,-26 26-1,26-27-15,0 27 16,-26-27 0,-26-51-1,-26-80 1,25-52-1,-25 1 1,-27 25 0,1 27-1,52 78 1,26 0 15,78-26-15,79 26-1,-26 1 1,0-1 0,-52-26-1,-53-53 1,-26-25 0,0 78-1</inkml:trace>
          <inkml:trace contextRef="#ctx0" brushRef="#br0" timeOffset="4307.337">9113 4269 0,'26'53'0,"-26"52"15,0 25-15,0 80 31,-26 26-15,52-1 0,-26-25-16,26-1 15,-26-52 1,26-52 15,-52-26-15,0-53-1,-105-52 1,-26-27 0,0 1-1,-26 52 1,78 0 0,53 0-1,52 0 1,78 26-1,53 0 1,79-26 0,-27 26-1,0 1 1,-78-1 0,-79-52-1,-52-27 1,-27-25-1,53 78 1</inkml:trace>
        </inkml:traceGroup>
        <inkml:traceGroup>
          <inkml:annotationXML>
            <emma:emma xmlns:emma="http://www.w3.org/2003/04/emma" version="1.0">
              <emma:interpretation id="{8C14E36E-D281-418A-B870-B61B5632551B}" emma:medium="tactile" emma:mode="ink">
                <msink:context xmlns:msink="http://schemas.microsoft.com/ink/2010/main" type="inkWord" rotatedBoundingBox="27171,12351 29097,12391 29043,15004 27117,14964"/>
              </emma:interpretation>
              <emma:one-of disjunction-type="recognition" id="oneOf2">
                <emma:interpretation id="interp10" emma:lang="it-IT" emma:confidence="0">
                  <emma:literal>i</emma:literal>
                </emma:interpretation>
                <emma:interpretation id="interp11" emma:lang="it-IT" emma:confidence="0">
                  <emma:literal>:</emma:literal>
                </emma:interpretation>
                <emma:interpretation id="interp12" emma:lang="it-IT" emma:confidence="0">
                  <emma:literal>È</emma:literal>
                </emma:interpretation>
                <emma:interpretation id="interp13" emma:lang="it-IT" emma:confidence="0">
                  <emma:literal>-</emma:literal>
                </emma:interpretation>
                <emma:interpretation id="interp14" emma:lang="it-IT" emma:confidence="0">
                  <emma:literal>É</emma:literal>
                </emma:interpretation>
              </emma:one-of>
            </emma:emma>
          </inkml:annotationXML>
          <inkml:trace contextRef="#ctx0" brushRef="#br1" timeOffset="65887.6286">20320 4427 0,'27'26'0,"25"-26"0,26-26 0,-25-27 16,25 1-16,-78 52 0,0 0 16,-26 0-1,-79 52 1,1-26 0,51 1-1,27-1 1,79 0-1,104 26 1,26 1 0,-26-27-1,-105 0 17,-52 0-32,-52 0 15,-79 53 1,26-79-1,79 0 1,26 0 31</inkml:trace>
          <inkml:trace contextRef="#ctx0" brushRef="#br1" timeOffset="78671.1309">18933 6390 0,'0'79'16,"0"-27"-16,0-25 0,52 25 0,53 0 15,-1-52 17,-25 0-17,-53-26 1,0 0-1,-52 0 1,-26 0 0,-1 26-1,1 78 1,104 27 15,53 0-15,105-27-1,-210-78 1</inkml:trace>
          <inkml:trace contextRef="#ctx0" brushRef="#br1" timeOffset="78286.5987">20347 6495 0,'0'0'16,"-53"0"-16,1 0 0,-53 0 0,-26 0 16,0 26-16,-52-26 0,0 27 15,25-27 1,54 0 0,78 0-1,26 0 16,52 26-15,26-26 0,27 0-1,-26 0 1,-27-26 0,-78-27-1,26 53 1</inkml:trace>
          <inkml:trace contextRef="#ctx0" brushRef="#br1" timeOffset="66631.5086">20268 6495 0,'0'26'15,"183"1"-15,-78-54 0,-53 27 0,-25 0 16,-54 0 0,-25-26 15,-27 0-31,1 52 16,78-26-1,0 53 1,78-1-1,27 0 1,-26 1 0,-53-27-1,-52-26 1,-27 26 0,1-26-1,52 0 1</inkml:trace>
        </inkml:traceGroup>
      </inkml:traceGroup>
    </inkml:traceGroup>
    <inkml:traceGroup>
      <inkml:annotationXML>
        <emma:emma xmlns:emma="http://www.w3.org/2003/04/emma" version="1.0">
          <emma:interpretation id="{813451BC-CB50-43B4-9DCE-83116F223D94}" emma:medium="tactile" emma:mode="ink">
            <msink:context xmlns:msink="http://schemas.microsoft.com/ink/2010/main" type="paragraph" rotatedBoundingBox="9275,15180 28886,15247 28876,17961 9265,1789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9C7EDF7-3453-4EAE-8E11-B89DF2ECD7B6}" emma:medium="tactile" emma:mode="ink">
              <msink:context xmlns:msink="http://schemas.microsoft.com/ink/2010/main" type="line" rotatedBoundingBox="9275,15180 28886,15247 28876,17961 9265,17894"/>
            </emma:interpretation>
          </emma:emma>
        </inkml:annotationXML>
        <inkml:traceGroup>
          <inkml:annotationXML>
            <emma:emma xmlns:emma="http://www.w3.org/2003/04/emma" version="1.0">
              <emma:interpretation id="{94F1CD9B-7E86-4F21-B5F1-A64BFADD0978}" emma:medium="tactile" emma:mode="ink">
                <msink:context xmlns:msink="http://schemas.microsoft.com/ink/2010/main" type="inkWord" rotatedBoundingBox="9553,14890 14873,15774 14412,18551 9091,17666">
                  <msink:destinationLink direction="with" ref="{ED3F02DF-6925-4541-82B0-F569EBAC0AE2}"/>
                </msink:context>
              </emma:interpretation>
              <emma:one-of disjunction-type="recognition" id="oneOf3">
                <emma:interpretation id="interp15" emma:lang="it-IT" emma:confidence="0">
                  <emma:literal>Z.P.</emma:literal>
                </emma:interpretation>
                <emma:interpretation id="interp16" emma:lang="it-IT" emma:confidence="0">
                  <emma:literal>Pt</emma:literal>
                </emma:interpretation>
                <emma:interpretation id="interp17" emma:lang="it-IT" emma:confidence="0">
                  <emma:literal>EP.</emma:literal>
                </emma:interpretation>
                <emma:interpretation id="interp18" emma:lang="it-IT" emma:confidence="0">
                  <emma:literal>PT</emma:literal>
                </emma:interpretation>
                <emma:interpretation id="interp19" emma:lang="it-IT" emma:confidence="0">
                  <emma:literal>ZIP.</emma:literal>
                </emma:interpretation>
              </emma:one-of>
            </emma:emma>
          </inkml:annotationXML>
          <inkml:trace contextRef="#ctx0" brushRef="#br0" timeOffset="1379.2775">3143 7385 0,'78'79'0,"-52"104"0,-52 79 15,0 26 1,26 26 0,26-25-1,-26-54 1,26-52 0,-26-78-1,0-105 1,-26-26-1,-26-183 1,26-79 0,-1-53 15,-51-25-15,-1 25-1,1 105 1,-1 53-1,53 131 1,52 26 0,79-79-1,52 79 1,79 52 0,52 79-1,-53 52 1,-25-26-1,-105 0 1,-105-53 0,-105-26-1,-105 1 17,-156-1-17,130-26 1,105 53-1,53 0 1,182-27 0,80-26-1,-184-26 1</inkml:trace>
          <inkml:trace contextRef="#ctx0" brushRef="#br0" timeOffset="2216.1425">5683 7935 0,'26'27'0,"0"-1"16,-26 79-16,-26 78 0,0 79 31,-27 26-15,79 0-1,1-53 1,-1-25 0,-26-79-1,0-26 1,0-79-1,0 0 1,-53-26 0,-25-52-1,-27-53 1,0 26 0,1 1-1,-27 25 1,26 27-1,26 26 1,1 79 0,78-79-1,0 0 17,26 0-17,0 26 1,105-26-1,52 26 1,79 0 0,0 27-1,0-27 1,-79 26 0,-78-26-1,-79-26 1,-78 0-1,0-78 1,52 78 0</inkml:trace>
          <inkml:trace contextRef="#ctx0" brushRef="#br0" timeOffset="150457.4956">1100 8381 0,'79'26'0,"25"0"0,54 0 0,-1 26 15,-26-25 1,-79 25 0,-26-52-1,-26 26 1,-78 27 15,-53 25-31,0 1 16,26 25-1,26 27 1,27 0 0,52 0-1,52 0 16,53-26-15,0 0 0,-27-53-1,1-52 1,-53-26 0,-52-79-1,-53-52 1,79 157-1</inkml:trace>
          <inkml:trace contextRef="#ctx0" brushRef="#br0" timeOffset="150613.4706">1074 8930 0,'340'158'0,"-52"-106"15,-288-52 1</inkml:trace>
        </inkml:traceGroup>
        <inkml:traceGroup>
          <inkml:annotationXML>
            <emma:emma xmlns:emma="http://www.w3.org/2003/04/emma" version="1.0">
              <emma:interpretation id="{41CA29BD-1152-40E1-9437-9F256157F893}" emma:medium="tactile" emma:mode="ink">
                <msink:context xmlns:msink="http://schemas.microsoft.com/ink/2010/main" type="inkWord" rotatedBoundingBox="17461,15499 24219,15400 24252,17646 17493,17746"/>
              </emma:interpretation>
              <emma:one-of disjunction-type="recognition" id="oneOf4">
                <emma:interpretation id="interp20" emma:lang="it-IT" emma:confidence="0">
                  <emma:literal>Imitati</emma:literal>
                </emma:interpretation>
                <emma:interpretation id="interp21" emma:lang="it-IT" emma:confidence="0">
                  <emma:literal>Esitati</emma:literal>
                </emma:interpretation>
                <emma:interpretation id="interp22" emma:lang="it-IT" emma:confidence="0">
                  <emma:literal>Imitarti</emma:literal>
                </emma:interpretation>
                <emma:interpretation id="interp23" emma:lang="it-IT" emma:confidence="0">
                  <emma:literal>Imiti</emma:literal>
                </emma:interpretation>
                <emma:interpretation id="interp24" emma:lang="it-IT" emma:confidence="0">
                  <emma:literal>Ïtiti</emma:literal>
                </emma:interpretation>
              </emma:one-of>
            </emma:emma>
          </inkml:annotationXML>
          <inkml:trace contextRef="#ctx0" brushRef="#br0" timeOffset="10844.3768">10239 7831 0,'0'26'0,"0"26"16,0 105-16,-26 0 0,0 53 16,52 26-1,0-27 1,0-26-1,-26 1 1,-52-53 0,-53-105-1,-26-52 1,-52-27 15,183 53-31</inkml:trace>
          <inkml:trace contextRef="#ctx0" brushRef="#br0" timeOffset="11882.7093">10684 9507 0,'52'26'16,"1"-52"-16,25-27 0,27-78 15,0-26-15,-53 52 16,-26 79 0,1 0-1,-27 26 1,0 26-1,0 79 1,26 0 0,0 26-1,26-53 1,-25-25 15,25-132-15,-26-104-1,-52-53 1,26 236 0</inkml:trace>
          <inkml:trace contextRef="#ctx0" brushRef="#br0" timeOffset="12161.6643">11103 8223 0,'0'0'16</inkml:trace>
          <inkml:trace contextRef="#ctx0" brushRef="#br0" timeOffset="12510.3584">11627 8957 0,'52'261'0,"-26"-156"31,0 26-31,-26-52 15,27-1 17,-27-78-17,0-78 1,-53-1 0,-25-52-1,-1 53 1,27 51-1,-1 54 1,80-1 15,130 0-15,0-26 0,-26 26 15,0-52-16,-27-26 1,-25-27 0,-79 79-1</inkml:trace>
          <inkml:trace contextRef="#ctx0" brushRef="#br0" timeOffset="12758.3184">12334 8983 0,'26'131'16,"0"0"-16,-26 0 0,0 0 31,0-27-15,52-78-1,1-78 1,-27-53 0,-26 105-1</inkml:trace>
          <inkml:trace contextRef="#ctx0" brushRef="#br0" timeOffset="11045.8443">9296 9480 0,'157'79'0,"27"-27"0,51-26 15,27 1 1,-52-54-1,-27 1 1,-104-78 0,-79-27-1,0 131 1</inkml:trace>
          <inkml:trace contextRef="#ctx0" brushRef="#br0" timeOffset="11340.2968">9558 7569 0,'288'-79'0,"-26"27"16,26 52-1,-52 0 1,-27 0 0,-78 26-1,-105-26 1,-78-52 15,52 52-15</inkml:trace>
          <inkml:trace contextRef="#ctx0" brushRef="#br0" timeOffset="14438.8289">14717 7516 0,'366'0'0,"-130"27"0,-27-1 15,-51 26 1,-54-52 0,-104 0 15</inkml:trace>
          <inkml:trace contextRef="#ctx0" brushRef="#br0" timeOffset="14190.8689">15476 7909 0,'52'79'16,"-52"52"-16,0 52 15,27 53 17,25-1-32,0 27 15,-52-79 1,0-52 0,-52-52-1,-53-53 1,-52-52-1,-79-53 1,79 27 0,26 0-1,79 52 1,78 0 15,157 52-15,27 0-1,-1 27 1,-78-53 0,-52-26-1,-27-52 1,-78-79 0,-26-52-1,52 183 1</inkml:trace>
          <inkml:trace contextRef="#ctx0" brushRef="#br0" timeOffset="14965.7439">15947 8407 0,'53'-184'0,"-53"184"16</inkml:trace>
          <inkml:trace contextRef="#ctx0" brushRef="#br0" timeOffset="14810.7689">16000 8983 0,'52'209'0,"-78"-104"16,0 26-1,26-52 1,0-79 0,52-105-1,-52 105 1</inkml:trace>
          <inkml:trace contextRef="#ctx0" brushRef="#br0" timeOffset="13517.6959">13381 8669 0,'367'26'0,"-132"0"16,1-26 0,-53-52-1,-183 52 1</inkml:trace>
          <inkml:trace contextRef="#ctx0" brushRef="#br0" timeOffset="13331.7259">13643 8328 0,'52'53'16,"-52"-27"-16,27 131 0,-27 0 0,26 26 16,-26-26-1,0-26 17,26-131-17,-26-52 1,0 52-1</inkml:trace>
        </inkml:traceGroup>
        <inkml:traceGroup>
          <inkml:annotationXML>
            <emma:emma xmlns:emma="http://www.w3.org/2003/04/emma" version="1.0">
              <emma:interpretation id="{6AB8A1BA-7AD5-48BC-AA3B-0B7D6A413175}" emma:medium="tactile" emma:mode="ink">
                <msink:context xmlns:msink="http://schemas.microsoft.com/ink/2010/main" type="inkWord" rotatedBoundingBox="28306,16259 28882,16261 28881,16522 28305,16520"/>
              </emma:interpretation>
              <emma:one-of disjunction-type="recognition" id="oneOf5">
                <emma:interpretation id="interp25" emma:lang="it-IT" emma:confidence="0">
                  <emma:literal>e</emma:literal>
                </emma:interpretation>
                <emma:interpretation id="interp26" emma:lang="it-IT" emma:confidence="0">
                  <emma:literal>a</emma:literal>
                </emma:interpretation>
                <emma:interpretation id="interp27" emma:lang="it-IT" emma:confidence="0">
                  <emma:literal>è</emma:literal>
                </emma:interpretation>
                <emma:interpretation id="interp28" emma:lang="it-IT" emma:confidence="0">
                  <emma:literal>é</emma:literal>
                </emma:interpretation>
                <emma:interpretation id="interp29" emma:lang="it-IT" emma:confidence="0">
                  <emma:literal>.</emma:literal>
                </emma:interpretation>
              </emma:one-of>
            </emma:emma>
          </inkml:annotationXML>
          <inkml:trace contextRef="#ctx0" brushRef="#br1" timeOffset="67211.6963">20111 8276 0,'157'0'0,"-52"-26"0,-79-1 15,-26 27-15,-26 0 16,-53-26 0,-26 26-1,53 0 1,52 26 0,79 27-1,52 25 1,52 1-1,-78-53 1,-53-52 15,-104-105-15,52 131 0</inkml:trace>
        </inkml:traceGroup>
      </inkml:traceGroup>
    </inkml:traceGroup>
  </inkml:traceGroup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9:48.87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014BCD0-F786-4B0D-8C70-65A57C1F2EC2}" emma:medium="tactile" emma:mode="ink">
          <msink:context xmlns:msink="http://schemas.microsoft.com/ink/2010/main" type="inkDrawing" rotatedBoundingBox="1987,16181 1993,2459 2674,2460 2668,16182" semanticType="callout" shapeName="Other">
            <msink:sourceLink direction="with" ref="{4B655A49-9A83-4D1D-946E-39168C747AA4}"/>
          </msink:context>
        </emma:interpretation>
      </emma:emma>
    </inkml:annotationXML>
    <inkml:trace contextRef="#ctx0" brushRef="#br0">103 0 0,'0'79'0,"-26"104"16,26 105-16,0 27 16,26 51 15,0 53-31,0 79 31,-52 156-15,26-51-1,26-1 1,-26 26 0,26 53-1,1 26 1,-27 53 0,0 25-1,0-26 1,-53 27-1,1-79 1,26-52 0,-27-53-1,53-78 1,0-79 0,0-79-1,27-78 1,-27 0-1,0-52 1,26-26 0,-52-27-1,-1-78 17,27-105-17,0-157 1,53-184-1,78-287 1,52-210 0,0-105-1,-52-78 1,-131 1021 0</inkml:trace>
  </inkml:traceGroup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9:50.01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B655A49-9A83-4D1D-946E-39168C747AA4}" emma:medium="tactile" emma:mode="ink">
          <msink:context xmlns:msink="http://schemas.microsoft.com/ink/2010/main" type="inkDrawing" rotatedBoundingBox="5235,2631 5721,17061 2611,17166 2125,2735" semanticType="verticalRange" shapeName="Other">
            <msink:sourceLink direction="with" ref="{40E0E00D-0E49-464A-919E-2CD665E060CB}"/>
            <msink:destinationLink direction="with" ref="{0014BCD0-F786-4B0D-8C70-65A57C1F2EC2}"/>
            <msink:destinationLink direction="from" ref="{6D6871F9-4379-4FEE-8D45-D11A01321CFC}"/>
          </msink:context>
        </emma:interpretation>
      </emma:emma>
    </inkml:annotationXML>
    <inkml:trace contextRef="#ctx0" brushRef="#br0">0 341 0,'27'-209'0,"51"156"15,79 27 16,79 26-15,0 0 0,25 0-1,28 0 1,25-26 0,52 26-1,-51 0 1,-27-26-1,-79 26 1,-78 0 0,-105 0-1,0 0 1,-26 52 0,-26 27-1,-26 26 1,26 52-1,26 78 1,26 53 15,0 79-15,0 52 0,0 52-1,1 79 1,25 53-1,-26 25 1,26 105 0,-25 27-1,-27 339 17,26 106-17,0-289 1,0-52-1,0 1 1,1-54 0,-1-77-1,0-54 1,-26-104 0,0-130-1,-26-80 1,-27-130-1,1-105 1,0-105 0,-53-26-1,-52-26 1,-79-79 0,-78 0 15,-53 27-16,-78-1 1,-26 53 0,26 26-1,157-79 1,340-78 0,-52 157-1</inkml:trace>
  </inkml:traceGroup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9:50.7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FEFC875-2B4A-4539-AC2A-CCF91AA51DB6}" emma:medium="tactile" emma:mode="ink">
          <msink:context xmlns:msink="http://schemas.microsoft.com/ink/2010/main" type="inkDrawing" rotatedBoundingBox="2324,5412 4807,5186 4817,5288 2333,5513" shapeName="Other"/>
        </emma:interpretation>
      </emma:emma>
    </inkml:annotationXML>
    <inkml:trace contextRef="#ctx0" brushRef="#br0">0 239 0,'78'0'0,"79"-26"15,131-1-15,79-25 0,52 0 16,-79-1-1,-25 27 1,-53 26 0,-79 0-1,-105 52 1,-130-52 15,52 0-15</inkml:trace>
  </inkml:traceGroup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9:51.16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7FE6F3B-DA20-4F88-AE02-5E366A85909F}" emma:medium="tactile" emma:mode="ink">
          <msink:context xmlns:msink="http://schemas.microsoft.com/ink/2010/main" type="inkDrawing" rotatedBoundingBox="2119,7389 4790,7378 4791,7462 2120,7472" shapeName="Other"/>
        </emma:interpretation>
      </emma:emma>
    </inkml:annotationXML>
    <inkml:trace contextRef="#ctx0" brushRef="#br0">0 31 0,'184'26'0,"51"0"15,79-26-15,27 0 16,52-79 0,-53 79 15,1 0-15,-80 27-1,-51 25 1,-158-52-1,-52 0 1</inkml:trace>
  </inkml:traceGroup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9:51.75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203760C-A5CB-455B-AE11-80AC78526871}" emma:medium="tactile" emma:mode="ink">
          <msink:context xmlns:msink="http://schemas.microsoft.com/ink/2010/main" type="inkDrawing" rotatedBoundingBox="2251,10535 4817,10566 4816,10608 2250,10577" shapeName="Other"/>
        </emma:interpretation>
      </emma:emma>
    </inkml:annotationXML>
    <inkml:trace contextRef="#ctx0" brushRef="#br0">0 1 0,'26'26'0,"132"-26"16,549 0-16,-236-26 15,53 52 1,-105 0 0,-158-26-1,-261 0 1</inkml:trace>
  </inkml:traceGroup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9:52.4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D0E54EE-8C7C-4547-AC75-A762A9F4D59D}" emma:medium="tactile" emma:mode="ink">
          <msink:context xmlns:msink="http://schemas.microsoft.com/ink/2010/main" type="inkDrawing" rotatedBoundingBox="2044,14144 4583,14388 4578,14435 2039,14190" shapeName="Other"/>
        </emma:interpretation>
      </emma:emma>
    </inkml:annotationXML>
    <inkml:trace contextRef="#ctx0" brushRef="#br0">0 0 0,'78'0'0,"158"53"0,209-53 15,105 52 1,52 53-1,27-79 1,-629-26 0</inkml:trace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40:22.125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5368 0 0,'-288'157'16,"0"26"-16,-105 53 47,-52 78-47,-27 0 15,-51 26 1,-54 1 0,-25 25-1,26 27 1,79-52 0,104-53-1,157-105 1,158-104-1,51-132 1,54-130 0,25-79-1,-52-78 1,0 340 0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9:57.59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0E0E00D-0E49-464A-919E-2CD665E060CB}" emma:medium="tactile" emma:mode="ink">
          <msink:context xmlns:msink="http://schemas.microsoft.com/ink/2010/main" type="writingRegion" rotatedBoundingBox="1473,4835 1026,16512 108,16477 555,4800">
            <msink:destinationLink direction="with" ref="{4B655A49-9A83-4D1D-946E-39168C747AA4}"/>
            <msink:destinationLink direction="with" ref="{9953CC02-4CE5-4A43-905B-41693A8D2668}"/>
          </msink:context>
        </emma:interpretation>
      </emma:emma>
    </inkml:annotationXML>
    <inkml:traceGroup>
      <inkml:annotationXML>
        <emma:emma xmlns:emma="http://www.w3.org/2003/04/emma" version="1.0">
          <emma:interpretation id="{C29B21F5-13F1-4101-83D3-E72745F6ADF8}" emma:medium="tactile" emma:mode="ink">
            <msink:context xmlns:msink="http://schemas.microsoft.com/ink/2010/main" type="paragraph" rotatedBoundingBox="1473,4835 1026,16512 108,16477 555,480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F4B10A0-62DD-4A80-9C03-A5401BFD6DCE}" emma:medium="tactile" emma:mode="ink">
              <msink:context xmlns:msink="http://schemas.microsoft.com/ink/2010/main" type="line" rotatedBoundingBox="1473,4835 1026,16512 108,16477 555,4800"/>
            </emma:interpretation>
          </emma:emma>
        </inkml:annotationXML>
        <inkml:traceGroup>
          <inkml:annotationXML>
            <emma:emma xmlns:emma="http://www.w3.org/2003/04/emma" version="1.0">
              <emma:interpretation id="{428C1B7F-1D4F-40A0-B426-AD00CF0FA90B}" emma:medium="tactile" emma:mode="ink">
                <msink:context xmlns:msink="http://schemas.microsoft.com/ink/2010/main" type="inkWord" rotatedBoundingBox="1473,4835 1026,16512 108,16477 555,4800"/>
              </emma:interpretation>
              <emma:one-of disjunction-type="recognition" id="oneOf0">
                <emma:interpretation id="interp0" emma:lang="it-IT" emma:confidence="0">
                  <emma:literal>!</emma:literal>
                </emma:interpretation>
                <emma:interpretation id="interp1" emma:lang="it-IT" emma:confidence="0">
                  <emma:literal>:</emma:literal>
                </emma:interpretation>
                <emma:interpretation id="interp2" emma:lang="it-IT" emma:confidence="0">
                  <emma:literal>;</emma:literal>
                </emma:interpretation>
                <emma:interpretation id="interp3" emma:lang="it-IT" emma:confidence="0">
                  <emma:literal>?</emma:literal>
                </emma:interpretation>
                <emma:interpretation id="interp4" emma:lang="it-IT" emma:confidence="0">
                  <emma:literal>,</emma:literal>
                </emma:interpretation>
              </emma:one-of>
            </emma:emma>
          </inkml:annotationXML>
          <inkml:trace contextRef="#ctx0" brushRef="#br0">-184 10370 0,'53'157'0,"-53"-52"16,-26 26 0,26-53-1,0-52 1,26 1-1,26-1 1,27-26 0,25 26-1,-25-26 1,-27 52 0,-25 53-1,-54 52 1,-25-26-1,0 0 1,-27-26 0,1-79-1,-27-105 1,79-78 0,-1-105 15,27 262-16</inkml:trace>
          <inkml:trace contextRef="#ctx0" brushRef="#br0" timeOffset="170.4725">-184 10422 0,'105'79'0,"26"-79"0,79 52 16,-106-209-16,-104 157 15</inkml:trace>
          <inkml:trace contextRef="#ctx0" brushRef="#br0" timeOffset="-2479.6003">0 236 0,'52'0'0,"0"-26"16,27 0-16,0-53 0,-1 1 0,-52 51 16,-26 1-16,0 26 15,0 0 1,0 0 15,-26 79-31,52 25 31,53 27-15,-53-26 0,-26 0-1,-78 0 1,-1-27 0,-26 1-1,53-27 1,78-26-1,53-26 1,78 26 0,26-52-1,-26 52 1,-105-26 0,-52 27-1,-78-27 1,78 0-1</inkml:trace>
          <inkml:trace contextRef="#ctx0" brushRef="#br0" timeOffset="-1921.6903">-157 2174 0,'52'0'0,"53"-26"0,26 26 15,0 26-15,-105 0 16,0 0-1,-52 26 1,-27 27 0,-25 0-1,25-1 17,27-52-32,79 27 31,51-27-16,54 0-15,-1 0 16,-79 0 0,-130-26-1,52 0 1</inkml:trace>
          <inkml:trace contextRef="#ctx0" brushRef="#br0" timeOffset="-1270.795">-79 4923 0,'105'26'0,"0"1"16,-1-1-16,-25 26 0,-105 1 16,-53-1-1,27 0 1,-1 1 15,27-27-31,52 26 16,79-26-1,52 27 17,-26 25-17,-78 1 16,-80 26-31,-77 26 16,-80-1 0,53 1-1,105-78 1,26-53 0</inkml:trace>
          <inkml:trace contextRef="#ctx0" brushRef="#br0" timeOffset="-759.3775">-131 8511 0,'-26'52'0,"-79"27"0,0-1 15,105-52-15,0 27 16,52-1 0,27 27-1,26-53 1,0 26-1,-53-26 1,0 1 0,-52-27-1,-26-79 1,0-26 15,26 105-15</inkml:trace>
          <inkml:trace contextRef="#ctx0" brushRef="#br0" timeOffset="-511.4175">-26 8458 0,'0'210'0,"0"25"16,-27-25 0,27-53-1,27-26 1,-1-105 0,26-26-1,-52 0 1</inkml:trace>
        </inkml:traceGroup>
      </inkml:traceGroup>
    </inkml:traceGroup>
  </inkml:traceGroup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0:02.72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1DDA9C9-5942-4E70-BF6C-8A8C8B688B37}" emma:medium="tactile" emma:mode="ink">
          <msink:context xmlns:msink="http://schemas.microsoft.com/ink/2010/main" type="writingRegion" rotatedBoundingBox="5559,15998 7224,17987 5938,19063 4273,17074">
            <msink:destinationLink direction="with" ref="{9953CC02-4CE5-4A43-905B-41693A8D2668}"/>
          </msink:context>
        </emma:interpretation>
      </emma:emma>
    </inkml:annotationXML>
    <inkml:traceGroup>
      <inkml:annotationXML>
        <emma:emma xmlns:emma="http://www.w3.org/2003/04/emma" version="1.0">
          <emma:interpretation id="{8EFE0B73-EF4C-4947-BF12-DFDE7EB4A6D7}" emma:medium="tactile" emma:mode="ink">
            <msink:context xmlns:msink="http://schemas.microsoft.com/ink/2010/main" type="paragraph" rotatedBoundingBox="5559,15998 7224,17987 5938,19063 4273,1707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78E046E-5887-45F4-A2FA-1F1ECA7FCF6D}" emma:medium="tactile" emma:mode="ink">
              <msink:context xmlns:msink="http://schemas.microsoft.com/ink/2010/main" type="line" rotatedBoundingBox="5559,15998 7224,17987 5938,19063 4273,17074"/>
            </emma:interpretation>
          </emma:emma>
        </inkml:annotationXML>
        <inkml:traceGroup>
          <inkml:annotationXML>
            <emma:emma xmlns:emma="http://www.w3.org/2003/04/emma" version="1.0">
              <emma:interpretation id="{9789F4BB-7607-4D86-886B-F0186487EF23}" emma:medium="tactile" emma:mode="ink">
                <msink:context xmlns:msink="http://schemas.microsoft.com/ink/2010/main" type="inkWord" rotatedBoundingBox="5559,15998 7224,17987 5938,19063 4273,17074"/>
              </emma:interpretation>
              <emma:one-of disjunction-type="recognition" id="oneOf0">
                <emma:interpretation id="interp0" emma:lang="it-IT" emma:confidence="0">
                  <emma:literal>da</emma:literal>
                </emma:interpretation>
                <emma:interpretation id="interp1" emma:lang="it-IT" emma:confidence="0">
                  <emma:literal>la</emma:literal>
                </emma:interpretation>
                <emma:interpretation id="interp2" emma:lang="it-IT" emma:confidence="0">
                  <emma:literal>tra</emma:literal>
                </emma:interpretation>
                <emma:interpretation id="interp3" emma:lang="it-IT" emma:confidence="0">
                  <emma:literal>dai</emma:literal>
                </emma:interpretation>
                <emma:interpretation id="interp4" emma:lang="it-IT" emma:confidence="0">
                  <emma:literal>dia</emma:literal>
                </emma:interpretation>
              </emma:one-of>
            </emma:emma>
          </inkml:annotationXML>
          <inkml:trace contextRef="#ctx0" brushRef="#br0">52 0 0,'26'26'0,"0"26"16,-26-26-16,0 1 0,0 51 0,0 27 15,27 52 1,-27 26-1,0 1 1,0 25 0,26-26-1,-26-26 1,26-52 0,-26-52-1,0-27 1,0-26-1,0 0 1,0-79 0,0-26-1,-26 1 1,0-27 0,-27 26-1,1 26 1,26 1-1,26 78 1,0 26 0,0 79 15,0-79-15,0 105-1,26 52 1,0 1-1,26-27 1,1 26 0,-1-78-1,-26-27 1,0-52 0,1-26-1,-1-52 1,26-105-1,27-26 1,-1 52 0,-25 52-1,-27 53 1,-26 0 0,0 0-1,-26-1 1,0 54-1,-1-27 17,27 0-32</inkml:trace>
          <inkml:trace contextRef="#ctx0" brushRef="#br0" timeOffset="666.3925">969 995 0,'104'-27'31,"289"27"-31,-314 53 0,-79-1 16,-105 79 0,-105 79 15,27-1-16,78-26 1,79-78 0,79-26-1,104 25 1,0-25 0,-26-53-1,-79-26 1,-52-78-1,-105-79 1,-78-1 0,0 1-1,26 26 17,78 53-32,105 130 15,0-52 1,105 26-1,79 53 17,78 26-17,-26-105 1,-262 0 0</inkml:trace>
        </inkml:traceGroup>
      </inkml:traceGroup>
    </inkml:traceGroup>
  </inkml:traceGroup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0:05.87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30F9504-5BEE-47BE-98C4-CE7687C782A7}" emma:medium="tactile" emma:mode="ink">
          <msink:context xmlns:msink="http://schemas.microsoft.com/ink/2010/main" type="inkDrawing" rotatedBoundingBox="10103,2190 11182,17778 9334,17906 8255,2318" semanticType="callout" shapeName="Other">
            <msink:sourceLink direction="with" ref="{9953CC02-4CE5-4A43-905B-41693A8D2668}"/>
          </msink:context>
        </emma:interpretation>
      </emma:emma>
    </inkml:annotationXML>
    <inkml:trace contextRef="#ctx0" brushRef="#br0">26 0 0,'-26'-27'15,"26"1"-15,0 52 0,0 27 0,0-1 16,26 27-16,-26-1 0,0 27 15,26 52-15,1 0 32,-1 26-17,-26 53 1,26 26 0,-26 26-1,52 26 1,-26 0-1,27 53 1,-27 26 0,-26 26-1,26 26 1,-26 0 0,26 53-1,1-1 1,-1 27 15,-26 0-31,26 26 16,-26-1-1,0 27 1,26 1 0,-26-1 15,0-26-16,26-27 1,-26 27 0,27-26-1,-1-27 1,0 1 0,-26-27-1,0-26 1,0-52-1,0-52 1,0-53 0,0-79-1,0-52 1,0-78 0,0-1-1,-26-25 1,26-27-1,-26 0 1,-1 0 15,27-26-15,-26 26 0,26 1-1,0-27 1,0 26-1,0-26 1,0 0 0,0 0-1,26 26 1,27-26 0,51 26-1,27 27 1,26-27-1,27 26 1,25 1 15,1-27-15,-1 26-16,-25-26 16,-27 0-1,0 1 16,-79-1-15,-51 0 0,-27-52-1,-53-79 1,53 105 0</inkml:trace>
  </inkml:traceGroup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0:07.40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953CC02-4CE5-4A43-905B-41693A8D2668}" emma:medium="tactile" emma:mode="ink">
          <msink:context xmlns:msink="http://schemas.microsoft.com/ink/2010/main" type="inkDrawing" rotatedBoundingBox="12767,1905 14975,17720 11156,18254 8948,2438" semanticType="verticalRange" shapeName="Other">
            <msink:sourceLink direction="with" ref="{40E0E00D-0E49-464A-919E-2CD665E060CB}"/>
            <msink:sourceLink direction="with" ref="{B1DDA9C9-5942-4E70-BF6C-8A8C8B688B37}"/>
            <msink:destinationLink direction="with" ref="{CCFA6B02-BCEA-4A83-9675-9B6BDBCBAD8A}"/>
            <msink:destinationLink direction="from" ref="{2159CF00-A3D9-4F54-B2A3-32ED4DECEA4D}"/>
            <msink:destinationLink direction="with" ref="{930F9504-5BEE-47BE-98C4-CE7687C782A7}"/>
          </msink:context>
        </emma:interpretation>
      </emma:emma>
    </inkml:annotationXML>
    <inkml:trace contextRef="#ctx0" brushRef="#br0">0 184 0,'26'-53'0,"52"53"15,80 0-15,77 0 0,53 0 16,53 0 0,25-26-1,27 26 1,26-26 0,-26 26-1,-27-26 1,-51 0 15,-106 26-15,-78-27-1,-52 27 1,-53 0 0,0 0-1,-26 53 1,26 25-1,0 27 1,-26 52 0,0 26-1,27 53 1,-27 26 0,26 78-1,0 53 1,0 26 15,0 52-15,0 27-16,1 26 15,-1 26 17,26 26-17,-26 0 1,27 52-1,-27 1 1,26-1 0,-25 1-1,25-1 1,-26 0 0,26 1-1,27-27 1,-27-26-1,1 0 17,-1-26-32,1-52 15,-1-27 1,-26-26 0,26-78-1,-25-27 1,-27-52-1,0-26 1,0-79 15,0-25-15,0-54 0,-53-51-1,27-1 1,0 0-1,-26 1 1,-27-27 0,-26 26-1,0 27 1,-78-27 0,-210-52-1,-314-157 1,707 157-1</inkml:trace>
  </inkml:traceGroup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0:15.92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0C6170F-77E1-424C-A6B3-3DE7716CB993}" emma:medium="tactile" emma:mode="ink">
          <msink:context xmlns:msink="http://schemas.microsoft.com/ink/2010/main" type="inkDrawing" rotatedBoundingBox="9243,6152 13040,6220 13039,6268 9242,6200" shapeName="Other">
            <msink:destinationLink direction="to" ref="{2159CF00-A3D9-4F54-B2A3-32ED4DECEA4D}"/>
            <msink:destinationLink direction="with" ref="{54C5F324-FB3F-4314-BC04-589186BB1039}"/>
          </msink:context>
        </emma:interpretation>
      </emma:emma>
    </inkml:annotationXML>
    <inkml:trace contextRef="#ctx0" brushRef="#br0">0 0 0,'52'0'0,"27"26"0,52-26 0,26 26 15,183-26 1,-78 0-1,52 0 1,53 26 0,26-26-1,-1 0 17,-25 0-17,-53 0 1,-26 0-1,-104 0 1,-54 0 0,-103 26-1,-54-26 1,-77-26 0,104 26-1</inkml:trace>
  </inkml:traceGroup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0:17.50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C099D4D-9C65-48F6-96FB-378A6C3DE495}" emma:medium="tactile" emma:mode="ink">
          <msink:context xmlns:msink="http://schemas.microsoft.com/ink/2010/main" type="inkDrawing" rotatedBoundingBox="9324,8702 12859,8824 12855,8933 9320,8810" shapeName="Other"/>
        </emma:interpretation>
      </emma:emma>
    </inkml:annotationXML>
    <inkml:trace contextRef="#ctx0" brushRef="#br0">0 56 0,'53'0'0,"-27"-26"0,26 26 0,27 0 16,-1 0-16,27 0 0,52 0 15,27 0 1,25-26-1,27 26 1,26 26 0,-1-26-1,27 0 1,0 26 0,27 1-1,-1-1 1,-52 0-1,-53 26 1,-52-52 0,-157 0-1</inkml:trace>
  </inkml:traceGroup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29:58.93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D6871F9-4379-4FEE-8D45-D11A01321CFC}" emma:medium="tactile" emma:mode="ink">
          <msink:context xmlns:msink="http://schemas.microsoft.com/ink/2010/main" type="inkDrawing" rotatedBoundingBox="5197,1611 7934,1946 7854,2596 5117,2262" semanticType="callout" shapeName="Other">
            <msink:sourceLink direction="from" ref="{4B655A49-9A83-4D1D-946E-39168C747AA4}"/>
          </msink:context>
        </emma:interpretation>
      </emma:emma>
    </inkml:annotationXML>
    <inkml:trace contextRef="#ctx0" brushRef="#br0">0 446 0,'0'-27'0,"0"1"15,78-52-15,27-1 0,78 1 0,53-1 16,26 27 15,26 25-15,0 54-1,-26 25 1,-53 53 0,-26-1-1,-78-25 1,-52-27-1,25 1 1,-78-27 0,-26-78-1,-26-53 1,-1-26 0,53 131-1</inkml:trace>
    <inkml:trace contextRef="#ctx0" brushRef="#br0" timeOffset="216.9652">2304 210 0,'157'105'0,"0"26"16,-52-27-16,-79-25 15,-52-27 1,-26-26-1,-53 1 17,0 51-17,131-104 1,-26 26-16</inkml:trace>
  </inkml:traceGroup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0:18.58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1CDB413-A418-4A82-919A-04D2B9108AB6}" emma:medium="tactile" emma:mode="ink">
          <msink:context xmlns:msink="http://schemas.microsoft.com/ink/2010/main" type="inkDrawing" rotatedBoundingBox="9295,10125 12518,10359 12515,10406 9292,10172" shapeName="Other"/>
        </emma:interpretation>
      </emma:emma>
    </inkml:annotationXML>
    <inkml:trace contextRef="#ctx0" brushRef="#br0">0 0 0,'79'26'0,"-27"-26"0,53 26 0,0-26 16,52 0-16,26 0 15,53 26 1,25-26 0,54 27-1,25-1 1,27 0 0,-53 0-1,-26 0 1,-26 27-1,-105-53 1,-157 0 0</inkml:trace>
  </inkml:traceGroup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0:19.59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D8F0637-E5D1-41A7-A834-8C981A01AEE5}" emma:medium="tactile" emma:mode="ink">
          <msink:context xmlns:msink="http://schemas.microsoft.com/ink/2010/main" type="inkDrawing" rotatedBoundingBox="9256,13642 13311,14171 13297,14275 9243,13746" shapeName="Other"/>
        </emma:interpretation>
      </emma:emma>
    </inkml:annotationXML>
    <inkml:trace contextRef="#ctx0" brushRef="#br0">0 0 0,'78'0'0,"-25"0"0,-1 0 16,53 0-16,26 27 0,52-27 15,53 0 1,26 52-1,52-52 1,0 52 0,53 1-1,25-1 1,1 27 15,-26-27-31,-27 27 16,-78-27-1,-79-26 17,-156-52-17,-27 26-15</inkml:trace>
  </inkml:traceGroup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0:21.62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CFA6B02-BCEA-4A83-9675-9B6BDBCBAD8A}" emma:medium="tactile" emma:mode="ink">
          <msink:context xmlns:msink="http://schemas.microsoft.com/ink/2010/main" type="inkDrawing" rotatedBoundingBox="14204,2047 15565,17793 14819,17858 13458,2112" semanticType="callout" shapeName="Other">
            <msink:sourceLink direction="with" ref="{9953CC02-4CE5-4A43-905B-41693A8D2668}"/>
            <msink:sourceLink direction="with" ref="{55DA68F8-4D3A-40E0-B7FC-A876E80D782A}"/>
            <msink:sourceLink direction="with" ref="{E0D47EE5-9096-4697-A7E4-70D925355C78}"/>
          </msink:context>
        </emma:interpretation>
      </emma:emma>
    </inkml:annotationXML>
    <inkml:trace contextRef="#ctx0" brushRef="#br0">0 0 0,'26'52'16,"1"27"-16,-1 52 15,0 26-15,0 52 16,0 27 0,0 26-1,27 52 1,-1 53-1,1 25 1,-1 54 15,26 25-31,-25 26 16,-1 53 0,27 26-1,26 1 1,-27 51-1,1 27 1,-1 25 0,-52-25 15,27 26-31,-27-26 16,0-1-1,0 1 1,0-27-1,1-25 17,-1-27-17,0-26 1,0-79 0,0-26-1,1-78 1,-1-53-1,0-52 1,-26 0 0,0-158-1,0-25 1,-26-53 0,0-26 15,-27-26-16,27-53 1,-26-25 0,-1 25-1,1 0 1,26 53 0,26 26-1,0 0 1,26 105-1,26 26 1,1 26 0,25 0-1,1 0 1,-27-52 0,-26-53-1,1-52 1,-27-26-1,52-79 1,0-52 15,27 0-15,-1 0 0,-25 26-1,-27 79 1,-26 26-1,-26-1 1,0 54 0,-1-1-1,80 0 1,-1-52 0,-52 26-1</inkml:trace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40:22.390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550 0 0,'0'130'0,"0"132"0,-26 131 15,-53 52 1,-26-78 0,27-1-1,-1-78 1,53-26-1,0-105 1,26-26 0,-52-78-1,-27-132 1,79 79 0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0:30.88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6261557-99AA-4189-8E25-6086CBFA4682}" emma:medium="tactile" emma:mode="ink">
          <msink:context xmlns:msink="http://schemas.microsoft.com/ink/2010/main" type="inkDrawing" rotatedBoundingBox="18196,2261 25241,2199 25242,2321 18198,2382" shapeName="Other"/>
        </emma:interpretation>
      </emma:emma>
    </inkml:annotationXML>
    <inkml:trace contextRef="#ctx0" brushRef="#br0">0 163 0,'79'0'0,"-1"-26"0,27 26 0,0-26 16,26-1-16,26 27 15,0-26 1,0 26 0,53-26-1,-1 26 1,27 0-1,-1 0 1,27 26 0,26-26-1,27 0 1,-1 0 0,0 0-1,26 0 1,1 0 15,-1 0-15,-26 0-1,53-52 17,-53 52-17,1 0 1,-27 26-1,0-26 1,-53 0 0,-25 26-1,-53-26 1,-52 0 0,-53 0-1,-26 0 1,-26 0-1,0 0 1,-131 0 0,53-26-1,78 26 1</inkml:trace>
  </inkml:traceGroup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0:32.17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2F42BBB-2997-4038-A063-58C2A760C13A}" emma:medium="tactile" emma:mode="ink">
          <msink:context xmlns:msink="http://schemas.microsoft.com/ink/2010/main" type="writingRegion" rotatedBoundingBox="26970,1361 32522,1361 32522,3194 26970,3194"/>
        </emma:interpretation>
      </emma:emma>
    </inkml:annotationXML>
    <inkml:traceGroup>
      <inkml:annotationXML>
        <emma:emma xmlns:emma="http://www.w3.org/2003/04/emma" version="1.0">
          <emma:interpretation id="{AFE6EC82-14A9-4567-B4B2-0D6827DC9A77}" emma:medium="tactile" emma:mode="ink">
            <msink:context xmlns:msink="http://schemas.microsoft.com/ink/2010/main" type="paragraph" rotatedBoundingBox="26970,1361 32522,1361 32522,3194 26970,319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CB92E32-3100-4459-87CF-7A8CA6A3BAA6}" emma:medium="tactile" emma:mode="ink">
              <msink:context xmlns:msink="http://schemas.microsoft.com/ink/2010/main" type="line" rotatedBoundingBox="26970,1361 32522,1361 32522,3194 26970,3194"/>
            </emma:interpretation>
          </emma:emma>
        </inkml:annotationXML>
        <inkml:traceGroup>
          <inkml:annotationXML>
            <emma:emma xmlns:emma="http://www.w3.org/2003/04/emma" version="1.0">
              <emma:interpretation id="{06C1A02C-110B-4BA9-AFCD-20CC602CA303}" emma:medium="tactile" emma:mode="ink">
                <msink:context xmlns:msink="http://schemas.microsoft.com/ink/2010/main" type="inkWord" rotatedBoundingBox="26981,1345 32533,1416 32509,3227 26958,3156">
                  <msink:destinationLink direction="with" ref="{264821AF-A3C6-4AD3-A3DB-7186C9001FAC}"/>
                </msink:context>
              </emma:interpretation>
              <emma:one-of disjunction-type="recognition" id="oneOf0">
                <emma:interpretation id="interp0" emma:lang="it-IT" emma:confidence="0">
                  <emma:literal>CE</emma:literal>
                </emma:interpretation>
                <emma:interpretation id="interp1" emma:lang="it-IT" emma:confidence="0">
                  <emma:literal>CE)</emma:literal>
                </emma:interpretation>
                <emma:interpretation id="interp2" emma:lang="it-IT" emma:confidence="0">
                  <emma:literal>(CE)</emma:literal>
                </emma:interpretation>
                <emma:interpretation id="interp3" emma:lang="it-IT" emma:confidence="0">
                  <emma:literal>CLE)</emma:literal>
                </emma:interpretation>
                <emma:interpretation id="interp4" emma:lang="it-IT" emma:confidence="0">
                  <emma:literal>CLE</emma:literal>
                </emma:interpretation>
              </emma:one-of>
            </emma:emma>
          </inkml:annotationXML>
          <inkml:trace contextRef="#ctx0" brushRef="#br0">3273-550 0,'-183'26'16,"26"26"-16,-53 27 0,1 26 15,52 25 1,0 28 0,52 25 15,52-26-16,80 26 1,51-78 0,53 0-1,79-27 1,-1-52 0,1 1-1,25-54 1,-52 1-1,-25 26 1,-80 0 0,-52-26-1,-26 78 17,-104-25-17,104-27 1</inkml:trace>
          <inkml:trace contextRef="#ctx0" brushRef="#br0" timeOffset="1332.785">5106-472 0,'-78'0'0,"-53"53"0,-26 25 16,26 27-16,-27 26 15,28 26 1,25 52-1,52 1 1,53-1 0,105-25-1,52-1 1,27-52 0,25-53-1,-78-51 16,-52-27-31,-53 0 32,-26-53-17,0-78 1,0 131 0</inkml:trace>
          <inkml:trace contextRef="#ctx0" brushRef="#br0" timeOffset="1782.2125">5892-288 0,'0'26'0,"-53"105"0,-25 52 16,-1 0 0,53 1-1,52-54 1,27-25-1,25-26 1,53-1 0,52-25-1,1-27 1,-1 0 0,-78-78-1,-79-27 1,-78-26-1,52 105 17</inkml:trace>
          <inkml:trace contextRef="#ctx0" brushRef="#br0" timeOffset="1998.2092">5865 261 0,'236'0'0,"-79"27"0,-52-27 16,-53-27 0,-52-51-1,0 78 1</inkml:trace>
          <inkml:trace contextRef="#ctx0" brushRef="#br0" timeOffset="2277.1642">6520-341 0,'288'0'15,"-26"157"-15,0 53 16,-53-27 0,-156-26 15,-106 0-15,-78 27-1,-130-1 1,25-52-1,236-131 1</inkml:trace>
        </inkml:traceGroup>
      </inkml:traceGroup>
    </inkml:traceGroup>
  </inkml:traceGroup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0:36.56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86024A7-2B2F-4E10-A5C7-9B8A97D09575}" emma:medium="tactile" emma:mode="ink">
          <msink:context xmlns:msink="http://schemas.microsoft.com/ink/2010/main" type="inkDrawing" rotatedBoundingBox="22073,18092 22187,2458 22338,2460 22223,18093" semanticType="callout" shapeName="Other">
            <msink:sourceLink direction="with" ref="{1B63ECB2-C67A-4C98-91A5-A083CDAEBD6F}"/>
            <msink:sourceLink direction="with" ref="{E0D47EE5-9096-4697-A7E4-70D925355C78}"/>
            <msink:destinationLink direction="from" ref="{615CDAEB-3202-4AE8-84EB-75AA0209158E}"/>
            <msink:destinationLink direction="to" ref="{615CDAEB-3202-4AE8-84EB-75AA0209158E}"/>
          </msink:context>
        </emma:interpretation>
      </emma:emma>
    </inkml:annotationXML>
    <inkml:trace contextRef="#ctx0" brushRef="#br0">262 0 0,'0'27'16,"0"-1"-16,0 26 0,0 1 0,0-1 15,0 26 1,-27 27 0,27 0-16,0 26 15,0 26 16,0 26-15,0 1 0,0 25-1,0 27 1,-26-1 0,0 1-1,52 26 1,-52 0-1,26 26 1,-26 0 0,26 26-1,-26 0 1,26-26 0,-27 27-1,27 25 16,27-26-15,-54 27 0,1-1-1,26-26 1,0 27 15,0-27-15,0 0-1,0 0 1,0 1 0,0-1-1,0-26 1,0 0 0,26 0-1,1-26 1,-27 0-1,0 26 1,26-105 0,-26 79-1,26 0 1,-26-27 0,0 1 15,-26 26-31,26-26 15,0-1 17,0 1-17,0-27 1,0 1 0,0-1-1,-26-25 1,52 25-1,-26-52 1,0 27 0,0-27-1,0-26 1,0 26 0,0 0-1,0 0 1,0-26-1,-26 0 17,26 0-32,0 0 31,0-27-31,0 1 31,0 0-15,-27 0-1,27-1 1,0-25 0,0 26-1,0-27 1,-26 1 0,26-1-1,0-25 1,0-1-1,0 0 1,0 1 0,0-27-1,0-26 1,0 26 0,0-26-1,0 0 1,-26-26-1,-26-53 1,52 79 0</inkml:trace>
  </inkml:traceGroup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0:37.83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3B2C832-E626-4A2A-81C4-3484F56E85BE}" emma:medium="tactile" emma:mode="ink">
          <msink:context xmlns:msink="http://schemas.microsoft.com/ink/2010/main" type="writingRegion" rotatedBoundingBox="21576,17177 23881,17177 23881,18591 21576,18591"/>
        </emma:interpretation>
      </emma:emma>
    </inkml:annotationXML>
    <inkml:traceGroup>
      <inkml:annotationXML>
        <emma:emma xmlns:emma="http://www.w3.org/2003/04/emma" version="1.0">
          <emma:interpretation id="{69B874AA-151C-4B45-B246-A6120CA2E15B}" emma:medium="tactile" emma:mode="ink">
            <msink:context xmlns:msink="http://schemas.microsoft.com/ink/2010/main" type="paragraph" rotatedBoundingBox="21576,17177 23881,17177 23881,18591 21576,1859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3F5BD8E-BADF-4625-BD6E-BB9A387171D4}" emma:medium="tactile" emma:mode="ink">
              <msink:context xmlns:msink="http://schemas.microsoft.com/ink/2010/main" type="line" rotatedBoundingBox="21576,17177 23881,17177 23881,18591 21576,18591"/>
            </emma:interpretation>
          </emma:emma>
        </inkml:annotationXML>
        <inkml:traceGroup>
          <inkml:annotationXML>
            <emma:emma xmlns:emma="http://www.w3.org/2003/04/emma" version="1.0">
              <emma:interpretation id="{1B63ECB2-C67A-4C98-91A5-A083CDAEBD6F}" emma:medium="tactile" emma:mode="ink">
                <msink:context xmlns:msink="http://schemas.microsoft.com/ink/2010/main" type="inkWord" rotatedBoundingBox="21576,17177 23881,17177 23881,18591 21576,18591">
                  <msink:destinationLink direction="with" ref="{686024A7-2B2F-4E10-A5C7-9B8A97D09575}"/>
                  <msink:destinationLink direction="with" ref="{B7765E58-886D-43EB-A4E0-3837F4AE5E8F}"/>
                  <msink:destinationLink direction="to" ref="{18788077-D69C-4D56-8A92-B479EAB07E6F}"/>
                  <msink:destinationLink direction="from" ref="{18788077-D69C-4D56-8A92-B479EAB07E6F}"/>
                </msink:context>
              </emma:interpretation>
              <emma:one-of disjunction-type="recognition" id="oneOf0">
                <emma:interpretation id="interp0" emma:lang="it-IT" emma:confidence="0">
                  <emma:literal>vt</emma:literal>
                </emma:interpretation>
                <emma:interpretation id="interp1" emma:lang="it-IT" emma:confidence="0">
                  <emma:literal>v t</emma:literal>
                </emma:interpretation>
                <emma:interpretation id="interp2" emma:lang="it-IT" emma:confidence="0">
                  <emma:literal>ut</emma:literal>
                </emma:interpretation>
                <emma:interpretation id="interp3" emma:lang="it-IT" emma:confidence="0">
                  <emma:literal>il</emma:literal>
                </emma:interpretation>
                <emma:interpretation id="interp4" emma:lang="it-IT" emma:confidence="0">
                  <emma:literal>rt</emma:literal>
                </emma:interpretation>
              </emma:one-of>
            </emma:emma>
          </inkml:annotationXML>
          <inkml:trace contextRef="#ctx0" brushRef="#br0">0 0 0,'53'79'16,"-1"26"-16,26 26 0,1-1 15,0 1 17,-27-26-17,27-26 1,-53-53 0,0-26 15,26-26-31,-26-27 15,27-25 1,25-27 0,-25 26-1,25 1 1,-52 52 0,-26 26-1,0 0 1,-26 0-1,0-26 1,26-1 0,52-25-1,-52 52 1</inkml:trace>
          <inkml:trace contextRef="#ctx0" brushRef="#br0" timeOffset="542.4125">1728-366 0,'0'26'0,"0"52"16,-26 53-16,-26 53 0,-1 25 31,27 27-31,26-27 16,53-52 15,-1-78-15,53 0-1,0-53-15,-27-79 16,27 27 15,-27-26-15,1-1-1,-27-51 1,-25 51 0,-80-51-1,53 104 1</inkml:trace>
          <inkml:trace contextRef="#ctx0" brushRef="#br0" timeOffset="790.3725">1414 131 0,'341'26'0,"-132"-26"16,-52 27-1,-78-54 1,-105-77 0,26 104-1</inkml:trace>
        </inkml:traceGroup>
      </inkml:traceGroup>
    </inkml:traceGroup>
  </inkml:traceGroup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0:47.26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159CF00-A3D9-4F54-B2A3-32ED4DECEA4D}" emma:medium="tactile" emma:mode="ink">
          <msink:context xmlns:msink="http://schemas.microsoft.com/ink/2010/main" type="inkDrawing" rotatedBoundingBox="10818,2505 10899,6070 10271,6084 10191,2519" semanticType="callout" shapeName="Other">
            <msink:sourceLink direction="to" ref="{E0C6170F-77E1-424C-A6B3-3DE7716CB993}"/>
            <msink:sourceLink direction="from" ref="{9953CC02-4CE5-4A43-905B-41693A8D2668}"/>
          </msink:context>
        </emma:interpretation>
      </emma:emma>
    </inkml:annotationXML>
    <inkml:trace contextRef="#ctx0" brushRef="#br0">262 0 0,'-26'0'0,"52"26"0,-26 0 16,0 0-16,0 27 0,26-27 0,-26 26 15,0 27-15,26-27 16,-26 27 0,26-1-1,-26 1 1,27-1-1,-1 1 1,-26 26 0,26-27 15,0 27-31,-52 0 16,52 0 15,-26-1-16,0 1 1,0 0 0,0 0-1,26-1 1,-26 1 0,0-26-1,0-1 1,0 27-1,-26-27 1,26 1 0,0 0-1,0-1 17,26 1-32,-26-1 15,0 1 1,-26-1-1,26-25 1,0 25 15,26-25-15,-26 25 0,0 1-1,-26-27 1,26 0-1,0 1 1,0-27 0,0-26-1,0 26 1,-26-26 0,26 0-1,0 26 1,26-26-1,-26 27 1,0-27 0,0 26-1,0-26 1,0 26 0,0-26 15,0 0-16,0 0 1,0 0 0,-26-26-1,0 26 1,-27-26 0,1-27-1,-27 27 1,1 0-1,-1 0 1,27 26 0,52 0-1,0 0 1,26 0 0,-26 0-1,0 0 1,26 26-1,1 0 1,25 26 15,0 1-15,-26-1 0,27 1-1,-1-27 1,-26 0-1,27 0 1,-27-26 15,26 0-31,-25-26 16,-1 0 0,0-27-1,0 27 1,-26-26-1,0 26 1,26-27 0,-26 27-1,26 0 1,-26 26 15,0 0-31,0 0 31,0 52-15,-26-26 0,0-52-1,26 0 1,0 26 0</inkml:trace>
  </inkml:traceGroup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0:48.52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4C5F324-FB3F-4314-BC04-589186BB1039}" emma:medium="tactile" emma:mode="ink">
          <msink:context xmlns:msink="http://schemas.microsoft.com/ink/2010/main" type="inkDrawing" rotatedBoundingBox="11381,2797 11500,6229 11403,6233 11284,2801" semanticType="callout" shapeName="Other">
            <msink:sourceLink direction="with" ref="{E0C6170F-77E1-424C-A6B3-3DE7716CB993}"/>
          </msink:context>
        </emma:interpretation>
      </emma:emma>
    </inkml:annotationXML>
    <inkml:trace contextRef="#ctx0" brushRef="#br0">0 0 0,'0'26'0,"26"0"0,-26 53 0,0-27 16,27 27-16,-27-1 16,26 53-1,-26-26 1,0 26 0,26 0-1,-26 26 1,26 0-1,-26 0 1,0-26 0,0 26-1,26 0 17,-26 0-17,0 1 1,0-28-16,-26 28 15,26-28 1,0 1 0,0 0 15,0 0-15,0-26-1,26 0 1,-26 0-1,0-27 1,0-26 0,0 27-1,0-53 1,27-26 0,-27 0-1,0 0 1,0 0-1,-27 0 1,27 0 0,-26-78 15,26-1-31,0 79 16</inkml:trace>
  </inkml:traceGroup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0:49.52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8A8DDD6-FDD4-4439-AFC5-3EAB109FF2FF}" emma:medium="tactile" emma:mode="ink">
          <msink:context xmlns:msink="http://schemas.microsoft.com/ink/2010/main" type="inkDrawing" rotatedBoundingBox="10777,2717 11491,2478 11659,2981 10945,3220" shapeName="Other"/>
        </emma:interpretation>
      </emma:emma>
    </inkml:annotationXML>
    <inkml:trace contextRef="#ctx0" brushRef="#br0">314 0 0,'-26'79'0,"0"-27"0,-53 53 16,27-27-16,-1 1 16,27 0-1,-26-27 1,52 0 0,0-52-1,0 0 1,0-26-1,26-26 1,0-53 0,26 26 15,1-25-15,-1 25-1,-26 27 1,27 26-1,-27-1 1,0 54 0,53-1-1,-27 26 1,0 27 0,53-1-1,-53-25 1,1-1-1,-53-26 1,0-26 0,0 0-1,-105 26 1,-78-26 0,183 0-1</inkml:trace>
  </inkml:traceGroup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1:04.05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15CDAEB-3202-4AE8-84EB-75AA0209158E}" emma:medium="tactile" emma:mode="ink">
          <msink:context xmlns:msink="http://schemas.microsoft.com/ink/2010/main" type="inkDrawing" rotatedBoundingBox="22230,5611 25739,5601 25740,6098 22231,6108" semanticType="callout" shapeName="Other">
            <msink:sourceLink direction="from" ref="{686024A7-2B2F-4E10-A5C7-9B8A97D09575}"/>
            <msink:sourceLink direction="to" ref="{686024A7-2B2F-4E10-A5C7-9B8A97D09575}"/>
          </msink:context>
        </emma:interpretation>
      </emma:emma>
    </inkml:annotationXML>
    <inkml:trace contextRef="#ctx0" brushRef="#br0">0 320 0,'52'0'0,"53"0"0,26 0 16,52 26-16,27-52 15,51 26 1,1 0 0,0 0-1,0 0 1,26 0 0,-52 0-1,-1 26 1,-25-26-1,-105 0 17,-53 26-17,-52-26 1,-26 0 0,26 0-1,0 0 1,-26 27-1,52-1 1,52 26 0,1-26-1,52-78 1,0 52 0,-26-26-1,-1 0 1,-78-27-1,1-52 1,-106 27 0,-26-27-1,-52 53 17,-26 52-17,26 78 1,52-25-1,53 25 1,52 1 0,78-1 15,27 1-15,26-27-1,-52-78 1,-79 26-1</inkml:trace>
  </inkml:traceGroup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0:31.48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64821AF-A3C6-4AD3-A3DB-7186C9001FAC}" emma:medium="tactile" emma:mode="ink">
          <msink:context xmlns:msink="http://schemas.microsoft.com/ink/2010/main" type="inkDrawing" rotatedBoundingBox="25056,1664 26091,2205 25775,2810 24740,2270" semanticType="callout" shapeName="Other">
            <msink:sourceLink direction="with" ref="{06C1A02C-110B-4BA9-AFCD-20CC602CA303}"/>
          </msink:context>
        </emma:interpretation>
      </emma:emma>
    </inkml:annotationXML>
    <inkml:trace contextRef="#ctx0" brushRef="#br0">0 0 0,'52'0'0,"105"26"0,27 26 16,51 0-16,-25-25 15,-53 25 1,-52 0-1,-53-25 1,-78 51 0,-53 1-1,-52-27 1,0 53 0,27-53-1,51 27 1,53-27 15,79-104-15,-79 52-1</inkml:trace>
  </inkml:traceGroup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1:06.66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3D8BFB8-DFE9-4A94-B49B-24C1AF5DFFDA}" emma:medium="tactile" emma:mode="ink">
          <msink:context xmlns:msink="http://schemas.microsoft.com/ink/2010/main" type="inkDrawing" rotatedBoundingBox="20660,7835 22022,7887 22020,7951 20658,7899" shapeName="Other">
            <msink:destinationLink direction="with" ref="{B83B10E4-A3C2-46EE-BCAF-6F5EA8B700B0}"/>
          </msink:context>
        </emma:interpretation>
      </emma:emma>
    </inkml:annotationXML>
    <inkml:trace contextRef="#ctx0" brushRef="#br0">0 0 0,'78'26'0,"79"0"0,53-26 0,26 0 15,-53 26 1,26-26 0,-52 0-1,-52 0 1,-79 0 0,-78 0-1,-53-52 1,105 52-1</inkml:trace>
  </inkml:traceGroup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1:34.60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7E861AC-6019-48FC-BC8B-8831B8119A70}" emma:medium="tactile" emma:mode="ink">
          <msink:context xmlns:msink="http://schemas.microsoft.com/ink/2010/main" type="inkDrawing" rotatedBoundingBox="2013,1137 6778,1032 6781,1150 2015,1256" semanticType="underline" shapeName="Other">
            <msink:sourceLink direction="with" ref="{6ABFAFC7-7BAE-4539-96E4-A5CA45A2304C}"/>
            <msink:destinationLink direction="with" ref="{DC5B5723-56D5-4527-83A9-F223C4DEBE6F}"/>
          </msink:context>
        </emma:interpretation>
      </emma:emma>
    </inkml:annotationXML>
    <inkml:trace contextRef="#ctx0" brushRef="#br0">0 183 0,'130'-26'0,"54"0"0,78 26 16,78-27-1,53-25 1,52 26-1,0 26 1,0 0 0,27 0-1,-27 0 1,-26 26 0,-53-26-1,-130 0 1,-79 0-1,-131 0 1,-157-26 0,-78 0-1,209 26 17</inkml:trace>
  </inkml:traceGroup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1:07.18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83B10E4-A3C2-46EE-BCAF-6F5EA8B700B0}" emma:medium="tactile" emma:mode="ink">
          <msink:context xmlns:msink="http://schemas.microsoft.com/ink/2010/main" type="inkDrawing" rotatedBoundingBox="20364,7640 20990,7695 20958,8059 20331,8004" semanticType="callout" shapeName="Other">
            <msink:sourceLink direction="with" ref="{E3D8BFB8-DFE9-4A94-B49B-24C1AF5DFFDA}"/>
          </msink:context>
        </emma:interpretation>
      </emma:emma>
    </inkml:annotationXML>
    <inkml:trace contextRef="#ctx0" brushRef="#br0">238 212 0,'79'26'0,"-1"26"0,1-52 15,-27 0-15,1-26 0,-1-26 16,-52-27 0,-52 27-1,-27 0 1,-52 25-1,0 27 1,-26 53 0,105-1-1,25 27 1,80-1 0,52 1-1,104-53 1,-52-52-1,-157 26 17</inkml:trace>
  </inkml:traceGroup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1:10.86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7765E58-886D-43EB-A4E0-3837F4AE5E8F}" emma:medium="tactile" emma:mode="ink">
          <msink:context xmlns:msink="http://schemas.microsoft.com/ink/2010/main" type="inkDrawing" rotatedBoundingBox="22324,11444 26011,11694 25989,12012 22303,11762" semanticType="callout" shapeName="Other">
            <msink:sourceLink direction="with" ref="{1B63ECB2-C67A-4C98-91A5-A083CDAEBD6F}"/>
            <msink:sourceLink direction="with" ref="{E0D47EE5-9096-4697-A7E4-70D925355C78}"/>
          </msink:context>
        </emma:interpretation>
      </emma:emma>
    </inkml:annotationXML>
    <inkml:trace contextRef="#ctx0" brushRef="#br0">0 111 0,'79'0'16,"26"0"-16,52 0 0,0-79 15,79 53 1,25 26-1,27 26 1,27 0 0,-1 1-1,-26 25 1,0-26 0,-52 27-1,-27-27 1,-78 0-1,-79 0 1,-52-26 15,0 26-31,-26-26 16,0 0 0,52 0-1,27 26 1,51-26-1,53 0 1,1-26 15,-54 0-15,-77 0 0,-27-26-1,-53 25 1,-25-25-1,-27 26 1,26 26 0,27 52-1,26 53 1,52 0 0,26-53-1,-52-52 1</inkml:trace>
  </inkml:traceGroup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1:11.37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21B99EF-D041-4E4B-89A0-995477CAD73F}" emma:medium="tactile" emma:mode="ink">
          <msink:context xmlns:msink="http://schemas.microsoft.com/ink/2010/main" type="inkDrawing" rotatedBoundingBox="19718,13435 22127,13588 22124,13643 19714,13490" semanticType="underline" shapeName="Other">
            <msink:sourceLink direction="with" ref="{E0D47EE5-9096-4697-A7E4-70D925355C78}"/>
          </msink:context>
        </emma:interpretation>
      </emma:emma>
    </inkml:annotationXML>
    <inkml:trace contextRef="#ctx0" brushRef="#br0">0 0 0,'79'0'0,"104"27"0,105-27 16,52 26-1,27 0 1,-27-26 0,1 26-1,-53 0 1,-131 27 0,-131-79-1,-104-1 1,78 27-1</inkml:trace>
  </inkml:traceGroup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0:22.17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8C69B93-1C42-4FD5-9364-E6BDD4AC3690}" emma:medium="tactile" emma:mode="ink">
          <msink:context xmlns:msink="http://schemas.microsoft.com/ink/2010/main" type="writingRegion" rotatedBoundingBox="15868,13144 20031,13144 20031,18303 15868,18303"/>
        </emma:interpretation>
      </emma:emma>
    </inkml:annotationXML>
    <inkml:traceGroup>
      <inkml:annotationXML>
        <emma:emma xmlns:emma="http://www.w3.org/2003/04/emma" version="1.0">
          <emma:interpretation id="{8426657C-15A6-46D3-BACB-577BAF8682BE}" emma:medium="tactile" emma:mode="ink">
            <msink:context xmlns:msink="http://schemas.microsoft.com/ink/2010/main" type="paragraph" rotatedBoundingBox="15868,13144 20031,13144 20031,18303 15868,183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E8F9BC6-1C89-4DA2-933D-12DDE3FEAF4C}" emma:medium="tactile" emma:mode="ink">
              <msink:context xmlns:msink="http://schemas.microsoft.com/ink/2010/main" type="line" rotatedBoundingBox="15868,13144 20031,13144 20031,18303 15868,18303"/>
            </emma:interpretation>
          </emma:emma>
        </inkml:annotationXML>
        <inkml:traceGroup>
          <inkml:annotationXML>
            <emma:emma xmlns:emma="http://www.w3.org/2003/04/emma" version="1.0">
              <emma:interpretation id="{E0D47EE5-9096-4697-A7E4-70D925355C78}" emma:medium="tactile" emma:mode="ink">
                <msink:context xmlns:msink="http://schemas.microsoft.com/ink/2010/main" type="inkWord" rotatedBoundingBox="15388,17579 19224,12700 20322,13563 16486,18442">
                  <msink:destinationLink direction="with" ref="{CCFA6B02-BCEA-4A83-9675-9B6BDBCBAD8A}"/>
                  <msink:destinationLink direction="with" ref="{B7765E58-886D-43EB-A4E0-3837F4AE5E8F}"/>
                  <msink:destinationLink direction="with" ref="{921B99EF-D041-4E4B-89A0-995477CAD73F}"/>
                  <msink:destinationLink direction="with" ref="{686024A7-2B2F-4E10-A5C7-9B8A97D09575}"/>
                </msink:context>
              </emma:interpretation>
              <emma:one-of disjunction-type="recognition" id="oneOf0">
                <emma:interpretation id="interp0" emma:lang="it-IT" emma:confidence="0">
                  <emma:literal>i</emma:literal>
                </emma:interpretation>
                <emma:interpretation id="interp1" emma:lang="it-IT" emma:confidence="0">
                  <emma:literal>t ce</emma:literal>
                </emma:interpretation>
                <emma:interpretation id="interp2" emma:lang="it-IT" emma:confidence="0">
                  <emma:literal>o</emma:literal>
                </emma:interpretation>
                <emma:interpretation id="interp3" emma:lang="it-IT" emma:confidence="0">
                  <emma:literal>ì</emma:literal>
                </emma:interpretation>
                <emma:interpretation id="interp4" emma:lang="it-IT" emma:confidence="0">
                  <emma:literal>,</emma:literal>
                </emma:interpretation>
              </emma:one-of>
            </emma:emma>
          </inkml:annotationXML>
          <inkml:trace contextRef="#ctx0" brushRef="#br0">242 0 0,'-53'183'16,"27"0"-16,-26 27 15,-1 52 1,1 0 15,52-27-15,26-25 0,53-79-1,-1-53 1,53-25-1,-26-27 1,0-52 0,-27-1-1,-26-25 1,-25 0 0,-54-1-1,-51 27 1,-53-53-1,131 79 1</inkml:trace>
          <inkml:trace contextRef="#ctx0" brushRef="#br0" timeOffset="216.965">-151 785 0,'262'79'16,"-53"-27"-16,53-78 0,-131-26 15,-131 52 1</inkml:trace>
          <inkml:trace contextRef="#ctx0" brushRef="#br0" timeOffset="49788.63">3803-3300 0,'-105'-26'16,"-26"79"-16,-26 25 0,26 27 0,52 0 31,79-27-31,53 1 31,78-27-31,26-52 16,26-26 0,-26-26 15,-52-27-15,-79 27-1,-26 52 1,-26-27-1,-26 27 1,-1 0 0,27 53-1,52 25 17,79-51-32,-105-27 15</inkml:trace>
        </inkml:traceGroup>
      </inkml:traceGroup>
    </inkml:traceGroup>
  </inkml:traceGroup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1:13.64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8788077-D69C-4D56-8A92-B479EAB07E6F}" emma:medium="tactile" emma:mode="ink">
          <msink:context xmlns:msink="http://schemas.microsoft.com/ink/2010/main" type="inkDrawing" rotatedBoundingBox="22294,16091 24472,16242 24449,16571 22271,16420" semanticType="callout" shapeName="Other">
            <msink:sourceLink direction="to" ref="{1B63ECB2-C67A-4C98-91A5-A083CDAEBD6F}"/>
            <msink:sourceLink direction="from" ref="{1B63ECB2-C67A-4C98-91A5-A083CDAEBD6F}"/>
          </msink:context>
        </emma:interpretation>
      </emma:emma>
    </inkml:annotationXML>
    <inkml:trace contextRef="#ctx0" brushRef="#br0">0 44 0,'79'26'0,"104"1"0,79-1 16,26-26-1,-26 52 1,-27-26-1,-51 1 1,-53-1 0,-53 0-1,-25-26 1,-1 26 0,-52-26-1,26 0 1,-26 26-1,26-26 17,-26-26-32,27 26 15,-27-52 1,0-1 15,-27 1-15,1 0-1,-52-1 1,25 27 0,1 26-1,26 26 1,26 27 0,26 25-1,79 1 1,26-27-1,-27-26 1,1-52 15,-26-26-31,-79-53 32,-27 26-32,-51 27 15,-1 52 1,-25 131-1,77-26 1,27-105 15</inkml:trace>
  </inkml:traceGroup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1:47.06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A9803D8-2370-4B70-8F85-55B99A42E0DC}" emma:medium="tactile" emma:mode="ink">
          <msink:context xmlns:msink="http://schemas.microsoft.com/ink/2010/main" type="inkDrawing" rotatedBoundingBox="2381,8518 8037,8508 8037,8693 2382,8703" semanticType="underline" shapeName="Other">
            <msink:sourceLink direction="with" ref="{A0EE2631-6017-4E75-8F4C-B1C076FF6A15}"/>
          </msink:context>
        </emma:interpretation>
      </emma:emma>
    </inkml:annotationXML>
    <inkml:trace contextRef="#ctx0" brushRef="#br0">0 157 0,'79'0'0,"-1"0"0,79-26 16,27 26-16,51 0 15,27 0 1,79-26 0,-1-52-1,79 78 1,26 0-1,26 0 1,1 0 0,-1 26-1,-26 0 1,-52 0 0,-79 0-1,-26 0 1,-104 1-1,-106-27 17,-78 0-17,-52-27 1,-105-51 0,-79-1-1,236 79 1</inkml:trace>
  </inkml:traceGroup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1:49.62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762BA18-11B0-480E-A3E0-3FD7058C8C6E}" emma:medium="tactile" emma:mode="ink">
          <msink:context xmlns:msink="http://schemas.microsoft.com/ink/2010/main" type="writingRegion" rotatedBoundingBox="4556,5210 6677,5210 6677,6912 4556,6912"/>
        </emma:interpretation>
      </emma:emma>
    </inkml:annotationXML>
    <inkml:traceGroup>
      <inkml:annotationXML>
        <emma:emma xmlns:emma="http://www.w3.org/2003/04/emma" version="1.0">
          <emma:interpretation id="{8095239D-3ACB-41AA-A04D-33AC57048440}" emma:medium="tactile" emma:mode="ink">
            <msink:context xmlns:msink="http://schemas.microsoft.com/ink/2010/main" type="paragraph" rotatedBoundingBox="4556,5210 6677,5210 6677,6912 4556,691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583142E-99A8-4108-BC2B-62E6ABCD9B12}" emma:medium="tactile" emma:mode="ink">
              <msink:context xmlns:msink="http://schemas.microsoft.com/ink/2010/main" type="line" rotatedBoundingBox="4556,5210 6677,5210 6677,6912 4556,6912"/>
            </emma:interpretation>
          </emma:emma>
        </inkml:annotationXML>
        <inkml:traceGroup>
          <inkml:annotationXML>
            <emma:emma xmlns:emma="http://www.w3.org/2003/04/emma" version="1.0">
              <emma:interpretation id="{BD453788-F6C9-4AE9-B34F-D1071E208342}" emma:medium="tactile" emma:mode="ink">
                <msink:context xmlns:msink="http://schemas.microsoft.com/ink/2010/main" type="inkWord" rotatedBoundingBox="4556,5210 6677,5210 6677,6912 4556,6912"/>
              </emma:interpretation>
              <emma:one-of disjunction-type="recognition" id="oneOf0">
                <emma:interpretation id="interp0" emma:lang="it-IT" emma:confidence="0">
                  <emma:literal>01</emma:literal>
                </emma:interpretation>
                <emma:interpretation id="interp1" emma:lang="it-IT" emma:confidence="0">
                  <emma:literal>o 1</emma:literal>
                </emma:interpretation>
                <emma:interpretation id="interp2" emma:lang="it-IT" emma:confidence="0">
                  <emma:literal>a 1</emma:literal>
                </emma:interpretation>
                <emma:interpretation id="interp3" emma:lang="it-IT" emma:confidence="0">
                  <emma:literal>a1</emma:literal>
                </emma:interpretation>
                <emma:interpretation id="interp4" emma:lang="it-IT" emma:confidence="0">
                  <emma:literal>Q 1</emma:literal>
                </emma:interpretation>
              </emma:one-of>
            </emma:emma>
          </inkml:annotationXML>
          <inkml:trace contextRef="#ctx0" brushRef="#br0">1607-334 0,'52'-27'0,"-26"-25"16,27-53-16,-27-26 0,0 27 15,0-1 1,-26 26 0,0 27-1,0 52 1,0 26 0,0 26-1,27 79 16,-27-26-15,26 52 0,-26 0-1,-53-26 1,27 0 0,-26-52-1,-1-1 1,1-25-1,0-27 1,52-26 0,0 0-1,26 0 1,79 26 0,-1 0-1,27-26 1,-26 26-1,-26-26 1,-79 27 0,-53-106 15,53 79-31</inkml:trace>
          <inkml:trace contextRef="#ctx0" brushRef="#br0" timeOffset="-1343.4398">664 242 0,'-78'-27'0,"-27"27"15,26 0-15,-25-26 0,25 52 16,-26 1 0,53-1 15,0 26-31,52 53 16,26 0-1,26-27 16,53 1-15,0-53 0,26-26-1,-27-52 1,27-53 0,-52-52-1,-27 26 1,-52 26-1,-52 0 1,-53 53 0,-26 52-1,26 52 1,27 1 0,52 51-1,104 27 1,53-52-1,26-27 1,0-25 0,-104-80 15,-53 53-31</inkml:trace>
        </inkml:traceGroup>
      </inkml:traceGroup>
    </inkml:traceGroup>
  </inkml:traceGroup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1:52.23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680889E-A4C2-425D-A6B0-CCFB6C6F390B}" emma:medium="tactile" emma:mode="ink">
          <msink:context xmlns:msink="http://schemas.microsoft.com/ink/2010/main" type="inkDrawing" rotatedBoundingBox="11363,4110 21536,8129 19396,13546 9223,9527" semanticType="callout" shapeName="Other">
            <msink:sourceLink direction="with" ref="{252528D5-F653-4F29-9F86-29D3E38740BB}"/>
          </msink:context>
        </emma:interpretation>
      </emma:emma>
    </inkml:annotationXML>
    <inkml:trace contextRef="#ctx0" brushRef="#br0">110 0 0,'0'419'0,"0"-105"16,0 53-1,26 52 1,0 52 0,-26 53-1,-26 52 1,0 26 0,0-78-1,-1 0 1,-25-79-1,52-52 1,-26-105 0,52-79-1,-26-104 1,26-53 0,-26-52-1,0 0 1,0 0 15,26-26-15,1 0-1,51-26 1,53 25 0,52 1-1,53 26 1,52 26-1,53 1 1,104-1 0,52 0-1,53 0 1,26 26 0,26-25-1,27 25 1,-1-26-1,27 27 1,-27-1 0,-51 0-1,-1 27 17,-105 26-17,-26-27 1,-157-25-1,-78-80 1,-106-77 0,-104-106-1,0 210 1</inkml:trace>
  </inkml:traceGroup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1:53.191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C5AEB5A-E493-4252-B812-5D2CB91DA2B6}" emma:medium="tactile" emma:mode="ink">
          <msink:context xmlns:msink="http://schemas.microsoft.com/ink/2010/main" type="inkDrawing" rotatedBoundingBox="16240,-274 24647,7419 20922,11489 12516,3796" semanticType="callout" shapeName="Other">
            <msink:sourceLink direction="to" ref="{A845CAE4-ED52-4A0B-8030-CD4620B1CDF7}"/>
            <msink:sourceLink direction="from" ref="{B24EDA2B-0D70-47A3-9E1B-1AD23EEFFBCA}"/>
          </msink:context>
        </emma:interpretation>
      </emma:emma>
    </inkml:annotationXML>
    <inkml:trace contextRef="#ctx0" brushRef="#br0">0 171 0,'497'-26'0,"-51"52"15,77-26 1,80 26 0,-53-26-1,26-26 1,26 26-1,0-26 1,53 0 0,-27-1-1,-25 27 1,-106-26 0,-78 26-1,-79-26 1,-78 26-1,-105 26 1,-52 0 0,-26 27 15,-1 78-31,-52 78 31,27 27-15,-53 78-1,26 53 1,0 52 0,-26 52-1,53 53 1,-27-1 0,0 53-1,26 1 1,1-28-1,-1-51 1,0-79 0,1-79-1,-27-130 1,-26-53 0,-52-105-1,-79-78 1,-79-131-1,210 157 1</inkml:trace>
    <inkml:trace contextRef="#ctx0" brushRef="#br1" timeOffset="10612.3549">10134 5225 0,'-53'104'0,"-51"54"16,-27-1-16,52-79 15,27-52 1,52-26 0,26-26-1,53-105 17,25 0-17,27-26 1,-26 79-1,-53 25 17,27 27-17,-27 52 1,27 27 0,-27 25-1,27-25 1,-1-27-1,-78 0 1,0 0 0,-52-26-1,-131 53 1,-53-1 0,236-52-1</inkml:trace>
  </inkml:traceGroup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2:01.87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8AE328C-104D-4FF8-B033-EF0CE04BD323}" emma:medium="tactile" emma:mode="ink">
          <msink:context xmlns:msink="http://schemas.microsoft.com/ink/2010/main" type="inkDrawing" rotatedBoundingBox="22868,11077 32399,11527 32387,11776 22857,11326" semanticType="underline" shapeName="Other">
            <msink:sourceLink direction="with" ref="{E651D2DC-B385-4F36-B125-C10385070F5D}"/>
          </msink:context>
        </emma:interpretation>
      </emma:emma>
    </inkml:annotationXML>
    <inkml:trace contextRef="#ctx0" brushRef="#br0">0 0 0,'210'26'0,"-53"-52"0,26 26 16,79 26-1,0-26 1,26 0 0,52 26-1,1-26 1,25 0-1,1 27 1,26-1 0,-27-26 15,158 26-15,-157 0-1,-1 0 1,-25 0-1,-27 1 1,0-1 15,0 0-31,1 0 16,-27-26 0,0 26-1,-27 1 1,1-1-1,-26-26 1,0 0 0,-53 26-1,26-26 1,-25 26 0,-27-78 15,-26 52-16,26 26 1,-26-26 0,-26 0-1,-1 0 1,1 0 0,-53 0-1,-25 0 1,-1 0-1,-26 0 1,0 0 0,0 0-1,-53 0 1,27-26 0,0-53 15,0 1-31,26 78 31</inkml:trace>
  </inkml:traceGroup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1:36.98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C5B5723-56D5-4527-83A9-F223C4DEBE6F}" emma:medium="tactile" emma:mode="ink">
          <msink:context xmlns:msink="http://schemas.microsoft.com/ink/2010/main" type="inkDrawing" rotatedBoundingBox="5059,1201 5461,17089 3366,17142 2964,1255" semanticType="callout" shapeName="Other">
            <msink:sourceLink direction="with" ref="{97E861AC-6019-48FC-BC8B-8831B8119A70}"/>
            <msink:sourceLink direction="with" ref="{18CCD140-E4B7-4BC4-98AC-DC31181583F4}"/>
          </msink:context>
        </emma:interpretation>
      </emma:emma>
    </inkml:annotationXML>
    <inkml:trace contextRef="#ctx0" brushRef="#br0">864 0 0,'0'52'16,"0"0"-16,0 27 0,26 26 0,-26 78 15,-26 27 1,26-1-1,-26 27 1,26-1 15,-26 27-15,0 0 0,-27 0-1,53 0 1,-26-27-1,0-25 1,0-27 0,0-52-1,52-26 1,-26 0 0,26-53-1,0-26 1,27 0-1,-1 1 1,53-1 0,26-26 15,52 26-31,26 26 16,27 1 15,-26-1-31,-80 27 31,-77-1-15,-79 1-1,-79-1 1,-157 27 0,-78 26-1,-53 0 1,0 0-1,105 52 1,79-52 0,156-26-1,132-27 17,130-25-32,132-53 15,25 26 1,-25 0-1,-132 26 1,-157 1 0,-130-1-1,-158 53 1,-78 0 0,26 26 15,105-53-16,104 1 1,158-27 0,104-26-1,26 0 1,-51 1 0,-54-1-1,-51 0 1,-53 26-1,-53 27 1,1 0 0,0 25-1,-1 27 1,27 26 0,0 27-1,0 25 1,52 27-1,-26 26 1,26 78 0,26-26 15,1-26-15,-53 27-1,26-27 1,0 0-1,0-53 1,-26-78 0,0-52-1,0-26 1,0-79 0,0 0 15,0-26-31,53-27 31,-1 53-15,53 26-1,52 1 1,0 25 0,0 26-1,-26-25 1,-52 25-1,-79-51 1,-105 25 0,-131 0-1,-104 27 1,-1-1 0,27 27-1,105 26 1,104-26-1,131 0 1,105-1 0,105 27-1,52 0 1,-26 0 0,-79 0 15,-183 0-16,-157 26 1,-105 26 0,-26 27-1,105-53 1,104 0 0,184-26-1,104 0 1,79 26-1,-52 53 1,-79 25 0,-105 27-1,-78 105 1,-26-1 15,-53 79-31,-52 27 16,26-79-1,0-132 1,105-287 0,105-340-1,-79 366 17</inkml:trace>
  </inkml:traceGroup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2:00.89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845CAE4-ED52-4A0B-8030-CD4620B1CDF7}" emma:medium="tactile" emma:mode="ink">
          <msink:context xmlns:msink="http://schemas.microsoft.com/ink/2010/main" type="inkDrawing" rotatedBoundingBox="22660,12801 22804,8952 22872,8955 22728,12803" semanticType="verticalRange" shapeName="Line">
            <msink:sourceLink direction="with" ref="{4237A117-78B2-4DA6-A453-95B92F473339}"/>
            <msink:destinationLink direction="to" ref="{DC5AEB5A-E493-4252-B812-5D2CB91DA2B6}"/>
          </msink:context>
        </emma:interpretation>
      </emma:emma>
    </inkml:annotationXML>
    <inkml:trace contextRef="#ctx0" brushRef="#br0">8013 3168 0,'0'27'0,"26"104"0,-26 52 16,-26 53 0,0 52-1,0 78 1,0 53 0,-1-26-1,27 26 1,-26-105-1,26 0 1,0-26 0,26-104-1,-52-1 1,52-104 0,-26-53-1,0-26 1,-26-157-1,26-53 1,0 210 15</inkml:trace>
  </inkml:traceGroup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2:06.77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651D2DC-B385-4F36-B125-C10385070F5D}" emma:medium="tactile" emma:mode="ink">
          <msink:context xmlns:msink="http://schemas.microsoft.com/ink/2010/main" type="writingRegion" rotatedBoundingBox="28835,9125 31297,12331 30083,13263 27622,10057">
            <msink:destinationLink direction="with" ref="{98AE328C-104D-4FF8-B033-EF0CE04BD323}"/>
            <msink:destinationLink direction="with" ref="{D5948B67-23B4-44E0-8170-2EA97A44B1AD}"/>
          </msink:context>
        </emma:interpretation>
      </emma:emma>
    </inkml:annotationXML>
    <inkml:traceGroup>
      <inkml:annotationXML>
        <emma:emma xmlns:emma="http://www.w3.org/2003/04/emma" version="1.0">
          <emma:interpretation id="{43C1823D-B164-4FBE-BCB8-6D7E7F142D49}" emma:medium="tactile" emma:mode="ink">
            <msink:context xmlns:msink="http://schemas.microsoft.com/ink/2010/main" type="paragraph" rotatedBoundingBox="28835,9125 31297,12331 30083,13263 27622,1005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B57A91B-67DE-4C8C-813E-6E580E128039}" emma:medium="tactile" emma:mode="ink">
              <msink:context xmlns:msink="http://schemas.microsoft.com/ink/2010/main" type="line" rotatedBoundingBox="28835,9125 31297,12331 30083,13263 27622,10057"/>
            </emma:interpretation>
          </emma:emma>
        </inkml:annotationXML>
        <inkml:traceGroup>
          <inkml:annotationXML>
            <emma:emma xmlns:emma="http://www.w3.org/2003/04/emma" version="1.0">
              <emma:interpretation id="{C7B09468-313E-4C68-A4C1-5B4ECAFEB451}" emma:medium="tactile" emma:mode="ink">
                <msink:context xmlns:msink="http://schemas.microsoft.com/ink/2010/main" type="inkWord" rotatedBoundingBox="28835,9125 31297,12331 30083,13263 27622,10057"/>
              </emma:interpretation>
              <emma:one-of disjunction-type="recognition" id="oneOf0">
                <emma:interpretation id="interp0" emma:lang="it-IT" emma:confidence="0">
                  <emma:literal>%</emma:literal>
                </emma:interpretation>
                <emma:interpretation id="interp1" emma:lang="it-IT" emma:confidence="0">
                  <emma:literal>'</emma:literal>
                </emma:interpretation>
                <emma:interpretation id="interp2" emma:lang="it-IT" emma:confidence="0">
                  <emma:literal>: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,</emma:literal>
                </emma:interpretation>
              </emma:one-of>
            </emma:emma>
          </inkml:annotationXML>
          <inkml:trace contextRef="#ctx0" brushRef="#br0">25846-2561 0,'26'157'0,"-26"79"16,-26-1-1,26 1 1,0 0 0,26-53-1,-26-52 1,0-53-1,0-78 1,-26-52 15,52-131-31,26-27 32,-52 210-32</inkml:trace>
          <inkml:trace contextRef="#ctx0" brushRef="#br0" timeOffset="404.4066">25846-2823 0,'52'-183'0,"-52"104"15,0 1 1,-52 51-1,-27 1 1,-26 52 0,1 53-1,25 26 1,27-27 0,52 1-1,52-1 1,27-51-1,25-27 1,1-53 0,-53 1 15,1-1-15,-27 27-1,0 0-15,-26 26 16</inkml:trace>
          <inkml:trace contextRef="#ctx0" brushRef="#br0" timeOffset="1259.8821">27862-990 0,'-26'79'0,"0"25"15,-1 80 1,1-1-1,26 0 1,0-78 15,0-53-31,0-25 32,53-80-32,-27 27 15,-52 0 1,-1 78-1,-25 1 1,26 51 15,52-104-15,26 53 0,-25-53-1,51 0 1,-52-53-1,-26-25 1,-78 25 0,-27 27-1,0 26 1,1 53 0,25 25-1,79-26 1,105 53-1,52-52 1,0-53 0,-26-105-1,-53-105 1,-78 210 0</inkml:trace>
        </inkml:traceGroup>
      </inkml:traceGroup>
    </inkml:traceGroup>
  </inkml:traceGroup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2:05.34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237A117-78B2-4DA6-A453-95B92F473339}" emma:medium="tactile" emma:mode="ink">
          <msink:context xmlns:msink="http://schemas.microsoft.com/ink/2010/main" type="writingRegion" rotatedBoundingBox="24823,9374 27208,12567 25998,13471 23613,10278">
            <msink:destinationLink direction="with" ref="{A845CAE4-ED52-4A0B-8030-CD4620B1CDF7}"/>
          </msink:context>
        </emma:interpretation>
      </emma:emma>
    </inkml:annotationXML>
    <inkml:traceGroup>
      <inkml:annotationXML>
        <emma:emma xmlns:emma="http://www.w3.org/2003/04/emma" version="1.0">
          <emma:interpretation id="{AC0B12FD-BB00-4D91-ADA5-14CA7C7FA5D7}" emma:medium="tactile" emma:mode="ink">
            <msink:context xmlns:msink="http://schemas.microsoft.com/ink/2010/main" type="paragraph" rotatedBoundingBox="24823,9374 27208,12567 25998,13471 23613,1027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93649F5-302A-4DE3-B354-1A53EFD914C6}" emma:medium="tactile" emma:mode="ink">
              <msink:context xmlns:msink="http://schemas.microsoft.com/ink/2010/main" type="line" rotatedBoundingBox="24823,9374 27208,12567 25998,13471 23613,10278"/>
            </emma:interpretation>
          </emma:emma>
        </inkml:annotationXML>
        <inkml:traceGroup>
          <inkml:annotationXML>
            <emma:emma xmlns:emma="http://www.w3.org/2003/04/emma" version="1.0">
              <emma:interpretation id="{71020B6B-23BF-43E0-9C1B-AF56BDDAAB14}" emma:medium="tactile" emma:mode="ink">
                <msink:context xmlns:msink="http://schemas.microsoft.com/ink/2010/main" type="inkWord" rotatedBoundingBox="24823,9374 27208,12567 25998,13471 23613,10278"/>
              </emma:interpretation>
              <emma:one-of disjunction-type="recognition" id="oneOf0">
                <emma:interpretation id="interp0" emma:lang="it-IT" emma:confidence="0">
                  <emma:literal>io</emma:literal>
                </emma:interpretation>
                <emma:interpretation id="interp1" emma:lang="it-IT" emma:confidence="0">
                  <emma:literal>e $</emma:literal>
                </emma:interpretation>
                <emma:interpretation id="interp2" emma:lang="it-IT" emma:confidence="0">
                  <emma:literal>e ;</emma:literal>
                </emma:interpretation>
                <emma:interpretation id="interp3" emma:lang="it-IT" emma:confidence="0">
                  <emma:literal>a</emma:literal>
                </emma:interpretation>
                <emma:interpretation id="interp4" emma:lang="it-IT" emma:confidence="0">
                  <emma:literal>e h</emma:literal>
                </emma:interpretation>
              </emma:one-of>
            </emma:emma>
          </inkml:annotationXML>
          <inkml:trace contextRef="#ctx0" brushRef="#br0">21577-2509 0,'27'0'0,"51"-52"0,-25 26 16,-1-27-16,-26 1 0,-26-27 0,-52 1 16,-27 52-1,-52 26 1,26 78 15,27 1-15,52-1 15,78 79-15,79-26-1,0-157 1,52 0 15,-183 26-31</inkml:trace>
          <inkml:trace contextRef="#ctx0" brushRef="#br0" timeOffset="-418.0155">21525-2483 0,'26'184'0,"-26"-53"15,0 104 1,0 1 0,0-26-1,0-80 1,0-25-1,0-79 1,0-26 0,-26-131 15,52-78-15,-26 209-1</inkml:trace>
          <inkml:trace contextRef="#ctx0" brushRef="#br0" timeOffset="948.8001">23489-1121 0,'26'0'16,"0"52"-16,-26 27 0,0 52 0,-26 52 16,26 27-1,0-27 1,26-26-1,-26-26 1,0-26 0,0-53-1,-26-26 1,0-52 0,0-26-1,0-1 1,-53 53-1,0 27 1,27 51 0,26 79-1,26-131 1,52 53 0,1-27-1,51 1 1,-25-53-1,26-26 17,-27-53-17,-52 27 1,-52-27 0,0 27-1,-52 26 1,25 26-1,27 0 1,26 52 0,79 26-1,78-51 1,52-80 0,-209 53-1</inkml:trace>
        </inkml:traceGroup>
      </inkml:traceGroup>
    </inkml:traceGroup>
  </inkml:traceGroup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2:28.3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609CF1A-FA56-4F5C-B6D5-DB89BCD1F1B6}" emma:medium="tactile" emma:mode="ink">
          <msink:context xmlns:msink="http://schemas.microsoft.com/ink/2010/main" type="writingRegion" rotatedBoundingBox="2877,12093 24805,12753 24708,15988 2780,15329"/>
        </emma:interpretation>
      </emma:emma>
    </inkml:annotationXML>
    <inkml:traceGroup>
      <inkml:annotationXML>
        <emma:emma xmlns:emma="http://www.w3.org/2003/04/emma" version="1.0">
          <emma:interpretation id="{A6160116-1B72-42B0-805A-F57E78AF2E8D}" emma:medium="tactile" emma:mode="ink">
            <msink:context xmlns:msink="http://schemas.microsoft.com/ink/2010/main" type="paragraph" rotatedBoundingBox="2877,12093 24805,12753 24708,15988 2780,1532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F14A37D-E4B3-499A-B8AB-E516213D434A}" emma:medium="tactile" emma:mode="ink">
              <msink:context xmlns:msink="http://schemas.microsoft.com/ink/2010/main" type="line" rotatedBoundingBox="2877,12093 24805,12753 24708,15988 2780,15329"/>
            </emma:interpretation>
          </emma:emma>
        </inkml:annotationXML>
        <inkml:traceGroup>
          <inkml:annotationXML>
            <emma:emma xmlns:emma="http://www.w3.org/2003/04/emma" version="1.0">
              <emma:interpretation id="{252528D5-F653-4F29-9F86-29D3E38740BB}" emma:medium="tactile" emma:mode="ink">
                <msink:context xmlns:msink="http://schemas.microsoft.com/ink/2010/main" type="inkWord" rotatedBoundingBox="2861,12486 12421,12683 12366,15345 2806,15148">
                  <msink:destinationLink direction="with" ref="{0680889E-A4C2-425D-A6B0-CCFB6C6F390B}"/>
                </msink:context>
              </emma:interpretation>
              <emma:one-of disjunction-type="recognition" id="oneOf0">
                <emma:interpretation id="interp0" emma:lang="it-IT" emma:confidence="0">
                  <emma:literal>Risposta</emma:literal>
                </emma:interpretation>
                <emma:interpretation id="interp1" emma:lang="it-IT" emma:confidence="0">
                  <emma:literal>Risposto</emma:literal>
                </emma:interpretation>
                <emma:interpretation id="interp2" emma:lang="it-IT" emma:confidence="0">
                  <emma:literal>Risposte</emma:literal>
                </emma:interpretation>
                <emma:interpretation id="interp3" emma:lang="it-IT" emma:confidence="0">
                  <emma:literal>Risposti</emma:literal>
                </emma:interpretation>
                <emma:interpretation id="interp4" emma:lang="it-IT" emma:confidence="0">
                  <emma:literal>Risposa</emma:literal>
                </emma:interpretation>
              </emma:one-of>
            </emma:emma>
          </inkml:annotationXML>
          <inkml:trace contextRef="#ctx0" brushRef="#br0">0 345 0,'27'79'15,"25"104"-15,-52 79 0,0 0 16,0-26 0,-26-1 15,26-104-31,0-78 31,0-53-31,0-26 31,0-105-15,26-184 0,0 1-1,0 26 1,27 52-1,52 27 1,78 52 0,26 52-1,27 105 1,0 79 0,-1 52-1,-104-1 16,-78 28-15,-80-54 0,-156 1-16,-53-26 15,1-27 1,25 0 0,106 1-1,104-1 16,52 53-15,131 78 0,1 0-1,-1 27 1,-52-53 0,-53-26-1,-51-79 1,-54-52-1,1-104 1,52-106 0,-26 210-1</inkml:trace>
          <inkml:trace contextRef="#ctx0" brushRef="#br0" timeOffset="592.0249">2148 607 0,'0'0'0</inkml:trace>
          <inkml:trace contextRef="#ctx0" brushRef="#br0" timeOffset="246.9194">2122 1550 0,'52'314'15,"-52"-235"-15,26-27 31,-26-104-15,52-79 0,-52 131-1</inkml:trace>
          <inkml:trace contextRef="#ctx0" brushRef="#br0" timeOffset="934.2151">3352 1157 0,'-157'-78'0,"0"52"0,-26 26 16,52 52-1,78-26 1,106 53-1,78 25 1,104 1 0,80 26-1,-80 0 1,-78-26 0,-130-27-1,-106-25 1,-130 25-1,-53-52 1,26 1 0,105-27-1,105-53 1,131-52 15,130-52-15,-235 157-16</inkml:trace>
          <inkml:trace contextRef="#ctx0" brushRef="#br0" timeOffset="1991.8909">4321 1079 0,'26'157'16,"-26"26"-16,-26 79 31,26 0-15,0 78 0,26-130-1,-26-79 1,0-79-1,0-78 1,-26-131 0,0-210-1,26 53 1,-26 26 0,26 105-1,26 78 1,79-26-1,52 52 1,52 79 0,1 53-1,-1 51 1,-130-25 0,-79 0 15,-79-27-16,-104-26 1,-53-26 0,27 0-1,78 0 1,105-26 0,130 0-1,106 0 1,26-1-1,-27 80 1,-52-1 0,-78 79-1,-53-79 1,26 27 0,1-27-1,25 27 1,27-53-1,52-52 32,0-26-47,-26-53 16,-79 26 0,-25-78-1,-80 26 1,-78 26 15,0 53-15,-26 78-1,53 53 1,25 26 0,79 25-1,105 1 1,78-78-1,53-106 1,-27 1 0,-209 52-1</inkml:trace>
          <inkml:trace contextRef="#ctx0" brushRef="#br0" timeOffset="2474.068">6730 1236 0,'53'0'16,"51"-26"-16,27-1 0,-52 27 0,-27-26 15,-104 26 16,-53-26-15,-52 26 0,0 26-1,52 0 1,105 1 0,79 77-1,130 27 1,27 0-1,-53-26 1,-104-26 0,-106-53-1,-51 26 1,-105-26 0,-1-52-1,106-52 1,130-53-1,53-79 1,-105 210 0</inkml:trace>
          <inkml:trace contextRef="#ctx0" brushRef="#br0" timeOffset="3500.6386">7778 84 0,'0'26'0,"0"105"0,-27 104 16,1 53-1,26 1 1,26-28-1,1-51 1,-54-79 0,1-79-1,-52-78 17,-27-157-32,26-79 15,-52 52 1,53 27-1,26 104 1,104 79 15,105 0-15,105 0 0,26 0-1,-26 27 1,-79-1-1,-52-26 1,-131 0 0,-79 0-1,-25 26 1,-27 53 0,52 52-1,53 78 1,52-104-1,131 52 1,0-52 0,27-53-1,-1-52 1,-52-52 0,-79-27-1,-52-78 1,-104 26 15,-54 0-15,-51 79-1,78 52 1,53 26 0,78 52 30,288 210-46,-105-183 16,-26-26 0,-52-27-1,-79-26 1,0 1 0,26-1-1,1 52 1,25-25-1,27-27 1,26-79 15,-131 53-15</inkml:trace>
        </inkml:traceGroup>
        <inkml:traceGroup>
          <inkml:annotationXML>
            <emma:emma xmlns:emma="http://www.w3.org/2003/04/emma" version="1.0">
              <emma:interpretation id="{B27DE23B-D587-49E6-A979-E73BDFE2BEFA}" emma:medium="tactile" emma:mode="ink">
                <msink:context xmlns:msink="http://schemas.microsoft.com/ink/2010/main" type="inkWord" rotatedBoundingBox="13224,12415 23082,12693 22991,15922 13133,15644"/>
              </emma:interpretation>
              <emma:one-of disjunction-type="recognition" id="oneOf1">
                <emma:interpretation id="interp5" emma:lang="it-IT" emma:confidence="0">
                  <emma:literal>impulsiva</emma:literal>
                </emma:interpretation>
                <emma:interpretation id="interp6" emma:lang="it-IT" emma:confidence="0">
                  <emma:literal>impulsive</emma:literal>
                </emma:interpretation>
                <emma:interpretation id="interp7" emma:lang="it-IT" emma:confidence="0">
                  <emma:literal>impulsivo</emma:literal>
                </emma:interpretation>
                <emma:interpretation id="interp8" emma:lang="it-IT" emma:confidence="0">
                  <emma:literal>impartiva</emma:literal>
                </emma:interpretation>
                <emma:interpretation id="interp9" emma:lang="it-IT" emma:confidence="0">
                  <emma:literal>imputava</emma:literal>
                </emma:interpretation>
              </emma:one-of>
            </emma:emma>
          </inkml:annotationXML>
          <inkml:trace contextRef="#ctx0" brushRef="#br0" timeOffset="3858.3829">10684 1026 0,'79'105'16,"-105"0"-16,-1 52 0,27 0 31,53-26-15,-1-26-16,1-105 15,-1-157 16,0-105-15,-52 262 15</inkml:trace>
          <inkml:trace contextRef="#ctx0" brushRef="#br0" timeOffset="4013.9239">10370-100 0,'26'105'0,"0"-53"0,-26-52 16</inkml:trace>
          <inkml:trace contextRef="#ctx0" brushRef="#br0" timeOffset="4713.8584">11260 712 0,'157'262'0,"-157"-79"16,-26 1-1,26-27 1,26-53 0,1-77-1,-27-27 1,26-27 0,52-130-1,1-52 1,26 104 15,-53 53-31,0 52 16,1 26-1,-1 79 1,-26 26 0,0-27-1,1-51 1,-1-27 15,52-52-15,53-105-1,0 0 1,0-26 0,-105 157-1,1 0 1,25 78-1,-26 79 1,0 27 0,27-53-1,-1-53 17,53-104-17,26-131 1,-27-26-1,1-27 1,-105 210 0</inkml:trace>
          <inkml:trace contextRef="#ctx0" brushRef="#br0" timeOffset="5631.5772">13355 1053 0,'157'314'0,"-131"-52"15,-26 52 1,0 0 0,0-104-1,0-80 1,0-77 0,0-53-1,-26-105 1,52-157-1,1-52 17,-1-79-17,26 210 1,27 78 0,25 27-1,54 78 16,25 78-31,-26 53 16,-52 0 0,-53-52 15,-78-53-31,-131-26 16,-53-53-1,1 1 1,52 0 15,131 25-15,156-51 15,80 26-15,52 25-1,-53 1 1,-52 26-1,-104 53 1,-53-53 0,0 52-1,-26 0 1,-1 79 0,54-26-1,51 0 1,53-27-1,26-52 1,0-52 15,-52-26-15,-53-27-16,-78-52 31,-26 53-15,-1-1-1,1 27 1,52 26 0,52 0-1,27-53 1,-79 79 0</inkml:trace>
          <inkml:trace contextRef="#ctx0" brushRef="#br0" timeOffset="11622.7901">11705 2597 0,'79'27'0,"52"-1"16,52-26-16,27 0 0,-27 0 15,-26 26 1,-105 0 0,-52-26-1,-130 26 1,-54-26 15,-25 27-15,-27-1-1,53 26 1,78 27 0,53-27-1,104-26 1,158 27-1,25-1 1,27-26 0,-26 0-1,-105-26 1,-79-52 0,-52 52-1</inkml:trace>
          <inkml:trace contextRef="#ctx0" brushRef="#br0" timeOffset="6050.5379">15790 5 0,'53'105'0,"-27"78"0,0 105 16,-26 210 0,26-184-1,1-26 1,-27-79-1,26-78 1,-26-78 0,0-79-1,0-105 17,26-26-17,0-27 1,-26 184-1</inkml:trace>
          <inkml:trace contextRef="#ctx0" brushRef="#br0" timeOffset="6641.5937">16419 1367 0,'183'104'0,"-52"-25"0,26 0 16,-52 52 0,-53-27-1,-78-25 1,-52-1 0,-80-51-1,1-1 16,-26-26-15,157-26 0,104-53-1,106 0 1,25 1 0,1-1-1,-53 27 1,-79 78-1,-51 0 1,-27 1 0,26 25-1,-26 26 1,0 27 0,0-79 15,26 27-16,0-53 1,-26-79 0,26-52-1,-52-78 1,26 209 0</inkml:trace>
          <inkml:trace contextRef="#ctx0" brushRef="#br0" timeOffset="6797.1347">17283 764 0,'26'79'0,"27"-27"0,-1-25 15,-52-27-15</inkml:trace>
          <inkml:trace contextRef="#ctx0" brushRef="#br0" timeOffset="7175.2921">17702 1419 0,'209'393'0,"-156"-262"15,25-53 1,1-78 0,-27 0-1,-26-52 1,27-79 0,-1-105-1,27 53 1,-27 78-1,1 53 1,-27 26 0,0 52 15,-26 79-15,-26-27-1,52-25 1,-26-53-1</inkml:trace>
          <inkml:trace contextRef="#ctx0" brushRef="#br0" timeOffset="7657.4692">18828 2126 0,'262'131'0,"-131"-131"16,0-52-1,-27-27 1,-51-52 0,-53 0-1,-105 27 1,-52 51 0,-26 53-1,52 26 16,52 79-15,131 52 0,79-26 15,53-26-31,-53-27 31,0-25-15,-53-27-1,1 26 1,-27-25 0,27 25-1,52-26 1,-27-26 0,53-52-1,-157 52 1</inkml:trace>
        </inkml:traceGroup>
        <inkml:traceGroup>
          <inkml:annotationXML>
            <emma:emma xmlns:emma="http://www.w3.org/2003/04/emma" version="1.0">
              <emma:interpretation id="{3FE08FCB-F6F5-4132-ABB7-BD39BFF22735}" emma:medium="tactile" emma:mode="ink">
                <msink:context xmlns:msink="http://schemas.microsoft.com/ink/2010/main" type="inkWord" rotatedBoundingBox="18642,12568 24823,12890 24702,15209 18522,14887"/>
              </emma:interpretation>
              <emma:one-of disjunction-type="recognition" id="oneOf2">
                <emma:interpretation id="interp10" emma:lang="it-IT" emma:confidence="0">
                  <emma:literal>t</emma:literal>
                </emma:interpretation>
                <emma:interpretation id="interp11" emma:lang="it-IT" emma:confidence="0">
                  <emma:literal>+</emma:literal>
                </emma:interpretation>
                <emma:interpretation id="interp12" emma:lang="it-IT" emma:confidence="0">
                  <emma:literal>f</emma:literal>
                </emma:interpretation>
                <emma:interpretation id="interp13" emma:lang="it-IT" emma:confidence="0">
                  <emma:literal>*</emma:literal>
                </emma:interpretation>
                <emma:interpretation id="interp14" emma:lang="it-IT" emma:confidence="0">
                  <emma:literal>k</emma:literal>
                </emma:interpretation>
              </emma:one-of>
            </emma:emma>
          </inkml:annotationXML>
          <inkml:trace contextRef="#ctx0" brushRef="#br0" timeOffset="8061.8758">21263 764 0,'105'262'0,"-131"-26"0,26 26 15,26 104 16,52-78-15,-51-183 0,-27-52-1,-27-53 1,-51-131 0,-27-79-1,-26-25 1,0-1-1,131 236 1</inkml:trace>
          <inkml:trace contextRef="#ctx0" brushRef="#br0" timeOffset="8248.525">20844 1288 0,'262'0'16,"-52"26"-16,25-26 0,-78 27 15,-52-27 17,-26 0-17,-53 0 1,-26 0 0</inkml:trace>
        </inkml:traceGroup>
      </inkml:traceGroup>
    </inkml:traceGroup>
  </inkml:traceGroup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1:56.48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51C741E-109E-41C0-A24D-3B7CE268E116}" emma:medium="tactile" emma:mode="ink">
          <msink:context xmlns:msink="http://schemas.microsoft.com/ink/2010/main" type="writingRegion" rotatedBoundingBox="24509,3613 26604,3613 26604,5891 24509,5891"/>
        </emma:interpretation>
      </emma:emma>
    </inkml:annotationXML>
    <inkml:traceGroup>
      <inkml:annotationXML>
        <emma:emma xmlns:emma="http://www.w3.org/2003/04/emma" version="1.0">
          <emma:interpretation id="{99B649AD-E6B3-4864-B702-807436582DFB}" emma:medium="tactile" emma:mode="ink">
            <msink:context xmlns:msink="http://schemas.microsoft.com/ink/2010/main" type="paragraph" rotatedBoundingBox="24509,3613 26604,3613 26604,5891 24509,589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0F00206-7978-4E39-9418-1DD5E1660657}" emma:medium="tactile" emma:mode="ink">
              <msink:context xmlns:msink="http://schemas.microsoft.com/ink/2010/main" type="line" rotatedBoundingBox="24509,3613 26604,3613 26604,5891 24509,5891"/>
            </emma:interpretation>
          </emma:emma>
        </inkml:annotationXML>
        <inkml:traceGroup>
          <inkml:annotationXML>
            <emma:emma xmlns:emma="http://www.w3.org/2003/04/emma" version="1.0">
              <emma:interpretation id="{1F6AFB83-4BBE-47A5-B426-6DB4FD4032AC}" emma:medium="tactile" emma:mode="ink">
                <msink:context xmlns:msink="http://schemas.microsoft.com/ink/2010/main" type="inkWord" rotatedBoundingBox="24509,3613 26604,3613 26604,5891 24509,5891"/>
              </emma:interpretation>
              <emma:one-of disjunction-type="recognition" id="oneOf0">
                <emma:interpretation id="interp0" emma:lang="it-IT" emma:confidence="0">
                  <emma:literal>o</emma:literal>
                </emma:interpretation>
                <emma:interpretation id="interp1" emma:lang="it-IT" emma:confidence="0">
                  <emma:literal>O</emma:literal>
                </emma:interpretation>
                <emma:interpretation id="interp2" emma:lang="it-IT" emma:confidence="0">
                  <emma:literal>0</emma:literal>
                </emma:interpretation>
                <emma:interpretation id="interp3" emma:lang="it-IT" emma:confidence="0">
                  <emma:literal>°</emma:literal>
                </emma:interpretation>
                <emma:interpretation id="interp4" emma:lang="it-IT" emma:confidence="0">
                  <emma:literal>.</emma:literal>
                </emma:interpretation>
              </emma:one-of>
            </emma:emma>
          </inkml:annotationXML>
          <inkml:trace contextRef="#ctx0" brushRef="#br0">22730-8950 0,'-131'26'0,"-105"131"0,26 52 15,1 79 1,52 27-1,26 51 1,131-78 0,79-26-1,104-52 1,52-53 0,132-183-1,-27-27 1,-25-52-1,-27-104 1,-79-27 0,-130-26-1,-79-26 17,-131 27-17,-105 25 1,-52 53-1,0 104 1,26 53 0,27 131-1,77 104 1,80 53 0,183-79-1,-105-183 1</inkml:trace>
        </inkml:traceGroup>
      </inkml:traceGroup>
    </inkml:traceGroup>
  </inkml:traceGroup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4:16.92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76E9A17-AE92-4C1F-A574-3305545C25AC}" emma:medium="tactile" emma:mode="ink">
          <msink:context xmlns:msink="http://schemas.microsoft.com/ink/2010/main" type="inkDrawing" rotatedBoundingBox="4355,14659 31595,15956 31434,19334 4195,18037" semanticType="enclosure" shapeName="Other">
            <msink:sourceLink direction="with" ref="{75E34D52-2121-4656-9547-4A5D0165EC09}"/>
          </msink:context>
        </emma:interpretation>
      </emma:emma>
    </inkml:annotationXML>
    <inkml:trace contextRef="#ctx0" brushRef="#br0">2196 536 0,'-52'-26'0,"-158"0"0,1 26 15,-27 52 1,-26 27 0,26 26-1,-25 26 1,77 26 0,1 52 15,52 27-31,0-1 15,53 27 1,51-26 15,54-27-15,51-51-16,53-27 16,78-27 15,1-51-16,52-1 1,0-26 0,-27 27-1,53-27 1,0 26 0,27 0-1,25 1 1,0-1-1,27 1 1,-27-1 0,27-26-1,0 0 1,25-26 0,27-52-1,-26 78 1,0-26-1,-26 26 1,52 1 0,-27-27 15,1 26-15,26 0-1,0-26 1,0 0-1,-26 26 1,26 0 0,-26 0-1,26 1 1,0-1 0,-27-26-1,27 26 1,-26 0-1,-26-26 1,25 26 0,1 1 31,0-27-47,-79 0 15,79 26-15,0-26 31,-27 26-15,27-26 0,-26 0-1,26 26 1,-27 0 0,1-26-1,-1 27 1,1-27-1,0 0 1,25 0 0,-51 0-1,-1-27 17,-26-25-32,53 26 15,-27 26 16,1 0-31,-1-26 16,1 26 0,-1 0 15,0-27-15,27 27-1,-27-26 1,27 0-1,-27 26 1,1 0 0,-1-26-1,1 26 1,25 0 0,-25-26-1,-1-27 1,-26-25-1,-26 25 17,-26-25-32,0-1 15,-52-26 1,-1 1 0,-78-1-1,-26 0 1,-27-52 15,-25 26-15,-53-52-1,-105 26 1,-52-26 0,-53 25-1,-52 27 1,-52 27-1,-52-1 1,-27 26 0,-26 1-1,0 26 1,-26-27 0,0 27-1,-53-1 1,27 1-1,-1 26 1,1-1 0,26 27-1,-26-26 1,-27 0 15,-183 0-15,0 0 15,210 0-31,0-1 31,26 1-15,-27 0 0,1 0-1,26 0 1,-27-27-1,53 79 1,-52-52 0,0 0-1,26 0 1,-27 0 0,1-1-1,0 1 1,-27 0-1,53 26 1,0 0 0,-27-26-1,53 26 1,0-26 0,27 26-1,-27-26 1,0-1 15,26 27-15,26-26-1,1 26 1,25 0 0,1 0-1,0-52 1,25 26-1,27-1 1,-26-25 0,0 0-1,0-1 1,-1 1 0,27 26-1,0-27 16,-26 27-31,26 0 16,0 26 0,-26 105-1,0-53 1,25 1 15,-25 25-15,0 1-1,-26 25 1,-79 27 0,78-131-1,341 0 1</inkml:trace>
  </inkml:traceGroup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4:11.68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3E7EE26-4DB5-40F7-853B-E4E945871E12}" emma:medium="tactile" emma:mode="ink">
          <msink:context xmlns:msink="http://schemas.microsoft.com/ink/2010/main" type="writingRegion" rotatedBoundingBox="26001,804 31304,2639 30056,6246 24753,4411"/>
        </emma:interpretation>
      </emma:emma>
    </inkml:annotationXML>
    <inkml:traceGroup>
      <inkml:annotationXML>
        <emma:emma xmlns:emma="http://www.w3.org/2003/04/emma" version="1.0">
          <emma:interpretation id="{8AE1370C-0403-4855-A6EB-1F91371896E6}" emma:medium="tactile" emma:mode="ink">
            <msink:context xmlns:msink="http://schemas.microsoft.com/ink/2010/main" type="paragraph" rotatedBoundingBox="25899,863 29451,1839 29000,3479 25448,25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D471C27-F76A-48AC-AE66-D2D51EED9A42}" emma:medium="tactile" emma:mode="ink">
              <msink:context xmlns:msink="http://schemas.microsoft.com/ink/2010/main" type="line" rotatedBoundingBox="25899,863 29451,1839 29000,3479 25448,2503"/>
            </emma:interpretation>
          </emma:emma>
        </inkml:annotationXML>
        <inkml:traceGroup>
          <inkml:annotationXML>
            <emma:emma xmlns:emma="http://www.w3.org/2003/04/emma" version="1.0">
              <emma:interpretation id="{D8BA99D5-F83F-416C-ABCC-3A08F92A4645}" emma:medium="tactile" emma:mode="ink">
                <msink:context xmlns:msink="http://schemas.microsoft.com/ink/2010/main" type="inkWord" rotatedBoundingBox="25899,863 29451,1839 29000,3479 25448,2503"/>
              </emma:interpretation>
              <emma:one-of disjunction-type="recognition" id="oneOf0">
                <emma:interpretation id="interp0" emma:lang="it-IT" emma:confidence="0">
                  <emma:literal>Cn</emma:literal>
                </emma:interpretation>
                <emma:interpretation id="interp1" emma:lang="it-IT" emma:confidence="0">
                  <emma:literal>Cus</emma:literal>
                </emma:interpretation>
                <emma:interpretation id="interp2" emma:lang="it-IT" emma:confidence="0">
                  <emma:literal>un</emma:literal>
                </emma:interpretation>
                <emma:interpretation id="interp3" emma:lang="it-IT" emma:confidence="0">
                  <emma:literal>Cis</emma:literal>
                </emma:interpretation>
                <emma:interpretation id="interp4" emma:lang="it-IT" emma:confidence="0">
                  <emma:literal>Cu</emma:literal>
                </emma:interpretation>
              </emma:one-of>
            </emma:emma>
          </inkml:annotationXML>
          <inkml:trace contextRef="#ctx0" brushRef="#br0">24484-11124 0,'79'-105'16,"-132"53"-16,-78 0 0,-52 52 16,-27 26-1,-51 26 17,25 27-17,0 52 1,27 26-1,25 0 1,54 26 0,103-26-1,27 1 1,79-1 0,78-53-1,105-25 1,26-27-1,26-52 1,-26 0 0,-26 0-1,-52-26 1,-80 26 15,-103 0-15,-27 0-1,-27 26 1,-51-26 0,26-26-1,52 26 1</inkml:trace>
          <inkml:trace contextRef="#ctx0" brushRef="#br0" timeOffset="606.6099">25453-10207 0,'0'78'0,"0"27"0,0 26 16,-26-26-1,52-27 1,-26-25 0,26-27-1,0-52 1,0-1-1,53-51 1,0-53 0,-1 0-1,-26 52 1,27 27 31,-27 26-47,-25 26 15,25 52-15,0 53 32,1 0-17,-1 26 1,0-27 0,-25-51-1,-1-27 1,-26-26-1,-79-26 1,-25-105 0,104 131-1</inkml:trace>
        </inkml:traceGroup>
      </inkml:traceGroup>
    </inkml:traceGroup>
    <inkml:traceGroup>
      <inkml:annotationXML>
        <emma:emma xmlns:emma="http://www.w3.org/2003/04/emma" version="1.0">
          <emma:interpretation id="{89050276-CC76-4EDF-AD1D-CCBA5DA236D8}" emma:medium="tactile" emma:mode="ink">
            <msink:context xmlns:msink="http://schemas.microsoft.com/ink/2010/main" type="paragraph" rotatedBoundingBox="26979,2965 30741,4267 30056,6246 26294,494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83AA3EE-20C5-4188-96DE-181D565FB3D3}" emma:medium="tactile" emma:mode="ink">
              <msink:context xmlns:msink="http://schemas.microsoft.com/ink/2010/main" type="line" rotatedBoundingBox="26979,2965 30741,4266 30056,6246 26294,4944">
                <msink:destinationLink direction="with" ref="{D5948B67-23B4-44E0-8170-2EA97A44B1AD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CFCADA38-7BF3-45FF-A34B-FA16B8BD7D97}" emma:medium="tactile" emma:mode="ink">
                <msink:context xmlns:msink="http://schemas.microsoft.com/ink/2010/main" type="inkWord" rotatedBoundingBox="26979,2965 30741,4266 30056,6246 26294,4944"/>
              </emma:interpretation>
              <emma:one-of disjunction-type="recognition" id="oneOf1">
                <emma:interpretation id="interp5" emma:lang="it-IT" emma:confidence="0">
                  <emma:literal>ET</emma:literal>
                </emma:interpretation>
                <emma:interpretation id="interp6" emma:lang="it-IT" emma:confidence="0">
                  <emma:literal>t T</emma:literal>
                </emma:interpretation>
                <emma:interpretation id="interp7" emma:lang="it-IT" emma:confidence="0">
                  <emma:literal>ù T</emma:literal>
                </emma:interpretation>
                <emma:interpretation id="interp8" emma:lang="it-IT" emma:confidence="0">
                  <emma:literal>out</emma:literal>
                </emma:interpretation>
                <emma:interpretation id="interp9" emma:lang="it-IT" emma:confidence="0">
                  <emma:literal>s T</emma:literal>
                </emma:interpretation>
              </emma:one-of>
            </emma:emma>
          </inkml:annotationXML>
          <inkml:trace contextRef="#ctx0" brushRef="#br1" timeOffset="-134615.9583">24746-8296 0,'0'131'0,"-26"52"0,-1 106 15,80-54 1,52-25 0,26-79-1,78-27 1,0-51-1,27-79 1,-53-79 0,1-79-1,-106 1 1,-51-26 0,-54 25-1,-51 53 1,-27 53-1,0 26 1,27 52 15,78 26-15,0-26 0</inkml:trace>
          <inkml:trace contextRef="#ctx0" brushRef="#br1" timeOffset="-134011.5558">26605-8270 0,'367'-78'0,"-79"78"16,0 26-1,-79-26 1,-104 26-1,-79-26 1,-52 26 0,-105-52-1,131 26 1</inkml:trace>
          <inkml:trace contextRef="#ctx0" brushRef="#br1" timeOffset="-134259.5158">27155-8217 0,'0'183'0,"-26"27"16,-27 51-1,27 1 1,26-78 0,53-80-1,-53-77 1,26-1-1,-52-131 1,-27-105 0,-25-25-1,78 235 1</inkml:trace>
          <inkml:trace contextRef="#ctx0" brushRef="#br0" timeOffset="7569.9822">24379-9003 0,'-104'53'0,"-54"25"0,1 1 15,53-1 1,51-25 0,53-53-1,53-27 1,51-51 0,27-27-1,26-26 1,0 27-1,-26 51 17,-26 27-32,26 26 31,-26 52-15,-27 27-1,27 26 1,-26-1-1,-79 1 1,-131-105 0,131 0-1</inkml:trace>
        </inkml:traceGroup>
      </inkml:traceGroup>
    </inkml:traceGroup>
  </inkml:traceGroup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1:47.56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C2AA8E3-EFBC-4CFF-A026-AAE671FFF109}" emma:medium="tactile" emma:mode="ink">
          <msink:context xmlns:msink="http://schemas.microsoft.com/ink/2010/main" type="writingRegion" rotatedBoundingBox="5132,6912 10657,6912 10657,8483 5132,8483"/>
        </emma:interpretation>
      </emma:emma>
    </inkml:annotationXML>
    <inkml:traceGroup>
      <inkml:annotationXML>
        <emma:emma xmlns:emma="http://www.w3.org/2003/04/emma" version="1.0">
          <emma:interpretation id="{1006D093-8218-4555-B2EE-F2225A11CE01}" emma:medium="tactile" emma:mode="ink">
            <msink:context xmlns:msink="http://schemas.microsoft.com/ink/2010/main" type="paragraph" rotatedBoundingBox="5132,6912 10657,6912 10657,8483 5132,84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4C43D39-4594-40B5-B3B9-56866830C723}" emma:medium="tactile" emma:mode="ink">
              <msink:context xmlns:msink="http://schemas.microsoft.com/ink/2010/main" type="line" rotatedBoundingBox="5132,6912 10657,6912 10657,8483 5132,8483"/>
            </emma:interpretation>
          </emma:emma>
        </inkml:annotationXML>
        <inkml:traceGroup>
          <inkml:annotationXML>
            <emma:emma xmlns:emma="http://www.w3.org/2003/04/emma" version="1.0">
              <emma:interpretation id="{60396BF3-DE0A-457E-B1FC-02074962C9E1}" emma:medium="tactile" emma:mode="ink">
                <msink:context xmlns:msink="http://schemas.microsoft.com/ink/2010/main" type="inkWord" rotatedBoundingBox="5132,6912 5210,6912 5210,8483 5132,8483"/>
              </emma:interpretation>
              <emma:one-of disjunction-type="recognition" id="oneOf0">
                <emma:interpretation id="interp0" emma:lang="it-IT" emma:confidence="0">
                  <emma:literal>l</emma:literal>
                </emma:interpretation>
                <emma:interpretation id="interp1" emma:lang="it-IT" emma:confidence="0">
                  <emma:literal>I</emma:literal>
                </emma:interpretation>
                <emma:interpretation id="interp2" emma:lang="it-IT" emma:confidence="0">
                  <emma:literal>i</emma:literal>
                </emma:interpretation>
                <emma:interpretation id="interp3" emma:lang="it-IT" emma:confidence="0">
                  <emma:literal>|</emma:literal>
                </emma:interpretation>
                <emma:interpretation id="interp4" emma:lang="it-IT" emma:confidence="0">
                  <emma:literal>'</emma:literal>
                </emma:interpretation>
              </emma:one-of>
            </emma:emma>
          </inkml:annotationXML>
          <inkml:trace contextRef="#ctx0" brushRef="#br0">2279-5651 0,'26'79'16,"0"25"-1,-26 80-15,0-1 16,0 26 0,0 1-1,-26-27 1,26 0-1,26-52 1,-26-52 0,0-53-1,0-52 1,26-157 0,-52-53-1,26 236 1</inkml:trace>
        </inkml:traceGroup>
        <inkml:traceGroup>
          <inkml:annotationXML>
            <emma:emma xmlns:emma="http://www.w3.org/2003/04/emma" version="1.0">
              <emma:interpretation id="{E949B1D5-2A41-4B7D-A42C-1AE87228B83C}" emma:medium="tactile" emma:mode="ink">
                <msink:context xmlns:msink="http://schemas.microsoft.com/ink/2010/main" type="inkWord" rotatedBoundingBox="8379,7095 10657,7095 10657,7593 8379,7593"/>
              </emma:interpretation>
              <emma:one-of disjunction-type="recognition" id="oneOf1">
                <emma:interpretation id="interp5" emma:lang="it-IT" emma:confidence="0">
                  <emma:literal>io</emma:literal>
                </emma:interpretation>
                <emma:interpretation id="interp6" emma:lang="it-IT" emma:confidence="0">
                  <emma:literal>i</emma:literal>
                </emma:interpretation>
                <emma:interpretation id="interp7" emma:lang="it-IT" emma:confidence="0">
                  <emma:literal>Do</emma:literal>
                </emma:interpretation>
                <emma:interpretation id="interp8" emma:lang="it-IT" emma:confidence="0">
                  <emma:literal>D</emma:literal>
                </emma:interpretation>
                <emma:interpretation id="interp9" emma:lang="it-IT" emma:confidence="0">
                  <emma:literal>Io</emma:literal>
                </emma:interpretation>
              </emma:one-of>
            </emma:emma>
          </inkml:annotationXML>
          <inkml:trace contextRef="#ctx0" brushRef="#br0" timeOffset="3688.4055">5526-5206 0,'131'26'15,"78"-26"-15,79 0 16,0 0 0,26 27-1,-104-27 1,-27 26 0,-104 0-1,-79-26 16,-79-79-15,-26-25 0,53 25-1,26 0 1,26 53 0,52 52-1,-26 1 1,53-1-1,104 26 1,27 1 0,-27 25-1,-78-52 17,-105 1-32,0-1 31,-79 26-31,-52 0 15,0 1 1,79-106 15,131-77-15,-79 130 0</inkml:trace>
        </inkml:traceGroup>
      </inkml:traceGroup>
    </inkml:traceGroup>
  </inkml:traceGroup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1:53.7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EAE8A58-7C31-40AB-A03E-CD7B7A36F4C6}" emma:medium="tactile" emma:mode="ink">
          <msink:context xmlns:msink="http://schemas.microsoft.com/ink/2010/main" type="writingRegion" rotatedBoundingBox="14097,5317 24012,7001 23588,9498 13673,7815"/>
        </emma:interpretation>
      </emma:emma>
    </inkml:annotationXML>
    <inkml:traceGroup>
      <inkml:annotationXML>
        <emma:emma xmlns:emma="http://www.w3.org/2003/04/emma" version="1.0">
          <emma:interpretation id="{BE695608-5227-4B40-B251-0D8C7891D692}" emma:medium="tactile" emma:mode="ink">
            <msink:context xmlns:msink="http://schemas.microsoft.com/ink/2010/main" type="paragraph" rotatedBoundingBox="14097,5317 24012,7001 23588,9498 13673,781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2FCFF5F-6ACA-4894-AB19-8E4A782FEEFA}" emma:medium="tactile" emma:mode="ink">
              <msink:context xmlns:msink="http://schemas.microsoft.com/ink/2010/main" type="line" rotatedBoundingBox="14097,5317 24012,7001 23588,9498 13673,7815"/>
            </emma:interpretation>
          </emma:emma>
        </inkml:annotationXML>
        <inkml:traceGroup>
          <inkml:annotationXML>
            <emma:emma xmlns:emma="http://www.w3.org/2003/04/emma" version="1.0">
              <emma:interpretation id="{B24EDA2B-0D70-47A3-9E1B-1AD23EEFFBCA}" emma:medium="tactile" emma:mode="ink">
                <msink:context xmlns:msink="http://schemas.microsoft.com/ink/2010/main" type="inkWord" rotatedBoundingBox="14097,5317 16535,5731 16111,8229 13673,7815">
                  <msink:destinationLink direction="from" ref="{DC5AEB5A-E493-4252-B812-5D2CB91DA2B6}"/>
                </msink:context>
              </emma:interpretation>
              <emma:one-of disjunction-type="recognition" id="oneOf0">
                <emma:interpretation id="interp0" emma:lang="it-IT" emma:confidence="0">
                  <emma:literal>T</emma:literal>
                </emma:interpretation>
                <emma:interpretation id="interp1" emma:lang="it-IT" emma:confidence="0">
                  <emma:literal>t</emma:literal>
                </emma:interpretation>
                <emma:interpretation id="interp2" emma:lang="it-IT" emma:confidence="0">
                  <emma:literal>j</emma:literal>
                </emma:interpretation>
                <emma:interpretation id="interp3" emma:lang="it-IT" emma:confidence="0">
                  <emma:literal>f</emma:literal>
                </emma:interpretation>
                <emma:interpretation id="interp4" emma:lang="it-IT" emma:confidence="0">
                  <emma:literal>-t</emma:literal>
                </emma:interpretation>
              </emma:one-of>
            </emma:emma>
          </inkml:annotationXML>
          <inkml:trace contextRef="#ctx0" brushRef="#br0">12543-6777 0,'0'236'0,"0"78"15,-26 53 1,-26-1-1,52-52 1,0-52 0,0-26-1,0-105 32,-26-53-47,-27-104 31,-78-183-15,0-106 0,-26-25-1,157 340 17</inkml:trace>
          <inkml:trace contextRef="#ctx0" brushRef="#br0" timeOffset="278.955">11156-6725 0,'235'-131'0,"53"105"15,26 26-15,105 53 16,0-27-1,-78 0 1,-79 0 0,-79-26-1,-131 0 1,-78-26 0,-79-53-1,105 79 1</inkml:trace>
        </inkml:traceGroup>
        <inkml:traceGroup>
          <inkml:annotationXML>
            <emma:emma xmlns:emma="http://www.w3.org/2003/04/emma" version="1.0">
              <emma:interpretation id="{F98A1C4F-ADF4-477A-9A68-33D5C97CE1EC}" emma:medium="tactile" emma:mode="ink">
                <msink:context xmlns:msink="http://schemas.microsoft.com/ink/2010/main" type="inkWord" rotatedBoundingBox="20743,7182 23891,7716 23728,8675 20580,8141"/>
              </emma:interpretation>
              <emma:one-of disjunction-type="recognition" id="oneOf1">
                <emma:interpretation id="interp5" emma:lang="it-IT" emma:confidence="0">
                  <emma:literal>.</emma:literal>
                </emma:interpretation>
                <emma:interpretation id="interp6" emma:lang="it-IT" emma:confidence="0">
                  <emma:literal>-</emma:literal>
                </emma:interpretation>
                <emma:interpretation id="interp7" emma:lang="it-IT" emma:confidence="0">
                  <emma:literal>_</emma:literal>
                </emma:interpretation>
                <emma:interpretation id="interp8" emma:lang="it-IT" emma:confidence="0">
                  <emma:literal>3</emma:literal>
                </emma:interpretation>
                <emma:interpretation id="interp9" emma:lang="it-IT" emma:confidence="0">
                  <emma:literal>&gt;</emma:literal>
                </emma:interpretation>
              </emma:one-of>
            </emma:emma>
          </inkml:annotationXML>
          <inkml:trace contextRef="#ctx0" brushRef="#br0" timeOffset="1692.1335">17807-4892 0,'104'0'0,"27"53"0,53-27 16,51 26-16,53-26 15,0-26 1,27-26 0,-54 26-1,-25-26 1,-53 26-1,-78 0 1,-79 0 0,-52 0-1,-52 0 1,-106-26 0,1-26-1,52-1 1,26 1 15,79-27-31,79 53 31,25 26-31,53 0 32,52 79-17,53-1 1,-27 27-1,27 0 1,-26-1 0,-53-25-1,-105-53 1,-52 0 0,-105 27-1,-156-1 1,-158 27-1,-184 104 1,603-183 0</inkml:trace>
        </inkml:traceGroup>
      </inkml:traceGroup>
    </inkml:traceGroup>
  </inkml:traceGroup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2:38.492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8DDD028-1C22-404B-B421-DB67E8F5AAC4}" emma:medium="tactile" emma:mode="ink">
          <msink:context xmlns:msink="http://schemas.microsoft.com/ink/2010/main" type="writingRegion" rotatedBoundingBox="24482,13509 32804,11221 33649,14295 25328,16583">
            <msink:destinationLink direction="with" ref="{D5948B67-23B4-44E0-8170-2EA97A44B1AD}"/>
          </msink:context>
        </emma:interpretation>
      </emma:emma>
    </inkml:annotationXML>
    <inkml:traceGroup>
      <inkml:annotationXML>
        <emma:emma xmlns:emma="http://www.w3.org/2003/04/emma" version="1.0">
          <emma:interpretation id="{0DEB52FD-B1C6-495D-BB2C-87C2FBD9479A}" emma:medium="tactile" emma:mode="ink">
            <msink:context xmlns:msink="http://schemas.microsoft.com/ink/2010/main" type="paragraph" rotatedBoundingBox="24482,13509 32804,11221 33649,14295 25328,165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E17254D-6ED0-4F67-BE96-187998B1FFAD}" emma:medium="tactile" emma:mode="ink">
              <msink:context xmlns:msink="http://schemas.microsoft.com/ink/2010/main" type="line" rotatedBoundingBox="24482,13509 32804,11221 33649,14295 25328,16583"/>
            </emma:interpretation>
          </emma:emma>
        </inkml:annotationXML>
        <inkml:traceGroup>
          <inkml:annotationXML>
            <emma:emma xmlns:emma="http://www.w3.org/2003/04/emma" version="1.0">
              <emma:interpretation id="{FB974E13-C78C-483D-BD98-8505C2D86478}" emma:medium="tactile" emma:mode="ink">
                <msink:context xmlns:msink="http://schemas.microsoft.com/ink/2010/main" type="inkWord" rotatedBoundingBox="24729,14407 29852,12999 30450,15174 25328,16583"/>
              </emma:interpretation>
              <emma:one-of disjunction-type="recognition" id="oneOf0">
                <emma:interpretation id="interp0" emma:lang="it-IT" emma:confidence="0">
                  <emma:literal>arreso</emma:literal>
                </emma:interpretation>
                <emma:interpretation id="interp1" emma:lang="it-IT" emma:confidence="0">
                  <emma:literal>arreco</emma:literal>
                </emma:interpretation>
                <emma:interpretation id="interp2" emma:lang="it-IT" emma:confidence="0">
                  <emma:literal>ersero</emma:literal>
                </emma:interpretation>
                <emma:interpretation id="interp3" emma:lang="it-IT" emma:confidence="0">
                  <emma:literal>areno</emma:literal>
                </emma:interpretation>
                <emma:interpretation id="interp4" emma:lang="it-IT" emma:confidence="0">
                  <emma:literal>errino</emma:literal>
                </emma:interpretation>
              </emma:one-of>
            </emma:emma>
          </inkml:annotationXML>
          <inkml:trace contextRef="#ctx0" brushRef="#br0">21918 1995 0,'314'210'0,"-157"-184"16,0-52 0,-26-53-1,-78-52 16,-80 26-15,-77 27 0,-27 26-1,0 78 1,52 26 0,79 105-1,79-26 1,52-26-1,52-53 1,0-52 0,-52-105-1,-52 1 17,-27-80-17,-78 54 1,-26 25-1,25 26 1,27 53 0,53 0-1,78 52 1,0 0 0,-27 0-1,-25 1 1,-79-1-1,-26-26 1,-27 26 0,1 26-1,52 27 1,26 52 0,79 0-1,0 26 1,26-52 15,-27-53-15,1-131-1,-26 27 1,-1-27 0,-78-130-1,-52 26 1,-27 52-1,1 0 1,52 78 0,26 27-1,78 52 1,79 27 0,0 25-1,0 1 1,-52-53-1,-79 0 1,-26-26 0,-26 0 15,-52 53-15,-1 51-1,53 27 1,26-52-1,78 52 1,53-53 0,26-51-1,1-54 1,-27-51 0,-27-53-1,-78-26 1,-26 0-1,-52 52 1,-26 79 0,25 26-1,27 78 1,52 27 0,53 52-1,25-26 1,27-52 15,26-53-15,-52-52-1,0-79 1,-26 0 0,-53-26-1,0 79 1,-26 26-1,52 52 1,27 79 0,-1 26-1,1 26 1,26-53 0,-1-77-1,1-27 1,-26-27-1,-1-25 1,-25 52 0,25 26-1,27 53 17,26 26-17,52-1 1,-26-25-1,0-53 1,-52-78 0,-52-53-1,-53-78 1,-53 25 0,-25 54-1,-1 25 1,0 53-1,53 52 1,-26 79 0,26 52-1,26-157 1</inkml:trace>
        </inkml:traceGroup>
        <inkml:traceGroup>
          <inkml:annotationXML>
            <emma:emma xmlns:emma="http://www.w3.org/2003/04/emma" version="1.0">
              <emma:interpretation id="{31A78FBE-E5AB-497A-B087-ABCD69DB77C8}" emma:medium="tactile" emma:mode="ink">
                <msink:context xmlns:msink="http://schemas.microsoft.com/ink/2010/main" type="inkWord" rotatedBoundingBox="31862,11480 32804,11221 33408,13419 32467,13678"/>
              </emma:interpretation>
              <emma:one-of disjunction-type="recognition" id="oneOf1">
                <emma:interpretation id="interp5" emma:lang="it-IT" emma:confidence="0">
                  <emma:literal>I</emma:literal>
                </emma:interpretation>
                <emma:interpretation id="interp6" emma:lang="it-IT" emma:confidence="0">
                  <emma:literal>è</emma:literal>
                </emma:interpretation>
                <emma:interpretation id="interp7" emma:lang="it-IT" emma:confidence="0">
                  <emma:literal>l</emma:literal>
                </emma:interpretation>
                <emma:interpretation id="interp8" emma:lang="it-IT" emma:confidence="0">
                  <emma:literal>e</emma:literal>
                </emma:interpretation>
                <emma:interpretation id="interp9" emma:lang="it-IT" emma:confidence="0">
                  <emma:literal>t</emma:literal>
                </emma:interpretation>
              </emma:one-of>
            </emma:emma>
          </inkml:annotationXML>
          <inkml:trace contextRef="#ctx0" brushRef="#br1" timeOffset="-36325.6072">29433-1199 0,'105'0'0,"26"52"0,-27-26 0,27 53 16,-26-27-1,-52 0 1,-53 1 0,-27-1-1,-77 1 1,-1-1-1,0 53 1,79-53 15,52-52-15,-26 0 0</inkml:trace>
          <inkml:trace contextRef="#ctx0" brushRef="#br1" timeOffset="-35812.3219">29695-152 0,'0'26'16,"0"53"-16,-52 130 0,25-26 0,1 27 15,79-53 1,-1-26 0,0-26 15,53-53-15,-26-52-1,25 0 1,-25-26-1,-1-26 1,-25 25 0,-27-51-1,-52 25 1,-27-25 0,53 78-1</inkml:trace>
          <inkml:trace contextRef="#ctx0" brushRef="#br1" timeOffset="-35610.1186">29381 267 0,'262'52'15,"-79"-26"-15,-52 27 0,-26-79 16,-105 26 0</inkml:trace>
        </inkml:traceGroup>
      </inkml:traceGroup>
    </inkml:traceGroup>
  </inkml:traceGroup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1:39.07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6167849-2060-4228-AD58-9FF76571BED9}" emma:medium="tactile" emma:mode="ink">
          <msink:context xmlns:msink="http://schemas.microsoft.com/ink/2010/main" type="inkDrawing" rotatedBoundingBox="10153,3 25039,880 24933,2679 10047,1802" semanticType="callout" shapeName="Other">
            <msink:sourceLink direction="to" ref="{2840B59F-6211-45E2-BC3E-CAA81E307B1A}"/>
            <msink:sourceLink direction="from" ref="{A097BF92-7281-42A6-81E4-8B4BE03E8751}"/>
          </msink:context>
        </emma:interpretation>
      </emma:emma>
    </inkml:annotationXML>
    <inkml:trace contextRef="#ctx0" brushRef="#br0">40 1391 0,'-52'-105'0,"52"79"15,26 0-15,0 0 0,52-1 16,27-51-1,52-1 1,79 1 0,0-27-1,104 0 1,27 0 0,25-25-1,27 51 1,53-26 15,51 27-15,1-1-1,26 27 1,26-1 0,0 27-1,0 0 1,27 26-1,-1 26 1,26 0 0,1 53-1,-1-27 1,-26 53 0,1 0-1,-1 26 1,-52 0-1,0 52 1,0-52 0,-131 52-1,-53-26 17,-104-26-17,-52-26 1,-106-53-1,-51-26 1,-53-26 0,0 0 15,-53-78-15,53-53-1,27 26 1,25 53-1,-26 26 1,26-27 0,-25 53-1,51 27 1,1 51 0,26 79-1,52 26 1,-26-25-1,-79-54 1,-26-77 0,-78 25 15,-53-52-15,-52 26-1,26-26 1,79 26-1,78 27 1,183-80 0,-209 27-1</inkml:trace>
  </inkml:traceGroup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4:18.82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5948B67-23B4-44E0-8170-2EA97A44B1AD}" emma:medium="tactile" emma:mode="ink">
          <msink:context xmlns:msink="http://schemas.microsoft.com/ink/2010/main" type="inkDrawing" rotatedBoundingBox="25268,15789 27091,3736 27457,3792 25634,15844" semanticType="verticalRange" shapeName="Other">
            <msink:sourceLink direction="with" ref="{E651D2DC-B385-4F36-B125-C10385070F5D}"/>
            <msink:sourceLink direction="with" ref="{68DDD028-1C22-404B-B421-DB67E8F5AAC4}"/>
            <msink:sourceLink direction="with" ref="{583AA3EE-20C5-4188-96DE-181D565FB3D3}"/>
          </msink:context>
        </emma:interpretation>
      </emma:emma>
    </inkml:annotationXML>
    <inkml:trace contextRef="#ctx0" brushRef="#br0">0 12071 0,'26'0'0,"-26"-52"16,0 0-16,0-27 0,0-26 0,0-26 15,0-26 1,0-26 15,0-53-15,26 1 0,-52-53-1,26-1 1,26-51-1,0 0 1,0-1 0,27-52-1,-1 1 1,1-27 0,25 0-1,1-26 1,-1-27-1,1 1 1,-1 0 0,1-1 15,0 27-31,-1-52 16,53-53-1,-26 52 1,-1 53 15,-25-26-15,0 52-1,-27 26 32,0 26-31,27 53-1,-27 26 1,1 79 0,-27 25-1,0 79 1,0 53 0,-26 26-1,-26 26 1,26 26-1,-26 0 1,0 0 0,-1 1-1,27-80 1,53-25 15,-53 78-15</inkml:trace>
  </inkml:traceGroup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2:40.8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5E34D52-2121-4656-9547-4A5D0165EC09}" emma:medium="tactile" emma:mode="ink">
          <msink:context xmlns:msink="http://schemas.microsoft.com/ink/2010/main" type="writingRegion" rotatedBoundingBox="5405,15685 30912,15862 30894,18483 5387,18306">
            <msink:destinationLink direction="with" ref="{E76E9A17-AE92-4C1F-A574-3305545C25AC}"/>
          </msink:context>
        </emma:interpretation>
      </emma:emma>
    </inkml:annotationXML>
    <inkml:traceGroup>
      <inkml:annotationXML>
        <emma:emma xmlns:emma="http://www.w3.org/2003/04/emma" version="1.0">
          <emma:interpretation id="{DB6F1794-0DD6-484B-8597-895B364E7388}" emma:medium="tactile" emma:mode="ink">
            <msink:context xmlns:msink="http://schemas.microsoft.com/ink/2010/main" type="paragraph" rotatedBoundingBox="5405,15685 30912,15862 30894,18483 5387,1830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C02ECDA-C8AC-4B5C-B259-0E6ECDF78220}" emma:medium="tactile" emma:mode="ink">
              <msink:context xmlns:msink="http://schemas.microsoft.com/ink/2010/main" type="line" rotatedBoundingBox="5405,15685 30912,15862 30894,18483 5387,18306"/>
            </emma:interpretation>
          </emma:emma>
        </inkml:annotationXML>
        <inkml:traceGroup>
          <inkml:annotationXML>
            <emma:emma xmlns:emma="http://www.w3.org/2003/04/emma" version="1.0">
              <emma:interpretation id="{B968E1C1-5726-4799-A8D1-E2D237FCF0A2}" emma:medium="tactile" emma:mode="ink">
                <msink:context xmlns:msink="http://schemas.microsoft.com/ink/2010/main" type="inkWord" rotatedBoundingBox="5401,16306 10586,16342 10575,17894 5390,17858"/>
              </emma:interpretation>
              <emma:one-of disjunction-type="recognition" id="oneOf0">
                <emma:interpretation id="interp0" emma:lang="it-IT" emma:confidence="0">
                  <emma:literal>serie</emma:literal>
                </emma:interpretation>
                <emma:interpretation id="interp1" emma:lang="it-IT" emma:confidence="0">
                  <emma:literal>Serie</emma:literal>
                </emma:interpretation>
                <emma:interpretation id="interp2" emma:lang="it-IT" emma:confidence="0">
                  <emma:literal>seria</emma:literal>
                </emma:interpretation>
                <emma:interpretation id="interp3" emma:lang="it-IT" emma:confidence="0">
                  <emma:literal>Serse</emma:literal>
                </emma:interpretation>
                <emma:interpretation id="interp4" emma:lang="it-IT" emma:confidence="0">
                  <emma:literal>seri</emma:literal>
                </emma:interpretation>
              </emma:one-of>
            </emma:emma>
          </inkml:annotationXML>
          <inkml:trace contextRef="#ctx0" brushRef="#br0">3536 3802 0,'52'-26'16,"-104"0"-16,-158 52 0,-52 52 0,27-25 15,77 25-15,106-52 32,52 1-32,105 25 31,78 0-15,79 1-1,-79 52 1,-26 25-1,-78-25 1,-79 26 0,-105 0-1,-78-52 1,-27-27 0,-25 0-1,51-25 1,80-54-1,77 27 1,80-104 0,104-1-1,52 0 17,1 0-32,-210 105 15</inkml:trace>
          <inkml:trace contextRef="#ctx0" brushRef="#br0" timeOffset="1011.0165">3928 4640 0,'157'131'0,"-52"-105"0,0-26 16,26-52-1,0-53 1,-26 0 0,-53 0-1,-78 1 1,-53 25 0,-26 27-1,-26 78 1,27 53-1,51 25 1,53 53 15,53 27-31,51-27 16,27-52 0,27-79-1,-28-52 1,-25-53-1,-26-52 17,-53-26-17,0 0 1,0 78 0,-26 27-1,0 52 1,0 0-1,0 0 1,0 131 0,0 26-1,0 26 1,53-52 0,-27 0-1,26-79 16,1-78-15,-1-78 0,-26-54-1,0 27 1,1 53 0,-27-1-1,-27 1 1,27 25-1,-26 27 1,26 26 0,0 0-1,53-26 1,51 26 0,1-52-1,26 52 1,0 26-1,-26-26 1,-79 0 0,-52 0-1,-27-26 17,1 26-17,52 0 1</inkml:trace>
          <inkml:trace contextRef="#ctx0" brushRef="#br0" timeOffset="1446.5313">6128 3828 0,'52'0'0,"1"105"0,-1-27 16,0 1-16,-52-79 15</inkml:trace>
          <inkml:trace contextRef="#ctx0" brushRef="#br0" timeOffset="1306.5444">6180 4823 0,'79'184'0,"-79"-80"31,-26 1-31,26-26 16,-27-53-1,1-105 1,26-78 0,-26-79 15,26 236-31</inkml:trace>
          <inkml:trace contextRef="#ctx0" brushRef="#br0" timeOffset="1819.8297">6730 4718 0,'288'53'16,"-209"-79"-16,-27-79 31,-26-26-15,-52 0 0,-52 26-1,-27 79 1,0 52-1,27 53 1,51 52 0,54 26-1,51 26 1,79-26 0,0-52-1,27-53 1,-53-25-1,-1-106 1,-25-26 0,-105 105-1</inkml:trace>
        </inkml:traceGroup>
        <inkml:traceGroup>
          <inkml:annotationXML>
            <emma:emma xmlns:emma="http://www.w3.org/2003/04/emma" version="1.0">
              <emma:interpretation id="{707229BC-E4EF-4807-92C7-1076CADD5F32}" emma:medium="tactile" emma:mode="ink">
                <msink:context xmlns:msink="http://schemas.microsoft.com/ink/2010/main" type="inkWord" rotatedBoundingBox="12034,15888 21712,16044 21673,18470 11995,18314"/>
              </emma:interpretation>
              <emma:one-of disjunction-type="recognition" id="oneOf1">
                <emma:interpretation id="interp5" emma:lang="it-IT" emma:confidence="0">
                  <emma:literal>coefficienti</emma:literal>
                </emma:interpretation>
                <emma:interpretation id="interp6" emma:lang="it-IT" emma:confidence="0">
                  <emma:literal>Coefficienti</emma:literal>
                </emma:interpretation>
                <emma:interpretation id="interp7" emma:lang="it-IT" emma:confidence="0">
                  <emma:literal>coefficiente</emma:literal>
                </emma:interpretation>
                <emma:interpretation id="interp8" emma:lang="it-IT" emma:confidence="0">
                  <emma:literal>Coefficiente</emma:literal>
                </emma:interpretation>
                <emma:interpretation id="interp9" emma:lang="it-IT" emma:confidence="0">
                  <emma:literal>sofficini</emma:literal>
                </emma:interpretation>
              </emma:one-of>
            </emma:emma>
          </inkml:annotationXML>
          <inkml:trace contextRef="#ctx0" brushRef="#br0" timeOffset="2613.0888">9951 4064 0,'-340'0'0,"156"78"15,27 27 1,52 26-1,105 0 1,105 0 0,52-26-1,53-27 1,-27-52 0,-26 1-1,-78-27 1,-53 0-1,-26 26 1,26-26 0,26 52-1,27-26 1,52-26 0,26-26 15,-52-52-16,-27-27 1,-51-52 0,-80 26-1,-52 52 1,-25 27 0,-1 52-1,52 52 1,53 27-1,52 26 1,79-1 0,52-51-1,26-80 1,-26-25 0,-157 52-1</inkml:trace>
          <inkml:trace contextRef="#ctx0" brushRef="#br0" timeOffset="4127.6681">11182 4745 0,'78'0'16,"27"-27"0,52-103-16,-131 77 0,-52 1 15,-26 26 32,-53 26-47,0 52 16,27 105-1,78-26 17,78 0-32,79-52 15,27-79 1,25-79 15,1-104-31,-79-79 31,0-52-31,-79-1 32,-52 184-17,26 53 1,-26 52 0,0 26-1,0 26 1,0 210-1,0 52 1,26 52 0,53 0-1,-27-25 1,1-54 0,-27-77 15,-52-53-16,-53-79-15,-26-52 16,-26-26 0,0-26-1,53-53 1,78-52 0,78-27 15,53-77-16,26-28 1,1 1 0,-54 0-1,-51 53 17,-27 130-32,0-26 15,-26 105 1,0 26-1,26 78 1,27 132 0,-1 52-1,53 52 1,-1 0 15,1 0-31,-26-52 16,-53-52-1,-26-79 1,-79-53 31,-78-104-47,-26-79 16,26-52-1,-26-52 1,52-27-1,26 0 1,53 79 0,104 105-1,105 78 1,52-26 15,80 26-31,-28 0 16,-51-26-1,-53-78 1,-105-1 0,-52 1-1,-52 52 1,26 52 15,0 26-15,26 79-1,26 26 1,26-26 0,53-26 15,-27-105-31,27-105 16,-26-78-1,-79 183 1</inkml:trace>
          <inkml:trace contextRef="#ctx0" brushRef="#br0" timeOffset="4334.7309">13748 3671 0,'26'0'0,"79"79"0,26-27 0,-131-52 15</inkml:trace>
          <inkml:trace contextRef="#ctx0" brushRef="#br0" timeOffset="4832.4621">14638 4535 0,'210'53'0,"-210"-106"0,-105 1 16,-26 52-16,0 52 0,26 53 0,53 0 16,104 26-16,53-27 15,52-51 1,0-53 0,0-53-1,-26-25 1,-26-1-1,-79 53 1,-26 0 0,0 26-1,26 52 1,27 79 15,-1-26-15,27-27-1,-1-51 1,27-106 0,-79-130-1,-26 209 1</inkml:trace>
          <inkml:trace contextRef="#ctx0" brushRef="#br0" timeOffset="5112.4359">15136 3881 0,'0'0'0</inkml:trace>
          <inkml:trace contextRef="#ctx0" brushRef="#br0" timeOffset="5781.2622">15843 4745 0,'235'52'0,"-156"-78"0,26-53 16,-79-78 0,-52 52-1,-53 27 1,-26 52 0,27 78-1,-27 53 16,53 52-31,26-26 16,104 52 0,53-52-1,26-52 1,0-53 0,-26-79-1,-26-77 1,-53-1 15,-52 26-15,0 52-1,0 53 1,0 27 0,0 77-1,27 27 1,25-26-1,0-26 1,1-53 0,25-79-1,1-25 1,-27-27 0,-26 53-1,-26 52 1,0 0-1,0 26 1,53 79 0,-1 52 15,0-26-31,27-53 16,26-104 15,-1-131-16,-104 157 1</inkml:trace>
          <inkml:trace contextRef="#ctx0" brushRef="#br0" timeOffset="6667.8459">17362 3802 0,'340'79'0,"-78"-53"16,52-26 0,-26-26-1,0-27 1,-288 53-1</inkml:trace>
          <inkml:trace contextRef="#ctx0" brushRef="#br0" timeOffset="6294.5475">17650 3462 0,'52'131'15,"-26"78"-15,-52 79 32,0 52-17,0-25 1,52-53-1,52-79 1,1-105 0,-1-78-1,1-78 1,0-53 0,-53 52-1,-26 79 1,26 0-1,-26 27 1,52 77 0,-26 1-1,27 0 1,-27-79 0,26-78-1,-25-79 1,-1-79 15,-26 210-31</inkml:trace>
          <inkml:trace contextRef="#ctx0" brushRef="#br0" timeOffset="6434.5344">18173 4535 0,'-26'-52'0,"-26"-79"0,52 131 15</inkml:trace>
        </inkml:traceGroup>
        <inkml:traceGroup>
          <inkml:annotationXML>
            <emma:emma xmlns:emma="http://www.w3.org/2003/04/emma" version="1.0">
              <emma:interpretation id="{2E26212D-3B45-49D3-B805-68966308F583}" emma:medium="tactile" emma:mode="ink">
                <msink:context xmlns:msink="http://schemas.microsoft.com/ink/2010/main" type="inkWord" rotatedBoundingBox="22606,15805 30912,15862 30895,18347 22588,18290"/>
              </emma:interpretation>
              <emma:one-of disjunction-type="recognition" id="oneOf2">
                <emma:interpretation id="interp10" emma:lang="it-IT" emma:confidence="0">
                  <emma:literal>riflessione</emma:literal>
                </emma:interpretation>
                <emma:interpretation id="interp11" emma:lang="it-IT" emma:confidence="0">
                  <emma:literal>rifless ione</emma:literal>
                </emma:interpretation>
                <emma:interpretation id="interp12" emma:lang="it-IT" emma:confidence="0">
                  <emma:literal>riflessi one</emma:literal>
                </emma:interpretation>
                <emma:interpretation id="interp13" emma:lang="it-IT" emma:confidence="0">
                  <emma:literal>Topless ione</emma:literal>
                </emma:interpretation>
                <emma:interpretation id="interp14" emma:lang="it-IT" emma:confidence="0">
                  <emma:literal>riflussi one</emma:literal>
                </emma:interpretation>
              </emma:one-of>
            </emma:emma>
          </inkml:annotationXML>
          <inkml:trace contextRef="#ctx0" brushRef="#br0" timeOffset="7461.105">19980 4404 0,'26'393'16,"0"-236"-16,1-26 16,-27-79-1,0-52 1,-27-26 0,-51-105 15,-27-26-16,27 0 1,51 52 0,54 53-1,-1 52 1,105-26 0,0 0-1,-27 52 1,-51-26-1,-27 26 1,0 0 0,0-52-1,53-26 1,-79 52 0</inkml:trace>
          <inkml:trace contextRef="#ctx0" brushRef="#br0" timeOffset="9457.8594">20451 3331 0,'53'26'0,"25"0"0,53-26 0,0-26 16,0-27-16,0 1 16,-52 52-1,-27 26 1,-26 27-1,27-27 1,25 26 0,1 79-1,-1 52 1,-25 79 0,-1 53-1,0 51 1,-52-78-1,27 26 1,-27-78 0,-27-79-1,-25-78 1,0-79 0,-53-79-1,-26-78 16,26 0-15,105 26 0,26-26-1,79 26 1,26 0 0,52 0-1,-26-78 1,1-1-1,-28 53 1,-51-26 0,-79 26-1,-26 78 1,-27 27 15,1 78-31,0 52 31,-1 106-31,1 51 32,52 1-17,0 0-15,79-1 32,25-77-17,27-54 1,0-78-1,0-104 1,-52-27 0,-27-52-1,-78 78 1,26 1 0,0 52-1,-26 52 1,26 26-1,26 79 1,26-26 0,53-26-1,0-27 1,-1-52 15,1-52-15,-26-53-16,-79-26 15,0 52 17,0 1-17,0 52 1,26 26 0,79 26-1,26 78 1,0 1-1,-27 0 1,-51-26 15,-80 51-15,-77-77 0,-1-1-1,26-52 1,79-26-1,27-53 1,25-51 0,27-1-1,-53 26 1,0 52 0,-26 53-1,78-26 1,27 26-1,52 26 17,0 27-32,-78 25 15,-27-25 17,-52 25-32,-52-25 15,0-1 1,-1 0-1,27-25 1,0-27 15,78-53-15,1-51 0,-53 104-1</inkml:trace>
          <inkml:trace contextRef="#ctx0" brushRef="#br0" timeOffset="7709.9706">20504 4666 0,'78'131'16,"-78"-52"-16,-26-27 0,26-26 15,26-26 17,27-52-17,-53 52-15</inkml:trace>
          <inkml:trace contextRef="#ctx0" brushRef="#br0" timeOffset="9722.2791">24693 4849 0,'53'53'0,"-27"-27"16,-26 53-16,0-1 0,26-52 16,27-52-1,25-52 1,-52-106 15,-26 184-15</inkml:trace>
          <inkml:trace contextRef="#ctx0" brushRef="#br0" timeOffset="9893.3742">24772 3959 0,'105'52'16,"-27"1"-16,27 25 0,-105-78 0</inkml:trace>
          <inkml:trace contextRef="#ctx0" brushRef="#br0" timeOffset="10251.1185">25400 4797 0,'236'262'0,"-131"-262"16,-27-26 0,-25-79-1,-53 0 1,-53-26 0,-51 53-1,-53-1 1,-1 79-1,54 53 1,78-1 0,52 79-1,52-26 1,53-27 0,53-104 15,-27-53-16,-157 79 1</inkml:trace>
          <inkml:trace contextRef="#ctx0" brushRef="#br0" timeOffset="10904.3907">26186 4457 0,'52'104'0,"-52"-25"0,0 26 16,27-27-1,25 1 1,0-79 0,53 0-1,-53-53 1,27 27 15,-27 0-15,1 52-1,-1 27 1,27-1 0,25 27-1,1-53 1,26-26-1,0 0 1,-26-79 0,-53 1-1,1-53 1,-27 52 15,-26 1-31,0-1 16,0 53 15,-26-27-31,-27 27 16,1 52-1,-1 1 1,53 25 15,53 79-15,78 105-1,78 52 1,79-27 0,-288-261-1</inkml:trace>
        </inkml:traceGroup>
      </inkml:traceGroup>
    </inkml:traceGroup>
  </inkml:traceGroup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1:52.23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90729CA-B214-420A-B11E-A7AD69AFCB80}" emma:medium="tactile" emma:mode="ink">
          <msink:context xmlns:msink="http://schemas.microsoft.com/ink/2010/main" type="inkDrawing" rotatedBoundingBox="11363,4110 21536,8129 19396,13546 9223,9527" semanticType="callout" shapeName="Other">
            <msink:sourceLink direction="with" ref="{24EB956F-A3B0-4DFA-814E-7D24BDEB694E}"/>
            <msink:sourceLink direction="with" ref="{47863A96-09BF-4B11-A7FF-CB1EE6FA0C9C}"/>
          </msink:context>
        </emma:interpretation>
      </emma:emma>
    </inkml:annotationXML>
    <inkml:trace contextRef="#ctx0" brushRef="#br0">110 0 0,'0'419'0,"0"-105"16,0 53-1,26 52 1,0 52 0,-26 53-1,-26 52 1,0 26 0,0-78-1,-1 0 1,-25-79-1,52-52 1,-26-105 0,52-79-1,-26-104 1,26-53 0,-26-52-1,0 0 1,0 0 15,26-26-15,1 0-1,51-26 1,53 25 0,52 1-1,53 26 1,52 26-1,53 1 1,104-1 0,52 0-1,53 0 1,26 26 0,26-25-1,27 25 1,-1-26-1,27 27 1,-27-1 0,-51 0-1,-1 27 17,-105 26-17,-26-27 1,-157-25-1,-78-80 1,-106-77 0,-104-106-1,0 210 1</inkml:trace>
  </inkml:traceGroup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1:53.19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D9C4F7C-FCE2-4862-AD54-C8BF2743EE55}" emma:medium="tactile" emma:mode="ink">
          <msink:context xmlns:msink="http://schemas.microsoft.com/ink/2010/main" type="inkDrawing" rotatedBoundingBox="16135,-263 24234,6956 20614,11016 12516,3796" semanticType="callout" shapeName="Other">
            <msink:sourceLink direction="with" ref="{24EB956F-A3B0-4DFA-814E-7D24BDEB694E}"/>
            <msink:sourceLink direction="with" ref="{47863A96-09BF-4B11-A7FF-CB1EE6FA0C9C}"/>
          </msink:context>
        </emma:interpretation>
      </emma:emma>
    </inkml:annotationXML>
    <inkml:trace contextRef="#ctx0" brushRef="#br0">0 171 0,'497'-26'0,"-51"52"15,77-26 1,80 26 0,-53-26-1,26-26 1,26 26-1,0-26 1,53 0 0,-27-1-1,-25 27 1,-106-26 0,-78 26-1,-79-26 1,-78 26-1,-105 26 1,-52 0 0,-26 27 15,-1 78-31,-52 78 31,27 27-15,-53 78-1,26 53 1,0 52 0,-26 52-1,53 53 1,-27-1 0,0 53-1,26 1 1,1-28-1,-1-51 1,0-79 0,1-79-1,-27-130 1,-26-53 0,-52-105-1,-79-78 1,-79-131-1,210 157 1</inkml:trace>
  </inkml:traceGroup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2:01.87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CB6CF20-DBF3-4F2B-AE9F-298763FEB832}" emma:medium="tactile" emma:mode="ink">
          <msink:context xmlns:msink="http://schemas.microsoft.com/ink/2010/main" type="inkDrawing" rotatedBoundingBox="22868,11077 32399,11527 32387,11776 22857,11326" shapeName="Other">
            <msink:destinationLink direction="with" ref="{69A09597-03C0-4733-8044-D527948DD74E}"/>
          </msink:context>
        </emma:interpretation>
      </emma:emma>
    </inkml:annotationXML>
    <inkml:trace contextRef="#ctx0" brushRef="#br0">0 0 0,'210'26'0,"-53"-52"0,26 26 16,79 26-1,0-26 1,26 0 0,52 26-1,1-26 1,25 0-1,1 27 1,26-1 0,-27-26 15,158 26-15,-157 0-1,-1 0 1,-25 0-1,-27 1 1,0-1 15,0 0-31,1 0 16,-27-26 0,0 26-1,-27 1 1,1-1-1,-26-26 1,0 0 0,-53 26-1,26-26 1,-25 26 0,-27-78 15,-26 52-16,26 26 1,-26-26 0,-26 0-1,-1 0 1,1 0 0,-53 0-1,-25 0 1,-1 0-1,-26 0 1,0 0 0,0 0-1,-53 0 1,27-26 0,0-53 15,0 1-31,26 78 31</inkml:trace>
  </inkml:traceGroup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2:00.89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C5EC9F3-6DF5-4098-BA35-314AC0C5F491}" emma:medium="tactile" emma:mode="ink">
          <msink:context xmlns:msink="http://schemas.microsoft.com/ink/2010/main" type="inkDrawing" rotatedBoundingBox="22660,12801 22804,8952 22872,8955 22728,12803" semanticType="callout" shapeName="Other">
            <msink:sourceLink direction="with" ref="{A620BBAD-0A83-435A-94EE-3BC088BEF966}"/>
          </msink:context>
        </emma:interpretation>
      </emma:emma>
    </inkml:annotationXML>
    <inkml:trace contextRef="#ctx0" brushRef="#br0">8013 3168 0,'0'27'0,"26"104"0,-26 52 16,-26 53 0,0 52-1,0 78 1,0 53 0,-1-26-1,27 26 1,-26-105-1,26 0 1,0-26 0,26-104-1,-52-1 1,52-104 0,-26-53-1,0-26 1,-26-157-1,26-53 1,0 210 15</inkml:trace>
  </inkml:traceGroup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2:07.17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9A09597-03C0-4733-8044-D527948DD74E}" emma:medium="tactile" emma:mode="ink">
          <msink:context xmlns:msink="http://schemas.microsoft.com/ink/2010/main" type="inkDrawing" rotatedBoundingBox="28884,8772 33907,12308 32549,14237 27526,10701" semanticType="callout" shapeName="Other">
            <msink:sourceLink direction="with" ref="{CCB6CF20-DBF3-4F2B-AE9F-298763FEB832}"/>
          </msink:context>
        </emma:interpretation>
      </emma:emma>
    </inkml:annotationXML>
    <inkml:trace contextRef="#ctx0" brushRef="#br0">25846-2823 0,'52'-183'0,"-52"104"15,0 1 1,-52 51-1,-27 1 1,-26 52 0,1 53-1,25 26 1,27-27 0,52 1-1,52-1 1,27-51-1,25-27 1,1-53 0,-53 1 15,1-1-15,-27 27-1,0 0-15,-26 26 16</inkml:trace>
    <inkml:trace contextRef="#ctx0" brushRef="#br0" timeOffset="-404.4066">25846-2561 0,'26'157'0,"-26"79"16,-26-1-1,26 1 1,0 0 0,26-53-1,-26-52 1,0-53-1,0-78 1,-26-52 15,52-131-31,26-27 32,-52 210-32</inkml:trace>
    <inkml:trace contextRef="#ctx0" brushRef="#br0" timeOffset="855.4755">27862-990 0,'-26'79'0,"0"25"15,-1 80 1,1-1-1,26 0 1,0-78 15,0-53-31,0-25 32,53-80-32,-27 27 15,-52 0 1,-1 78-1,-25 1 1,26 51 15,52-104-15,26 53 0,-25-53-1,51 0 1,-52-53-1,-26-25 1,-78 25 0,-27 27-1,0 26 1,1 53 0,25 25-1,79-26 1,105 53-1,52-52 1,0-53 0,-26-105-1,-53-105 1,-78 210 0</inkml:trace>
    <inkml:trace contextRef="#ctx0" brushRef="#br0" timeOffset="-5010.3614">29433-1199 0,'105'0'0,"26"52"0,-27-26 0,27 53 16,-26-27-1,-52 0 1,-53 1 0,-27-1-1,-77 1 1,-1-1-1,0 53 1,79-53 15,52-52-15,-26 0 0</inkml:trace>
    <inkml:trace contextRef="#ctx0" brushRef="#br0" timeOffset="-4497.0761">29695-152 0,'0'26'16,"0"53"-16,-52 130 0,25-26 0,1 27 15,79-53 1,-1-26 0,0-26 15,53-53-15,-26-52-1,25 0 1,-25-26-1,-1-26 1,-25 25 0,-27-51-1,-52 25 1,-27-25 0,53 78-1</inkml:trace>
    <inkml:trace contextRef="#ctx0" brushRef="#br0" timeOffset="-4294.8728">29381 267 0,'262'52'15,"-79"-26"-15,-52 27 0,-26-79 16,-105 26 0</inkml:trace>
  </inkml:traceGroup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1:57.0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9BD7815-5734-4565-B427-F90616018019}" emma:medium="tactile" emma:mode="ink">
          <msink:context xmlns:msink="http://schemas.microsoft.com/ink/2010/main" type="inkDrawing" rotatedBoundingBox="27457,4288 30669,3798 30922,5459 27710,5949" rotationAngle="1375349212" semanticType="callout">
            <msink:sourceLink direction="from" ref="{8F006E21-7165-49CD-85C6-3D93CBD8B2B3}"/>
            <msink:sourceLink direction="to" ref="{8F006E21-7165-49CD-85C6-3D93CBD8B2B3}"/>
          </msink:context>
        </emma:interpretation>
      </emma:emma>
    </inkml:annotationXML>
    <inkml:trace contextRef="#ctx0" brushRef="#br0">24746-8296 0,'0'131'0,"-26"52"0,-1 106 15,80-54 1,52-25 0,26-79-1,78-27 1,0-51-1,27-79 1,-53-79 0,1-79-1,-106 1 1,-51-26 0,-54 25-1,-51 53 1,-27 53-1,0 26 1,27 52 15,78 26-15,0-26 0</inkml:trace>
    <inkml:trace contextRef="#ctx0" brushRef="#br0" timeOffset="604.4025">26605-8270 0,'367'-78'0,"-79"78"16,0 26-1,-79-26 1,-104 26-1,-79-26 1,-52 26 0,-105-52-1,131 26 1</inkml:trace>
    <inkml:trace contextRef="#ctx0" brushRef="#br0" timeOffset="356.4425">27155-8217 0,'0'183'0,"-26"27"16,-27 51-1,27 1 1,26-78 0,53-80-1,-53-77 1,26-1-1,-52-131 1,-27-105 0,-25-25-1,78 235 1</inkml:trace>
  </inkml:traceGroup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2:06.29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028FA7C-70A4-46E5-836D-E78F9B97A989}" emma:medium="tactile" emma:mode="ink">
          <msink:context xmlns:msink="http://schemas.microsoft.com/ink/2010/main" type="inkDrawing" rotatedBoundingBox="24744,9732 27285,12408 26305,13339 23764,10663" semanticType="callout" shapeName="Other">
            <msink:sourceLink direction="to" ref="{A620BBAD-0A83-435A-94EE-3BC088BEF966}"/>
            <msink:sourceLink direction="from" ref="{A28E0233-BA2E-4BF5-9410-456F9983FF4E}"/>
          </msink:context>
        </emma:interpretation>
      </emma:emma>
    </inkml:annotationXML>
    <inkml:trace contextRef="#ctx0" brushRef="#br0">23489-1121 0,'26'0'16,"0"52"-16,-26 27 0,0 52 0,-26 52 16,26 27-1,0-27 1,26-26-1,-26-26 1,0-26 0,0-53-1,-26-26 1,0-52 0,0-26-1,0-1 1,-53 53-1,0 27 1,27 51 0,26 79-1,26-131 1,52 53 0,1-27-1,51 1 1,-25-53-1,26-26 17,-27-53-17,-52 27 1,-52-27 0,0 27-1,-52 26 1,25 26-1,27 0 1,26 52 0,79 26-1,78-51 1,52-80 0,-209 53-1</inkml:trace>
    <inkml:trace contextRef="#ctx0" brushRef="#br0" timeOffset="-1366.8156">21525-2483 0,'26'184'0,"-26"-53"15,0 104 1,0 1 0,0-26-1,0-80 1,0-25-1,0-79 1,0-26 0,-26-131 15,52-78-15,-26 209-1</inkml:trace>
  </inkml:traceGroup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1:56.48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04A119F-4272-458C-9CB7-0EE07B3443A8}" emma:medium="tactile" emma:mode="ink">
          <msink:context xmlns:msink="http://schemas.microsoft.com/ink/2010/main" type="writingRegion" rotatedBoundingBox="24509,3613 26604,3613 26604,5891 24509,5891"/>
        </emma:interpretation>
      </emma:emma>
    </inkml:annotationXML>
    <inkml:traceGroup>
      <inkml:annotationXML>
        <emma:emma xmlns:emma="http://www.w3.org/2003/04/emma" version="1.0">
          <emma:interpretation id="{0EA8E8C1-37ED-45B5-8A6C-1DD57AD68610}" emma:medium="tactile" emma:mode="ink">
            <msink:context xmlns:msink="http://schemas.microsoft.com/ink/2010/main" type="paragraph" rotatedBoundingBox="24509,3613 26604,3613 26604,5891 24509,589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688D5E4-87EB-44BC-B6BC-10B6D9FF8A22}" emma:medium="tactile" emma:mode="ink">
              <msink:context xmlns:msink="http://schemas.microsoft.com/ink/2010/main" type="line" rotatedBoundingBox="24509,3613 26604,3613 26604,5891 24509,5891"/>
            </emma:interpretation>
          </emma:emma>
        </inkml:annotationXML>
        <inkml:traceGroup>
          <inkml:annotationXML>
            <emma:emma xmlns:emma="http://www.w3.org/2003/04/emma" version="1.0">
              <emma:interpretation id="{8F006E21-7165-49CD-85C6-3D93CBD8B2B3}" emma:medium="tactile" emma:mode="ink">
                <msink:context xmlns:msink="http://schemas.microsoft.com/ink/2010/main" type="inkWord" rotatedBoundingBox="24509,3613 26604,3613 26604,5891 24509,5891">
                  <msink:destinationLink direction="from" ref="{C9BD7815-5734-4565-B427-F90616018019}"/>
                  <msink:destinationLink direction="to" ref="{C9BD7815-5734-4565-B427-F90616018019}"/>
                </msink:context>
              </emma:interpretation>
              <emma:one-of disjunction-type="recognition" id="oneOf0">
                <emma:interpretation id="interp0" emma:lang="it-IT" emma:confidence="0">
                  <emma:literal>o</emma:literal>
                </emma:interpretation>
                <emma:interpretation id="interp1" emma:lang="it-IT" emma:confidence="0">
                  <emma:literal>O</emma:literal>
                </emma:interpretation>
                <emma:interpretation id="interp2" emma:lang="it-IT" emma:confidence="0">
                  <emma:literal>0</emma:literal>
                </emma:interpretation>
                <emma:interpretation id="interp3" emma:lang="it-IT" emma:confidence="0">
                  <emma:literal>°</emma:literal>
                </emma:interpretation>
                <emma:interpretation id="interp4" emma:lang="it-IT" emma:confidence="0">
                  <emma:literal>.</emma:literal>
                </emma:interpretation>
              </emma:one-of>
            </emma:emma>
          </inkml:annotationXML>
          <inkml:trace contextRef="#ctx0" brushRef="#br0">22730-8950 0,'-131'26'0,"-105"131"0,26 52 15,1 79 1,52 27-1,26 51 1,131-78 0,79-26-1,104-52 1,52-53 0,132-183-1,-27-27 1,-25-52-1,-27-104 1,-79-27 0,-130-26-1,-79-26 17,-131 27-17,-105 25 1,-52 53-1,0 104 1,26 53 0,27 131-1,77 104 1,80 53 0,183-79-1,-105-183 1</inkml:trace>
        </inkml:traceGroup>
      </inkml:traceGroup>
    </inkml:traceGroup>
  </inkml:traceGroup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1:40.23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96409CA-46D4-48E6-834D-52C7D658CE41}" emma:medium="tactile" emma:mode="ink">
          <msink:context xmlns:msink="http://schemas.microsoft.com/ink/2010/main" type="inkDrawing" rotatedBoundingBox="28466,1756 30600,18133 26215,18705 24080,2328" semanticType="callout" shapeName="Other">
            <msink:sourceLink direction="with" ref="{4072A209-427C-4140-9753-863D1DB488AC}"/>
            <msink:sourceLink direction="with" ref="{2840B59F-6211-45E2-BC3E-CAA81E307B1A}"/>
          </msink:context>
        </emma:interpretation>
      </emma:emma>
    </inkml:annotationXML>
    <inkml:trace contextRef="#ctx0" brushRef="#br0">27 0 0,'52'-26'0,"-26"52"0,-26 52 16,-26 53-16,52 79 0,-26 52 16,0 26-1,0 78 1,-26 53 0,26 79-1,0 52 1,26 78-1,-52 27 1,0 52 0,0 78 15,26-51-15,0 51-1,0-52 1,0 53-1,0-1 1,26 1 0,-26-79-1,26-26 1,-26-53 0,26-104-1,0-26 1,-52-158-1,26 0 1,0-78 0,-26-26-1,26-105 1,-52-26 0,26-27-1,-1-52 16,27 1-15,0-27 0,27 0-1,25 26 1,53 0 0,78 0-1,105 26 1,288 53-1,-131-26 17,53 52-32,25 52 15,-25 0 1,-79-26 0,-52 0 15,-106-52-16,-51-52 1,-132-53 0,-25-105-1,-53-131 1,0 236 0</inkml:trace>
  </inkml:traceGroup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2:05.34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BCF8855-9F22-4412-AB2D-0A69BA353891}" emma:medium="tactile" emma:mode="ink">
          <msink:context xmlns:msink="http://schemas.microsoft.com/ink/2010/main" type="writingRegion" rotatedBoundingBox="24195,9688 24692,9688 24692,10211 24195,10211"/>
        </emma:interpretation>
      </emma:emma>
    </inkml:annotationXML>
    <inkml:traceGroup>
      <inkml:annotationXML>
        <emma:emma xmlns:emma="http://www.w3.org/2003/04/emma" version="1.0">
          <emma:interpretation id="{84FE67D3-A93C-4A9D-8040-DBDCCBF357E2}" emma:medium="tactile" emma:mode="ink">
            <msink:context xmlns:msink="http://schemas.microsoft.com/ink/2010/main" type="paragraph" rotatedBoundingBox="24195,9688 24692,9688 24692,10211 24195,1021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EC113AA-50FF-45CF-BA11-CC17932DC31E}" emma:medium="tactile" emma:mode="ink">
              <msink:context xmlns:msink="http://schemas.microsoft.com/ink/2010/main" type="line" rotatedBoundingBox="24195,9688 24692,9688 24692,10211 24195,10211"/>
            </emma:interpretation>
          </emma:emma>
        </inkml:annotationXML>
        <inkml:traceGroup>
          <inkml:annotationXML>
            <emma:emma xmlns:emma="http://www.w3.org/2003/04/emma" version="1.0">
              <emma:interpretation id="{A28E0233-BA2E-4BF5-9410-456F9983FF4E}" emma:medium="tactile" emma:mode="ink">
                <msink:context xmlns:msink="http://schemas.microsoft.com/ink/2010/main" type="inkWord" rotatedBoundingBox="24195,9688 24692,9688 24692,10211 24195,10211">
                  <msink:destinationLink direction="from" ref="{0028FA7C-70A4-46E5-836D-E78F9B97A989}"/>
                </msink:context>
              </emma:interpretation>
              <emma:one-of disjunction-type="recognition" id="oneOf0">
                <emma:interpretation id="interp0" emma:lang="it-IT" emma:confidence="0">
                  <emma:literal>e</emma:literal>
                </emma:interpretation>
                <emma:interpretation id="interp1" emma:lang="it-IT" emma:confidence="0">
                  <emma:literal>c</emma:literal>
                </emma:interpretation>
                <emma:interpretation id="interp2" emma:lang="it-IT" emma:confidence="0">
                  <emma:literal>C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è</emma:literal>
                </emma:interpretation>
              </emma:one-of>
            </emma:emma>
          </inkml:annotationXML>
          <inkml:trace contextRef="#ctx0" brushRef="#br0">21577-2509 0,'27'0'0,"51"-52"0,-25 26 16,-1-27-16,-26 1 0,-26-27 0,-52 1 16,-27 52-1,-52 26 1,26 78 15,27 1-15,52-1 15,78 79-15,79-26-1,0-157 1,52 0 15,-183 26-31</inkml:trace>
        </inkml:traceGroup>
      </inkml:traceGroup>
    </inkml:traceGroup>
  </inkml:traceGroup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3:19.41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B7E828D-CE40-4AD1-8827-2BA467EEBC3D}" emma:medium="tactile" emma:mode="ink">
          <msink:context xmlns:msink="http://schemas.microsoft.com/ink/2010/main" type="inkDrawing" rotatedBoundingBox="4429,8505 4614,2537 4714,2540 4529,8509" semanticType="callout" shapeName="Other">
            <msink:sourceLink direction="with" ref="{915E22C0-4C10-488C-8D70-279358816599}"/>
          </msink:context>
        </emma:interpretation>
      </emma:emma>
    </inkml:annotationXML>
    <inkml:trace contextRef="#ctx0" brushRef="#br0">209 0 0,'26'131'0,"-26"52"0,0 105 15,-26 27 1,26 51 0,-26 53-1,0 79 1,26 25 0,-26 1-1,0 0 1,26-1-1,-27-25 1,27-27 0,0-130 15,0-106-15,0-130-1,0-79 1,-26-78-1,0-236 1,0-79 0,26 367-1</inkml:trace>
  </inkml:traceGroup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1:47.06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15E22C0-4C10-488C-8D70-279358816599}" emma:medium="tactile" emma:mode="ink">
          <msink:context xmlns:msink="http://schemas.microsoft.com/ink/2010/main" type="inkDrawing" rotatedBoundingBox="2381,8518 8037,8508 8037,8693 2382,8703" semanticType="underline" shapeName="Other">
            <msink:destinationLink direction="with" ref="{5B7E828D-CE40-4AD1-8827-2BA467EEBC3D}"/>
          </msink:context>
        </emma:interpretation>
      </emma:emma>
    </inkml:annotationXML>
    <inkml:trace contextRef="#ctx0" brushRef="#br0">0 157 0,'79'0'0,"-1"0"0,79-26 16,27 26-16,51 0 15,27 0 1,79-26 0,-1-52-1,79 78 1,26 0-1,26 0 1,1 0 0,-1 26-1,-26 0 1,-52 0 0,-79 0-1,-26 0 1,-104 1-1,-106-27 17,-78 0-17,-52-27 1,-105-51 0,-79-1-1,236 79 1</inkml:trace>
  </inkml:traceGroup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3:20.08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C3C4D29-26CC-49B8-98ED-4F7D05F12961}" emma:medium="tactile" emma:mode="ink">
          <msink:context xmlns:msink="http://schemas.microsoft.com/ink/2010/main" type="writingRegion" rotatedBoundingBox="4200,752 14024,951 13965,3860 4141,3660"/>
        </emma:interpretation>
      </emma:emma>
    </inkml:annotationXML>
    <inkml:traceGroup>
      <inkml:annotationXML>
        <emma:emma xmlns:emma="http://www.w3.org/2003/04/emma" version="1.0">
          <emma:interpretation id="{1F61AF9D-9A6F-4B5B-B00B-4C1C1423A610}" emma:medium="tactile" emma:mode="ink">
            <msink:context xmlns:msink="http://schemas.microsoft.com/ink/2010/main" type="paragraph" rotatedBoundingBox="4200,752 14024,951 13965,3860 4141,366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CDFD59A-401D-42BB-A690-0CF498AD2706}" emma:medium="tactile" emma:mode="ink">
              <msink:context xmlns:msink="http://schemas.microsoft.com/ink/2010/main" type="line" rotatedBoundingBox="4200,752 14024,951 13965,3860 4141,3660"/>
            </emma:interpretation>
          </emma:emma>
        </inkml:annotationXML>
        <inkml:traceGroup>
          <inkml:annotationXML>
            <emma:emma xmlns:emma="http://www.w3.org/2003/04/emma" version="1.0">
              <emma:interpretation id="{E8AAAA8D-AD76-4D9F-A5B4-A034C8184329}" emma:medium="tactile" emma:mode="ink">
                <msink:context xmlns:msink="http://schemas.microsoft.com/ink/2010/main" type="inkWord" rotatedBoundingBox="4799,2236 5051,3025 4363,3245 4111,2456">
                  <msink:destinationLink direction="with" ref="{EAEBA03D-C7FC-4D36-AC73-B0AE0DC31BDF}"/>
                </msink:context>
              </emma:interpretation>
              <emma:one-of disjunction-type="recognition" id="oneOf0">
                <emma:interpretation id="interp0" emma:lang="it-IT" emma:confidence="0">
                  <emma:literal>a</emma:literal>
                </emma:interpretation>
                <emma:interpretation id="interp1" emma:lang="it-IT" emma:confidence="0">
                  <emma:literal>.</emma:literal>
                </emma:interpretation>
                <emma:interpretation id="interp2" emma:lang="it-IT" emma:confidence="0">
                  <emma:literal>t</emma:literal>
                </emma:interpretation>
                <emma:interpretation id="interp3" emma:lang="it-IT" emma:confidence="0">
                  <emma:literal>o</emma:literal>
                </emma:interpretation>
                <emma:interpretation id="interp4" emma:lang="it-IT" emma:confidence="0">
                  <emma:literal>q</emma:literal>
                </emma:interpretation>
              </emma:one-of>
            </emma:emma>
          </inkml:annotationXML>
          <inkml:trace contextRef="#ctx0" brushRef="#br0">1624-9422 0,'79'26'16,"-27"-26"-16,26-26 0,-25-52 0,-1-27 15,1-26 1,-53 0 0,-27-26-1,-77 52 1,-27 27 0,-26 78-1,0 78 1,78 1-1,53 26 1,104-27 0,79-52-1,27-26 1,-27-52 0,-52-27-1,-53 27 1,-52 52-1,-26-26 1,-105 104 15,26 106-15,105-1 0,0-183-16</inkml:trace>
        </inkml:traceGroup>
        <inkml:traceGroup>
          <inkml:annotationXML>
            <emma:emma xmlns:emma="http://www.w3.org/2003/04/emma" version="1.0">
              <emma:interpretation id="{47863A96-09BF-4B11-A7FF-CB1EE6FA0C9C}" emma:medium="tactile" emma:mode="ink">
                <msink:context xmlns:msink="http://schemas.microsoft.com/ink/2010/main" type="inkWord" rotatedBoundingBox="5765,783 14024,951 13965,3860 5706,3692">
                  <msink:destinationLink direction="with" ref="{5D9C4F7C-FCE2-4862-AD54-C8BF2743EE55}"/>
                  <msink:destinationLink direction="with" ref="{A90729CA-B214-420A-B11E-A7AD69AFCB80}"/>
                </msink:context>
              </emma:interpretation>
              <emma:one-of disjunction-type="recognition" id="oneOf1">
                <emma:interpretation id="interp5" emma:lang="it-IT" emma:confidence="0">
                  <emma:literal>EtikSn-k</emma:literal>
                </emma:interpretation>
                <emma:interpretation id="interp6" emma:lang="it-IT" emma:confidence="0">
                  <emma:literal>Etik5n-k</emma:literal>
                </emma:interpretation>
                <emma:interpretation id="interp7" emma:lang="it-IT" emma:confidence="0">
                  <emma:literal>Elisena</emma:literal>
                </emma:interpretation>
                <emma:interpretation id="interp8" emma:lang="it-IT" emma:confidence="0">
                  <emma:literal>Elisene.</emma:literal>
                </emma:interpretation>
                <emma:interpretation id="interp9" emma:lang="it-IT" emma:confidence="0">
                  <emma:literal>EtikSn-tr</emma:literal>
                </emma:interpretation>
              </emma:one-of>
            </emma:emma>
          </inkml:annotationXML>
          <inkml:trace contextRef="#ctx0" brushRef="#br0" timeOffset="13740.0939">4347-11726 0,'-104'-26'0,"-80"52"15,-25 26-15,-27 1 16,27 25 0,52-25-1,78-1 1,79-26 0,105 27-1,52-53 1,78 0-1,-25 26 1,-27-26 15,-130 52-15,-53-26 0,-131 53-1,-79 52 1,-52 0-1,1 52 32,77 0-31,53 1 0,79-27-1,104 0 1,79-26-1,79-79 1,78-26 0,-26-26-1,-53 0 1,-104 0 0,-79 0-1,-26 0 1,-52-52-1,-1-79 17,53 131-32</inkml:trace>
          <inkml:trace contextRef="#ctx0" brushRef="#br0" timeOffset="14004.5136">4059-11726 0,'26'52'15,"27"53"-15,-53 52 0,26-26 16,0-79 0,-26-52-1</inkml:trace>
          <inkml:trace contextRef="#ctx0" brushRef="#br0" timeOffset="14751.1104">4478-10207 0,'53'52'0,"-1"131"0,-52 1 15,-52 51 1,25-51 0,27-53-1,0-27 1,27-51 0,-27-27-1,0-26 1,0 0-1,0-52 1,78-106 15,1 54-31,25 25 32,54 27-17,-28 26 1,1 26-1,-78 52 1,-53 0 0,-105 53-1,0-26 1,-26-1 0,27 1-1,51-27 1,79 0-1,79-25 1,78 25 0,-25-26-1,-54 0 1,-51 1 0,-53-27-1,-26-27 32,-27-51-47,27-53 16,26 131-1</inkml:trace>
          <inkml:trace contextRef="#ctx0" brushRef="#br0" timeOffset="18808.7838">5892-10731 0,'53'-26'16,"-53"0"-16,26 26 0,-52-27 0,-27 1 16,-25 26-16,-53 26 0,26 1 0,0-1 15,53 26-15,0 1 0,25-27 16,80 26 0,51-26 15,80 27-31,-1-27 31,-26 52-15,0-25-1,-78 52 1,-53-27 0,-78-26-1,-53-25 1,-52-1-1,-53-26 1,27 26 0,0-26-1,78 0 1,79 0 0,52-26-1,105-27 16,-131 53-31</inkml:trace>
          <inkml:trace contextRef="#ctx0" brushRef="#br0" timeOffset="18060.2438">5552-10574 0,'0'0'0</inkml:trace>
          <inkml:trace contextRef="#ctx0" brushRef="#br0" timeOffset="19462.056">6285-10364 0,'0'0'0</inkml:trace>
          <inkml:trace contextRef="#ctx0" brushRef="#br0" timeOffset="20475.9878">6364-10443 0,'52'26'0,"-26"27"15,0 51-15,-26 27 0,-26 26 32,26 27-32,26-27 15,-26-26 1,0-53 0,0-52-1,0-26 1,-26 0-1,0-78 17,0-27-17,52 0 1,0 27 0,53-1-1,25 53 1,1 0-1,-26 26 1,-27 26 0,-78 0-1,-26 27 1,-79-27 0,26 52-1,26-25 1,79-1-1,53 27 1,51-27 0,54 0-1,-28 1 1,-51-1 15,-27-52-15,-52 26-1,-26-78 1,-26-105 0,52 157-1</inkml:trace>
          <inkml:trace contextRef="#ctx0" brushRef="#br0" timeOffset="24206.054">7856-11490 0,'26'-53'16,"-78"79"-16,-79 1 0,0 51 0,0 1 16,26 25-16,79-25 15,26 26 1,105 0 0,26 25 15,52-25-16,53 52 1,-53-26 0,-78 0-1,-105-52 1,-52-27 0,-79-26-1,-53-26 1,-25-26-1,26 0 1,104 0 0,53 0-1,104-27 1,79 1 0,53 26-1,-27-1 1,-78-25-1,-53 0 1,-52 52 0</inkml:trace>
          <inkml:trace contextRef="#ctx0" brushRef="#br0" timeOffset="24797.1098">8589-10260 0,'53'105'16,"-53"26"-16,0-26 0,-26-1 16,26-51 15,0-27-15,0-26-1,26-52 1,0-27-1,26-26 1,1 1 0,25-1-1,1 53 1,-1 52 0,-51 26-1,25 52 1,-26 53-1,0 0 1,-26-26 0,0-53-1,0-26 17,0-26-32,79-78 15,-27-27 16,-52 105-15</inkml:trace>
          <inkml:trace contextRef="#ctx0" brushRef="#br0" timeOffset="25123.7459">9453-9998 0,'27'0'0,"25"0"0,79 0 0,0 0 16,0 0-16,-53 26 15,27 1 1,-79-1 0,-26-26-1,-26-53 1,26-51 0,0 104-1</inkml:trace>
          <inkml:trace contextRef="#ctx0" brushRef="#br0" timeOffset="25824.651">10291-10993 0,'79'131'0,"-53"26"16,-26 79-16,0 0 16,-26 25-1,52-77 1,0-53-1,1-79 1,-27-26 0,0-26-1,0-78 17,0-53-17,0-26 1,52 26-1,26 52 1,27 53 0,0 0-1,-26 52 1,-27 26 0,-78 1-1,-105 25 1,26-25-1,26-1 17,106 0-17,25 1 1,53-1 0,78 27-1,-78-27 1,-27 0-1,-78-25 1,-78-80 0,78 53-1</inkml:trace>
        </inkml:traceGroup>
      </inkml:traceGroup>
    </inkml:traceGroup>
  </inkml:traceGroup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3:18.76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3310B1A-FBF0-4AF6-8DAA-780312033205}" emma:medium="tactile" emma:mode="ink">
          <msink:context xmlns:msink="http://schemas.microsoft.com/ink/2010/main" type="writingRegion" rotatedBoundingBox="2487,6362 2958,6362 2958,8719 2487,8719"/>
        </emma:interpretation>
      </emma:emma>
    </inkml:annotationXML>
    <inkml:traceGroup>
      <inkml:annotationXML>
        <emma:emma xmlns:emma="http://www.w3.org/2003/04/emma" version="1.0">
          <emma:interpretation id="{682927C7-C1D7-47DB-9E09-E0DBADAC3883}" emma:medium="tactile" emma:mode="ink">
            <msink:context xmlns:msink="http://schemas.microsoft.com/ink/2010/main" type="paragraph" rotatedBoundingBox="2487,6362 2958,6362 2958,8719 2487,871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99866B3-6B4F-4882-BF32-CB173A7594A0}" emma:medium="tactile" emma:mode="ink">
              <msink:context xmlns:msink="http://schemas.microsoft.com/ink/2010/main" type="line" rotatedBoundingBox="2487,6362 2958,6362 2958,8719 2487,8719"/>
            </emma:interpretation>
          </emma:emma>
        </inkml:annotationXML>
        <inkml:traceGroup>
          <inkml:annotationXML>
            <emma:emma xmlns:emma="http://www.w3.org/2003/04/emma" version="1.0">
              <emma:interpretation id="{1075A1F3-D368-43BB-8716-C30141B4A8A4}" emma:medium="tactile" emma:mode="ink">
                <msink:context xmlns:msink="http://schemas.microsoft.com/ink/2010/main" type="inkWord" rotatedBoundingBox="2487,6362 2958,6362 2958,8719 2487,8719"/>
              </emma:interpretation>
              <emma:one-of disjunction-type="recognition" id="oneOf0">
                <emma:interpretation id="interp0" emma:lang="it-IT" emma:confidence="0">
                  <emma:literal>i</emma:literal>
                </emma:interpretation>
                <emma:interpretation id="interp1" emma:lang="it-IT" emma:confidence="0">
                  <emma:literal>Ì</emma:literal>
                </emma:interpretation>
                <emma:interpretation id="interp2" emma:lang="it-IT" emma:confidence="0">
                  <emma:literal>ì</emma:literal>
                </emma:interpretation>
                <emma:interpretation id="interp3" emma:lang="it-IT" emma:confidence="0">
                  <emma:literal>$</emma:literal>
                </emma:interpretation>
                <emma:interpretation id="interp4" emma:lang="it-IT" emma:confidence="0">
                  <emma:literal>}</emma:literal>
                </emma:interpretation>
              </emma:one-of>
            </emma:emma>
          </inkml:annotationXML>
          <inkml:trace contextRef="#ctx0" brushRef="#br0">-105-104 0,'131'288'0,"-79"-288"16,0 0-1,1-53 1,-53-130 0,0 78-1,-79 0 1,-25 53-1,-1 131 1,26-27 0,27 53-1,78 0 1,79-1 0,52-78-1,26-209 32,-183 183-47</inkml:trace>
          <inkml:trace contextRef="#ctx0" brushRef="#br0" timeOffset="-454.9563">78 0 0,'0'184'0,"0"77"16,-26 28-1,0 51 1,26-52 0,0-26-1,0-53 1,0-78 0,-26-52-1,26-79 1,0 0-1,0-183 17,0-132-17,0 315 1</inkml:trace>
        </inkml:traceGroup>
      </inkml:traceGroup>
    </inkml:traceGroup>
  </inkml:traceGroup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3:25.560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EAEBA03D-C7FC-4D36-AC73-B0AE0DC31BDF}" emma:medium="tactile" emma:mode="ink">
          <msink:context xmlns:msink="http://schemas.microsoft.com/ink/2010/main" type="inkDrawing" rotatedBoundingBox="6541,1910 8478,11060 3879,12033 1942,2883" semanticType="callout" shapeName="Other">
            <msink:sourceLink direction="with" ref="{5159C734-9FCB-4ADB-8EF7-9A9EE319DAD8}"/>
            <msink:sourceLink direction="with" ref="{E8AAAA8D-AD76-4D9F-A5B4-A034C8184329}"/>
          </msink:context>
        </emma:interpretation>
      </emma:emma>
    </inkml:annotationXML>
    <inkml:trace contextRef="#ctx0" brushRef="#br0">0 4144 0,'27'0'0,"25"-157"0,-26 78 15,0 0 1,0-25 15,1-27-31,-1-26 16,26-53 0,1-26-1,25 27 1,1-27-1,-27 27 1,27-1 0,25-25-1,1-1 1,0 0 15,26 27-15,-26-1-1,25 53 1,-51-26 0,52 26-1,-52 26 1,51 0 0,-25 26-1,-26 27 1,-1 52-1,-52-1 1,27 27 0,-27 27-1,0 51 1,0 27 0,1 0-1,-27 52 1,26 0-1,0 0 17,26 26-17,-25 27 1,25-27 0,-26 53-1,0-27 1,0 1-1,1 25 1,-27-25 0,26 25-1,0 1 1,-26 0 0,0-1-1,0 1 1,26 0-1,-26-27 1,26 27 0,-26 0-1,0-1 1,0 27 15,0-26-15,0-1-1,0 27 1,0-26 0,0 0-1,0-1 1,0 27 0,27-26-1,-27 0 1,0-27-1,26 1 1,-26-1 0,26 0-1,-26 1 1,26-27 0,0-26-1,27 79 1,-27-105-1,0-26 17,0-1-17,27-25 1,-27-27 0,26-25-1,-26-27 1,1 0-1,-1-79 1,26 27 0,0-27-1,-25-52 1,51 0 0,-25-52 15,25 0-16,-25-27 1,-1 1 0,0-27-1,1 0 1,25 27 0,-25-53-1,-1 26 1,0-26 15,27 1-15,-1 25-1,-25-26 1,25 26 0,27 1-1,0 25 1,52 1-1,0 52 1,-26 26 0,-26 0-1,-79 0 1,-105 26 0,79 105-1</inkml:trace>
  </inkml:traceGroup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1:53.720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D086E61-064E-4147-A90A-6D95E9BF66FA}" emma:medium="tactile" emma:mode="ink">
          <msink:context xmlns:msink="http://schemas.microsoft.com/ink/2010/main" type="writingRegion" rotatedBoundingBox="14170,5169 23961,7540 23355,10042 13564,7671"/>
        </emma:interpretation>
      </emma:emma>
    </inkml:annotationXML>
    <inkml:traceGroup>
      <inkml:annotationXML>
        <emma:emma xmlns:emma="http://www.w3.org/2003/04/emma" version="1.0">
          <emma:interpretation id="{E3F33BE0-8FB5-47AF-B25D-8C9DC56FF976}" emma:medium="tactile" emma:mode="ink">
            <msink:context xmlns:msink="http://schemas.microsoft.com/ink/2010/main" type="paragraph" rotatedBoundingBox="14170,5169 23961,7540 23355,10042 13564,767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6D5C0B8-027E-4542-A8D8-BE51D44BB0DA}" emma:medium="tactile" emma:mode="ink">
              <msink:context xmlns:msink="http://schemas.microsoft.com/ink/2010/main" type="line" rotatedBoundingBox="14170,5169 23961,7540 23355,10042 13564,7671"/>
            </emma:interpretation>
          </emma:emma>
        </inkml:annotationXML>
        <inkml:traceGroup>
          <inkml:annotationXML>
            <emma:emma xmlns:emma="http://www.w3.org/2003/04/emma" version="1.0">
              <emma:interpretation id="{24EB956F-A3B0-4DFA-814E-7D24BDEB694E}" emma:medium="tactile" emma:mode="ink">
                <msink:context xmlns:msink="http://schemas.microsoft.com/ink/2010/main" type="inkWord" rotatedBoundingBox="14170,5169 23961,7540 23355,10042 13564,7671">
                  <msink:destinationLink direction="with" ref="{5D9C4F7C-FCE2-4862-AD54-C8BF2743EE55}"/>
                  <msink:destinationLink direction="with" ref="{A90729CA-B214-420A-B11E-A7AD69AFCB80}"/>
                </msink:context>
              </emma:interpretation>
              <emma:one-of disjunction-type="recognition" id="oneOf0">
                <emma:interpretation id="interp0" emma:lang="it-IT" emma:confidence="0">
                  <emma:literal>Top</emma:literal>
                </emma:interpretation>
                <emma:interpretation id="interp1" emma:lang="it-IT" emma:confidence="0">
                  <emma:literal>T Y</emma:literal>
                </emma:interpretation>
                <emma:interpretation id="interp2" emma:lang="it-IT" emma:confidence="0">
                  <emma:literal>T .</emma:literal>
                </emma:interpretation>
                <emma:interpretation id="interp3" emma:lang="it-IT" emma:confidence="0">
                  <emma:literal>Top:</emma:literal>
                </emma:interpretation>
                <emma:interpretation id="interp4" emma:lang="it-IT" emma:confidence="0">
                  <emma:literal>T y</emma:literal>
                </emma:interpretation>
              </emma:one-of>
            </emma:emma>
          </inkml:annotationXML>
          <inkml:trace contextRef="#ctx0" brushRef="#br0">12543-6777 0,'0'236'0,"0"78"15,-26 53 1,-26-1-1,52-52 1,0-52 0,0-26-1,0-105 32,-26-53-47,-27-104 31,-78-183-15,0-106 0,-26-25-1,157 340 17</inkml:trace>
          <inkml:trace contextRef="#ctx0" brushRef="#br0" timeOffset="278.955">11156-6725 0,'235'-131'0,"53"105"15,26 26-15,105 53 16,0-27-1,-78 0 1,-79 0 0,-79-26-1,-131 0 1,-78-26 0,-79-53-1,105 79 1</inkml:trace>
          <inkml:trace contextRef="#ctx0" brushRef="#br0" timeOffset="1692.1335">17807-4892 0,'104'0'0,"27"53"0,53-27 16,51 26-16,53-26 15,0-26 1,27-26 0,-54 26-1,-25-26 1,-53 26-1,-78 0 1,-79 0 0,-52 0-1,-52 0 1,-106-26 0,1-26-1,52-1 1,26 1 15,79-27-31,79 53 31,25 26-31,53 0 32,52 79-17,53-1 1,-27 27-1,27 0 1,-26-1 0,-53-25-1,-105-53 1,-52 0 0,-105 27-1,-156-1 1,-158 27-1,-184 104 1,603-183 0</inkml:trace>
          <inkml:trace contextRef="#ctx0" brushRef="#br1" timeOffset="10083.5024">19797-3713 0,'-53'104'0,"-51"54"16,-27-1-16,52-79 15,27-52 1,52-26 0,26-26-1,53-105 17,25 0-17,27-26 1,-26 79-1,-53 25 17,27 27-17,-27 52 1,27 27 0,-27 25-1,27-25 1,-1-27-1,-78 0 1,0 0 0,-52-26-1,-131 53 1,-53-1 0,236-52-1</inkml:trace>
        </inkml:traceGroup>
      </inkml:traceGroup>
    </inkml:traceGroup>
  </inkml:traceGroup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1:51.25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6211907-F493-42BA-995D-638BBC7AA3D5}" emma:medium="tactile" emma:mode="ink">
          <msink:context xmlns:msink="http://schemas.microsoft.com/ink/2010/main" type="writingRegion" rotatedBoundingBox="8379,7095 10657,7095 10657,7593 8379,7593"/>
        </emma:interpretation>
      </emma:emma>
    </inkml:annotationXML>
    <inkml:traceGroup>
      <inkml:annotationXML>
        <emma:emma xmlns:emma="http://www.w3.org/2003/04/emma" version="1.0">
          <emma:interpretation id="{0184AB13-865D-4E11-8EB6-8DBCD3A9255B}" emma:medium="tactile" emma:mode="ink">
            <msink:context xmlns:msink="http://schemas.microsoft.com/ink/2010/main" type="paragraph" rotatedBoundingBox="8379,7095 10657,7095 10657,7593 8379,759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6F74BB1-B804-443D-8919-41DE54FED2A1}" emma:medium="tactile" emma:mode="ink">
              <msink:context xmlns:msink="http://schemas.microsoft.com/ink/2010/main" type="line" rotatedBoundingBox="8379,7095 10657,7095 10657,7593 8379,7593"/>
            </emma:interpretation>
          </emma:emma>
        </inkml:annotationXML>
        <inkml:traceGroup>
          <inkml:annotationXML>
            <emma:emma xmlns:emma="http://www.w3.org/2003/04/emma" version="1.0">
              <emma:interpretation id="{14CD9F23-DAA9-445A-9040-575BD35B3644}" emma:medium="tactile" emma:mode="ink">
                <msink:context xmlns:msink="http://schemas.microsoft.com/ink/2010/main" type="inkWord" rotatedBoundingBox="8379,7095 10657,7095 10657,7593 8379,7593"/>
              </emma:interpretation>
              <emma:one-of disjunction-type="recognition" id="oneOf0">
                <emma:interpretation id="interp0" emma:lang="it-IT" emma:confidence="0">
                  <emma:literal>-</emma:literal>
                </emma:interpretation>
                <emma:interpretation id="interp1" emma:lang="it-IT" emma:confidence="0">
                  <emma:literal>_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~</emma:literal>
                </emma:interpretation>
                <emma:interpretation id="interp4" emma:lang="it-IT" emma:confidence="0">
                  <emma:literal>s</emma:literal>
                </emma:interpretation>
              </emma:one-of>
            </emma:emma>
          </inkml:annotationXML>
          <inkml:trace contextRef="#ctx0" brushRef="#br0">5656 681 0,'131'26'15,"78"-26"-15,79 0 16,0 0 0,26 27-1,-104-27 1,-27 26 0,-104 0-1,-79-26 16,-79-79-15,-26-25 0,53 25-1,26 0 1,26 53 0,52 52-1,-26 1 1,53-1-1,104 26 1,27 1 0,-27 25-1,-78-52 17,-105 1-32,0-1 31,-79 26-31,-52 0 15,0 1 1,79-106 15,131-77-15,-79 130 0</inkml:trace>
        </inkml:traceGroup>
      </inkml:traceGroup>
    </inkml:traceGroup>
  </inkml:traceGroup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3:21.89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8A2029A-2F44-4C6F-A8BF-8D4FAAD55F29}" emma:medium="tactile" emma:mode="ink">
          <msink:context xmlns:msink="http://schemas.microsoft.com/ink/2010/main" type="writingRegion" rotatedBoundingBox="2894,6854 30973,7048 30894,18483 2815,18288"/>
        </emma:interpretation>
      </emma:emma>
    </inkml:annotationXML>
    <inkml:traceGroup>
      <inkml:annotationXML>
        <emma:emma xmlns:emma="http://www.w3.org/2003/04/emma" version="1.0">
          <emma:interpretation id="{D69F3CC5-5907-46F5-92E8-30B26DDF8BEE}" emma:medium="tactile" emma:mode="ink">
            <msink:context xmlns:msink="http://schemas.microsoft.com/ink/2010/main" type="paragraph" rotatedBoundingBox="5090,11495 6971,6683 8197,7163 6316,1197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7C35D9E-30B8-4843-B9BD-44C0E917698B}" emma:medium="tactile" emma:mode="ink">
              <msink:context xmlns:msink="http://schemas.microsoft.com/ink/2010/main" type="line" rotatedBoundingBox="5090,11495 6971,6683 8197,7163 6316,11975"/>
            </emma:interpretation>
          </emma:emma>
        </inkml:annotationXML>
        <inkml:traceGroup>
          <inkml:annotationXML>
            <emma:emma xmlns:emma="http://www.w3.org/2003/04/emma" version="1.0">
              <emma:interpretation id="{5159C734-9FCB-4ADB-8EF7-9A9EE319DAD8}" emma:medium="tactile" emma:mode="ink">
                <msink:context xmlns:msink="http://schemas.microsoft.com/ink/2010/main" type="inkWord" rotatedBoundingBox="5090,11495 6971,6683 8197,7163 6316,11975">
                  <msink:destinationLink direction="with" ref="{EAEBA03D-C7FC-4D36-AC73-B0AE0DC31BDF}"/>
                </msink:context>
              </emma:interpretation>
              <emma:one-of disjunction-type="recognition" id="oneOf0">
                <emma:interpretation id="interp0" emma:lang="it-IT" emma:confidence="0">
                  <emma:literal>,</emma:literal>
                </emma:interpretation>
                <emma:interpretation id="interp1" emma:lang="it-IT" emma:confidence="0">
                  <emma:literal>l</emma:literal>
                </emma:interpretation>
                <emma:interpretation id="interp2" emma:lang="it-IT" emma:confidence="0">
                  <emma:literal>:</emma:literal>
                </emma:interpretation>
                <emma:interpretation id="interp3" emma:lang="it-IT" emma:confidence="0">
                  <emma:literal>"</emma:literal>
                </emma:interpretation>
                <emma:interpretation id="interp4" emma:lang="it-IT" emma:confidence="0">
                  <emma:literal>;</emma:literal>
                </emma:interpretation>
              </emma:one-of>
            </emma:emma>
          </inkml:annotationXML>
          <inkml:trace contextRef="#ctx0" brushRef="#br0">4819-5206 0,'0'26'0,"26"105"0,-52 26 16,26 27-1,0-1 1,26-26 0,-52-26-1,26-26 1,0-53 0,0-26-1,-27-52 1,54-105-1,25-26 1,-26-79 0,-26 236-1</inkml:trace>
          <inkml:trace contextRef="#ctx0" brushRef="#br0" timeOffset="-559.9476">3169-3451 0,'0'78'0,"0"79"0,-26 53 15,-27 52 16,27-27-31,26 1 16,0 0 0,-26-1-1,26 1 1,0-27 0,0-25-1,26-53 1,0-53 15,-26-25-15,0-53-1,0 0 1,0 0 0,0 0-1,0 0 1,0 0-1,0-27 1,0 27 0,0 0-1,0 0 1,0 0 0,0 0 15,0 0-16,-26 27 1,26 25 0,26 27-1,1-53 1,51 0 0,-25-52-1,-27 0 1,0-53-1,-78-26 1,-27 27 0,-26-1-1,0 79 1,27 26 0,52 27-1,26 51 1,52 1-1,79-26 1,-52-53 15,-1-52-15,-52-105 0,1-79-1,-27 210 1</inkml:trace>
          <inkml:trace contextRef="#ctx0" brushRef="#br0" timeOffset="435.5148">4766-5415 0,'26'-27'0,"-78"-25"0,-26 26 16,-53 0-16,26 52 0,26 0 0,53 26 16,26 1-1,105 25 1,26-78-1,0 0 1,-53-52 0,-52 0-1,-26-53 1,-104 26 0,51 1-1,53 78 1</inkml:trace>
        </inkml:traceGroup>
      </inkml:traceGroup>
    </inkml:traceGroup>
    <inkml:traceGroup>
      <inkml:annotationXML>
        <emma:emma xmlns:emma="http://www.w3.org/2003/04/emma" version="1.0">
          <emma:interpretation id="{2848EE9E-FC92-466B-AD94-09E156D80AB0}" emma:medium="tactile" emma:mode="ink">
            <msink:context xmlns:msink="http://schemas.microsoft.com/ink/2010/main" type="paragraph" rotatedBoundingBox="2879,12070 31056,12959 30870,18848 2693,1795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48A3D9C-0049-4367-9A01-BDA2F833F46F}" emma:medium="tactile" emma:mode="ink">
              <msink:context xmlns:msink="http://schemas.microsoft.com/ink/2010/main" type="line" rotatedBoundingBox="2879,12070 30442,12940 30340,16180 2777,15309"/>
            </emma:interpretation>
          </emma:emma>
        </inkml:annotationXML>
        <inkml:traceGroup>
          <inkml:annotationXML>
            <emma:emma xmlns:emma="http://www.w3.org/2003/04/emma" version="1.0">
              <emma:interpretation id="{722DDEB4-B4B6-4406-A9F7-B9E470DB54E6}" emma:medium="tactile" emma:mode="ink">
                <msink:context xmlns:msink="http://schemas.microsoft.com/ink/2010/main" type="inkWord" rotatedBoundingBox="2868,12401 12440,12704 12355,15401 2783,15099"/>
              </emma:interpretation>
              <emma:one-of disjunction-type="recognition" id="oneOf1">
                <emma:interpretation id="interp5" emma:lang="it-IT" emma:confidence="0">
                  <emma:literal>Risposta</emma:literal>
                </emma:interpretation>
                <emma:interpretation id="interp6" emma:lang="it-IT" emma:confidence="0">
                  <emma:literal>Risposte</emma:literal>
                </emma:interpretation>
                <emma:interpretation id="interp7" emma:lang="it-IT" emma:confidence="0">
                  <emma:literal>Risposto</emma:literal>
                </emma:interpretation>
                <emma:interpretation id="interp8" emma:lang="it-IT" emma:confidence="0">
                  <emma:literal>Risposti</emma:literal>
                </emma:interpretation>
                <emma:interpretation id="interp9" emma:lang="it-IT" emma:confidence="0">
                  <emma:literal>Risposa</emma:literal>
                </emma:interpretation>
              </emma:one-of>
            </emma:emma>
          </inkml:annotationXML>
          <inkml:trace contextRef="#ctx0" brushRef="#br0" timeOffset="-53507.0406">0 345 0,'27'79'15,"25"104"-15,-52 79 0,0 0 16,0-26 0,-26-1 15,26-104-31,0-78 31,0-53-31,0-26 31,0-105-15,26-184 0,0 1-1,0 26 1,27 52-1,52 27 1,78 52 0,26 52-1,27 105 1,0 79 0,-1 52-1,-104-1 16,-78 28-15,-80-54 0,-156 1-16,-53-26 15,1-27 1,25 0 0,106 1-1,104-1 16,52 53-15,131 78 0,1 0-1,-1 27 1,-52-53 0,-53-26-1,-51-79 1,-54-52-1,1-104 1,52-106 0,-26 210-1</inkml:trace>
          <inkml:trace contextRef="#ctx0" brushRef="#br0" timeOffset="-52915.0157">2148 607 0,'0'0'0</inkml:trace>
          <inkml:trace contextRef="#ctx0" brushRef="#br0" timeOffset="-53260.1212">2122 1550 0,'52'314'15,"-52"-235"-15,26-27 31,-26-104-15,52-79 0,-52 131-1</inkml:trace>
          <inkml:trace contextRef="#ctx0" brushRef="#br0" timeOffset="-52572.8255">3352 1157 0,'-157'-78'0,"0"52"0,-26 26 16,52 52-1,78-26 1,106 53-1,78 25 1,104 1 0,80 26-1,-80 0 1,-78-26 0,-130-27-1,-106-25 1,-130 25-1,-53-52 1,26 1 0,105-27-1,105-53 1,131-52 15,130-52-15,-235 157-16</inkml:trace>
          <inkml:trace contextRef="#ctx0" brushRef="#br0" timeOffset="-51515.1497">4321 1079 0,'26'157'16,"-26"26"-16,-26 79 31,26 0-15,0 78 0,26-130-1,-26-79 1,0-79-1,0-78 1,-26-131 0,0-210-1,26 53 1,-26 26 0,26 105-1,26 78 1,79-26-1,52 52 1,52 79 0,1 53-1,-1 51 1,-130-25 0,-79 0 15,-79-27-16,-104-26 1,-53-26 0,27 0-1,78 0 1,105-26 0,130 0-1,106 0 1,26-1-1,-27 80 1,-52-1 0,-78 79-1,-53-79 1,26 27 0,1-27-1,25 27 1,27-53-1,52-52 32,0-26-47,-26-53 16,-79 26 0,-25-78-1,-80 26 1,-78 26 15,0 53-15,-26 78-1,53 53 1,25 26 0,79 25-1,105 1 1,78-78-1,53-106 1,-27 1 0,-209 52-1</inkml:trace>
          <inkml:trace contextRef="#ctx0" brushRef="#br0" timeOffset="-51032.9726">6730 1236 0,'53'0'16,"51"-26"-16,27-1 0,-52 27 0,-27-26 15,-104 26 16,-53-26-15,-52 26 0,0 26-1,52 0 1,105 1 0,79 77-1,130 27 1,27 0-1,-53-26 1,-104-26 0,-106-53-1,-51 26 1,-105-26 0,-1-52-1,106-52 1,130-53-1,53-79 1,-105 210 0</inkml:trace>
          <inkml:trace contextRef="#ctx0" brushRef="#br0" timeOffset="-50006.402">7778 84 0,'0'26'0,"0"105"0,-27 104 16,1 53-1,26 1 1,26-28-1,1-51 1,-54-79 0,1-79-1,-52-78 17,-27-157-32,26-79 15,-52 52 1,53 27-1,26 104 1,104 79 15,105 0-15,105 0 0,26 0-1,-26 27 1,-79-1-1,-52-26 1,-131 0 0,-79 0-1,-25 26 1,-27 53 0,52 52-1,53 78 1,52-104-1,131 52 1,0-52 0,27-53-1,-1-52 1,-52-52 0,-79-27-1,-52-78 1,-104 26 15,-54 0-15,-51 79-1,78 52 1,53 26 0,78 52 30,288 210-46,-105-183 16,-26-26 0,-52-27-1,-79-26 1,0 1 0,26-1-1,1 52 1,25-25-1,27-27 1,26-79 15,-131 53-15</inkml:trace>
        </inkml:traceGroup>
        <inkml:traceGroup>
          <inkml:annotationXML>
            <emma:emma xmlns:emma="http://www.w3.org/2003/04/emma" version="1.0">
              <emma:interpretation id="{CBD120F2-02AE-47A3-B410-0D945CF04E49}" emma:medium="tactile" emma:mode="ink">
                <msink:context xmlns:msink="http://schemas.microsoft.com/ink/2010/main" type="inkWord" rotatedBoundingBox="13225,12396 23090,12708 22987,15948 13122,15636"/>
              </emma:interpretation>
              <emma:one-of disjunction-type="recognition" id="oneOf2">
                <emma:interpretation id="interp10" emma:lang="it-IT" emma:confidence="0">
                  <emma:literal>impulsiva</emma:literal>
                </emma:interpretation>
                <emma:interpretation id="interp11" emma:lang="it-IT" emma:confidence="0">
                  <emma:literal>impulsive</emma:literal>
                </emma:interpretation>
                <emma:interpretation id="interp12" emma:lang="it-IT" emma:confidence="0">
                  <emma:literal>impulsivo</emma:literal>
                </emma:interpretation>
                <emma:interpretation id="interp13" emma:lang="it-IT" emma:confidence="0">
                  <emma:literal>impulsivi</emma:literal>
                </emma:interpretation>
                <emma:interpretation id="interp14" emma:lang="it-IT" emma:confidence="0">
                  <emma:literal>"impulsiva</emma:literal>
                </emma:interpretation>
              </emma:one-of>
            </emma:emma>
          </inkml:annotationXML>
          <inkml:trace contextRef="#ctx0" brushRef="#br0" timeOffset="-49648.6577">10684 1026 0,'79'105'16,"-105"0"-16,-1 52 0,27 0 31,53-26-15,-1-26-16,1-105 15,-1-157 16,0-105-15,-52 262 15</inkml:trace>
          <inkml:trace contextRef="#ctx0" brushRef="#br0" timeOffset="-49493.1167">10370-100 0,'26'105'0,"0"-53"0,-26-52 16</inkml:trace>
          <inkml:trace contextRef="#ctx0" brushRef="#br0" timeOffset="-48793.1822">11260 712 0,'157'262'0,"-157"-79"16,-26 1-1,26-27 1,26-53 0,1-77-1,-27-27 1,26-27 0,52-130-1,1-52 1,26 104 15,-53 53-31,0 52 16,1 26-1,-1 79 1,-26 26 0,0-27-1,1-51 1,-1-27 15,52-52-15,53-105-1,0 0 1,0-26 0,-105 157-1,1 0 1,25 78-1,-26 79 1,0 27 0,27-53-1,-1-53 17,53-104-17,26-131 1,-27-26-1,1-27 1,-105 210 0</inkml:trace>
          <inkml:trace contextRef="#ctx0" brushRef="#br0" timeOffset="-47875.4634">13355 1053 0,'157'314'0,"-131"-52"15,-26 52 1,0 0 0,0-104-1,0-80 1,0-77 0,0-53-1,-26-105 1,52-157-1,1-52 17,-1-79-17,26 210 1,27 78 0,25 27-1,54 78 16,25 78-31,-26 53 16,-52 0 0,-53-52 15,-78-53-31,-131-26 16,-53-53-1,1 1 1,52 0 15,131 25-15,156-51 15,80 26-15,52 25-1,-53 1 1,-52 26-1,-104 53 1,-53-53 0,0 52-1,-26 0 1,-1 79 0,54-26-1,51 0 1,53-27-1,26-52 1,0-52 15,-52-26-15,-53-27-16,-78-52 31,-26 53-15,-1-1-1,1 27 1,52 26 0,52 0-1,27-53 1,-79 79 0</inkml:trace>
          <inkml:trace contextRef="#ctx0" brushRef="#br0" timeOffset="-41884.2505">11705 2597 0,'79'27'0,"52"-1"16,52-26-16,27 0 0,-27 0 15,-26 26 1,-105 0 0,-52-26-1,-130 26 1,-54-26 15,-25 27-15,-27-1-1,53 26 1,78 27 0,53-27-1,104-26 1,158 27-1,25-1 1,27-26 0,-26 0-1,-105-26 1,-79-52 0,-52 52-1</inkml:trace>
          <inkml:trace contextRef="#ctx0" brushRef="#br0" timeOffset="-47456.5027">15790 5 0,'53'105'0,"-27"78"0,0 105 16,-26 210 0,26-184-1,1-26 1,-27-79-1,26-78 1,-26-78 0,0-79-1,0-105 17,26-26-17,0-27 1,-26 184-1</inkml:trace>
          <inkml:trace contextRef="#ctx0" brushRef="#br0" timeOffset="-46865.4469">16419 1367 0,'183'104'0,"-52"-25"0,26 0 16,-52 52 0,-53-27-1,-78-25 1,-52-1 0,-80-51-1,1-1 16,-26-26-15,157-26 0,104-53-1,106 0 1,25 1 0,1-1-1,-53 27 1,-79 78-1,-51 0 1,-27 1 0,26 25-1,-26 26 1,0 27 0,0-79 15,26 27-16,0-53 1,-26-79 0,26-52-1,-52-78 1,26 209 0</inkml:trace>
          <inkml:trace contextRef="#ctx0" brushRef="#br0" timeOffset="-46709.9059">17283 764 0,'26'79'0,"27"-27"0,-1-25 15,-52-27-15</inkml:trace>
          <inkml:trace contextRef="#ctx0" brushRef="#br0" timeOffset="-46331.7485">17702 1419 0,'209'393'0,"-156"-262"15,25-53 1,1-78 0,-27 0-1,-26-52 1,27-79 0,-1-105-1,27 53 1,-27 78-1,1 53 1,-27 26 0,0 52 15,-26 79-15,-26-27-1,52-25 1,-26-53-1</inkml:trace>
          <inkml:trace contextRef="#ctx0" brushRef="#br0" timeOffset="-45849.5714">18828 2126 0,'262'131'0,"-131"-131"16,0-52-1,-27-27 1,-51-52 0,-53 0-1,-105 27 1,-52 51 0,-26 53-1,52 26 16,52 79-15,131 52 0,79-26 15,53-26-31,-53-27 31,0-25-15,-53-27-1,1 26 1,-27-25 0,27 25-1,52-26 1,-27-26 0,53-52-1,-157 52 1</inkml:trace>
        </inkml:traceGroup>
        <inkml:traceGroup>
          <inkml:annotationXML>
            <emma:emma xmlns:emma="http://www.w3.org/2003/04/emma" version="1.0">
              <emma:interpretation id="{137DD507-94B4-40BE-8F15-A95C101E1569}" emma:medium="tactile" emma:mode="ink">
                <msink:context xmlns:msink="http://schemas.microsoft.com/ink/2010/main" type="inkWord" rotatedBoundingBox="23713,13314 30424,13526 30369,15243 23659,15031"/>
              </emma:interpretation>
              <emma:one-of disjunction-type="recognition" id="oneOf3">
                <emma:interpretation id="interp15" emma:lang="it-IT" emma:confidence="0">
                  <emma:literal>terreno</emma:literal>
                </emma:interpretation>
                <emma:interpretation id="interp16" emma:lang="it-IT" emma:confidence="0">
                  <emma:literal>terremo</emma:literal>
                </emma:interpretation>
                <emma:interpretation id="interp17" emma:lang="it-IT" emma:confidence="0">
                  <emma:literal>Faremo</emma:literal>
                </emma:interpretation>
                <emma:interpretation id="interp18" emma:lang="it-IT" emma:confidence="0">
                  <emma:literal>trarremo</emma:literal>
                </emma:interpretation>
                <emma:interpretation id="interp19" emma:lang="it-IT" emma:confidence="0">
                  <emma:literal>Ferrero</emma:literal>
                </emma:interpretation>
              </emma:one-of>
            </emma:emma>
          </inkml:annotationXML>
          <inkml:trace contextRef="#ctx0" brushRef="#br0" timeOffset="-45258.5156">20844 1288 0,'262'0'16,"-52"26"-16,25-26 0,-78 27 15,-52-27 17,-26 0-17,-53 0 1,-26 0 0</inkml:trace>
          <inkml:trace contextRef="#ctx0" brushRef="#br0" timeOffset="-45445.1648">21263 764 0,'105'262'0,"-131"-26"0,26 26 15,26 104 16,52-78-15,-51-183 0,-27-52-1,-27-53 1,-51-131 0,-27-79-1,-26-25 1,0-1-1,131 236 1</inkml:trace>
          <inkml:trace contextRef="#ctx0" brushRef="#br0" timeOffset="-43407.5777">21918 1995 0,'314'210'0,"-157"-184"16,0-52 0,-26-53-1,-78-52 16,-80 26-15,-77 27 0,-27 26-1,0 78 1,52 26 0,79 105-1,79-26 1,52-26-1,52-53 1,0-52 0,-52-105-1,-52 1 17,-27-80-17,-78 54 1,-26 25-1,25 26 1,27 53 0,53 0-1,78 52 1,0 0 0,-27 0-1,-25 1 1,-79-1-1,-26-26 1,-27 26 0,1 26-1,52 27 1,26 52 0,79 0-1,0 26 1,26-52 15,-27-53-15,1-131-1,-26 27 1,-1-27 0,-78-130-1,-52 26 1,-27 52-1,1 0 1,52 78 0,26 27-1,78 52 1,79 27 0,0 25-1,0 1 1,-52-53-1,-79 0 1,-26-26 0,-26 0 15,-52 53-15,-1 51-1,53 27 1,26-52-1,78 52 1,53-53 0,26-51-1,1-54 1,-27-51 0,-27-53-1,-78-26 1,-26 0-1,-52 52 1,-26 79 0,25 26-1,27 78 1,52 27 0,53 52-1,25-26 1,27-52 15,26-53-15,-52-52-1,0-79 1,-26 0 0,-53-26-1,0 79 1,-26 26-1,52 52 1,27 79 0,-1 26-1,1 26 1,26-53 0,-1-77-1,1-27 1,-26-27-1,-1-25 1,-25 52 0,25 26-1,27 53 17,26 26-17,52-1 1,-26-25-1,0-53 1,-52-78 0,-52-53-1,-53-78 1,-53 25 0,-25 54-1,-1 25 1,0 53-1,53 52 1,-26 79 0,26 52-1,26-157 1</inkml:trace>
        </inkml:traceGroup>
      </inkml:traceGroup>
      <inkml:traceGroup>
        <inkml:annotationXML>
          <emma:emma xmlns:emma="http://www.w3.org/2003/04/emma" version="1.0">
            <emma:interpretation id="{81605EB6-36A4-4DCC-84E6-E5216C6666CC}" emma:medium="tactile" emma:mode="ink">
              <msink:context xmlns:msink="http://schemas.microsoft.com/ink/2010/main" type="line" rotatedBoundingBox="5405,15685 30912,15862 30894,18483 5387,18306"/>
            </emma:interpretation>
          </emma:emma>
        </inkml:annotationXML>
        <inkml:traceGroup>
          <inkml:annotationXML>
            <emma:emma xmlns:emma="http://www.w3.org/2003/04/emma" version="1.0">
              <emma:interpretation id="{33721D9A-9928-4180-9A37-B555F1D0709A}" emma:medium="tactile" emma:mode="ink">
                <msink:context xmlns:msink="http://schemas.microsoft.com/ink/2010/main" type="inkWord" rotatedBoundingBox="5401,16306 10586,16342 10575,17894 5390,17858"/>
              </emma:interpretation>
              <emma:one-of disjunction-type="recognition" id="oneOf4">
                <emma:interpretation id="interp20" emma:lang="it-IT" emma:confidence="0">
                  <emma:literal>serie</emma:literal>
                </emma:interpretation>
                <emma:interpretation id="interp21" emma:lang="it-IT" emma:confidence="0">
                  <emma:literal>Serie</emma:literal>
                </emma:interpretation>
                <emma:interpretation id="interp22" emma:lang="it-IT" emma:confidence="0">
                  <emma:literal>seria</emma:literal>
                </emma:interpretation>
                <emma:interpretation id="interp23" emma:lang="it-IT" emma:confidence="0">
                  <emma:literal>Serse</emma:literal>
                </emma:interpretation>
                <emma:interpretation id="interp24" emma:lang="it-IT" emma:confidence="0">
                  <emma:literal>seri</emma:literal>
                </emma:interpretation>
              </emma:one-of>
            </emma:emma>
          </inkml:annotationXML>
          <inkml:trace contextRef="#ctx0" brushRef="#br0" timeOffset="-41022.9444">3536 3802 0,'52'-26'16,"-104"0"-16,-158 52 0,-52 52 0,27-25 15,77 25-15,106-52 32,52 1-32,105 25 31,78 0-15,79 1-1,-79 52 1,-26 25-1,-78-25 1,-79 26 0,-105 0-1,-78-52 1,-27-27 0,-25 0-1,51-25 1,80-54-1,77 27 1,80-104 0,104-1-1,52 0 17,1 0-32,-210 105 15</inkml:trace>
          <inkml:trace contextRef="#ctx0" brushRef="#br0" timeOffset="-40011.9279">3928 4640 0,'157'131'0,"-52"-105"0,0-26 16,26-52-1,0-53 1,-26 0 0,-53 0-1,-78 1 1,-53 25 0,-26 27-1,-26 78 1,27 53-1,51 25 1,53 53 15,53 27-31,51-27 16,27-52 0,27-79-1,-28-52 1,-25-53-1,-26-52 17,-53-26-17,0 0 1,0 78 0,-26 27-1,0 52 1,0 0-1,0 0 1,0 131 0,0 26-1,0 26 1,53-52 0,-27 0-1,26-79 16,1-78-15,-1-78 0,-26-54-1,0 27 1,1 53 0,-27-1-1,-27 1 1,27 25-1,-26 27 1,26 26 0,0 0-1,53-26 1,51 26 0,1-52-1,26 52 1,0 26-1,-26-26 1,-79 0 0,-52 0-1,-27-26 17,1 26-17,52 0 1</inkml:trace>
          <inkml:trace contextRef="#ctx0" brushRef="#br0" timeOffset="-39576.4131">6128 3828 0,'52'0'0,"1"105"0,-1-27 16,0 1-16,-52-79 15</inkml:trace>
          <inkml:trace contextRef="#ctx0" brushRef="#br0" timeOffset="-39716.4">6180 4823 0,'79'184'0,"-79"-80"31,-26 1-31,26-26 16,-27-53-1,1-105 1,26-78 0,-26-79 15,26 236-31</inkml:trace>
          <inkml:trace contextRef="#ctx0" brushRef="#br0" timeOffset="-39203.1147">6730 4718 0,'288'53'16,"-209"-79"-16,-27-79 31,-26-26-15,-52 0 0,-52 26-1,-27 79 1,0 52-1,27 53 1,51 52 0,54 26-1,51 26 1,79-26 0,0-52-1,27-53 1,-53-25-1,-1-106 1,-25-26 0,-105 105-1</inkml:trace>
        </inkml:traceGroup>
        <inkml:traceGroup>
          <inkml:annotationXML>
            <emma:emma xmlns:emma="http://www.w3.org/2003/04/emma" version="1.0">
              <emma:interpretation id="{FB73867E-21FE-4B32-B897-E2794A236034}" emma:medium="tactile" emma:mode="ink">
                <msink:context xmlns:msink="http://schemas.microsoft.com/ink/2010/main" type="inkWord" rotatedBoundingBox="12024,15966 21709,16033 21692,18419 12008,18352"/>
              </emma:interpretation>
              <emma:one-of disjunction-type="recognition" id="oneOf5">
                <emma:interpretation id="interp25" emma:lang="it-IT" emma:confidence="0">
                  <emma:literal>coefficienti</emma:literal>
                </emma:interpretation>
                <emma:interpretation id="interp26" emma:lang="it-IT" emma:confidence="0">
                  <emma:literal>Coefficienti</emma:literal>
                </emma:interpretation>
                <emma:interpretation id="interp27" emma:lang="it-IT" emma:confidence="0">
                  <emma:literal>coefficiente</emma:literal>
                </emma:interpretation>
                <emma:interpretation id="interp28" emma:lang="it-IT" emma:confidence="0">
                  <emma:literal>Coefficiente</emma:literal>
                </emma:interpretation>
                <emma:interpretation id="interp29" emma:lang="it-IT" emma:confidence="0">
                  <emma:literal>sofficini</emma:literal>
                </emma:interpretation>
              </emma:one-of>
            </emma:emma>
          </inkml:annotationXML>
          <inkml:trace contextRef="#ctx0" brushRef="#br0" timeOffset="-38409.8556">9951 4064 0,'-340'0'0,"156"78"15,27 27 1,52 26-1,105 0 1,105 0 0,52-26-1,53-27 1,-27-52 0,-26 1-1,-78-27 1,-53 0-1,-26 26 1,26-26 0,26 52-1,27-26 1,52-26 0,26-26 15,-52-52-16,-27-27 1,-51-52 0,-80 26-1,-52 52 1,-25 27 0,-1 52-1,52 52 1,53 27-1,52 26 1,79-1 0,52-51-1,26-80 1,-26-25 0,-157 52-1</inkml:trace>
          <inkml:trace contextRef="#ctx0" brushRef="#br0" timeOffset="-36895.2763">11182 4745 0,'78'0'16,"27"-27"0,52-103-16,-131 77 0,-52 1 15,-26 26 32,-53 26-47,0 52 16,27 105-1,78-26 17,78 0-32,79-52 15,27-79 1,25-79 15,1-104-31,-79-79 31,0-52-31,-79-1 32,-52 184-17,26 53 1,-26 52 0,0 26-1,0 26 1,0 210-1,0 52 1,26 52 0,53 0-1,-27-25 1,1-54 0,-27-77 15,-52-53-16,-53-79-15,-26-52 16,-26-26 0,0-26-1,53-53 1,78-52 0,78-27 15,53-77-16,26-28 1,1 1 0,-54 0-1,-51 53 17,-27 130-32,0-26 15,-26 105 1,0 26-1,26 78 1,27 132 0,-1 52-1,53 52 1,-1 0 15,1 0-31,-26-52 16,-53-52-1,-26-79 1,-79-53 31,-78-104-47,-26-79 16,26-52-1,-26-52 1,52-27-1,26 0 1,53 79 0,104 105-1,105 78 1,52-26 15,80 26-31,-28 0 16,-51-26-1,-53-78 1,-105-1 0,-52 1-1,-52 52 1,26 52 15,0 26-15,26 79-1,26 26 1,26-26 0,53-26 15,-27-105-31,27-105 16,-26-78-1,-79 183 1</inkml:trace>
          <inkml:trace contextRef="#ctx0" brushRef="#br0" timeOffset="-36688.2135">13748 3671 0,'26'0'0,"79"79"0,26-27 0,-131-52 15</inkml:trace>
          <inkml:trace contextRef="#ctx0" brushRef="#br0" timeOffset="-36190.4823">14638 4535 0,'210'53'0,"-210"-106"0,-105 1 16,-26 52-16,0 52 0,26 53 0,53 0 16,104 26-16,53-27 15,52-51 1,0-53 0,0-53-1,-26-25 1,-26-1-1,-79 53 1,-26 0 0,0 26-1,26 52 1,27 79 15,-1-26-15,27-27-1,-1-51 1,27-106 0,-79-130-1,-26 209 1</inkml:trace>
          <inkml:trace contextRef="#ctx0" brushRef="#br0" timeOffset="-35910.5085">15136 3881 0,'0'0'0</inkml:trace>
          <inkml:trace contextRef="#ctx0" brushRef="#br0" timeOffset="-35241.6822">15843 4745 0,'235'52'0,"-156"-78"0,26-53 16,-79-78 0,-52 52-1,-53 27 1,-26 52 0,27 78-1,-27 53 16,53 52-31,26-26 16,104 52 0,53-52-1,26-52 1,0-53 0,-26-79-1,-26-77 1,-53-1 15,-52 26-15,0 52-1,0 53 1,0 27 0,0 77-1,27 27 1,25-26-1,0-26 1,1-53 0,25-79-1,1-25 1,-27-27 0,-26 53-1,-26 52 1,0 0-1,0 26 1,53 79 0,-1 52 15,0-26-31,27-53 16,26-104 15,-1-131-16,-104 157 1</inkml:trace>
          <inkml:trace contextRef="#ctx0" brushRef="#br0" timeOffset="-34355.0985">17362 3802 0,'340'79'0,"-78"-53"16,52-26 0,-26-26-1,0-27 1,-288 53-1</inkml:trace>
          <inkml:trace contextRef="#ctx0" brushRef="#br0" timeOffset="-34728.3969">17650 3462 0,'52'131'15,"-26"78"-15,-52 79 32,0 52-17,0-25 1,52-53-1,52-79 1,1-105 0,-1-78-1,1-78 1,0-53 0,-53 52-1,-26 79 1,26 0-1,-26 27 1,52 77 0,-26 1-1,27 0 1,-27-79 0,26-78-1,-25-79 1,-1-79 15,-26 210-31</inkml:trace>
          <inkml:trace contextRef="#ctx0" brushRef="#br0" timeOffset="-34588.41">18173 4535 0,'-26'-52'0,"-26"-79"0,52 131 15</inkml:trace>
        </inkml:traceGroup>
        <inkml:traceGroup>
          <inkml:annotationXML>
            <emma:emma xmlns:emma="http://www.w3.org/2003/04/emma" version="1.0">
              <emma:interpretation id="{FFB90B86-C3CD-415E-B3D7-123E9F3D3ED9}" emma:medium="tactile" emma:mode="ink">
                <msink:context xmlns:msink="http://schemas.microsoft.com/ink/2010/main" type="inkWord" rotatedBoundingBox="22606,15805 30912,15862 30895,18347 22588,18290"/>
              </emma:interpretation>
              <emma:one-of disjunction-type="recognition" id="oneOf6">
                <emma:interpretation id="interp30" emma:lang="it-IT" emma:confidence="0">
                  <emma:literal>riflessione</emma:literal>
                </emma:interpretation>
                <emma:interpretation id="interp31" emma:lang="it-IT" emma:confidence="0">
                  <emma:literal>Topless ione</emma:literal>
                </emma:interpretation>
                <emma:interpretation id="interp32" emma:lang="it-IT" emma:confidence="0">
                  <emma:literal>riflessi one</emma:literal>
                </emma:interpretation>
                <emma:interpretation id="interp33" emma:lang="it-IT" emma:confidence="0">
                  <emma:literal>ti flessione</emma:literal>
                </emma:interpretation>
                <emma:interpretation id="interp34" emma:lang="it-IT" emma:confidence="0">
                  <emma:literal>topless ione</emma:literal>
                </emma:interpretation>
              </emma:one-of>
            </emma:emma>
          </inkml:annotationXML>
          <inkml:trace contextRef="#ctx0" brushRef="#br0" timeOffset="-33561.8394">19980 4404 0,'26'393'16,"0"-236"-16,1-26 16,-27-79-1,0-52 1,-27-26 0,-51-105 15,-27-26-16,27 0 1,51 52 0,54 53-1,-1 52 1,105-26 0,0 0-1,-27 52 1,-51-26-1,-27 26 1,0 0 0,0-52-1,53-26 1,-79 52 0</inkml:trace>
          <inkml:trace contextRef="#ctx0" brushRef="#br0" timeOffset="-31565.085">20451 3331 0,'53'26'0,"25"0"0,53-26 0,0-26 16,0-27-16,0 1 16,-52 52-1,-27 26 1,-26 27-1,27-27 1,25 26 0,1 79-1,-1 52 1,-25 79 0,-1 53-1,0 51 1,-52-78-1,27 26 1,-27-78 0,-27-79-1,-25-78 1,0-79 0,-53-79-1,-26-78 16,26 0-15,105 26 0,26-26-1,79 26 1,26 0 0,52 0-1,-26-78 1,1-1-1,-28 53 1,-51-26 0,-79 26-1,-26 78 1,-27 27 15,1 78-31,0 52 31,-1 106-31,1 51 32,52 1-17,0 0-15,79-1 32,25-77-17,27-54 1,0-78-1,0-104 1,-52-27 0,-27-52-1,-78 78 1,26 1 0,0 52-1,-26 52 1,26 26-1,26 79 1,26-26 0,53-26-1,0-27 1,-1-52 15,1-52-15,-26-53-16,-79-26 15,0 52 17,0 1-17,0 52 1,26 26 0,79 26-1,26 78 1,0 1-1,-27 0 1,-51-26 15,-80 51-15,-77-77 0,-1-1-1,26-52 1,79-26-1,27-53 1,25-51 0,27-1-1,-53 26 1,0 52 0,-26 53-1,78-26 1,27 26-1,52 26 17,0 27-32,-78 25 15,-27-25 17,-52 25-32,-52-25 15,0-1 1,-1 0-1,27-25 1,0-27 15,78-53-15,1-51 0,-53 104-1</inkml:trace>
          <inkml:trace contextRef="#ctx0" brushRef="#br0" timeOffset="-33312.9738">20504 4666 0,'78'131'16,"-78"-52"-16,-26-27 0,26-26 15,26-26 17,27-52-17,-53 52-15</inkml:trace>
          <inkml:trace contextRef="#ctx0" brushRef="#br0" timeOffset="-31300.6653">24693 4849 0,'53'53'0,"-27"-27"16,-26 53-16,0-1 0,26-52 16,27-52-1,25-52 1,-52-106 15,-26 184-15</inkml:trace>
          <inkml:trace contextRef="#ctx0" brushRef="#br0" timeOffset="-31129.5702">24772 3959 0,'105'52'16,"-27"1"-16,27 25 0,-105-78 0</inkml:trace>
          <inkml:trace contextRef="#ctx0" brushRef="#br0" timeOffset="-30771.8259">25400 4797 0,'236'262'0,"-131"-262"16,-27-26 0,-25-79-1,-53 0 1,-53-26 0,-51 53-1,-53-1 1,-1 79-1,54 53 1,78-1 0,52 79-1,52-26 1,53-27 0,53-104 15,-27-53-16,-157 79 1</inkml:trace>
          <inkml:trace contextRef="#ctx0" brushRef="#br0" timeOffset="-30118.5537">26186 4457 0,'52'104'0,"-52"-25"0,0 26 16,27-27-1,25 1 1,0-79 0,53 0-1,-53-53 1,27 27 15,-27 0-15,1 52-1,-1 27 1,27-1 0,25 27-1,1-53 1,26-26-1,0 0 1,-26-79 0,-53 1-1,1-53 1,-27 52 15,-26 1-31,0-1 16,0 53 15,-26-27-31,-27 27 16,1 52-1,-1 1 1,53 25 15,53 79-15,78 105-1,78 52 1,79-27 0,-288-261-1</inkml:trace>
        </inkml:traceGroup>
      </inkml:traceGroup>
    </inkml:traceGroup>
  </inkml:traceGroup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4:37.29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E3D2158-F10F-41D1-8647-2C2E7D546E4A}" emma:medium="tactile" emma:mode="ink">
          <msink:context xmlns:msink="http://schemas.microsoft.com/ink/2010/main" type="inkDrawing" rotatedBoundingBox="8767,3637 8856,10289 8763,10290 8674,3639" semanticType="verticalRange" shapeName="Line">
            <msink:sourceLink direction="with" ref="{97A1E08D-75FE-43BF-9E35-EFC9BF15F1C3}"/>
          </msink:context>
        </emma:interpretation>
      </emma:emma>
    </inkml:annotationXML>
    <inkml:trace contextRef="#ctx0" brushRef="#br0">1 0 0,'78'235'0,"-130"106"15,26 25 1,26 53 0,26 79-1,0 52 1,27 78 0,-53 53 15,26-79-16,-52-52-15,26-78 16,-27-53 15,27-27-15,0-130 0,0-78-1,27-132 1,-27-209-1,52-184 1,-52 341 0</inkml:trace>
  </inkml:traceGroup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1:42.05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11991F5-5DC4-4A36-B7C8-C00A221FF7C3}" emma:medium="tactile" emma:mode="ink">
          <msink:context xmlns:msink="http://schemas.microsoft.com/ink/2010/main" type="inkDrawing" rotatedBoundingBox="26529,6005 30928,6137 30923,6291 26524,6158" semanticType="underline" shapeName="Other">
            <msink:sourceLink direction="with" ref="{BC67ECF6-6176-49C7-8974-8E63B1529BB3}"/>
          </msink:context>
        </emma:interpretation>
      </emma:emma>
    </inkml:annotationXML>
    <inkml:trace contextRef="#ctx0" brushRef="#br0">0 68 0,'105'0'0,"52"0"0,79 0 16,104-27-1,79 1 1,79 0-1,25 26 1,1 52 0,26 1-1,-79-1 1,-130 1 0,-158-53-1,-131 0 1,-183-53-1,131 53 1</inkml:trace>
  </inkml:traceGroup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4:38.46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1A99A15-F156-4305-9FBD-093D27BFB730}" emma:medium="tactile" emma:mode="ink">
          <msink:context xmlns:msink="http://schemas.microsoft.com/ink/2010/main" type="inkDrawing" rotatedBoundingBox="10999,72 24663,4212 21824,13582 8160,9441" semanticType="enclosure" shapeName="Other">
            <msink:sourceLink direction="with" ref="{97A1E08D-75FE-43BF-9E35-EFC9BF15F1C3}"/>
          </msink:context>
        </emma:interpretation>
      </emma:emma>
    </inkml:annotationXML>
    <inkml:trace contextRef="#ctx0" brushRef="#br0">0 925 0,'367'-419'0,"-27"288"16,105 26 0,79 27-1,105 52 1,25-1 0,27 27-1,26-26 1,79 26-1,25-26 1,27 0 0,0 0-1,-78 26 1,-80-27 0,-51 54-1,-79-1 1,-131 26-1,-79 27 1,-104-1 0,-79 79 15,-26 27-15,-53 78-1,1 78 1,-27 105-1,1 53 1,-27 78 0,0 26-1,0 53 1,27-1 0,51 1-1,27-27 1,26-52-1,1-78 1,-1-105 0,-53-79-1,-51-78 1,-79-105 15,-53-79-15,-78-26-1,-105-52-15,-105-26 16,-104-1 15,-105-25-15,-105-1 0,-78 27-1,-53-27 1,-52 1-1,-53-27 1,1 26 0,-1 27-1,27 0 1,52 25 0,79 27-1,157 27 16,26-1-15,183-52 0,236-53-1,104-52 17,53 131-17</inkml:trace>
  </inkml:traceGroup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4:38.866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97A1E08D-75FE-43BF-9E35-EFC9BF15F1C3}" emma:medium="tactile" emma:mode="ink">
          <msink:context xmlns:msink="http://schemas.microsoft.com/ink/2010/main" type="writingRegion" rotatedBoundingBox="10568,3644 21481,4199 21152,10688 10239,10133">
            <msink:destinationLink direction="with" ref="{51A99A15-F156-4305-9FBD-093D27BFB730}"/>
            <msink:destinationLink direction="with" ref="{BE3D2158-F10F-41D1-8647-2C2E7D546E4A}"/>
          </msink:context>
        </emma:interpretation>
      </emma:emma>
    </inkml:annotationXML>
    <inkml:traceGroup>
      <inkml:annotationXML>
        <emma:emma xmlns:emma="http://www.w3.org/2003/04/emma" version="1.0">
          <emma:interpretation id="{AE55E144-88EC-47CF-9143-6C950C558A18}" emma:medium="tactile" emma:mode="ink">
            <msink:context xmlns:msink="http://schemas.microsoft.com/ink/2010/main" type="paragraph" rotatedBoundingBox="10568,3644 18417,4043 18358,5198 10510,479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40FB000-CBC3-42BB-8B82-3F6317A2A4EB}" emma:medium="tactile" emma:mode="ink">
              <msink:context xmlns:msink="http://schemas.microsoft.com/ink/2010/main" type="line" rotatedBoundingBox="10568,3644 18417,4043 18358,5198 10510,4799"/>
            </emma:interpretation>
          </emma:emma>
        </inkml:annotationXML>
        <inkml:traceGroup>
          <inkml:annotationXML>
            <emma:emma xmlns:emma="http://www.w3.org/2003/04/emma" version="1.0">
              <emma:interpretation id="{03CFB0CA-58C8-4FB1-B206-4D48AAF30A12}" emma:medium="tactile" emma:mode="ink">
                <msink:context xmlns:msink="http://schemas.microsoft.com/ink/2010/main" type="inkWord" rotatedBoundingBox="10568,3644 18417,4043 18358,5198 10510,4799"/>
              </emma:interpretation>
              <emma:one-of disjunction-type="recognition" id="oneOf0">
                <emma:interpretation id="interp0" emma:lang="it-IT" emma:confidence="0">
                  <emma:literal>Terreno</emma:literal>
                </emma:interpretation>
                <emma:interpretation id="interp1" emma:lang="it-IT" emma:confidence="0">
                  <emma:literal>Terremo</emma:literal>
                </emma:interpretation>
                <emma:interpretation id="interp2" emma:lang="it-IT" emma:confidence="0">
                  <emma:literal>terreno</emma:literal>
                </emma:interpretation>
                <emma:interpretation id="interp3" emma:lang="it-IT" emma:confidence="0">
                  <emma:literal>-terreno</emma:literal>
                </emma:interpretation>
                <emma:interpretation id="interp4" emma:lang="it-IT" emma:confidence="0">
                  <emma:literal>terremo</emma:literal>
                </emma:interpretation>
              </emma:one-of>
            </emma:emma>
          </inkml:annotationXML>
          <inkml:trace contextRef="#ctx0" brushRef="#br0">78 0 0,'105'104'16,"-79"132"-16,-52 0 0,0-79 15,0-79 1,-27-104 15,-25-131-15,78 157-16</inkml:trace>
          <inkml:trace contextRef="#ctx0" brushRef="#br0" timeOffset="233.3115">-681-53 0,'419'-131'15,"-79"79"-15,-25 26 32,-53 26-17,-158-26 1,-104-1 0,0 27-1</inkml:trace>
          <inkml:trace contextRef="#ctx0" brushRef="#br0" timeOffset="1011.0165">524 497 0,'366'131'0,"-156"-105"16,25-52-1,-78-79 1,-52 1 0,-105-1-1,-52 0 1,-105 53 0,-27 52-1,53 78 1,27 27-1,78 26 1,104-26 0,79-1-1,53-51 1,-1-53 0,-26-79-1,-52-52 1,-78 0 15,-53 27-15,0 25-1,-26 53 1,26 52 0,-27 79-1,54 52 1,-1 0-1,26-52 1,-52-53 0,26-52-1,-26 0 1,-26-105 0,0-26-1,52 27 1,27-1-1,-1 53 17,79 25-32,-26 1 15,-1 79 1,-51-53 0,-53 0 15,0 0-16</inkml:trace>
          <inkml:trace contextRef="#ctx0" brushRef="#br0" timeOffset="1467.916">2776 261 0,'26'53'0,"-26"78"0,0 0 15,26-27 1,0-51 0,-26-53-1,0 0 1,0-53-1,0-104 1,0 26 0,52 27-1,1 25 1,52 53 0,-1 0-1,1 52 16,-26 26-15,-53-26 0,0-26-1,0 0 32,-26 0-47</inkml:trace>
          <inkml:trace contextRef="#ctx0" brushRef="#br0" timeOffset="2743.3522">3561 497 0,'52'26'0,"53"0"0,26 1 0,26-54 16,0-25 0,-52-26-1,-53-27 1,-78 26 0,-78 1-1,-54 78 1,1 26-1,79 79 1,52-1 0,26 27-1,104-26 17,106 0-17,-27-131 1,-26-27-1,-52-52 1,-26-25 0,-53-1-1,0 78 1,-26 27 0,0 52 15,26 79-16,26 26-15,1 0 16,25-26 0,27-79 15,0-26-15,0-79-1,-27 1 1,-25-27-1,-27 53 1,-26 52 0,0 0-1,26 0 1,26 78 0,53 1-1,-26-1 1,25-52-1,-25 27 1,-1-1 0,1-26-1,26 1 1,-1-27 0,-25-27-1,26-25 16,-27 0-15,1-27 0,-27 0-1,-52 1 1,0 52 0,-26 26-1,26 52 1,0 53-1,79 0 1,25-27 0,53-25-1,-26-53 1,-26-53 0,-52-25-1,-80-53 1,-104-26-1,-26 78 1,-26 53 0,52 104-1,53 27 17,78 78-17,52-104 1,-52-79-1</inkml:trace>
        </inkml:traceGroup>
      </inkml:traceGroup>
    </inkml:traceGroup>
    <inkml:traceGroup>
      <inkml:annotationXML>
        <emma:emma xmlns:emma="http://www.w3.org/2003/04/emma" version="1.0">
          <emma:interpretation id="{A17A2CDE-F0DF-43A6-B478-0DEFFFEE2A51}" emma:medium="tactile" emma:mode="ink">
            <msink:context xmlns:msink="http://schemas.microsoft.com/ink/2010/main" type="paragraph" rotatedBoundingBox="11060,5904 20425,6549 20259,8955 10894,831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303FB5E-3DE4-4178-BBDE-EE3948AFBF62}" emma:medium="tactile" emma:mode="ink">
              <msink:context xmlns:msink="http://schemas.microsoft.com/ink/2010/main" type="line" rotatedBoundingBox="11060,5904 20425,6549 20259,8955 10894,8310"/>
            </emma:interpretation>
          </emma:emma>
        </inkml:annotationXML>
        <inkml:traceGroup>
          <inkml:annotationXML>
            <emma:emma xmlns:emma="http://www.w3.org/2003/04/emma" version="1.0">
              <emma:interpretation id="{37A3F14B-BEF1-498A-BEAC-738C9EC30E8D}" emma:medium="tactile" emma:mode="ink">
                <msink:context xmlns:msink="http://schemas.microsoft.com/ink/2010/main" type="inkWord" rotatedBoundingBox="11060,5904 20425,6549 20259,8955 10894,8310"/>
              </emma:interpretation>
              <emma:one-of disjunction-type="recognition" id="oneOf1">
                <emma:interpretation id="interp5" emma:lang="it-IT" emma:confidence="0">
                  <emma:literal>SnttCn</emma:literal>
                </emma:interpretation>
                <emma:interpretation id="interp6" emma:lang="it-IT" emma:confidence="0">
                  <emma:literal>Sn Amen</emma:literal>
                </emma:interpretation>
                <emma:interpretation id="interp7" emma:lang="it-IT" emma:confidence="0">
                  <emma:literal>Sn *Cn</emma:literal>
                </emma:interpretation>
                <emma:interpretation id="interp8" emma:lang="it-IT" emma:confidence="0">
                  <emma:literal>Snttcn</emma:literal>
                </emma:interpretation>
                <emma:interpretation id="interp9" emma:lang="it-IT" emma:confidence="0">
                  <emma:literal>Sn ttCn</emma:literal>
                </emma:interpretation>
              </emma:one-of>
            </emma:emma>
          </inkml:annotationXML>
          <inkml:trace contextRef="#ctx0" brushRef="#br1" timeOffset="20345.7244">1126 2330 0,'52'-52'16,"-26"52"-16,-78-26 0,-105 26 0,-53 26 15,1 26-15,26-26 0,52 27 16,0-1-1,78 27 1,53-27 15,79 27-31,52-1 32,78 27-17,27 26 1,52 26-1,-52 0 1,-53 26 0,-78-26-1,-79 0 1,-78-52 0,-79-26-1,-79-27 1,-78-52-1,-78 0 1,51-26 0,54 0 15,103 0-15,54 26-1,104-27-15,52 27 16,79 27-1,78-54 1,-209 27 15</inkml:trace>
          <inkml:trace contextRef="#ctx0" brushRef="#br1" timeOffset="20905.672">2016 3770 0,'26'26'0,"-26"79"0,-26 52 16,26-26-16,0-26 15,0-53 1,26-52 0,1 0-1,51-104 1,1-53-1,25 26 17,-25 26-32,0 79 15,-1 26 17,1 52-17,-27 53 1,0 26-1,1 0 1,-27-27 0,0-25-1,0-53 1,-26-52 0,53-157-1,-53 183 1</inkml:trace>
          <inkml:trace contextRef="#ctx0" brushRef="#br1" timeOffset="22022.6494">3195 3168 0,'235'0'0,"1"26"0,52 0 16,-26 1-1,-53-27 1,-52-27 0,-78 27-1,-53 0 1,-52 27 0,-79-1-1,105-26 1</inkml:trace>
          <inkml:trace contextRef="#ctx0" brushRef="#br1" timeOffset="21371.3224">4739 2356 0,'-26'105'0,"-105"78"0,-52 27 15,-26 52 1,25-27 0,53-51-1,0-1 1,53-26 0,-1-52-1,53-53 1,26-26-1,-26-52 1,52-157 0,26-27-1,1-25 1,-53 235 15</inkml:trace>
          <inkml:trace contextRef="#ctx0" brushRef="#br1" timeOffset="21758.2297">3613 2540 0,'79'-79'0,"-27"105"0,27 105 16,0 79-16,-27-1 0,26 27 16,1-1-1,0-51 1,-1-27 0,-26-52-1,-25-53 1,-27-52-1,-53-26 1,-25-131 0,-79-27 15,-27 27-15,184 157-1</inkml:trace>
          <inkml:trace contextRef="#ctx0" brushRef="#br1" timeOffset="33448.1032">7410 2487 0,'0'-26'15,"-52"-26"-15,-79 25 16,-209 80-16,130 52 0,1 26 15,-27 26 1,53 52 0,52 27 15,78-1-15,80-25-1,77-27 1,80-78-1,51 0 1,27-79 0,52 0-1,-52-26 1,-52 0 0,-105-26-1,-79 26 1,-26-26-1,-26 26 1,-79-26 0,26-1-1,53-25 1,26 52 15</inkml:trace>
          <inkml:trace contextRef="#ctx0" brushRef="#br1" timeOffset="33961.3885">7986 3639 0,'27'53'0,"-27"78"0,-27 52 15,1-52 1,26 0 0,26-53-1,27-25 1,-53-27-1,26-52 1,53-53 0,-1-104-1,27 26 1,0 52 0,-1 53-1,1 25 1,0 54-1,0 77 1,-27 54 0,-25 77 15,-1 1-15,-52 26-1,-26-158 1,26-104-16</inkml:trace>
        </inkml:traceGroup>
      </inkml:traceGroup>
    </inkml:traceGroup>
    <inkml:traceGroup>
      <inkml:annotationXML>
        <emma:emma xmlns:emma="http://www.w3.org/2003/04/emma" version="1.0">
          <emma:interpretation id="{256C6A8E-2E6A-4B8B-A0F2-4C7B1A526537}" emma:medium="tactile" emma:mode="ink">
            <msink:context xmlns:msink="http://schemas.microsoft.com/ink/2010/main" type="paragraph" rotatedBoundingBox="10922,8247 21245,8721 21155,10677 10832,102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CB21082-8CE4-4D7B-983C-C469CBD88A2D}" emma:medium="tactile" emma:mode="ink">
              <msink:context xmlns:msink="http://schemas.microsoft.com/ink/2010/main" type="line" rotatedBoundingBox="10922,8247 21245,8721 21155,10677 10832,10203">
                <msink:destinationLink direction="with" ref="{8140C77D-AACA-4BB2-B302-A993B23B905C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45B19429-BDD1-4DCE-9013-36B2B74A8D53}" emma:medium="tactile" emma:mode="ink">
                <msink:context xmlns:msink="http://schemas.microsoft.com/ink/2010/main" type="inkWord" rotatedBoundingBox="10922,8247 13405,8361 13336,9868 10853,9754"/>
              </emma:interpretation>
              <emma:one-of disjunction-type="recognition" id="oneOf2">
                <emma:interpretation id="interp10" emma:lang="it-IT" emma:confidence="0">
                  <emma:literal>s</emma:literal>
                </emma:interpretation>
                <emma:interpretation id="interp11" emma:lang="it-IT" emma:confidence="0">
                  <emma:literal>=</emma:literal>
                </emma:interpretation>
                <emma:interpretation id="interp12" emma:lang="it-IT" emma:confidence="0">
                  <emma:literal>4</emma:literal>
                </emma:interpretation>
                <emma:interpretation id="interp13" emma:lang="it-IT" emma:confidence="0">
                  <emma:literal>*</emma:literal>
                </emma:interpretation>
                <emma:interpretation id="interp14" emma:lang="it-IT" emma:confidence="0">
                  <emma:literal>.</emma:literal>
                </emma:interpretation>
              </emma:one-of>
            </emma:emma>
          </inkml:annotationXML>
          <inkml:trace contextRef="#ctx0" brushRef="#br2" timeOffset="75529.6985">-26 5629 0,'26'-26'0,"26"0"0,-26-52 15,27 25-15,-1-25 0,27-27 16,-27 0 0,27-26-1,25-26 1,-25 26 0,0 0-1,-27 0 1,0 53-1,1-1 1,-53 53 0,26 0-1,-26 26 1,0 0 15,0 0-15,26 26-1,-26 0 1,26 0 0,-26 27-1,26 25 1,1 1 0,-1-1-1,0 27 1,26 0-1,1 0 1,-1 26 0,27 0-1,-27-1 1,27-25 0,-27 0-1,0-27 1,-26 1-1,27-53 17,-27 27-17,0-27 1,0-26 0,-26 0-1,0 0 1,0 0-1,0 0 1,27-26 0,-1-1-1,0-51 1,52 25 0,1-25-1,0-27 1,-27 53-1,0 26 1,-25-1 0,-27 1 15,0 52-31,-27-26 47,27 0-47</inkml:trace>
          <inkml:trace contextRef="#ctx0" brushRef="#br2" timeOffset="76299.6257">-367 5446 0,'26'0'0,"53"0"0,0 0 0,52 0 16,-1 0-16,54 0 15,51 0 1,1-26 0,52 26-1,-26 0 1,0 0 0,-27 0-1,-51 26 1,-27-26 15,-157 0-15</inkml:trace>
        </inkml:traceGroup>
        <inkml:traceGroup>
          <inkml:annotationXML>
            <emma:emma xmlns:emma="http://www.w3.org/2003/04/emma" version="1.0">
              <emma:interpretation id="{216C7028-513E-43AB-A563-BDEDC4946D34}" emma:medium="tactile" emma:mode="ink">
                <msink:context xmlns:msink="http://schemas.microsoft.com/ink/2010/main" type="inkWord" rotatedBoundingBox="17046,8719 21236,8911 21155,10677 16964,10485">
                  <msink:destinationLink direction="with" ref="{E865B79A-ABF5-4CC7-A396-92F0CC5CDE9A}"/>
                </msink:context>
              </emma:interpretation>
              <emma:one-of disjunction-type="recognition" id="oneOf3">
                <emma:interpretation id="interp15" emma:lang="it-IT" emma:confidence="0">
                  <emma:literal>poi</emma:literal>
                </emma:interpretation>
                <emma:interpretation id="interp16" emma:lang="it-IT" emma:confidence="0">
                  <emma:literal>poi,</emma:literal>
                </emma:interpretation>
                <emma:interpretation id="interp17" emma:lang="it-IT" emma:confidence="0">
                  <emma:literal>pirici</emma:literal>
                </emma:interpretation>
                <emma:interpretation id="interp18" emma:lang="it-IT" emma:confidence="0">
                  <emma:literal>Niki</emma:literal>
                </emma:interpretation>
                <emma:interpretation id="interp19" emma:lang="it-IT" emma:confidence="0">
                  <emma:literal>pi,%i</emma:literal>
                </emma:interpretation>
              </emma:one-of>
            </emma:emma>
          </inkml:annotationXML>
          <inkml:trace contextRef="#ctx0" brushRef="#br1" timeOffset="83035.5191">7594 6415 0,'0'0'0</inkml:trace>
          <inkml:trace contextRef="#ctx0" brushRef="#br1" timeOffset="82522.2338">7751 5891 0,'0'27'0,"0"25"0,0 53 15,0-1-15,26-25 16,-26 26 0,0-27-1,0-25 1,0-27-1,0 0 1,-26-26 0,52-79-1,-26 1 1,0 25 0,-26 1 15,-27 26-31,53 26 31</inkml:trace>
          <inkml:trace contextRef="#ctx0" brushRef="#br1" timeOffset="84885.4824">8615 5158 0,'52'-78'0,"-78"51"0,-26-25 16,-27 52-16,1 26 16,-1 27-1,53-1 1,52 0 0,53 27-1,52-27 1,26-78-1,-157 26 1</inkml:trace>
          <inkml:trace contextRef="#ctx0" brushRef="#br1" timeOffset="84558.8473">8563 5211 0,'26'52'0,"-26"26"0,0 80 16,0-1-16,-26-26 16,26-53-1,26-52 1,-26 1-1,0-80 1,26-25 15,-26-27-15,0 105 0</inkml:trace>
          <inkml:trace contextRef="#ctx0" brushRef="#br1" timeOffset="79765.2717">5813 4687 0,'26'52'15,"-26"53"-15,0 52 0,26 26 32,-52 53-17,26-27 1,-26 1 0,26-27-1,0-52 1,0-26-1,26-53 1,-26-26 0,0 1-1,0-54 1,-26-51 0,26-53-1,-26 0 1,26 131-1</inkml:trace>
          <inkml:trace contextRef="#ctx0" brushRef="#br1" timeOffset="81242.9112">6651 5053 0,'0'27'0,"0"51"0,-26 1 0,0 25 16,26 1 0,0-26-1,0-1 1,26-52-1,-26 1 1,0-27 0,-53-27-1,27-25 1,52-79 0,-26-26-1,0 157 1</inkml:trace>
          <inkml:trace contextRef="#ctx0" brushRef="#br1" timeOffset="81620.096">6625 4870 0,'26'-26'0,"26"0"16,-25 0-16,-54-1 0,-25 27 0,-53 0 16,27 53-16,-1-27 0,79 26 0,26 1 15,79-1-15,-26-52 0,-1-26 0,-78 26 16</inkml:trace>
          <inkml:trace contextRef="#ctx0" brushRef="#br1" timeOffset="85320.9972">9872 5341 0,'26'105'0,"0"26"0,-26 0 16,0 26 0,0-78-1,26-1 1,-26-52-1,0-26 1,0-78 0,0-27-1,0-26 1,0 131 0</inkml:trace>
          <inkml:trace contextRef="#ctx0" brushRef="#br1" timeOffset="85616.5251">9846 5289 0,'104'-78'0,"-77"51"0,-27 1 15,-27 0-15,-25 0 0,0 0 16,-1 26 0,1 26-1,0 0 1,52 0 0,0 27-1,26-1 1,-26-52-1</inkml:trace>
        </inkml:traceGroup>
      </inkml:traceGroup>
    </inkml:traceGroup>
  </inkml:traceGroup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4:42.32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FB283B2-67C0-46F8-9638-12658EA79EFA}" emma:medium="tactile" emma:mode="ink">
          <msink:context xmlns:msink="http://schemas.microsoft.com/ink/2010/main" type="inkDrawing" rotatedBoundingBox="2487,7053 7907,7069 7906,7227 2486,7212" semanticType="strikethrough" shapeName="Other">
            <msink:sourceLink direction="with" ref="{8AA8899E-ACC0-4163-BF09-C4551BABCE91}"/>
          </msink:context>
        </emma:interpretation>
      </emma:emma>
    </inkml:annotationXML>
    <inkml:trace contextRef="#ctx0" brushRef="#br0">0 131 0,'131'0'0,"52"0"15,79 0-15,78-79 16,79 79-1,79 27 1,78-27 15,52 26-31,27-26 16,-79 26 15,-105 0-15,-104-26-1,-157 0 1,-106 0 0,-104 0-1,-78-52 1,-1-53 0,79 105-1</inkml:trace>
  </inkml:traceGroup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4:42.636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39EF119D-6A0A-4AF6-9255-62B28A9F83DD}" emma:medium="tactile" emma:mode="ink">
          <msink:context xmlns:msink="http://schemas.microsoft.com/ink/2010/main" type="writingRegion" rotatedBoundingBox="8945,5114 6418,14841 325,13258 2852,3531"/>
        </emma:interpretation>
      </emma:emma>
    </inkml:annotationXML>
    <inkml:traceGroup>
      <inkml:annotationXML>
        <emma:emma xmlns:emma="http://www.w3.org/2003/04/emma" version="1.0">
          <emma:interpretation id="{5AEDCEE1-44BF-46BA-B0D0-1B323229CBE0}" emma:medium="tactile" emma:mode="ink">
            <msink:context xmlns:msink="http://schemas.microsoft.com/ink/2010/main" type="paragraph" rotatedBoundingBox="4084,5655 8431,5655 8431,8405 4084,840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8AA8899E-ACC0-4163-BF09-C4551BABCE91}" emma:medium="tactile" emma:mode="ink">
              <msink:context xmlns:msink="http://schemas.microsoft.com/ink/2010/main" type="line" rotatedBoundingBox="4084,5655 8431,5655 8431,8405 4084,8405">
                <msink:destinationLink direction="with" ref="{BFB283B2-67C0-46F8-9638-12658EA79EFA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C951516E-5636-4623-B175-C75074A62489}" emma:medium="tactile" emma:mode="ink">
                <msink:context xmlns:msink="http://schemas.microsoft.com/ink/2010/main" type="inkWord" rotatedBoundingBox="4084,5655 8431,5655 8431,8405 4084,8405"/>
              </emma:interpretation>
              <emma:one-of disjunction-type="recognition" id="oneOf0">
                <emma:interpretation id="interp0" emma:lang="it-IT" emma:confidence="0">
                  <emma:literal>1.</emma:literal>
                </emma:interpretation>
                <emma:interpretation id="interp1" emma:lang="it-IT" emma:confidence="0">
                  <emma:literal>si</emma:literal>
                </emma:interpretation>
                <emma:interpretation id="interp2" emma:lang="it-IT" emma:confidence="0">
                  <emma:literal>15</emma:literal>
                </emma:interpretation>
                <emma:interpretation id="interp3" emma:lang="it-IT" emma:confidence="0">
                  <emma:literal>v.</emma:literal>
                </emma:interpretation>
                <emma:interpretation id="interp4" emma:lang="it-IT" emma:confidence="0">
                  <emma:literal>vi.</emma:literal>
                </emma:interpretation>
              </emma:one-of>
            </emma:emma>
          </inkml:annotationXML>
          <inkml:trace contextRef="#ctx0" brushRef="#br0">4806 2892 0,'78'26'0,"79"53"16,393 78-16,-314-79 16,-105-25-1,-105 25 1,-78 1 0,-105-1-1,-79 27 1,26-105 15,210 0-15</inkml:trace>
          <inkml:trace contextRef="#ctx0" brushRef="#br1" timeOffset="64681.6916">1637 3206 0,'0'-26'0,"26"-26"0,1-27 15,25 1-15,27-27 16,-27 0 0,0 0-1,1 27 1,-1-27-1,0 26 1,27-51 0,-27 25-1,1 26 1,-1 1 0,-26 51-1,-26-25 1,26 52-1,-26 0 1,0 0 0,0 0 15,27 0-15,-27 0-1,26 26 1,-26 0-1,26 1 1,0-1 0,0 26-1,1 1 1,-1-1 0,0 0-1,0 27 1,0-1-1,0 1 1,1 26 0,-1-27-1,26 27 1,-26 0 0,27 26-1,-27-27 1,26 1 15,-26 26-15,27-26-1,-27 26 1,0-26 0,27 25-1,-27-25 1,0 26-1,0-26 1,0-27 0,27 27 15,-27-26-31,0-1 16,0-25-1,0-1 1,1-26-1,-27 0 17,26 1-32,-26-27 31,26 0-15,-26 0-1,0 0 1,0 0-1,26-27 1,0 1 0,1-26-1,-1-27 1,0 27 0,26-27-1,-25 1 1,25-27-1,-26 0 1,26 27 15,1-27-31,-1 0 16,-26 1 0,27-1-1,-27 26 16,0 53-31,-26 0 32,0 26-17,0 0 1,0 26 0,-52 0-1,-1-52 1,53 26-1</inkml:trace>
        </inkml:traceGroup>
      </inkml:traceGroup>
    </inkml:traceGroup>
    <inkml:traceGroup>
      <inkml:annotationXML>
        <emma:emma xmlns:emma="http://www.w3.org/2003/04/emma" version="1.0">
          <emma:interpretation id="{13A632F2-4722-46CC-9F90-37F2C31D0E20}" emma:medium="tactile" emma:mode="ink">
            <msink:context xmlns:msink="http://schemas.microsoft.com/ink/2010/main" type="paragraph" rotatedBoundingBox="5718,4276 3191,14003 325,13258 2852,353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B9D6FCD-CA7C-4C40-BE3D-789B27CAD157}" emma:medium="tactile" emma:mode="ink">
              <msink:context xmlns:msink="http://schemas.microsoft.com/ink/2010/main" type="line" rotatedBoundingBox="5718,4276 3191,14003 325,13258 2852,3531"/>
            </emma:interpretation>
          </emma:emma>
        </inkml:annotationXML>
        <inkml:traceGroup>
          <inkml:annotationXML>
            <emma:emma xmlns:emma="http://www.w3.org/2003/04/emma" version="1.0">
              <emma:interpretation id="{40FF88E9-7CCB-48FB-9B1C-0B2747204FAC}" emma:medium="tactile" emma:mode="ink">
                <msink:context xmlns:msink="http://schemas.microsoft.com/ink/2010/main" type="inkWord" rotatedBoundingBox="5718,4276 3191,14003 325,13258 2852,3531"/>
              </emma:interpretation>
              <emma:one-of disjunction-type="recognition" id="oneOf1">
                <emma:interpretation id="interp5" emma:lang="it-IT" emma:confidence="0">
                  <emma:literal>dì</emma:literal>
                </emma:interpretation>
                <emma:interpretation id="interp6" emma:lang="it-IT" emma:confidence="0">
                  <emma:literal>sì</emma:literal>
                </emma:interpretation>
                <emma:interpretation id="interp7" emma:lang="it-IT" emma:confidence="0">
                  <emma:literal>ì</emma:literal>
                </emma:interpretation>
                <emma:interpretation id="interp8" emma:lang="it-IT" emma:confidence="0">
                  <emma:literal>Dì</emma:literal>
                </emma:interpretation>
                <emma:interpretation id="interp9" emma:lang="it-IT" emma:confidence="0">
                  <emma:literal>"ì</emma:literal>
                </emma:interpretation>
              </emma:one-of>
            </emma:emma>
          </inkml:annotationXML>
          <inkml:trace contextRef="#ctx0" brushRef="#br0" timeOffset="4255.9878">1428 169 0,'0'-27'0,"0"1"0,-26 0 16,-53-26-16,-52 26 0,-52 26 0,-27 26 15,27 26 1,26 27-1,52-1 1,27 1 0,51-1-1,54 27 1,51-26 0,53 25 15,52 1-31,53 0 31,26 0-15,-26 26-16,-79-27 15,-53 1 1,-77-26 15,-27-27-15,-105 0-1,-52 1 1,-105-53 0,-26 0-1,0 26 1,26-26 0,79 26 15,52-52-31,105 26 15,52-26 1,105-53 0,-131 79-1</inkml:trace>
          <inkml:trace contextRef="#ctx0" brushRef="#br0" timeOffset="4940.3682">2056 1190 0,'0'26'0,"0"79"0,26 26 15,-26-27-15,0 1 16,27-26-1,-27-27 1,0-26 0,0-26-1,0-26 1,26-52 0,26-53-1,27 26 1,-1 26 15,27 27-15,0 26-1,-1 26 1,-25 26 0,0 79-1,-27-1 1,-26 27-1,0-26 1,-26-26 0,0-53-1,0-26 1,0-26 0,-26-158-1,26 184 1</inkml:trace>
          <inkml:trace contextRef="#ctx0" brushRef="#br0" timeOffset="6962.4002">1087 2578 0,'27'78'16,"-1"106"-16,0 77 0,-26 27 16,0 53-1,-26 25 1,26 106 15,-26-79-15,26-27-1,0-25 1,0-53 0,0-105-1,26-78 1,-26-79-1,-26-26 1,-53-79 0,0-25-1,-25 25 1,-1 79 0,26 26-1,79 0 1,27 79-1,77 26 1,1 52 0,-26-26-1,-1-26 17,-25-52-17,-27-53 1,0-26-1,-26-26 1,78-131 0,27-79-1,-26 105 1,-1 27 0,-52 51-1,-26 53 1,-52 26-1,52-26 1</inkml:trace>
          <inkml:trace contextRef="#ctx0" brushRef="#br0" timeOffset="8099.7927">-117 7841 0,'-79'-26'0,"-52"52"0,-52 0 15,-26 0-15,-27 1 16,26 25-1,27 0 1,78 27 0,105-27-1,105 1 1,78 25 0,79 1-1,-26-1 1,-79 1-1,-78-27 1,-132 1 0,-78 25-1,-104 1 17,-27 52-17,26 26 1,105 26-1,105-52 1,131 26 0,78 0-1,79-52 1,-53-26 0,1-27-1,-79-26 1,-105-78-1,-52-105 1,26 157 0</inkml:trace>
          <inkml:trace contextRef="#ctx0" brushRef="#br0" timeOffset="8395.3206">-65 7527 0,'0'26'15,"53"53"-15,-27 104 16,0 53-16,-26 25 16,52-77-1,27-80 1,-79-104 0</inkml:trace>
        </inkml:traceGroup>
      </inkml:traceGroup>
    </inkml:traceGroup>
  </inkml:traceGroup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4:52.727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65C6FD07-BB82-47AB-8EC8-BCDD1C739306}" emma:medium="tactile" emma:mode="ink">
          <msink:context xmlns:msink="http://schemas.microsoft.com/ink/2010/main" type="writingRegion" rotatedBoundingBox="2643,11687 21918,12841 21749,15663 2474,14510"/>
        </emma:interpretation>
      </emma:emma>
    </inkml:annotationXML>
    <inkml:traceGroup>
      <inkml:annotationXML>
        <emma:emma xmlns:emma="http://www.w3.org/2003/04/emma" version="1.0">
          <emma:interpretation id="{DF5C77DD-A14F-4793-AE29-EDB42178556B}" emma:medium="tactile" emma:mode="ink">
            <msink:context xmlns:msink="http://schemas.microsoft.com/ink/2010/main" type="paragraph" rotatedBoundingBox="2643,11687 21918,12841 21749,15663 2474,1451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7FDCD35-9718-4727-961C-A901E917A317}" emma:medium="tactile" emma:mode="ink">
              <msink:context xmlns:msink="http://schemas.microsoft.com/ink/2010/main" type="line" rotatedBoundingBox="2643,11687 21918,12841 21749,15663 2474,14510"/>
            </emma:interpretation>
          </emma:emma>
        </inkml:annotationXML>
        <inkml:traceGroup>
          <inkml:annotationXML>
            <emma:emma xmlns:emma="http://www.w3.org/2003/04/emma" version="1.0">
              <emma:interpretation id="{B525A13A-08EF-4AE7-8B71-2A8CD74AF37A}" emma:medium="tactile" emma:mode="ink">
                <msink:context xmlns:msink="http://schemas.microsoft.com/ink/2010/main" type="inkWord" rotatedBoundingBox="2443,11882 9536,11755 9585,14447 2491,14574"/>
              </emma:interpretation>
              <emma:one-of disjunction-type="recognition" id="oneOf0">
                <emma:interpretation id="interp0" emma:lang="it-IT" emma:confidence="0">
                  <emma:literal>Strksn-4</emma:literal>
                </emma:interpretation>
                <emma:interpretation id="interp1" emma:lang="it-IT" emma:confidence="0">
                  <emma:literal>astante</emma:literal>
                </emma:interpretation>
                <emma:interpretation id="interp2" emma:lang="it-IT" emma:confidence="0">
                  <emma:literal>bastante</emma:literal>
                </emma:interpretation>
                <emma:interpretation id="interp3" emma:lang="it-IT" emma:confidence="0">
                  <emma:literal>ascesine</emma:literal>
                </emma:interpretation>
                <emma:interpretation id="interp4" emma:lang="it-IT" emma:confidence="0">
                  <emma:literal>astanti</emma:literal>
                </emma:interpretation>
              </emma:one-of>
            </emma:emma>
          </inkml:annotationXML>
          <inkml:trace contextRef="#ctx0" brushRef="#br0">2658 8103 0,'79'314'0,"-131"-26"15,-1 79 1,53-27-1,26-52 1,-26-78 0,27-132-1,-54-52 1,27-26 0,-26-130-1,52-28 1,27 80-1,-1 52 1,27-1 0,25 54-1,-25 25 17,-53 0-17,-26 27 1,-78 0-1,-27-1 1,53 1 0,52-1-1,104 27 1,80-27 0,-1-25-1,-26-1 1,-78-52-1,-27-52 1,-52 52 0</inkml:trace>
          <inkml:trace contextRef="#ctx0" brushRef="#br0" timeOffset="973.1026">4282 8391 0,'-157'-26'0,"52"52"0,27 52 15,25 27 1,79 26 0,53 52-1,78 27 1,26-1 0,-26-25-1,-78-27 1,-53-26-1,-78-79 1,-79-26 0,-79-52-1,53 52 17,0-104-17,79 25 1,78 27-1,52 0 17,131-53-17,53 106 1,-53-27 0,-78 0-1,-26-27 1,-53-25-1,-26 52 1</inkml:trace>
          <inkml:trace contextRef="#ctx0" brushRef="#br0" timeOffset="1439.7256">4884 9491 0,'53'131'0,"-53"-27"15,0 54-15,0-54 16,0-25 0,26-53-1,-26-26 1,0-26 15,26-105-15,26 0-16,27 52 15,-27 53 1,1 26 0,-27 26 15,26 79-16,-26 26 1,1-26 0,-27 26-1,0-53 1,78-104 0,1-79-1,-79 105 1</inkml:trace>
          <inkml:trace contextRef="#ctx0" brushRef="#br0" timeOffset="1735.2535">5696 9857 0,'79'0'0,"25"-26"16,1 26-16,0 0 0,-53 0 16,-52 26-1,0-52 1,-26 0-1,0-53 17,26 79-32</inkml:trace>
          <inkml:trace contextRef="#ctx0" brushRef="#br0" timeOffset="2326.3093">6272 9150 0,'79'-26'0,"-53"26"0,26 131 0,-26 79 15,-26 25-15,27-25 16,-1-53-1,-26-52 1,0-105 0,0 0-1,-26-53 1,52-104 0,26 26-1,27 79 1,25 52-1,1 26 17,-26 26-32,-79-25 15,-26-1 1,-79 0 0,-26-26 15,52 26-16,79 0 1,79 105 0,104 26-1,-26 27 1,-26-53 0,-131-53-1,-52-130 1,52 52-1</inkml:trace>
          <inkml:trace contextRef="#ctx0" brushRef="#br0" timeOffset="-622.164">2004 8888 0,'78'-104'0,"-182"25"0,-106 27 16,1 52-1,25 52 1,106 1 0,78 25-1,78 53 1,158 0 0,26 52-1,-79-26 1,-78 0-1,-105-52 1,-79 0 0,-78-53-1,-26 1 1,26-27 15,78-52-15,79-105-1,157-53 1,-157 184 0</inkml:trace>
          <inkml:trace contextRef="#ctx0" brushRef="#br0" timeOffset="-1119.8952">145 9595 0,'52'158'0,"-52"25"16,-26 0-1,-27 27 1,1-79 0,52-27-1,-26-77 1,26-27 0,0-27-1,26-156 16,53 52-31,-1 53 16,-25 51 0,51 1-1,-25 52 1,-27 1 0,-52 25-1,-26 53 1,-53-1-1,27-25 17,52 26-17,79-1 1,104-25 0,26-53-1,-51-26 1,-27-78-1,-53-53 1,-78 131 0</inkml:trace>
        </inkml:traceGroup>
        <inkml:traceGroup>
          <inkml:annotationXML>
            <emma:emma xmlns:emma="http://www.w3.org/2003/04/emma" version="1.0">
              <emma:interpretation id="{C8B9AFA7-59ED-4818-A793-60582B27AF1E}" emma:medium="tactile" emma:mode="ink">
                <msink:context xmlns:msink="http://schemas.microsoft.com/ink/2010/main" type="inkWord" rotatedBoundingBox="13539,12544 19995,12931 19846,15423 13390,15037"/>
              </emma:interpretation>
              <emma:one-of disjunction-type="recognition" id="oneOf1">
                <emma:interpretation id="interp5" emma:lang="it-IT" emma:confidence="0">
                  <emma:literal>istituirà</emma:literal>
                </emma:interpretation>
                <emma:interpretation id="interp6" emma:lang="it-IT" emma:confidence="0">
                  <emma:literal>Testimonierà</emma:literal>
                </emma:interpretation>
                <emma:interpretation id="interp7" emma:lang="it-IT" emma:confidence="0">
                  <emma:literal>Istituirà</emma:literal>
                </emma:interpretation>
                <emma:interpretation id="interp8" emma:lang="it-IT" emma:confidence="0">
                  <emma:literal>testimonierà</emma:literal>
                </emma:interpretation>
                <emma:interpretation id="interp9" emma:lang="it-IT" emma:confidence="0">
                  <emma:literal>istituirà.</emma:literal>
                </emma:interpretation>
              </emma:one-of>
            </emma:emma>
          </inkml:annotationXML>
          <inkml:trace contextRef="#ctx0" brushRef="#br1" timeOffset="178413.783">11588 8914 0,'104'393'15,"-51"-131"-15,-27-53 16,-26-52 15,0-52-15,0-52-1,-26-27 1,-27-105 0,-25-104-1,78 183 1</inkml:trace>
          <inkml:trace contextRef="#ctx0" brushRef="#br1" timeOffset="178756.422">11090 8862 0,'53'0'0,"51"0"16,106 26-16,25 0 0,1-26 15,-26 26 1,-1 1 0,-104-27-1,-27 0 1,-51 0 0,-54-27 15,-77 1-16,25 0 1,79 26-16</inkml:trace>
          <inkml:trace contextRef="#ctx0" brushRef="#br1" timeOffset="179192.508">12269 9543 0,'78'183'0,"-52"-78"15,-26-53 1,0-52 0,0 0-1,0 0 1,0-79-1,26-25 1,27 25 0,52 1-1,-1-1 17,1 79-32,-26 0 15,-27 0 1,-26 26-1,-26 0 1,-52 27 0,-1-53 15,53 0-15,0 0-1</inkml:trace>
          <inkml:trace contextRef="#ctx0" brushRef="#br1" timeOffset="180796.6815">13106 10014 0,'315'52'0,"-184"-104"16,-27-27-1,-77-25 1,-54 25 0,-51-26-1,-27 53 1,0 26 0,27 52-1,-1 26 1,53 27-1,26 52 1,52-26 0,53-27-1,26-52 1,0-26 0,-52-26-1,-27-26 1,-26 52-1,-26 0 1,0 0 15,0 0-15,0 26 0,79 26-1,-1 1 1,1-27-1,26-52 1,-1-53 0,1 1-1,0-27 1,-27 52 0,1 80-1,-53-1 1,-26-26-1,52-26 1,-25 26 0,-1-27-1,0 1 1,-52 0 15,-27 0-31,1 26 31,-27 26-15,1 0 0,26 53-1,52 26 1,0-1 0,78-25-1,53-27 1,0-52-1,26-52 1,-26-27 0,-26-52-1,-27 53 1,1-1 0,-53 53-1,-26 52 1,26-26-1,-26-26 1,26 26 15,1-26-31,-1 26 16,-26 0 15,-53-26-15,-25 52-1,-1 0 1,-25 53 0,51-1-1,53 1 1,53 26 0,77-53-1,28-26 1,25-26-1,-26-52 1,-26-27 0,-53-26-1,-51 1 1,-27 51 0,0 53-1,0 0 1,0 0-1,26 79 1,0 26 15,26 26 1,27-53-32,-27-52 15,-25-52 1,-1-105-1,-52-26 1,-27-26 0,53 183-1</inkml:trace>
          <inkml:trace contextRef="#ctx0" brushRef="#br1" timeOffset="181077.9956">15856 9176 0,'0'0'0</inkml:trace>
          <inkml:trace contextRef="#ctx0" brushRef="#br1" timeOffset="181529.6561">16615 9831 0,'184'26'0,"-106"-26"0,-25-79 15,-27-25-15,-52 25 16,-105 27 0,26 52-1,-26 0 1,0 52-1,79-26 1,25 79 0,80 0-1,52-1 1,26-25 0,26 0-1,-53-53 1,-25 0-1,-53-26 1,-26 0 15,26 26-15,27 0 0,-1 27-1,27 25 1,-1-25-1,-25 25 1,-1-78 0,-52-52-1,0 52 1</inkml:trace>
          <inkml:trace contextRef="#ctx0" brushRef="#br1" timeOffset="183036.4885">12949 10171 0,'0'0'0</inkml:trace>
          <inkml:trace contextRef="#ctx0" brushRef="#br1" timeOffset="184578.364">15516 10485 0,'0'0'0</inkml:trace>
          <inkml:trace contextRef="#ctx0" brushRef="#br1" timeOffset="182417.4026">12557 10747 0,'26'0'0,"-131"-78"15,-26 51-15,-26 54 0,26-1 0,26 0 16,79-26 0,26 26-1,52 0 1,106 1 0,51 25-1,-26-26 16,-52 53-15,-52-27 0,-79 0-1,-79-25 1,-78 25 0,-52-26-1,52 0 1,26-26-1,78 0 1,79-52 0,79-27-1,26-25 1,-131 104 0</inkml:trace>
          <inkml:trace contextRef="#ctx0" brushRef="#br1" timeOffset="182717.2115">13002 10669 0,'52'104'0,"-52"-25"15,-26 26-15,26-1 16,0-25 0,26-27 15,0-78-15,0-79-1,1-52 16,-27-26-15,0 183 0</inkml:trace>
          <inkml:trace contextRef="#ctx0" brushRef="#br1" timeOffset="184313.5975">13630 10642 0,'-52'-26'0,"-53"0"0,0 26 16,27 26-16,52 0 0,26 27 16,52-1-1,53 1 1,52-1-1,-26-26 1,0 0 0,-53 0-1,-52-26 1,-26 27 0,-78 25 15,-27 0-16,0 1 1,53-27 0,26 0-1,52-26 1,26-26 0,53-26-1,26-53 1,-26 26-1,0 1 1,-27 25 0,-52 27-1,0 26 1,1 26 0,-27 53-1,0 26 1,26-27-1,0 1 1,26-27 0,1-26 15,25-52-15,27-52-1,-26-1 1,-27 0-1,-26 1 1,0 78 0,-26-26-1,0 52 1,0 0 0,0 53-1,27-1 1,-1-25-1,26-1 1,27-52 0,-1-52-1,-25-1 1,-1 1 0,-26 26-1,-26 26 1,0 0-1,0 0 17,0 52-17,0 27 1,26-27 0,53-26-1,-27-26 1,27-26-1,-27 0 1,1-27 0,-27 27-1,-26 26 1,0 0 0,26 26-1,-26 27 1,26 51-1,26-77 17,1-27-32,-27-79 31,-26-26-31,-26-26 31,26 131-15</inkml:trace>
          <inkml:trace contextRef="#ctx0" brushRef="#br1" timeOffset="185294.791">16092 10642 0,'104'0'16,"-130"-52"-16,-79 78 0,27 0 0,25 27 15,1 25 1,183 210-16,-52-235 0,-1-27 31,1-26-15,-27-26-1,-26 0 1,0 26 0,-26 0-1,27 0 1,25 26 0,27 26-1,25 0 1,53-25-1,-52-27 17,-52-53-17,-53-51 1,-53-1 0,-52 0-1,-25 79 1,25 0-1,26 78 1,53 0 0,52 27-1,79 52 1,52 0 0,26-26-1,1-1 1,-27-25-1,-52-1 1,-53-51 0,-78-1-1,-79-79 17,105 53-32</inkml:trace>
          <inkml:trace contextRef="#ctx0" brushRef="#br2" timeOffset="230473.4903">19103 11323 0,'52'53'0,"1"25"0,-27-52 16,26-26-16,-26-26 15,1-105 1,-54 0 0,-51 0-1,-1 27 1,-25 25-1,25 1 1,0 78 15,53 0-31,0 0 32,52 26-17,27 26 1,51 27-1,54 25 1,-1-77 0,-157-27-1</inkml:trace>
        </inkml:traceGroup>
      </inkml:traceGroup>
    </inkml:traceGroup>
  </inkml:traceGroup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5:20.28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F7ABF4F-C95C-4A87-9EC1-9814CA8839B6}" emma:medium="tactile" emma:mode="ink">
          <msink:context xmlns:msink="http://schemas.microsoft.com/ink/2010/main" type="inkDrawing" rotatedBoundingBox="21760,7463 25353,7747 25345,7842 21753,7558" shapeName="Other"/>
        </emma:interpretation>
      </emma:emma>
    </inkml:annotationXML>
    <inkml:trace contextRef="#ctx0" brushRef="#br0">0 0 0,'27'26'15,"51"-26"-15,27 26 0,26 1 0,26-27 16,26 26-16,27 0 15,25-26 1,53 26 0,1-26 15,25 26-15,0-26-1,-26 27 1,-52-1-1,-27 0 1,-52 0 0,-52-26-1,26 26 1,-52-26 0,-27 26-1,-52-26 1,0 0-1,-79 0 1,-25 0 0,25-52-1,53 0 17,26 52-17</inkml:trace>
  </inkml:traceGroup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5:23.22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140C77D-AACA-4BB2-B302-A993B23B905C}" emma:medium="tactile" emma:mode="ink">
          <msink:context xmlns:msink="http://schemas.microsoft.com/ink/2010/main" type="inkDrawing" rotatedBoundingBox="23448,13246 23515,9973 23649,9976 23582,13249" semanticType="verticalRange" shapeName="Other">
            <msink:sourceLink direction="with" ref="{6CB21082-8CE4-4D7B-983C-C469CBD88A2D}"/>
          </msink:context>
        </emma:interpretation>
      </emma:emma>
    </inkml:annotationXML>
    <inkml:trace contextRef="#ctx0" brushRef="#br0">0 78 0,'105'-78'0,"-79"130"16,-26 131-16,-26 158 0,-1 25 16,-25-78-1,52 53 16,0 25-15,0 27 0,0-52-1,0-80 1,0-51 0,26-105-1,-26-79 1,-26-52-1,26-184 1,-26 1 0,26 209-1</inkml:trace>
  </inkml:traceGroup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5:23.79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60CF74E-A640-4CB6-AB98-9C069D31F3B7}" emma:medium="tactile" emma:mode="ink">
          <msink:context xmlns:msink="http://schemas.microsoft.com/ink/2010/main" type="inkDrawing" rotatedBoundingBox="23698,11758 32656,12362 32646,12503 23689,11899" shapeName="Other"/>
        </emma:interpretation>
      </emma:emma>
    </inkml:annotationXML>
    <inkml:trace contextRef="#ctx0" brushRef="#br0">0 0 0,'157'26'0,"27"26"0,25-26 15,79 27 1,53-53 0,25 26-1,79 0 1,27-26 0,-1 52-1,27-25 1,-1 25-1,1 0 17,51 1-17,-25-27 1,0 26 0,0-26-1,-53-52 1,0 79-1,-78-27 1,0 0 0,-105 0-1,-79-26 1,-52 0 0,-130-26-1,-80-26 1,53 52-1</inkml:trace>
  </inkml:traceGroup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5:20.591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85F6A71-7AEF-4E1C-BB83-8228231EE93D}" emma:medium="tactile" emma:mode="ink">
          <msink:context xmlns:msink="http://schemas.microsoft.com/ink/2010/main" type="inkDrawing" rotatedBoundingBox="25291,7546 26041,7998 25790,8415 25040,7962" semanticType="callout" shapeName="Other"/>
        </emma:interpretation>
      </emma:emma>
    </inkml:annotationXML>
    <inkml:trace contextRef="#ctx0" brushRef="#br0">0 0 0,'131'0'0,"52"79"0,0-1 15,-25 1 1,-54-27 0,-51 1-1,-79-1 1,-27-26 0,-78 27-1,-26 25 1,52-25-1,105-106 17,0 53-32</inkml:trace>
  </inkml:traceGroup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5:24.74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C91860BC-F7C7-4D56-952F-D63A1175B810}" emma:medium="tactile" emma:mode="ink">
          <msink:context xmlns:msink="http://schemas.microsoft.com/ink/2010/main" type="writingRegion" rotatedBoundingBox="23849,11801 29744,6277 34225,11059 28330,16583"/>
        </emma:interpretation>
      </emma:emma>
    </inkml:annotationXML>
    <inkml:traceGroup>
      <inkml:annotationXML>
        <emma:emma xmlns:emma="http://www.w3.org/2003/04/emma" version="1.0">
          <emma:interpretation id="{0AC17919-FD97-4CDE-8F55-9332FA8D6F3E}" emma:medium="tactile" emma:mode="ink">
            <msink:context xmlns:msink="http://schemas.microsoft.com/ink/2010/main" type="paragraph" rotatedBoundingBox="25121,11964 25278,10370 25830,10424 25674,1201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460300E-9B63-4C32-8060-2072F32EB250}" emma:medium="tactile" emma:mode="ink">
              <msink:context xmlns:msink="http://schemas.microsoft.com/ink/2010/main" type="line" rotatedBoundingBox="25121,11964 25278,10370 25830,10424 25674,12018"/>
            </emma:interpretation>
          </emma:emma>
        </inkml:annotationXML>
        <inkml:traceGroup>
          <inkml:annotationXML>
            <emma:emma xmlns:emma="http://www.w3.org/2003/04/emma" version="1.0">
              <emma:interpretation id="{1A3A0757-DF2C-45B4-94BE-D43D5D07F047}" emma:medium="tactile" emma:mode="ink">
                <msink:context xmlns:msink="http://schemas.microsoft.com/ink/2010/main" type="inkWord" rotatedBoundingBox="25121,11964 25278,10370 25830,10424 25674,12018"/>
              </emma:interpretation>
              <emma:one-of disjunction-type="recognition" id="oneOf0">
                <emma:interpretation id="interp0" emma:lang="it-IT" emma:confidence="0">
                  <emma:literal>q</emma:literal>
                </emma:interpretation>
                <emma:interpretation id="interp1" emma:lang="it-IT" emma:confidence="0">
                  <emma:literal>i</emma:literal>
                </emma:interpretation>
                <emma:interpretation id="interp2" emma:lang="it-IT" emma:confidence="0">
                  <emma:literal>t</emma:literal>
                </emma:interpretation>
                <emma:interpretation id="interp3" emma:lang="it-IT" emma:confidence="0">
                  <emma:literal>(</emma:literal>
                </emma:interpretation>
                <emma:interpretation id="interp4" emma:lang="it-IT" emma:confidence="0">
                  <emma:literal>T</emma:literal>
                </emma:interpretation>
              </emma:one-of>
            </emma:emma>
          </inkml:annotationXML>
          <inkml:trace contextRef="#ctx0" brushRef="#br0">-5157-576 0,'26'-26'15,"53"52"-15,-1 0 0,-25 0 16,-1-52-16,-26-26 16,-52-1-1,-79-25 1,-52 52 0,26 26-1,27 52 1,77-26-1,27 53 1,79-1 0,78 27 15,26-53-31,-183-52 16</inkml:trace>
          <inkml:trace contextRef="#ctx0" brushRef="#br0" timeOffset="-388.8525">-5183-655 0,'52'79'16,"-52"52"-16,-26 105 16,-26 25-1,25-25 1,27-53 0,0-25-1,0-54 1,0-25-1,-26-53 1,26-131 0,53-78-1,-53 183 1</inkml:trace>
        </inkml:traceGroup>
      </inkml:traceGroup>
    </inkml:traceGroup>
    <inkml:traceGroup>
      <inkml:annotationXML>
        <emma:emma xmlns:emma="http://www.w3.org/2003/04/emma" version="1.0">
          <emma:interpretation id="{6A1B90F8-929B-490B-8587-717C98383C67}" emma:medium="tactile" emma:mode="ink">
            <msink:context xmlns:msink="http://schemas.microsoft.com/ink/2010/main" type="paragraph" rotatedBoundingBox="26335,14454 32230,8930 34225,11059 28330,165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F90C711-9D31-4542-A272-5672340709A6}" emma:medium="tactile" emma:mode="ink">
              <msink:context xmlns:msink="http://schemas.microsoft.com/ink/2010/main" type="line" rotatedBoundingBox="26335,14454 32230,8930 34225,11059 28330,16583"/>
            </emma:interpretation>
          </emma:emma>
        </inkml:annotationXML>
        <inkml:traceGroup>
          <inkml:annotationXML>
            <emma:emma xmlns:emma="http://www.w3.org/2003/04/emma" version="1.0">
              <emma:interpretation id="{97B99C00-D38D-4541-90C8-5CD9236E565A}" emma:medium="tactile" emma:mode="ink">
                <msink:context xmlns:msink="http://schemas.microsoft.com/ink/2010/main" type="inkWord" rotatedBoundingBox="29945,11357 32373,9082 34225,11059 31798,13334"/>
              </emma:interpretation>
              <emma:one-of disjunction-type="recognition" id="oneOf1">
                <emma:interpretation id="interp5" emma:lang="it-IT" emma:confidence="0">
                  <emma:literal>zii</emma:literal>
                </emma:interpretation>
                <emma:interpretation id="interp6" emma:lang="it-IT" emma:confidence="0">
                  <emma:literal>ai</emma:literal>
                </emma:interpretation>
                <emma:interpretation id="interp7" emma:lang="it-IT" emma:confidence="0">
                  <emma:literal>Eri</emma:literal>
                </emma:interpretation>
                <emma:interpretation id="interp8" emma:lang="it-IT" emma:confidence="0">
                  <emma:literal>Eni</emma:literal>
                </emma:interpretation>
                <emma:interpretation id="interp9" emma:lang="it-IT" emma:confidence="0">
                  <emma:literal>i....</emma:literal>
                </emma:interpretation>
              </emma:one-of>
            </emma:emma>
          </inkml:annotationXML>
          <inkml:trace contextRef="#ctx0" brushRef="#br0" timeOffset="1264.7411">159 0 0,'-53'131'0,"1"26"16,0 53-16,52-27 15,0-26 1,0-78 15,0-27-15,0-78-1,26-79 1,-26-131 0,0 236-1</inkml:trace>
          <inkml:trace contextRef="#ctx0" brushRef="#br0" timeOffset="1809.1346">-77-288 0,'0'0'16</inkml:trace>
          <inkml:trace contextRef="#ctx0" brushRef="#br0" timeOffset="2586.8396">185-78 0,'52'-53'16,"1"27"-16,-1 0 0,-26 0 0,0-1 16,-52-51-16,-26 25 0,-53 1 15,0 26 1,1 26-1,51 26 1,53 53 15,26-1-31,79 27 32,0-53-17,0 1 1,-27-53-1,-52-26 1,1-53 15,-27 79-31</inkml:trace>
          <inkml:trace contextRef="#ctx0" brushRef="#br0" timeOffset="3100.1249">1992-1257 0,'78'79'0,"-78"78"15,0 78-15,-26 54 16,26 51 0,-26-52-1,52 79 1,26-53 0,-52-52-1,27-131 1,-27-79-1,-27-104 1,54-158 0,-27-104-1,0 314 1</inkml:trace>
          <inkml:trace contextRef="#ctx0" brushRef="#br0" timeOffset="3488.9774">2096-1283 0,'158'-131'0,"-158"52"0,-105 27 15,-52 0 1,-27 78 0,27 0-1,79 53 17,78-1-32,78-25 15,79 25 1,-26-52-1,-52-52 1,-79-52 15,-105-80-15,105 158-16</inkml:trace>
          <inkml:trace contextRef="#ctx0" brushRef="#br0" timeOffset="844.7804">-2172 1283 0,'0'79'0,"0"78"16,-26 26-16,26 53 16,-26-1-1,26-51 1,-26-79-1,-1 25 1,27-77 0,-52-27-1,26-105 17,-53 27-17,27 78 1,26-52-1,0 26 1,26 0 0,0 0 15,78 52-15,27-78-1,0 26 1,-27-26-1,-52-26 1,-26 26 0,-78-53-1,52 105 1,-1-26 0,27 0-1,79 26 1,104 27-1,27-79 17,-210 26-17</inkml:trace>
          <inkml:trace contextRef="#ctx0" brushRef="#br1" timeOffset="133767.6866">-3743 3482 0,'209'26'0,"-25"1"0,-27-1 15,-26-79 1,52 80 0,-78-27-1,0 0 1,-79 0 0,-26-27 15,-105 27-31,-26-26 15,131 26 17</inkml:trace>
          <inkml:trace contextRef="#ctx0" brushRef="#br1" timeOffset="134063.6021">-3664 4006 0,'209'0'0,"1"52"0,25 1 16,-25-27-1,-27 0 1,-52 0-1,-79-26 1,-26 26 0,-78-26-1,-26-26 17,78 26-32</inkml:trace>
        </inkml:traceGroup>
      </inkml:traceGroup>
    </inkml:traceGroup>
  </inkml:traceGroup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1:41.4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072A209-427C-4140-9753-863D1DB488AC}" emma:medium="tactile" emma:mode="ink">
          <msink:context xmlns:msink="http://schemas.microsoft.com/ink/2010/main" type="inkDrawing" rotatedBoundingBox="31722,1765 33156,17413 28371,17851 26937,2203" semanticType="verticalRange" shapeName="Other">
            <msink:sourceLink direction="with" ref="{BC67ECF6-6176-49C7-8974-8E63B1529BB3}"/>
            <msink:sourceLink direction="with" ref="{F48ED2F8-6C5A-435D-B702-6E11777C0E58}"/>
            <msink:sourceLink direction="with" ref="{D3B50287-2ECA-41E0-8D9F-86D3519333F1}"/>
            <msink:destinationLink direction="with" ref="{196409CA-46D4-48E6-834D-52C7D658CE41}"/>
          </msink:context>
        </emma:interpretation>
      </emma:emma>
    </inkml:annotationXML>
    <inkml:trace contextRef="#ctx0" brushRef="#br0">0 396 0,'341'-105'15,"-27"79"1,105 0-16,52 0 16,53-27-1,-27 27 1,1 0-1,-79 0 1,-26-26 15,-53 25-15,-78 27 0,-79-26-1,-78 52 1,-79 1-1,-26 77 1,-26 27 0,0 105-1,-27 78 1,1 105 0,26 26-1,0 79 1,26 52-1,0 52 1,-26 27 0,52 78-1,-26 1 1,26 51 0,0 1 15,26 52-16,-25 0 1,-1-1 0,-26-77-1,26 78 1,-26-53 0,0 1-1,0-105 1,-26-105-1,0-52 1,-27-132 0,27-104-1,0-78 1,0-79 0,-27-53-1,27-51 1,-52-106-1,25-131 1,53 210 0</inkml:trace>
  </inkml:traceGroup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5:31.79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F0EF8FE5-16AE-43E7-9468-B39D94B9FCAB}" emma:medium="tactile" emma:mode="ink">
          <msink:context xmlns:msink="http://schemas.microsoft.com/ink/2010/main" type="inkDrawing" rotatedBoundingBox="23644,598 23732,4814 23592,4817 23504,601" semanticType="verticalRange" shapeName="Other">
            <msink:sourceLink direction="with" ref="{6BE0113F-38FC-4300-87E7-D94661CE47EB}"/>
            <msink:sourceLink direction="with" ref="{F68A1BE8-D8D6-4C2D-B114-7B6A79C9D513}"/>
            <msink:sourceLink direction="with" ref="{72414D11-C5A4-4F81-A38D-B5F48B4AA8A7}"/>
          </msink:context>
        </emma:interpretation>
      </emma:emma>
    </inkml:annotationXML>
    <inkml:trace contextRef="#ctx0" brushRef="#br0">0 0 0,'26'79'0,"-26"52"0,26 26 16,0 52-1,1 27 1,-27 78-1,0 53 1,26-1 0,-26-25-1,26 25 1,-26 1 0,0-27-1,0-51 1,0-54-1,-26-52 1,0-25 0,-1-106-1,27-26 1,27-26 0,-27-26 15,78-184-16,-52 1 1,-26 209 0</inkml:trace>
  </inkml:traceGroup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5:33.53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666FEFB0-C54C-48AA-9940-C5021EAC1A5F}" emma:medium="tactile" emma:mode="ink">
          <msink:context xmlns:msink="http://schemas.microsoft.com/ink/2010/main" type="writingRegion" rotatedBoundingBox="23095,313 23828,313 23828,837 23095,837"/>
        </emma:interpretation>
      </emma:emma>
    </inkml:annotationXML>
    <inkml:traceGroup>
      <inkml:annotationXML>
        <emma:emma xmlns:emma="http://www.w3.org/2003/04/emma" version="1.0">
          <emma:interpretation id="{C8DCB20B-2026-474B-AE7A-C5DBD2B81BFA}" emma:medium="tactile" emma:mode="ink">
            <msink:context xmlns:msink="http://schemas.microsoft.com/ink/2010/main" type="paragraph" rotatedBoundingBox="23095,313 23828,313 23828,837 23095,83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73E2335-E4F5-4058-BC76-882DBEBAFD78}" emma:medium="tactile" emma:mode="ink">
              <msink:context xmlns:msink="http://schemas.microsoft.com/ink/2010/main" type="line" rotatedBoundingBox="23095,313 23828,313 23828,837 23095,837"/>
            </emma:interpretation>
          </emma:emma>
        </inkml:annotationXML>
        <inkml:traceGroup>
          <inkml:annotationXML>
            <emma:emma xmlns:emma="http://www.w3.org/2003/04/emma" version="1.0">
              <emma:interpretation id="{0A80EDAA-3519-484E-B244-3595EEADD85C}" emma:medium="tactile" emma:mode="ink">
                <msink:context xmlns:msink="http://schemas.microsoft.com/ink/2010/main" type="inkWord" rotatedBoundingBox="23095,313 23828,313 23828,837 23095,837"/>
              </emma:interpretation>
              <emma:one-of disjunction-type="recognition" id="oneOf0">
                <emma:interpretation id="interp0" emma:lang="it-IT" emma:confidence="0">
                  <emma:literal>x</emma:literal>
                </emma:interpretation>
                <emma:interpretation id="interp1" emma:lang="it-IT" emma:confidence="0">
                  <emma:literal>4</emma:literal>
                </emma:interpretation>
                <emma:interpretation id="interp2" emma:lang="it-IT" emma:confidence="0">
                  <emma:literal>^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a</emma:literal>
                </emma:interpretation>
              </emma:one-of>
            </emma:emma>
          </inkml:annotationXML>
          <inkml:trace contextRef="#ctx0" brushRef="#br0">524 0 0,'78'-26'0,"-209"131"0,-26 26 16,0 0-16,26-26 16,105-79-1,26 0 1,0-52 0,52-27-1,53-51 1,0 25-1,-53 27 1,-26 52 0,-26 26 15,53 26-15,-1 1-1,79 25 1,26-52 15,-157-26-31</inkml:trace>
        </inkml:traceGroup>
      </inkml:traceGroup>
    </inkml:traceGroup>
  </inkml:traceGroup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5:32.75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4CD4D4F-1923-4F9F-9B8D-CFB2B34B46FA}" emma:medium="tactile" emma:mode="ink">
          <msink:context xmlns:msink="http://schemas.microsoft.com/ink/2010/main" type="inkDrawing" rotatedBoundingBox="23776,2640 33019,2696 33018,2857 23776,2801" semanticType="underline" shapeName="Other">
            <msink:destinationLink direction="with" ref="{8508388C-5F9F-49A1-BA34-D8664F2EAB6F}"/>
            <msink:destinationLink direction="from" ref="{1D05266E-7AC8-4E9D-A22F-2D0E8F89B48F}"/>
            <msink:destinationLink direction="with" ref="{30C0373A-5B16-47DF-BD5A-1E128AB19393}"/>
          </msink:context>
        </emma:interpretation>
      </emma:emma>
    </inkml:annotationXML>
    <inkml:trace contextRef="#ctx0" brushRef="#br0">0 137 0,'105'0'16,"52"0"-16,52-26 0,27 26 31,26-27-31,26 1 15,26 0 1,52 26 15,1 0-15,52-26 0,-26 26-1,26 0 1,-26 0-1,26 0 1,-27 0 0,27 26-1,0-26 1,-26 26 0,26-26-1,0 26 1,-52-26-1,-27 0 1,-26 27 0,-26-27-1,-52 0 1,0 26 15,-53 0-15,-52-26-1,-53 0 1,-51 0 0,-1 0-1,0 0 1,-26-26 0,0 26-1,26 0 1,0-26-1,1 26 1,-1 0 0,26 0-1,-52-27 1,26 27 0,-52 0-1,0-52 1,26 52-1</inkml:trace>
  </inkml:traceGroup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5:59.28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865B79A-ABF5-4CC7-A396-92F0CC5CDE9A}" emma:medium="tactile" emma:mode="ink">
          <msink:context xmlns:msink="http://schemas.microsoft.com/ink/2010/main" type="inkDrawing" rotatedBoundingBox="16915,9660 21501,9947 21495,10039 16909,9752" semanticType="strikethrough" shapeName="Other">
            <msink:sourceLink direction="with" ref="{216C7028-513E-43AB-A563-BDEDC4946D34}"/>
          </msink:context>
        </emma:interpretation>
      </emma:emma>
    </inkml:annotationXML>
    <inkml:trace contextRef="#ctx0" brushRef="#br0">0 0 0,'53'27'0,"25"-1"0,53 0 15,78-26-15,-51 26 16,77-26 0,27 26-1,52 1 1,1-1-1,25 0 1,-26 0 0,0 0-1,1-26 1,-1 27 0,-26-1-1,-26-26 16,-79 0-15,0 0 0,-52 0-1,-52 0 1,-27 0 0,-26 0-1,1 0 1,-27 26-1,-53-52 1,53 26 0</inkml:trace>
  </inkml:traceGroup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6:25.92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21A2A02-B337-4DEE-BF50-A3FDAF5A45D8}" emma:medium="tactile" emma:mode="ink">
          <msink:context xmlns:msink="http://schemas.microsoft.com/ink/2010/main" type="inkDrawing" rotatedBoundingBox="32417,287 32438,2721 32343,2722 32321,287" semanticType="verticalRange" shapeName="Other">
            <msink:sourceLink direction="with" ref="{72414D11-C5A4-4F81-A38D-B5F48B4AA8A7}"/>
            <msink:sourceLink direction="with" ref="{1CA41FFD-20FF-471D-BC4D-A1351F22440E}"/>
          </msink:context>
        </emma:interpretation>
      </emma:emma>
    </inkml:annotationXML>
    <inkml:trace contextRef="#ctx0" brushRef="#br0">2016-1519 0,'-52'131'0,"25"-52"0,27-1 16,0-26-1,0 27 1,27 26 0,-27 0-1,0 52 1,0 52 0,0 27-1,-27 52 1,27 0-1,27-52 1,-27-53 0,26-52-1,0-53 1,-26-78 0,-26-78 15,0-79-16,26-53 1,0 210 0</inkml:trace>
  </inkml:traceGroup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6:40.683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6C012786-7004-4786-AA9E-A3E8386EEBFD}" emma:medium="tactile" emma:mode="ink">
          <msink:context xmlns:msink="http://schemas.microsoft.com/ink/2010/main" type="inkDrawing" rotatedBoundingBox="26754,1288 27895,3030 26607,3874 25466,2132" semanticType="callout" shapeName="Other">
            <msink:sourceLink direction="with" ref="{165ABD63-4568-4903-970C-345E984FDCA8}"/>
          </msink:context>
        </emma:interpretation>
      </emma:emma>
    </inkml:annotationXML>
    <inkml:trace contextRef="#ctx0" brushRef="#br0">-4583 864 0,'0'-52'16,"26"25"-16,1 1 0,-27 0 0,26-26 15,26-27-15,-26 27 0,1 26 16,-1-1 0,-26 1 15,26 0-15,0-26-1,-26 25 1,26 1-1,0 0 1,-26 0 0,27-27-1,-1 27 1,0 0 0,0 0-1,-26 0 1,26-27-1,1 27 1,-1-26 0,0 26-1,-26-1 1,26-25 0,0 26-1,-26 26 16,27-52-15,-1 25 0,0 1-1,-26 0 1,26 0 0,-26 0-1,26 26 1,-26-27-1,0 27 1,0 0 0,0-26-1,0 26 1,26 0 0,-26 0-1,-26 0 16,52 0-15,-26 0 0,0 0-1,0 0 1,0 0 15,0 0-15,0 0-1,0 0 1,0 0 0,0 0-1,-26 0 1,26 0 0,0 0-1,0 0 1,26 0-1,-26 0 1,0 0 0,0 0-1,0 0 17,0 0-32,0 0 15,0 0 1,0 0 15,0 26-15,0-26-1,0 0 1,27 27 0,-27-1-1,0 0 1,26 0-1,-26 0 1,26 1 0,-26-1-1,26 0 1,-26 0 0,0 0-1,26-26 1,-26 26-1,0 1 1,0-1 0,27 0-1,-27 0 17,26 27-17,-26-27 1,0 0-1,0 26 1,26 1 0,0-27-1,-26 26 1,26-26 0,0 27-1,-26-27 1,27 26-1,-27-25 1,26 25 0,-26-26-1,26 0 1,-26 27 15,0-27-31,0 0 31,26 0-15,-26 27 0,0-27-1,26 26 1,-26-26 0,0 27-1,27-1 1,-27-26-1,0 27 1,26-1 0,-26 0-1,0-25 1,26 25 0,0-26-1,-26 0 1,26 27 15,-26-1-15,0-26-1,27 0 1,-27 1 0,26 25-1,-26-26 1,26 0-1,-26 1 1,0-27 0,26 0-1,-26 26 1,0-26 0,0 0-1,0 0 16,0 0-15,0 0 0,0 0-1,0 0 1,0 0 0,0-26-1,0 26 1,26-27-1,-26 1 1,26 0 0,1-26-1,-1-1 1,26 1 0,-26-1-1,-26 1 1,27 26-1,-1-26 1,26-1 0,-26 1 15,-26 26-15,26-1-1,-26-25 1,27 26-1,-27 0 1,26-1 0,-26 27-1,26-26 1,-26 0 0,26 26-1,-26-26 1,0 26-1,0 0 1,0 0 0,0 0-1,0 0 1,-26 0 0,26-52 15,0 52-31</inkml:trace>
  </inkml:traceGroup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6:52.070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1DA5E3FF-7B11-4237-956F-1ADE9588EC3C}" emma:medium="tactile" emma:mode="ink">
          <msink:context xmlns:msink="http://schemas.microsoft.com/ink/2010/main" type="inkDrawing" rotatedBoundingBox="28245,3503 29882,1462 31246,2556 29609,4597" semanticType="callout" shapeName="Other">
            <msink:sourceLink direction="to" ref="{3AC28D62-ADA7-4056-A7C0-34C06EA2021C}"/>
            <msink:sourceLink direction="from" ref="{3AC28D62-ADA7-4056-A7C0-34C06EA2021C}"/>
          </msink:context>
        </emma:interpretation>
      </emma:emma>
    </inkml:annotationXML>
    <inkml:trace contextRef="#ctx0" brushRef="#br0">0 603 0,'26'26'16,"0"0"-16,0 26 0,-26-25 15,53 51-15,-27-25 0,0-1 16,0 0 15,0 1-15,0-27-1,-26 26 1,27-26 0,-27 27-1,26-1 1,0 1 0,-26-27-1,26 26 1,-26 0-1,26 1 17,1 25-17,-1-25 1,-26-1 0,26-26-1,-26 27 16,26-27-31,0 26 16,-26-26 0,26 1-1,-26-1 1,0 0 0,27 0 15,-27 0-16,26 1 1,-26-1 0,26 0-1,-26 0 1,26 0 0,-26 0-1,0 1 1,26 25-1,1-26 1,-27 0 0,0 1-1,26-1 1,-26 0 15,26 0-15,-26-26-1,0 0 1,0 0 0,0 0-1,0 0 17,0 0-17,0 0 1,0 26-1,0-26 1,0 0 0,0 26-1,26-26 1,-26 0 0,0 0-1,0 0 1,0 0-1,0 0 1,0 0 0,0 0-1,0 0 1,0 0 0,0 0 15,0 0-16,0 0 1,0 0 0,0 0-1,0 0 1,0 0 0,0 0-1,0 0 1,0 0-1,0-26 1,0 26 0,26 0-1,-26-26 1,0 0 0,27 0 15,-1-27-16,0 27 1,0-26-16,-26 26 16,26-27-1,27 1 17,-27 0-17,0-27 1,0 27-1,0-1 1,1 1 0,-1-27-1,0 27 1,26-27 0,-26 1-1,27 25 1,-27-25-1,0-1 1,27 1 0,-27 25-1,0-25 1,0-1 0,27 1-1,-27-1 16,0 1-15,0-1 0,0 27-1,0-27 1,1 27 0,-1-1-1,0 1 1,0 0-1,0-1 1,1 27 0,-1-26-1,0 26 1,-26-27 0,26 27-1,-26 0 1,0 0-1,26 26 1,-26-27 15,0 27-15,0 0 0,0 0-1,0 0 1,0 0-1,0 0 1,0 27 0,26-27-1,-26 26 1,0 26 0,27-26-1,-1 1 1,-26 25-1,26 26 17,0-25-17,0-1 1,-26 1 0,27-27 15,-27 26-31,26-26 15,0 0 1,-26 1 0,0-1-1,26 0 1,-26-26 15,0 0-15,0 0-1,-26-26 1,-53-79 0,79 105-1</inkml:trace>
  </inkml:traceGroup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5:35.57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2414D11-C5A4-4F81-A38D-B5F48B4AA8A7}" emma:medium="tactile" emma:mode="ink">
          <msink:context xmlns:msink="http://schemas.microsoft.com/ink/2010/main" type="writingRegion" rotatedBoundingBox="32810,2487 33412,2487 33412,3298 32810,3298">
            <msink:destinationLink direction="with" ref="{521A2A02-B337-4DEE-BF50-A3FDAF5A45D8}"/>
            <msink:destinationLink direction="with" ref="{F0EF8FE5-16AE-43E7-9468-B39D94B9FCAB}"/>
          </msink:context>
        </emma:interpretation>
      </emma:emma>
    </inkml:annotationXML>
    <inkml:traceGroup>
      <inkml:annotationXML>
        <emma:emma xmlns:emma="http://www.w3.org/2003/04/emma" version="1.0">
          <emma:interpretation id="{29A8540D-66C0-4C82-A61D-8347F0E7494E}" emma:medium="tactile" emma:mode="ink">
            <msink:context xmlns:msink="http://schemas.microsoft.com/ink/2010/main" type="paragraph" rotatedBoundingBox="32810,2487 33412,2487 33412,3298 32810,329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6E7F2C9-6111-433A-81C0-BA7D4641210D}" emma:medium="tactile" emma:mode="ink">
              <msink:context xmlns:msink="http://schemas.microsoft.com/ink/2010/main" type="line" rotatedBoundingBox="32810,2487 33412,2487 33412,3298 32810,3298"/>
            </emma:interpretation>
          </emma:emma>
        </inkml:annotationXML>
        <inkml:traceGroup>
          <inkml:annotationXML>
            <emma:emma xmlns:emma="http://www.w3.org/2003/04/emma" version="1.0">
              <emma:interpretation id="{7AD91EFA-3C2B-49CC-9C31-4A31D19D647F}" emma:medium="tactile" emma:mode="ink">
                <msink:context xmlns:msink="http://schemas.microsoft.com/ink/2010/main" type="inkWord" rotatedBoundingBox="32810,2487 33412,2487 33412,3298 32810,3298">
                  <msink:destinationLink direction="with" ref="{7C383DA8-58FC-4A23-9608-4BEFC1348655}"/>
                </msink:context>
              </emma:interpretation>
              <emma:one-of disjunction-type="recognition" id="oneOf0">
                <emma:interpretation id="interp0" emma:lang="it-IT" emma:confidence="0">
                  <emma:literal>r</emma:literal>
                </emma:interpretation>
                <emma:interpretation id="interp1" emma:lang="it-IT" emma:confidence="0">
                  <emma:literal>7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2</emma:literal>
                </emma:interpretation>
                <emma:interpretation id="interp4" emma:lang="it-IT" emma:confidence="0">
                  <emma:literal>z</emma:literal>
                </emma:interpretation>
              </emma:one-of>
            </emma:emma>
          </inkml:annotationXML>
          <inkml:trace contextRef="#ctx0" brushRef="#br0">2409 785 0,'105'-78'16,"-27"52"-16,1 52 0,25 0 0,27 53 16,-78-1-16,-1-52 15,-78 0 1,-27 27 15,-51-1-15,-27 53-1,78 0 1,80-1 0,51 27-1,-25-131 1,-53 0 0</inkml:trace>
        </inkml:traceGroup>
      </inkml:traceGroup>
    </inkml:traceGroup>
  </inkml:traceGroup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6:58.025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8508388C-5F9F-49A1-BA34-D8664F2EAB6F}" emma:medium="tactile" emma:mode="ink">
          <msink:context xmlns:msink="http://schemas.microsoft.com/ink/2010/main" type="inkDrawing" rotatedBoundingBox="30998,1659 31971,3007 31086,3646 30113,2297" semanticType="callout" shapeName="Other">
            <msink:sourceLink direction="with" ref="{74CD4D4F-1923-4F9F-9B8D-CFB2B34B46FA}"/>
            <msink:sourceLink direction="with" ref="{165ABD63-4568-4903-970C-345E984FDCA8}"/>
          </msink:context>
        </emma:interpretation>
      </emma:emma>
    </inkml:annotationXML>
    <inkml:trace contextRef="#ctx0" brushRef="#br0">131 972 0,'-53'26'0,"1"0"0,26-26 0,52-26 16,-26 0-16,26-27 0,-26 1 0,26 0 16,0-1-16,1 1 0,25-27 15,-26 27 1,27-27-1,-27 27 1,26 0 0,-26-27-1,0 27 17,1-1-32,25 1 15,-26 0 1,0 25-1,1 1 17,-27 0-32,0 26 15,0 0 17,0 0-17,0 0 1,0 0-1,0 0 1,0 0 0,0 0-1,0 0 1,0 0 0,0 0-1,0 0 1,0 0-1,0 0 17,0 0-32,26 0 15,-26 0 1,0-26 15,0 26-15,0 0-1,0 0 1,0 0 15,0 0-15,0 0 0,0 0-1,26 0 1,-26 0-1,0 0 1,0 26 0,26 0-1,-26 0 1,26 1 0,-26-1-1,27 26 1,-1-26-1,-26 27 1,26-1 0,0 0-1,0 1 1,-26-1 0,26 27-1,-26-27 16,27 1-15,-1-1 0,0 26-1,-26-25 1,26 25 0,0-25-1,-26-1 1,27 0-1,-1 1 1,-26-1 0,26 1-1,0-1 1,-26-26 0,26 27-1,-26-27 1,27 26-1,-27-26 1,26 0 0,-26-26-1,0 27 17,26-1-17,-26-26 1,0 0-1,0 26 1,0-26 0,26 0-1,-26 0 1,0 0 0,0 0-1,0 26 1,0-26-1,0 0 1,0 0 0,0 0-1,0 0 1,0 0 0,0 0-1,26 0 1,-26 0-1,0 0 1,0 0 15,0 0-15,0 0 0,0 0-1,0 0 1,0 0-1,0 0 1,0-26 0,26 0-1,-26 26 1,27-53 0,-1 27-1,0-26 1,0 0-1,0 25 1,1-25 0,-1 26-1,-26-27 1,26 27 15,-26 26-15,0-26-1,0 26 1,0 0 0,0 0-1,0 0 1,0 0 0,0 0-1,0 26 1,-52-52-1,52 26 17</inkml:trace>
  </inkml:traceGroup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7:04.581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7C383DA8-58FC-4A23-9608-4BEFC1348655}" emma:medium="tactile" emma:mode="ink">
          <msink:context xmlns:msink="http://schemas.microsoft.com/ink/2010/main" type="inkDrawing" rotatedBoundingBox="34037,142 34970,3430 32762,4057 31829,769" semanticType="callout" shapeName="Other">
            <msink:sourceLink direction="with" ref="{7AD91EFA-3C2B-49CC-9C31-4A31D19D647F}"/>
            <msink:sourceLink direction="with" ref="{4A576AD7-6763-4499-BE31-144C09659AF9}"/>
          </msink:context>
        </emma:interpretation>
      </emma:emma>
    </inkml:annotationXML>
    <inkml:trace contextRef="#ctx0" brushRef="#br0">0 2435 0,'26'-26'16,"-26"0"-16,26-26 0,-26 26 0,26-27 15,1 27-15,-1-53 16,0 27 0,26-53-1,-26 27 1,27-1 0,-27 27-1,26-27 1,-25 1-1,25-27 1,0 0 0,1 1-1,-27-1 1,0 26 0,26-26-1,-25 1 1,25-1-1,-26 26 1,0-25 0,53-1 15,-53 53-15,0-27-1,0-26 1,1 79-1,-1-26 1,-26-1 0,0 27-1,26 0 1,-26 0 0,0 26-1,0-26 1,0-1-1,26 27 1,-26-26 0,0 26-1,0 0 1,0 0 0,0 0-1,0 0 16,0 0-15,0 0 0,0 0-1,0 26 1,0-52 0,0 26-1,0 0 1,0 0-1,0 0 1,0 0 0,0 0 15,0 0-15,0 0-1,0 0 1,0 26-1,0 27 1,26-27 0,-26 53-1,27-27 1,-27 26 0,0-25 15,0 25-16,26 1 1,-26 0 0,26-1-1,-26 1 1,0-1 0,0 27-1,-26 26 1,26-53-1,26 27 1,0-26 0,0-1-1,1 27 1,-1-26 0,0-1-1,-26 1 1,26-1-1,0 1 1,0-1 0,1 1 15,-1-1-15,0 1-1,0 0 1,0-1-1,1 1 1,-1-1 0,0 1-1,0-1 1,0 1 0,1-1-1,-1 1 1,-26-27-1,26 27 1,-26 0 0,26-27-1,-26 26 17,0-51-17,26-1 1,-26 0-1,0-26 1,0-26 0,0 26 15,0 0-15,26-26-1,-26-53 1,53-26-1,-27 27 1,26-1 0,-25 1-1,-1-1 1,0-26 0,0 1-1,53-27 1,-27 0-1,0 52 1,1 27 0,-27 26-1,0-1 1,-26 27 0,0 0 15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37:52.64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FFF332E-8C36-4416-872E-B314EF1E4595}" emma:medium="tactile" emma:mode="ink">
          <msink:context xmlns:msink="http://schemas.microsoft.com/ink/2010/main" type="inkDrawing" rotatedBoundingBox="3376,5615 9085,5602 9086,5681 3377,5694" shapeName="Other">
            <msink:destinationLink direction="to" ref="{BC5D57FA-F366-4628-AC8B-837138778044}"/>
          </msink:context>
        </emma:interpretation>
      </emma:emma>
    </inkml:annotationXML>
    <inkml:trace contextRef="#ctx0" brushRef="#br0">0 78 0,'79'0'0,"-1"0"0,53 0 0,26 0 15,53-26 1,-1 26 0,53 0-1,52 0 1,27 0 0,25 0-1,27 0 1,0-26-1,52 26 1,-26 0 0,0 0-1,-26 0 1,-53 26 0,-52-26-1,-78 26 1,-53-26 31,-79 0-32,-51 0 1,-27 0 0,-79 0-1,27-78 1,52 78-1</inkml:trace>
  </inkml:traceGroup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1:42.60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DED94F2-12D9-4A7A-9D13-DBF341738FA0}" emma:medium="tactile" emma:mode="ink">
          <msink:context xmlns:msink="http://schemas.microsoft.com/ink/2010/main" type="inkDrawing" rotatedBoundingBox="26662,10315 31167,10495 31159,10683 26654,10503" semanticType="underline" shapeName="Other">
            <msink:sourceLink direction="with" ref="{BC67ECF6-6176-49C7-8974-8E63B1529BB3}"/>
          </msink:context>
        </emma:interpretation>
      </emma:emma>
    </inkml:annotationXML>
    <inkml:trace contextRef="#ctx0" brushRef="#br0">0 53 0,'341'26'0,"-80"-26"16,27-26-1,105 0 1,26 0 0,53 26-1,-1 0 1,53 52 0,-79 1-1,-52-1 1,-79 27-1,-131-53 17,-209-52-17,26 26 17</inkml:trace>
  </inkml:traceGroup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6:55.193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0CAA3711-0AA9-4AF9-9BCA-CBE986DEC085}" emma:medium="tactile" emma:mode="ink">
          <msink:context xmlns:msink="http://schemas.microsoft.com/ink/2010/main" type="writingRegion" rotatedBoundingBox="32165,1358 29131,2300 28924,1630 31957,688"/>
        </emma:interpretation>
      </emma:emma>
    </inkml:annotationXML>
    <inkml:traceGroup>
      <inkml:annotationXML>
        <emma:emma xmlns:emma="http://www.w3.org/2003/04/emma" version="1.0">
          <emma:interpretation id="{8BE601EF-9F49-4BBF-A3F9-5512BA0F048D}" emma:medium="tactile" emma:mode="ink">
            <msink:context xmlns:msink="http://schemas.microsoft.com/ink/2010/main" type="paragraph" rotatedBoundingBox="32165,1358 29131,2300 28924,1630 31957,68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72855A2-3851-4D4D-9F99-8487E2A7A516}" emma:medium="tactile" emma:mode="ink">
              <msink:context xmlns:msink="http://schemas.microsoft.com/ink/2010/main" type="line" rotatedBoundingBox="32165,1358 29131,2300 28924,1630 31957,688"/>
            </emma:interpretation>
          </emma:emma>
        </inkml:annotationXML>
        <inkml:traceGroup>
          <inkml:annotationXML>
            <emma:emma xmlns:emma="http://www.w3.org/2003/04/emma" version="1.0">
              <emma:interpretation id="{165ABD63-4568-4903-970C-345E984FDCA8}" emma:medium="tactile" emma:mode="ink">
                <msink:context xmlns:msink="http://schemas.microsoft.com/ink/2010/main" type="inkWord" rotatedBoundingBox="28952,1500 30681,1322 30757,2065 29029,2243">
                  <msink:destinationLink direction="with" ref="{8508388C-5F9F-49A1-BA34-D8664F2EAB6F}"/>
                  <msink:destinationLink direction="with" ref="{201D6B99-DEB5-48B3-82A0-93B8A9E0C7E5}"/>
                  <msink:destinationLink direction="with" ref="{F14073E1-F732-4B6A-84B7-7A9AB6455FBF}"/>
                  <msink:destinationLink direction="with" ref="{6C012786-7004-4786-AA9E-A3E8386EEBFD}"/>
                  <msink:destinationLink direction="with" ref="{30C0373A-5B16-47DF-BD5A-1E128AB19393}"/>
                </msink:context>
              </emma:interpretation>
              <emma:one-of disjunction-type="recognition" id="oneOf0">
                <emma:interpretation id="interp0" emma:lang="it-IT" emma:confidence="0">
                  <emma:literal>è</emma:literal>
                </emma:interpretation>
                <emma:interpretation id="interp1" emma:lang="it-IT" emma:confidence="0">
                  <emma:literal>,</emma:literal>
                </emma:interpretation>
                <emma:interpretation id="interp2" emma:lang="it-IT" emma:confidence="0">
                  <emma:literal>a</emma:literal>
                </emma:interpretation>
                <emma:interpretation id="interp3" emma:lang="it-IT" emma:confidence="0">
                  <emma:literal>%</emma:literal>
                </emma:interpretation>
                <emma:interpretation id="interp4" emma:lang="it-IT" emma:confidence="0">
                  <emma:literal>.</emma:literal>
                </emma:interpretation>
              </emma:one-of>
            </emma:emma>
          </inkml:annotationXML>
          <inkml:trace contextRef="#ctx0" brushRef="#br0">3273-1701 0,'-26'26'15,"26"0"-15,-26 0 0,-27 0 0,27 27 16,0-53-16,0 0 0,26 0 16,-27 0-1,1 0 1,-26 0 0,26 0 15,0 0-16,-1 26 1,27 0 0,0-26-1,0 26 1,27-52 0,25 26-1,-26-26 1,0-26-1,0-1 1,-52 27 0,26 0-1,-26 0 1,0 26 0,0 26-1,26-26 16,0 52-15,52-26 0,0-52-1,-52 26 1</inkml:trace>
          <inkml:trace contextRef="#ctx0" brushRef="#br0" timeOffset="35983.1158">2095-1911 0,'0'52'0,"26"53"16,-52 52-16,-27 0 16,1-26-1,52-26 1,0-53 15,26-52-31,0-26 16,-52-79-1,0-26 1,-79 53 0,-26-1 15,0 79-16,53 53 1,78-53 0,26 0-1,79 0 1,52 0 0,78-27-1,-25 1 1,-79 0-1,-105 0 17,-52 0-32,26 26 15</inkml:trace>
          <inkml:trace contextRef="#ctx0" brushRef="#br0" timeOffset="36574.9468">4137-2514 0,'26'53'0,"-52"104"0,26 0 15,0-26 1,0-52 0,0-53-1,26 0 1,-52-52 0,0-79-1,-53 0 1,-25-26-1,104 131 1</inkml:trace>
          <inkml:trace contextRef="#ctx0" brushRef="#br0" timeOffset="36715.1173">3718-2278 0,'131'-26'0,"105"26"0,78 26 15,-78-26 1,-236 0 0</inkml:trace>
        </inkml:traceGroup>
      </inkml:traceGroup>
    </inkml:traceGroup>
  </inkml:traceGroup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6:26.32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CA41FFD-20FF-471D-BC4D-A1351F22440E}" emma:medium="tactile" emma:mode="ink">
          <msink:context xmlns:msink="http://schemas.microsoft.com/ink/2010/main" type="writingRegion" rotatedBoundingBox="32417,287 32705,287 32705,523 32417,523">
            <msink:destinationLink direction="with" ref="{521A2A02-B337-4DEE-BF50-A3FDAF5A45D8}"/>
          </msink:context>
        </emma:interpretation>
      </emma:emma>
    </inkml:annotationXML>
    <inkml:traceGroup>
      <inkml:annotationXML>
        <emma:emma xmlns:emma="http://www.w3.org/2003/04/emma" version="1.0">
          <emma:interpretation id="{DE9CF152-A3D9-4619-B14C-DEE58B8EDA3E}" emma:medium="tactile" emma:mode="ink">
            <msink:context xmlns:msink="http://schemas.microsoft.com/ink/2010/main" type="paragraph" rotatedBoundingBox="32417,287 32705,287 32705,523 32417,5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E61EFDC-D417-4C6F-A4FB-E1FC5EF36A2F}" emma:medium="tactile" emma:mode="ink">
              <msink:context xmlns:msink="http://schemas.microsoft.com/ink/2010/main" type="line" rotatedBoundingBox="32417,287 32705,287 32705,523 32417,523"/>
            </emma:interpretation>
          </emma:emma>
        </inkml:annotationXML>
        <inkml:traceGroup>
          <inkml:annotationXML>
            <emma:emma xmlns:emma="http://www.w3.org/2003/04/emma" version="1.0">
              <emma:interpretation id="{4A576AD7-6763-4499-BE31-144C09659AF9}" emma:medium="tactile" emma:mode="ink">
                <msink:context xmlns:msink="http://schemas.microsoft.com/ink/2010/main" type="inkWord" rotatedBoundingBox="32417,287 32705,287 32705,523 32417,523">
                  <msink:destinationLink direction="with" ref="{7C383DA8-58FC-4A23-9608-4BEFC1348655}"/>
                </msink:context>
              </emma:interpretation>
              <emma:one-of disjunction-type="recognition" id="oneOf0">
                <emma:interpretation id="interp0" emma:lang="it-IT" emma:confidence="0">
                  <emma:literal>o</emma:literal>
                </emma:interpretation>
                <emma:interpretation id="interp1" emma:lang="it-IT" emma:confidence="0">
                  <emma:literal>°</emma:literal>
                </emma:interpretation>
                <emma:interpretation id="interp2" emma:lang="it-IT" emma:confidence="0">
                  <emma:literal>0</emma:literal>
                </emma:interpretation>
                <emma:interpretation id="interp3" emma:lang="it-IT" emma:confidence="0">
                  <emma:literal>O</emma:literal>
                </emma:interpretation>
                <emma:interpretation id="interp4" emma:lang="it-IT" emma:confidence="0">
                  <emma:literal>.</emma:literal>
                </emma:interpretation>
              </emma:one-of>
            </emma:emma>
          </inkml:annotationXML>
          <inkml:trace contextRef="#ctx0" brushRef="#br0">2068-1283 0,'53'0'0,"-1"0"0,0-26 16,1-27-16,-27 27 0,-26-26 0,-52-1 15,-27 27-15,1 26 16,51 26-1,-25 27 1,104-1 0,27 0-1,-79-52 1</inkml:trace>
        </inkml:traceGroup>
      </inkml:traceGroup>
    </inkml:traceGroup>
  </inkml:traceGroup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6:22.14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01D6B99-DEB5-48B3-82A0-93B8A9E0C7E5}" emma:medium="tactile" emma:mode="ink">
          <msink:context xmlns:msink="http://schemas.microsoft.com/ink/2010/main" type="inkDrawing" rotatedBoundingBox="25713,1620 25888,1392 26017,1491 25842,1719" semanticType="callout" shapeName="Other">
            <msink:sourceLink direction="with" ref="{165ABD63-4568-4903-970C-345E984FDCA8}"/>
          </msink:context>
        </emma:interpretation>
      </emma:emma>
    </inkml:annotationXML>
    <inkml:trace contextRef="#ctx0" brushRef="#br0">-4635-183 0,'26'26'15,"26"0"-15,1-52 0,-27-27 0,0 1 16,0 0-16,-26 25 0,-26 1 0,0 26 15,-53 26-15,27 27 16,26-1 0,26 1 15,52 25-15,1-130-1,-53 52 1</inkml:trace>
  </inkml:traceGroup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6:21.66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0C0373A-5B16-47DF-BD5A-1E128AB19393}" emma:medium="tactile" emma:mode="ink">
          <msink:context xmlns:msink="http://schemas.microsoft.com/ink/2010/main" type="inkDrawing" rotatedBoundingBox="25977,1540 26054,2721 25936,2729 25860,1548" semanticType="callout" shapeName="Other">
            <msink:sourceLink direction="with" ref="{74CD4D4F-1923-4F9F-9B8D-CFB2B34B46FA}"/>
            <msink:sourceLink direction="with" ref="{165ABD63-4568-4903-970C-345E984FDCA8}"/>
          </msink:context>
        </emma:interpretation>
      </emma:emma>
    </inkml:annotationXML>
    <inkml:trace contextRef="#ctx0" brushRef="#br0">-4504-236 0,'26'-26'0,"0"52"0,0 53 16,-26 25-16,0 54 0,-26 51 16,52-26-1,-26-26 1,27-26-1,-1-52 1,-26-27 0,26-52-1,-26 0 1,-26 0 0,-27-78-1,1-53 1,52 131-1</inkml:trace>
  </inkml:traceGroup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6:25.04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CD6D5BA-04AF-4450-89AB-DE581377325D}" emma:medium="tactile" emma:mode="ink">
          <msink:context xmlns:msink="http://schemas.microsoft.com/ink/2010/main" type="writingRegion" rotatedBoundingBox="30401,1806 30532,1806 30532,2722 30401,2722"/>
        </emma:interpretation>
      </emma:emma>
    </inkml:annotationXML>
    <inkml:traceGroup>
      <inkml:annotationXML>
        <emma:emma xmlns:emma="http://www.w3.org/2003/04/emma" version="1.0">
          <emma:interpretation id="{8C986F4B-0BBE-4985-8A8A-E7522159026B}" emma:medium="tactile" emma:mode="ink">
            <msink:context xmlns:msink="http://schemas.microsoft.com/ink/2010/main" type="paragraph" rotatedBoundingBox="30401,1806 30532,1806 30532,2722 30401,272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6E71B85-8FB2-494D-8CD8-8FC8BBB7984D}" emma:medium="tactile" emma:mode="ink">
              <msink:context xmlns:msink="http://schemas.microsoft.com/ink/2010/main" type="line" rotatedBoundingBox="30401,1806 30532,1806 30532,2722 30401,2722"/>
            </emma:interpretation>
          </emma:emma>
        </inkml:annotationXML>
        <inkml:traceGroup>
          <inkml:annotationXML>
            <emma:emma xmlns:emma="http://www.w3.org/2003/04/emma" version="1.0">
              <emma:interpretation id="{3AC28D62-ADA7-4056-A7C0-34C06EA2021C}" emma:medium="tactile" emma:mode="ink">
                <msink:context xmlns:msink="http://schemas.microsoft.com/ink/2010/main" type="inkWord" rotatedBoundingBox="30401,1806 30532,1806 30532,2722 30401,2722">
                  <msink:destinationLink direction="to" ref="{1D05266E-7AC8-4E9D-A22F-2D0E8F89B48F}"/>
                  <msink:destinationLink direction="to" ref="{1DA5E3FF-7B11-4237-956F-1ADE9588EC3C}"/>
                  <msink:destinationLink direction="from" ref="{1DA5E3FF-7B11-4237-956F-1ADE9588EC3C}"/>
                </msink:context>
              </emma:interpretation>
              <emma:one-of disjunction-type="recognition" id="oneOf0">
                <emma:interpretation id="interp0" emma:lang="it-IT" emma:confidence="0">
                  <emma:literal>i</emma:literal>
                </emma:interpretation>
                <emma:interpretation id="interp1" emma:lang="it-IT" emma:confidence="0">
                  <emma:literal>j</emma:literal>
                </emma:interpretation>
                <emma:interpretation id="interp2" emma:lang="it-IT" emma:confidence="0">
                  <emma:literal>I</emma:literal>
                </emma:interpretation>
                <emma:interpretation id="interp3" emma:lang="it-IT" emma:confidence="0">
                  <emma:literal>t</emma:literal>
                </emma:interpretation>
                <emma:interpretation id="interp4" emma:lang="it-IT" emma:confidence="0">
                  <emma:literal>l</emma:literal>
                </emma:interpretation>
              </emma:one-of>
            </emma:emma>
          </inkml:annotationXML>
          <inkml:trace contextRef="#ctx0" brushRef="#br0">2959-1544 0,'0'0'0</inkml:trace>
          <inkml:trace contextRef="#ctx0" brushRef="#br0" timeOffset="-513.2853">3037-1544 0,'26'52'0,"-52"53"0,26 78 16,-26 1-1,26-27 1,26-53-1,0-25 1,1-27 0,-27-52-1,-27-78 1,1-53 0,0-26-1,26 157 16</inkml:trace>
        </inkml:traceGroup>
      </inkml:traceGroup>
    </inkml:traceGroup>
  </inkml:traceGroup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7:30.206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F14073E1-F732-4B6A-84B7-7A9AB6455FBF}" emma:medium="tactile" emma:mode="ink">
          <msink:context xmlns:msink="http://schemas.microsoft.com/ink/2010/main" type="inkDrawing" rotatedBoundingBox="27430,3363 28293,3334 28314,3937 27451,3966" semanticType="callout" shapeName="Other">
            <msink:sourceLink direction="with" ref="{165ABD63-4568-4903-970C-345E984FDCA8}"/>
          </msink:context>
        </emma:interpretation>
      </emma:emma>
    </inkml:annotationXML>
    <inkml:trace contextRef="#ctx0" brushRef="#br0">392 0 0,'27'26'0,"-27"79"0,0 26 16,-27-26-16,27 0 15,0-53 1,27 0 0,-27-25-1,0-27 1,0 0-1,-53-79 1,1 0 0,-53 27 15,27 0-15,-1 26-1,27 52 1,52-26-1,0 0 1,52 0 0,53 0-1,78 0 1,27 0 0,-1 0-1,-130 0 1,-53 0-1,-26 0 1,0 0 0,-79-26-1,79 26 1</inkml:trace>
  </inkml:traceGroup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6:23.68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D05266E-7AC8-4E9D-A22F-2D0E8F89B48F}" emma:medium="tactile" emma:mode="ink">
          <msink:context xmlns:msink="http://schemas.microsoft.com/ink/2010/main" type="inkDrawing" rotatedBoundingBox="28560,4538 28654,2870 28973,2888 28878,4556" semanticType="callout" shapeName="Other">
            <msink:sourceLink direction="to" ref="{3AC28D62-ADA7-4056-A7C0-34C06EA2021C}"/>
            <msink:sourceLink direction="from" ref="{74CD4D4F-1923-4F9F-9B8D-CFB2B34B46FA}"/>
          </msink:context>
        </emma:interpretation>
      </emma:emma>
    </inkml:annotationXML>
    <inkml:trace contextRef="#ctx0" brushRef="#br0">1361-471 0,'0'27'0,"0"51"0,0 27 16,27 52-16,-27 0 16,26 53-1,-52 25 1,26-51-1,26-27 1,-26-26 0,0-27-1,26-25 1,-52-27 0,26-52-1,-53-26 1,1-26 15,0-27-15,-27 53-1,79 26 17,-26 0-17,0 26 1,52 0-1,0 1 1,53 25 0,-1-52-1,-25 0 1,-53-26 0,0 26 15,0-26-31,-27-27 15,-51 1 1,25 52 0,27 26-1,0 0 17,52 0-17,27 27 1,25-79-1,1-79 1,-79 105 0</inkml:trace>
  </inkml:traceGroup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8:19.51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DCA1EF72-9B13-4E17-951D-E304D59F12B6}" emma:medium="tactile" emma:mode="ink">
          <msink:context xmlns:msink="http://schemas.microsoft.com/ink/2010/main" type="writingRegion" rotatedBoundingBox="16513,14835 31469,14634 31523,18653 16567,18853"/>
        </emma:interpretation>
      </emma:emma>
    </inkml:annotationXML>
    <inkml:traceGroup>
      <inkml:annotationXML>
        <emma:emma xmlns:emma="http://www.w3.org/2003/04/emma" version="1.0">
          <emma:interpretation id="{9712D951-BB3D-4A46-AE07-92AD829E22DD}" emma:medium="tactile" emma:mode="ink">
            <msink:context xmlns:msink="http://schemas.microsoft.com/ink/2010/main" type="paragraph" rotatedBoundingBox="16513,14835 31469,14634 31523,18653 16567,1885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DBDF9F9-C87C-4C9D-828F-44E2310FBAC4}" emma:medium="tactile" emma:mode="ink">
              <msink:context xmlns:msink="http://schemas.microsoft.com/ink/2010/main" type="line" rotatedBoundingBox="16513,14835 31469,14634 31523,18653 16567,18853"/>
            </emma:interpretation>
          </emma:emma>
        </inkml:annotationXML>
        <inkml:traceGroup>
          <inkml:annotationXML>
            <emma:emma xmlns:emma="http://www.w3.org/2003/04/emma" version="1.0">
              <emma:interpretation id="{57DE87D8-21AE-4CA6-B35E-B7E1B0C5DCE5}" emma:medium="tactile" emma:mode="ink">
                <msink:context xmlns:msink="http://schemas.microsoft.com/ink/2010/main" type="inkWord" rotatedBoundingBox="17281,14824 31469,14634 31520,18418 17332,18608"/>
              </emma:interpretation>
              <emma:one-of disjunction-type="recognition" id="oneOf0">
                <emma:interpretation id="interp0" emma:lang="it-IT" emma:confidence="0">
                  <emma:literal>Intini</emma:literal>
                </emma:interpretation>
                <emma:interpretation id="interp1" emma:lang="it-IT" emma:confidence="0">
                  <emma:literal>finiti.</emma:literal>
                </emma:interpretation>
                <emma:interpretation id="interp2" emma:lang="it-IT" emma:confidence="0">
                  <emma:literal>rinvii</emma:literal>
                </emma:interpretation>
                <emma:interpretation id="interp3" emma:lang="it-IT" emma:confidence="0">
                  <emma:literal>Fintili</emma:literal>
                </emma:interpretation>
                <emma:interpretation id="interp4" emma:lang="it-IT" emma:confidence="0">
                  <emma:literal>Intesili</emma:literal>
                </emma:interpretation>
              </emma:one-of>
            </emma:emma>
          </inkml:annotationXML>
          <inkml:trace contextRef="#ctx0" brushRef="#br0">14075 11716 0,'27'26'0,"-27"79"16,26 104-16,-26 27 0,-26 26 15,26 26 1,26 0 0,-26 52 15,26 1-15,-26-27-1,26 0 1,0-78-1,-26-27 1,26-78 0,-26-52-1,0-53 1,0-26 0,-26-26-1,-26-53 1,52-25-1,26-27 1,-26 131 0</inkml:trace>
          <inkml:trace contextRef="#ctx0" brushRef="#br0" timeOffset="965.619">14128 13235 0,'-26'0'0,"52"0"0,26 0 0,0 0 15,1 26-15,-1-26 0,27 0 0,-27 0 16,27 26-16,-1-26 15,1 26 1,26-26 0,-27 0-1,-26 0 1,27 27 0,-27-27-1,-25 0 1,-1 0-1,0 0 1,-26 0 0,0 0-1,0 0 1,-52-27 0,-1 1-1,1-26 1,52 52-1</inkml:trace>
          <inkml:trace contextRef="#ctx0" brushRef="#br1" timeOffset="22033.0474">15070 11847 0,'27'52'0,"25"1"0,0-27 0,-26-26 16,1-53-16,-54-25 0,-51-1 0,-1 53 15,-25 0-15,-1 52 0,53 27 0,25-1 16,27 0-16,27 1 0,51-1 0,1-26 15,-1-26 1,-52-26 0,-26 26-1,-26-26 1,-52 0 0,-1 26-1,53 52 1,78-26-1,-52-26 1</inkml:trace>
          <inkml:trace contextRef="#ctx0" brushRef="#br1" timeOffset="27660.3085">22952 13287 0,'0'-26'0,"0"0"0,-26 0 0,26-1 16,-26 1-16,0 0 0,26 26 15,0 0-15,0 0 16,0 0-16,0 0 16,0 0-1,0 0 1,0 0-1,0 26 1,26 0 0,-26 27 15,26-1 0,0 105-15,-26-78-1,26 26 1,-26 25 0,0 1-1,0-26 1,0 26 0,0-26-1,0 0 1,0-1-1,0-25 1,27-27 0,-27-26-1,26 1 1,-26-27 0,0 26-1,0-26 1,0 0-1,0 0 1,26-26 0,-26 26-1,26 0 1,0 0 15,1 26-15,-1-26-1,0 0 1,0 0 0,26 0-1,-25-26 1,-27-27 0,-27-25-1,1 25 1,-26 1-1,0 0 17,-53 25-17,52 27 1,27 27 0,0 25-1,26 0 16,26 27-31,27-53 16,-1 26 15,0-25-31,-52-54 16,0 27 15,0-52-15,-52 0-1,0 25 1,-27 1 0,27 26-1,25 0 1,27 26 0,27 27-1,25 25 1,27-51-1,-53-1 1,0 0 0,0-78-1,0-1 1,-26 53 0</inkml:trace>
          <inkml:trace contextRef="#ctx0" brushRef="#br1" timeOffset="28999.7155">27090 11323 0,'26'53'16,"-26"25"-16,0 53 0,0 0 0,26 0 15,-26 52 1,26 1-1,-52-27 1,26 26 15,0-52-15,26-53 0,-26-25-1,-26-1 1,26-26-1,0 1 1,0-27 0,26-27-1,0-25 1,0-53 0,-26 1-1,27-54 1,-27 158-1</inkml:trace>
          <inkml:trace contextRef="#ctx0" brushRef="#br1" timeOffset="25507.1341">22952 13130 0,'0'0'0</inkml:trace>
          <inkml:trace contextRef="#ctx0" brushRef="#br1" timeOffset="29683.0461">26906 11035 0,'26'0'0,"53"53"0,-27-1 0,27-26 16,-1 0-16,1 0 0,-27-52 15,-52 0 1,-52-26-1,0-27 1,-53 27 0,26-1-1,-25 53 1,25 27 0,27-1-1,52 26 1,26 1-1,26-27 1,27 0 0,-27-26-1,-26-26 1,-26 0 15,-26-53-31,-26 27 16,-27 25-1,1 54 17,52 51-17,26-78 1</inkml:trace>
          <inkml:trace contextRef="#ctx0" brushRef="#br1" timeOffset="23169.9859">19024 11271 0,'53'78'0,"-27"53"16,-26 26-16,0 53 16,0-1-1,26 27 1,27 0 0,-53 26-1,26-53 16,-26-26-15,0-52 0,-26-26-1,26-53 1,0-52 0,26-104-1,0-53 1,26-53-1,-52-52 1,0 262 0</inkml:trace>
          <inkml:trace contextRef="#ctx0" brushRef="#br0" timeOffset="12784.7156">14861 13051 0,'26'53'0,"0"-53"0,-26 52 0,0-26 15,0 1-15,0-1 0,26 0 16,-26-26-1,0 0 1,0-26 0,0 26-1,0 0 1,27 0 0,-27 0-1,26 0 1,0 0-1,0 0 1,-26 0 0,26 0-1,1 0 1,-1-26 0,26-1-1,-26 1 16,27 0-15,-1-26 0,0-27-1,1 1 1,-1-1 0,1-26-1,25 1 1,1-1-1,-1 0 1,-25 0 0,25 27-1,-26-27 1,1 26 0,-27 27-1,26 0 1,-25 25-1,-1 27 1,0 0 0,0 0-1,0 53 17,-26 25-17,27 1 1,-1 26-1,26 26 1,-26 52 0,0-26-1,1 26 1,25 27 0,0-27-1,1 27 1,-27-53-1,53 26 1,-1-52 0,-26 0-1,1-26 1,-1-27 15,-26-25-31,27-27 16,-53 0 15,26-26-15,0-26-1,0 0 1,0-27 0,1-25-1,25-27 1,-26 0-1,27 0 1,-1 1 0,-26-1-1,0 0 1,27 27 0,-53 25-1,26 1 1,0 26-1,-26 0 17,0 26-32,26 0 15,-26 0 1,0 26 0,0-26-1,0 0 16,0 0-15,0 0 0,0 0-1,0 0 1,0 0 0,0 0-1,0 0 1,0 0-1,0 0 1,0 0 0,0 0-1,0 0 1,0 0 0,0 0-1,0 0 1,0 0-1,0 0 17,0 0-32,26 0 15,-26-26 17,0 26-17,0 0 1,27 0-1,-27 0 1,0 0 0,26 0-1,0 0 1,0 26 0,27-26-1,-27 0 1,26 0 15,53 26-15,-27-26-1,1 26 1,0-26 0,-1 0-1,1 0 1,-27 0-1,27 0 1,-1 0 0,-26 26-1,27-26 17,0 0-17,-27 0 1,27 0-1,-27 0 1,26 0 0,-25 0-1,-1 0 1,1 0 0,25 26-1,-52-26 1,27 0-1,-27 0 1,0 0 0,0 0-1,0 0 1,-26 0 0,0 0-1,0 0 1,0 0-1,0 0 17,0 0-17,0 0 1,0 0 0,0 0-1,0 0 1,0 0-1,0 0 1,0 0 0,0 0 15,0 0-15,0 0-1,0 0 1,0 0-1,0 0 1,0 0 0,0 0-1,0 0 1,0 0 0,0 0 15,0 0-16,0 0 1,0 0 0,0 0-1,0 0 1,0 0 0,0 0-1,0 0 1,0 0-1,0 0 1,0-26 0,0 26-1,0 0 17,0-26-32,27 26 31,-27-26-31,0 0 15,26 0 1,-26-27 0,26 27-1,-26-26 17,26-1-17,0-25 1,-26 25-1,27-25 1,-1-1 0,0 1-1,0-1 1,26 1 0,-25-27-1,25 0 1,-26 26-1,0-25 1,27-1 0,-27 26-1,0-25 1,0 25 0,1 1-1,-1-1 1,0 0 15,0 1-15,-26 26-1,26-27 1,0 27 0,-26-1-1,27 27 1,-27-26-1,26 25 1,-26 1 0,0 0-1,26 26 1,-26-26 0,0 26-1,0 0 1,0 0-1,0 26 1,0-26 0,26 26-1,-26 27 1,0-27 15,0 26-15,0 27-1,26-27 1,-26 53 0,27 0-1,-27-1 1,26 27 0,0 26-1,0-26 1,0 26-1,0 53 17,1-1-17,-1-51 1,0-28 0,0 28-1,0-1 1,1-26-1,-1 0 1,0-1 0,0 1-1,0-26 1,1 26 0,-1-26-1,0 0 1,0-1-1,0-25 1,0-1 0,1-25 15,-1-1-15,0-26-1,0 1 1,-26-27-1,0 0 1,0-53 0,26 1-1,-26-27 1,0 1 0,27-1-1,-27-26 1,26-26-1,-26 27 1,26-27 0,0 0-1,-26 26 1,52 0 0,-25 1-1,-1 25 1,0 1 15,0 25-15,0 27-1,1 0 1,-1 0 0,-26 26-1,0 0 1,0 0-1,26 0 1,-26 26 0,0 26-1,0-26 1,0 1 0,26-1-1,-26-26 1,26 0-1,-26 0 1,0 0 0,27-26-1,-27-1 17,26 1-17,0 0 1,-26 26-1,26-26 1,0 26 0,-26 0-1,26-26 1,1 26 0,25 0-1,-26 0 1,27 0-1,-1 0 1,0 0 0,1 0-1,-1-27 1,0 27 0,27 0-1,-27 0 1,1 0-1,-1 0 17,0-26-17,27 26 1,-27 0 0,1 0-1,25 26 1,-25-26-1,25 0 1,-25 0 0,-1 0-1,0 0 1,1 27 0,-1-27-1,0 0 1,-25-53-1,25 79 1,-26-26 0,27 0-1,-27 0 1,0 0 15,0 0-15,0 0-1,-26 0 1,27 0 0,-27 0-1,0 0 1,0 0 0,0 0-1,0 0 1,0 0-1,0 0 1,0 0 0,26 0-1,-26 0 1,0 0 0,0 27-1,0-27 1,26 0-1,-26 26 17,0-26-17,26 26 1,-26-26 0,0 26-1,26 0 1,-26 1 15,26-1-15,1 0-1,-27-26 1,26 26 0,0 0-1,0 27 1,-26-27-1,26 26 1,1-26 0,-1 27-1,0 25 1,-26-25 0,26-1-1,0 0 1,0 1-1,1-1 1,-1-26 15,0 27-31,0-1 16,0-26 0,-26 27 15,27-27-16,-1 0 1,0 26 0,-26-25-1,0-1 1,26 0 0,0 26-1,1-26 1,-27 1-1,26-1 1,0 0 0,-26 0-1,0-26 1,0 26 0,0-26 15,0 0-16,0 0-15,0 0 32,0 0-17,0 0 1,0 0 0,0 0-1,0 0 1,0 0-1,0 0 1,0 0 0,0-26-1,0 26 1,0 0 0,0 0 15,0 0-31,0 0 15,0 0 1,0-26 0,0 26-1,0 26 1,0-52 0,0 26 15,0 0-16,0 0 1,0 0 0,0 0-1,0 0 1,0 26 0,0-52-1,0 26 1,0 0-1,0 0 1,0 0 15,0 0-15,0 0-16,0 0 16,0 0-1,0 0 1,0 0-1,0 26 1,26-26 15,-26 26-15,0-26 0,26 27-1,-26-1 1,26 0-1,-26 0 1,27 0 0,-27-26 15,0 0-31,0 27 16,0-27-1,26 0 1,-26 0-1,0 0 1,0 0 0,0 0-1,0 0 1,0 0 0,0 0 15,0 0-16,0 0 1,0 0 0,0 0 15,0 0-31,0 0 16,0 0-1,0 0 1,0 0-1,0-27 1,-26 1 0,26 0-1,-27 0 1,27-27 0,-26 1 15,26-27-31,0 1 15,-26-1 1,26 1 15,-26-27-15,52 0 0,-52 1-1,26-54 16,26 1-31,-26 26 32,26 1-17,0 25 1,1-26 0,-1 0-1,0 0 1,-26 0-1,26-26 1,-26 52 0,26-26-1,-26 0 1,27 53 0,-1-27-1,0 26 1,-26 1-1,26 26 1,0 25 0,1 1-1,-27 0 1,0 26 0,0 0 15,26 0-16,-26 26 1,0 0 0,0 27-1,26 25 1,-26 1 0,26-1-1,0 27 1,0-26-1,27 25 1,-27 1 0,0 0-1,27 0 1,-1-1 15,0 1-31,-26-26 31,1-1-15,-1-25-16,-26-1 31,26-26-15,-26 0 0,0 1-1,0-27 1,0 0-1,0 0 1,0-27 0,0 27-1,0-26 1,0 0 15,0 0-31,0 0 16,0-1-1,0 1 1,26 0 0,-26 26-1,0-26 1,0 26 0,26 0-1,-26 0 16,0 0-15,27 0 0,-27 0-1,26 0 1,0 0 0,0 0-1,0 0 1,1 26-1,25-26 1,0 0 0,-26 0-1,53 26 1,-27-26 0,1 0-1,-1 0 1,27 0-1,-1 0 1,1 26 0,-27-26 15,27 0-15,-1 27-1,1-27 1,-1 0-1,1 0 1,-1 0 0,1 0-1,0 0 1,-1 26 0,1-52-1,25 52 1,-51-52-1,25 26 1,1 0 0,-27 0-1,27 0 1,-27-27 0,1 27 15,-1 27 0,0-27-31,1 0 31,-27 0-15,0 0 0,0 26-1,27-26 1,-27 0-1,0 0 1,-26 0 0,26 26-1,0-26 1,-26 0 0,27 0-1,-27 0 1,0 0-1,0 0 1,0 0 0,0 0-1,0 0 1,0 0 15,26 0-15,-26 0-1,0 0 1,0 0 15,0 0-15,0 0 0,0 0-1,0 0 1,0 0-1,0 0 1,0 0 0,0 0-1,0 0 1,26 0 0,-26-26-1,26 26 1,-26-26 15,26-1-31,1-25 16,-1 26-1,0 0 1,0-27 0,0 1-1,0-27 16,27 27-15,-27-26 0,26-27-1,-25 26 1,-1-26 0,26 1-1,-26-1 1,0 0-1,27-26 1,-27 27 0,0-1-1,0 0 1,-26 27 0,27 25-1,-27 1 1,0 26-1,0 26 17,0 0-32,0 26 15,0 26 17,0 27-17,26 25 1,-26 1-1,52 26 1,-52 26 0,26 0-1,1 0 1,-1 1 0,26-1-1,-26 26 1,0 0-1,27 1 1,-1-1 0,1-26-1,-27 52 1,26-78 0,0-26-1,-25 0 1,25-27-1,-26-25 1,-26-53 15,26-26-15,-26-27 0,0-25-1,0-1 1,27-26-1,-1-26 1,0 27 0,26-1-1,-25-26 1,25 26 0,-26 53 15,0 0-31,0 25 15,-26 27 1,0 0 0,0 27-1,-26 25 1,52-26 0,-26-26-1</inkml:trace>
          <inkml:trace contextRef="#ctx0" brushRef="#br1" timeOffset="21425.6419">14913 11847 0,'26'52'15,"-26"27"-15,27 78 0,-27 0 16,0 53 0,0-1-1,-27-26 1,27 1-1,27-53 17,-27-53-17,26-52 1,0-78 0,0-53-1,0-26 1,-26-52-1,0 26 1,0 157 0</inkml:trace>
        </inkml:traceGroup>
      </inkml:traceGroup>
    </inkml:traceGroup>
  </inkml:traceGroup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9:04.43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4283537-111C-44FB-AC74-FDB4ABE4C372}" emma:medium="tactile" emma:mode="ink">
          <msink:context xmlns:msink="http://schemas.microsoft.com/ink/2010/main" type="writingRegion" rotatedBoundingBox="2070,1887 7888,2465 7701,4350 1883,3772"/>
        </emma:interpretation>
      </emma:emma>
    </inkml:annotationXML>
    <inkml:traceGroup>
      <inkml:annotationXML>
        <emma:emma xmlns:emma="http://www.w3.org/2003/04/emma" version="1.0">
          <emma:interpretation id="{C9072E50-5D3A-4B0A-8AFC-8BE29FF9EA3B}" emma:medium="tactile" emma:mode="ink">
            <msink:context xmlns:msink="http://schemas.microsoft.com/ink/2010/main" type="paragraph" rotatedBoundingBox="2070,1887 7888,2465 7701,4350 1883,377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632CCA9-A90A-41D1-BF58-EA1B616ECE27}" emma:medium="tactile" emma:mode="ink">
              <msink:context xmlns:msink="http://schemas.microsoft.com/ink/2010/main" type="line" rotatedBoundingBox="2070,1887 7888,2465 7701,4350 1883,3772"/>
            </emma:interpretation>
          </emma:emma>
        </inkml:annotationXML>
        <inkml:traceGroup>
          <inkml:annotationXML>
            <emma:emma xmlns:emma="http://www.w3.org/2003/04/emma" version="1.0">
              <emma:interpretation id="{5AA2CF77-D631-485A-82BD-EDD79437E0FB}" emma:medium="tactile" emma:mode="ink">
                <msink:context xmlns:msink="http://schemas.microsoft.com/ink/2010/main" type="inkWord" rotatedBoundingBox="2070,1887 7888,2465 7701,4350 1883,3772"/>
              </emma:interpretation>
              <emma:one-of disjunction-type="recognition" id="oneOf0">
                <emma:interpretation id="interp0" emma:lang="it-IT" emma:confidence="0">
                  <emma:literal>sua</emma:literal>
                </emma:interpretation>
                <emma:interpretation id="interp1" emma:lang="it-IT" emma:confidence="0">
                  <emma:literal>Sua</emma:literal>
                </emma:interpretation>
                <emma:interpretation id="interp2" emma:lang="it-IT" emma:confidence="0">
                  <emma:literal>sue</emma:literal>
                </emma:interpretation>
                <emma:interpretation id="interp3" emma:lang="it-IT" emma:confidence="0">
                  <emma:literal>Sue</emma:literal>
                </emma:interpretation>
                <emma:interpretation id="interp4" emma:lang="it-IT" emma:confidence="0">
                  <emma:literal>Suo</emma:literal>
                </emma:interpretation>
              </emma:one-of>
            </emma:emma>
          </inkml:annotationXML>
          <inkml:trace contextRef="#ctx0" brushRef="#br0">2657 1260 0,'52'104'0,"-25"80"16,-27-1-16,0-78 16,26-79-1,-26-26 1,26-26-1,52-79 1,53-78 15,-52 52-15,0 78 0,-53 27-1,0 52 1,79 79-1,-53 52 1,0 0 0,27-52-1,-27-26 1,27-105 0,-27-105-1,-52 131 1</inkml:trace>
          <inkml:trace contextRef="#ctx0" brushRef="#br0" timeOffset="607.4055">4150 500 0,'183'0'0,"79"0"0,26 0 15,-79 0 1,-52 0 0,-104 0-1,-79 26 1,-184 53-1,-26-27 1,-25 53 0,77 0-1,106 26 17,78-53-17,52-51 1,105-1-1,105 26 1,26-52 0,-105-26-1,-156-26 1,-27 52 0</inkml:trace>
          <inkml:trace contextRef="#ctx0" brushRef="#br0" timeOffset="7351.1634">300-259 0,'-52'52'0,"-105"27"0,-26-1 0,25 1 16,1 0-1,53 25 1,104-25-1,130-1 1,132 1 0,157-1-1,0 27 1,-78 26 0,-158 0-1,-183-52 1,-131 25 15,-183-25-15,-79 0-1,-26-27 1,79 26 0,235-156-1,105 78 1</inkml:trace>
        </inkml:traceGroup>
      </inkml:traceGroup>
    </inkml:traceGroup>
  </inkml:traceGroup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9:24.76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EE2689F-E8E7-40EC-803F-272047202C32}" emma:medium="tactile" emma:mode="ink">
          <msink:context xmlns:msink="http://schemas.microsoft.com/ink/2010/main" type="writingRegion" rotatedBoundingBox="17459,1043 16802,18397 9565,18123 10222,769">
            <msink:destinationLink direction="with" ref="{263E1359-B481-456D-B5E4-B2E6887C5FDE}"/>
            <msink:destinationLink direction="with" ref="{F7C09822-662D-4907-904A-96B0AC8BB88E}"/>
          </msink:context>
        </emma:interpretation>
      </emma:emma>
    </inkml:annotationXML>
    <inkml:traceGroup>
      <inkml:annotationXML>
        <emma:emma xmlns:emma="http://www.w3.org/2003/04/emma" version="1.0">
          <emma:interpretation id="{42A20DCA-A7D4-4FAF-9DC2-5A0648694A00}" emma:medium="tactile" emma:mode="ink">
            <msink:context xmlns:msink="http://schemas.microsoft.com/ink/2010/main" type="paragraph" rotatedBoundingBox="17798,1605 16774,8802 14101,8422 15125,12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74FF1E7-B805-4535-BD99-1E043D2F0F38}" emma:medium="tactile" emma:mode="ink">
              <msink:context xmlns:msink="http://schemas.microsoft.com/ink/2010/main" type="line" rotatedBoundingBox="17798,1605 16774,8802 14101,8422 15125,1225"/>
            </emma:interpretation>
          </emma:emma>
        </inkml:annotationXML>
        <inkml:traceGroup>
          <inkml:annotationXML>
            <emma:emma xmlns:emma="http://www.w3.org/2003/04/emma" version="1.0">
              <emma:interpretation id="{F9EB9F9E-FB29-42DA-B278-060BA8A87CC0}" emma:medium="tactile" emma:mode="ink">
                <msink:context xmlns:msink="http://schemas.microsoft.com/ink/2010/main" type="inkWord" rotatedBoundingBox="17798,1605 16774,8802 14101,8422 15125,1225"/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ì: 2</emma:literal>
                </emma:interpretation>
                <emma:interpretation id="interp2" emma:lang="it-IT" emma:confidence="0">
                  <emma:literal>i: 2</emma:literal>
                </emma:interpretation>
                <emma:interpretation id="interp3" emma:lang="it-IT" emma:confidence="0">
                  <emma:literal>£</emma:literal>
                </emma:interpretation>
                <emma:interpretation id="interp4" emma:lang="it-IT" emma:confidence="0">
                  <emma:literal>i. 2</emma:literal>
                </emma:interpretation>
              </emma:one-of>
            </emma:emma>
          </inkml:annotationXML>
          <inkml:trace contextRef="#ctx0" brushRef="#br0">3613 3483 0,'131'0'15,"79"0"-15,25-26 0,-78 26 16,-78 0 0,-79 0 15,0 0-15,-26-53-1,52-25 1,-26 78-1</inkml:trace>
          <inkml:trace contextRef="#ctx0" brushRef="#br0" timeOffset="-404.937">4242 419 0,'785'-52'0,"-497"104"16,-183 0 0,-105 27-1,-157 0 1,-53 51-1,27 1 1,105-26 0,130 0-1,105 0 1,105-1 0,-26 27 15,-158-52-16,-156-1 1,-341 27 15,104-53-31,106 53 16,183-79 0,26-26-1</inkml:trace>
          <inkml:trace contextRef="#ctx0" brushRef="#br0" timeOffset="389.3625">5106 2907 0,'105'-27'0,"25"1"0,54 52 16,25 53-16,-25 0 15,-132-1 1,-78 1 0,-105 25-1,-79 1 1,-104 105-1,262-79 17,183-53-17,104 1 1,80-1 0,-80-25-1,-130-27 1,-105-79-1,0 53 1</inkml:trace>
          <inkml:trace contextRef="#ctx0" brushRef="#br0" timeOffset="1583.7317">4739 5499 0,'0'52'0,"-105"53"15,-104 52-15,-53 27 16,26-1-1,79-26 1,79-78 15,104-27-15,105 26 0,105-25-1,52-1 1,-53-26-1,-51 27 1,-132-53 0,-52 0-1,-131-105 1,-26-78 0,157 183-1</inkml:trace>
          <inkml:trace contextRef="#ctx0" brushRef="#br0" timeOffset="1801.7747">4294 5447 0,'131'157'0,"0"131"16,-53 131-1,-51 78 1,-54-25 0,-25-106-1,52-366 1</inkml:trace>
        </inkml:traceGroup>
      </inkml:traceGroup>
    </inkml:traceGroup>
    <inkml:traceGroup>
      <inkml:annotationXML>
        <emma:emma xmlns:emma="http://www.w3.org/2003/04/emma" version="1.0">
          <emma:interpretation id="{4727CE49-A098-4DFC-8AC6-58FF7AD692B9}" emma:medium="tactile" emma:mode="ink">
            <msink:context xmlns:msink="http://schemas.microsoft.com/ink/2010/main" type="paragraph" rotatedBoundingBox="15789,980 15132,18333 9565,18123 10222,76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5278457-D879-414F-AC7C-E90EFC3A0EDC}" emma:medium="tactile" emma:mode="ink">
              <msink:context xmlns:msink="http://schemas.microsoft.com/ink/2010/main" type="inkBullet" rotatedBoundingBox="14297,1675 14326,2352 13537,2385 13509,1708"/>
            </emma:interpretation>
            <emma:one-of disjunction-type="recognition" id="oneOf1">
              <emma:interpretation id="interp5" emma:lang="it-IT" emma:confidence="0">
                <emma:literal>r</emma:literal>
              </emma:interpretation>
              <emma:interpretation id="interp6" emma:lang="it-IT" emma:confidence="0">
                <emma:literal>z</emma:literal>
              </emma:interpretation>
              <emma:interpretation id="interp7" emma:lang="it-IT" emma:confidence="0">
                <emma:literal>Z</emma:literal>
              </emma:interpretation>
              <emma:interpretation id="interp8" emma:lang="it-IT" emma:confidence="0">
                <emma:literal>7</emma:literal>
              </emma:interpretation>
              <emma:interpretation id="interp9" emma:lang="it-IT" emma:confidence="0">
                <emma:literal>&lt;</emma:literal>
              </emma:interpretation>
            </emma:one-of>
          </emma:emma>
        </inkml:annotationXML>
        <inkml:trace contextRef="#ctx0" brushRef="#br0" timeOffset="-2092.8231">2461 759 0,'183'-52'0,"53"52"0,-27 26 16,-78 0 0,-157-26-1,-105 0 1,0 27-1,-26 51 1,0 53 0,52 26-1,105-26 1,0-131 15,158 26-31,103 1 16,1-1 15,-183-105-31,-79 79 16</inkml:trace>
      </inkml:traceGroup>
      <inkml:traceGroup>
        <inkml:annotationXML>
          <emma:emma xmlns:emma="http://www.w3.org/2003/04/emma" version="1.0">
            <emma:interpretation id="{185909C0-EF33-4378-86E9-C89F83EA9C76}" emma:medium="tactile" emma:mode="ink">
              <msink:context xmlns:msink="http://schemas.microsoft.com/ink/2010/main" type="line" rotatedBoundingBox="14677,4055 15279,18317 13415,18396 12813,4133"/>
            </emma:interpretation>
          </emma:emma>
        </inkml:annotationXML>
        <inkml:traceGroup>
          <inkml:annotationXML>
            <emma:emma xmlns:emma="http://www.w3.org/2003/04/emma" version="1.0">
              <emma:interpretation id="{9D2EA948-39CD-4B68-BABB-1A8DCF64EF42}" emma:medium="tactile" emma:mode="ink">
                <msink:context xmlns:msink="http://schemas.microsoft.com/ink/2010/main" type="inkWord" rotatedBoundingBox="14677,4055 15279,18317 13415,18396 12813,4133"/>
              </emma:interpretation>
              <emma:one-of disjunction-type="recognition" id="oneOf2">
                <emma:interpretation id="interp10" emma:lang="it-IT" emma:confidence="0">
                  <emma:literal>!</emma:literal>
                </emma:interpretation>
                <emma:interpretation id="interp11" emma:lang="it-IT" emma:confidence="0">
                  <emma:literal>! 1</emma:literal>
                </emma:interpretation>
                <emma:interpretation id="interp12" emma:lang="it-IT" emma:confidence="0">
                  <emma:literal>: 1</emma:literal>
                </emma:interpretation>
                <emma:interpretation id="interp13" emma:lang="it-IT" emma:confidence="0">
                  <emma:literal>?</emma:literal>
                </emma:interpretation>
                <emma:interpretation id="interp14" emma:lang="it-IT" emma:confidence="0">
                  <emma:literal>? 1</emma:literal>
                </emma:interpretation>
              </emma:one-of>
            </emma:emma>
          </inkml:annotationXML>
          <inkml:trace contextRef="#ctx0" brushRef="#br0" timeOffset="-1282.9491">1885 6023 0,'157'52'0,"105"-52"0,-26 0 15,-132 0 1,-130 0 0,26 0-1</inkml:trace>
          <inkml:trace contextRef="#ctx0" brushRef="#br0" timeOffset="-1142.7786">2016 6625 0,'0'79'15,"183"-1"-15,105-52 0,-52-78 16,-236 52-16</inkml:trace>
          <inkml:trace contextRef="#ctx0" brushRef="#br0" timeOffset="-1812.4821">2330 3116 0,'262'26'32,"0"27"-32,-105-53 0,-131 0 15,-26 0 1</inkml:trace>
          <inkml:trace contextRef="#ctx0" brushRef="#br0" timeOffset="-1641.1626">2382 3823 0,'210'26'15,"78"27"-15,-131-53 0,-157 0 16</inkml:trace>
          <inkml:trace contextRef="#ctx0" brushRef="#br0" timeOffset="22840.0018">3037 8327 0,'-52'-26'0,"-27"52"0,-26 53 0,53 25 16,26 27-16,26 26 15,52 1 1,27-28 0,52-25-1,26-52 1,26-53 0,0-53-1,-52-25 1,-26-79-1,-105-27 1,-26 27 0,-79 0-1,-52 26 1,0 79 0,-53 104-1,1 105 1,78 0-1,131-26 17,0-131-32</inkml:trace>
          <inkml:trace contextRef="#ctx0" brushRef="#br0" timeOffset="23790.0463">3116 10710 0,'78'0'0,"1"0"0,-1-26 15,27-53 1,-26 1-16,-1-1 0,-52 1 16,1 25-1,-27 27 1,0 0 0,0 26-1,-27 52 1,1 53-1,-26 26 1,26 26 0,-27 0-1,27 0 17,26-26-17,-52-52 1,-27-1-1,1-52 1,-1-26 0,27 0-1,52 0 1,0 0 0,104 0-1,54 0 1,51 27-1,-26-27 1,-52 26 0,-52 0-1,-79 0 1,-53-26 0,-25-26-1,78 26 1</inkml:trace>
          <inkml:trace contextRef="#ctx0" brushRef="#br0" timeOffset="24716.7287">3247 12910 0,'0'26'16,"0"0"-16,0 79 0,0-1 0,52 1 15,0 0 1,53-27 0,-26-25-1,25-53 1,-25-53 0,-1-104 15,-51 0-16,-80-26 1,-25 52 0,-53 0-1,0 53 1,-26 78 0,26 52-1,26 79 1,53 26-1,78 26 1,79-52 0,-105-131-1</inkml:trace>
          <inkml:trace contextRef="#ctx0" brushRef="#br0" timeOffset="25230.6872">3247 15083 0,'183'26'16,"-105"-104"-16,-78-1 15,-26-52-15,-52 26 16,-27 27-1,-52-1 1,0 53 0,0 52-1,52 27 1,53 25 0,25 27-1,106 26 1,52 0-1,26-79 1,-26-52 0,-26-26-1,-105 26 1</inkml:trace>
          <inkml:trace contextRef="#ctx0" brushRef="#br0" timeOffset="26024.9867">2932 16287 0,'79'27'16,"52"-27"-16,-26 0 0,-1-27 0,-25-25 16,-27 0 15,-52-1-16,0 1-15,-52 26 32,26 26-17,-27 52 1,53 79 0,0 52-1,0 1 1,0-1-1,27-26 1,-54-52 0,-25-53-1,-27-52 1,-25-26 0,25 0-1,79 0 1,26 52-1,131 26 1,79 27 0,52 26-1,-78-53 1,-79-104 0,-131 52 15</inkml:trace>
        </inkml:traceGroup>
      </inkml:traceGroup>
      <inkml:traceGroup>
        <inkml:annotationXML>
          <emma:emma xmlns:emma="http://www.w3.org/2003/04/emma" version="1.0">
            <emma:interpretation id="{7843CA87-DFA8-42AC-95D6-1B9F39481B92}" emma:medium="tactile" emma:mode="ink">
              <msink:context xmlns:msink="http://schemas.microsoft.com/ink/2010/main" type="line" rotatedBoundingBox="13209,882 12558,18069 9572,17956 10222,769"/>
            </emma:interpretation>
          </emma:emma>
        </inkml:annotationXML>
        <inkml:traceGroup>
          <inkml:annotationXML>
            <emma:emma xmlns:emma="http://www.w3.org/2003/04/emma" version="1.0">
              <emma:interpretation id="{20C2D489-76F3-49A7-A246-1B818DE69850}" emma:medium="tactile" emma:mode="ink">
                <msink:context xmlns:msink="http://schemas.microsoft.com/ink/2010/main" type="inkWord" rotatedBoundingBox="13209,882 12558,18069 9572,17956 10222,769"/>
              </emma:interpretation>
              <emma:one-of disjunction-type="recognition" id="oneOf3">
                <emma:interpretation id="interp15" emma:lang="it-IT" emma:confidence="0">
                  <emma:literal>.</emma:literal>
                </emma:interpretation>
                <emma:interpretation id="interp16" emma:lang="it-IT" emma:confidence="0">
                  <emma:literal>%</emma:literal>
                </emma:interpretation>
                <emma:interpretation id="interp17" emma:lang="it-IT" emma:confidence="0">
                  <emma:literal>"</emma:literal>
                </emma:interpretation>
                <emma:interpretation id="interp18" emma:lang="it-IT" emma:confidence="0">
                  <emma:literal>@</emma:literal>
                </emma:interpretation>
                <emma:interpretation id="interp19" emma:lang="it-IT" emma:confidence="0">
                  <emma:literal>:</emma:literal>
                </emma:interpretation>
              </emma:one-of>
            </emma:emma>
          </inkml:annotationXML>
          <inkml:trace contextRef="#ctx0" brushRef="#br0" timeOffset="14477.4696">-393 11888 0,'-184'-52'0,"54"78"0,-1 53 16,0 25 0,131 27-1,52-52 1,79 26 15,52-53-15,-26-26-1,-52 0 1,-52 1 0,-1-54-1,-78 1 1,26 0-1,26 0 1,-26 26 0</inkml:trace>
          <inkml:trace contextRef="#ctx0" brushRef="#br0" timeOffset="20058.0072">864 12543 0,'157'0'0,"-26"0"0,0 0 16,-79 0 0,-52-26-1,-52 0 1,52 26-1</inkml:trace>
          <inkml:trace contextRef="#ctx0" brushRef="#br0" timeOffset="14882.4066">26 12543 0,'105'52'0,"-27"-52"0,27 27 16,-27 25-16,-25 0 16,-79 1-1,-27-1 1,-52 27-1,-25-1 17,77 27-17,106-27 1,51-25 0,53-27-1,0 0 1,-52 0-1,-79-26 1,-52-26 0,-52 0-1,78 26 1</inkml:trace>
          <inkml:trace contextRef="#ctx0" brushRef="#br0" timeOffset="20229.3267">968 12831 0,'236'79'0,"-79"-27"16,-26-78-16,-78 0 16,-53 26-1</inkml:trace>
          <inkml:trace contextRef="#ctx0" brushRef="#br0" timeOffset="15396.3651">-550 13512 0,'78'0'0,"-25"0"0,-132 0 16,-52 0-16,0 26 0,0 26 0,27 27 16,51-1-16,79 27 15,27 0 1,78 0 0,-27-27-1,53-25 1,-26-1-1,-26-26 17,-52-26-32,-1-26 15,0-26 1,-52 52 0</inkml:trace>
          <inkml:trace contextRef="#ctx0" brushRef="#br0" timeOffset="15894.7491">-158 14193 0,'158'52'0,"-54"-26"0,-25-26 15,-53 0 1,-52 26 0,-53 27-1,1-27 1,25 26 15,53-26-15,105 27-1,52-1 1,-26 1 0,-78-1-1,-53 0 1,-27-25 0,-25-1-1,-27 0 1,53 26-1,0-26 1,52 1 0,-26-27-1,0 0 1,0 0 0</inkml:trace>
          <inkml:trace contextRef="#ctx0" brushRef="#br0" timeOffset="20680.9872">785 14376 0,'183'0'0,"-52"26"16,0-26-16,-78 0 16,-80-26-1,-51 0 1,78 26 0</inkml:trace>
          <inkml:trace contextRef="#ctx0" brushRef="#br0" timeOffset="20821.1577">811 14664 0,'131'79'16,"26"-53"-16,0-26 15,-26-53 1,-78 1-1,-53 52-15</inkml:trace>
          <inkml:trace contextRef="#ctx0" brushRef="#br0" timeOffset="16721.1708">-655 15240 0,'-26'-52'0,"104"52"0,1 26 16,-27-26-16,1 26 0,-27 0 15,-26 0-15,0-26 0,-26 0 16,-1-26-1,-77 26 1,-1 0 0,-26 53-1,0-1 1,26 27 0,27 25-1,52-25 1,104 26-1,53-1 1,26-25 0,0-27-1,-26-26 17,-52-52-17,-53 0 1,0-26-1,-52-1 1,26 53 0</inkml:trace>
          <inkml:trace contextRef="#ctx0" brushRef="#br0" timeOffset="17375.2998">-27 15921 0,'79'26'0,"0"0"0,-1 0 0,1 27 15,-53-27-15,-79 0 16,-77 27 0,-28 25-1,1-26 1,53 27 0,51-27-1,79-25 1,53 51 15,78-25-31,-26-27 16,-26 0-1,-27-26 17,-78-52-17,-52-27 1,26-26-1,-27-26 1,1 0 0,26 27 15,26 77-31,-26 106 16,-1 0-1,80 78 1,-27 78-1,-26 1 1,0-27 0,26-182-1,-26-27 1</inkml:trace>
          <inkml:trace contextRef="#ctx0" brushRef="#br0" timeOffset="21189.1048">864 16183 0,'314'104'0,"-157"-77"15,-78-27 1,-79 0 0,-79-27 15,-78 27-16,157 0-15</inkml:trace>
          <inkml:trace contextRef="#ctx0" brushRef="#br0" timeOffset="21360.4243">628 16733 0,'236'235'16,"-1"-182"-16,-51-53 31,-80-131-15,-104 131-1</inkml:trace>
          <inkml:trace contextRef="#ctx0" brushRef="#br0" timeOffset="-4489.349">0 2802 0,'26'-52'0,"26"25"16,-52-25-16,-131 78 0,-26 27 15,-26-1-15,52 0 0,26 27 16,105-27-1,79 27-15,104-27 32,105 27-17,-52-1 1,-1 1 0,-130 26-1,-79-53 1,-78 26-1,-105-25 1,-53-1 0,-25-26-1,104 1 1,52-1 0,105-52-1,262-53 16,-288 79-31</inkml:trace>
          <inkml:trace contextRef="#ctx0" brushRef="#br0" timeOffset="-3883.8906">968 3928 0,'105'-26'0,"0"-27"0,-27 1 0,-51 0 16,-1-1-1,-26 53 1,0 0-1,0 26 17,-26 79-32,-1 0 31,1-27-15,-26 27 15,0-52-16,-1-1 1,1-26 0,52-26-1,26 26 1,105-26 0,52-26-1,1 26 1,-1 0-1,-78 0 1,-53 0 0,-78 0-1,-131-26 1,-53 0 0,-26 52-1,236-26 1</inkml:trace>
          <inkml:trace contextRef="#ctx0" brushRef="#br0" timeOffset="-3260.9106">26 4923 0,'105'26'16,"-1"0"-16,1-26 0,-79 0 0,-26-26 16,-105 26 15,-104 53-16,52-27 1,0 52 0,26-25-1,105 25 1,78 1 0,79 25-1,105 1 1,-1 0-1,-25 0 17,-79-1-32,-79-25 15,-104 0 17,-105-1-17,-79-26 1,0-52-1,1 27 1,104-27 0,52-27-1,131-25 1,158-26 0,52-1-1,-262 79 1</inkml:trace>
          <inkml:trace contextRef="#ctx0" brushRef="#br0" timeOffset="-7294.7056">78 550 0,'79'52'16,"-53"-25"-16,26-27 0,1 0 15,-1 0-15,0-27 0,1-25 16,25-27 0,1-25-1,-53-1 1,-26 0 0,0 0-1,-52 27 1,-1-1-1,1 27 1,-27 52 0,1 0-1,52 0 1,26 26 0,0-26-1,0 0 1,0 0-1,26 0 1,-26-26 0,0 26-1,0 0 1,0 0 15,-53-26-15,-25 26-1,-27 26 1,0 26 0,-26 27-1,27-1 1,-1 27 0,26 0-1,53 0 1,79-1-1,51 1 1,80 0 0,25-27-1,27 27 1,-27-26 0,-52 25-1,-78 1 1,-79-26 15,-79-1-15,-78-25-1,-52-27 1,-53-26 0,-26 26-1,52-26 1,105 0-1,79 26 1,104-52 0,158-52-1,-210 78 1</inkml:trace>
          <inkml:trace contextRef="#ctx0" brushRef="#br0" timeOffset="-2871.5481">628 6101 0,'52'26'0,"53"1"16,52-1-16,-26 0 0,-78 0 31,-53 0-15,-53 27 0,-52 52-1,-25-27 1,25 79-1,105-78 1,105-1 0,52-25-1,26-27 1,-105-26 0,-51 0-1,-106-157 1,79 157-1</inkml:trace>
          <inkml:trace contextRef="#ctx0" brushRef="#br0" timeOffset="-8307.0481">0 0 0,'0'0'0</inkml:trace>
          <inkml:trace contextRef="#ctx0" brushRef="#br0" timeOffset="-6687.3001">916 1362 0,'79'-26'0,"-1"-27"16,27-25-16,-27-1 0,-51 27 16,-1 25-1,-26 27 1,0 0 0,-53 53-1,27 25 1,26 27-1,26 26 17,-26-26-17,27 0 1,-80-27 0,-25 1-1,-27-27 1,0 0-1,79 1 1,52-27 0,131-26-1,53-26 1,-1 26 0,-52-26-1,-78 52 1,-79-26-1,-131 0 17,-78 0-17,209 0-15</inkml:trace>
          <inkml:trace contextRef="#ctx0" brushRef="#br0" timeOffset="-5377.0955">1021 1938 0,'105'26'31,"209"-78"-31,-236-53 15,1 0 1,-27 0 0,-78 1 15,-26-1-31,-53 0 16,-26 79-1,0 0 1,-26 78-1,52 53 1,1 26 0,51 0-1,79 0 1,53-27 0,26-51-1,52-53 1,26-53 15,-26-25-15,-78-27-1,-27 0 1,-130 1 0,-27 25-1,105 79 1</inkml:trace>
          <inkml:trace contextRef="#ctx0" brushRef="#br0" timeOffset="-5906.6285">0 2697 0,'0'0'0</inkml:trace>
          <inkml:trace contextRef="#ctx0" brushRef="#br0" timeOffset="12994.9721">-524 7960 0,'-26'0'0,"-79"0"0,0 0 0,0 53 16,1-1-1,-1 53 1,53 0 0,25-1-1,54 1 17,51 0-32,53-27 15,0-25 1,52-27-1,-78-26 1,-26-26 15,-53 26-15,0 0 0,-26 0-1,0 0 1,0 26-1,26 53 1,53-27 0,25 0-1,54 1 1,25-27 0,-26-52-1,-26 0 1,-79-27-1,-52-25 1,-52-1 0,-79 27-1,0 25 1,0 54 0,53 25-1,51 27 16,80 25-15,52-51 0,-105-53-16</inkml:trace>
          <inkml:trace contextRef="#ctx0" brushRef="#br0" timeOffset="13680.2501">-367 9898 0,'52'53'0,"27"-27"16,-1-26-16,-25 0 0,-53-26 0,-26 26 16,-79-27-16,-26 27 15,-26 27 1,0 51 0,0 1-1,78 25 16,27 27-15,78-26 0,52 26-1,106-52 1,25-1 0,-25-52-1,-54-26 1,-25 0-1,-52-52 1,-53 26 15,0 0-31,0 26 16</inkml:trace>
          <inkml:trace contextRef="#ctx0" brushRef="#br0" timeOffset="13898.2931">392 10736 0,'53'157'15,"-53"0"-15,0-26 31,26-26-31,-26-26 16,26-79 0,-26-27-1,0 27 1</inkml:trace>
          <inkml:trace contextRef="#ctx0" brushRef="#br0" timeOffset="18932.7498">1099 8458 0,'53'0'16,"78"0"-16,0 0 0,0 0 15,-1 0 1,1 26-1,-104-26 1,-27 26 0,-105 1-1,-26-27 1,0 26 0,-52 0-1,78 52 1,26-25-1,79 25 1,0-78 0,105 27-1,52-27 1,27 0 0,-27 0-1,-131-27 1,-26 27-1</inkml:trace>
          <inkml:trace contextRef="#ctx0" brushRef="#br0" timeOffset="19637.4957">1047 10527 0,'209'26'0,"-25"-26"15,-27 26-15,-79-26 16,-104 0-1,-52-26 1,-53 52 0,-53 0-1,54 27 1,25 25 0,105 53-1,0-131 1,78 26-1,132 27 1,-27-27 0,-78-52-1,-79-27 1,-26 53 0</inkml:trace>
        </inkml:traceGroup>
      </inkml:traceGroup>
    </inkml:traceGroup>
  </inkml:traceGroup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1:42.99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03679DB-5295-47A9-8C02-191A981F9EBE}" emma:medium="tactile" emma:mode="ink">
          <msink:context xmlns:msink="http://schemas.microsoft.com/ink/2010/main" type="inkDrawing" rotatedBoundingBox="26342,14846 30723,15407 30705,15552 26323,14990" shapeName="Other"/>
        </emma:interpretation>
      </emma:emma>
    </inkml:annotationXML>
    <inkml:trace contextRef="#ctx0" brushRef="#br0">0 0 0,'602'210'0,"-104"-132"15,78-25 1,78-1 0,80 27-1,-27 25 1,-105-51 0,-602-53-1</inkml:trace>
  </inkml:traceGroup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9:33.63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63E1359-B481-456D-B5E4-B2E6887C5FDE}" emma:medium="tactile" emma:mode="ink">
          <msink:context xmlns:msink="http://schemas.microsoft.com/ink/2010/main" type="inkDrawing" rotatedBoundingBox="9160,8455 9266,17484 8054,17498 7948,8469" semanticType="verticalRange" shapeName="Other">
            <msink:sourceLink direction="with" ref="{0EE2689F-E8E7-40EC-803F-272047202C32}"/>
          </msink:context>
        </emma:interpretation>
      </emma:emma>
    </inkml:annotationXML>
    <inkml:trace contextRef="#ctx0" brushRef="#br0">1089 0 0,'53'-26'15,"-106"26"-15,-78 52 0,-52 27 0,-53 78 16,1 0 0,51 0-16,80 27 15,104 25 1,104 0-1,132 1 1,78 52 0,1 0-1,-80 52 17,-209-26-17,-130-52 1,-158-1-1,-26 27 1,26 26 0,105 0-1,157 26 1,183 27 0,79 25-1,-26 27 1,-105 26-1,-184-78 1,-104-27 0,-105-26-1,53 26 1,130-26 0,158 26 15,156 1-31,27-1 15,-78-26 17,-132-79-17,-104-25 1,-27-53 0,-52-79-1,105-183 1,78-183-1,-52 314 1</inkml:trace>
  </inkml:traceGroup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9:30.18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AD8BD19-6758-4A87-8CF4-3656C0B80430}" emma:medium="tactile" emma:mode="ink">
          <msink:context xmlns:msink="http://schemas.microsoft.com/ink/2010/main" type="writingRegion" rotatedBoundingBox="2352,12091 7612,12705 7313,15263 2053,14648"/>
        </emma:interpretation>
      </emma:emma>
    </inkml:annotationXML>
    <inkml:traceGroup>
      <inkml:annotationXML>
        <emma:emma xmlns:emma="http://www.w3.org/2003/04/emma" version="1.0">
          <emma:interpretation id="{5FED3129-EF92-4C03-81BF-8C6FBA73015E}" emma:medium="tactile" emma:mode="ink">
            <msink:context xmlns:msink="http://schemas.microsoft.com/ink/2010/main" type="paragraph" rotatedBoundingBox="2352,12091 7612,12705 7313,15263 2053,1464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78A3E0E-A2B2-466E-98A0-94031157AF31}" emma:medium="tactile" emma:mode="ink">
              <msink:context xmlns:msink="http://schemas.microsoft.com/ink/2010/main" type="line" rotatedBoundingBox="2352,12091 7612,12705 7313,15263 2053,14648"/>
            </emma:interpretation>
          </emma:emma>
        </inkml:annotationXML>
        <inkml:traceGroup>
          <inkml:annotationXML>
            <emma:emma xmlns:emma="http://www.w3.org/2003/04/emma" version="1.0">
              <emma:interpretation id="{9A614F80-B6AF-44E4-B854-E926F4B103FA}" emma:medium="tactile" emma:mode="ink">
                <msink:context xmlns:msink="http://schemas.microsoft.com/ink/2010/main" type="inkWord" rotatedBoundingBox="2352,12091 7612,12705 7313,15263 2053,14648"/>
              </emma:interpretation>
              <emma:one-of disjunction-type="recognition" id="oneOf0">
                <emma:interpretation id="interp0" emma:lang="it-IT" emma:confidence="0">
                  <emma:literal>si</emma:literal>
                </emma:interpretation>
                <emma:interpretation id="interp1" emma:lang="it-IT" emma:confidence="0">
                  <emma:literal>Cna</emma:literal>
                </emma:interpretation>
                <emma:interpretation id="interp2" emma:lang="it-IT" emma:confidence="0">
                  <emma:literal>Cnr</emma:literal>
                </emma:interpretation>
                <emma:interpretation id="interp3" emma:lang="it-IT" emma:confidence="0">
                  <emma:literal>'n</emma:literal>
                </emma:interpretation>
                <emma:interpretation id="interp4" emma:lang="it-IT" emma:confidence="0">
                  <emma:literal>ti</emma:literal>
                </emma:interpretation>
              </emma:one-of>
            </emma:emma>
          </inkml:annotationXML>
          <inkml:trace contextRef="#ctx0" brushRef="#br0">-7097 11522 0,'53'-53'0,"-53"1"0,0 26 15,-79-53-15,-104 27 0,-79 104 16,-78 53 0,51 52-1,28 79 1,25 52 0,79 26-1,157-26 1,105-26-1,130-26 1,53-79 15,27-53-15,-54-51 0,-103-53-1,-54-26 1,-78 26-1,-26-27 1,0-51 0,-26 52-1,26 26 1</inkml:trace>
          <inkml:trace contextRef="#ctx0" brushRef="#br0" timeOffset="642.4478">-6364 13093 0,'53'78'15,"-1"80"-15,-52 51 0,-26-52 31,26-26-31,26-79 16,-26-52 15,0 0-15,26-26 0,79-236-1,52 1 1,-52 103-1,26 27 1,-26 79 0,-1 78-1,-25 79 1,-27 78 0,-25 79-1,-27-52 1,26-53-1,0-52 1,0-53 0,0-52 15,27-157-15,-53 157-1</inkml:trace>
          <inkml:trace contextRef="#ctx0" brushRef="#br0" timeOffset="1208.9701">-4400 12464 0,'79'0'0,"26"27"0,26-1 16,52 0-16,-26 0 16,-52 0-1,-53-26 1,-78 0 0,-105 0-1,-26-26 1,-26 52-1,183-26 1</inkml:trace>
          <inkml:trace contextRef="#ctx0" brushRef="#br0" timeOffset="1349.1406">-4190 13014 0,'209'131'15,"27"-52"-15,-105-79 0,-131 0 16</inkml:trace>
        </inkml:traceGroup>
      </inkml:traceGroup>
    </inkml:traceGroup>
  </inkml:traceGroup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9:59.61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96DB26D-47FC-41A0-ACF9-F6E63CC3A2AE}" emma:medium="tactile" emma:mode="ink">
          <msink:context xmlns:msink="http://schemas.microsoft.com/ink/2010/main" type="writingRegion" rotatedBoundingBox="19164,7889 30488,9672 29968,12976 18644,11193">
            <msink:destinationLink direction="with" ref="{25A5AAB8-D016-4E98-A909-01E04D78928F}"/>
          </msink:context>
        </emma:interpretation>
      </emma:emma>
    </inkml:annotationXML>
    <inkml:traceGroup>
      <inkml:annotationXML>
        <emma:emma xmlns:emma="http://www.w3.org/2003/04/emma" version="1.0">
          <emma:interpretation id="{1CF367B6-1B79-45A0-B79C-AC06ED07F34D}" emma:medium="tactile" emma:mode="ink">
            <msink:context xmlns:msink="http://schemas.microsoft.com/ink/2010/main" type="paragraph" rotatedBoundingBox="19164,7889 30488,9672 29968,12976 18644,1119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2AA6BCC-7892-4343-A466-249F1E3BD309}" emma:medium="tactile" emma:mode="ink">
              <msink:context xmlns:msink="http://schemas.microsoft.com/ink/2010/main" type="line" rotatedBoundingBox="19164,7889 30488,9672 29968,12976 18644,11193"/>
            </emma:interpretation>
          </emma:emma>
        </inkml:annotationXML>
        <inkml:traceGroup>
          <inkml:annotationXML>
            <emma:emma xmlns:emma="http://www.w3.org/2003/04/emma" version="1.0">
              <emma:interpretation id="{052BF04A-A534-411F-9540-A462B627F7BF}" emma:medium="tactile" emma:mode="ink">
                <msink:context xmlns:msink="http://schemas.microsoft.com/ink/2010/main" type="inkWord" rotatedBoundingBox="19164,7889 30488,9672 29968,12976 18644,11193"/>
              </emma:interpretation>
              <emma:one-of disjunction-type="recognition" id="oneOf0">
                <emma:interpretation id="interp0" emma:lang="it-IT" emma:confidence="0">
                  <emma:literal>EkskCn-h</emma:literal>
                </emma:interpretation>
                <emma:interpretation id="interp1" emma:lang="it-IT" emma:confidence="0">
                  <emma:literal>Tassante</emma:literal>
                </emma:interpretation>
                <emma:interpretation id="interp2" emma:lang="it-IT" emma:confidence="0">
                  <emma:literal>Basante</emma:literal>
                </emma:interpretation>
                <emma:interpretation id="interp3" emma:lang="it-IT" emma:confidence="0">
                  <emma:literal>EKSkCn-k</emma:literal>
                </emma:interpretation>
                <emma:interpretation id="interp4" emma:lang="it-IT" emma:confidence="0">
                  <emma:literal>Basane</emma:literal>
                </emma:interpretation>
              </emma:one-of>
            </emma:emma>
          </inkml:annotationXML>
          <inkml:trace contextRef="#ctx0" brushRef="#br0">8039 2095 0,'26'-79'0,"-130"27"16,-106 26-16,-78 52 0,26 105 15,105 0 16,105 26-15,52 26 0,78 1-1,80-1 1,77-52 0,-25-53-1,-53-25 1,-52-53-1,-53 0 1,-26-26 0,-26-53-1,26 0 1,27 27 0,-53 52-1</inkml:trace>
          <inkml:trace contextRef="#ctx0" brushRef="#br0" timeOffset="498.384">8327 2933 0,'53'52'0,"-27"1"0,0 51 0,-26 27 15,-26 0 1,52-52 0,0-27-1,-26-26 1,26-52 0,27-26 15,52-105-31,-27 78 31,-26 1-31,27 51 31,-27 27-15,1 27 0,-27 51-1,0 27 1,-26 0-1,0-27 1,0-25 0,0-1-1,53-104 1,25-27 0,-78 79-1</inkml:trace>
          <inkml:trace contextRef="#ctx0" brushRef="#br0" timeOffset="778.725">9401 3352 0,'78'-26'15,"27"-1"-15,0 27 0,0 27 16,-27-27-16,-25 26 31,-53 0-15,-27 0 0,1-78-1,26 52 16</inkml:trace>
          <inkml:trace contextRef="#ctx0" brushRef="#br0" timeOffset="1495.1516">10317 2043 0,'53'0'0,"-1"104"0,-26 106 0,-26 52 15,0 52 1,-26 79 15,52-131-15,-26-158-1,0-78 1,0-52 0,-26-52-1,0-53 1,78-26-1,27 78 1,26 53 0,26 26-1,-27 26 1,-25 53 0,-79-27-1,-52 27 1,-53-1 15,0-25-15,53-27-16,52 0 31,52 26-15,105 27-1,26-1 1,-25 1-1,-54-27 17,-78 1-17,-78-53 1,-26-27 0,78 27-1</inkml:trace>
          <inkml:trace contextRef="#ctx0" brushRef="#br0" timeOffset="-3722.3053">2331 0 0,'-210'52'0,"-78"1"15,-52 25-15,26 1 16,26 0 0,78 51-1,132-51 1,104 26-1,183-27 1,132 27 0,-27 26-1,-131 0 1,-209 0 15,-210 0-15,-156 26-1,-54 52 1,80 1 0,156 25-1,210-51 1,131-27 0,157-26-1,105-26 16,78-27-15,-78 1 0,-157-79 15,-131 0-31,-105-26 16,-79-79-1,79 105 1</inkml:trace>
          <inkml:trace contextRef="#ctx0" brushRef="#br0" timeOffset="-3005.8783">2540 2043 0,'105'209'15,"-53"27"-15,-78 52 32,26-53-32,0-77 31,-26-54-16,0-78 1,0 1 0,-27-54-1,1-51 1,26-53 0,104-26-1,79 26 1,53 52-1,-27 53 1,-52 26 0,-105 26-1,-52 27 1,-105 25 0,-52 27-1,0-26 1,104-27-1,79 0 17,105 27-17,130-1 1,27 27 0,-78-26-1,-53-27 1,-79-26-1,-52 1 1,-52-80 0,52-78-1,26-52 1,-26 183 0</inkml:trace>
          <inkml:trace contextRef="#ctx0" brushRef="#br0" timeOffset="-1277.1088">4766 1833 0,'131'-26'31,"-79"-79"-31,-78 79 0,0 26 0,26-26 0,-26 26 31,26 0-15,0 0-1,0 0 1,0 0 0,0 0-1,0 0 1,0 0 0,0 0-1,0 0 1,0 0-1,0 0 17,0 26-17,26-26 1,-52 0 0,26 0-1,26 0 1,-52 0-1,26 0 1,0 0 15,0 0-31,0 0 32,0 0-17,0 0 1,0 0-1,0 0 1,0 0 0,0 0-1,0 0 1,0 0 0,0 0-1,0 0 1,0 0-1,0 0 1,0 0 0,0 0-1,0 0 1,0 0 0,0 0-1,0 0 1,0 0-1,-26-26 17,-1 26-17,-25 0 1,-26 0 0,-1 0-1,0 26 1,-25 0-1,25 27 1,1-1 0,-1 0-1,53 1 1,0 25 0,78 1-1,27-1 1,78 1-1,26 26 1,26 26 0,1-79-1,-53 79 1,-26 0 0,-105-26 15,-52-27-16,-79 1 1,-78-27 0,-79 0-1,0-52 1,27 0 0,77 79-1,54-79 1,78 0-1,104 0 1,105-26 0,27-105-1,-210 131 1</inkml:trace>
          <inkml:trace contextRef="#ctx0" brushRef="#br0" timeOffset="-513.9585">5447 2540 0,'52'26'15,"-52"27"-15,0 78 0,0 26 16,-26 78 0,26 1-1,26-157 16,-26-27-31,0-26 16,0-26 0,0-26 15,0-53-15,53-52-1,25 53 1,27 26-1,26-1 1,0 53 0,-53 26-1,-51 1 1,-27 25 0,-105 0 15,-52 1-16,26-1 1,52 0 0,53-25-1,78 51 1,106 1 0,77-1-1,1 27 1,-53-53-1,-104 1 17,-53-53-17,-26-53 1,0 53 0</inkml:trace>
        </inkml:traceGroup>
      </inkml:traceGroup>
    </inkml:traceGroup>
  </inkml:traceGroup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0:02.6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5A5AAB8-D016-4E98-A909-01E04D78928F}" emma:medium="tactile" emma:mode="ink">
          <msink:context xmlns:msink="http://schemas.microsoft.com/ink/2010/main" type="inkDrawing" rotatedBoundingBox="16642,6689 30848,6019 31250,14531 17044,15201" hotPoints="31168,10864 23946,14940 16954,10481 24176,6406" semanticType="enclosure" shapeName="Ellipse">
            <msink:sourceLink direction="with" ref="{496DB26D-47FC-41A0-ACF9-F6E63CC3A2AE}"/>
          </msink:context>
        </emma:interpretation>
      </emma:emma>
    </inkml:annotationXML>
    <inkml:trace contextRef="#ctx0" brushRef="#br0">13650 3208 0,'-471'-891'0,"26"420"16,-105 0 0,-78 78-16,-132 26 31,-104 79-16,-105 53 1,-131 156 0,-26 79-1,0 105 1,1 131 0,51 130-1,79 132 1,157 78-1,157 78 1,184 53 0,182-52-1,211 0 1,182-27 0,158-78-1,130-26 1,184-79-1,157-26 1,105-53 0,131-51 15,-1-132-15,106 26-1,-1-51 1,79-54-1,-52-78 1,-27-26 0,-78-209-1,-52-27 1,-106-156 0,-182-106-1,-132-78 1,-182-79-1,-158 1 1,-288-132 0,-236-52-1,-235 26 1,-341 79 0,-287 79 15,-394 208-31,-235 315 31,1859 131-15</inkml:trace>
  </inkml:traceGroup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39:13.31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7C09822-662D-4907-904A-96B0AC8BB88E}" emma:medium="tactile" emma:mode="ink">
          <msink:context xmlns:msink="http://schemas.microsoft.com/ink/2010/main" type="inkDrawing" rotatedBoundingBox="8610,7471 8717,425 9976,444 9869,7490" semanticType="verticalRange" shapeName="Other">
            <msink:sourceLink direction="with" ref="{0EE2689F-E8E7-40EC-803F-272047202C32}"/>
          </msink:context>
        </emma:interpretation>
      </emma:emma>
    </inkml:annotationXML>
    <inkml:trace contextRef="#ctx0" brushRef="#br0">-1074-524 0,'-52'-26'0,"-53"52"0,-105 79 16,-78 78-16,53 1 15,51 25 1,106-26 0,104-25-1,131-27 1,79-27-1,52 1 1,-53 52 0,-130 0-1,-183 53 17,-184 52-17,-105 26 1,79 0-1,105 0 1,157 0 0,130-26-1,106-27 1,52 27 0,-53 79-1,-183 51 1,-156 53-1,-54 1 1,106-27 0,104-53-1,131-104 1,26-79 15,79-78-15,-210-236-1,-52 131 1</inkml:trace>
  </inkml:traceGroup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0:08.59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E49CC12-3AB5-4725-8B32-8D7FC1D06B86}" emma:medium="tactile" emma:mode="ink">
          <msink:context xmlns:msink="http://schemas.microsoft.com/ink/2010/main" type="writingRegion" rotatedBoundingBox="24617,1057 25345,5623 21816,6186 21088,1620"/>
        </emma:interpretation>
      </emma:emma>
    </inkml:annotationXML>
    <inkml:traceGroup>
      <inkml:annotationXML>
        <emma:emma xmlns:emma="http://www.w3.org/2003/04/emma" version="1.0">
          <emma:interpretation id="{3E6CD45E-1B49-4EE4-AE61-6EB21A542741}" emma:medium="tactile" emma:mode="ink">
            <msink:context xmlns:msink="http://schemas.microsoft.com/ink/2010/main" type="paragraph" rotatedBoundingBox="24617,1057 25345,5623 21816,6186 21088,162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1ECD274-F108-4188-9E80-1316EE97BBA6}" emma:medium="tactile" emma:mode="ink">
              <msink:context xmlns:msink="http://schemas.microsoft.com/ink/2010/main" type="line" rotatedBoundingBox="24617,1057 25345,5623 21816,6186 21088,1620"/>
            </emma:interpretation>
          </emma:emma>
        </inkml:annotationXML>
        <inkml:traceGroup>
          <inkml:annotationXML>
            <emma:emma xmlns:emma="http://www.w3.org/2003/04/emma" version="1.0">
              <emma:interpretation id="{A46DF073-F0CE-43AB-B607-D8F3E3EF3AD3}" emma:medium="tactile" emma:mode="ink">
                <msink:context xmlns:msink="http://schemas.microsoft.com/ink/2010/main" type="inkWord" rotatedBoundingBox="24617,1057 25345,5623 21816,6186 21088,1620"/>
              </emma:interpretation>
              <emma:one-of disjunction-type="recognition" id="oneOf0">
                <emma:interpretation id="interp0" emma:lang="it-IT" emma:confidence="0">
                  <emma:literal>En</emma:literal>
                </emma:interpretation>
                <emma:interpretation id="interp1" emma:lang="it-IT" emma:confidence="0">
                  <emma:literal>In</emma:literal>
                </emma:interpretation>
                <emma:interpretation id="interp2" emma:lang="it-IT" emma:confidence="0">
                  <emma:literal>E</emma:literal>
                </emma:interpretation>
                <emma:interpretation id="interp3" emma:lang="it-IT" emma:confidence="0">
                  <emma:literal>E:</emma:literal>
                </emma:interpretation>
                <emma:interpretation id="interp4" emma:lang="it-IT" emma:confidence="0">
                  <emma:literal>E.</emma:literal>
                </emma:interpretation>
              </emma:one-of>
            </emma:emma>
          </inkml:annotationXML>
          <inkml:trace contextRef="#ctx0" brushRef="#br0">0 105 0,'184'-52'16,"-1"25"-16,26 1 0,27 26 16,0 0-1,-1 0 1,-51 26 15,-53 1-15,-105-27-1,-79 0 1,-78 0 0,131 0-1</inkml:trace>
          <inkml:trace contextRef="#ctx0" brushRef="#br0" timeOffset="250.1652">262 629 0,'105'26'0,"104"0"0,53-26 15,0 0 1,-52 0 0,-53 0-1,-105-26 1,-52-79 15,0 105-15</inkml:trace>
          <inkml:trace contextRef="#ctx0" brushRef="#br0" timeOffset="1267.3746">-1754-3378 0,'471'-131'0,"-104"53"16,52-1-1,104-26 17,-51 79-17,-53 0 1,-53 0-1,-104 26 1,-105 26 0,-78 0-1,-53 27 1,-78-1 0,-27-52-1,79 0 1</inkml:trace>
          <inkml:trace contextRef="#ctx0" brushRef="#br0" timeOffset="862.4376">157-3640 0,'0'27'0,"0"104"0,-52 52 15,-27 79 1,27 0 0,0 52-1,26 0 1,-1-26 0,54-52-1,-1-27 16,0-52-31,26-104 16,-52-53 0,0-131-1,-78-79 1,78 210 0</inkml:trace>
          <inkml:trace contextRef="#ctx0" brushRef="#br0" timeOffset="1905.9291">707-1780 0,'131'-105'0,"-131"131"16,-52 131-16,52 26 0,-26 27 0,26-79 15,26-53 1,0-51 15,0-27-15,0-79 0,53-78-1,52-53 1,0 53-1,0 53 1,26 51 0,-26 53-1,0 79 1,0 52 0,-79 78-1,-78 27 1,26-236-1</inkml:trace>
        </inkml:traceGroup>
      </inkml:traceGroup>
    </inkml:traceGroup>
  </inkml:traceGroup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1:24.5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608E59F-1009-4995-B003-CF9E97F3F0B2}" emma:medium="tactile" emma:mode="ink">
          <msink:context xmlns:msink="http://schemas.microsoft.com/ink/2010/main" type="writingRegion" rotatedBoundingBox="4361,1985 29344,2162 29279,11253 4297,11076"/>
        </emma:interpretation>
      </emma:emma>
    </inkml:annotationXML>
    <inkml:traceGroup>
      <inkml:annotationXML>
        <emma:emma xmlns:emma="http://www.w3.org/2003/04/emma" version="1.0">
          <emma:interpretation id="{1E1A8EF2-E327-44A0-A2A2-F1050359EF88}" emma:medium="tactile" emma:mode="ink">
            <msink:context xmlns:msink="http://schemas.microsoft.com/ink/2010/main" type="paragraph" rotatedBoundingBox="4361,1985 29344,2162 29318,5857 4335,568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1675F58-B76F-4672-A23C-3839F852F7C4}" emma:medium="tactile" emma:mode="ink">
              <msink:context xmlns:msink="http://schemas.microsoft.com/ink/2010/main" type="line" rotatedBoundingBox="4361,1985 29344,2162 29318,5857 4335,5680"/>
            </emma:interpretation>
          </emma:emma>
        </inkml:annotationXML>
        <inkml:traceGroup>
          <inkml:annotationXML>
            <emma:emma xmlns:emma="http://www.w3.org/2003/04/emma" version="1.0">
              <emma:interpretation id="{4AB3EBF9-71A0-45DE-B1C4-FCDCE4B69447}" emma:medium="tactile" emma:mode="ink">
                <msink:context xmlns:msink="http://schemas.microsoft.com/ink/2010/main" type="inkWord" rotatedBoundingBox="4361,1985 29344,2162 29318,5857 4335,5680"/>
              </emma:interpretation>
              <emma:one-of disjunction-type="recognition" id="oneOf0">
                <emma:interpretation id="interp0" emma:lang="it-IT" emma:confidence="0">
                  <emma:literal>Incantatone</emma:literal>
                </emma:interpretation>
                <emma:interpretation id="interp1" emma:lang="it-IT" emma:confidence="0">
                  <emma:literal>incantatone</emma:literal>
                </emma:interpretation>
                <emma:interpretation id="interp2" emma:lang="it-IT" emma:confidence="0">
                  <emma:literal>Guantone</emma:literal>
                </emma:interpretation>
                <emma:interpretation id="interp3" emma:lang="it-IT" emma:confidence="0">
                  <emma:literal>Guantoni</emma:literal>
                </emma:interpretation>
                <emma:interpretation id="interp4" emma:lang="it-IT" emma:confidence="0">
                  <emma:literal>Incantarono</emma:literal>
                </emma:interpretation>
              </emma:one-of>
            </emma:emma>
          </inkml:annotationXML>
          <inkml:trace contextRef="#ctx0" brushRef="#br0">15109 1676 0,'183'52'0,"132"1"0,77-27 16,-51 0-16,-105-26 31,-106-26-15,-51 0 0,-53-79-1,-26-52 1,0 157-1</inkml:trace>
          <inkml:trace contextRef="#ctx0" brushRef="#br0" timeOffset="-560.682">16576 812 0,'-79'105'0,"-235"261"15,52 1-15,-26-1 16,157-182-1,79-106 1,52-52 0,-27-52 15,80-157-15,-27-105-1,-26 288 1</inkml:trace>
          <inkml:trace contextRef="#ctx0" brushRef="#br0" timeOffset="-280.341">15450 1021 0,'52'27'0,"79"130"0,26 105 16,26 26-1,-52-53 1,-52-51 0,-27-54-1,-52-77 1,-52-53 0,-53-157-1,-131-158 16,236 315-15</inkml:trace>
          <inkml:trace contextRef="#ctx0" brushRef="#br0" timeOffset="-3239.4958">1702 0 0,'-26'-26'0,"-105"52"0,-105 79 0,-26 0 16,-52 78 0,26 53-1,53 52 1,77 26 0,106-26-1,104-26 1,106-53-1,103-52 1,80-104 0,-27-27-1,-26-26 1,-52 0 0,-131 0-1,-53 0 1,-52 0-1,-52-52 1,52 52 0</inkml:trace>
          <inkml:trace contextRef="#ctx0" brushRef="#br0" timeOffset="-2725.5373">2880 1833 0,'53'131'15,"-1"79"-15,-78 25 16,52-130-1,0-79 1,1 0 0,77-78 15,53-79-15,1-52-1,-28 26 1,-25 78-1,-52 53 1,-27 52 0,26 131-1,-52 26 1,53-25 0,-1-28 15,26-77-16,27-79 1,0-105 0,52-105-1,-157 236 1</inkml:trace>
          <inkml:trace contextRef="#ctx0" brushRef="#br0" timeOffset="-2196.0043">5682 1021 0,'131'27'0,"105"25"0,78-26 15,0-26 1,-78 0 0,-79-26 15,-78 26-31,-132 26 31,-156 53-15,-79-27-1,0 53 1,26 26 0,131 26-1,105 26 1,52-183 0,131 52-1,105 1 1,52-27-1,-26 0 1,-104 0 0,-106-52-1,-52 0 1,-26 0 0,0 26-1</inkml:trace>
          <inkml:trace contextRef="#ctx0" brushRef="#br0" timeOffset="-1448.4283">9008 1964 0,'314'26'0,"-104"27"16,-1-53 0,53-27-1,-26-51 17,-1-27-17,80-157 1,-158 53-1,-131-27 1,-79-26 0,-104 27-1,-105 77 1,-52 80 0,-26 130-1,26 79 1,78 79-1,105 52 1,52 26 0,106-53 15,77-51-31,80-80 31,78-51-15,52-53-1,-52-79 1,-105 1 0,-79 51-1,-78 27 1,0 0 0,53 79-1,-1 52 1,105 26-1,26 0 1,27-52 15,-27-105-31,-26-105 16,-157 105 15</inkml:trace>
          <inkml:trace contextRef="#ctx0" brushRef="#br0" timeOffset="-996.7678">12203 1702 0,'157'79'15,"-79"78"-15,-78 26 0,0 53 16,0-105 0,26-79-1,1-26 17,104-130-17,-27-106 1,1 1-1,-26 130 1,-27 53 0,-26 52-1,0 105 1,27 105 0,25-53-1,1-52 1,-1-53-1,53-156 1,-131 78 0</inkml:trace>
          <inkml:trace contextRef="#ctx0" brushRef="#br0" timeOffset="591.831">18801-524 0,'184'-52'0,"-106"157"16,-25 209-16,-106 210 16,27 26-1,0-27 1,26-182 15,26-1-15,-26-209-1,-26-105 1,26-26 15,-26-104-31,52-158 16,131-26-1,79 104 1,78 132 0,79 26-1,-79 131 1,-105 52 0,-156 0 15,-106-26-16,-156 0 1,-105-27 0,-53-77-1,-52-54 1,79 27 0,209 0-1,262-78 1,157 25-1,-288 53 1</inkml:trace>
          <inkml:trace contextRef="#ctx0" brushRef="#br0" timeOffset="1012.3425">21053 2121 0,'26'236'0,"-26"-1"15,-52 27 1,26-131 0,52-105-1,0-52 1,105-105-1,0-78 17,52-105-17,-52 235 1,-52 79 0,52 52-1,-26 106 1,52 51-1,-26 27 1,-79-27 0,-52-183-1,0-26 1</inkml:trace>
          <inkml:trace contextRef="#ctx0" brushRef="#br0" timeOffset="8174.6651">23619 1283 0,'105'-26'16,"26"0"-16,52 0 0,27 26 0,-1 0 15,-25 0 16,-53 26-15,-79-26 0,-52 0-1,-26 26 1,-105 0 0,-52 0-1,-27 79 1,210-105-1</inkml:trace>
          <inkml:trace contextRef="#ctx0" brushRef="#br0" timeOffset="8330.4101">23881 1885 0,'157'27'16,"79"-27"-16,52 26 0,-26-26 31,-105-26-31,-157 26 16</inkml:trace>
        </inkml:traceGroup>
      </inkml:traceGroup>
    </inkml:traceGroup>
    <inkml:traceGroup>
      <inkml:annotationXML>
        <emma:emma xmlns:emma="http://www.w3.org/2003/04/emma" version="1.0">
          <emma:interpretation id="{3EC2C47E-A116-4856-BF23-32E999DD2077}" emma:medium="tactile" emma:mode="ink">
            <msink:context xmlns:msink="http://schemas.microsoft.com/ink/2010/main" type="paragraph" rotatedBoundingBox="10451,7363 26626,8484 26435,11246 10259,1012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CFB4C821-3C5A-4DC7-B95B-A19D0D0ABAD0}" emma:medium="tactile" emma:mode="ink">
              <msink:context xmlns:msink="http://schemas.microsoft.com/ink/2010/main" type="inkBullet" rotatedBoundingBox="10341,8947 11653,9037 11594,9879 10283,9788"/>
            </emma:interpretation>
            <emma:one-of disjunction-type="recognition" id="oneOf1">
              <emma:interpretation id="interp5" emma:lang="it-IT" emma:confidence="0">
                <emma:literal>↳</emma:literal>
              </emma:interpretation>
            </emma:one-of>
          </emma:emma>
        </inkml:annotationXML>
        <inkml:trace contextRef="#ctx0" brushRef="#br0" timeOffset="9611.4125">5997 6363 0,'104'-26'16,"27"26"-16,26 0 0,-26-26 0,26 26 31,-52 0-15,-26 0-1,-79 52 1,-79 27 0,-130 26-1,-27 25 1,26 1 0,53 0-1,131-78 1,26-1-1,105 0 1,104-52 0,53 0-1,26 0 1,-52 0 0,-79 0-1,-105 27 16,-52-27-31,-52 52 32,-26-52-17,51-26 1,27 26 0</inkml:trace>
      </inkml:traceGroup>
      <inkml:traceGroup>
        <inkml:annotationXML>
          <emma:emma xmlns:emma="http://www.w3.org/2003/04/emma" version="1.0">
            <emma:interpretation id="{16A17E75-2528-4A74-8CDE-9F4F6DD3F5C2}" emma:medium="tactile" emma:mode="ink">
              <msink:context xmlns:msink="http://schemas.microsoft.com/ink/2010/main" type="line" rotatedBoundingBox="14138,7618 26626,8484 26435,11246 13946,10380"/>
            </emma:interpretation>
          </emma:emma>
        </inkml:annotationXML>
        <inkml:traceGroup>
          <inkml:annotationXML>
            <emma:emma xmlns:emma="http://www.w3.org/2003/04/emma" version="1.0">
              <emma:interpretation id="{BB5B9F31-268D-46C1-881D-EB35ED8C0267}" emma:medium="tactile" emma:mode="ink">
                <msink:context xmlns:msink="http://schemas.microsoft.com/ink/2010/main" type="inkWord" rotatedBoundingBox="14139,7618 26637,8567 26429,11303 13931,10355"/>
              </emma:interpretation>
              <emma:one-of disjunction-type="recognition" id="oneOf2">
                <emma:interpretation id="interp6" emma:lang="it-IT" emma:confidence="0">
                  <emma:literal>bnttan</emma:literal>
                </emma:interpretation>
                <emma:interpretation id="interp7" emma:lang="it-IT" emma:confidence="0">
                  <emma:literal>buttan</emma:literal>
                </emma:interpretation>
                <emma:interpretation id="interp8" emma:lang="it-IT" emma:confidence="0">
                  <emma:literal>butta,</emma:literal>
                </emma:interpretation>
                <emma:interpretation id="interp9" emma:lang="it-IT" emma:confidence="0">
                  <emma:literal>buttar</emma:literal>
                </emma:interpretation>
                <emma:interpretation id="interp10" emma:lang="it-IT" emma:confidence="0">
                  <emma:literal>battan</emma:literal>
                </emma:interpretation>
              </emma:one-of>
            </emma:emma>
          </inkml:annotationXML>
          <inkml:trace contextRef="#ctx0" brushRef="#br0" timeOffset="10514.7335">9793 4923 0,'0'131'16,"27"105"-16,-54 130 0,1 106 31,-26-27-15,0-131 0,52-131-1,-27-78 1,54-79-1,-1-26 1,52-26 0,106-105-1,77-26 1,27 78 0,27 53-1,25 52 1,-52 79-1,-52 52 1,-131 0 0,-105-52-1,-131-26 17,-79-27-17,-130-26 1,-53 0-1,0-26 1,79 27 0,131-27-1,183-53 1,157-52 0,131 27-1,-288 78 1</inkml:trace>
          <inkml:trace contextRef="#ctx0" brushRef="#br0" timeOffset="10981.9685">12255 7306 0,'52'288'0,"-52"-131"16,0-78-1,0-79 1,26 0 0,53-105-1,52-52 1,0 0-1,0 52 1,-53 79 15,1 78-15,-1 53-16,-51 78 31,25-52-31,0 0 31,-25-79-15,51-52 0,53-78-1,0-79 1,-131 157 0</inkml:trace>
          <inkml:trace contextRef="#ctx0" brushRef="#br0" timeOffset="11384.9584">15973 6075 0,'0'105'0,"-104"78"0,-132 105 16,-26 26-1,0 27 1,53-105-1,130-106 1,27-103 15,-27-132-31,105-131 16,27-78 0,-53 314-1</inkml:trace>
          <inkml:trace contextRef="#ctx0" brushRef="#br0" timeOffset="11914.4914">14900 6075 0,'26'53'0,"79"156"0,-1 79 16,1 52-1,0-51 1,-27-54 0,1-104-1,-53-52 1,-26-79 0,-52-157-1,-105-105 1,-27 26-1,-78 27 1,1 104 0,77 105-1,184 0 1,27 26 15,130 0-15,157 27-1,79-1 1,-53-26 0,-78 0-1,-105-26 1,-105 0 0,-52-26-1,-52-26 1,52 52-1</inkml:trace>
          <inkml:trace contextRef="#ctx0" brushRef="#br0" timeOffset="13222.7494">18827 7463 0,'131'131'0,"-52"-53"0,26-25 15,26-1 1,52-26-1,0-52 1,-26-26 0,-26-53-1,-26-52 1,-79-52 0,-52-27-1,-105 26 1,-52 53-1,-53 79 1,0 78 0,-25 131-1,51 78 17,105 1-17,105-27 1,53 0-1,104-52 1,52-79 0,-25-25-1,-27-54 1,-52 1 0,-79 0-1,0 0 1,-26 52-1,26 26 1,53 53 15,52-26-31,26 52 16,-26-53 0,0 1-1,-79-79 1,-26-26 15,-26-79-15,0-26-1,0 131 1</inkml:trace>
          <inkml:trace contextRef="#ctx0" brushRef="#br0" timeOffset="13643.2609">20870 7463 0,'79'183'0,"-53"-52"16,-26 26-1,0-52 1,26-53-1,0-52 1,26 0 0,1-78-1,52-79 1,25 0 0,1 78-1,0 79 16,0 79-31,0 52 32,-26 52-32,-26 26 15,-53-51 1,-52-1 15,-1-157-15,27 0-16</inkml:trace>
        </inkml:traceGroup>
      </inkml:traceGroup>
    </inkml:traceGroup>
  </inkml:traceGroup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3:11.17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AF0561F-42E7-4231-B76B-3C26B5650D5A}" emma:medium="tactile" emma:mode="ink">
          <msink:context xmlns:msink="http://schemas.microsoft.com/ink/2010/main" type="inkDrawing" rotatedBoundingBox="3403,8761 11364,8799 11362,9244 3401,9207" semanticType="callout" shapeName="Other">
            <msink:sourceLink direction="to" ref="{8ACF1F0E-A82D-4818-A233-2386463F6605}"/>
            <msink:sourceLink direction="from" ref="{609588DB-599F-4764-8D8C-74C713D3CCB4}"/>
          </msink:context>
        </emma:interpretation>
      </emma:emma>
    </inkml:annotationXML>
    <inkml:trace contextRef="#ctx0" brushRef="#br0">0 105 0,'27'26'0,"51"-26"0,1 27 0,52-27 15,52 26-15,0-26 16,79-53 0,0 80-1,78-1 1,27-26 0,26 0-1,0 0 1,-1 26-1,27-26 1,0 0 0,26 0-1,-26 0 1,27 26 0,-54-26-1,1 0 1,-26 26-1,-1-26 17,-78 0-17,-26 27 1,-52-27 0,-79 0-1,-53 0 1,-78 0-1,-26 0 1,-79-27 0,27-25-1,-1 0 1,27-1 15,-1 1-15,53 0-1,27 52 1,-27 0 0,52 0-1,-26-27 1,0 54 0,53-27-1,26 26 1,-1 0 15,1-26-15,-26 26-1,-53 0 1,-26 27 0,-79-1-1,-25 0 1,-1 1-1,52-1 1,27-26 0,26 1-1,26-27 1,1-27 0,-1-51-1,-26 78 1</inkml:trace>
  </inkml:traceGroup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3:12.46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ACF1F0E-A82D-4818-A233-2386463F6605}" emma:medium="tactile" emma:mode="ink">
          <msink:context xmlns:msink="http://schemas.microsoft.com/ink/2010/main" type="inkDrawing" rotatedBoundingBox="16262,4270 17199,10373 12191,11142 11254,5039" semanticType="enclosure" shapeName="Other">
            <msink:destinationLink direction="from" ref="{55AC4323-2925-4378-AB6D-3C3A47393756}"/>
            <msink:destinationLink direction="with" ref="{83C5B577-B9C4-40E6-88E1-B7EF4EC7D156}"/>
            <msink:destinationLink direction="to" ref="{9AF0561F-42E7-4231-B76B-3C26B5650D5A}"/>
          </msink:context>
        </emma:interpretation>
      </emma:emma>
    </inkml:annotationXML>
    <inkml:trace contextRef="#ctx0" brushRef="#br0">39 0 0,'26'78'16,"-52"105"-16,26 79 0,0 26 31,0 27-15,0 25-1,0 53 1,-26 52-1,26-26 1,0 0 0,0-53-1,0-25 1,0-53 0,26-79-1,0-52 1,0-52-1,0-52 17,1-27-32,-27-26 15,0 0 1,0 0 0,0 0-1,0 0 1,0 0 15,0 0-15,0 0-1,26 0 1,0 0 0,0 26-1,-26-26 1,26 0-1,-26 26 1,0-26 0,0 0-1,27 0 17,-27 0-17,26 0 1,0 0-1,0 0 1,53 0 0,52 26-1,26 1 1,26-1 0,53 0-1,26 26 1,-27-26-1,1 1 1,-27-1 15,-25-26-15,-53 0 0,0-26-1,-53-1 1,-52-25-1,-52-53 1,26 105 0</inkml:trace>
    <inkml:trace contextRef="#ctx0" brushRef="#br0" timeOffset="1230.9701">-40-184 0,'157'-52'0,"27"26"0,51 26 15,53-26 1,27 26 0,51-27-1,27 1 1,0 0-1,-27 0 1,-25 26 0,-27 0-1,-78 26 1,-27-26 0,-78 26-1,-26 0 1,-27 27-1,1-1 1,-27 53 15,27 0-15,-27 52 0,-25 26-1,51 26 1,1 27-1,-27 26 1,27 26 0,-1 0-1,-26 26 1,1 1 0,-1-27-1,1 26 1,-27-26-1,0 0 1,0-26 0,-26-27-1,-26 27 1,52-52 0,-52-1-1,26-25 1,0-27 15,0-26-15,0-53-1,26-26 1,-52-25 0,26-1-1,0-26 1,-52 0-1,-27 0 1,-52-26 0,-26 26-1,-79 0 1,-104-27 0,-158-51-1,-209-53 1,-52 26-1,759 105 1</inkml:trace>
  </inkml:traceGroup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2:55.273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19E4B26-1EE1-4F59-A6C6-A45B53A49253}" emma:medium="tactile" emma:mode="ink">
          <msink:context xmlns:msink="http://schemas.microsoft.com/ink/2010/main" type="writingRegion" rotatedBoundingBox="2187,1054 31333,697 31426,8263 2280,8620"/>
        </emma:interpretation>
      </emma:emma>
    </inkml:annotationXML>
    <inkml:traceGroup>
      <inkml:annotationXML>
        <emma:emma xmlns:emma="http://www.w3.org/2003/04/emma" version="1.0">
          <emma:interpretation id="{D4A30F76-BED9-48D6-9019-8424CD9061B7}" emma:medium="tactile" emma:mode="ink">
            <msink:context xmlns:msink="http://schemas.microsoft.com/ink/2010/main" type="paragraph" rotatedBoundingBox="2228,835 21628,1385 21572,3332 2172,278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B31A01B-8A42-42D1-9D4A-FBCA3B31ABB7}" emma:medium="tactile" emma:mode="ink">
              <msink:context xmlns:msink="http://schemas.microsoft.com/ink/2010/main" type="line" rotatedBoundingBox="2228,835 21628,1385 21572,3332 2172,2781"/>
            </emma:interpretation>
          </emma:emma>
        </inkml:annotationXML>
        <inkml:traceGroup>
          <inkml:annotationXML>
            <emma:emma xmlns:emma="http://www.w3.org/2003/04/emma" version="1.0">
              <emma:interpretation id="{AEAA5CD7-1B5F-40B2-992B-56D865E00133}" emma:medium="tactile" emma:mode="ink">
                <msink:context xmlns:msink="http://schemas.microsoft.com/ink/2010/main" type="inkWord" rotatedBoundingBox="2413,540 9318,1665 8991,3670 2087,2545"/>
              </emma:interpretation>
              <emma:one-of disjunction-type="recognition" id="oneOf0">
                <emma:interpretation id="interp0" emma:lang="it-IT" emma:confidence="0">
                  <emma:literal>Ondina</emma:literal>
                </emma:interpretation>
                <emma:interpretation id="interp1" emma:lang="it-IT" emma:confidence="0">
                  <emma:literal>Andina</emma:literal>
                </emma:interpretation>
                <emma:interpretation id="interp2" emma:lang="it-IT" emma:confidence="0">
                  <emma:literal>ondina</emma:literal>
                </emma:interpretation>
                <emma:interpretation id="interp3" emma:lang="it-IT" emma:confidence="0">
                  <emma:literal>Ordina</emma:literal>
                </emma:interpretation>
                <emma:interpretation id="interp4" emma:lang="it-IT" emma:confidence="0">
                  <emma:literal>andina</emma:literal>
                </emma:interpretation>
              </emma:one-of>
            </emma:emma>
          </inkml:annotationXML>
          <inkml:trace contextRef="#ctx0" brushRef="#br0">-11259-6494 0,'52'52'0,"0"79"16,-26 131-16,-26 0 15,27-27 1,-1-51-1,0-53 1,0-27 0,-26-25-1,-52-27 17,-1-26-32,-77-52 31,-1 0-16,26 0 1,26 52 0,27 0-1,26 79 1,78-27 0,53 1-1,52-27 1,0-78-1,53-52 1,-79-1 0,-27-52 15,-25 26-15,-27 27-1,-26 52 1,-26 26-1,0 78 1,27 53 0,-27 26-1,52-52 1,-26-53 15,0-78-15,-26-105-1,0-52 1,0 183 0</inkml:trace>
          <inkml:trace contextRef="#ctx0" brushRef="#br0" timeOffset="327.2199">-10814-6075 0,'0'0'16,"628"707"-16</inkml:trace>
          <inkml:trace contextRef="#ctx0" brushRef="#br0" timeOffset="1155.9833">-10186-5368 0,'210'209'0,"-210"1"15,0-53 1,-27-105 0,27-26-1,27-26 1,-27-26 0,78-79-1,1-52 1,-27 0 15,0 79-15,1 25 15,-27 53-15,0 26-1,27 79 1,-27 52-1,0-52 1,26-27 0,27-51-1,26-54 1,-27-25 0,-25 0-1,-1 26 1,-26 26-1,-26 0 1,26 52 0,27 0-1,-1 1 17,53-27-17,0-26 1,25-26-1,-51-27 1,0-51 0,-79 25-1,-53-26 1,-78 53 0,0 52-1,0 26 1,79 53-1,26-1 1,104 1 0,53-27-1,26-26 1,27 0 0,-1 1-1,-26-1 1,-26 26-1,-52 1 1,-53-27 15,-105-52-15,79 26-16</inkml:trace>
          <inkml:trace contextRef="#ctx0" brushRef="#br0" timeOffset="-1480.2805">-13852-6363 0,'-52'-27'0,"26"27"0,-27 0 15,-25 27-15,-27 25 0,-26 26 0,-26 53 16,26-26 0,52 26-1,1 26 1,78-26-1,26 0 1,26 26 0,53-26-1,26-26 1,26-27 0,26 1 15,1-79-16,-27 0 1,0-52 0,-26-27-1,-26-52 1,-27-26 0,-25-26-1,-27-27 1,-26 1-1,-53 52 1,-25-1 0,-53 28-1,-52 25 1,-27 52 0,-26 53 15,27 53-16,104 78 17,79-53-32,26-78 15</inkml:trace>
          <inkml:trace contextRef="#ctx0" brushRef="#br0" timeOffset="-763.5131">-12935-5604 0,'52'105'0,"-52"52"0,0 78 16,-26-77 0,52-54-1,-26-78 1,0-26 0,26-26-1,27-78 1,-1-54-1,27-25 1,-1 52 15,-26 53-15,-25 51 0,25 54-1,-26 25 1,27 79-1,-1 26 1,-26-26 0,-26-52-1,52-27 1,-25-26 0,-1-52-1,26-157 1,-26-27-1,-26 210 1</inkml:trace>
        </inkml:traceGroup>
        <inkml:traceGroup>
          <inkml:annotationXML>
            <emma:emma xmlns:emma="http://www.w3.org/2003/04/emma" version="1.0">
              <emma:interpretation id="{E5F78819-BE82-4F7E-A855-E755D41AE9DD}" emma:medium="tactile" emma:mode="ink">
                <msink:context xmlns:msink="http://schemas.microsoft.com/ink/2010/main" type="inkWord" rotatedBoundingBox="16273,1234 21628,1385 21576,3219 16221,3068"/>
              </emma:interpretation>
              <emma:one-of disjunction-type="recognition" id="oneOf1">
                <emma:interpretation id="interp5" emma:lang="it-IT" emma:confidence="0">
                  <emma:literal>Traccia</emma:literal>
                </emma:interpretation>
                <emma:interpretation id="interp6" emma:lang="it-IT" emma:confidence="0">
                  <emma:literal>traccia</emma:literal>
                </emma:interpretation>
                <emma:interpretation id="interp7" emma:lang="it-IT" emma:confidence="0">
                  <emma:literal>Treccia</emma:literal>
                </emma:interpretation>
                <emma:interpretation id="interp8" emma:lang="it-IT" emma:confidence="0">
                  <emma:literal>Tracci,</emma:literal>
                </emma:interpretation>
                <emma:interpretation id="interp9" emma:lang="it-IT" emma:confidence="0">
                  <emma:literal>Tracci</emma:literal>
                </emma:interpretation>
              </emma:one-of>
            </emma:emma>
          </inkml:annotationXML>
          <inkml:trace contextRef="#ctx0" brushRef="#br0" timeOffset="40664.8884">-680-5892 0,'130'-79'0,"54"27"0,104 0 16,26-1 0,0-25-1,-78 51 1,-79 1 15,-78 0-15,-53 52-1,-79 27 1,-51-1 0,-1 0-1,105-52 1</inkml:trace>
          <inkml:trace contextRef="#ctx0" brushRef="#br0" timeOffset="40303.582">157-6049 0,'53'26'0,"-1"53"15,-26 104-15,1 105 0,-54 0 32,-25 0-32,0-52 15,78-132 1,-26-25-1,52-79 1,-52-131 0,0-52 15,0 183-15</inkml:trace>
          <inkml:trace contextRef="#ctx0" brushRef="#br0" timeOffset="41101.1816">524-5080 0,'26'104'15,"53"-25"-15,-27 52 0,-52-53 16,0-51-1,0-27 1,0 0 15,0-79-15,0-26-16,53-52 31,25 52-15,53 27-1,0 52 1,-53 26 0,1 26-1,-27 26 1,-78-26 0,26-26-1,0 27 1,0-27-1</inkml:trace>
          <inkml:trace contextRef="#ctx0" brushRef="#br0" timeOffset="42674.9535">1310-4845 0,'52'53'16,"27"-27"-16,25-26 0,-25-53 0,26 1 16,-53 0-1,-52-1 1,-26-25 0,-53 52-1,-52 26 1,27 26-1,-1 79 1,26-1 0,79-25-1,53-1 1,51-51 0,1-27-1,26 0 1,-52-27-1,-53 27 1,0 0 0,-26 0-1,26 27 1,0 25 0,53-26 15,-1-52-16,1-53 1,0 1 0,-27-27-1,0 0 1,-52 1 0,0 51-1,0 53 1,0 26-1,26-26 1,27-26 0,25 26-1,1 0 1,-27-26 0,-52 0-1,-52 26 1,-27 26-1,-25 26 1,-27 53 15,26 26-15,79-26 0,78-27-1,27 1 1,52-79-1,0 0 1,0-52 0,-27-1-1,-25 1 1,-79 26 0,0 26-1,0 0 16,52 0-15,1 0 0,25 0-1,27-27 17,-27 1-32,-25-26 15,-53 0 1,-53-1-1,-25 27 1,-27 26 0,0 26-1,53 53 1,26 25 0,26 1-1,52-26 1,53-1-1,26-78 1,0-26 0,0-26 15,-53-27-15,-52-26-1,1 53 1,-27 0-1,0 52 1,0 26 0,26 26-1,26 53 1,1-26 0,25-27-1,-26-26 1,-25-78-1,-1-53 1,-52 0 0,-53-78-1,79 183 17</inkml:trace>
          <inkml:trace contextRef="#ctx0" brushRef="#br0" timeOffset="42908.682">3274-5395 0,'0'0'0</inkml:trace>
          <inkml:trace contextRef="#ctx0" brushRef="#br0" timeOffset="43282.6476">3876-4661 0,'183'26'0,"-104"-79"16,-1-25-16,-52-1 31,-52 1-15,-52 25-1,-27 53 1,-26 27 0,26 51-1,79 27 1,78-53-1,53 27 1,52-27 0,-26-26 15,-26 1-31,-26-1 31,25 26-15,-25 0-1,-27 1 1,-52-53 0,-52-26-1,52 26 1</inkml:trace>
        </inkml:traceGroup>
      </inkml:traceGroup>
    </inkml:traceGroup>
    <inkml:traceGroup>
      <inkml:annotationXML>
        <emma:emma xmlns:emma="http://www.w3.org/2003/04/emma" version="1.0">
          <emma:interpretation id="{3C5FFE12-1AF2-4817-A7C9-50051ECE01E4}" emma:medium="tactile" emma:mode="ink">
            <msink:context xmlns:msink="http://schemas.microsoft.com/ink/2010/main" type="paragraph" rotatedBoundingBox="2975,2850 31356,2502 31426,8263 3046,861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0004B0C-1A3C-4AE6-8DC5-C0731C1BE7ED}" emma:medium="tactile" emma:mode="ink">
              <msink:context xmlns:msink="http://schemas.microsoft.com/ink/2010/main" type="line" rotatedBoundingBox="2975,2850 31356,2502 31377,4254 2997,4602"/>
            </emma:interpretation>
          </emma:emma>
        </inkml:annotationXML>
        <inkml:traceGroup>
          <inkml:annotationXML>
            <emma:emma xmlns:emma="http://www.w3.org/2003/04/emma" version="1.0">
              <emma:interpretation id="{8EFFA384-B01F-45C6-8B08-2F1F1E8BBB6D}" emma:medium="tactile" emma:mode="ink">
                <msink:context xmlns:msink="http://schemas.microsoft.com/ink/2010/main" type="inkWord" rotatedBoundingBox="2979,3154 9019,3080 9033,4214 2993,4288"/>
              </emma:interpretation>
              <emma:one-of disjunction-type="recognition" id="oneOf2">
                <emma:interpretation id="interp10" emma:lang="it-IT" emma:confidence="0">
                  <emma:literal>sismica</emma:literal>
                </emma:interpretation>
                <emma:interpretation id="interp11" emma:lang="it-IT" emma:confidence="0">
                  <emma:literal>Sismica</emma:literal>
                </emma:interpretation>
                <emma:interpretation id="interp12" emma:lang="it-IT" emma:confidence="0">
                  <emma:literal>sismico</emma:literal>
                </emma:interpretation>
                <emma:interpretation id="interp13" emma:lang="it-IT" emma:confidence="0">
                  <emma:literal>Sismico</emma:literal>
                </emma:interpretation>
                <emma:interpretation id="interp14" emma:lang="it-IT" emma:confidence="0">
                  <emma:literal>Fisica</emma:literal>
                </emma:interpretation>
              </emma:one-of>
            </emma:emma>
          </inkml:annotationXML>
          <inkml:trace contextRef="#ctx0" brushRef="#br0" timeOffset="2137.643">-13145-4164 0,'0'-52'0,"0"26"0,-78-1 16,-53 54-16,-53-1 0,27 26 0,0 1 16,79-1-1,51-26 1,80 26 0,52-25-1,52-1 1,52 26-1,-26 1 1,-104-1 0,-53 0-1,-78 1 1,-53-1 15,-26-26-15,-26 0-1,52-26 1,79 0 0,52-26-1,105-52 1,53-53 0,-1 26-1,-26 26 1,-26 53-1,-53 105 1,-51-79 0,25 52-1,0 53 17,-25 0-32,25-1 31,-52-77-16,26-80-15,-26-78 16,0 131 15</inkml:trace>
          <inkml:trace contextRef="#ctx0" brushRef="#br0" timeOffset="2418.1172">-12857-4426 0,'0'0'0</inkml:trace>
          <inkml:trace contextRef="#ctx0" brushRef="#br0" timeOffset="3666.6205">-11993-4007 0,'79'0'0,"-27"0"0,-104 0 0,-53 26 15,0 1-15,1-1 0,51 0 0,53 26 16,79 1-1,130-27-15,-52 0 16,-26 26 15,-52-25-15,-79-1 0,-52 0-1,-53 0 1,-26 0-1,26 1 1,53-27 0,52 0-1,52-53 1,79-25 0,52-27-1,-52 0 1,-26 27-1,-53 51 1,-25 27 0,-27 27-1,0 51 1,0 27 0,0-27 15,26-25-16,0-27 1,53-26 0,-1-52-1,1-27 1,-1 1 0,-52-1-1,1 53 1,-27 0-1,0 26 1,26 52 0,-26 27-1,26-1 1,26-26 0,27-25-1,-1-27 1,1-27-1,26-51 1,-53-27 0,0 53-1,-25 26 1,-27 26 15,26 26-15,-26 52-1,0 1 1,26-1 0,0-25-1,53-53 1,-1-26 0,1-27-1,-1-25 1,-51 25-1,-1 27 1,-26 26 0,0 0 31,26 79-47,0-1 15,53 1 1,-1-53-1,27 0 1,-53-104 0,1-1 15,-79-52-15,26 131-1</inkml:trace>
          <inkml:trace contextRef="#ctx0" brushRef="#br0" timeOffset="3962.6766">-10003-4295 0,'0'0'0</inkml:trace>
          <inkml:trace contextRef="#ctx0" brushRef="#br0" timeOffset="4726.1897">-9086-4007 0,'157'-78'0,"-157"52"0,-79-1 16,-51 27-16,-1 53 0,0 25 0,105 27 16,-1 0-16,54-27 15,25 1 1,79-27 0,26-52-1,0-26 1,-78-26-1,-1-1 1,-52 27 0,-26 26-1,0 0 1,-26 26 15,26 0-15,26 53-1,53-27 1,26-25 0,26-27-1,0-27 1,-53-25 0,-52-27-1,-78 1 1,-53-1-1,-26 53 1,-26 26 0,52 26-1,53 1 17,78 25-32,27 26 31,77-25-16,54 25-15,-1-51 32,-52 25-17,-26-26 1,-53 0 0,-26 1-1,-52 25 1,-52-52-1,-80-52 1,158 52 0</inkml:trace>
        </inkml:traceGroup>
        <inkml:traceGroup>
          <inkml:annotationXML>
            <emma:emma xmlns:emma="http://www.w3.org/2003/04/emma" version="1.0">
              <emma:interpretation id="{EA912895-B698-4589-8B85-DE7E78B5423D}" emma:medium="tactile" emma:mode="ink">
                <msink:context xmlns:msink="http://schemas.microsoft.com/ink/2010/main" type="inkWord" rotatedBoundingBox="11295,2832 16061,2774 16079,4227 11313,4285">
                  <msink:destinationLink direction="with" ref="{83C5B577-B9C4-40E6-88E1-B7EF4EC7D156}"/>
                  <msink:destinationLink direction="from" ref="{38813164-71D3-4741-AAA8-F2B90A078149}"/>
                  <msink:destinationLink direction="with" ref="{DB82F206-D4FA-494C-B883-182D1C789925}"/>
                  <msink:destinationLink direction="to" ref="{38813164-71D3-4741-AAA8-F2B90A078149}"/>
                </msink:context>
              </emma:interpretation>
              <emma:one-of disjunction-type="recognition" id="oneOf3">
                <emma:interpretation id="interp15" emma:lang="it-IT" emma:confidence="0">
                  <emma:literal>DIRETTO</emma:literal>
                </emma:interpretation>
                <emma:interpretation id="interp16" emma:lang="it-IT" emma:confidence="0">
                  <emma:literal>DIREMO</emma:literal>
                </emma:interpretation>
                <emma:interpretation id="interp17" emma:lang="it-IT" emma:confidence="0">
                  <emma:literal>DIREMMO</emma:literal>
                </emma:interpretation>
                <emma:interpretation id="interp18" emma:lang="it-IT" emma:confidence="0">
                  <emma:literal>DIRETTI</emma:literal>
                </emma:interpretation>
                <emma:interpretation id="interp19" emma:lang="it-IT" emma:confidence="0">
                  <emma:literal>DAREMO</emma:literal>
                </emma:interpretation>
              </emma:one-of>
            </emma:emma>
          </inkml:annotationXML>
          <inkml:trace contextRef="#ctx0" brushRef="#br1" timeOffset="191319.884">-5158-4740 0,'52'26'15,"1"53"-15,-27 104 0,0 79 0,-26 26 16,26-52-1,0-132 17,0-51-17,1-27 1,-80-78 0,-25-106-1,-27-51 1,-26-27-1,-26 53 1,26 26 0,52 78-1,79 27 1,53 0 0,104 25-1,79 80 1,25 78 15,1 52-15,-105 53-1,-130-1-15,-80-104 16,-25-52 0,-53-1-1,-79-25 1,-25-27 15,-1-26-15,79 0-1,104-26 1,132-79 0,104-26-1,-183 131 1</inkml:trace>
          <inkml:trace contextRef="#ctx0" brushRef="#br1" timeOffset="191614.5854">-4058-4478 0,'52'131'0,"-52"78"0,-26 27 16,0 0-1,52-79 1,0-79 0,0-78-1,0 0 1,0-104-1,1-80 1,25 1 15,-52 183-31</inkml:trace>
          <inkml:trace contextRef="#ctx0" brushRef="#br1" timeOffset="192250.52">-3404-4216 0,'53'157'15,"-53"52"-15,-53 27 16,1-53 0,52-156 15,0-27-16,26-105 1,-52-52 0,26-53-1,-26 53 1,52 0 0,52 52-1,27 27 1,52 51-1,-26 54 1,0 25 0,-105 0-1,-130 79 17,-80-26-17,80-53 1,25 27-1,53 0 1,52-1 15,53 1-31,51-1 16,-25 1 0,-26-53-1,-53-26 1,26-26 15,-26-105-15,53-26-1,-79 157 1</inkml:trace>
          <inkml:trace contextRef="#ctx0" brushRef="#br1" timeOffset="192979.5182">-2906-4164 0,'340'53'0,"-130"-27"0,-53-105 16,0 27-1,-157 52 1</inkml:trace>
          <inkml:trace contextRef="#ctx0" brushRef="#br1" timeOffset="192746.8592">-2802-3719 0,'158'0'0,"-1"0"15,-79-26-15,-25-52 16,-80-27 0,-25 26-1,52 79 1</inkml:trace>
          <inkml:trace contextRef="#ctx0" brushRef="#br1" timeOffset="192576.2426">-2540-4269 0,'-26'105'0,"0"52"0,-26 27 16,-27-1 0,79-52-1,52-53 1,53-25-1,52-53 1,0 0 0,-78 0 15,-1-53-15,-156-25-1,-27-27 16,-52 26-31,157 79 16</inkml:trace>
          <inkml:trace contextRef="#ctx0" brushRef="#br1" timeOffset="194015.8194">-1885-4164 0,'-26'183'16,"-27"1"-1,1 25 1,26-52-1,52-78 1,0-53 0,-26-52-1,0-79 1,-78-52 0,-1-26-1,-26-1 1,1 54 15,77 77-15,54 27-1,25 0 17,53 26-17,78 0 1,-26 26-1,-26 0 1,-52-26 0,-53 0-1,0 53 1,-26-1 0,-26 53-1,-53 52 1,27 26-1,52-78 1,0-53 0,26 1-1,-26-53 1,-26-53 0,-26-78 15,52-78-16,-27 25 1,-25 1 0,0 105-1,52 51 1,26 1 0,79 0-1,25 26 1,54 0-1,-53 26 1,-53 0 0,-52 1-1,-26 25 1,-52 53 0,-27 26-1,27 78 1,52-52-1,52-26 1,27-52 15,52-53-15,0-52 0,-26-27-1,-27-78 1,-104-52-1,-79 0 1,-52 104 0,0 105-1,-26 132 1,78 51 0,105-209-1</inkml:trace>
        </inkml:traceGroup>
        <inkml:traceGroup>
          <inkml:annotationXML>
            <emma:emma xmlns:emma="http://www.w3.org/2003/04/emma" version="1.0">
              <emma:interpretation id="{BCA122D9-2F98-4F22-8869-9E293C2CC502}" emma:medium="tactile" emma:mode="ink">
                <msink:context xmlns:msink="http://schemas.microsoft.com/ink/2010/main" type="inkWord" rotatedBoundingBox="16570,3282 21797,3218 21811,4372 16584,4436">
                  <msink:destinationLink direction="with" ref="{6E07F382-DA3A-4B9C-B93E-4AB6C6883248}"/>
                  <msink:destinationLink direction="from" ref="{B838E43C-5F50-4440-8D44-F8CABD64ED2D}"/>
                </msink:context>
              </emma:interpretation>
              <emma:one-of disjunction-type="recognition" id="oneOf4">
                <emma:interpretation id="interp20" emma:lang="it-IT" emma:confidence="0">
                  <emma:literal>sismica</emma:literal>
                </emma:interpretation>
                <emma:interpretation id="interp21" emma:lang="it-IT" emma:confidence="0">
                  <emma:literal>Sismica</emma:literal>
                </emma:interpretation>
                <emma:interpretation id="interp22" emma:lang="it-IT" emma:confidence="0">
                  <emma:literal>sismico</emma:literal>
                </emma:interpretation>
                <emma:interpretation id="interp23" emma:lang="it-IT" emma:confidence="0">
                  <emma:literal>Disunisca</emma:literal>
                </emma:interpretation>
                <emma:interpretation id="interp24" emma:lang="it-IT" emma:confidence="0">
                  <emma:literal>disunisca</emma:literal>
                </emma:interpretation>
              </emma:one-of>
            </emma:emma>
          </inkml:annotationXML>
          <inkml:trace contextRef="#ctx0" brushRef="#br0" timeOffset="44183.4776">288-4033 0,'79'-78'16,"-158"51"-16,-78 54 0,-26 25 0,26 0 16,52 1-1,53-27 1,78 26-1,79 1 1,52-27 0,26 26-1,27 0 1,-106 1 0,-25 25-1,-105 1 1,-53-27-1,-52-25 1,-26-27 0,0-27-1,78 27 1,79-26 0,79-26-1,78-27 1,26 1 15,1-1-15,-53 27-1,-53 52 1,-25 78 0,-53-52-1,26 53 1,0 26-1,0-27 1,0-25 0,27-106-1,-27-51 1,0-27 0,-26 131-1</inkml:trace>
          <inkml:trace contextRef="#ctx0" brushRef="#br0" timeOffset="44463.9518">498-4295 0,'0'0'0</inkml:trace>
          <inkml:trace contextRef="#ctx0" brushRef="#br0" timeOffset="45796.2055">1205-3902 0,'105'26'0,"-79"0"0,-79-52 16,-51 26-16,-1 26 0,26 1 0,27 25 15,52 0-15,52 1 0,53-27 16,52 0 0,0 0-16,-78 0 15,-53-26 1,-26 27-1,-105 25 1,-26-26 0,53 0 31,25-52-47,53 0 15,105-53 1,52-25-1,0-1 1,-26 53 0,-52 25-1,-53 27 1,0 53 0,-26 25-1,0 1 1,-26-1-1,52-25 1,1-53 0,25-26-1,26-27 1,-25-25 0,-1-1-1,-26 27 1,-26 52-1,27 0 17,-27 52-17,26 27 1,0-27 0,0-26-1,53-26 1,-1-26-1,1-26 1,-1-27 0,-25 27-1,-53 26 1,0 26 0,26 26-1,-26 26 1,0 27-1,52-27 1,27-26 0,-1-26-1,1-26 1,-27 0 15,-26 0-15,-26-1-1,0 27 1,27 27 0,51 77-1,-25-51 1,25-27 0,-25-52-1,-1-53 1,-52 1 15,-26-53-15,-53 0 15,-26 26-15,-26 27-1,79 78 1,52 0-1,0 0 1,0 0 0,79 0-1,-1 0 1,-78 0 0</inkml:trace>
          <inkml:trace contextRef="#ctx0" brushRef="#br0" timeOffset="46544.1367">3588-3771 0,'78'0'0,"-25"-26"0,-53 0 16,-27-1-16,-51 27 0,-1 0 0,-25 79 0,25-1 15,53 1-15,78 0 0,105-1 0,0-78 16,-26-26-1,-52 0 1,-27-27 0,-52 27-1,0 26 1,0 0 15,0 26-15,53 27-1,25-1 1,27-52 0,0 0-1,-27-26 1,-51-26 0,-80-1-1,-52-25 1,-52 25-1,0 79 1,79 1 0,78 25-1,52 0 1,105 27 15,157 0-15,-104-27-1,-53 0 1,-52 1 0,-79-1-1,-105-52 1,79 0 0</inkml:trace>
        </inkml:traceGroup>
        <inkml:traceGroup>
          <inkml:annotationXML>
            <emma:emma xmlns:emma="http://www.w3.org/2003/04/emma" version="1.0">
              <emma:interpretation id="{2749E90B-12A0-44FF-9C55-65800EB661BD}" emma:medium="tactile" emma:mode="ink">
                <msink:context xmlns:msink="http://schemas.microsoft.com/ink/2010/main" type="inkWord" rotatedBoundingBox="23393,2888 25088,2191 25797,3916 24103,4613"/>
              </emma:interpretation>
              <emma:one-of disjunction-type="recognition" id="oneOf5">
                <emma:interpretation id="interp25" emma:lang="it-IT" emma:confidence="0">
                  <emma:literal>IN</emma:literal>
                </emma:interpretation>
                <emma:interpretation id="interp26" emma:lang="it-IT" emma:confidence="0">
                  <emma:literal>INN</emma:literal>
                </emma:interpretation>
                <emma:interpretation id="interp27" emma:lang="it-IT" emma:confidence="0">
                  <emma:literal>MIN</emma:literal>
                </emma:interpretation>
                <emma:interpretation id="interp28" emma:lang="it-IT" emma:confidence="0">
                  <emma:literal>IAN</emma:literal>
                </emma:interpretation>
                <emma:interpretation id="interp29" emma:lang="it-IT" emma:confidence="0">
                  <emma:literal>INT</emma:literal>
                </emma:interpretation>
              </emma:one-of>
            </emma:emma>
          </inkml:annotationXML>
          <inkml:trace contextRef="#ctx0" brushRef="#br2" timeOffset="182849.16">7175-4976 0,'-26'184'0,"0"78"16,26-1-1,-26 1 1,26-52 0,-27-27-1,1-78 1,26-27-1,-26-51 1,0-1 15,0-79-31,52-130 16,-26 183 15</inkml:trace>
          <inkml:trace contextRef="#ctx0" brushRef="#br2" timeOffset="183581.066">7751-4635 0,'53'52'0,"-27"131"0,-26 79 16,-53 26 0,27-52-1,0-131 17,26-79-17,26-52 1,-52-27-1,78-182 17,-25-1-17,-1 0 1,0 79 0,0 79-1,-26 52 1,0 26-1,53 104 1,-1 106 0,26 25-1,27-51 1,26-53 15,0-53-15,-26-25-1,0-80 1,-53-25 0,-26-79-1,-52-78 1,-53-27 0,1 26-1,25 53 1,1 79-1,52 52 1,0 52 0,0 52-1,0-51 1,0-27 0</inkml:trace>
        </inkml:traceGroup>
        <inkml:traceGroup>
          <inkml:annotationXML>
            <emma:emma xmlns:emma="http://www.w3.org/2003/04/emma" version="1.0">
              <emma:interpretation id="{DA60563B-4456-49BA-BF97-390B10519AD2}" emma:medium="tactile" emma:mode="ink">
                <msink:context xmlns:msink="http://schemas.microsoft.com/ink/2010/main" type="inkWord" rotatedBoundingBox="26184,2732 31358,2669 31374,3977 26200,4040"/>
              </emma:interpretation>
              <emma:one-of disjunction-type="recognition" id="oneOf6">
                <emma:interpretation id="interp30" emma:lang="it-IT" emma:confidence="0">
                  <emma:literal>VERSO</emma:literal>
                </emma:interpretation>
                <emma:interpretation id="interp31" emma:lang="it-IT" emma:confidence="0">
                  <emma:literal>PERSO</emma:literal>
                </emma:interpretation>
                <emma:interpretation id="interp32" emma:lang="it-IT" emma:confidence="0">
                  <emma:literal>VERO</emma:literal>
                </emma:interpretation>
                <emma:interpretation id="interp33" emma:lang="it-IT" emma:confidence="0">
                  <emma:literal>VERRO</emma:literal>
                </emma:interpretation>
                <emma:interpretation id="interp34" emma:lang="it-IT" emma:confidence="0">
                  <emma:literal>VERBO</emma:literal>
                </emma:interpretation>
              </emma:one-of>
            </emma:emma>
          </inkml:annotationXML>
          <inkml:trace contextRef="#ctx0" brushRef="#br2" timeOffset="184123.937">9244-4819 0,'52'131'0,"-26"79"15,1 78-15,-27-52 32,52-1-17,-26-130 1,0-79-1,-26-26 1,0 0 0,27-78-1,-1-79 1,52-105 0,1 0-1,52 26 1,0 105-1,0 26 1,-79 79 15,-52 26-15,0 53 0,-79 78-1,27-105 1,52-26-1</inkml:trace>
          <inkml:trace contextRef="#ctx0" brushRef="#br2" timeOffset="184651.2974">10501-4688 0,'-53'79'16,"-104"183"-16,26-26 0,53-27 15,78-104 1,52-27 0,53-25 15,52-27-16,26-26 1,-26 0 0,-26-26-1,-26 26 1,-53 0 0,-52 0-1,-26-27 1,-105-51-1,0-27 1,131 105 0</inkml:trace>
          <inkml:trace contextRef="#ctx0" brushRef="#br2" timeOffset="185023.5518">10082-4138 0,'157'-26'15,"26"26"-15,27 0 0,-53-26 32,-52 26-32,-79 0 31,-52 0-16,-105-52 1,-27-1 0,158 53 15</inkml:trace>
          <inkml:trace contextRef="#ctx0" brushRef="#br2" timeOffset="185178.6578">10134-4530 0,'236'-79'0,"-53"53"16,27 26-16,-53 0 16,-53 0 15,-77 0-31,-27-26 15,-27-1 1,27-51 0,0 78-1</inkml:trace>
          <inkml:trace contextRef="#ctx0" brushRef="#br2" timeOffset="185896.0224">11496-4792 0,'26'131'0,"-26"52"0,-52 79 16,-1-27 15,27-77-31,26-106 16,0-26 15,0-26-15,-26 0-1,26-131 32,-26-157-31,52 79-1,52 25 1,27 53 0,26 27-1,26 51 1,-26 79 0,0 27-1,-79 78 1,-52 0-1,-78-27 17,-27-25-32,-52-27 15,0 1 1,52-1 0,79-26 15,52 53-16,105-1 1,0 53 0,26-26-1,-52 0 1,-53-27 0,-26-78-1,-26 0 1,0 0-1,-26-131 1,26-52 0,0 183-1</inkml:trace>
          <inkml:trace contextRef="#ctx0" brushRef="#br2" timeOffset="186578.4888">12988-4714 0,'27'-26'0,"-106"0"0,-104 26 16,-1 52-16,53 27 15,53-1-15,104 27 16,79-26-1,78 25 1,53 1 0,-27-26-1,-52 25 1,-104-25 0,-106 0-1,-104-27 1,-52 0-1,-27-26 1,79 1 0,52-27 15,131-27-15,158-25-1,-184 52 1</inkml:trace>
          <inkml:trace contextRef="#ctx0" brushRef="#br2" timeOffset="187012.7856">13434-3719 0,'26'26'0,"52"27"15,53-27-15,52 0 0,27-52 0,-27-53 16,-78-25 0,-26-27-1,-106-26 1,-77-27-1,-53 27 17,-53 79-17,53 78 1,26 78 0,26 27-1,79 52 1,26 26-1,52 27 1,106-158 0,-158-52-1</inkml:trace>
        </inkml:traceGroup>
      </inkml:traceGroup>
      <inkml:traceGroup>
        <inkml:annotationXML>
          <emma:emma xmlns:emma="http://www.w3.org/2003/04/emma" version="1.0">
            <emma:interpretation id="{F788D375-EC3C-4D9E-AEFF-86332781D055}" emma:medium="tactile" emma:mode="ink">
              <msink:context xmlns:msink="http://schemas.microsoft.com/ink/2010/main" type="line" rotatedBoundingBox="4732,4501 8213,6224 6695,9291 3214,7568">
                <msink:destinationLink direction="with" ref="{B66188A1-4F27-4043-AE7C-CB893AC9B2FE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609588DB-599F-4764-8D8C-74C713D3CCB4}" emma:medium="tactile" emma:mode="ink">
                <msink:context xmlns:msink="http://schemas.microsoft.com/ink/2010/main" type="inkWord" rotatedBoundingBox="4732,4501 8213,6224 6695,9291 3214,7568">
                  <msink:destinationLink direction="from" ref="{8BC2C060-1AB1-44E8-B285-543B39DBB9D2}"/>
                  <msink:destinationLink direction="from" ref="{9AF0561F-42E7-4231-B76B-3C26B5650D5A}"/>
                </msink:context>
              </emma:interpretation>
              <emma:one-of disjunction-type="recognition" id="oneOf7">
                <emma:interpretation id="interp35" emma:lang="it-IT" emma:confidence="0">
                  <emma:literal>Wn</emma:literal>
                </emma:interpretation>
                <emma:interpretation id="interp36" emma:lang="it-IT" emma:confidence="0">
                  <emma:literal>w.</emma:literal>
                </emma:interpretation>
                <emma:interpretation id="interp37" emma:lang="it-IT" emma:confidence="0">
                  <emma:literal>Wis</emma:literal>
                </emma:interpretation>
                <emma:interpretation id="interp38" emma:lang="it-IT" emma:confidence="0">
                  <emma:literal>wn</emma:literal>
                </emma:interpretation>
                <emma:interpretation id="interp39" emma:lang="it-IT" emma:confidence="0">
                  <emma:literal>Wes</emma:literal>
                </emma:interpretation>
              </emma:one-of>
            </emma:emma>
          </inkml:annotationXML>
          <inkml:trace contextRef="#ctx0" brushRef="#br0" timeOffset="13309.8723">-12883-1388 0,'0'-53'0,"0"1"0,0 0 0,0 26 16,0-27-1,-26 27 1,52 0-1,-26 26 1,0 0 0,-26 26-1,26 53 1,-26 78 15,-1 26-15,-25 53-16,52-1 15,26 1 1,-26 26 0,26-27-1,27-25 17,25-27-17,1-78 1,0-53-1,25-78 1,1-52 0,0-53-1,-1-105 1,1-26 0,0-52-1,-26 26 1,-27 52-1,0 53 1,-52 78 0,26 53-1,-52 52 1,26 26 0,0 79-1,0 52 1,26 52 15,1 27-15,-1 26-1,0 0 1,26-27 0,1-51-1,25-27 1,27-79-1,26-51 1,-26-54 0,-1-77-1,1-54 1,-26-25 0,-53-79-1,0-26 1,-52 26-1,0 53 1,0 26 0,-1 26-1,-25 26 1,52 26 15,0 26-15,26 27-1,53 26 1,52 0 0,52-1-1,26 27 1,27 0 0,26 0-1,-53 27 1,-51-27-1,-80 0 1,-52 0 0,-26 0-1,-26 0 1,-52 0 0,25-27-1,53 27 16</inkml:trace>
          <inkml:trace contextRef="#ctx0" brushRef="#br0" timeOffset="14214.5974">-10736 52 0,'26'26'0,"1"53"0,-1 25 0,-52 27 15,26 27 1,-27-28-1,54-51 1,-27-27 0,0-52-1,0-26 1,52-26 0,0-79 15,27-79-16,26 106 1,-1 25 0,1 53-1,0 26 1,-27 52 0,1 27-1,-27 52 1,-25 0-1,-27 0 17,0-27-17,-27-25 1,27-27-16,0-25 16,-26-1-1,0-79 16,0-51-15,26 104 0</inkml:trace>
        </inkml:traceGroup>
      </inkml:traceGroup>
    </inkml:traceGroup>
  </inkml:traceGroup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1:45.91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C67ECF6-6176-49C7-8974-8E63B1529BB3}" emma:medium="tactile" emma:mode="ink">
          <msink:context xmlns:msink="http://schemas.microsoft.com/ink/2010/main" type="writingRegion" rotatedBoundingBox="26291,283 33112,527 33047,2344 26227,2100">
            <msink:destinationLink direction="with" ref="{4072A209-427C-4140-9753-863D1DB488AC}"/>
            <msink:destinationLink direction="with" ref="{EDED94F2-12D9-4A7A-9D13-DBF341738FA0}"/>
            <msink:destinationLink direction="with" ref="{911991F5-5DC4-4A36-B7C8-C00A221FF7C3}"/>
          </msink:context>
        </emma:interpretation>
      </emma:emma>
    </inkml:annotationXML>
    <inkml:traceGroup>
      <inkml:annotationXML>
        <emma:emma xmlns:emma="http://www.w3.org/2003/04/emma" version="1.0">
          <emma:interpretation id="{4A368DC0-EB81-4101-973C-4D1A4F2D407D}" emma:medium="tactile" emma:mode="ink">
            <msink:context xmlns:msink="http://schemas.microsoft.com/ink/2010/main" type="paragraph" rotatedBoundingBox="26291,283 33112,527 33047,2344 26227,210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50198BD-BFFC-4327-BC68-2CC49A66D625}" emma:medium="tactile" emma:mode="ink">
              <msink:context xmlns:msink="http://schemas.microsoft.com/ink/2010/main" type="line" rotatedBoundingBox="26291,283 33112,527 33047,2344 26227,2100"/>
            </emma:interpretation>
          </emma:emma>
        </inkml:annotationXML>
        <inkml:traceGroup>
          <inkml:annotationXML>
            <emma:emma xmlns:emma="http://www.w3.org/2003/04/emma" version="1.0">
              <emma:interpretation id="{2840B59F-6211-45E2-BC3E-CAA81E307B1A}" emma:medium="tactile" emma:mode="ink">
                <msink:context xmlns:msink="http://schemas.microsoft.com/ink/2010/main" type="inkWord" rotatedBoundingBox="26291,283 33112,527 33047,2344 26227,2100">
                  <msink:destinationLink direction="to" ref="{36167849-2060-4228-AD58-9FF76571BED9}"/>
                  <msink:destinationLink direction="with" ref="{196409CA-46D4-48E6-834D-52C7D658CE41}"/>
                </msink:context>
              </emma:interpretation>
              <emma:one-of disjunction-type="recognition" id="oneOf0">
                <emma:interpretation id="interp0" emma:lang="it-IT" emma:confidence="0">
                  <emma:literal>Murarglisi</emma:literal>
                </emma:interpretation>
                <emma:interpretation id="interp1" emma:lang="it-IT" emma:confidence="0">
                  <emma:literal>tripartisco</emma:literal>
                </emma:interpretation>
                <emma:interpretation id="interp2" emma:lang="it-IT" emma:confidence="0">
                  <emma:literal>tripartisce</emma:literal>
                </emma:interpretation>
                <emma:interpretation id="interp3" emma:lang="it-IT" emma:confidence="0">
                  <emma:literal>tirarglisi</emma:literal>
                </emma:interpretation>
                <emma:interpretation id="interp4" emma:lang="it-IT" emma:confidence="0">
                  <emma:literal>tripartisca</emma:literal>
                </emma:interpretation>
              </emma:one-of>
            </emma:emma>
          </inkml:annotationXML>
          <inkml:trace contextRef="#ctx0" brushRef="#br0">0 0 0,'104'-52'0,"-77"78"0,-1 105 0,0 131 16,-105 105-16,-25-53 15,130-209 1,-26-79 0,0-26-1,52-26 1,27-105-1,-1-79 1,1-25 0,-1 77-1,-51 132 1,-27 0 0,26 78-1,26 53 1,0-26-1,1-27 1,25-52 0,1-52-1,52-53 1,-26-26 15,-27 26-15,-25 53-1,-27 52 1,0 78 0,-26 80-1,0 103 1,0-103 0,26-54-1,0-78 1,27-26-1,25-26 1,79-78 0,-52-1-1,-53 79 1,-25 26 0,-1 26-1,0 52 1,53 27-1,25-26 1,-25-53 0,26-52 15,-1-53-15,1-26-1,-53-78 1,-104 26-1,-53 26 1,-26 79 0,0 78-1,1 79 1,77 52 0,132 0-1,104-79 1,27-104-1,-210 26 1</inkml:trace>
          <inkml:trace contextRef="#ctx0" brushRef="#br0" timeOffset="2592.9034">576 1336 0,'0'-26'0,"-53"26"16,-51 26-16,-1 0 0,0 53 0,53-1 15,52 1 1,26-1 0,79-25-1,78-1 1,53-52-1,-53-26 17,-26-27-17,-52 1 1,-79 0 0,-52 26-1,-53-1 1,1 27-1,25 27 1,53-27 0,26 0-1,53-27 1,52 1 0,-26-52-1,-53 51 1,-26-25-1,0 52 1,-52 0 0,52 26-1,1 27 1,25-1 0,27 0 15,-1 1-16,1-27 1,-1-26 0,-25 0-1,-1-26 1,-78-27 0,-27-25-1,53 78 1</inkml:trace>
          <inkml:trace contextRef="#ctx0" brushRef="#br0" timeOffset="2985.3512">1387 1257 0,'341'-78'16,"-106"130"-16,-104-26 16,-52-52 15,-79 26-16</inkml:trace>
          <inkml:trace contextRef="#ctx0" brushRef="#br0" timeOffset="2779.3646">1466 1441 0,'131'-53'0,"0"53"15,0 26 1,-131-78-16,-53 0 31,53 52-15</inkml:trace>
          <inkml:trace contextRef="#ctx0" brushRef="#br0" timeOffset="3368.0384">2147 1441 0,'52'52'0,"1"0"16,51-52-16,1 0 0,0-52 0,-53-27 16,-26 1-1,-52-1 1,-79 1 0,-26 52-1,1 52 16,25 52-31,79 1 16,78-1 15,53-25-15,52-27 0,0-78-1,26-27 1,-52-26-1,-131 105 17</inkml:trace>
          <inkml:trace contextRef="#ctx0" brushRef="#br0" timeOffset="546.6965">3273 577 0,'-210'314'0,"210"-210"16,0-77-1,0-27 1,0-53-1,-52-104 1,-27-52 0,27 52 15,52 52-15,26 52-1,53 27 1,78 26-1,105 53 1,26 25 0,-79 53-1,-104-26 1,-105-27 0,-105 27-1,-78-52 1,-53-1-1,1-26 1,25 26 0,184-78-1,26 26 1</inkml:trace>
          <inkml:trace contextRef="#ctx0" brushRef="#br0" timeOffset="3915.7097">3089 1205 0,'27'52'0,"-27"27"16,-27 26-16,27-53 0,0-26 31,0-26-15,0-52-16,0-27 31,-26-25-31,26 25 16,26 27-1,27 25 32,52 1-47,52 26 16,0 0 0,-79 0-1,-78 26 1,-104-52-1,-27 26 1,-53 26 0,53 53-1,105 26 1,26-105 0,79 0-1,78 26 32,-26-26-47,52 0 16,-78-131-1,-105 131 1</inkml:trace>
          <inkml:trace contextRef="#ctx0" brushRef="#br0" timeOffset="4134.3883">4006 1022 0,'26'52'0,"-26"53"0,0 0 0,-26 25 16,105-156-1,51-52 1,-130 78 0</inkml:trace>
          <inkml:trace contextRef="#ctx0" brushRef="#br0" timeOffset="4560.1256">4713 943 0,'26'-26'0,"-78"26"15,-79 26-15,-26-26 0,52 52 0,53-25 16,78 25-1,79 27 1,104-1 0,-26-25-1,-78-27 1,-105-26 0,-52 26-1,-53 0 16,-52 26-15,78-25 0,105-54-1,105-51 1,-131 78 0</inkml:trace>
          <inkml:trace contextRef="#ctx0" brushRef="#br0" timeOffset="4774.8042">5211 969 0,'26'53'0,"-52"51"15,-1 27-15,27-52 16,79-105-1,26-53 1,-105 79 15</inkml:trace>
          <inkml:trace contextRef="#ctx0" brushRef="#br0" timeOffset="5352.7405">6022 865 0,'53'-27'0,"-184"1"0,0 26 15,26 26-15,53 27 0,25 78 16,80 0 0,52 0 15,130 26-15,-130-105-16,0-52 31,-79-26-16,0 0 1,-26 26 0,26-27-1,53 27 1,26-26 0,26 0-1,-27 0 1,-51 0-1,-53-27 1,-53-25 0,-51 52-1,25 26 1,0 78 0,27 105-1,131-25 1,-79-158-1</inkml:trace>
        </inkml:traceGroup>
      </inkml:traceGroup>
    </inkml:traceGroup>
  </inkml:traceGroup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3:29.68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759A876-12DE-4537-A97B-D4B1CB13F13F}" emma:medium="tactile" emma:mode="ink">
          <msink:context xmlns:msink="http://schemas.microsoft.com/ink/2010/main" type="inkDrawing" rotatedBoundingBox="18247,6165 20553,6094 20556,6212 18251,6284" semanticType="callout" shapeName="Other">
            <msink:sourceLink direction="with" ref="{4EF51C3E-1665-4EE4-B904-6EBBC51FBE77}"/>
            <msink:sourceLink direction="with" ref="{B66188A1-4F27-4043-AE7C-CB893AC9B2FE}"/>
          </msink:context>
        </emma:interpretation>
      </emma:emma>
    </inkml:annotationXML>
    <inkml:trace contextRef="#ctx0" brushRef="#br0">1310-1283 0,'26'-27'0,"26"1"0,79 0 0,0 26 16,52-26-16,53 0 16,26 26-1,0-27 1,26 27-1,-53 0 1,-25 0 0,-53 27-1,-78-27 1,-53 0 0,0 0-1,-52 26 1,-27 0-1,-25-26 17,78 0-17</inkml:trace>
  </inkml:traceGroup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3:17.82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8813164-71D3-4741-AAA8-F2B90A078149}" emma:medium="tactile" emma:mode="ink">
          <msink:context xmlns:msink="http://schemas.microsoft.com/ink/2010/main" type="inkDrawing" rotatedBoundingBox="13208,5716 15215,6424 14941,7200 12935,6493" semanticType="callout" shapeName="Other">
            <msink:sourceLink direction="from" ref="{EA912895-B698-4589-8B85-DE7E78B5423D}"/>
            <msink:sourceLink direction="to" ref="{EA912895-B698-4589-8B85-DE7E78B5423D}"/>
          </msink:context>
        </emma:interpretation>
      </emma:emma>
    </inkml:annotationXML>
    <inkml:trace contextRef="#ctx0" brushRef="#br0">-4006-1074 0,'157'-183'0,"-26"157"16,52 26 0,53 26-1,0-26 1,25 0-1,-51 0 1,-27-26 0,-52-1 15,-52 27-15,-27 27-1,-26 25 1,0 79-1,1 26 1,-1 26 0,-26-26-1,26-52 1,-26-26 0,26-53-1,-52-26 1,-79-105-1,1-26 1,104 131 0</inkml:trace>
  </inkml:traceGroup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3:18.10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B82F206-D4FA-494C-B883-182D1C789925}" emma:medium="tactile" emma:mode="ink">
          <msink:context xmlns:msink="http://schemas.microsoft.com/ink/2010/main" type="inkDrawing" rotatedBoundingBox="13125,6426 13287,7362 13171,7383 13008,6446" semanticType="callout" shapeName="Other">
            <msink:sourceLink direction="with" ref="{EA912895-B698-4589-8B85-DE7E78B5423D}"/>
          </msink:context>
        </emma:interpretation>
      </emma:emma>
    </inkml:annotationXML>
    <inkml:trace contextRef="#ctx0" brushRef="#br0">-3901-1126 0,'0'52'0,"26"27"16,52 104-16,1 53 0,-105 52 15,0-184 1,26-104 0,0 0 15</inkml:trace>
  </inkml:traceGroup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3:17.31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3C5B577-B9C4-40E6-88E1-B7EF4EC7D156}" emma:medium="tactile" emma:mode="ink">
          <msink:context xmlns:msink="http://schemas.microsoft.com/ink/2010/main" type="inkDrawing" rotatedBoundingBox="13562,8996 13684,6487 13895,6497 13773,9007" semanticType="callout" shapeName="Other">
            <msink:sourceLink direction="with" ref="{8ACF1F0E-A82D-4818-A233-2386463F6605}"/>
            <msink:sourceLink direction="with" ref="{EA912895-B698-4589-8B85-DE7E78B5423D}"/>
          </msink:context>
        </emma:interpretation>
      </emma:emma>
    </inkml:annotationXML>
    <inkml:trace contextRef="#ctx0" brushRef="#br0">-3168-995 0,'26'-79'0,"0"105"0,-26 105 0,26 79 16,-52 156-16,0 53 15,-26-26 1,-1-53-1,53-78 1,27-78 0,-1-54-1,0-77 1,-26-53 0,-52-105-1,-1-104 1,-25-53-1,78 262 1</inkml:trace>
  </inkml:traceGroup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3:28.0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5AC4323-2925-4378-AB6D-3C3A47393756}" emma:medium="tactile" emma:mode="ink">
          <msink:context xmlns:msink="http://schemas.microsoft.com/ink/2010/main" type="inkDrawing" rotatedBoundingBox="16957,7500 19025,7599 18999,8154 16931,8056" semanticType="callout" shapeName="Other">
            <msink:sourceLink direction="from" ref="{8ACF1F0E-A82D-4818-A233-2386463F6605}"/>
            <msink:sourceLink direction="to" ref="{4EF51C3E-1665-4EE4-B904-6EBBC51FBE77}"/>
            <msink:sourceLink direction="to" ref="{B66188A1-4F27-4043-AE7C-CB893AC9B2FE}"/>
          </msink:context>
        </emma:interpretation>
      </emma:emma>
    </inkml:annotationXML>
    <inkml:trace contextRef="#ctx0" brushRef="#br0">0 288 0,'79'-27'0,"-1"27"0,53-26 15,26 26-15,53 0 16,26 0 0,25 26-1,-25-26 1,0 0 0,-105 0-1,-26 0 1,-53 0-1,-78 0 1,0 0 0,-79 0-1,-26-26 1,52-52 15,1 25-31,25 1 31,53 0-15,0 78 0,0-26-1,53 0 1,25 26 0,53 26-1,26 1 1,-52-1-1,-26 0 1,-27 1 0,-52-1-1,-52 1 1,-27 25 0,1-25-1,25-27 1,53-26-1,79-79 1,-79 79 0</inkml:trace>
  </inkml:traceGroup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3:50.52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838E43C-5F50-4440-8D44-F8CABD64ED2D}" emma:medium="tactile" emma:mode="ink">
          <msink:context xmlns:msink="http://schemas.microsoft.com/ink/2010/main" type="inkDrawing" rotatedBoundingBox="20727,7611 23230,7913 23156,8527 20653,8225" semanticType="callout" shapeName="Other">
            <msink:sourceLink direction="to" ref="{0BAF37B2-0FA5-4890-9D5E-126CEDFA8D11}"/>
            <msink:sourceLink direction="from" ref="{BCA122D9-2F98-4F22-8869-9E293C2CC502}"/>
          </msink:context>
        </emma:interpretation>
      </emma:emma>
    </inkml:annotationXML>
    <inkml:trace contextRef="#ctx0" brushRef="#br0">3745 392 0,'52'0'31,"420"27"-31,-289-27 0,0 26 16,27 0-1,-1 0 1,-26-26-1,-25 26 1,-54-26 0,-51 0-1,-27 0 1,-52 0 0,26 0 15,-79-26-16,1 26 1,25-52 0,27 26-1,26 26 1</inkml:trace>
    <inkml:trace contextRef="#ctx0" brushRef="#br0" timeOffset="430.4503">5525 261 0,'53'0'15,"52"53"-15,-1-27 16,1 26-1,26 1-15,-26-1 16,-27 1 0,-25-27-1,-53 0 1,-53 26 0,-51-26-1,-54 27 1,1-27-1,53 26 1,51-25 0,27-1-1,52 0 1,79-26 0,0-26-1,-1-27 1,-104 53 15</inkml:trace>
  </inkml:traceGroup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3:52.51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BAF37B2-0FA5-4890-9D5E-126CEDFA8D11}" emma:medium="tactile" emma:mode="ink">
          <msink:context xmlns:msink="http://schemas.microsoft.com/ink/2010/main" type="inkDrawing" rotatedBoundingBox="28707,4816 28791,11096 23994,11159 23911,4879" semanticType="enclosure" shapeName="Other">
            <msink:sourceLink direction="with" ref="{0EA727F3-5057-47CF-AAF2-48CD07B8DB40}"/>
            <msink:destinationLink direction="to" ref="{B838E43C-5F50-4440-8D44-F8CABD64ED2D}"/>
          </msink:context>
        </emma:interpretation>
      </emma:emma>
    </inkml:annotationXML>
    <inkml:trace contextRef="#ctx0" brushRef="#br0">86 0 0,'0'78'15,"0"27"-15,0 105 0,0 25 16,0 53 0,-26 27-1,26-1 1,0 52 0,0 27-1,0 26 16,0 26-15,-27-26 0,1-78-1,26-27 1,26-52 0,-52-53-1,52-78 1,-26-26-1,-26-79 1,26-26 0,0 0-1,0 0 1,26 0 0,-26 0-1,53 0 1,-1-26-1,53 26 1,0-53 15,104 53-31,27 27 32,52-1-17,26 26 1,26 1-1,53-27 1,0 26 0,-26 1-1,-1-1 1,-52 0 0,-78 1-1,-79-1 1,-78-26 15,-79-26-15,-53-26-1,-77-79-15,130 105 16</inkml:trace>
    <inkml:trace contextRef="#ctx0" brushRef="#br0" timeOffset="1012.8235">138-367 0,'131'-131'0,"52"79"0,79 0 15,52 52 1,79 0 0,0 0-1,52 0 1,0-27-1,1 27 1,-28 0 0,-77 27-1,-53-1 1,-105 0 0,-52 26-1,-52 1 1,-53-1-1,0 27 1,0 25 15,-26 53-15,-26 27 0,26 51-1,0 80 1,26-1-1,0 52 1,1 27 0,-1 26-1,0 0 1,-26 26 0,0 0 15,-26-26-31,0-26 15,-27-52 1,1-27 0,26-78-1,-27-53 17,1-52-32,26-53 15,-53-25 16,1-53-15,-132-26 0,-104-53-1,-157-52 1,471 131 0</inkml:trace>
  </inkml:traceGroup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4:53.11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9E19247-B8AE-4280-A63C-0362C11A761F}" emma:medium="tactile" emma:mode="ink">
          <msink:context xmlns:msink="http://schemas.microsoft.com/ink/2010/main" type="inkDrawing" rotatedBoundingBox="4240,13153 6438,14769 5083,16611 2885,14994" semanticType="callout" shapeName="Other">
            <msink:sourceLink direction="with" ref="{A92C5455-938E-492A-BA72-B266F9CAA2A4}"/>
          </msink:context>
        </emma:interpretation>
      </emma:emma>
    </inkml:annotationXML>
    <inkml:trace contextRef="#ctx0" brushRef="#br0">2352 215 0,'-105'-79'0,"1"53"16,-106-53-16,-26 53 0,-25 26 15,-80 53 1,27 51-1,0 53 1,78 53 0,53 26-1,130-1 1,106 27 0,104-52 15,131-27-16,52-26 1,79-52 0,0-27-1,-78-52 1,-27-52 0,-183 26-1,-105-26 1,-26 26-1,0 0 1,-79 0 15,27 26-31,78 0 16,53-78 0,52 0-1,-131 52 1</inkml:trace>
  </inkml:traceGroup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4:53.70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AF9A328D-1398-4806-8E5B-DF238DFB3397}" emma:medium="tactile" emma:mode="ink">
          <msink:context xmlns:msink="http://schemas.microsoft.com/ink/2010/main" type="inkDrawing" rotatedBoundingBox="6713,15023 7955,15701 7496,16541 6254,15863" semanticType="callout" shapeName="Other">
            <msink:sourceLink direction="with" ref="{E40A9385-A34B-45D9-827C-65A5A08986FA}"/>
          </msink:context>
        </emma:interpretation>
      </emma:emma>
    </inkml:annotationXML>
    <inkml:trace contextRef="#ctx0" brushRef="#br0">3504 1341 0,'0'131'0,"-26"26"16,0 0-16,26 26 15,0-52 1,26-52-1,-26-53 1,0-26 0,26-26 15,27-105-15,25-26-1,27-1 1,0 27-1,52 27 17,-26 78-17,-53 104 1,27 53 0,-53 79-1,1-1 1,-27-26-1,0-26 1,-26-78 0,0-79-1,26-105 1,-26 105 0</inkml:trace>
  </inkml:traceGroup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4:56.61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8BC2C060-1AB1-44E8-B285-543B39DBB9D2}" emma:medium="tactile" emma:mode="ink">
          <msink:context xmlns:msink="http://schemas.microsoft.com/ink/2010/main" type="inkDrawing" rotatedBoundingBox="2516,16365 10268,16422 10263,17126 2510,17069" semanticType="callout" shapeName="Other">
            <msink:sourceLink direction="from" ref="{609588DB-599F-4764-8D8C-74C713D3CCB4}"/>
            <msink:sourceLink direction="to" ref="{249ACCEC-4D12-48FC-B664-61215AD15EC4}"/>
          </msink:context>
        </emma:interpretation>
      </emma:emma>
    </inkml:annotationXML>
    <inkml:trace contextRef="#ctx0" brushRef="#br0">0 340 0,'79'0'0,"25"26"0,53-52 15,53 26-15,52 0 16,78 0-1,27 26 1,104-26 0,53 26-1,26 1 1,52-27 0,-26 26-1,-26 26 1,0-52 15,-53 0-15,-51-52-1,-80 78 1,-104 0 0,-79-26-1,-78 26 1,-53 0-1,-52-26 1,-26-26 0,0-52-1,26-27 1,-26-26 0,0 0-1,0 53 1,-53 51-1,79 27 17,0 27-32,52-1 15,79 52 1,53 53 0,-1 0-1,-78-26 16,-53-27-15,-78-51 15,-27 25-31,-77-26 16,25 0 0,79-26-1,157-52 1,-131 52-1</inkml:trace>
  </inkml:traceGroup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1:53.45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754A98E-9D81-4AFA-BD21-EED20FBD5845}" emma:medium="tactile" emma:mode="ink">
          <msink:context xmlns:msink="http://schemas.microsoft.com/ink/2010/main" type="writingRegion" rotatedBoundingBox="2312,120 10431,307 10387,2194 2268,2007"/>
        </emma:interpretation>
      </emma:emma>
    </inkml:annotationXML>
    <inkml:traceGroup>
      <inkml:annotationXML>
        <emma:emma xmlns:emma="http://www.w3.org/2003/04/emma" version="1.0">
          <emma:interpretation id="{D20A5AAF-494F-464B-80DF-881BD93A4177}" emma:medium="tactile" emma:mode="ink">
            <msink:context xmlns:msink="http://schemas.microsoft.com/ink/2010/main" type="paragraph" rotatedBoundingBox="2312,120 10431,307 10387,2194 2268,200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ABFAFC7-7BAE-4539-96E4-A5CA45A2304C}" emma:medium="tactile" emma:mode="ink">
              <msink:context xmlns:msink="http://schemas.microsoft.com/ink/2010/main" type="line" rotatedBoundingBox="2312,120 8416,261 8399,1017 2294,876">
                <msink:destinationLink direction="with" ref="{97E861AC-6019-48FC-BC8B-8831B8119A70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46AE6745-697F-454D-B155-3698E3D35D4C}" emma:medium="tactile" emma:mode="ink">
                <msink:context xmlns:msink="http://schemas.microsoft.com/ink/2010/main" type="inkWord" rotatedBoundingBox="2312,120 8416,261 8399,1017 2294,876"/>
              </emma:interpretation>
              <emma:one-of disjunction-type="recognition" id="oneOf0">
                <emma:interpretation id="interp0" emma:lang="it-IT" emma:confidence="0">
                  <emma:literal>Roccia</emma:literal>
                </emma:interpretation>
                <emma:interpretation id="interp1" emma:lang="it-IT" emma:confidence="0">
                  <emma:literal>Roccioso</emma:literal>
                </emma:interpretation>
                <emma:interpretation id="interp2" emma:lang="it-IT" emma:confidence="0">
                  <emma:literal>Rocciose</emma:literal>
                </emma:interpretation>
                <emma:interpretation id="interp3" emma:lang="it-IT" emma:confidence="0">
                  <emma:literal>Rocciosi</emma:literal>
                </emma:interpretation>
                <emma:interpretation id="interp4" emma:lang="it-IT" emma:confidence="0">
                  <emma:literal>TRAcraiss</emma:literal>
                </emma:interpretation>
              </emma:one-of>
            </emma:emma>
          </inkml:annotationXML>
          <inkml:trace contextRef="#ctx0" brushRef="#br0">0 185 0,'52'-78'0,"131"25"16,105 53-16,27 27 0,-106-54 15,-130 1 1,-53 26-1,-52 26 1,-1-26 0,27 0-1,-26 27 1,26 51 0,0 1-1,26 25 1,-26-51 31,0-27-47,27-26 15,-27 0 1,0-52 0,26-27-1,0 1 1,26-27-1,1 52 1,51 1 0,1 52-1,0 26 1,-79 0 0,-52 27-1,-79-1 1,27 1-1,25-27 1,53 26 0,53 0-1,51 1 1,53-1 0,-26-26-1,-78-26 16,-53-26-15,0-26 0,0-27-1,0 79 1</inkml:trace>
          <inkml:trace contextRef="#ctx0" brushRef="#br0" timeOffset="-812.2348">392 28 0,'0'26'0,"53"79"16,-27 52-16,26 27 0,-26-80 15,-26-156 1,0 52-1</inkml:trace>
          <inkml:trace contextRef="#ctx0" brushRef="#br0" timeOffset="531.0766">2225 133 0,'27'26'0,"-54"53"0,-25 52 15,-53-27-15,105-104 16,0 0-1,53-52 1,-1-27 0,53-51-1,-27-1 1,1 78 0,-27 27 15,27 52-31,-1 53 15,1 26 1,-27-27 0,-52-52-1,-26 0 1,-26-26 0,-79-26 15,52 0-16,-26 26 1,53 26 0,78 27-1,131-132 1,53 1 0,-210 78-1</inkml:trace>
          <inkml:trace contextRef="#ctx0" brushRef="#br0" timeOffset="888.3805">3378 28 0,'-341'79'0,"289"-27"0,26 27 16,26-1 0,78 1-1,27-27 1,52-26-1,-26-78 1,-53-53 15,27 1-15,0 25 0,-105 79-16</inkml:trace>
          <inkml:trace contextRef="#ctx0" brushRef="#br0" timeOffset="1474.1243">4006 107 0,'52'0'0,"1"26"0,-1-52 16,-52 0-16,0-1 0,-78 1 0,-27 26 15,0 53-15,-26 25 0,79 1 0,52 25 16,52-51-16,79-1 15,26-26 1,0-78 0,0 0-1,-78-53 1,0 26 0,-53 27-1,-26 26 1,0 26-1,-26 52 1,-1 53 0,1 0-1,52-27 1,-26-25 0,27-106-1,25-25 1,26-27 15,-78 105-15</inkml:trace>
          <inkml:trace contextRef="#ctx0" brushRef="#br0" timeOffset="1724.0427">4975-50 0,'26'52'0,"-26"53"0,-26 52 15,-27 0 1,27-78 0,52-79-1,27-79 1,25-26-1,-78 105 1</inkml:trace>
          <inkml:trace contextRef="#ctx0" brushRef="#br0" timeOffset="2239.4994">5603 81 0,'-26'52'0,"-52"53"0,-27 52 15,0-52 1,105-79 0,79-26-1,52-79 1,26-26-1,-26 1 1,26-1 0,-79 79 15,-25 78-31,-27 27 31,-26-1-15,0 1-1,0-27 1,0-26 0,-53-26-1,-51 0 1,-1 0 0,-26 0-1,26 53 1,131-53-1,105-53 1,-131 53 0</inkml:trace>
        </inkml:traceGroup>
      </inkml:traceGroup>
      <inkml:traceGroup>
        <inkml:annotationXML>
          <emma:emma xmlns:emma="http://www.w3.org/2003/04/emma" version="1.0">
            <emma:interpretation id="{B63541E1-275C-49FC-A22F-5F714F4D389F}" emma:medium="tactile" emma:mode="ink">
              <msink:context xmlns:msink="http://schemas.microsoft.com/ink/2010/main" type="line" rotatedBoundingBox="5985,1422 10369,1248 10396,1931 6013,2105"/>
            </emma:interpretation>
          </emma:emma>
        </inkml:annotationXML>
        <inkml:traceGroup>
          <inkml:annotationXML>
            <emma:emma xmlns:emma="http://www.w3.org/2003/04/emma" version="1.0">
              <emma:interpretation id="{A097BF92-7281-42A6-81E4-8B4BE03E8751}" emma:medium="tactile" emma:mode="ink">
                <msink:context xmlns:msink="http://schemas.microsoft.com/ink/2010/main" type="inkWord" rotatedBoundingBox="5985,1422 10369,1248 10396,1931 6013,2105">
                  <msink:destinationLink direction="from" ref="{36167849-2060-4228-AD58-9FF76571BED9}"/>
                </msink:context>
              </emma:interpretation>
              <emma:one-of disjunction-type="recognition" id="oneOf1">
                <emma:interpretation id="interp5" emma:lang="it-IT" emma:confidence="0">
                  <emma:literal>sismica</emma:literal>
                </emma:interpretation>
                <emma:interpretation id="interp6" emma:lang="it-IT" emma:confidence="0">
                  <emma:literal>Sismica</emma:literal>
                </emma:interpretation>
                <emma:interpretation id="interp7" emma:lang="it-IT" emma:confidence="0">
                  <emma:literal>sistemica</emma:literal>
                </emma:interpretation>
                <emma:interpretation id="interp8" emma:lang="it-IT" emma:confidence="0">
                  <emma:literal>sismici</emma:literal>
                </emma:interpretation>
                <emma:interpretation id="interp9" emma:lang="it-IT" emma:confidence="0">
                  <emma:literal>Sistemica</emma:literal>
                </emma:interpretation>
              </emma:one-of>
            </emma:emma>
          </inkml:annotationXML>
          <inkml:trace contextRef="#ctx0" brushRef="#br0" timeOffset="3239.173">4006 1468 0,'105'-26'0,"-27"-26"0,-52 26 16,-26-27-16,-52 27 0,-53 0 15,1 26 1,-27 26-1,52 27 1,27-1 0,78 0-1,79 1 1,52-1 0,-26 0-1,-27-25 16,-51 25-15,-79 0 0,-79 1-1,-26-27 1,-52-26 0,104 0-1,53 0 1,105-105-1,78-26 1,26-26 0,0 26-1,-78 53 1,-53 104 0,-52 0 15,0 0-31,0 79 15,0 52 1,0-26 0,0-79-1,53-52 1,25-78 15,1-27-15,-79 105-16</inkml:trace>
          <inkml:trace contextRef="#ctx0" brushRef="#br0" timeOffset="4254.4665">4975 1233 0,'78'0'0,"1"-26"16,-27 26-16,-52-27 0,-52 1 0,-27 52 16,1 1-16,-1 25 0,1 27 15,78-27-15,78 0 0,53 27 0,0-53 16,-26 26-16,-53-25 16,-78-1-1,-79 26 1,-52-26-1,52 0 1,53-52 0,104-52 15,53-27-15,52-26-1,0 0 1,-26 53-1,-52 78 1,-79 52 0,0-26-1,26 53 1,-78 52 0,26 0-1,26-79 1,26-26-1,0-78 1,52-27 0,-25-52-1,-1 27 1,-26 25 0,1 53 15,-27 26-31,26 52 31,-26 27-15,52-27-1,1-26 1,25-26 0,-26-52-1,1 0 1,-27-1-1,-26 53 1,26 0 0,-52 53-1,52 51 1,-26-25 0,0-27-1,26-52 1,27-105-1,25 1 1,-25-1 0,-53 105-1</inkml:trace>
          <inkml:trace contextRef="#ctx0" brushRef="#br0" timeOffset="4395.0456">6520 1207 0,'26'104'16,"-26"27"-16,-52 26 0,52-130 31,78-106-15,-78 79-16</inkml:trace>
          <inkml:trace contextRef="#ctx0" brushRef="#br0" timeOffset="5191.6605">7227 1023 0,'0'-26'31,"-393"340"-31,367-183 16,78 0 0,53-78-1,26-1 1,0-78-1,-26-53 1,-1-52 0,-51 0-1,25-26 1,1 79 0,-79 104-1,0-26 1,0 26-1,-53 79 1,-51 26 0,-27 0-1,26-27 1,105-104 0,52-26-1,79-79 1,-26-25 15,26-28-15,-52 54-1,-53 77 1,0 27 0,0 79-1,0 78 1,27 0-1,51-52 1,-51-53 0,-27-52-1,-52 0 1,-131-26 0,-184-26-1,-78 78 16,419-26-31</inkml:trace>
        </inkml:traceGroup>
      </inkml:traceGroup>
    </inkml:traceGroup>
  </inkml:traceGroup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4:57.23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249ACCEC-4D12-48FC-B664-61215AD15EC4}" emma:medium="tactile" emma:mode="ink">
          <msink:context xmlns:msink="http://schemas.microsoft.com/ink/2010/main" type="inkDrawing" rotatedBoundingBox="11415,13144 18955,13320 18837,18363 11298,18187" hotPoints="18337,14172 18592,17855 11753,18328 11498,14646" semanticType="enclosure" shapeName="Rectangle">
            <msink:sourceLink direction="with" ref="{E40A9385-A34B-45D9-827C-65A5A08986FA}"/>
            <msink:destinationLink direction="to" ref="{8BC2C060-1AB1-44E8-B285-543B39DBB9D2}"/>
          </msink:context>
        </emma:interpretation>
      </emma:emma>
    </inkml:annotationXML>
    <inkml:trace contextRef="#ctx0" brushRef="#br0">0 0 0,'79'445'0,"-53"-104"16,-26 52-1,26 78 1,-26 53 0,-26-1-1,52 27 1,0-52 0,0-27 15,1-78-16,25-131 1,0-131 0,-25-79-1,-27-52 1,26-157 0,-26-131-1,0-79 16,0 367-31</inkml:trace>
    <inkml:trace contextRef="#ctx0" brushRef="#br0" timeOffset="1178.8056">236 995 0,'471'79'0,"-157"-27"16,105 1-1,27-1 1,51 0 0,1-26-1,25 1 1,1-27 0,-53 0-1,-25-27 1,-80-25-1,-52 26 1,-52-26 0,-26 25-1,-53 1 1,-52 26 0,0 26-1,-26 27 1,-27 51-1,-25 27 17,-1 105-17,0-26 1,-25 51 0,25 54-1,0 25 1,27 0-1,-1 27 17,1-53-17,26-26 1,-79-104 0,26-27-1,1-105 1,-27 0-1,-26-52 1,0 0 0,0 0-1,0 0 1,0 0 0,-26 27-1,-53 25 1,-26 0-1,-52 27 1,-26 26 0,-105-27-1,-52-25 1,-79-27 0,-105-26-1,-78-53 1,-79-25-1,0-1 1,-26 1 15,52 78-15,105 26 0,158 0-1,156 26 16,184-25-31,52-27 16,78 52 0,132-104-1,-210 52 1</inkml:trace>
  </inkml:traceGroup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3:28.62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66188A1-4F27-4043-AE7C-CB893AC9B2FE}" emma:medium="tactile" emma:mode="ink">
          <msink:context xmlns:msink="http://schemas.microsoft.com/ink/2010/main" type="inkDrawing" rotatedBoundingBox="19342,8577 19479,6144 19671,6154 19534,8587" semanticType="verticalRange" shapeName="Other">
            <msink:sourceLink direction="with" ref="{F788D375-EC3C-4D9E-AEFF-86332781D055}"/>
            <msink:destinationLink direction="with" ref="{A759A876-12DE-4537-A97B-D4B1CB13F13F}"/>
            <msink:destinationLink direction="with" ref="{6E07F382-DA3A-4B9C-B93E-4AB6C6883248}"/>
            <msink:destinationLink direction="to" ref="{55AC4323-2925-4378-AB6D-3C3A47393756}"/>
          </msink:context>
        </emma:interpretation>
      </emma:emma>
    </inkml:annotationXML>
    <inkml:trace contextRef="#ctx0" brushRef="#br0">2697-1414 0,'27'78'0,"-54"79"0,1 79 15,-26 52 1,26 26 0,0-26-1,52-26 1,-26 0 0,0-26-1,0-27 16,0-130-15,0-53 0,0-52-1,-53-105 1,27-105 0,-52 0-1,78 236 1</inkml:trace>
  </inkml:traceGroup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3:21.26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F733856-9520-416F-AC57-FA8334046F84}" emma:medium="tactile" emma:mode="ink">
          <msink:context xmlns:msink="http://schemas.microsoft.com/ink/2010/main" type="writingRegion" rotatedBoundingBox="11793,10854 16769,12125 16271,14074 11295,12803"/>
        </emma:interpretation>
      </emma:emma>
    </inkml:annotationXML>
    <inkml:traceGroup>
      <inkml:annotationXML>
        <emma:emma xmlns:emma="http://www.w3.org/2003/04/emma" version="1.0">
          <emma:interpretation id="{D060A20B-7AA8-409D-AA25-E80169D86EA9}" emma:medium="tactile" emma:mode="ink">
            <msink:context xmlns:msink="http://schemas.microsoft.com/ink/2010/main" type="paragraph" rotatedBoundingBox="11793,10854 16769,12125 16271,14074 11295,128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B4BB118-F107-494D-BF54-4960AF20A324}" emma:medium="tactile" emma:mode="ink">
              <msink:context xmlns:msink="http://schemas.microsoft.com/ink/2010/main" type="line" rotatedBoundingBox="11793,10854 16769,12125 16271,14074 11295,12803"/>
            </emma:interpretation>
          </emma:emma>
        </inkml:annotationXML>
        <inkml:traceGroup>
          <inkml:annotationXML>
            <emma:emma xmlns:emma="http://www.w3.org/2003/04/emma" version="1.0">
              <emma:interpretation id="{A92C5455-938E-492A-BA72-B266F9CAA2A4}" emma:medium="tactile" emma:mode="ink">
                <msink:context xmlns:msink="http://schemas.microsoft.com/ink/2010/main" type="inkWord" rotatedBoundingBox="11793,10854 16769,12125 16271,14074 11295,12803">
                  <msink:destinationLink direction="with" ref="{79E19247-B8AE-4280-A63C-0362C11A761F}"/>
                </msink:context>
              </emma:interpretation>
              <emma:one-of disjunction-type="recognition" id="oneOf0">
                <emma:interpretation id="interp0" emma:lang="it-IT" emma:confidence="0">
                  <emma:literal>Wnttcn</emma:literal>
                </emma:interpretation>
                <emma:interpretation id="interp1" emma:lang="it-IT" emma:confidence="0">
                  <emma:literal>WnttCn</emma:literal>
                </emma:interpretation>
                <emma:interpretation id="interp2" emma:lang="it-IT" emma:confidence="0">
                  <emma:literal>Winston</emma:literal>
                </emma:interpretation>
                <emma:interpretation id="interp3" emma:lang="it-IT" emma:confidence="0">
                  <emma:literal>Witten</emma:literal>
                </emma:interpretation>
                <emma:interpretation id="interp4" emma:lang="it-IT" emma:confidence="0">
                  <emma:literal>Wnttßn</emma:literal>
                </emma:interpretation>
              </emma:one-of>
            </emma:emma>
          </inkml:annotationXML>
          <inkml:trace contextRef="#ctx0" brushRef="#br0">-1231 4951 0,'0'27'0,"0"25"0,0 79 15,-52 78-15,-1 79 16,1 27 0,52-53-1,26-53 1,27-78 0,25-53-1,27-51 1,0-80-1,26-78 1,-27-78 0,-25-27-1,-27 1 1,-26 51 0,-26 80-1,27 77 16,-27 27-15,0 53 0,26 130-1,-52 79 17,78-26-17,27-1 1,-1-52-1,27-52 1,0-78 0,-27-53-1,1-53 1,-1-156 0,-78-53-1,-52-26 1,0 0-1,-1 52 1,1 53 0,52 26-1,52 52 17,27 53-17,52-1 1,0 80-1,-27-27 1,-25 52 0,-27 0-1,-52 53 1,0-79 0,0-26-1</inkml:trace>
          <inkml:trace contextRef="#ctx0" brushRef="#br0" timeOffset="560.9484">314 6418 0,'26'131'0,"-26"0"0,0-27 15,0 1 1,0-26 0,0-27-1,0-52 1,27 0-1,51-78 17,1-106-17,-27 53 17,53 27-32,-53 77 15,-26 54 1,27 25-1,-27 105 1,0 0 0,-26-26 15,0-26-15,0-79-1,52-52 1,27-105-1,0-105 1,-79 236 0</inkml:trace>
          <inkml:trace contextRef="#ctx0" brushRef="#br0" timeOffset="1230.9701">1754 5528 0,'0'104'0,"-78"53"0,-79 53 16,52-27-1,53-52 1,-27 52 0,53-104-1,0-53 17,26-26-17,-27-52 1,54-79-1,-27-79 1,26 1 0,-52 26-1,-1 52 1,-25 104 0,52 27-1,0 27 1,52-1-1,-25 105 1,25 26 0,27 52-1,-1-25 1,1-27 0,-1-53-1,-25-51 16,-27-53-31,-26-79 16,0-52 0,26-26-1,-26 157 17</inkml:trace>
          <inkml:trace contextRef="#ctx0" brushRef="#br0" timeOffset="2243.7936">524 6051 0,'235'26'0,"-25"1"16,-27-1-16,0 0 16,-52 0-1,-26-52 17,-53 0-17,-52 26-15</inkml:trace>
          <inkml:trace contextRef="#ctx0" brushRef="#br0" timeOffset="1854.2461">2645 5711 0,'104'-26'0,"-235"26"15,1 52-15,-80 79 0,105 0 0,27 26 16,25 26-1,80-26 1,51-26 0,27-26 15,26-53-31,-26-25 31,-1-27-15,-51-27-1,-27 1 1,-26 26 0,0-26-1,0 26 1,0 26 0,0-26-1,0 0 1,0 0-1,-26 26 1,-1-52 0,27 0-1,-26 0 1,26 26 0</inkml:trace>
          <inkml:trace contextRef="#ctx0" brushRef="#br0" timeOffset="3166.0484">2802 6653 0,'26'0'0,"0"53"0,0 25 0,-26 27 16,27 0-16,-1-27 16,0-51-1,-26-1 1,26-26-1,0-53 1,27-51 0,-1-1-1,0 53 1,1 25 0,-1 1-1,1 79 1,-27-1-1,-26 53 1,-26 26 0,26-53 15,0 1-15,26-53-1,26-78 1,27-79-1,-1-26 1,-78 157 0</inkml:trace>
        </inkml:traceGroup>
      </inkml:traceGroup>
    </inkml:traceGroup>
  </inkml:traceGroup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3:30.57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E07F382-DA3A-4B9C-B93E-4AB6C6883248}" emma:medium="tactile" emma:mode="ink">
          <msink:context xmlns:msink="http://schemas.microsoft.com/ink/2010/main" type="inkDrawing" rotatedBoundingBox="20028,8092 20872,8612 20497,9221 19652,8701" semanticType="callout" shapeName="Other">
            <msink:sourceLink direction="with" ref="{BCA122D9-2F98-4F22-8869-9E293C2CC502}"/>
            <msink:sourceLink direction="with" ref="{B66188A1-4F27-4043-AE7C-CB893AC9B2FE}"/>
          </msink:context>
        </emma:interpretation>
      </emma:emma>
    </inkml:annotationXML>
    <inkml:trace contextRef="#ctx0" brushRef="#br0">2959 733 0,'53'131'0,"-53"26"0,0-52 16,0-27-16,26 1 15,-26-53 1,0 0-1,0-26 1,0-26 15,52-79-15,1 0 0,-1-25-1,27 25 1,-27 52-1,26 1 1,-25 52 0,-1 26-1,-26 27 1,27 51 0,-27 27-1,-26 0 1,0 0-1,26-26 1,-26-53 0,0-26-1,0-26 1</inkml:trace>
  </inkml:traceGroup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4:03.77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EA727F3-5057-47CF-AAF2-48CD07B8DB40}" emma:medium="tactile" emma:mode="ink">
          <msink:context xmlns:msink="http://schemas.microsoft.com/ink/2010/main" type="writingRegion" rotatedBoundingBox="24783,5633 33429,7639 32731,10647 24085,8641">
            <msink:destinationLink direction="with" ref="{0BAF37B2-0FA5-4890-9D5E-126CEDFA8D11}"/>
          </msink:context>
        </emma:interpretation>
      </emma:emma>
    </inkml:annotationXML>
    <inkml:traceGroup>
      <inkml:annotationXML>
        <emma:emma xmlns:emma="http://www.w3.org/2003/04/emma" version="1.0">
          <emma:interpretation id="{CE89DA22-C5D5-46A2-9E9D-615E3C39700D}" emma:medium="tactile" emma:mode="ink">
            <msink:context xmlns:msink="http://schemas.microsoft.com/ink/2010/main" type="paragraph" rotatedBoundingBox="24783,5633 33429,7639 32731,10647 24085,864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C6A91D9-AF5F-4F6E-832E-04D5CA6C4C60}" emma:medium="tactile" emma:mode="ink">
              <msink:context xmlns:msink="http://schemas.microsoft.com/ink/2010/main" type="line" rotatedBoundingBox="24783,5633 33429,7639 32731,10647 24085,8641"/>
            </emma:interpretation>
          </emma:emma>
        </inkml:annotationXML>
        <inkml:traceGroup>
          <inkml:annotationXML>
            <emma:emma xmlns:emma="http://www.w3.org/2003/04/emma" version="1.0">
              <emma:interpretation id="{CF0C2A09-0843-4FD3-9A75-CABDE0AF60C7}" emma:medium="tactile" emma:mode="ink">
                <msink:context xmlns:msink="http://schemas.microsoft.com/ink/2010/main" type="inkWord" rotatedBoundingBox="24783,5633 33429,7639 32731,10647 24085,8641"/>
              </emma:interpretation>
              <emma:one-of disjunction-type="recognition" id="oneOf0">
                <emma:interpretation id="interp0" emma:lang="it-IT" emma:confidence="0">
                  <emma:literal>ê€n</emma:literal>
                </emma:interpretation>
                <emma:interpretation id="interp1" emma:lang="it-IT" emma:confidence="0">
                  <emma:literal>"Ton</emma:literal>
                </emma:interpretation>
                <emma:interpretation id="interp2" emma:lang="it-IT" emma:confidence="0">
                  <emma:literal>ê©n</emma:literal>
                </emma:interpretation>
                <emma:interpretation id="interp3" emma:lang="it-IT" emma:confidence="0">
                  <emma:literal>"Tan</emma:literal>
                </emma:interpretation>
                <emma:interpretation id="interp4" emma:lang="it-IT" emma:confidence="0">
                  <emma:literal>"Tac"</emma:literal>
                </emma:interpretation>
              </emma:one-of>
            </emma:emma>
          </inkml:annotationXML>
          <inkml:trace contextRef="#ctx0" brushRef="#br0">15711 2123 0,'79'0'0,"-1"0"0,27 27 0,52-27 15,27 0 1,-1 0 0,26 26-1,-25-26 1,-53 0 0,-27 0-1,-25 0 1,-53 0-1,-26 0 1,0 0 0,-79-26-1,27-1 17,26-25-17,26 52 1</inkml:trace>
          <inkml:trace contextRef="#ctx0" brushRef="#br0" timeOffset="385.6524">17021 1888 0,'104'0'0,"53"26"16,1 0-16,25 26 0,-52 1 15,-53-1 1,-52-26 0,-26 27-1,-52-1 1,-26 1-1,-27-1 1,52-26 0,27-26-1,79-26 1,51-26 0,-104 52-1</inkml:trace>
          <inkml:trace contextRef="#ctx0" brushRef="#br0" timeOffset="1663.3682">19089 1259 0,'0'0'0,"-52"-26"15,-158 52-15,79 0 0,1 27 0,-1 25 16,0 27 0,0 26-1,52 0 1,27 26 0,52 0-1,26-26 1,53 0-1,25-26 1,53 0 0,27-27-1,-1-52 1,-26 27 0,0-53-1,-52 0 1,-26-27-1,-79 27 17,0 0-17,0 0 1,-79-52 0,27 52 15,52 0-31</inkml:trace>
          <inkml:trace contextRef="#ctx0" brushRef="#br0" timeOffset="2679.1144">19456 2307 0,'26'52'0,"0"0"16,-26 184-16,26-157 15,-26-1 1,27 1 0,-27-27-1,-27-26 1,27 1 0,0-27-1,0-27 1,27-25-1,51-79 1,-26 26 0,1 1-1,-1 51 1,-26 1 0,1 52 15,-27-26-16,26 52-15,26 52 32,1 27-17,-1 26 1,0 0 0,-26-52-1,-26-27 1,-26-26-1,-26-131 1,52 105 0</inkml:trace>
          <inkml:trace contextRef="#ctx0" brushRef="#br0" timeOffset="-8762.8762">11836 788 0,'131'-79'0,"0"53"15,78 26-15,53 0 16,52 26 0,27-78-1,-27 78 16,-78-26-31,-79 0 16,-79 26 15,-52-26-15,-26 0 0,0 0-1,0 27 1,0-27-1,0 52 1,0 0 0,0 53-1,0 52 1,-26-26 0,26-52-1,0-1 1,-26-78 15,-26-52-31,-53-53 31,105 105-31</inkml:trace>
          <inkml:trace contextRef="#ctx0" brushRef="#br0" timeOffset="-8404.4925">11731 893 0,'26'26'16,"0"26"-16,-26 27 0,0-1 0,0 27 16,0-26-1,0 25 1,0-51-1,27-1 1,-27-104 0,0 52-1</inkml:trace>
          <inkml:trace contextRef="#ctx0" brushRef="#br0" timeOffset="-7233.9012">11679 107 0,'26'-26'0,"52"0"0,53 0 15,26 26-15,79 0 0,78-79 16,-26 79 0,53 0-1,-53 0 1,-26 0 0,-105-26-1,-52 26 1,-79-26-1,-26 26 17,-53 0-17,-104 26 1,-26-26 0,183 0-1</inkml:trace>
          <inkml:trace contextRef="#ctx0" brushRef="#br0" timeOffset="-9308.2427">12831 945 0,'26'131'0,"-52"52"16,-27 105-16,1-26 16,52 0-1,0-26 1,0-53-1,0-26 1,0-78 0,0-53 15,-26-52-15,-53-131-1,27-53 1,-53-52-1,105 262 1</inkml:trace>
        </inkml:traceGroup>
      </inkml:traceGroup>
    </inkml:traceGroup>
  </inkml:traceGroup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4:59.60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A2D36989-CDF9-4DC2-BA07-36B6E92D1829}" emma:medium="tactile" emma:mode="ink">
          <msink:context xmlns:msink="http://schemas.microsoft.com/ink/2010/main" type="writingRegion" rotatedBoundingBox="11753,13774 32729,12640 32992,17496 12015,18630"/>
        </emma:interpretation>
      </emma:emma>
    </inkml:annotationXML>
    <inkml:traceGroup>
      <inkml:annotationXML>
        <emma:emma xmlns:emma="http://www.w3.org/2003/04/emma" version="1.0">
          <emma:interpretation id="{B22ADE30-75B6-4775-996F-6C62115A4806}" emma:medium="tactile" emma:mode="ink">
            <msink:context xmlns:msink="http://schemas.microsoft.com/ink/2010/main" type="paragraph" rotatedBoundingBox="11753,13774 32729,12640 32992,17496 12015,1863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81F0790-3FDA-4E54-98F3-121491AFA82F}" emma:medium="tactile" emma:mode="ink">
              <msink:context xmlns:msink="http://schemas.microsoft.com/ink/2010/main" type="line" rotatedBoundingBox="11753,13774 32729,12640 32992,17496 12015,18630"/>
            </emma:interpretation>
          </emma:emma>
        </inkml:annotationXML>
        <inkml:traceGroup>
          <inkml:annotationXML>
            <emma:emma xmlns:emma="http://www.w3.org/2003/04/emma" version="1.0">
              <emma:interpretation id="{E40A9385-A34B-45D9-827C-65A5A08986FA}" emma:medium="tactile" emma:mode="ink">
                <msink:context xmlns:msink="http://schemas.microsoft.com/ink/2010/main" type="inkWord" rotatedBoundingBox="11765,13997 23671,13354 23879,17203 11973,17846">
                  <msink:destinationLink direction="with" ref="{AF9A328D-1398-4806-8E5B-DF238DFB3397}"/>
                  <msink:destinationLink direction="with" ref="{249ACCEC-4D12-48FC-B664-61215AD15EC4}"/>
                </msink:context>
              </emma:interpretation>
              <emma:one-of disjunction-type="recognition" id="oneOf0">
                <emma:interpretation id="interp0" emma:lang="it-IT" emma:confidence="0">
                  <emma:literal>autisti</emma:literal>
                </emma:interpretation>
                <emma:interpretation id="interp1" emma:lang="it-IT" emma:confidence="0">
                  <emma:literal>autisti"</emma:literal>
                </emma:interpretation>
                <emma:interpretation id="interp2" emma:lang="it-IT" emma:confidence="0">
                  <emma:literal>autisti;</emma:literal>
                </emma:interpretation>
                <emma:interpretation id="interp3" emma:lang="it-IT" emma:confidence="0">
                  <emma:literal>autisti.</emma:literal>
                </emma:interpretation>
                <emma:interpretation id="interp4" emma:lang="it-IT" emma:confidence="0">
                  <emma:literal>autisti""</emma:literal>
                </emma:interpretation>
              </emma:one-of>
            </emma:emma>
          </inkml:annotationXML>
          <inkml:trace contextRef="#ctx0" brushRef="#br0">-79 9115 0,'27'-26'0,"-27"0"0,-53-27 15,-52 27-15,-78 0 0,0 78 0,0 27 16,-1 25-1,80 54 1,77-1 0,80 52-1,51-52 1,80 27 0,25-80-1,-25-25 1,-27-53-1,-53 0 1,-51-52 0,-53 26-1,26-26 17,-52 0-17,0 26 1,-1-26-1,27 26 1</inkml:trace>
          <inkml:trace contextRef="#ctx0" brushRef="#br0" timeOffset="573.8922">340 9927 0,'53'78'0,"-53"1"15,0 52-15,26 0 16,-26-27-1,26-25 1,0-53 0,0-26-1,27-52 1,25-53 0,1-26-1,0 26 1,-27 27-1,0 52 17,1 26-32,-53 26 15,26 52 1,-26 53 15,0 0-31,0-26 16,26-26 15,-26-53-15,26-52-1,27-79 1,-1-26 0,-52 131-1</inkml:trace>
          <inkml:trace contextRef="#ctx0" brushRef="#br0" timeOffset="1749.789">1204 9822 0,'236'-52'0,"-79"78"0,27-26 0,-54 26 32,-25-26-17,-26-26 1,-53-53-1,-52 1 1,26 78 0</inkml:trace>
          <inkml:trace contextRef="#ctx0" brushRef="#br0" timeOffset="1563.6618">1362 9324 0,'26'53'0,"26"52"15,27 25-15,-1 54 16,1-27-1,-1 0 1,1-26 0,-53-26-1,0-53 1,-26-26 0,-26-78 15,-26-53-16,52 105 1</inkml:trace>
          <inkml:trace contextRef="#ctx0" brushRef="#br0" timeOffset="1176.8666">2121 9403 0,'26'26'0,"-52"0"15,-26 53-15,-53 26 0,0 26 16,27 26-16,-1-26 31,27 0-15,25-27 0,1-25-1,26-53 1,0-26-1,0-79 1,26-51 0,-26-28-1,0-51 1,0 209 15</inkml:trace>
          <inkml:trace contextRef="#ctx0" brushRef="#br0" timeOffset="2866.5522">2723 9193 0,'79'53'15,"-79"25"-15,-26 80 0,-1 51 0,-25 27 16,52-27 0,0 27-1,26-53 17,27-78-17,25-53 1,-25-78-1,25-52 1,27-80 0,-27-25-1,-51 0 1,-1 26 0,0 52-1,-52 53 1,0 52-1,26 26 1,-27 105 0,54 52-1,-1 26 1,52-51 0,1-1-1,26-79 1,-1-78-1,-25-78 17,-27-106-17,-52-51 1,-52-53 0,-53 26-1,0 26 1,1 79-1,25 26 1,53 53 0,52 78-1,105-27 1,52 80 0,27-1-1,-1 27 1,-52-53-1,-52 0 1,-52-26 0,-80 26-1,1 0 1,-26 1 15,52-27-31</inkml:trace>
          <inkml:trace contextRef="#ctx0" brushRef="#br0" timeOffset="3362.8914">4085 10503 0,'52'26'0,"-78"26"0,0 53 0,-26 0 15,52 0 1,0-53 0,26-52-1,26-26 1,27-53 0,25-52-1,-51 27 1,25 25-1,-52 53 1,27 52 0,-1 26-1,1 105 1,25 79 0,-25-53-1,-80-78 1,-25-79 31,52-26-47</inkml:trace>
          <inkml:trace contextRef="#ctx0" brushRef="#br0" timeOffset="6065.613">5499 9717 0,'78'-26'0,"1"26"16,78-52-16,53 25 0,25-25 31,1 26-16,-27-26-15,-25 52 16,-53 0 0,-79 26-1,-52-26 1,0 0 0,-131 0 15,26-53-16,1-25 1,77-1 0,-25-52-1,0 27 1,26 77 0,52 27-1,0 0 1,79 53-1,-1-27 1,53 52 0,1 1-1,-1 26 1,-53-27 0,-25-25-1,-79-27 1,0 0-1,-79 26 1,-25 27 0,-1 0 15,79-27-15,104-78-1,27-105 1,26-79-1,-131 210 1</inkml:trace>
          <inkml:trace contextRef="#ctx0" brushRef="#br0" timeOffset="7437.3306">8589 9691 0,'131'79'16,"-79"-53"-16,-26 0 0,-26 53 0,-26 51 16,26-25-16,-26 0 31,26-53-16,26-26 1,0-26 0,27-78-1,25-53 1,27 26 0,-26 27-1,-27 52 1,0 26-1,-26 52 1,27 53 0,-1 26 15,-26 26-15,-26-131-1,27-131 1,-1-104-1,-26 209 1</inkml:trace>
          <inkml:trace contextRef="#ctx0" brushRef="#br0" timeOffset="6847.9278">6625 7544 0,'26'-105'0,"131"27"0,53 25 15,130 27 1,53 26-1,26-26 1,-26 78 0,-53 1-1,-104-27 1,-132 0 0,-77-26-1,-27 26 1,-131 26-1,26 1 1,0 25 0,105-78-1</inkml:trace>
          <inkml:trace contextRef="#ctx0" brushRef="#br0" timeOffset="6506.6946">7882 7518 0,'52'0'0,"-26"78"0,1 132 16,-27 104-16,0 52 15,26 27 1,0 0 0,0-26 15,0-27-31,0-104 16,-26-105-1,-26-105 1,-52-105-1,25-183 1,-51-78 0,-54-53-1,158 393 1</inkml:trace>
          <inkml:trace contextRef="#ctx0" brushRef="#br0" timeOffset="8243.8818">9584 8958 0,'733'0'16,"-576"0"0,-78 26-1,-53-26 1,-78 0 0,-27-26-1,0-27 1,27-51-1,0 25 1,52 1 0,0 51-1,26 54 1,26-27 0,53 52-1,26 0 1,26 79-1,-52 26 1,-105 0 0,-105-26 15,-26-104-15,131-27-16</inkml:trace>
        </inkml:traceGroup>
        <inkml:traceGroup>
          <inkml:annotationXML>
            <emma:emma xmlns:emma="http://www.w3.org/2003/04/emma" version="1.0">
              <emma:interpretation id="{F4BD0ABE-4F19-4C30-BF7A-F6F349216F44}" emma:medium="tactile" emma:mode="ink">
                <msink:context xmlns:msink="http://schemas.microsoft.com/ink/2010/main" type="inkWord" rotatedBoundingBox="24132,13105 32729,12640 32992,17496 24395,17961"/>
              </emma:interpretation>
              <emma:one-of disjunction-type="recognition" id="oneOf1">
                <emma:interpretation id="interp5" emma:lang="it-IT" emma:confidence="0">
                  <emma:literal>DEC.</emma:literal>
                </emma:interpretation>
                <emma:interpretation id="interp6" emma:lang="it-IT" emma:confidence="0">
                  <emma:literal>DEC"</emma:literal>
                </emma:interpretation>
                <emma:interpretation id="interp7" emma:lang="it-IT" emma:confidence="0">
                  <emma:literal>DEC".</emma:literal>
                </emma:interpretation>
                <emma:interpretation id="interp8" emma:lang="it-IT" emma:confidence="0">
                  <emma:literal>lista</emma:literal>
                </emma:interpretation>
                <emma:interpretation id="interp9" emma:lang="it-IT" emma:confidence="0">
                  <emma:literal>DEC""</emma:literal>
                </emma:interpretation>
              </emma:one-of>
            </emma:emma>
          </inkml:annotationXML>
          <inkml:trace contextRef="#ctx0" brushRef="#br0" timeOffset="20073.6202">11443 6837 0,'26'78'0,"0"106"15,-52 130-15,26 52 16,-26 80-1,26-27 1,-26 26 0,0-26-1,-1 0 17,54-53-17,25-104 1,-26-79-1,27-104 1,-27-27 0,0-52-1,0-52 1,-26-53 0,-26-26-1,0-52 1,26 183-1</inkml:trace>
          <inkml:trace contextRef="#ctx0" brushRef="#br0" timeOffset="20988.7456">11443 6889 0,'131'-52'0,"78"52"0,106 0 15,77 0 1,54 26 0,51-26-1,1 0 1,-27 26 0,-26-26-1,-52 26 1,-105 1-1,-79 25 1,-78 0 0,-78 1-1,-27 78 17,-26 52-17,26 79 1,-26 52-1,26 26 1,1 79 0,-1 26-1,26-26 1,-26 27 0,27-106-1,-27 0 1,-26-78-1,-26-105 1,-53-26 0,-26-26-1,-78-53 1,-26-25 0,-80-1-1,-25-26 16,-79 0-15,-25-26 0,-28-1-1,1 1 1,26-26 0,79 0-1,104-1 1,79-25-1,131-27 1,131-26 0,-105 131-1</inkml:trace>
          <inkml:trace contextRef="#ctx0" brushRef="#br0" timeOffset="21470.5432">13250 7989 0,'52'79'0,"-52"51"0,-52 80 16,52-1-1,-26 1 1,26-1-1,0-52 1,-27-78 0,1-27-1,0-52 1,-26-52 0,-27-131-1,-26-53 1,-26-52-1,131 288 1</inkml:trace>
          <inkml:trace contextRef="#ctx0" brushRef="#br0" timeOffset="21796.2658">12333 7753 0,'131'-52'0,"53"52"0,77-26 16,80 52-1,-27 26 1,0-26 0,-52 27-1,0-1 16,-210-52-15,-52 0 0,-26 26-1,-26 1 1,-27-54 0,79 27-1</inkml:trace>
          <inkml:trace contextRef="#ctx0" brushRef="#br0" timeOffset="22602.817">12674 7230 0,'52'-27'15,"53"1"-15,0 0 0,104 26 0,53 26 16,26 27 0,-26-27-1,-53 26 1,-52-26 15,-52-26-15,-79 0-1,-26-26 1,-26-52 0,26 78-1</inkml:trace>
          <inkml:trace contextRef="#ctx0" brushRef="#br0" timeOffset="23223.241">16078 9089 0,'209'26'0,"-78"0"16,26-26-1,1 0-15,-28 26 16,-25-26 0,-52 0-1,-27 26 1,-26-26 0,-79-26-1,27 0 16,-1-52-15,1-27 0,52 105-1</inkml:trace>
          <inkml:trace contextRef="#ctx0" brushRef="#br0" timeOffset="23548.9636">16863 8827 0,'184'52'0,"-27"27"15,-26-1-15,0 1 16,-79-1 0,-52-51-1,-52 25 1,-27-26-1,1 0 1,-27 1 0,52-1-1,27 0 1,79-52 15,51-27-15,-104 53-1</inkml:trace>
          <inkml:trace contextRef="#ctx0" brushRef="#br0" timeOffset="24200.4082">18749 8382 0,'78'-26'0,"-130"26"16,-79 26-16,0 26 0,-52 53 0,26 52 16,0 0-16,52 26 31,52 1-16,27-27 1,105 0 0,26-26-1,52-26 1,26-27 0,-26-52-1,26-26 1,-78-26 15,-26 26-15,-53-26-1,0 26 1,-26-26 0,-52 0 15,-1 26-31,1 0 15,52-27 1,0 27 0</inkml:trace>
          <inkml:trace contextRef="#ctx0" brushRef="#br0" timeOffset="24743.2792">19168 9586 0,'105'53'0,"-105"-1"0,0 53 16,0 26-16,0-53 16,26-25-1,0-27 1,26-26 0,1-26-1,51-105 1,-25 0-1,-1 52 1,-25 53 0,-1 26-1,1 26 1,-27 105 0,0 0-1,0 52 1,0-78-1,-52 0 17,105-184-17,-79 79 1</inkml:trace>
        </inkml:traceGroup>
      </inkml:traceGroup>
    </inkml:traceGroup>
  </inkml:traceGroup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6:41.46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45274E1-0305-44A0-B036-3B8007894E74}" emma:medium="tactile" emma:mode="ink">
          <msink:context xmlns:msink="http://schemas.microsoft.com/ink/2010/main" type="writingRegion" rotatedBoundingBox="5816,2809 3635,10498 679,9660 2860,1971">
            <msink:destinationLink direction="with" ref="{15A38396-6357-48D2-B2C5-FBCD8C4E29A0}"/>
          </msink:context>
        </emma:interpretation>
      </emma:emma>
    </inkml:annotationXML>
    <inkml:traceGroup>
      <inkml:annotationXML>
        <emma:emma xmlns:emma="http://www.w3.org/2003/04/emma" version="1.0">
          <emma:interpretation id="{8CF19F29-29A0-4E33-B261-75976F5F7E70}" emma:medium="tactile" emma:mode="ink">
            <msink:context xmlns:msink="http://schemas.microsoft.com/ink/2010/main" type="paragraph" rotatedBoundingBox="5816,2809 3635,10498 679,9660 2860,197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7B3FCE9-29B7-4E08-A4E3-E7FD2FC26B5D}" emma:medium="tactile" emma:mode="ink">
              <msink:context xmlns:msink="http://schemas.microsoft.com/ink/2010/main" type="line" rotatedBoundingBox="5816,2809 3635,10498 679,9660 2860,1971"/>
            </emma:interpretation>
          </emma:emma>
        </inkml:annotationXML>
        <inkml:traceGroup>
          <inkml:annotationXML>
            <emma:emma xmlns:emma="http://www.w3.org/2003/04/emma" version="1.0">
              <emma:interpretation id="{0E76B67C-C39F-4E7A-A7F7-28D09999BD9E}" emma:medium="tactile" emma:mode="ink">
                <msink:context xmlns:msink="http://schemas.microsoft.com/ink/2010/main" type="inkWord" rotatedBoundingBox="679,9660 2860,1971 5816,2809 3635,10498"/>
              </emma:interpretation>
              <emma:one-of disjunction-type="recognition" id="oneOf0">
                <emma:interpretation id="interp0" emma:lang="it-IT" emma:confidence="0">
                  <emma:literal>!</emma:literal>
                </emma:interpretation>
                <emma:interpretation id="interp1" emma:lang="it-IT" emma:confidence="0">
                  <emma:literal>: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,</emma:literal>
                </emma:interpretation>
                <emma:interpretation id="interp4" emma:lang="it-IT" emma:confidence="0">
                  <emma:literal>?</emma:literal>
                </emma:interpretation>
              </emma:one-of>
            </emma:emma>
          </inkml:annotationXML>
          <inkml:trace contextRef="#ctx0" brushRef="#br0">1388 73 0,'0'53'16,"26"130"-16,0 105 0,0 79 31,0-1-15,-26 27-1,0 0 1,-26-1-1,0-25 1,0-105 0,26-79-1,0-104 1,0-53 0,0-52-1,26-184 1,-26-78-1,0 288 1</inkml:trace>
          <inkml:trace contextRef="#ctx0" brushRef="#br0" timeOffset="434.2968">0 47 0,'105'-52'0,"156"52"0,80 26 16,104 0 0,26-26-1,-52 0 1,-52 0 0,-53 0-1,-78 0 1,-79-26-1,-105 26 1,-26 26 0,-130 26 15,-1-25-15,105-27-16</inkml:trace>
          <inkml:trace contextRef="#ctx0" brushRef="#br0" timeOffset="12588.788">-105 6017 0,'52'-52'0,"-156"78"15,-53 27-15,-27 25 0,27 1 0,26 78 16,27-26 0,77 78-1,27-26 17,79-25-17,52-1 1,26-79-1,26-52 1,1-52 0,-54-26-1,-25-53 1,-26 0 0,-53 27-1,-26 52 1,0 26-1,-26 26 1,26 52 0,0 27-1,0-26 1,26-27 0,0-52-1,53 0 1,-1-78-1,1-27 17,-1 26-17,-25 53 1,-27 26 0,0 0-1,26 105 1,-25 0-1,-1-1 1,26-25 0,27-79-1,-79 0 1</inkml:trace>
        </inkml:traceGroup>
      </inkml:traceGroup>
    </inkml:traceGroup>
  </inkml:traceGroup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6:53.13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4D84883-7633-422B-9955-0ADCF21B8224}" emma:medium="tactile" emma:mode="ink">
          <msink:context xmlns:msink="http://schemas.microsoft.com/ink/2010/main" type="inkDrawing" rotatedBoundingBox="1258,10471 5421,10587 5418,10718 1254,10602" shapeName="Other"/>
        </emma:interpretation>
      </emma:emma>
    </inkml:annotationXML>
    <inkml:trace contextRef="#ctx0" brushRef="#br0">-1362 7772 0,'53'-26'15,"-27"26"-15,52 0 0,-25 26 0,51-26 16,27 0-16,0 0 0,26 26 31,53-26-15,26 0-1,25 0 1,27 0 0,0 26-1,27-26 1,25 26 0,-26-26-1,1 27 1,-27-1-1,-53 0 1,-51-105 0,-80 106-1,-51-27 1,-53 0 0,-131-53-1,-79 27 1,210 26 15</inkml:trace>
  </inkml:traceGroup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7:54.23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5A38396-6357-48D2-B2C5-FBCD8C4E29A0}" emma:medium="tactile" emma:mode="ink">
          <msink:context xmlns:msink="http://schemas.microsoft.com/ink/2010/main" type="inkDrawing" rotatedBoundingBox="-738,2825 20139,-1999 22937,10106 2058,14931" hotPoints="20296,5236 10446,13206 -1912,10412 7938,2443" semanticType="enclosure" shapeName="Ellipse">
            <msink:sourceLink direction="with" ref="{F45274E1-0305-44A0-B036-3B8007894E74}"/>
            <msink:sourceLink direction="with" ref="{758330C9-9634-4D2A-BA92-C8F06081E2E9}"/>
          </msink:context>
        </emma:interpretation>
      </emma:emma>
    </inkml:annotationXML>
    <inkml:trace contextRef="#ctx0" brushRef="#br0">3018 0 0,'-236'105'15,"-26"52"-15,1 53 0,-1 52 16,-26 26 0,26 78-1,26 27 1,27 52 15,-1 105-15,53-52-1,0 25 1,26 1 0,26 52-1,27 0 1,-1-26-1,27 0 1,26-52 0,26-1-1,26-26 1,26-52 0,53-26-1,26-26 1,26-27-1,26-52 17,27-26-32,25-52 15,1-1 17,26-26-17,26-52 1,-26 26-1,52-52 1,-26 0 0,26 0-1,1-27 1,-27 1 0,0-27-1,0-26 1,0 0-1,0 1 1,-26-1 0,-1 0-1,-25-105 1,0 79 0,-27 0-1,27 0 1,-27-26-1,-25 52 17,-1-52-17,0 26 1,1 0 0,-1-26-1,0 26 1,1-26-1,-27 26 1,26-26 0,0 0-1,1-1 1,-1 1 0,0 0-1,0 0 1,-25 0-1,25-27 1,0 27 0,0-26-1,27 25 17,-27-25-32,1 0 31,-1 26-16,-26-53 1,0 27 0,26-27-1,-26 1 1,-26-27 15,0 0-15,26-26-1,-52 26 1,0-26 0,52-78-1,-78 52 17,-1 0-17,1 0 1,-27-27-1,0-25 1,1-1 0,-1 1-1,-26-1 1,27 1 0,-1-1-1,0 1 1,53 26-1,26-27 1,52 27 0,27 0-1,26 25 1,52-25 0,0 26-1,26 26 16,26-26-15,27 26 0,26 26-1,-1 1 1,1 25 0,26 0-1,26 27 1,-26 0-1,27 26 1,-28-1 0,28 27-1,-27-26 1,-27-26 0,-25 26-1,-27-53 16,-78-26-31,-52-52 16,-27-26 15,-78-79-31,-53 0 32,-78-52-17,-79-26 1,-52-27-1,-52 0 1,-106 1 0,-77 25-1,-80 1 1,-51 26 0,-80 26-1,-78 26 1,-52 26-1,-26 27 1,-53 52 0,-52-1-1,-52 54 1,-53 51 0,-105 53-1,-78 53 1,-79 104 15,-104 52-15,-132 158-1,-104 235 1,1571-602-16</inkml:trace>
  </inkml:traceGroup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7:04.90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DD930294-69B2-486C-AA03-B47391507B9C}" emma:medium="tactile" emma:mode="ink">
          <msink:context xmlns:msink="http://schemas.microsoft.com/ink/2010/main" type="writingRegion" rotatedBoundingBox="13248,8393 29403,9731 28795,17071 12640,15733">
            <msink:destinationLink direction="with" ref="{2D5C1CB2-FE6E-4912-9B03-F9720B49422A}"/>
          </msink:context>
        </emma:interpretation>
      </emma:emma>
    </inkml:annotationXML>
    <inkml:traceGroup>
      <inkml:annotationXML>
        <emma:emma xmlns:emma="http://www.w3.org/2003/04/emma" version="1.0">
          <emma:interpretation id="{63C3BECB-8FD7-42F9-8F68-D342C728FE74}" emma:medium="tactile" emma:mode="ink">
            <msink:context xmlns:msink="http://schemas.microsoft.com/ink/2010/main" type="paragraph" rotatedBoundingBox="16358,8372 24780,10102 24180,13026 15758,1129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02AC4A82-5021-4DC2-95FA-B73BC760132F}" emma:medium="tactile" emma:mode="ink">
              <msink:context xmlns:msink="http://schemas.microsoft.com/ink/2010/main" type="line" rotatedBoundingBox="16358,8372 24780,10102 24180,13026 15758,11296"/>
            </emma:interpretation>
          </emma:emma>
        </inkml:annotationXML>
        <inkml:traceGroup>
          <inkml:annotationXML>
            <emma:emma xmlns:emma="http://www.w3.org/2003/04/emma" version="1.0">
              <emma:interpretation id="{0EBEDC52-97B4-4D67-9D6D-05BBC2F37536}" emma:medium="tactile" emma:mode="ink">
                <msink:context xmlns:msink="http://schemas.microsoft.com/ink/2010/main" type="inkWord" rotatedBoundingBox="16358,8372 24780,10102 24180,13026 15758,11296"/>
              </emma:interpretation>
              <emma:one-of disjunction-type="recognition" id="oneOf0">
                <emma:interpretation id="interp0" emma:lang="it-IT" emma:confidence="0">
                  <emma:literal>45-5C.</emma:literal>
                </emma:interpretation>
                <emma:interpretation id="interp1" emma:lang="it-IT" emma:confidence="0">
                  <emma:literal>475--6.</emma:literal>
                </emma:interpretation>
                <emma:interpretation id="interp2" emma:lang="it-IT" emma:confidence="0">
                  <emma:literal>475--4.</emma:literal>
                </emma:interpretation>
                <emma:interpretation id="interp3" emma:lang="it-IT" emma:confidence="0">
                  <emma:literal>475-5C.</emma:literal>
                </emma:interpretation>
                <emma:interpretation id="interp4" emma:lang="it-IT" emma:confidence="0">
                  <emma:literal>475-4C.</emma:literal>
                </emma:interpretation>
              </emma:one-of>
            </emma:emma>
          </inkml:annotationXML>
          <inkml:trace contextRef="#ctx0" brushRef="#br0">13616 6227 0,'0'-26'0,"0"104"0,0 106 16,0 77-16,0 1 16,27 26-1,-1-26 1,-26 26 0,26-52-1,-52 0 1,52-79-1,-26-53 1,0-51 0,0-53-1,0 0 17,0 0-17,26 26 1,26-52-1,27 26 1,78 0 0,79 0-1,52 26 1,52 0 0,53 26-1,-26 1 1,-27 25-1,-52-25 1,-105-1 0,-78-26-1,-131-78 1,-105-79 0,131 131-1</inkml:trace>
          <inkml:trace contextRef="#ctx0" brushRef="#br0" timeOffset="559.3506">13747 5965 0,'498'-52'15,"-1"104"-15,-156 0 31,25-25-15,1-1 0,-27 0-1,-52 26 1,-78 1 0,-53-1-1,-52 53 1,-27 26 15,-52 52-31,-26 53 16,0 52-1,0 26 17,0 26-32,27-25 15,-1-54 16,-26-51-15,-53-79-16,-25-131 16,-27-157 15,105 157-15</inkml:trace>
          <inkml:trace contextRef="#ctx0" brushRef="#br0" timeOffset="1385.2898">13878 6358 0,'183'-26'0,"27"52"0,26 26 16,52-26-1,-26 1 1,-27-27 0,-52 0-1,-52 0 1,-78 26 0,-53 26-1,0 27 16,-26 52-31,-1-1 16,27 1 0,0-26-1,-26-26 17,-26-53-17,-27-105 1,-52-25-1,131 104 1</inkml:trace>
          <inkml:trace contextRef="#ctx0" brushRef="#br0" timeOffset="1648.97">13931 6305 0,'52'27'0,"-26"77"16,26 27-16,-78 26 0,0-104 15,52-79 1,27-27 15,-53 53-15</inkml:trace>
          <inkml:trace contextRef="#ctx0" brushRef="#br0" timeOffset="1866.1184">14061 6070 0,'131'0'0,"53"26"0,51 26 15,27-104 1,-262 52-1</inkml:trace>
          <inkml:trace contextRef="#ctx0" brushRef="#br0" timeOffset="982.0142">14611 6620 0,'79'104'15,"-27"53"-15,-26 79 16,-26 26 0,27 0-1,-1-131 1,-26-79-1,0-52 1,-79-105 0,1-78-1,-53-53 1,-26-52 0,157 288-1</inkml:trace>
          <inkml:trace contextRef="#ctx0" brushRef="#br0" timeOffset="3137.9876">17020 7772 0,'158'0'0,"-28"0"0,28 26 16,51 0-1,1-26 1,-27 26-1,-26 1 1,-105-27 0,-25 0-1,-54 0 1,-51-27 0,25-25 15,-25-105 16,78 157-47</inkml:trace>
          <inkml:trace contextRef="#ctx0" brushRef="#br0" timeOffset="3428.8108">18094 7562 0,'105'-26'0,"52"26"15,0 52-15,0 1 16,-26 25 0,-52-25-1,-79-27 1,-27 26 0,-51 1-1,-27 25 16,0-25-15,79-27 0,26 0 15,131-52-31,-131 26 16</inkml:trace>
          <inkml:trace contextRef="#ctx0" brushRef="#br0" timeOffset="3987.1924">20870 7248 0,'-105'0'0,"-78"26"15,-53 53 16,0 52-31,1 26 16,51 26-16,80 27 31,51-27-15,79 0 0,79-52-1,52-26 1,27-79-1,-1 0 1,-26-52 0,-78-79-1,-27 79 1,-26 0 0,-26 26-1,-52-52 1,52-1-1,0 53 1</inkml:trace>
          <inkml:trace contextRef="#ctx0" brushRef="#br0" timeOffset="4390.468">20948 8217 0,'105'79'15,"-79"-1"-15,-52 27 0,0-27 16,26-25 15,26-27-15,0-26-1,53-26 1,26-27 0,-1-25-1,1-1 1,-53 79 0,27 26-1,-27 27 1,1 78-1,25 26 1,-25-26 0,-53-131-1</inkml:trace>
        </inkml:traceGroup>
      </inkml:traceGroup>
    </inkml:traceGroup>
    <inkml:traceGroup>
      <inkml:annotationXML>
        <emma:emma xmlns:emma="http://www.w3.org/2003/04/emma" version="1.0">
          <emma:interpretation id="{3B617ED4-AB75-4F7C-8B2A-65E28FE2D247}" emma:medium="tactile" emma:mode="ink">
            <msink:context xmlns:msink="http://schemas.microsoft.com/ink/2010/main" type="paragraph" rotatedBoundingBox="12906,12520 29061,13858 28795,17071 12640,1573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EB03D23-AC21-4B13-B605-4CD8AA1F5557}" emma:medium="tactile" emma:mode="ink">
              <msink:context xmlns:msink="http://schemas.microsoft.com/ink/2010/main" type="line" rotatedBoundingBox="12906,12520 29061,13858 28795,17071 12640,15733"/>
            </emma:interpretation>
          </emma:emma>
        </inkml:annotationXML>
        <inkml:traceGroup>
          <inkml:annotationXML>
            <emma:emma xmlns:emma="http://www.w3.org/2003/04/emma" version="1.0">
              <emma:interpretation id="{9873B3B4-AD44-4E86-BE88-B2FC354B4C1E}" emma:medium="tactile" emma:mode="ink">
                <msink:context xmlns:msink="http://schemas.microsoft.com/ink/2010/main" type="inkWord" rotatedBoundingBox="12906,12520 29061,13858 28795,17071 12640,15733"/>
              </emma:interpretation>
              <emma:one-of disjunction-type="recognition" id="oneOf1">
                <emma:interpretation id="interp5" emma:lang="it-IT" emma:confidence="0">
                  <emma:literal>Intonaca</emma:literal>
                </emma:interpretation>
                <emma:interpretation id="interp6" emma:lang="it-IT" emma:confidence="0">
                  <emma:literal>TnftInzCn</emma:literal>
                </emma:interpretation>
                <emma:interpretation id="interp7" emma:lang="it-IT" emma:confidence="0">
                  <emma:literal>TnltInzCn</emma:literal>
                </emma:interpretation>
                <emma:interpretation id="interp8" emma:lang="it-IT" emma:confidence="0">
                  <emma:literal>Tintinna</emma:literal>
                </emma:interpretation>
                <emma:interpretation id="interp9" emma:lang="it-IT" emma:confidence="0">
                  <emma:literal>Totonaca</emma:literal>
                </emma:interpretation>
              </emma:one-of>
            </emma:emma>
          </inkml:annotationXML>
          <inkml:trace contextRef="#ctx0" brushRef="#br0" timeOffset="15504.78">11940 10128 0,'27'131'15,"-54"0"-15,27 53 16,27 51-1,-27 1 1,26 52 0,-26 0-1,26 0 1,-52 0 0,52-52-1,-26-27 1,0-52 15,0-52-31,-26-52 16,26-158-1,0-79 1,-79-77 0,79 261 15</inkml:trace>
          <inkml:trace contextRef="#ctx0" brushRef="#br0" timeOffset="16606.0326">12752 12328 0,'131'-26'0,"-105"0"15,0 471-15,1-314 16,-1 0 0,0-53-1,0-52 1,0-52 0,27-26-1,25-105 1,1-53-1,-1 53 17,1 0-17,26 79 1,-53 51 0,1 54-1,25 51 1,-26 105-1,-25 27 1,-1 26 0,0-27-1,-26-104 1,-26-184 0,26 79-1</inkml:trace>
          <inkml:trace contextRef="#ctx0" brushRef="#br0" timeOffset="19624.7826">15711 11333 0,'-52'79'0,"-53"25"0,0 53 16,-26 27-1,27 25 1,-1-25-1,26 25 1,1-52 0,52-52-1,-1-53 1,27-52 0,0-52-1,53-131 1,-1-53-1,-52 236 1</inkml:trace>
          <inkml:trace contextRef="#ctx0" brushRef="#br0" timeOffset="15939.0768">10265 10024 0,'235'-79'0,"27"53"16,105 26-16,52 0 16,52 26-1,-26 0 1,-26 27 15,-52-1-15,-132-26-1,-104 0 1,-78-26 0,-53 0-1,-53 0 1,-51 53-1,25-1 17,-26 1-32,105-53 15</inkml:trace>
          <inkml:trace contextRef="#ctx0" brushRef="#br0" timeOffset="20245.2066">14768 11281 0,'79'104'15,"-27"54"-15,1 51 0,25 0 16,1 27 0,26 0-1,-27-79 1,1-26-1,-27-53 17,-26-78-17,-52 0 1,-52-78 0,-1-53-1,-26 0 1,-52 0-1,-26-26 1,0 26 0,25 52-1,28 27 1,77 78 0,79-26-1,131 0 1,53 53-1,78-27 1,0 26 0,52 1-1,-78-1 1,-78-26 0,-53-26 15,-131-131-16,0 131 1</inkml:trace>
          <inkml:trace contextRef="#ctx0" brushRef="#br0" timeOffset="29906.3696">17858 10809 0,'53'105'15,"-53"26"-15,-26 0 0,26 26 16,-27-26-1,1 52 1,26 27 0,-26-27 15,26 0-15,-26-52-1,26-26 1,0-26-1,0-53 1,0-26 0,26 26-1,-26-52 1,0-27 0,0 1-1,-26 0 1,26 52-1</inkml:trace>
          <inkml:trace contextRef="#ctx0" brushRef="#br0" timeOffset="30820.524">17073 10600 0,'52'-53'0,"53"27"0,52 0 16,53 0-16,51 0 15,-25 0 1,-26 26 0,-53 0-1,-53 26 1,-77 0 0,-27-26-1,-27 52 1,-51 27-1,-1-53 1,53 53 0,26-79-1</inkml:trace>
          <inkml:trace contextRef="#ctx0" brushRef="#br0" timeOffset="30337.7882">16863 12957 0,'53'-27'0,"51"27"15,27-26-15,53 26 0,51-26 16,1 26 0,-27-26 15,-51 26-15,-27 0-1,-79 0 1,-52 0-1,-26 0 1,-79-53 0,0-51-1,105 104 1</inkml:trace>
          <inkml:trace contextRef="#ctx0" brushRef="#br0" timeOffset="31471.9692">18513 12564 0,'52'-26'16,"1"26"-16,-27 52 0,-26 26 0,26 53 0,-26 0 16,0-26-16,26-26 15,-26-53 1,0-26 0,0 0 15,27-26-16,-1-79 1,52 0 0,1 27-1,-1 25 1,-25 27 0,-1 52-1,0 0 1,-25 53-1,25 52 1,-26 0 15,-26-26-31,-78-79 32,78-26-32</inkml:trace>
          <inkml:trace contextRef="#ctx0" brushRef="#br0" timeOffset="37403.8034">20529 11883 0,'210'52'0,"-53"-52"16,26 0-16,1 0 16,25 0 15,-52 26-31,-26-26 15,-79 0 1,-52 0 0,-78 0 15,-79 27-15,0-27-1,-53 52 1,27 0-1,26 27 1,52 0 0,79-53-1,78 0 1,53 26 0,52 1-1,79-1 1,-1-26-1,1 27 1,-79-27 0,-52 0-1,-79-26 1,-26 0 15,-26 0-31,-53-26 16,53-27-1,26 1 17,0 52-17</inkml:trace>
          <inkml:trace contextRef="#ctx0" brushRef="#br0" timeOffset="38148.3122">24405 11438 0,'-53'-26'16,"-51"-1"-16,-53 27 0,-27 0 0,-25 79 16,-1 26-1,53 26 1,0 26 0,52 26-1,53 27 1,52-27-1,78-26 17,27 0-17,79-26 1,-1-105 0,53 27-1,-27-53 1,0-27-1,-78 1 1,-26-26 0,-26 26-1,-53 26 1,-26 0 0,0 0-1,-79 26 1,27 26-1,26-26 1,52-52 0,-26 26-1</inkml:trace>
          <inkml:trace contextRef="#ctx0" brushRef="#br0" timeOffset="38646.5898">25112 12668 0,'26'105'0,"-26"-26"0,0 26 32,0-1-32,26-25 15,0-1 1,1-78 0,25 0-1,26-52 1,1-27-1,0 1 1,25-27 0,-51 79-1,25 26 1,-25 26 0,25 53-1,1 52 1,25 26-1,1 26 1,-26-78 0,-79-105-1</inkml:trace>
        </inkml:traceGroup>
      </inkml:traceGroup>
    </inkml:traceGroup>
  </inkml:traceGroup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2:33.30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A4637FA-5655-4BEA-9E57-B5EC66B7B8E3}" emma:medium="tactile" emma:mode="ink">
          <msink:context xmlns:msink="http://schemas.microsoft.com/ink/2010/main" type="inkDrawing" rotatedBoundingBox="11813,7289 18578,9469 17668,12292 10903,10113" semanticType="callout" shapeName="Other"/>
        </emma:interpretation>
      </emma:emma>
    </inkml:annotationXML>
    <inkml:trace contextRef="#ctx0" brushRef="#br0">97 0 0,'78'-78'16,"-51"209"-16,-1 131 0,-52 78 0,26 0 15,-53 1 1,1-27-1,-1 53 17,27-53-17,26-26 1,26-79 0,53-78-1,-27-52 1,27-53-1,52 0 1,78-52 0,27 0-1,78 0 1,79-1 0,52 27-1,53 27 1,104 25-1,26 0 1,27 27 15,-27 0-31,-78 25 16,-104-25 0,-158-27 15,-131-52-31,-184-105 31,-182-130-15,209 235-16</inkml:trace>
  </inkml:traceGroup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6:42.600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58330C9-9634-4D2A-BA92-C8F06081E2E9}" emma:medium="tactile" emma:mode="ink">
          <msink:context xmlns:msink="http://schemas.microsoft.com/ink/2010/main" type="writingRegion" rotatedBoundingBox="5349,4080 20683,3981 20731,11446 5397,11546">
            <msink:destinationLink direction="with" ref="{15A38396-6357-48D2-B2C5-FBCD8C4E29A0}"/>
          </msink:context>
        </emma:interpretation>
      </emma:emma>
    </inkml:annotationXML>
    <inkml:traceGroup>
      <inkml:annotationXML>
        <emma:emma xmlns:emma="http://www.w3.org/2003/04/emma" version="1.0">
          <emma:interpretation id="{A7CD8376-8C09-4612-AF8E-878338DB3EFA}" emma:medium="tactile" emma:mode="ink">
            <msink:context xmlns:msink="http://schemas.microsoft.com/ink/2010/main" type="paragraph" rotatedBoundingBox="5349,4080 20683,3981 20704,7277 5370,737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D6E2643-F960-4C43-81A7-A4E659C89F39}" emma:medium="tactile" emma:mode="ink">
              <msink:context xmlns:msink="http://schemas.microsoft.com/ink/2010/main" type="line" rotatedBoundingBox="5349,4080 20683,3981 20704,7277 5370,7376"/>
            </emma:interpretation>
          </emma:emma>
        </inkml:annotationXML>
        <inkml:traceGroup>
          <inkml:annotationXML>
            <emma:emma xmlns:emma="http://www.w3.org/2003/04/emma" version="1.0">
              <emma:interpretation id="{58FE023F-BB2C-4989-8705-4210F6817584}" emma:medium="tactile" emma:mode="ink">
                <msink:context xmlns:msink="http://schemas.microsoft.com/ink/2010/main" type="inkWord" rotatedBoundingBox="5353,4780 8849,4757 8863,6837 5367,6860"/>
              </emma:interpretation>
              <emma:one-of disjunction-type="recognition" id="oneOf0">
                <emma:interpretation id="interp0" emma:lang="it-IT" emma:confidence="0">
                  <emma:literal>n.</emma:literal>
                </emma:interpretation>
                <emma:interpretation id="interp1" emma:lang="it-IT" emma:confidence="0">
                  <emma:literal>n =</emma:literal>
                </emma:interpretation>
                <emma:interpretation id="interp2" emma:lang="it-IT" emma:confidence="0">
                  <emma:literal>n I</emma:literal>
                </emma:interpretation>
                <emma:interpretation id="interp3" emma:lang="it-IT" emma:confidence="0">
                  <emma:literal>n..</emma:literal>
                </emma:interpretation>
                <emma:interpretation id="interp4" emma:lang="it-IT" emma:confidence="0">
                  <emma:literal>n &lt;</emma:literal>
                </emma:interpretation>
              </emma:one-of>
            </emma:emma>
          </inkml:annotationXML>
          <inkml:trace contextRef="#ctx0" brushRef="#br0">2749 3085 0,'0'-53'16,"26"1"-16,1-1 0,-27 53 0,26 79 31,-26 104-15,-26 79-16,-1 26 31,1-78-15,26-106-1,0-77 1,53-80-1,51-130 17,27-105-17,0 26 1,-26 131 0,0 53-1,-53 78 1,27 52-1,-1 79 1,1 52 0,-27 0-1,-26 1 1,1-79 0,-1-53-1,0-52 16,26-157-31,27-79 16,-79 236 0</inkml:trace>
          <inkml:trace contextRef="#ctx0" brushRef="#br0" timeOffset="341.2332">5080 1985 0,'262'52'0,"-27"-26"16,1-26-1,-26 0 17,-27-26-17,-157 26 1,-131 53 0,-78-27-1,-79 52 1,262-78-1</inkml:trace>
          <inkml:trace contextRef="#ctx0" brushRef="#br0" timeOffset="480.8286">5289 2770 0,'184'53'0,"51"-27"0,27 26 0,-79-52 15,-183 0 1</inkml:trace>
        </inkml:traceGroup>
        <inkml:traceGroup>
          <inkml:annotationXML>
            <emma:emma xmlns:emma="http://www.w3.org/2003/04/emma" version="1.0">
              <emma:interpretation id="{176C9AC1-8DEE-4BD0-8374-725F76FA35BC}" emma:medium="tactile" emma:mode="ink">
                <msink:context xmlns:msink="http://schemas.microsoft.com/ink/2010/main" type="inkWord" rotatedBoundingBox="15806,4297 20685,4265 20704,7277 15825,7308"/>
              </emma:interpretation>
              <emma:one-of disjunction-type="recognition" id="oneOf1">
                <emma:interpretation id="interp5" emma:lang="it-IT" emma:confidence="0">
                  <emma:literal>Anzi</emma:literal>
                </emma:interpretation>
                <emma:interpretation id="interp6" emma:lang="it-IT" emma:confidence="0">
                  <emma:literal>anzi</emma:literal>
                </emma:interpretation>
                <emma:interpretation id="interp7" emma:lang="it-IT" emma:confidence="0">
                  <emma:literal>CANE</emma:literal>
                </emma:interpretation>
                <emma:interpretation id="interp8" emma:lang="it-IT" emma:confidence="0">
                  <emma:literal>Enzimi</emma:literal>
                </emma:interpretation>
                <emma:interpretation id="interp9" emma:lang="it-IT" emma:confidence="0">
                  <emma:literal>CAVE</emma:literal>
                </emma:interpretation>
              </emma:one-of>
            </emma:emma>
          </inkml:annotationXML>
          <inkml:trace contextRef="#ctx0" brushRef="#br0" timeOffset="1928.161">10474 1644 0,'183'-104'0,"-156"51"16,-27-25-16,-27 25 15,-77-25 1,-27 52 0,-79 26-1,-25 78 1,-54 53-1,1 52 1,27 53 0,25 52-1,53 26 1,78 1 0,105-54-1,52-25 16,105-53-31,53-78 32,78-53-17,26-78 1,-78 0 0,-27-26-1,-78-1 1,-105 27-1,1 26 1,-27 0 0,-27 26-1,-25 27 1,26-53 15,26 0-31</inkml:trace>
          <inkml:trace contextRef="#ctx0" brushRef="#br0" timeOffset="3306.665">14454 1723 0,'26'26'0,"-130"105"15,-53 105-15,-27 52 16,-25 26 0,26-52-1,78-26 1,26-79-1,53-53 1,0-51 15,26-53-15,26-105 0,26-104-1,-52 209 1</inkml:trace>
          <inkml:trace contextRef="#ctx0" brushRef="#br0" timeOffset="2548.585">10998 3058 0,'52'79'0,"-26"52"0,-26 26 16,-26 26 0,26-52-1,-26-26 1,26-53-1,0-25 1,0-54 0,52-25-1,53-105 1,26-53 0,-26 79 15,-1 27-16,-25 51 1,-27 53 0,-25 53-1,25 51 1,0 27 0,-25 26-1,-1 1 1,0-54-1,0-51 1,-26-1 0,0-52-1,0-52 1,0-79 0,0 131-1</inkml:trace>
          <inkml:trace contextRef="#ctx0" brushRef="#br0" timeOffset="3818.5148">13197 2901 0,'341'0'0,"-106"53"16,-25-27 0,-53 26-1,-52-52 1,-105 0-1</inkml:trace>
          <inkml:trace contextRef="#ctx0" brushRef="#br0" timeOffset="3601.3664">13407 2142 0,'105'52'15,"26"53"-15,-1 104 0,-25 27 16,26 0 0,-26-53-1,-27-26 17,1-52-17,-53-53 1,-78-130 15,52 78-15</inkml:trace>
          <inkml:trace contextRef="#ctx0" brushRef="#br0" timeOffset="4997.3204">15371 2116 0,'52'-26'0,"-26"104"16,-52 79-16,0 105 0,-26 78 15,-1-25 1,53-53-1,53-79 1,-1-78 0,26-53-1,1-78 1,52-131 0,0-79 15,-53-26-16,1 26 1,0 27 0,-27 78-1,-52 79 1,26 52 0,0 52-1,-26 131 1,53 105-1,-27 0 1,52-52 0,1-53-1,26-78 1,-27-52 0,27-80-1,-26-77 1,-1-158-1,-52-79 1,-78 27 0,0 0 15,-27 78-15,0 27-1,27 52 1,78 26-1,53 26 1,78 26 0,105 27-1,26 0 1,0 25 0,-79 1-1,-104 26 1,-26 53-1,-53 25 1,-79 53 0,-51-26-1,104-105 1</inkml:trace>
          <inkml:trace contextRef="#ctx0" brushRef="#br0" timeOffset="5555.702">17178 3687 0,'26'-26'0,"26"104"15,-52 79-15,0 53 0,-52-79 16,52-53-1,0-78 1,0 0 15,26-26-15,52-131-16,27 0 31,26 26-15,-26 79-1,0 52 1,-1 78 0,1 79-1,-79 0 1,-26-26 0,-26 0-1,-105-78 1,131-53-1</inkml:trace>
        </inkml:traceGroup>
      </inkml:traceGroup>
    </inkml:traceGroup>
    <inkml:traceGroup>
      <inkml:annotationXML>
        <emma:emma xmlns:emma="http://www.w3.org/2003/04/emma" version="1.0">
          <emma:interpretation id="{BCC8B62F-0A86-424B-8EBD-9F6477D04847}" emma:medium="tactile" emma:mode="ink">
            <msink:context xmlns:msink="http://schemas.microsoft.com/ink/2010/main" type="paragraph" rotatedBoundingBox="5870,8531 15536,9483 15277,12110 5611,1115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92FD1CD-7866-4E3E-98FA-F332D6C9DF2A}" emma:medium="tactile" emma:mode="ink">
              <msink:context xmlns:msink="http://schemas.microsoft.com/ink/2010/main" type="line" rotatedBoundingBox="5870,8531 15536,9483 15277,12110 5611,11158">
                <msink:destinationLink direction="with" ref="{2D5C1CB2-FE6E-4912-9B03-F9720B49422A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0E764884-B532-4513-91EA-47E92B733825}" emma:medium="tactile" emma:mode="ink">
                <msink:context xmlns:msink="http://schemas.microsoft.com/ink/2010/main" type="inkWord" rotatedBoundingBox="6301,7760 10225,9426 9251,11720 5327,10055">
                  <msink:destinationLink direction="with" ref="{63D29932-4C4C-438B-90BF-E2AC09AF59FD}"/>
                </msink:context>
              </emma:interpretation>
              <emma:one-of disjunction-type="recognition" id="oneOf2">
                <emma:interpretation id="interp10" emma:lang="it-IT" emma:confidence="0">
                  <emma:literal>FI</emma:literal>
                </emma:interpretation>
                <emma:interpretation id="interp11" emma:lang="it-IT" emma:confidence="0">
                  <emma:literal>FUI</emma:literal>
                </emma:interpretation>
                <emma:interpretation id="interp12" emma:lang="it-IT" emma:confidence="0">
                  <emma:literal>NT</emma:literal>
                </emma:interpretation>
                <emma:interpretation id="interp13" emma:lang="it-IT" emma:confidence="0">
                  <emma:literal>FI,</emma:literal>
                </emma:interpretation>
                <emma:interpretation id="interp14" emma:lang="it-IT" emma:confidence="0">
                  <emma:literal>Pt</emma:literal>
                </emma:interpretation>
              </emma:one-of>
            </emma:emma>
          </inkml:annotationXML>
          <inkml:trace contextRef="#ctx0" brushRef="#br0" timeOffset="13148.1378">3221 6070 0,'288'-105'15,"104"105"-15,-51 26 16,25-26 15,1 0-15,0 0 0,-27 26 15,-78-26-31,-53 53 15,-51-27 1,-80 52 0,-26 1-1,-25 78 1,25 26 0,0 53-1,1 0 1,-1 52-1,-26 26 1,1-26 0,-27 0 15,0-78-31,0-53 16,0-53 15,-53-77-16,-25-158 1,78 131-16</inkml:trace>
          <inkml:trace contextRef="#ctx0" brushRef="#br0" timeOffset="14590.6236">3535 6698 0,'52'105'0,"-52"26"0,0-131 15</inkml:trace>
          <inkml:trace contextRef="#ctx0" brushRef="#br0" timeOffset="14264.901">3640 6541 0,'104'-26'16,"80"26"-16,25 26 0,53 26 16,0-25-1,-53-1 1,-52 0 0,-52-26-1,-52 0 16,-53 0-15,0 0 0,0 0-1,0 26 1,0 0 0,-27 1-1,54 25 1,-27-26-1,0 0 1,26-26 0,-26 0-1,0 0 1,0 0 0,-26-26-1,26 0 1,-27-26-1,27 52 1</inkml:trace>
          <inkml:trace contextRef="#ctx0" brushRef="#br0" timeOffset="13753.0512">4294 6698 0,'53'26'0,"-27"105"0,-26 79 15,0 52 1,-26-1-1,26-51 1,26-79 0,-26-79-1,0-52 1,0-52 0,-53-158-1,1-25 1,52 235-1</inkml:trace>
        </inkml:traceGroup>
        <inkml:traceGroup>
          <inkml:annotationXML>
            <emma:emma xmlns:emma="http://www.w3.org/2003/04/emma" version="1.0">
              <emma:interpretation id="{CFC2C8AF-3563-4FC3-B499-08349398D61B}" emma:medium="tactile" emma:mode="ink">
                <msink:context xmlns:msink="http://schemas.microsoft.com/ink/2010/main" type="inkWord" rotatedBoundingBox="9265,9090 12379,9080 12385,10891 9271,10902">
                  <msink:destinationLink direction="with" ref="{63D29932-4C4C-438B-90BF-E2AC09AF59FD}"/>
                </msink:context>
              </emma:interpretation>
              <emma:one-of disjunction-type="recognition" id="oneOf3">
                <emma:interpretation id="interp15" emma:lang="it-IT" emma:confidence="0">
                  <emma:literal>sta</emma:literal>
                </emma:interpretation>
                <emma:interpretation id="interp16" emma:lang="it-IT" emma:confidence="0">
                  <emma:literal>"Ta</emma:literal>
                </emma:interpretation>
                <emma:interpretation id="interp17" emma:lang="it-IT" emma:confidence="0">
                  <emma:literal>sto</emma:literal>
                </emma:interpretation>
                <emma:interpretation id="interp18" emma:lang="it-IT" emma:confidence="0">
                  <emma:literal>est</emma:literal>
                </emma:interpretation>
                <emma:interpretation id="interp19" emma:lang="it-IT" emma:confidence="0">
                  <emma:literal>Ata</emma:literal>
                </emma:interpretation>
              </emma:one-of>
            </emma:emma>
          </inkml:annotationXML>
          <inkml:trace contextRef="#ctx0" brushRef="#br0" timeOffset="16730.1166">9139 7772 0,'26'52'0,"-26"1"0,0-1 0,0-26 15,0 0 1,26-26 0,26-26-1,27-52 1,-27-27 0,1-26-1,25 52 1,-52 79 15,1 26-31,25 53 16,0 78-1,1 0 17,-27-26-17,0-183 1,-26 52-16</inkml:trace>
          <inkml:trace contextRef="#ctx0" brushRef="#br0" timeOffset="15164.5158">6651 7510 0,'52'0'16,"1"0"-16,51 0 0,27-26 0,26 52 16,-26-26-1,-26 26-15,-26-26 32,-53 26-17,-52-26 1,0 0-1,-1-26 1,27 0 0,0 26-1</inkml:trace>
          <inkml:trace contextRef="#ctx0" brushRef="#br0" timeOffset="16264.7986">7908 6410 0,'157'-78'15,"26"51"-15,79 27 0,26 27 32,-26 25-32,-52-26 15,-53 0 1,-79 1 0,-52-1 15,-78-26 0,-79 26-15,131-26-16</inkml:trace>
          <inkml:trace contextRef="#ctx0" brushRef="#br0" timeOffset="15552.2808">7463 7248 0,'52'26'0,"27"0"16,25 27-16,27-1 0,-52 1 15,-1 25 1,-78-52 0,0 53-1,-52-27 1,0 1-1,52-27 1,52-52 0,79-53-1,-131 79 1</inkml:trace>
          <inkml:trace contextRef="#ctx0" brushRef="#br0" timeOffset="15970.0972">8667 6620 0,'53'104'0,"-53"1"0,0 78 15,0 27 1,26 78 15,-26-52-15,0-105-1,0-53 1,0-52 0,0-52-1,-26-105 1,-27-78 0,-51-27-1,104 236 1</inkml:trace>
        </inkml:traceGroup>
        <inkml:traceGroup>
          <inkml:annotationXML>
            <emma:emma xmlns:emma="http://www.w3.org/2003/04/emma" version="1.0">
              <emma:interpretation id="{02FD0F30-8BB0-4E95-9E27-CB147F5DD973}" emma:medium="tactile" emma:mode="ink">
                <msink:context xmlns:msink="http://schemas.microsoft.com/ink/2010/main" type="inkWord" rotatedBoundingBox="13222,9873 15475,10095 15413,10726 13160,10504"/>
              </emma:interpretation>
              <emma:one-of disjunction-type="recognition" id="oneOf4">
                <emma:interpretation id="interp20" emma:lang="it-IT" emma:confidence="0">
                  <emma:literal>-</emma:literal>
                </emma:interpretation>
                <emma:interpretation id="interp21" emma:lang="it-IT" emma:confidence="0">
                  <emma:literal>.</emma:literal>
                </emma:interpretation>
                <emma:interpretation id="interp22" emma:lang="it-IT" emma:confidence="0">
                  <emma:literal>_</emma:literal>
                </emma:interpretation>
                <emma:interpretation id="interp23" emma:lang="it-IT" emma:confidence="0">
                  <emma:literal>v</emma:literal>
                </emma:interpretation>
                <emma:interpretation id="interp24" emma:lang="it-IT" emma:confidence="0">
                  <emma:literal>p</emma:literal>
                </emma:interpretation>
              </emma:one-of>
            </emma:emma>
          </inkml:annotationXML>
          <inkml:trace contextRef="#ctx0" brushRef="#br1" timeOffset="21574.2698">10579 7353 0,'26'26'0,"53"-26"15,25 26-15,53 0 0,27 1 0,51-1 16,1 0 0,0-26-1,-27 0 1,-78 26 0,-105-26-1,-26 0 1,-26 0-1,-52 26 17,-1-52-17,79-26 1,26-27 0,53 1-1,-27-1 1,27 105-1,-27 0 1,-26 1 0,131-1-1,0 52 1,-52-25 0,-52-1-1,-27 0 1,-52-25-1,-53 25 1,-52 27 0,26-27-1,1 27 1,77-53 0,132-105 15,52-26-16,-157 105 1</inkml:trace>
        </inkml:traceGroup>
      </inkml:traceGroup>
    </inkml:traceGroup>
  </inkml:traceGroup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6:55.11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3D29932-4C4C-438B-90BF-E2AC09AF59FD}" emma:medium="tactile" emma:mode="ink">
          <msink:context xmlns:msink="http://schemas.microsoft.com/ink/2010/main" type="inkDrawing" rotatedBoundingBox="5475,9025 9771,10918 8741,13255 4445,11362" semanticType="callout" shapeName="Other">
            <msink:sourceLink direction="with" ref="{0E764884-B532-4513-91EA-47E92B733825}"/>
            <msink:sourceLink direction="with" ref="{CFC2C8AF-3563-4FC3-B499-08349398D61B}"/>
          </msink:context>
        </emma:interpretation>
      </emma:emma>
    </inkml:annotationXML>
    <inkml:trace contextRef="#ctx0" brushRef="#br0">2854 6253 0,'79'26'0,"-53"131"0,-26 53 16,0 52-1,0-27 1,26 27 0,-26 26-1,0 26 1,-26 1 0,26 51-1,-26-156 1,26-105-1,26-53 1,-26-26 0,26-26-1,0 0 1,27-26 0,-1 26 15,26-105-16,53 105 1,27 0 0,77 0-1,79 26 1,53-26 0,26 0-1,26 0 1,0 27-1,-53-1 1,-51 26 0,-80 0-1,-130-25 1,-53-27 0,-78-53-1,-131-104 1,157 157-1</inkml:trace>
  </inkml:traceGroup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7:59.935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2D5C1CB2-FE6E-4912-9B03-F9720B49422A}" emma:medium="tactile" emma:mode="ink">
          <msink:context xmlns:msink="http://schemas.microsoft.com/ink/2010/main" type="inkDrawing" rotatedBoundingBox="11084,5159 32125,9937 29795,20197 8754,15419" semanticType="enclosure" shapeName="Other">
            <msink:sourceLink direction="with" ref="{292FD1CD-7866-4E3E-98FA-F332D6C9DF2A}"/>
            <msink:sourceLink direction="with" ref="{DD930294-69B2-486C-AA03-B47391507B9C}"/>
          </msink:context>
        </emma:interpretation>
      </emma:emma>
    </inkml:annotationXML>
    <inkml:trace contextRef="#ctx0" brushRef="#br0">396 945 0,'-27'0'0,"1"79"16,-26 25-16,-27 27 0,27 0 15,26 52 1,-27 27-1,27 26 1,0 52 15,0 26-15,26-26 0,26 0-1,-26 52 1,52-25-1,-25 25 1,25 0 0,27 1-1,25-27 1,-25 26 0,52-25-1,-26-27 1,25 0-1,1-53 1,0 1 0,26-26-1,27-1 1,-27-26 46,26 1-62,-26-27 0,53 0 32,-27 0-17,0 0 1,1-26 0,25 0 15,1 0-16,-1 0 1,1-26 0,25-1-1,1 1 1,26-26 0,0-1-1,-1 1 1,1-1-1,26 1 1,0-1 0,0-25-1,27-1 1,-1 27 15,0-53-15,0 26-1,1-26 1,25 27 0,0-27-1,27 26 1,-53-52 0,27 27-1,25-27 1,1 26-1,26-26 1,-27 0 0,1-26-1,26 52 1,-1-26 0,1 0-1,0 0 1,26 26-1,-26-26 1,26 0 15,0 26-15,-53-52 0,210 78-1,-183-25 1,26-1-1,-52 26 1,25-26 0,-25 0-1,0 1 1,-27-27 15,-26 26-15,27-26-1,-53-26 1,0-1 0,0-25-1,-26 0 1,-27-53 0,-25-26-1,-27-26 1,-52-26-1,-26-53 1,-27-52 0,-25-26-1,-53-27 1,-26-25 0,-27-27-1,-25 0 1,-1-26-1,-78 0 1,0 0 15,-53-26-15,27 78 0,-79-52-1,-52 1 1,0-1-1,-53 26 1,1 0 0,-53 26-1,0 27 1,0 0 0,-26 25-1,-53 80 1,-52-27-1,0 0 1,-26 52 0,-26 27-1,26 0 1,0 52 0,-27 26-1,27 0 16,26 27 1,1 26-32,-1-1 15,0 27 1,-26 26 0,0 26-1,26-26 1,0 53-1,-26-53 1,-27 0 0,27 0-1,-52 26 1,52-26 0,0 0-1,0 52 1,52 0-1,0 53 1,1 52 0,-1 79-1,524-236 1</inkml:trace>
  </inkml:traceGroup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8:17.105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1533564-3CB0-459A-A7FA-1F838FDBA053}" emma:medium="tactile" emma:mode="ink">
          <msink:context xmlns:msink="http://schemas.microsoft.com/ink/2010/main" type="writingRegion" rotatedBoundingBox="2613,-373 33667,2826 31938,19607 883,16406"/>
        </emma:interpretation>
      </emma:emma>
    </inkml:annotationXML>
    <inkml:traceGroup>
      <inkml:annotationXML>
        <emma:emma xmlns:emma="http://www.w3.org/2003/04/emma" version="1.0">
          <emma:interpretation id="{62770573-77DB-4C46-864B-EB19239ED83F}" emma:medium="tactile" emma:mode="ink">
            <msink:context xmlns:msink="http://schemas.microsoft.com/ink/2010/main" type="paragraph" rotatedBoundingBox="2398,1170 33490,2567 33294,6922 2202,55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1338868-44C0-4537-8839-66C4A5E222AF}" emma:medium="tactile" emma:mode="ink">
              <msink:context xmlns:msink="http://schemas.microsoft.com/ink/2010/main" type="inkBullet" rotatedBoundingBox="2363,1956 5756,2109 5610,5353 2217,5200"/>
            </emma:interpretation>
            <emma:one-of disjunction-type="recognition" id="oneOf0">
              <emma:interpretation id="interp0" emma:lang="it-IT" emma:confidence="0">
                <emma:literal>Tn</emma:literal>
              </emma:interpretation>
              <emma:interpretation id="interp1" emma:lang="it-IT" emma:confidence="0">
                <emma:literal>Tr.</emma:literal>
              </emma:interpretation>
              <emma:interpretation id="interp2" emma:lang="it-IT" emma:confidence="0">
                <emma:literal>Ti.</emma:literal>
              </emma:interpretation>
              <emma:interpretation id="interp3" emma:lang="it-IT" emma:confidence="0">
                <emma:literal>Tir</emma:literal>
              </emma:interpretation>
              <emma:interpretation id="interp4" emma:lang="it-IT" emma:confidence="0">
                <emma:literal>Ta.</emma:literal>
              </emma:interpretation>
            </emma:one-of>
          </emma:emma>
        </inkml:annotationXML>
        <inkml:trace contextRef="#ctx0" brushRef="#br0">0 74 0,'-26'-52'0,"157"52"16,131 26-16,131-26 16,52 26-1,0-26 1,-26-26-1,0 0 1,-131 0 0,-105 26-1,-104 0 1,-53 78 0,-131-78-1,105 0 1</inkml:trace>
        <inkml:trace contextRef="#ctx0" brushRef="#br0" timeOffset="-372.2544">1650 310 0,'-157'-157'0,"52"78"16,26 27 0,27 0-1,0 78 17,26-26-17,26 0 1,0 78-1,0 53 1,0 105 0,26 78-1,0 105 1,0 53 0,-26-27-1,-26-105 1,26-78-1,26-105 1,-26-78 0,0-79-1,-52-131 1,-1-105 0,-51-104-1,104 340 1</inkml:trace>
        <inkml:trace contextRef="#ctx0" brushRef="#br0" timeOffset="682.4664">2435 2405 0,'27'26'15,"-27"131"-15,-27 79 16,-25-27 0,26-104-1,52-26 1,-26-79-1,26 0 1,27-131 0,25-105-1,27 27 1,0 78 0,-27 52-1,1 79 1,-27 26-1,27 105 1,-27 53 0,-26-27-1,0-26 1,-26-27 0,0-78-1,0-26 16,27-104-31,51-132 32,-78 236-17</inkml:trace>
      </inkml:traceGroup>
      <inkml:traceGroup>
        <inkml:annotationXML>
          <emma:emma xmlns:emma="http://www.w3.org/2003/04/emma" version="1.0">
            <emma:interpretation id="{319EE48C-BA23-4642-BB7E-BF65B363E894}" emma:medium="tactile" emma:mode="ink">
              <msink:context xmlns:msink="http://schemas.microsoft.com/ink/2010/main" type="line" rotatedBoundingBox="6538,1356 33490,2567 33294,6922 6343,5711"/>
            </emma:interpretation>
          </emma:emma>
        </inkml:annotationXML>
        <inkml:traceGroup>
          <inkml:annotationXML>
            <emma:emma xmlns:emma="http://www.w3.org/2003/04/emma" version="1.0">
              <emma:interpretation id="{BCF7722B-1EA8-44FD-98F2-786C54D5A29F}" emma:medium="tactile" emma:mode="ink">
                <msink:context xmlns:msink="http://schemas.microsoft.com/ink/2010/main" type="inkWord" rotatedBoundingBox="6510,1990 18959,2549 18800,6097 6350,5538">
                  <msink:destinationLink direction="with" ref="{C681EEF7-5C6B-45B0-B429-DEDDD5A5CFA6}"/>
                </msink:context>
              </emma:interpretation>
              <emma:one-of disjunction-type="recognition" id="oneOf1">
                <emma:interpretation id="interp5" emma:lang="it-IT" emma:confidence="0">
                  <emma:literal>*Enron*</emma:literal>
                </emma:interpretation>
                <emma:interpretation id="interp6" emma:lang="it-IT" emma:confidence="0">
                  <emma:literal>*Entra*</emma:literal>
                </emma:interpretation>
                <emma:interpretation id="interp7" emma:lang="it-IT" emma:confidence="0">
                  <emma:literal>*Enila*</emma:literal>
                </emma:interpretation>
                <emma:interpretation id="interp8" emma:lang="it-IT" emma:confidence="0">
                  <emma:literal>*Enza*</emma:literal>
                </emma:interpretation>
                <emma:interpretation id="interp9" emma:lang="it-IT" emma:confidence="0">
                  <emma:literal>*Enpa*</emma:literal>
                </emma:interpretation>
              </emma:one-of>
            </emma:emma>
          </inkml:annotationXML>
          <inkml:trace contextRef="#ctx0" brushRef="#br0" timeOffset="1507.436">5080 1305 0,'-26'183'0,"-131"79"16,-26 26-1,-1-26 1,106-131 0,52-26-1,-1-79 1,27-78 0,27-132-1,25-77 1,-26-28-1,-52 54 1,-26 104 0,-1 157-1,53-26 1,53 52 0,-1 106 15,105 130-16,-26-79 1,0-26 0,0-26-1,-105-130 1,-26-27 0,-79-79-1,-78-78 1,-52 26-1,-27 0 1,27 105 15,104 52-15,79-26 0,52 0-1,131 0 1,131 0-1,26 0 1,-26 0 0,-104 0-1,-80 0 1,-51-26 0,-53-26-1,0-79 1,0 131-1</inkml:trace>
          <inkml:trace contextRef="#ctx0" brushRef="#br0" timeOffset="2127.86">6547 232 0,'78'26'0,"-26"157"15,-52 105-15,-52 105 31,26 157-15,26-184 0,26-78-1,53-52 1,-79-53 0,-53-52-1,-104-52 1,-52-53-1,-53 0 1,26-26 0,53 26-1,104-26 1,79 0 0,79 27-1,157-1 1,52 0-1,0 0 1,-53-26 0,-130 0 15,-53-26-15,-78-105-1,-79-52 1,105 183-1</inkml:trace>
          <inkml:trace contextRef="#ctx0" brushRef="#br0" timeOffset="2469.0932">5997 232 0,'262'-131'0,"-27"104"0,79 27 15,-52-26 1,79 26-1,-210 0 1,-79 0 0,-26 26-1,-78 53 1,-79 0 0,131-79-1</inkml:trace>
          <inkml:trace contextRef="#ctx0" brushRef="#br0" timeOffset="3169.0086">7384 2929 0,'27'26'0,"-1"79"0,-26 52 0,26 0 0,-26-52 32,0-27-17,0-52 1,0-26-1,0-26 1,52-131 0,27-26-1,52 26 1,-53 52 0,80 52 15,-28 53-16,-25 79 1,-26 26 0,-53 78-1,0-52 1,-26 0 0,0-53-1,0-51 1,0-54-1,53-130 1,-53 157 15</inkml:trace>
          <inkml:trace contextRef="#ctx0" brushRef="#br0" timeOffset="3665.3478">9060 1672 0,'157'0'0,"1"0"16,25-26-16,0-1 15,-52 27 1,-52-26 0,-53 52-1,-79 1 1,-130 25-1,-26 0 17,209-52-32</inkml:trace>
          <inkml:trace contextRef="#ctx0" brushRef="#br0" timeOffset="3820.4538">9087 2274 0,'366'26'0,"-156"0"0,-27-26 16,-131-52 31,-52 52-47</inkml:trace>
          <inkml:trace contextRef="#ctx0" brushRef="#br0" timeOffset="7973.4158">12753 1174 0,'52'-78'16,"53"25"-16,-53 27 0,0-26 15,1 26-15,-27-27 32,-52 27-17,26-26 1,-79-1 0,-26 27-1,-78 26 1,-53 79-1,-52 52 1,53 26 0,-27 52-1,79 53 17,26-26-32,78 26 15,27-1 1,78 1-1,52-52 1,53-53 0,53-52-1,77-53 1,1-52 0,0-79 15,-79 27-16,-52 0 1,-78 25 0,-27 27-1,-26 0 1,-26 0 0,-27-52-1,53 0 16,0 52-15</inkml:trace>
          <inkml:trace contextRef="#ctx0" brushRef="#br0" timeOffset="8547.308">13407 2457 0,'79'79'0,"-53"78"15,0 26-15,-52 27 16,0-106-1,26-51 1,0-53 0,26 0-1,0-79 1,79-104 0,0 26-1,-1 26 16,1 79-15,-26 25 0,-27 54-1,27 77 1,-27 53 0,-26-26-1,0 0 1,0-52-1,1-53 1,-27-26 0,0 0-1,-53-79 1,1-104 0,52 183-1</inkml:trace>
          <inkml:trace contextRef="#ctx0" brushRef="#br0" timeOffset="9741.6242">16209 1384 0,'-262'497'0,"53"-235"16,25 0-1,106-131 1,-1-26-1,79-79 1,0-26 15,0-79-15,26-104 0,1-79-1,-27 26 1,-27 27-1,1 104 1,0 105 0,26 0-1,52 79 1,27 78 0,26 52-1,-1 1 16,1-27-15,-26-52 0,26-26-1,-53-79 1,-52 0 0,-26-78-1,-105-79 1,0-52-1,-52 25 1,-27 54 0,27 104-1,104 52 1,79-26 0,53-26-1,130 26 1,79-26-1,26 27 1,-26-27 15,-79 0-15,-78 26 0,-53-26-1,-52 0 1,0-26-1,-26-53 1,26-26 0,0 105-1</inkml:trace>
        </inkml:traceGroup>
        <inkml:traceGroup>
          <inkml:annotationXML>
            <emma:emma xmlns:emma="http://www.w3.org/2003/04/emma" version="1.0">
              <emma:interpretation id="{7DE0CFA3-1682-4104-8224-B13F92D39CBC}" emma:medium="tactile" emma:mode="ink">
                <msink:context xmlns:msink="http://schemas.microsoft.com/ink/2010/main" type="inkWord" rotatedBoundingBox="19823,2954 22874,3091 22751,5839 19699,5701">
                  <msink:destinationLink direction="with" ref="{C681EEF7-5C6B-45B0-B429-DEDDD5A5CFA6}"/>
                </msink:context>
              </emma:interpretation>
              <emma:one-of disjunction-type="recognition" id="oneOf2">
                <emma:interpretation id="interp10" emma:lang="it-IT" emma:confidence="0">
                  <emma:literal>w.</emma:literal>
                </emma:interpretation>
                <emma:interpretation id="interp11" emma:lang="it-IT" emma:confidence="0">
                  <emma:literal>Wrn</emma:literal>
                </emma:interpretation>
                <emma:interpretation id="interp12" emma:lang="it-IT" emma:confidence="0">
                  <emma:literal>Wind</emma:literal>
                </emma:interpretation>
                <emma:interpretation id="interp13" emma:lang="it-IT" emma:confidence="0">
                  <emma:literal>Wim.</emma:literal>
                </emma:interpretation>
                <emma:interpretation id="interp14" emma:lang="it-IT" emma:confidence="0">
                  <emma:literal>Vn</emma:literal>
                </emma:interpretation>
              </emma:one-of>
            </emma:emma>
          </inkml:annotationXML>
          <inkml:trace contextRef="#ctx0" brushRef="#br0" timeOffset="10672.2602">17492 1174 0,'52'79'0,"-52"52"0,-26 104 15,-26 80 1,-27 25 15,53 27-15,131-106 0,-27-182-1,1-53 16,0-78-31,52-131 16,-27-53 0,-25-26 15,-53 53-15,0 78-16,-26 52 15,0 79 16,0 26-15,53 131 0,-1 53-1,53-1 1,-1 1 0,27-53-1,26-26 1,-26-53-1,27-51 1,-54-80 0,-51-104-1,-27-79 1,-79-52 0,-104 0-1,0 0 1,0 53-1,79 78 1,51 26 0,80 26 15,130 26-15,53 27-1,78 26 1,-52 26-1,-79 0 1,-78 0 0,-27 26-1,-25 52 1,-79 1 0,26-79-1</inkml:trace>
          <inkml:trace contextRef="#ctx0" brushRef="#br0" timeOffset="11212.2222">19508 2955 0,'79'-26'15,"-27"52"-15,-52 79 0,-26 52 0,0 78 16,52-130-1,0-79 1,27-52 0,-1-105-1,53-52 1,0 26 0,-27 104-1,1 27 1,-1 79-1,27 77 1,-79 54 0,0-27-1,1-26 1,-54-53 15,-51-104-15,-27-52-1,105 78 1</inkml:trace>
        </inkml:traceGroup>
        <inkml:traceGroup>
          <inkml:annotationXML>
            <emma:emma xmlns:emma="http://www.w3.org/2003/04/emma" version="1.0">
              <emma:interpretation id="{5C6B5A8B-64AC-467B-8935-C4C1141AE8D4}" emma:medium="tactile" emma:mode="ink">
                <msink:context xmlns:msink="http://schemas.microsoft.com/ink/2010/main" type="inkWord" rotatedBoundingBox="24332,2156 33490,2567 33294,6922 24136,6511"/>
              </emma:interpretation>
              <emma:one-of disjunction-type="recognition" id="oneOf3">
                <emma:interpretation id="interp15" emma:lang="it-IT" emma:confidence="0">
                  <emma:literal>*Jinan</emma:literal>
                </emma:interpretation>
                <emma:interpretation id="interp16" emma:lang="it-IT" emma:confidence="0">
                  <emma:literal>Erice</emma:literal>
                </emma:interpretation>
                <emma:interpretation id="interp17" emma:lang="it-IT" emma:confidence="0">
                  <emma:literal>triti</emma:literal>
                </emma:interpretation>
                <emma:interpretation id="interp18" emma:lang="it-IT" emma:confidence="0">
                  <emma:literal>-testi</emma:literal>
                </emma:interpretation>
                <emma:interpretation id="interp19" emma:lang="it-IT" emma:confidence="0">
                  <emma:literal>*Inca</emma:literal>
                </emma:interpretation>
              </emma:one-of>
            </emma:emma>
          </inkml:annotationXML>
          <inkml:trace contextRef="#ctx0" brushRef="#br0" timeOffset="15699.632">25636 415 0,'131'-79'0,"-79"132"0,-52 182 16,0 106-16,-78 78 31,51 0-31,27-27 16,0-51 0,53-53 15,-27-52-31,-52-79 15,-105-53 17,-79-51-32,-78-27 15,-52 0 17,78 27-17,53-1 1,130-26-1,79 0 1,157 0 0,131-26-1,53 27 17,-1-1-32,-104-26 15,-79 26 16,-79-26-31,-78-52 16,-78-105 0,78 157-1</inkml:trace>
          <inkml:trace contextRef="#ctx0" brushRef="#br0" timeOffset="16116.479">24955 415 0,'314'-131'0,"-52"131"15,78 0 1,27 0 0,-53 0-1,-78 0 16,-53 0-15,-157 26 0,-104 105-1,-79 0 17,157-131-32</inkml:trace>
          <inkml:trace contextRef="#ctx0" brushRef="#br0" timeOffset="16736.903">26448 3479 0,'26'26'0,"26"183"15,-52 27-15,-26-27 16,26-52 0,0-78-1,0-53 1,26-26 0,-26-52 15,79-105-16,-1-53 1,53 79 0,-26 79-1,0 78 17,-27 27-32,1 104 31,-27 26-31,-52 26 15,-26-78 1,26-78 0,-26-27-1,52-157 1,53-79 0,-79 210-1</inkml:trace>
          <inkml:trace contextRef="#ctx0" brushRef="#br0" timeOffset="17109.1574">27495 2117 0,'131'-26'0,"26"26"15,131 0 16,-26 0-31,-131 0 16,-79 26 0,-52-26-1,-105 78 1,-78-25 0,183-53-1</inkml:trace>
          <inkml:trace contextRef="#ctx0" brushRef="#br0" timeOffset="17326.3058">27626 2824 0,'236'26'16,"-1"26"-16,1-25 0,-105 25 15,-53-26 17,-78-52-17,0 26 1</inkml:trace>
          <inkml:trace contextRef="#ctx0" brushRef="#br0" timeOffset="18382.965">30218 1881 0,'53'-26'0,"-27"0"0,-26 26 0,-26-26 15,-27 26-15,-25 0 0,-27 26 0,-26 26 47,-576 577-31,602-420-16,79-26 15,52 1 1,53-27 0,52-52-1,52-53 1,0-26 0,1-26-1,-1-26 16,-78 26-15,-27-26 15,-25 26-31,-53 0 16,-53-26 0,-25-1-1,25-25 1,53 52-1</inkml:trace>
          <inkml:trace contextRef="#ctx0" brushRef="#br0" timeOffset="18848.283">30402 3190 0,'131'27'0,"-105"51"0,-26 27 16,0 26-16,0 0 16,0-53-1,0-25 1,0-53-1,26-26 1,26-27 0,1-52-1,-1 1 1,0 78 0,-25-1-1,-27 54 1,26 51-1,0 27 1,26 26 15,-26-26-15,-26-27 0,0-78-1</inkml:trace>
          <inkml:trace contextRef="#ctx0" brushRef="#br0" timeOffset="14350.2098">23017 1672 0,'-52'104'0,"-27"80"0,-52 51 16,-52 27-1,-26 0 1,52-26 0,78-131-1,27-53 1,25-26-1,54-104 1,25-158 0,-52 236 15</inkml:trace>
          <inkml:trace contextRef="#ctx0" brushRef="#br0" timeOffset="14644.9112">21996 1803 0,'105'104'16,"26"106"-16,26 52 0,0 26 31,0-53-15,-26-51-1,0-80 1,-53-51 0,-78-27-1,-52-26 1,-79-131 0,-52-26-1,183 157 1</inkml:trace>
          <inkml:trace contextRef="#ctx0" brushRef="#br0" timeOffset="14939.6126">21839 2536 0,'183'-26'0,"79"-1"0,26 54 16,0 25-1,-26-26 1,-105-26 0,-78 0-1,-79-26 1,-79-53 15,79 79-15</inkml:trace>
        </inkml:traceGroup>
      </inkml:traceGroup>
    </inkml:traceGroup>
    <inkml:traceGroup>
      <inkml:annotationXML>
        <emma:emma xmlns:emma="http://www.w3.org/2003/04/emma" version="1.0">
          <emma:interpretation id="{42C54B35-39EA-424F-98F8-C64D7BA88581}" emma:medium="tactile" emma:mode="ink">
            <msink:context xmlns:msink="http://schemas.microsoft.com/ink/2010/main" type="paragraph" rotatedBoundingBox="16480,6923 26863,8936 26282,11937 15898,9924" alignmentLevel="3"/>
          </emma:interpretation>
        </emma:emma>
      </inkml:annotationXML>
      <inkml:traceGroup>
        <inkml:annotationXML>
          <emma:emma xmlns:emma="http://www.w3.org/2003/04/emma" version="1.0">
            <emma:interpretation id="{E0A21DE1-9016-416B-9AD7-F42C39710752}" emma:medium="tactile" emma:mode="ink">
              <msink:context xmlns:msink="http://schemas.microsoft.com/ink/2010/main" type="line" rotatedBoundingBox="16480,6923 26863,8936 26282,11937 15898,9924"/>
            </emma:interpretation>
          </emma:emma>
        </inkml:annotationXML>
        <inkml:traceGroup>
          <inkml:annotationXML>
            <emma:emma xmlns:emma="http://www.w3.org/2003/04/emma" version="1.0">
              <emma:interpretation id="{E4C1462D-AD23-49CC-A9F2-D4347EE6E6E5}" emma:medium="tactile" emma:mode="ink">
                <msink:context xmlns:msink="http://schemas.microsoft.com/ink/2010/main" type="inkWord" rotatedBoundingBox="16298,7862 18859,8359 18460,10421 15898,9924"/>
              </emma:interpretation>
              <emma:one-of disjunction-type="recognition" id="oneOf4">
                <emma:interpretation id="interp20" emma:lang="it-IT" emma:confidence="0">
                  <emma:literal>Tn</emma:literal>
                </emma:interpretation>
                <emma:interpretation id="interp21" emma:lang="it-IT" emma:confidence="0">
                  <emma:literal>Ta</emma:literal>
                </emma:interpretation>
                <emma:interpretation id="interp22" emma:lang="it-IT" emma:confidence="0">
                  <emma:literal>T.</emma:literal>
                </emma:interpretation>
                <emma:interpretation id="interp23" emma:lang="it-IT" emma:confidence="0">
                  <emma:literal>Jn</emma:literal>
                </emma:interpretation>
                <emma:interpretation id="interp24" emma:lang="it-IT" emma:confidence="0">
                  <emma:literal>t.</emma:literal>
                </emma:interpretation>
              </emma:one-of>
            </emma:emma>
          </inkml:annotationXML>
          <inkml:trace contextRef="#ctx0" brushRef="#br0" timeOffset="12840.8352">13852 6097 0,'105'-78'0,"52"51"16,79 27-16,78 27 15,0-1 1,1 0 0,-27 0-1,-105 0 1,-105 0 0,-51 1-1,-80 25 1,-52-26 15,105-26-15</inkml:trace>
          <inkml:trace contextRef="#ctx0" brushRef="#br0" timeOffset="12546.1338">14900 6176 0,'0'157'0,"0"26"15,0 79-15,-53 52 16,1 0 0,78-78-1,-26-79 16,26-78-15,-26-53-16,-26-52 31,0-158-15,-79-77 0,1-54-1,104 315 1</inkml:trace>
          <inkml:trace contextRef="#ctx0" brushRef="#br0" timeOffset="13279.9784">15371 7773 0,'79'131'0,"-79"-26"15,0-1 1,0-104 0,26 0-1,26-78 1,53-53 0,0 0-1,-27 52 1,-25 53-1,-1 52 1,0 79 0,1 52-1,-53 53 1,26-79 0,0-105-1,-26-26 1</inkml:trace>
        </inkml:traceGroup>
        <inkml:traceGroup>
          <inkml:annotationXML>
            <emma:emma xmlns:emma="http://www.w3.org/2003/04/emma" version="1.0">
              <emma:interpretation id="{0FE11A6A-2C9D-4201-9A19-6523564D675F}" emma:medium="tactile" emma:mode="ink">
                <msink:context xmlns:msink="http://schemas.microsoft.com/ink/2010/main" type="inkWord" rotatedBoundingBox="23390,8263 26863,8936 26341,11632 22867,10959"/>
              </emma:interpretation>
              <emma:one-of disjunction-type="recognition" id="oneOf5">
                <emma:interpretation id="interp25" emma:lang="it-IT" emma:confidence="0">
                  <emma:literal>Sn</emma:literal>
                </emma:interpretation>
                <emma:interpretation id="interp26" emma:lang="it-IT" emma:confidence="0">
                  <emma:literal>Sir</emma:literal>
                </emma:interpretation>
                <emma:interpretation id="interp27" emma:lang="it-IT" emma:confidence="0">
                  <emma:literal>sn</emma:literal>
                </emma:interpretation>
                <emma:interpretation id="interp28" emma:lang="it-IT" emma:confidence="0">
                  <emma:literal>Sii</emma:literal>
                </emma:interpretation>
                <emma:interpretation id="interp29" emma:lang="it-IT" emma:confidence="0">
                  <emma:literal>Sin</emma:literal>
                </emma:interpretation>
              </emma:one-of>
            </emma:emma>
          </inkml:annotationXML>
          <inkml:trace contextRef="#ctx0" brushRef="#br1" timeOffset="100836.8522">22415 6438 0,'-183'26'16,"-27"52"-16,27 53 0,0 26 15,52 27 1,78 25 15,80 27-15,77-1-1,27 27 1,53 0 0,-80-79-1,-25 1 1,-79-27-1,-105-52 1,-78-27 0,-79-52 15,-26 1 0,-26-54-31,78-51 16,79 25-1,105 1 17,78 0-17,157-27 1,105 1 0,53 51 15,-53 1-16,-79 26 1,-104-52 0,-53 26 15,-52 26-31</inkml:trace>
          <inkml:trace contextRef="#ctx0" brushRef="#br1" timeOffset="101381.4102">22913 8375 0,'52'184'0,"-52"-27"16,0 0 0,0 0-1,0-79 1,26-25 0,0-53-1,1-26 1,77-131-1,27-79 1,0 53 0,-26 104-1,-27 27 1,1 78 15,0 52-31,-1 79 16,-25 27 15,-1 78-15,0-105-1,-52-53 1,-26-77 0,26-27-1</inkml:trace>
        </inkml:traceGroup>
      </inkml:traceGroup>
    </inkml:traceGroup>
    <inkml:traceGroup>
      <inkml:annotationXML>
        <emma:emma xmlns:emma="http://www.w3.org/2003/04/emma" version="1.0">
          <emma:interpretation id="{D29D2D9F-A6A3-44E5-A247-6921976DD2E5}" emma:medium="tactile" emma:mode="ink">
            <msink:context xmlns:msink="http://schemas.microsoft.com/ink/2010/main" type="paragraph" rotatedBoundingBox="6760,9952 27692,12110 26972,19095 6040,1693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94293E4-7AA7-4680-BD0A-A4396CDC802C}" emma:medium="tactile" emma:mode="ink">
              <msink:context xmlns:msink="http://schemas.microsoft.com/ink/2010/main" type="line" rotatedBoundingBox="6760,9952 27692,12110 27266,16249 6334,14091"/>
            </emma:interpretation>
          </emma:emma>
        </inkml:annotationXML>
        <inkml:traceGroup>
          <inkml:annotationXML>
            <emma:emma xmlns:emma="http://www.w3.org/2003/04/emma" version="1.0">
              <emma:interpretation id="{4A027B63-B875-454E-B7E2-96D90F912012}" emma:medium="tactile" emma:mode="ink">
                <msink:context xmlns:msink="http://schemas.microsoft.com/ink/2010/main" type="inkWord" rotatedBoundingBox="6723,10308 14715,11131 14325,14915 6334,14091"/>
              </emma:interpretation>
              <emma:one-of disjunction-type="recognition" id="oneOf6">
                <emma:interpretation id="interp30" emma:lang="it-IT" emma:confidence="0">
                  <emma:literal>una,</emma:literal>
                </emma:interpretation>
                <emma:interpretation id="interp31" emma:lang="it-IT" emma:confidence="0">
                  <emma:literal>Walt</emma:literal>
                </emma:interpretation>
                <emma:interpretation id="interp32" emma:lang="it-IT" emma:confidence="0">
                  <emma:literal>Wnit</emma:literal>
                </emma:interpretation>
                <emma:interpretation id="interp33" emma:lang="it-IT" emma:confidence="0">
                  <emma:literal>Wnlt</emma:literal>
                </emma:interpretation>
                <emma:interpretation id="interp34" emma:lang="it-IT" emma:confidence="0">
                  <emma:literal>Wuxi</emma:literal>
                </emma:interpretation>
              </emma:one-of>
            </emma:emma>
          </inkml:annotationXML>
          <inkml:trace contextRef="#ctx0" brushRef="#br0" timeOffset="107416.2778">4321 8611 0,'0'105'0,"-52"130"0,25 80 15,-25 104 1,26 26 0,52-26-1,26-27 16,53-77-31,26-106 16,52-104 0,27-157-1,52-184 1,-79-131 0,0-26-1,-104-26 1,-53 79-1,-26 104 1,-26 105 0,0 105 31,52 79-47,-26 156 0,52 158 31,1 52-16,104 0 1,26-27 0,26-103-1,27-132 1,0-131 0,-27-131-1,-25-157 1,-80-157-1,-104-26 1,-131-26 0,-52 78-1,-26 26 1,52 106 15,130 77-31,80 53 16,130 27-1,157 77 1,53 27 0,0 53 15,-79-27-15,-157 26-1,-78-26 1,-105 53-1,-27-79 1,53 0 0</inkml:trace>
          <inkml:trace contextRef="#ctx0" brushRef="#br0" timeOffset="108052.2418">8065 10784 0,'105'26'0,"-79"79"0,1 105 0,-54 104 16,1 53 0,26-53-1,0-79 16,53-156-15,-27-79 15,26-105-31,105-235 16,0-79 0,27 105 15,-1 78-16,-26 236 1,-52 131 0,-27 131-1,1 78 1,-27-26 0,-26-78-1,1-53 1,-27-130-1,26-132 17,79-183-17,-105 262-15</inkml:trace>
          <inkml:trace contextRef="#ctx0" brushRef="#br0" timeOffset="108472.3294">11993 9737 0,'-26'236'0,"-131"-1"31,-183 184-15,156-105 0,27 1-1,52-27 1,27-79-1,52-52 1,-1-104 0,27-132-1,53-183 1,-1-104 0,-52 366-1</inkml:trace>
          <inkml:trace contextRef="#ctx0" brushRef="#br0" timeOffset="108985.7698">10789 9815 0,'209'262'0,"-52"26"15,0 79 16,27 0-31,-27-27 16,0-52 0,-78-131 15,-53-131-15,-105-130-1,-130-315 1,-53 78-1,-52 53 1,26 79 0,52 156-1,157 79 17,106 1-17,156 25 1,131 27-1,53-1 1,-27-26 0,-52 1-1,-131-53 1,-131-53 0,-104-25-1,78 78 1</inkml:trace>
        </inkml:traceGroup>
        <inkml:traceGroup>
          <inkml:annotationXML>
            <emma:emma xmlns:emma="http://www.w3.org/2003/04/emma" version="1.0">
              <emma:interpretation id="{430094E0-9169-4DFD-A3D8-8A3CEA7B357C}" emma:medium="tactile" emma:mode="ink">
                <msink:context xmlns:msink="http://schemas.microsoft.com/ink/2010/main" type="inkWord" rotatedBoundingBox="16179,10923 22183,11542 21762,15628 15758,15009"/>
              </emma:interpretation>
              <emma:one-of disjunction-type="recognition" id="oneOf7">
                <emma:interpretation id="interp35" emma:lang="it-IT" emma:confidence="0">
                  <emma:literal>Ina</emma:literal>
                </emma:interpretation>
                <emma:interpretation id="interp36" emma:lang="it-IT" emma:confidence="0">
                  <emma:literal>Int</emma:literal>
                </emma:interpretation>
                <emma:interpretation id="interp37" emma:lang="it-IT" emma:confidence="0">
                  <emma:literal>In"</emma:literal>
                </emma:interpretation>
                <emma:interpretation id="interp38" emma:lang="it-IT" emma:confidence="0">
                  <emma:literal>Iri</emma:literal>
                </emma:interpretation>
                <emma:interpretation id="interp39" emma:lang="it-IT" emma:confidence="0">
                  <emma:literal>Int.</emma:literal>
                </emma:interpretation>
              </emma:one-of>
            </emma:emma>
          </inkml:annotationXML>
          <inkml:trace contextRef="#ctx0" brushRef="#br0" timeOffset="111129.9662">13774 9056 0,'445'-131'0,"-105"131"15,1 26 1,-53 1 0,-79-1-1,-104-26 1,-79 26 0,-26-52-1,-104 78 1,25-52-1,79 0 1</inkml:trace>
          <inkml:trace contextRef="#ctx0" brushRef="#br0" timeOffset="110756.555">14586 9056 0,'26'52'0,"-26"79"0,0 105 15,0 52 16,26 52-31,53 1 16,-27 25 0,0-25-1,1-53 1,-79-52 0,-53-53-1,-104-78 1,-79-79-1,0-26 17,0 0-17,105 26 1,78-26 0,79 26-1,131 53 1,157 52-1,105-27 1,-26 27 0,-53-26-1,-157-79 1,-131-26 15,-78-104-15,-105-80-1,157 184 1</inkml:trace>
          <inkml:trace contextRef="#ctx0" brushRef="#br0" timeOffset="111752.3182">16235 11963 0,'157'52'0,"-78"27"16,0 25-16,-79 80 15,-53 51 1,1-25 0,-1-1-1,27-78 1,26-78-1,26-53 1,79-105 15,26-105-15,0-25 0,-26 51-1,0 53 1,-53 105-1,-26 52 1,26 105 0,1 79-1,25 52 1,-25-53 0,-1-104-1,1-79 1,77-183-1,-130 157 1</inkml:trace>
          <inkml:trace contextRef="#ctx0" brushRef="#br0" timeOffset="112327.9938">18330 11648 0,'367'0'0,"-105"27"16,-27-27 0,-51 0-1,-80 26 1,-25 0 0,-79-26-1</inkml:trace>
          <inkml:trace contextRef="#ctx0" brushRef="#br0" timeOffset="112110.1706">18540 11099 0,'419'-27'0,"-210"27"15,1-52 1,-53 52 0,-79 0-1,-52 0 1,-52 0 0,-105 52-1,-52-52 1,183 0-1</inkml:trace>
        </inkml:traceGroup>
        <inkml:traceGroup>
          <inkml:annotationXML>
            <emma:emma xmlns:emma="http://www.w3.org/2003/04/emma" version="1.0">
              <emma:interpretation id="{1DDE08F8-A28C-49E1-88B0-FDBAABE47D7F}" emma:medium="tactile" emma:mode="ink">
                <msink:context xmlns:msink="http://schemas.microsoft.com/ink/2010/main" type="inkWord" rotatedBoundingBox="23854,12271 27636,12661 27310,15815 23529,15425"/>
              </emma:interpretation>
              <emma:one-of disjunction-type="recognition" id="oneOf8">
                <emma:interpretation id="interp40" emma:lang="it-IT" emma:confidence="0">
                  <emma:literal>Sn</emma:literal>
                </emma:interpretation>
                <emma:interpretation id="interp41" emma:lang="it-IT" emma:confidence="0">
                  <emma:literal>sn</emma:literal>
                </emma:interpretation>
                <emma:interpretation id="interp42" emma:lang="it-IT" emma:confidence="0">
                  <emma:literal>Su</emma:literal>
                </emma:interpretation>
                <emma:interpretation id="interp43" emma:lang="it-IT" emma:confidence="0">
                  <emma:literal>SN</emma:literal>
                </emma:interpretation>
                <emma:interpretation id="interp44" emma:lang="it-IT" emma:confidence="0">
                  <emma:literal>Sm</emma:literal>
                </emma:interpretation>
              </emma:one-of>
            </emma:emma>
          </inkml:annotationXML>
          <inkml:trace contextRef="#ctx0" brushRef="#br0" timeOffset="113700.0846">22651 10339 0,'-26'-26'0,"-27"0"0,1 26 0,26 26 15,-27-26-15,27 0 0,-26 0 0,26 0 16,-1 26-16,1-26 16,-26 0-1,-1 0 1,-25 0 0,-27 0-1,-26 0 1,0 53-1,0 25 1,27 1 0,25 52-1,79 26 1,52 0 0,79 52-1,79 27 16,78 26-15,52 78 0,-52-26-1,-104-52 1,-80-52 0,-104-79-1,-131-53 1,-104-78-1,-27-26 1,-52-26 0,26-53-1,0 26 1,131 27 0,104 26-1,79 26 16,210 0-31,131 0 16,-53 26 0,-52-26-1,-79-52 1,-183 52 15</inkml:trace>
          <inkml:trace contextRef="#ctx0" brushRef="#br0" timeOffset="114182.4074">23620 12486 0,'209'105'15,"-156"0"-15,-80 26 0,-51 0 16,52 0 0,26-27 15,0-51-16,52-79 1,53-53 0,52-52-1,-26-26 1,0 78 0,0 53-1,26 131 1,-53 52 15,54 210-31,-132-132 16,0-130 15,-26-105-31</inkml:trace>
        </inkml:traceGroup>
      </inkml:traceGroup>
      <inkml:traceGroup>
        <inkml:annotationXML>
          <emma:emma xmlns:emma="http://www.w3.org/2003/04/emma" version="1.0">
            <emma:interpretation id="{7B35ABA2-FF4F-47F3-8934-2B38DE1EAE91}" emma:medium="tactile" emma:mode="ink">
              <msink:context xmlns:msink="http://schemas.microsoft.com/ink/2010/main" type="line" rotatedBoundingBox="16114,14534 20361,16718 19061,19247 14814,17064"/>
            </emma:interpretation>
          </emma:emma>
        </inkml:annotationXML>
        <inkml:traceGroup>
          <inkml:annotationXML>
            <emma:emma xmlns:emma="http://www.w3.org/2003/04/emma" version="1.0">
              <emma:interpretation id="{1EB3D507-73E8-4ADA-84ED-1D27C6582628}" emma:medium="tactile" emma:mode="ink">
                <msink:context xmlns:msink="http://schemas.microsoft.com/ink/2010/main" type="inkWord" rotatedBoundingBox="16114,14534 20361,16718 19061,19247 14814,17064"/>
              </emma:interpretation>
              <emma:one-of disjunction-type="recognition" id="oneOf9">
                <emma:interpretation id="interp45" emma:lang="it-IT" emma:confidence="0">
                  <emma:literal>tu</emma:literal>
                </emma:interpretation>
                <emma:interpretation id="interp46" emma:lang="it-IT" emma:confidence="0">
                  <emma:literal>tir</emma:literal>
                </emma:interpretation>
                <emma:interpretation id="interp47" emma:lang="it-IT" emma:confidence="0">
                  <emma:literal>in</emma:literal>
                </emma:interpretation>
                <emma:interpretation id="interp48" emma:lang="it-IT" emma:confidence="0">
                  <emma:literal>tuo</emma:literal>
                </emma:interpretation>
                <emma:interpretation id="interp49" emma:lang="it-IT" emma:confidence="0">
                  <emma:literal>tr</emma:literal>
                </emma:interpretation>
              </emma:one-of>
            </emma:emma>
          </inkml:annotationXML>
          <inkml:trace contextRef="#ctx0" brushRef="#br1" timeOffset="172626.0962">13303 13272 0,'366'-26'0,"-25"26"0,51 26 15,27 26 1,-52 27 0,-53-1-1,-104-25 1,-106-79 15,-104 26-15</inkml:trace>
          <inkml:trace contextRef="#ctx0" brushRef="#br1" timeOffset="172330.479">13303 13377 0,'-27'104'15,"27"80"-15,-26 104 0,26 78 32,26-25-32,27-1 15,25-26 16,53-130-15,0-80 0,26-77-1,53-158 1,-1-105 0,-78-26-1,-26 0 1,-79 53-1,-26 78 1,26 79 0,-52 52-1,26 78 1,0 184 0,52 26-1,27 52 1,26-52-1,52-52 1,26-105 0,0-105 15,1-157-15,-79-157-1,-79 0 1,-79-26-1,-25 26 1,25 52 0,53 105 15,27 79-31,104 52 16,78 26-1,53 79 1,0-27-1,-79 1 1,-78-53 0,-105-26-1,-131-105 17,-79-25-32,210 130 31</inkml:trace>
          <inkml:trace contextRef="#ctx0" brushRef="#br1" timeOffset="173709.3754">16419 15157 0,'26'0'0,"0"26"0,-26 105 16,-52 0-16,52 26 0,-79-52 16,79 26-1,26-26 1,-26-79 0,26-26-1,-26-26 1,53-105-1,-27-26 1,0 0 0,0 26-1,1 52 1,25 53 15,53 52-31,-1 53 16,27 104 15,0 27-15,-52-1-1,-27-52 1,-104-52 0,52-210-1,0 105 1</inkml:trace>
        </inkml:traceGroup>
      </inkml:traceGroup>
    </inkml:traceGroup>
  </inkml:traceGroup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8:29.10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681EEF7-5C6B-45B0-B429-DEDDD5A5CFA6}" emma:medium="tactile" emma:mode="ink">
          <msink:context xmlns:msink="http://schemas.microsoft.com/ink/2010/main" type="inkDrawing" rotatedBoundingBox="13538,6793 22258,6961 22256,7045 13536,6878" semanticType="underline" shapeName="Other">
            <msink:sourceLink direction="with" ref="{D44CCBA1-ECFE-477B-8C7E-F2E093686610}"/>
            <msink:sourceLink direction="with" ref="{7DE0CFA3-1682-4104-8224-B13F92D39CBC}"/>
            <msink:sourceLink direction="with" ref="{BCF7722B-1EA8-44FD-98F2-786C54D5A29F}"/>
          </msink:context>
        </emma:interpretation>
      </emma:emma>
    </inkml:annotationXML>
    <inkml:trace contextRef="#ctx0" brushRef="#br0">0 11 0,'105'-27'15,"78"27"-15,53 0 0,78 27 16,27-27 15,51 0-15,80 26-1,51-26 1,27 26 0,53-26-1,-1 0 1,26 0 0,-25 0-1,-1 0 1,-26 26-1,-26-26 1,-105 26 0,-78 1-1,-53-1 1,-131 0 15,-78-26-31,-79-26 31,-52 26-15,-184-26-16,-25-1 31,235 27-15</inkml:trace>
  </inkml:traceGroup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8:55.36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2458 186 0,'-157'-105'0,"0"79"0,-26 52 16,-53 53 0,0 52-1,-52 52 1,27 0-1,-1 53 1,26 52 0,27 0-1,78 52 1,52 1 0,53-27-1,78 26 1,27 1-1,78-27 17,52-52-17,27 0 1,52-53 0,0-25-1,26-27 1,1-53-1,25-25 1,0-79 0,1-26-1,-27-27 1,-52-51 15,-26-1-15,-53-52-1,-26-26 1,-52-27 0,0-78-1,-27 0 1,-26-26 15,-52-27-31,0-25 31,-26-1-15,-26 1 0,-53-1-1,-52 53 1,-52-1 0,-132 54-1,-78 25 1,-157 131-1,-79 158 1,655-53 0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8:57.183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2338 190 0,'26'-158'15,"-157"132"1,-79 26 0,-25 79-1,-53 52 1,-27 78 0,1 53-1,26 26 1,53 53-1,51-1 1,79 53 0,53 0-1,52 25 1,79 1 0,52 0-1,52-52 16,26 0-31,53-53 16,52-26 0,-25-79-1,25-78 17,0-78-17,0-80 1,-26-77-1,-52-80 1,-27-51 0,-25-53-1,-1-105 17,-26 0-32,0-52 15,-52 0 1,-26-26-1,-79 25 1,-105-25 0,-105 52-1,-209 0 1,-262 79 0,-314 183-1,995 157 1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9:05.604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104 1 0,'0'53'0,"26"77"15,-26 80-15,26 52 16,0 26-1,0 78 1,0 80 0,-26 51 15,-78 53-15,26 26-1,25-105 1,27-25-1,0-27 1,27-53 0,-27-52-1,0-26 1,-27-52 0,27-79-1,-26-52 1,0-53-1,0-52 1,26 27 0,0-27-1,0 0 1,0 0 0,0 0-1,52 0 1,27 0 15,104 0 0,27 26-31,25-26 16,53 26 0,26 0-1,27 26 1,52 1-1,26-1 1,52 1 0,0-1-1,27-26 1,-1 0 0,1 0-1,-1 1 1,27 25-1,-26-26 1,-1 27 0,-25-1-1,-1-78 1,-78 104 0,-79-25 15,-26-1-16,-131 0 1,-52-52 0,-79 0-1,-78-78 1,52 78 0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49:06.829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0 205 0,'209'-79'0,"27"53"0,78 0 15,105 0 1,53 26 0,25 0-1,79-26 1,0 26 0,53-27-1,52 27 1,-1 0-1,27 27 1,0-1 0,-26 0-1,-52 0 1,-106-26 0,-77 26-1,-132 1 1,-79-27-1,-77 26 1,-80-26 0,-52 26-1,27 0 17,-53 53-17,52 25 1,-52 27-1,26 53 1,27 51 0,-27 1-1,0 78 1,0 27 0,-26 25-1,26 53 1,-26 26-1,27 27 1,-27-27 0,26 26-1,-26-26 1,0 1 0,0-28-1,0-51 16,0-53-15,0-52 0,0-105-1,-26-52 1,26-53 0,-53-25-1,-52-27 1,-209-79-1,-262-26 1,-288 1 0,-288 25-1,1152 79 1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0:42.41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D8799FB-2284-4B8A-99C1-7DC6A60DDD73}" emma:medium="tactile" emma:mode="ink">
          <msink:context xmlns:msink="http://schemas.microsoft.com/ink/2010/main" type="writingRegion" rotatedBoundingBox="25373,575 27180,575 27180,2382 25373,2382"/>
        </emma:interpretation>
      </emma:emma>
    </inkml:annotationXML>
    <inkml:traceGroup>
      <inkml:annotationXML>
        <emma:emma xmlns:emma="http://www.w3.org/2003/04/emma" version="1.0">
          <emma:interpretation id="{3E7509BD-9067-47F0-A720-0011231229CC}" emma:medium="tactile" emma:mode="ink">
            <msink:context xmlns:msink="http://schemas.microsoft.com/ink/2010/main" type="paragraph" rotatedBoundingBox="25373,575 27180,575 27180,2382 25373,238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9946D20-AD40-4C36-8B6E-F80066D3F593}" emma:medium="tactile" emma:mode="ink">
              <msink:context xmlns:msink="http://schemas.microsoft.com/ink/2010/main" type="line" rotatedBoundingBox="25373,575 27180,575 27180,2382 25373,2382"/>
            </emma:interpretation>
          </emma:emma>
        </inkml:annotationXML>
        <inkml:traceGroup>
          <inkml:annotationXML>
            <emma:emma xmlns:emma="http://www.w3.org/2003/04/emma" version="1.0">
              <emma:interpretation id="{A85F5D71-19CF-4F8E-B6C4-E3E8043693C0}" emma:medium="tactile" emma:mode="ink">
                <msink:context xmlns:msink="http://schemas.microsoft.com/ink/2010/main" type="inkWord" rotatedBoundingBox="25373,575 27180,575 27180,2382 25373,2382"/>
              </emma:interpretation>
              <emma:one-of disjunction-type="recognition" id="oneOf0">
                <emma:interpretation id="interp0" emma:lang="it-IT" emma:confidence="0">
                  <emma:literal>F</emma:literal>
                </emma:interpretation>
                <emma:interpretation id="interp1" emma:lang="it-IT" emma:confidence="0">
                  <emma:literal>*</emma:literal>
                </emma:interpretation>
                <emma:interpretation id="interp2" emma:lang="it-IT" emma:confidence="0">
                  <emma:literal>f</emma:literal>
                </emma:interpretation>
                <emma:interpretation id="interp3" emma:lang="it-IT" emma:confidence="0">
                  <emma:literal>p</emma:literal>
                </emma:interpretation>
                <emma:interpretation id="interp4" emma:lang="it-IT" emma:confidence="0">
                  <emma:literal>r</emma:literal>
                </emma:interpretation>
              </emma:one-of>
            </emma:emma>
          </inkml:annotationXML>
          <inkml:trace contextRef="#ctx0" brushRef="#br0">24112-1875 0,'131'-79'0,"-79"184"0,-26 78 0,-52 131 16,-26 27-1,-1-53 1,53-157-1,26-26 1,-26-53 0,-26-52-1,-105-26 1,0-131 0,131 157-1</inkml:trace>
          <inkml:trace contextRef="#ctx0" brushRef="#br0" timeOffset="331.5964">23326-1692 0,'367'-79'0,"-53"106"15,53 25 1,-53-26 0,-105-26-1,-52 0 1,-78-26 0,-79 0 15,-157-105-16,157 131 1</inkml:trace>
          <inkml:trace contextRef="#ctx0" brushRef="#br0" timeOffset="828.5052">23457-2242 0,'52'52'16,"-52"1"-16,27-1 0,51-26 15,1-52 1,-27 0 0,27 0-1,-1 0 1,27 52-1,52-26 1,53 26 0,-1-26-1,-26 0 1,-26-26 0,-78 26-1,-27 26 1,-52-26-1,-52 52 1,-53-78 0,105 26-1</inkml:trace>
        </inkml:traceGroup>
      </inkml:traceGroup>
    </inkml:traceGroup>
  </inkml:traceGroup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2:35.04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603FBD5-2F23-4695-92FB-11B87C9EB632}" emma:medium="tactile" emma:mode="ink">
          <msink:context xmlns:msink="http://schemas.microsoft.com/ink/2010/main" type="inkDrawing" rotatedBoundingBox="6681,8567 10349,8802 10338,8965 6671,8730" semanticType="underline" shapeName="Other">
            <msink:sourceLink direction="with" ref="{18CCD140-E4B7-4BC4-98AC-DC31181583F4}"/>
          </msink:context>
        </emma:interpretation>
      </emma:emma>
    </inkml:annotationXML>
    <inkml:trace contextRef="#ctx0" brushRef="#br0">0 0 0,'209'26'0,"53"27"0,52-1 31,79-26-31,26-26 16,26 27 0,0-1-1,-52 0 1,-53 0 0,-78 26-1,-105-52 1,-130-52-1,-106-53 1,79 105 0</inkml:trace>
  </inkml:traceGroup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0:40.78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05B28DC-27AC-42D3-94A7-5C747E77C3A2}" emma:medium="tactile" emma:mode="ink">
          <msink:context xmlns:msink="http://schemas.microsoft.com/ink/2010/main" type="writingRegion" rotatedBoundingBox="11495,601 13773,601 13773,2120 11495,2120"/>
        </emma:interpretation>
      </emma:emma>
    </inkml:annotationXML>
    <inkml:traceGroup>
      <inkml:annotationXML>
        <emma:emma xmlns:emma="http://www.w3.org/2003/04/emma" version="1.0">
          <emma:interpretation id="{089B96A9-705B-429D-B1B7-90AA4E9D3CAA}" emma:medium="tactile" emma:mode="ink">
            <msink:context xmlns:msink="http://schemas.microsoft.com/ink/2010/main" type="paragraph" rotatedBoundingBox="11495,601 13773,601 13773,2120 11495,212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8D902AE-10E4-45F1-BB63-F6CA547B7439}" emma:medium="tactile" emma:mode="ink">
              <msink:context xmlns:msink="http://schemas.microsoft.com/ink/2010/main" type="line" rotatedBoundingBox="11495,601 13773,601 13773,2120 11495,2120"/>
            </emma:interpretation>
          </emma:emma>
        </inkml:annotationXML>
        <inkml:traceGroup>
          <inkml:annotationXML>
            <emma:emma xmlns:emma="http://www.w3.org/2003/04/emma" version="1.0">
              <emma:interpretation id="{AA80F9AF-9DAF-4A52-925E-855E097F42C3}" emma:medium="tactile" emma:mode="ink">
                <msink:context xmlns:msink="http://schemas.microsoft.com/ink/2010/main" type="inkWord" rotatedBoundingBox="11495,601 13773,601 13773,2120 11495,2120"/>
              </emma:interpretation>
              <emma:one-of disjunction-type="recognition" id="oneOf0">
                <emma:interpretation id="interp0" emma:lang="it-IT" emma:confidence="0">
                  <emma:literal>IT</emma:literal>
                </emma:interpretation>
                <emma:interpretation id="interp1" emma:lang="it-IT" emma:confidence="0">
                  <emma:literal>\ T</emma:literal>
                </emma:interpretation>
                <emma:interpretation id="interp2" emma:lang="it-IT" emma:confidence="0">
                  <emma:literal>\ p</emma:literal>
                </emma:interpretation>
                <emma:interpretation id="interp3" emma:lang="it-IT" emma:confidence="0">
                  <emma:literal>"T</emma:literal>
                </emma:interpretation>
                <emma:interpretation id="interp4" emma:lang="it-IT" emma:confidence="0">
                  <emma:literal>\ P</emma:literal>
                </emma:interpretation>
              </emma:one-of>
            </emma:emma>
          </inkml:annotationXML>
          <inkml:trace contextRef="#ctx0" brushRef="#br0">288 0 0,'0'26'15,"26"105"-15,0 52 0,1 105 32,-80 26-17,-25-78 1,25-157-1,53-27 1,-26-52 0,-52-105-1,-1-78 1,79 183 0</inkml:trace>
          <inkml:trace contextRef="#ctx0" brushRef="#br0" timeOffset="420.0876">-864 52 0,'183'-131'0,"27"105"0,104 26 15,53-26 1,-27 26 0,-52-26-1,-52-1 1,-79 1 0,-79 52-1,-25 1 1,-27 51-1,-26 53 1,-52 0 0,25 26 15,1-52-15,-79-131-1,1-27 1,104 53-16</inkml:trace>
          <inkml:trace contextRef="#ctx0" brushRef="#br0" timeOffset="591.2344">-890 314 0,'78'157'16,"27"105"-16,-105-262 15</inkml:trace>
        </inkml:traceGroup>
      </inkml:traceGroup>
    </inkml:traceGroup>
  </inkml:traceGroup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0:30.995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02A8232-11EE-48B4-8053-E090D618AC30}" emma:medium="tactile" emma:mode="ink">
          <msink:context xmlns:msink="http://schemas.microsoft.com/ink/2010/main" type="writingRegion" rotatedBoundingBox="2132,1954 34173,3240 33615,17137 1575,15851"/>
        </emma:interpretation>
      </emma:emma>
    </inkml:annotationXML>
    <inkml:traceGroup>
      <inkml:annotationXML>
        <emma:emma xmlns:emma="http://www.w3.org/2003/04/emma" version="1.0">
          <emma:interpretation id="{4E3BA411-D117-40E7-AB50-2D78D249CB77}" emma:medium="tactile" emma:mode="ink">
            <msink:context xmlns:msink="http://schemas.microsoft.com/ink/2010/main" type="paragraph" rotatedBoundingBox="2132,1954 33599,3217 33393,8351 1926,708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9EDC758-4698-41C4-9A1D-5915425F8090}" emma:medium="tactile" emma:mode="ink">
              <msink:context xmlns:msink="http://schemas.microsoft.com/ink/2010/main" type="line" rotatedBoundingBox="2132,1954 33599,3217 33393,8351 1926,7088"/>
            </emma:interpretation>
          </emma:emma>
        </inkml:annotationXML>
        <inkml:traceGroup>
          <inkml:annotationXML>
            <emma:emma xmlns:emma="http://www.w3.org/2003/04/emma" version="1.0">
              <emma:interpretation id="{FFA42520-F6A1-4BA7-96C6-B361FC7CE023}" emma:medium="tactile" emma:mode="ink">
                <msink:context xmlns:msink="http://schemas.microsoft.com/ink/2010/main" type="inkWord" rotatedBoundingBox="2562,1469 15438,4006 14612,8201 1735,5664"/>
              </emma:interpretation>
              <emma:one-of disjunction-type="recognition" id="oneOf0">
                <emma:interpretation id="interp0" emma:lang="it-IT" emma:confidence="0">
                  <emma:literal>Citizen*</emma:literal>
                </emma:interpretation>
                <emma:interpretation id="interp1" emma:lang="it-IT" emma:confidence="0">
                  <emma:literal>Cian*</emma:literal>
                </emma:interpretation>
                <emma:interpretation id="interp2" emma:lang="it-IT" emma:confidence="0">
                  <emma:literal>anilina*</emma:literal>
                </emma:interpretation>
                <emma:interpretation id="interp3" emma:lang="it-IT" emma:confidence="0">
                  <emma:literal>Catia*</emma:literal>
                </emma:interpretation>
                <emma:interpretation id="interp4" emma:lang="it-IT" emma:confidence="0">
                  <emma:literal>Taian*</emma:literal>
                </emma:interpretation>
              </emma:one-of>
            </emma:emma>
          </inkml:annotationXML>
          <inkml:trace contextRef="#ctx0" brushRef="#br0">7222 2445 0,'79'-26'0,"-1"26"16,27 52-16,0 1 0,-1-1 15,-25 1 17,-27-1-17,-52 0 1,-26 1-1,-53-1 1,-51 0 0,-1 1-1,0-1 1,52 1 0,53-53-1,105-105 1,-79 105-1</inkml:trace>
          <inkml:trace contextRef="#ctx0" brushRef="#br0" timeOffset="-1163.9908">335 2445 0,'53'0'0,"77"26"0,80-26 16,52 0-16,52 0 15,26 0 1,53 0-1,26 0 1,53 27 0,25-27-1,53 0 1,0 0 0,-26 0-1,25 26 16,-25 0-15,-26 26 0,-79-25-1,-79-1 1,-130 0 0,-80-26-1,-103 0 1,-27 0-1,-27 0 1,-103-26 0,-1 0-1,78-27 1,53 53 15</inkml:trace>
          <inkml:trace contextRef="#ctx0" brushRef="#br0" timeOffset="-326.7348">6672 481 0,'0'0'15</inkml:trace>
          <inkml:trace contextRef="#ctx0" brushRef="#br0" timeOffset="-2963.9492">1906 220 0,'0'-27'0,"0"1"0,0 0 0,-52-26 16,-79-1-16,0 27 0,-52 0 16,-1 78-1,-51 1 1,-1 51 0,-26 80-1,53 25 1,25 79-1,106 0 1,52-52 0,104-27 15,132 1-15,25-158-1,27-52 1,26-26-1,-52-53 1,-53 27 0,-78 26-1,-53 0 1,-52 26 0,0 0-1,-52-53 1,26 1-1,26 52 1</inkml:trace>
          <inkml:trace contextRef="#ctx0" brushRef="#br0" timeOffset="-2419.3912">2090 1372 0,'26'26'0,"26"52"16,-26 80-16,1-28 0,-27 1 15,0-52 1,26-79 15,-26 0-15,52-79-1,27-78 1,52 0 0,-27 79 15,-25 25-16,-1 27 1,1 78 0,-27 27-1,1 78 1,-27-26 0,-26-26-1,0 0 1,0-53-1,26-26 1,0-26 0,27-131-1,-53 131 1</inkml:trace>
          <inkml:trace contextRef="#ctx0" brushRef="#br0" timeOffset="762.3812">7536 36 0,'26'288'16,"1"27"-16,-1 103 16,-26 80 15,0-27-15,52 27-1,-26-27 1,-26-26-1,-26-78 1,0-79 0,0-131-1,0-52 1,26-79 0,26 0-1,-26-26 1,78 0-1,79-26 1,53 0 0,52 0-1,78 26 1,79 0 0,26 52-1,79-26 1,26 27-1,26-1 17,-26 0-17,-105 1 1,-131-1 0,-104-52-1,-184-78 1,-209-132-1,183 210 1</inkml:trace>
          <inkml:trace contextRef="#ctx0" brushRef="#br0" timeOffset="2151.9756">9186 1660 0,'0'-79'16,"-26"53"-16,-131 78 0,-79 79 0,-26 26 16,53 53-1,51 26 1,54-27-1,130-26 1,52-52 0,106-52-1,-1-53 1,-26-26 0,0-26-1,-104 0 1,-53-27-1,-27 27 1,27 26 0</inkml:trace>
          <inkml:trace contextRef="#ctx0" brushRef="#br0" timeOffset="2603.1808">8976 2786 0,'79'52'0,"-27"53"15,-52 26-15,27-26 16,-27-53 0,26-26 15,-26-52-16,78-53 1,1-25 0,-1-1-1,1 26 1,-1 79 0,-25 26-1,-27 79 1,0 52-1,0-26 1,1-26 0,-1-53-1,0-78 1,53-105 0,25-78-1,-104 209 1</inkml:trace>
          <inkml:trace contextRef="#ctx0" brushRef="#br0" timeOffset="3365.562">10783 2131 0,'-52'131'0,"-53"78"16,-78 27-16,26-53 15,78-104 1,53-27 0,26-52 15,0-104-16,26-80 1,0-51 0,-26 51-1,-52 53 1,26 158 0,26-27-1,26 78 1,52 53-1,27 52 1,0 1 0,0-27-1,-27-52 1,-52-79 0,-26-26-1,-52-131 1,-53-26-1,-78 26 1,0 26 0,-1 79 15,80 52-15,104-26-1,0 0 1,104 26-1,106 0 1,26 1 0,-79-1-1,-53-26 1,-51 0 0,-79-26-1,-27-27 1,53 53-1</inkml:trace>
        </inkml:traceGroup>
        <inkml:traceGroup>
          <inkml:annotationXML>
            <emma:emma xmlns:emma="http://www.w3.org/2003/04/emma" version="1.0">
              <emma:interpretation id="{CBF982B9-7F9D-4B4B-83F9-35816518DED7}" emma:medium="tactile" emma:mode="ink">
                <msink:context xmlns:msink="http://schemas.microsoft.com/ink/2010/main" type="inkWord" rotatedBoundingBox="11548,139 18097,3799 15779,7946 9230,4285"/>
              </emma:interpretation>
              <emma:one-of disjunction-type="recognition" id="oneOf1">
                <emma:interpretation id="interp5" emma:lang="it-IT" emma:confidence="0">
                  <emma:literal>si</emma:literal>
                </emma:interpretation>
                <emma:interpretation id="interp6" emma:lang="it-IT" emma:confidence="0">
                  <emma:literal>F.</emma:literal>
                </emma:interpretation>
                <emma:interpretation id="interp7" emma:lang="it-IT" emma:confidence="0">
                  <emma:literal>ini.)</emma:literal>
                </emma:interpretation>
                <emma:interpretation id="interp8" emma:lang="it-IT" emma:confidence="0">
                  <emma:literal>ini")</emma:literal>
                </emma:interpretation>
                <emma:interpretation id="interp9" emma:lang="it-IT" emma:confidence="0">
                  <emma:literal>fi</emma:literal>
                </emma:interpretation>
              </emma:one-of>
            </emma:emma>
          </inkml:annotationXML>
          <inkml:trace contextRef="#ctx0" brushRef="#br0" timeOffset="1524.7624">7955 89 0,'471'-236'0,"-52"210"16,79 26-1,104 0 1,1-26 0,25-1-1,0-25 1,-51 26-1,-28 0 17,-130 26-17,-131 26 1,-130 0 0,-80 53-1,-78 25 1,0 53-1,-26 79 1,52 78 0,0 53-1,0 104 1,-26 27 0,0 52-1,0 0 1,53-1-1,-27-77 1,-26-106 15,-26-130-31,-53-131 16,-78-53 15,-157-130-15,-131-27-1,0-78 1,445 183 0</inkml:trace>
          <inkml:trace contextRef="#ctx0" brushRef="#br0" timeOffset="4118.218">11176 2183 0,'26'27'0,"-26"77"16,-52 80-16,-27 25 0,53-52 16,26-26-1,52-78 1,27-27-1,26-105 1,-1-78 15,1-52-15,-79 51 0,-26 54-1,0 78 1,0 52-1,-26 78 1,52 54 0,53 51-1,0-78 1,51-79 15,-51-52-15,0-78-1,-1-105 1,-104-53 0,-79 0-1,-26 27 17,27 52-17,51 52 1,79 26-1,105 1 1,79 25 0,78 53-1,-79 27 1,-78 25 0,-52 26-1,-132-25 1,-25 25-1,78-78 1</inkml:trace>
          <inkml:trace contextRef="#ctx0" brushRef="#br0" timeOffset="4584.982">12276 2917 0,'78'104'0,"-25"-25"15,-27 26-15,-52-1 16,26-51 15,0-27-15,0-26-1,52-26 1,79-131 0,-52 52-1,-1 26 1,-52 79 0,-26 0-1,53 79 1,-27 52 15,-26 0-15,52-26-1,-26-53 1,53-104 0,26-106-1,-105 158 1</inkml:trace>
          <inkml:trace contextRef="#ctx0" brushRef="#br0" timeOffset="4896.158">13664 2524 0,'209'26'15,"1"0"-15,-27-26 16,-26-26 0,-26 26-1,-53 26 1,-51 0-1,-54 27 1,27-79 0,0 26-1</inkml:trace>
          <inkml:trace contextRef="#ctx0" brushRef="#br0" timeOffset="5689.6568">14790 2341 0,'104'52'0,"1"0"16,-26 27-16,-27-27 0,-52-26 16,0 1-1,-52-1 1,-1 26-1,1 1 1,-53-1 0,79-52-1,131-79 17,-105 79-17</inkml:trace>
        </inkml:traceGroup>
        <inkml:traceGroup>
          <inkml:annotationXML>
            <emma:emma xmlns:emma="http://www.w3.org/2003/04/emma" version="1.0">
              <emma:interpretation id="{CA5D49F4-04A8-45E6-A8DD-40C4BD373EF9}" emma:medium="tactile" emma:mode="ink">
                <msink:context xmlns:msink="http://schemas.microsoft.com/ink/2010/main" type="inkWord" rotatedBoundingBox="17485,3459 22316,4302 21848,6981 17018,6138"/>
              </emma:interpretation>
              <emma:one-of disjunction-type="recognition" id="oneOf2">
                <emma:interpretation id="interp10" emma:lang="it-IT" emma:confidence="0">
                  <emma:literal>tra</emma:literal>
                </emma:interpretation>
                <emma:interpretation id="interp11" emma:lang="it-IT" emma:confidence="0">
                  <emma:literal>Tra</emma:literal>
                </emma:interpretation>
                <emma:interpretation id="interp12" emma:lang="it-IT" emma:confidence="0">
                  <emma:literal>Tris</emma:literal>
                </emma:interpretation>
                <emma:interpretation id="interp13" emma:lang="it-IT" emma:confidence="0">
                  <emma:literal>tris</emma:literal>
                </emma:interpretation>
                <emma:interpretation id="interp14" emma:lang="it-IT" emma:confidence="0">
                  <emma:literal>Fs</emma:literal>
                </emma:interpretation>
              </emma:one-of>
            </emma:emma>
          </inkml:annotationXML>
          <inkml:trace contextRef="#ctx0" brushRef="#br0" timeOffset="6405.3616">15339 1215 0,'105'-131'0,"157"52"15,52 27-15,105 26 16,-78 26 0,-53 0-1,-157 26 1,-53 0-1,-104 52 1,-79 1 0,-26 26 15,131-105-31</inkml:trace>
          <inkml:trace contextRef="#ctx0" brushRef="#br0" timeOffset="6125.3032">16282 1005 0,'-26'157'16,"26"79"-16,0 104 16,0 53-1,0 0 1,52-79 15,-25-52-15,25-53-1,-26-78 1,-26-78 0,-52-132-1,-27-156 1,-26-80-1,-52 1 1,157 314 0</inkml:trace>
          <inkml:trace contextRef="#ctx0" brushRef="#br0" timeOffset="6889.6264">16780 3231 0,'78'-26'16,"27"-27"-16,0-25 0,-27 78 0,-52 52 16,1 79 15,25 26-15,-52 26-1,26-78 1,0-79-1,27-26 1,-27-52 0,53-53-1,-53 27 1,0 52 0,-26 26-1,78 104 1,-51-25-1,-1-79 1,-26 0 0</inkml:trace>
          <inkml:trace contextRef="#ctx0" brushRef="#br0" timeOffset="7636.4488">17958 2524 0,'52'0'0,"79"0"16,79 26-16,25-52 0,1 26 15,26 26 1,-79-26 0,-52 26-1,-52 0 1,-53 1 0,-52-27 15,0-27-16,-53-25 1,1-53 0,25 1-1,1 51 1,52 79 0,0-26 15,52 0-16,105 27 1,27-1 0,51 26-1,-78 0 1,-78 1 0,-53-1-1,-78 27 1,-132 52-1,-77 0 1,77-53 0,184-78-1</inkml:trace>
        </inkml:traceGroup>
        <inkml:traceGroup>
          <inkml:annotationXML>
            <emma:emma xmlns:emma="http://www.w3.org/2003/04/emma" version="1.0">
              <emma:interpretation id="{7E2EB0AD-0A2C-40F8-8496-3B1C3A15C5BF}" emma:medium="tactile" emma:mode="ink">
                <msink:context xmlns:msink="http://schemas.microsoft.com/ink/2010/main" type="inkWord" rotatedBoundingBox="22849,2895 33595,3326 33417,7755 22672,7324"/>
              </emma:interpretation>
              <emma:one-of disjunction-type="recognition" id="oneOf3">
                <emma:interpretation id="interp15" emma:lang="it-IT" emma:confidence="0">
                  <emma:literal>(Intontisci</emma:literal>
                </emma:interpretation>
                <emma:interpretation id="interp16" emma:lang="it-IT" emma:confidence="0">
                  <emma:literal>situatotici</emma:literal>
                </emma:interpretation>
                <emma:interpretation id="interp17" emma:lang="it-IT" emma:confidence="0">
                  <emma:literal>(Intontisca</emma:literal>
                </emma:interpretation>
                <emma:interpretation id="interp18" emma:lang="it-IT" emma:confidence="0">
                  <emma:literal>Situatotici</emma:literal>
                </emma:interpretation>
                <emma:interpretation id="interp19" emma:lang="it-IT" emma:confidence="0">
                  <emma:literal>Situatitici</emma:literal>
                </emma:interpretation>
              </emma:one-of>
            </emma:emma>
          </inkml:annotationXML>
          <inkml:trace contextRef="#ctx0" brushRef="#br0" timeOffset="15670.6212">20734 1791 0,'104'-105'0,"80"53"0,261 52 15,52 0 1,-130-27-1,-105 54 1,-131-1 0,-53 0-1,-104 26 1,-105-52 0,131 0 15</inkml:trace>
          <inkml:trace contextRef="#ctx0" brushRef="#br0" timeOffset="14239.2116">21074 89 0,'0'78'0,"-26"79"0,-26 53 16,25 52-1,-25 52 1,0 0 0,25 79-1,1 26 1,0-26 0,-26-1-1,26-51 1,26-106-1,0-51 1,0-27 0,26-52-1,0-53 1,26-26 15,1 0-15,25-26-1,27 0 17,52 27-32,79-1 31,26 0-15,78 0-1,53 26 1,78-25-1,53 25 1,78-78 0,0 78-1,-26 1 1,-52 25 0,-105 1-1,-78-1 1,-158-25-1,-105-53 1,-156-131 0,78 131-1</inkml:trace>
          <inkml:trace contextRef="#ctx0" brushRef="#br0" timeOffset="14986.034">21545 691 0,'393'-183'0,"-26"156"16,130 54-1,53-1 1,79-26-1,-1-26 1,1-1 0,-1 1-1,-104 0 1,-105 0 0,-184 52-1,-104 0 16,-78 53-15,-53 78 0,-26 52-1,-1 79 1,27 105 0,27 79-1,25 51 1,0 27-1,27-79 1,-53-104 0,-26-131-1,-79-79 1,-130-157 0,0-210-1,209 210 1</inkml:trace>
          <inkml:trace contextRef="#ctx0" brushRef="#br0" timeOffset="15359.4452">21781 1869 0,'0'210'0,"26"52"16,-52 78-1,-26-26 1,52-52 0,-26-131-1,26-79 1,0-52-1,-53-104 1,-52-106 0,105 210-1</inkml:trace>
          <inkml:trace contextRef="#ctx0" brushRef="#br0" timeOffset="16261.8556">21991 3179 0,'26'26'0,"0"131"16,-26 0-16,0 0 16,0-78-1,26-53 1,-26-52 15,79-53-15,25-78-1,-25 0 1,-27 78 0,1 53-1,-1 52 1,1 53 0,-1 78-1,-26-26 1,0-26-1,-26-79 1,0-79 0,53-104-1,25-78 1,-78 235 0</inkml:trace>
          <inkml:trace contextRef="#ctx0" brushRef="#br0" timeOffset="16996.0352">23248 2288 0,'104'53'0,"-25"77"0,-1 28 16,-25-1-1,-1-53 1,-26-51 15,-26-53-15,-78-26-1,-27-105 1,-52 0 15,-53 26-15,106 131 0,104-26-1,52 26 1,131-26-1,132 27 1,25 51 0,-131-104-1,-209 26 1</inkml:trace>
          <inkml:trace contextRef="#ctx0" brushRef="#br0" timeOffset="16573.0316">23850 2183 0,'0'53'0,"-79"104"15,-52 52-15,-26 27 16,79-131 15,25 0-15,27-53 0,0-26-1,-26-104 1,52-106-1,0 184 1</inkml:trace>
          <inkml:trace contextRef="#ctx0" brushRef="#br0" timeOffset="25753.692">24426 1764 0,'131'-52'15,"52"52"-15,105 0 16,0 26 0,0 27-1,-52-1 1,-131-78 0,-105 26-1</inkml:trace>
          <inkml:trace contextRef="#ctx0" brushRef="#br0" timeOffset="25240.2516">24688 2341 0,'0'52'0,"0"105"16,-26 53-16,26-1 16,0 27-1,0-53 1,26-26-1,0-78 17,26-53-17,1-52 1,51-105 0,1-53-1,-52-25 1,-1-1-1,-26 80 1,-26 51 0,0 53-1,0 26 1,0 105 0,0 52-1,0 78 1,26-25-1,79-53 1,-26-52 0,25-79 15,1-52-15,-26-53-16,-27-104 31,-52-53-31,-79 0 31,1 1-15,-27 25-1,53 79 1,26 27 0,78 51-1,53 1 1,52 0-1,26 52 1,-26 0 0,-52 26-1,-79 0 1,0 52 0,-26-78-1</inkml:trace>
          <inkml:trace contextRef="#ctx0" brushRef="#br0" timeOffset="26796.1316">25866 3597 0,'26'-52'0,"0"52"16,-26 105-16,0 52 0,0 0 0,27-52 16,-1-27-1,-26-78 1,26 0 0,0-78 15,27-27-31,-1-52 15,0 78 1,1 1 15,25 78-15,-25 26 0,-1 79-1,27 104 1,-132 53-1,53-262 1</inkml:trace>
          <inkml:trace contextRef="#ctx0" brushRef="#br0" timeOffset="27805.5076">27202 2838 0,'183'-26'15,"0"26"-15,27 0 0,25 26 16,1 0 0,-27-26-1,-78 26 1,-52-26 0,-79 0-1,0 0 1,-79-26 15,1-26-15,78 52-1</inkml:trace>
          <inkml:trace contextRef="#ctx0" brushRef="#br0" timeOffset="28101.1248">28432 2576 0,'210'26'0,"-1"27"0,1 52 15,-27-1 1,-52 1-1,-131-53 17,-52 27-32,-158 0 15,-78-27 1,79-26 0,209-26-1</inkml:trace>
          <inkml:trace contextRef="#ctx0" brushRef="#br0" timeOffset="29752.3016">30527 1843 0,'0'-26'16,"-52"26"-16,-105 26 0,0 53 15,-27 25-15,1 80 0,26 25 32,52 27-17,53-1 1,78-25 0,79-53-1,78-26 1,53-52-1,-1-27 1,-25-26 0,-53-52-1,-52 26 1,-79-26 0,-26 26-1,-79-26 1,79 26-1</inkml:trace>
          <inkml:trace contextRef="#ctx0" brushRef="#br0" timeOffset="30343.536">30815 3519 0,'26'78'0,"-52"53"15,-26 0-15,-1 0 16,27-52 0,52-27-1,1-52 1,25 0-1,0-52 1,27-27 0,-27-25 15,27 51-15,-27 27-1,-26 26 1,1 26-1,25 53 1,0 25 0,1 27-1,-1 26 1,-26-26 0,-26-131-1</inkml:trace>
        </inkml:traceGroup>
      </inkml:traceGroup>
    </inkml:traceGroup>
    <inkml:traceGroup>
      <inkml:annotationXML>
        <emma:emma xmlns:emma="http://www.w3.org/2003/04/emma" version="1.0">
          <emma:interpretation id="{D9D856C2-66C3-4511-998E-AF9DFC2380C4}" emma:medium="tactile" emma:mode="ink">
            <msink:context xmlns:msink="http://schemas.microsoft.com/ink/2010/main" type="paragraph" rotatedBoundingBox="7261,6637 33992,7310 33913,10433 7182,976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EB35947C-F90D-4284-B47B-4B7BA0867587}" emma:medium="tactile" emma:mode="ink">
              <msink:context xmlns:msink="http://schemas.microsoft.com/ink/2010/main" type="inkBullet" rotatedBoundingBox="7242,7393 9604,7453 9573,8705 7210,8645"/>
            </emma:interpretation>
            <emma:one-of disjunction-type="recognition" id="oneOf4">
              <emma:interpretation id="interp20" emma:lang="it-IT" emma:confidence="0">
                <emma:literal>↳</emma:literal>
              </emma:interpretation>
            </emma:one-of>
          </emma:emma>
        </inkml:annotationXML>
        <inkml:trace contextRef="#ctx0" brushRef="#br1" timeOffset="112799.308">5886 4619 0,'-52'-26'0,"-26"52"0,-27 0 16,-26 52-16,0 27 0,26 0 16,27 52-1,51-26 1,54 26-1,25-26 1,79-26 0,26-27-1,0-25 1,26-27 0,1-52 15,-27 0-31,-26-27 15,-53 27 1,-25-26 15,-27 25-31,-26 1 32,0 26-17,0 0 1,26 26-1,27 53 1,25 0 0,27-1-1,26-26 1,0-25 0,26-27-1,-26-53 1,-27-25-1,-25-27 17,-53-26-32,-52-26 15,-79 26 1,1 26 0,-54 27-1,1 51 1,0 54 15,52 51-15,27 53-1,78 26 1,52 27 0,53-27-1,26-79 1,52-130-1,1-27 1,-184 79 0</inkml:trace>
      </inkml:traceGroup>
      <inkml:traceGroup>
        <inkml:annotationXML>
          <emma:emma xmlns:emma="http://www.w3.org/2003/04/emma" version="1.0">
            <emma:interpretation id="{747E832C-AF4D-4BCE-9DD0-37BD2268EE35}" emma:medium="tactile" emma:mode="ink">
              <msink:context xmlns:msink="http://schemas.microsoft.com/ink/2010/main" type="line" rotatedBoundingBox="10071,6707 33992,7310 33913,10433 9992,9831"/>
            </emma:interpretation>
          </emma:emma>
        </inkml:annotationXML>
        <inkml:traceGroup>
          <inkml:annotationXML>
            <emma:emma xmlns:emma="http://www.w3.org/2003/04/emma" version="1.0">
              <emma:interpretation id="{91419110-A18A-45F5-9F0D-E24DF41B7A97}" emma:medium="tactile" emma:mode="ink">
                <msink:context xmlns:msink="http://schemas.microsoft.com/ink/2010/main" type="inkWord" rotatedBoundingBox="10192,6545 20258,7424 19992,10477 9926,9598"/>
              </emma:interpretation>
              <emma:one-of disjunction-type="recognition" id="oneOf5">
                <emma:interpretation id="interp21" emma:lang="it-IT" emma:confidence="0">
                  <emma:literal>Notizia</emma:literal>
                </emma:interpretation>
                <emma:interpretation id="interp22" emma:lang="it-IT" emma:confidence="0">
                  <emma:literal>Notiziario</emma:literal>
                </emma:interpretation>
                <emma:interpretation id="interp23" emma:lang="it-IT" emma:confidence="0">
                  <emma:literal>involuzione</emma:literal>
                </emma:interpretation>
                <emma:interpretation id="interp24" emma:lang="it-IT" emma:confidence="0">
                  <emma:literal>Notificazioni</emma:literal>
                </emma:interpretation>
                <emma:interpretation id="interp25" emma:lang="it-IT" emma:confidence="0">
                  <emma:literal>Notiziari</emma:literal>
                </emma:interpretation>
              </emma:one-of>
            </emma:emma>
          </inkml:annotationXML>
          <inkml:trace contextRef="#ctx0" brushRef="#br1" timeOffset="113997.3356">9395 5090 0,'79'26'0,"-27"27"0,-26 78 16,1 52-16,25 0 16,0-26-1,1-52 1,-1-53-1,1-25 17,-1-106-17,0-78 1,-26 0 0,27 0-1,25 26 1,-25 26-1,-1 79 1,-26 0 0,-26 52-1,0 52 1,26-51 0,27 25-1,-53-52 1</inkml:trace>
          <inkml:trace contextRef="#ctx0" brushRef="#br1" timeOffset="114476.7396">10574 5876 0,'26'78'0,"26"-25"0,53-1 0,0-26 16,26-52 0,0-26 31,-27-27-47,1-52 0,-79-26 15,-52 0 32,-105-26-47,0 104 31,-26 79-31,26 52 32,53 79-17,51 26 1,80 27-1,52-1 1,-1-78 0,53-53-1,1-104 1,-1-79 0,-157 131-1</inkml:trace>
          <inkml:trace contextRef="#ctx0" brushRef="#br1" timeOffset="114927.9448">11962 5169 0,'78'104'0,"-78"27"0,-52 53 16,-27-27 0,27 0-1,52-79 1,26 1 15,53-53-15,25 0-1,27-26 1,26 26 0,-26 1-1,-26-27 1,-26 26 0,-27 0-1,-52-26 1,0-79-1,0-51 1,52-28 15,-52 158-31</inkml:trace>
          <inkml:trace contextRef="#ctx0" brushRef="#br1" timeOffset="115363.5912">12983 5326 0,'52'78'0,"-78"53"0,26 0 16,-52 52-1,104-25 1,27-28-1,25-51 17,27-53-32,0-26 15,0-131 1,-52 0 0,-106 27-1,1-1 1,-26 26 15,26 53-15,-1 0-1,27 26 1,105 0 0,0-26-1,-105 26 1</inkml:trace>
          <inkml:trace contextRef="#ctx0" brushRef="#br1" timeOffset="113530.5716">8060 5011 0,'26'131'0,"-78"53"0,26-27 15,-1-26 1,54-26 15,-1-53-15,-26-52-16,0 0 15,26-79 1,0-52 0,0-26 15,-26 0-16,0 52 1,0 105 15,0 0-15,53 79 0,25 78-1,27 26 1,26-25-1,26-28 1,-26-51 0,26-27-1,-52-78 1,-27-52 0,-51-79-1,-54-27 1,-51 1-1,25 52 1,-25 52 0,52 53-1,-1 52 1,1 53 0,79-53-1,25 27 1,-78-53 15</inkml:trace>
          <inkml:trace contextRef="#ctx0" brushRef="#br0" timeOffset="22549.5524">11281 4016 0,'-53'53'15,"-25"52"-15,-1-1 0,1-25 0,25-27 16,53-52 0,26 0-1,1-78 17,77-27-17,1 26 1,-26 1-1,-1 25 1,1 53 0,-27 27-1,53 51 1,0 27 0,26 26-1,-79 0 1,-78-105-1,26-26 1</inkml:trace>
          <inkml:trace contextRef="#ctx0" brushRef="#br0" timeOffset="22067.2296">11543 4252 0,'52'-78'16,"-52"104"-16,0 78 0,0 54 16,-52 25-16,52 53 15,-27 52 1,27 26 0,0 26-1,27 1 16,-27-27-31,26-52 16,-26-79 0,26-52-1,-26-79 1,-26-78 0,-27-105-1,27-131 1,0-52 15,26 314-31</inkml:trace>
          <inkml:trace contextRef="#ctx0" brushRef="#br1" timeOffset="116032.6196">13978 5247 0,'52'-26'0,"27"26"0,52 26 0,26 27 0,26-27 15,-78 0-15,-53 26 32,-52-26-17,-78 27 1,-132 78-1,53 0 1,52 0 0,53 0-1,78-1 1,53-51 0,52 0-1,0-27 1,-1-26-1,-51-52 1,-53-53 0,-78-52 15,-27-26-31,-52 0 31,-52 53-15,52 51-1,79 53 1,52 0 0,105 26-1,25 27 1,28-1 0,-1-26-1,-26-52 1,-27-52-1,-104 78 17</inkml:trace>
          <inkml:trace contextRef="#ctx0" brushRef="#br1" timeOffset="116701.648">15156 5509 0,'-78'183'0,"51"1"16,1-27 15,52-26-15,1-79-1,51-52 1,1-79-1,-1-25 1,1-27 15,-53 105-15,-26 78 0,52-26-1,27 53 1,0 25-1,51-25 1,1 0 0,26-53 15,-26-26-31,-26-53 16,-79-78-1,-78-52 1,-53 26-1,-78 26 17,0 53-32,26 104 15,26 52 1,78 27 0,79 52-1,53 0 16,78-78-15,53-79 0,25-53-1,-235 53 17</inkml:trace>
          <inkml:trace contextRef="#ctx0" brushRef="#br1" timeOffset="117603.0848">16623 5535 0,'26'53'0,"-52"25"0,-79 105 15,26 1-15,27-53 16,52-53-1,0-52 1,52-52 15,-26-79 16,53-104-47,-53 78 16,-26 105-1,0 52 17,26 53-32,1 78 31,51 0-15,27-26-1,26-79 1,-26-26-1,-1-78 1,-25-53 0,-53-78-1,-26-27 1,0 27 0,-52 52-1,52 53 1,0 51 15,26 27-31,52 53 16,1 78-1,-27 26 1,-25 0 0,-80-26-1,27-26 16,26-27-15,0 27 0,26-53-1,53 1 1,52-1 0,0-26-1,-1 27 1,-25-27 15,-52-26-31,-53 0 16,-79 0-1,-52-79 1,0-52 0,-52-26-1,183 157 1</inkml:trace>
          <inkml:trace contextRef="#ctx0" brushRef="#br1" timeOffset="117758.6728">17303 5928 0,'288'0'0,"-104"0"15,-106-52 1,-52-53-1,-26 105 1</inkml:trace>
          <inkml:trace contextRef="#ctx0" brushRef="#br1" timeOffset="117883.1432">17408 5457 0,'288'52'0,"105"53"0,-393-105 16</inkml:trace>
        </inkml:traceGroup>
        <inkml:traceGroup>
          <inkml:annotationXML>
            <emma:emma xmlns:emma="http://www.w3.org/2003/04/emma" version="1.0">
              <emma:interpretation id="{3AB6EDB1-8A0C-4994-9804-413CA27DE4EE}" emma:medium="tactile" emma:mode="ink">
                <msink:context xmlns:msink="http://schemas.microsoft.com/ink/2010/main" type="inkWord" rotatedBoundingBox="20665,6974 27833,7155 27787,8989 20619,8809"/>
              </emma:interpretation>
              <emma:one-of disjunction-type="recognition" id="oneOf6">
                <emma:interpretation id="interp26" emma:lang="it-IT" emma:confidence="0">
                  <emma:literal>DECONTRIBUZIONE</emma:literal>
                </emma:interpretation>
                <emma:interpretation id="interp27" emma:lang="it-IT" emma:confidence="0">
                  <emma:literal>DECONTAMINAZIONE</emma:literal>
                </emma:interpretation>
                <emma:interpretation id="interp28" emma:lang="it-IT" emma:confidence="0">
                  <emma:literal>D'ECONOMIZZATORE</emma:literal>
                </emma:interpretation>
                <emma:interpretation id="interp29" emma:lang="it-IT" emma:confidence="0">
                  <emma:literal>DECONCENTRAZIONE</emma:literal>
                </emma:interpretation>
                <emma:interpretation id="interp30" emma:lang="it-IT" emma:confidence="0">
                  <emma:literal>DETONAZIONE</emma:literal>
                </emma:interpretation>
              </emma:one-of>
            </emma:emma>
          </inkml:annotationXML>
          <inkml:trace contextRef="#ctx0" brushRef="#br2" timeOffset="125105.34">19451 4488 0,'26'78'0,"-26"79"0,0 53 16,26-1-1,0-25 1,0-27-1,1-79 1,-27-51 0,-27-27-1,-51-105 1,-53-131 0,0 0-1,26-25 1,27 77 15,78 27-15,26 52-1,52 27 1,53 26 0,53 78-1,25 78 1,27 54-1,26 51 1,-79 1 0,-105-1-1,-78-78 1,-78 0 0,-79-53-1,-105 1 1,-78-53-1,-27-26 1,79 0 0,52-26 15,131 0-31,105 0 31,184-27-15,25-51-1,-209 104 1</inkml:trace>
          <inkml:trace contextRef="#ctx0" brushRef="#br2" timeOffset="125743.2508">20603 5221 0,'235'26'0,"-51"0"0,25-26 16,-52 0 0,-78-26-1,-131-52 1,-53-27-1,105 105 17</inkml:trace>
          <inkml:trace contextRef="#ctx0" brushRef="#br2" timeOffset="125914.3976">20629 4907 0,'183'-53'0,"53"53"0,0 27 16,-1-27-1,-51-53 1,-184 53 0</inkml:trace>
          <inkml:trace contextRef="#ctx0" brushRef="#br2" timeOffset="125463.1924">20812 4723 0,'0'105'16,"-26"78"-16,-52 53 0,78-26 15,52-79 1,53-27 15,104-51 0,79-27-15,-157-26-16,-26 0 16,-105-26-1,-53-53 1,53 79-1</inkml:trace>
          <inkml:trace contextRef="#ctx0" brushRef="#br2" timeOffset="126676.7788">22436 5064 0,'183'-26'0,"-183"-1"0,-78 1 0,-27 26 16,-26 53-16,-26 25 0,52 79 0,26-26 16,79 0-1,27 0 1,51-26-1,53-53 17,26-52-32,0-52 15,-26 0 1,-52-1 0,-79 27-1,0 26 1,0 0-1,0 26 1,26 53 0,53-1 15,25 1-15,53-53-1,1 0 1,25-78-1,-52-27 1,-27-52 0,-77-26-1,-80 0 1,-51 52 0,-54 53 30,-25 78-46,0 53 16,52 52-16,79 26 16,78-26-1,78-53 1,80-104 0,-184 26-1</inkml:trace>
          <inkml:trace contextRef="#ctx0" brushRef="#br2" timeOffset="127342.8872">23902 5326 0,'-78'209'0,"-27"-25"16,79-80-1,26-25 1,0-79 0,26 0-1,52-157 32,-25-105-31,-53 105 15,0 78-31,0 79 16,0 0-1,26 131 1,53 52-1,25 1 1,27-1 0,26-52-1,0-79 1,-26-130 0,-52 25-1,-27-25 1,-78-79-1,0-79 1,-53 131 0,27 27 15,0 104-15,25-26-1,27 52 1,79-104-1,-79 52 1</inkml:trace>
          <inkml:trace contextRef="#ctx0" brushRef="#br2" timeOffset="127825.21">25133 5064 0,'26'183'0,"0"27"16,-26-1 0,53 1-1,-1-79 1,0-27 15,1-51-15,-27-80-1,52-103 1,-51-54 0,25 27-1,27 0 1,-27 52-1,0 53 17,-52 26-17,0 26 1,-26 26 0,0 26-1,52-26 1,-26-26-1</inkml:trace>
          <inkml:trace contextRef="#ctx0" brushRef="#br2" timeOffset="128276.4152">26128 5928 0,'52'131'0,"1"-53"15,51-25-15,-25-1 16,52-52 0,-26-52-1,-1-1 1,-51-77 0,-27-1-1,-78-26 16,-79-1-15,-26 106 0,-1 52-1,27 52 1,79 53 0,0 26-1,104 0 1,53 0-1,52-79 1,0-52 0,26-78-1,-25-53 1,-158 131 0</inkml:trace>
          <inkml:trace contextRef="#ctx0" brushRef="#br2" timeOffset="128696.5028">27228 5378 0,'-26'79'0,"-53"52"0,-26 26 16,27 26-1,52-78 1,78-1 0,26-51 15,53-1-31,26 1 16,53-1 15,-105-26-16,-27 0 1,-52-26 0,-26 0-1,0-26 1,-26-26 0,52-53-1,27-52 1,-53 157-1</inkml:trace>
          <inkml:trace contextRef="#ctx0" brushRef="#br2" timeOffset="129116.5904">27935 5509 0,'26'26'0,"-52"79"0,0 78 0,26-26 15,26 0 1,78-26 0,1-52-1,26-27 1,-26-78-1,0-79 1,-79-26 0,-52 1-1,-27 25 1,1 26 0,0 53-1,-1 0 16,79 26-15,53-26 0,-79 26-1</inkml:trace>
          <inkml:trace contextRef="#ctx0" brushRef="#br2" timeOffset="129794.3692">28616 5378 0,'52'-52'15,"0"52"-15,53 26 0,26 26 16,0 1-16,-53-1 15,-51 0 1,-54 1 0,-51 25-1,-79 53 1,52-26 0,79 0-1,26-1 1,78-25-1,27 26 1,0-53 0,0 1-1,-53-53 1,-26 0 0,-52-79 15,-26-26-16,-1 0 1,-51-25 0,-1 25-1,-26 79 1,131 26 0,78 0-1,1 0 1,78 52-1,-26 27 17,0-79-17,-26-27 1,-27-51 0,-78 78-1</inkml:trace>
          <inkml:trace contextRef="#ctx0" brushRef="#br2" timeOffset="131412.4844">29506 5666 0,'0'157'0,"0"0"16,0 27-1,-26-1 1,52-78-1,0-27 1,0-78 0,27-26-1,-1-79 1,53-26 15,-1 0-15,-77 131-1,-1 0 1,26 0 0,-26 79-1,27-27 1,-1 27 15,53 0-31,0-53 16,-1-26-1,-25-53 1,-27-25 0,-78-53-1,-26 0 1,-53 0 15,-26 79-15,-26 25-1,52 106 1,53 0 0,52 25-1,26 53 1,79-52 0,26-79-1,26-52 1,-26-52-1,0-27 1,-53 0 0,1 0-1,-53 53 1,26 26 0,-25 26-1,-27 0 32,0 52-47,-27 53 16,-51 26-1,25 0 1,53-53 0,0-51-1,0-27 1,0-79-1,27-26 1,-27-52 0,0 79-1,0 51 1,0 27 0,0 79-1,26 78 1,26-26-1,27-26 1,25-27 0,-51-78-1,25-26 17,-25-79-17,-1-26 1,-26-26-1,-26 53 1,26 25 0,-26 53-1,0 0 1,53 26 0,-1 0-1,27 26 1,-1-26-1,-25 26 1,-53-26 0,0 26-1,-26 27 1,-27-1 0,1 26-1,-1 1 1,27 26-1,26-27 1,26 1 15,27-53-15,25 26 0,-25-25-1,51-27 1,-51 0-1,25 0 1,-51 0 0,-27-27-1,-53 1 1,1-52 0,52 78-1</inkml:trace>
          <inkml:trace contextRef="#ctx0" brushRef="#br2" timeOffset="131614.7488">31051 5876 0,'235'26'15,"-77"0"-15,-54 0 0,-25-78 16,-79-53 0,0 105-1</inkml:trace>
          <inkml:trace contextRef="#ctx0" brushRef="#br2" timeOffset="131754.778">31313 5535 0,'314'53'0,"-26"51"15,-288-104 1</inkml:trace>
        </inkml:traceGroup>
      </inkml:traceGroup>
    </inkml:traceGroup>
    <inkml:traceGroup>
      <inkml:annotationXML>
        <emma:emma xmlns:emma="http://www.w3.org/2003/04/emma" version="1.0">
          <emma:interpretation id="{24C2ED00-BDD0-4A34-A582-11913C04B7A1}" emma:medium="tactile" emma:mode="ink">
            <msink:context xmlns:msink="http://schemas.microsoft.com/ink/2010/main" type="paragraph" rotatedBoundingBox="5708,10752 29470,12305 29152,17166 5391,1561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E2DA0FE-D9B6-406C-838A-8CAF4E8D40F8}" emma:medium="tactile" emma:mode="ink">
              <msink:context xmlns:msink="http://schemas.microsoft.com/ink/2010/main" type="line" rotatedBoundingBox="5708,10752 29470,12305 29152,17166 5391,15613"/>
            </emma:interpretation>
          </emma:emma>
        </inkml:annotationXML>
        <inkml:traceGroup>
          <inkml:annotationXML>
            <emma:emma xmlns:emma="http://www.w3.org/2003/04/emma" version="1.0">
              <emma:interpretation id="{F03A9839-2AAC-42F7-83F6-C7ECE169EE5C}" emma:medium="tactile" emma:mode="ink">
                <msink:context xmlns:msink="http://schemas.microsoft.com/ink/2010/main" type="inkWord" rotatedBoundingBox="5673,11301 10467,11615 10199,15710 5405,15397"/>
              </emma:interpretation>
              <emma:one-of disjunction-type="recognition" id="oneOf7">
                <emma:interpretation id="interp31" emma:lang="it-IT" emma:confidence="0">
                  <emma:literal>Wn</emma:literal>
                </emma:interpretation>
                <emma:interpretation id="interp32" emma:lang="it-IT" emma:confidence="0">
                  <emma:literal>Wind</emma:literal>
                </emma:interpretation>
                <emma:interpretation id="interp33" emma:lang="it-IT" emma:confidence="0">
                  <emma:literal>Itn</emma:literal>
                </emma:interpretation>
                <emma:interpretation id="interp34" emma:lang="it-IT" emma:confidence="0">
                  <emma:literal>Mn</emma:literal>
                </emma:interpretation>
                <emma:interpretation id="interp35" emma:lang="it-IT" emma:confidence="0">
                  <emma:literal>Etn</emma:literal>
                </emma:interpretation>
              </emma:one-of>
            </emma:emma>
          </inkml:annotationXML>
          <inkml:trace contextRef="#ctx0" brushRef="#br0" timeOffset="46899.062">3765 8494 0,'-78'288'16,"26"105"-1,-1 0-15,1 0 31,26-1-15,26 27 0,52 0-1,0-78 1,53-79 0,0-132 15,-27-77-31,27-132 15,52-130 1,-52-132 0,-26-25-1,-27-79 1,0 104 0,1 79-1,-53 53 1,26 104-1,-26 79 1,0 52 0,26 131-1,0 79 1,0 104 15,53 27-15,52 0-1,26-1 1,52-78 0,1-105-1,-27-104 1,1-105 0,-27-157-1,-79-105 1,-78-105-1,-52 0 17,-79 0-32,-26 53 15,0 52 1,52 52 0,53 53-1,104 78 16,210 0 1,288 105-17,-79 0 1,-52 26 15,-52 1-15,-132 25-1,-156-26 1,-79-26 0,-79 53-1,-78-1 1,26 0 0,131-52-1</inkml:trace>
          <inkml:trace contextRef="#ctx0" brushRef="#br0" timeOffset="47723.6784">6855 11165 0,'79'131'0,"-27"52"0,-78 79 16,26-26-1,26 26 1,-26-79 0,26-78-1,-26-53 1,0-52 0,0-78-1,79-184 1,0-53-1,25 54 1,27 25 0,-26 79 15,0 78-31,-1 53 31,-25 78-15,26 106-16,0 103 31,-27 54-15,-26-27-1,-25 0 1,-27-105 0,-27-52-1,27-79 1,-26-78-1,0-105 1,78-131 0,-52 262-1</inkml:trace>
        </inkml:traceGroup>
        <inkml:traceGroup>
          <inkml:annotationXML>
            <emma:emma xmlns:emma="http://www.w3.org/2003/04/emma" version="1.0">
              <emma:interpretation id="{9A898BB1-6A92-4E16-A9C9-7CD098CF5171}" emma:medium="tactile" emma:mode="ink">
                <msink:context xmlns:msink="http://schemas.microsoft.com/ink/2010/main" type="inkWord" rotatedBoundingBox="12718,11620 24356,12380 24065,16834 12427,16073"/>
              </emma:interpretation>
              <emma:one-of disjunction-type="recognition" id="oneOf8">
                <emma:interpretation id="interp36" emma:lang="it-IT" emma:confidence="0">
                  <emma:literal>Atina</emma:literal>
                </emma:interpretation>
                <emma:interpretation id="interp37" emma:lang="it-IT" emma:confidence="0">
                  <emma:literal>Atene</emma:literal>
                </emma:interpretation>
                <emma:interpretation id="interp38" emma:lang="it-IT" emma:confidence="0">
                  <emma:literal>Atona</emma:literal>
                </emma:interpretation>
                <emma:interpretation id="interp39" emma:lang="it-IT" emma:confidence="0">
                  <emma:literal>Atena</emma:literal>
                </emma:interpretation>
                <emma:interpretation id="interp40" emma:lang="it-IT" emma:confidence="0">
                  <emma:literal>Atone</emma:literal>
                </emma:interpretation>
              </emma:one-of>
            </emma:emma>
          </inkml:annotationXML>
          <inkml:trace contextRef="#ctx0" brushRef="#br0" timeOffset="49394.3036">12302 9934 0,'26'53'0,"-104"104"0,-80 26 15,-77 79 1,-27 0 0,-26 52-1,52 0 1,1-52 0,77-26-1,54-105 1,78-53-1,26-78 1,0-78 0,78-210-1,1-26 1,-79 314 0</inkml:trace>
          <inkml:trace contextRef="#ctx0" brushRef="#br0" timeOffset="49721.0384">10705 9777 0,'131'79'0,"-27"78"15,1 105-15,0 52 16,52 26 15,0 1-15,0-27 0,26-26-1,-52-78 1,-52-106-1,-53-51 1,-78-132 0,-53-104-1,105 183 1</inkml:trace>
          <inkml:trace contextRef="#ctx0" brushRef="#br0" timeOffset="50016.6556">10521 11113 0,'445'0'0,"-104"52"16,-27 0-1,-26-25 1,-105-1 0,-52-52-1,-104-1 1,-27-25 0,-27-26-1,27 78 1</inkml:trace>
          <inkml:trace contextRef="#ctx0" brushRef="#br2" timeOffset="52849.3288">14240 9908 0,'52'-52'0,"0"130"0,-52 132 0,0 52 15,0 52 1,0 26-1,27-25 1,51-54 0,1-51-1,25-79 1,1-105 0,52-105-1,27-78 1,-27-104-1,0-54 1,-26 53 0,-26 27-1,-53 104 1,0 52 0,-26 79-1,1 53 1,25 130 15,0 105-15,1 52-1,78 27 1,0-53 0,78-78-1,1-79 1,-1-131-1,1-104 1,-80-158 0,-103-78-1,-80 0 1,-25 25 0,-27 28-1,53 77 1,52 80-1,78 25 1,132 53 0,130 52 15,53 53-31,-27-1 16,-51 1 15,-158-27-16,-105-52 1,-130 0 0,-132-105-1,-26-52 1,236 157 0</inkml:trace>
          <inkml:trace contextRef="#ctx0" brushRef="#br2" timeOffset="53222.74">14397 9201 0,'497'-26'15,"-78"26"1,53 0 0,25 26-1,-25-26 1,-80 26-1,-156 1 1,-105-1 0,-79 52 15,-52-78-15</inkml:trace>
          <inkml:trace contextRef="#ctx0" brushRef="#br2" timeOffset="54049.3">17853 12422 0,'53'314'0,"-27"-78"15,-26-27 1,26-25 0,-26-106-1,0-78 16,26 0-15,0-78 0,53-106-1,0-25 1,-1 52 0,1 52-1,52 79 1,-1 78-1,1 53 1,-52 104 0,0 27-1,-79-26 1,0-53 0,-27-53-1,27-51 1,27-158-1,77-131 1,-104 236 0</inkml:trace>
          <inkml:trace contextRef="#ctx0" brushRef="#br2" timeOffset="54640.5344">20341 11139 0,'497'-26'16,"-209"26"-16,-26 26 31,-52-26-16,-79 0 1,-105 0 0,-26 0-1,-79 52 1,-78 1 0,-26-1-1,-27 27 1,210-79-1</inkml:trace>
          <inkml:trace contextRef="#ctx0" brushRef="#br2" timeOffset="54873.9164">20393 11846 0,'184'26'16,"104"0"-16,0 27 0,52 25 15,-52-25 1,-105-1 0,-52-52-1,-78-105 1,-53 105 0</inkml:trace>
        </inkml:traceGroup>
        <inkml:traceGroup>
          <inkml:annotationXML>
            <emma:emma xmlns:emma="http://www.w3.org/2003/04/emma" version="1.0">
              <emma:interpretation id="{1074C992-5D13-4C92-8E7D-1161C2F997CE}" emma:medium="tactile" emma:mode="ink">
                <msink:context xmlns:msink="http://schemas.microsoft.com/ink/2010/main" type="inkWord" rotatedBoundingBox="25724,12060 29470,12305 29204,16368 25458,16124"/>
              </emma:interpretation>
              <emma:one-of disjunction-type="recognition" id="oneOf9">
                <emma:interpretation id="interp41" emma:lang="it-IT" emma:confidence="0">
                  <emma:literal>Sn</emma:literal>
                </emma:interpretation>
                <emma:interpretation id="interp42" emma:lang="it-IT" emma:confidence="0">
                  <emma:literal>sn</emma:literal>
                </emma:interpretation>
                <emma:interpretation id="interp43" emma:lang="it-IT" emma:confidence="0">
                  <emma:literal>Sii</emma:literal>
                </emma:interpretation>
                <emma:interpretation id="interp44" emma:lang="it-IT" emma:confidence="0">
                  <emma:literal>Sir</emma:literal>
                </emma:interpretation>
                <emma:interpretation id="interp45" emma:lang="it-IT" emma:confidence="0">
                  <emma:literal>Su</emma:literal>
                </emma:interpretation>
              </emma:one-of>
            </emma:emma>
          </inkml:annotationXML>
          <inkml:trace contextRef="#ctx0" brushRef="#br2" timeOffset="55682.974">25264 9437 0,'-53'-79'0,"-130"53"16,-26 52-16,-27 79 0,0 52 16,1 53 15,51 51-31,53 1 31,79 26-15,104 27-1,106-1 1,77 26 0,53-78-1,-26-52 1,-26 25 0,-79-78-1,-105-78 1,-104-53-1,-105-26 1,-105-26 0,-26 0-1,26 26 1,-26-53 15,78 1-31,80-27 16,77 27-1,53-26 17,131-53-17,79 0 1,-53 104 0,26 1-1,-26 26 1,-52 53 15,-27-27-15,1-52-1,-79 26-15</inkml:trace>
          <inkml:trace contextRef="#ctx0" brushRef="#br2" timeOffset="56320.8848">25735 12003 0,'210'576'15,"-210"-393"1,-27 1-1,27-106 1,27-25 0,-1-53-1,0-27 1,53-77 0,25-80-1,1 53 1,0 1-1,26 51 1,0 53 0,0 52-1,0 79 17,-27 52-17,1 26 1,-53 27-1,-52-1 1,-26-52 0,-26-52-1,52-105 1</inkml:trace>
        </inkml:traceGroup>
      </inkml:traceGroup>
    </inkml:traceGroup>
  </inkml:traceGroup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1:33.97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5595 1625 0,'0'-183'0,"-52"25"16,-53 1 0,-78 0-1,-105-52 1,52 52-1,-52 0 1,-26 52 15,0 26-31,0 1 16,-1 51 31,27 1-47,-52 52 15,26 27 1,-1 52 0,27 26-1,0 26 1,26 26 0,27 26-1,25 27 1,27 52 15,26 0-31,26 0 16,26 26-1,53 1 1,26 25 0,52 27-1,26-27 1,53 27-1,26 25 1,52-25 15,53 26-15,26-27 15,-27-51-31,27 25 16,26 1-1,79-1 1,-1-26 0,27-52-1,-26-26 1,-27-53 0,1-52-1,25-26 1,1-27-1,-1-52 17,-25-52-32,-1-79 15,-25 1 1,-1-80 0,-52 1 15,26-79-16,-53-26 1,-51-26 0,-1-53-1,-26-25 1,-52-27 0,-27-53-1,-51 1 1,-54-27-1,-51-25 1,-53-1 0,-131-52-1,-78 26 1,-236-105 0,-289-52 15,-392 0-31,1257 707 15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3:41.23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F4FD2B0-4F52-479C-B321-D7BE73865D52}" emma:medium="tactile" emma:mode="ink">
          <msink:context xmlns:msink="http://schemas.microsoft.com/ink/2010/main" type="inkDrawing" rotatedBoundingBox="4476,3581 28810,360 30625,14072 6291,17293" semanticType="enclosure" shapeName="Other">
            <msink:sourceLink direction="with" ref="{4F4969F0-82C4-4370-9BBE-F7A16AD4782E}"/>
            <msink:sourceLink direction="with" ref="{5C592ADD-709F-49D0-A130-90830DAD5EA6}"/>
            <msink:sourceLink direction="with" ref="{7CFFD77B-4C6A-4A3B-B298-8F933D35F2A8}"/>
            <msink:sourceLink direction="with" ref="{06ABD81C-76CC-4A02-AA17-D98381A9D049}"/>
            <msink:sourceLink direction="with" ref="{EB886F18-C763-4811-AF3D-F19FA532942B}"/>
            <msink:sourceLink direction="with" ref="{29E22B59-8944-4D13-8F4E-64BC848EA187}"/>
            <msink:sourceLink direction="with" ref="{027079F6-55FB-440E-B08A-EDEC18641858}"/>
          </msink:context>
        </emma:interpretation>
      </emma:emma>
    </inkml:annotationXML>
    <inkml:trace contextRef="#ctx0" brushRef="#br0">0 0 0,'314'184'0,"-52"-27"15,26 0 1,53 26 0,-1 53-1,53 0 1,26 25 0,0 1-1,78 53 1,1 25 15,-27 0-15,0 1-1,-25-1 1,-27-52 0,-79-78-1,-78-106 1,-105-77-1,-131-80 1,-78-130 0,52 183-1</inkml:trace>
    <inkml:trace contextRef="#ctx0" brushRef="#br0" timeOffset="2626.5188">995-130 0,'157'-27'16,"79"27"-16,52 27 0,52-27 31,1-27-31,78 27 16,52-26 15,27 0-16,51 0 1,237 0 0,-210-1-1,-26 1 1,52 0 0,1-26-1,-1 25 1,0 1-1,-26 0 1,-26 0 0,0 26 15,-26-26-15,-27 26-1,-25-53 1,-27 27-1,-26 0 17,-27 0-32,27 0 15,-52 26 1,0 0 0,-1-27-1,-25 27 1,-1 0-1,0-26 1,-25 26 0,-1-26-1,-52 26 1,-27-26 0,1 26-1,-26 0 1,-27 0 15,-52-26-15,-26 26-1,-27 0 1,-78-27 0,26 27-1,-26 0 1,0 0-1,0 0 1,0 27 15,53-1-31,25 52 32,27 1-32,78 26 15,27-1 1,104 27-1,26 0 1,79 0 0,26 53-1,27-1 17,52 26-17,-1 27 1,27 0-1,-26 26 1,-27-1 0,-25 1-1,-27-26 1,-26 0 0,-105-53-1,-52 0 1,-79-78-1,-78-27 1,-79-51 0,-26-1-1,-78-26 1,-27 26 0,-78-26 15,-53 26-31,-52-26 31,-53 0-15,-78-26-1,-52 0 1,-79 26 0,-52-26-1,-27-1 1,-51 80-1,-54-79 1,-51-1 0,-27 1 15,-26 26 0,-26 0-31,-26 26 16,-1 27-1,-25-1 1,-1 27 0,53-1-1,26 1 1,27 26 15,77-27-15,54 1-1,77-1 1,106-25 0,52-27-1,104 26 1,53-26 0,79 1-1,52-27 1,78 26-1,53-52 1,0 26 0,26 0-1,0 0 1,0 0 0,0 26 15,0 0-31,0 53 15,-26 25 1,-1 53 15,27 27-15,-26 51 0,26 27-1,-26 52 1,52 27-1,-26 52 1,0 26 0,26 26-1,1 26 1,-27 0 0,26 53-1,0 0 1,-26 26 15,26 262-15,-26-236-1,-26 0 1,-26-53 0,52-25-1,-27-79 1,27-105-1,0-157 1,0-131 0,0-261-1,0 235 1</inkml:trace>
  </inkml:traceGroup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3:45.86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E431B18-54CF-4FBD-8DEA-C46579BB1B6C}" emma:medium="tactile" emma:mode="ink">
          <msink:context xmlns:msink="http://schemas.microsoft.com/ink/2010/main" type="inkDrawing" rotatedBoundingBox="4739,3166 27741,14971 23436,23360 434,11555" semanticType="callout" shapeName="Other"/>
        </emma:interpretation>
      </emma:emma>
    </inkml:annotationXML>
    <inkml:trace contextRef="#ctx0" brushRef="#br0">481 0 0,'-52'-53'0,"52"158"0,0 26 15,0 79-15,26-1 16,0 53 0,0 26-1,27 52 1,-27 27 15,0 26-31,0 52 31,-52 0-31,0 26 32,-53 27-17,1-27 1,-1 1 0,1-27-1,-1-52 1,27 52-1,26-157 1,-1-53 0,1-51-1,0-80 1,0-77 0,26-27-1,0 0 1,0 0-1,0-27 1,0 27 0,0 0-1,0 0 1,52 53 15,27 25-15,52 27-1,26 52 1,52 27 0,27 51-1,78 27 1,27 0 15,51 78-31,1 79 16,26 0-1,26 53 1,-26 25 0,0-25-1,0-1 1,-52-26 0,-27-52-1,-52-53 1,-52-52-1,-53-104 1,-78-54 0,-53-77 15,-52-53-15,0 0-1,0-26 1,0-1-1,0 1 1,27 26 0,51 0-1,27 26 1,26 1 0,26-1-1,26 0 1,27-26 15,52 26-15,26-26-16,26 0 31,52-26-31,27 0 31,26 0-31,53-1 31,25 1-15,27 0 0,26 0-1,26 0 1,26 26 0,26-26-1,1 26 1,-27 0-1,27 0 1,-27-27 0,53 27-1,-1 27 1,-25-27 0,-1 26-1,1 0 1,-27 0-1,-26 0 1,0 0 0,-79 27 15,-51-53-15,-54 52-1,-51 1 1,-105-27-1,-53 26 1,-52-52 0,-53-52-1,1-79 1,-79 131 0</inkml:trace>
  </inkml:traceGroup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3:46.66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86EB01A-D23A-49EF-8EF2-9C2A33309CD2}" emma:medium="tactile" emma:mode="ink">
          <msink:context xmlns:msink="http://schemas.microsoft.com/ink/2010/main" type="inkDrawing" rotatedBoundingBox="26639,17179 27698,6615 30130,6858 29072,17423" semanticType="verticalRange" shapeName="Other">
            <msink:sourceLink direction="with" ref="{00A7AC4F-5217-449A-A45B-D65618843C08}"/>
          </msink:context>
        </emma:interpretation>
      </emma:emma>
    </inkml:annotationXML>
    <inkml:trace contextRef="#ctx0" brushRef="#br0">2671 0 0,'184'79'0,"-132"104"0,-78 105 16,0 105 0,-27 104-1,1 53 1,26 105-1,-27 52 1,1 52 0,0 53-1,-1 26 1,1-79 15,52 79-31,26-78 16,-26-80 15,-26-103-31,26-132 16,-26-79 15,-1-130-15,1-105-1,-26-79 1,0-26-1,-53-52 1,-52-52 0,-53-1-1,-78-26 1,-105-26 0,-157-26-1,-26 79 1,576 78-1</inkml:trace>
  </inkml:traceGroup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3:48.28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F4969F0-82C4-4370-9BBE-F7A16AD4782E}" emma:medium="tactile" emma:mode="ink">
          <msink:context xmlns:msink="http://schemas.microsoft.com/ink/2010/main" type="writingRegion" rotatedBoundingBox="6972,3800 10762,6311 9314,8496 5524,5985">
            <msink:destinationLink direction="with" ref="{CF4FD2B0-4F52-479C-B321-D7BE73865D52}"/>
          </msink:context>
        </emma:interpretation>
      </emma:emma>
    </inkml:annotationXML>
    <inkml:traceGroup>
      <inkml:annotationXML>
        <emma:emma xmlns:emma="http://www.w3.org/2003/04/emma" version="1.0">
          <emma:interpretation id="{A5D59507-DEB4-4E54-B1AD-914CEFAC422A}" emma:medium="tactile" emma:mode="ink">
            <msink:context xmlns:msink="http://schemas.microsoft.com/ink/2010/main" type="paragraph" rotatedBoundingBox="7049,3722 10645,6289 10038,7138 6443,457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DED0683-9CE6-40A4-8248-BF97E7C5324D}" emma:medium="tactile" emma:mode="ink">
              <msink:context xmlns:msink="http://schemas.microsoft.com/ink/2010/main" type="line" rotatedBoundingBox="7049,3722 10645,6289 10038,7138 6443,4572"/>
            </emma:interpretation>
          </emma:emma>
        </inkml:annotationXML>
        <inkml:traceGroup>
          <inkml:annotationXML>
            <emma:emma xmlns:emma="http://www.w3.org/2003/04/emma" version="1.0">
              <emma:interpretation id="{670C63B2-55EA-4BAA-82CF-CBD7568B749C}" emma:medium="tactile" emma:mode="ink">
                <msink:context xmlns:msink="http://schemas.microsoft.com/ink/2010/main" type="inkWord" rotatedBoundingBox="7049,3722 10645,6289 10038,7138 6443,4572"/>
              </emma:interpretation>
              <emma:one-of disjunction-type="recognition" id="oneOf0">
                <emma:interpretation id="interp0" emma:lang="it-IT" emma:confidence="0">
                  <emma:literal>Sassa,</emma:literal>
                </emma:interpretation>
                <emma:interpretation id="interp1" emma:lang="it-IT" emma:confidence="0">
                  <emma:literal>83a</emma:literal>
                </emma:interpretation>
                <emma:interpretation id="interp2" emma:lang="it-IT" emma:confidence="0">
                  <emma:literal>sosia</emma:literal>
                </emma:interpretation>
                <emma:interpretation id="interp3" emma:lang="it-IT" emma:confidence="0">
                  <emma:literal>Sassa.</emma:literal>
                </emma:interpretation>
                <emma:interpretation id="interp4" emma:lang="it-IT" emma:confidence="0">
                  <emma:literal>Sosa.</emma:literal>
                </emma:interpretation>
              </emma:one-of>
            </emma:emma>
          </inkml:annotationXML>
          <inkml:trace contextRef="#ctx0" brushRef="#br0">916 450 0,'0'-52'0,"0"26"0,0 0 16,26 52-16,-26-52 0,-26-27 15,-26 1-15,-27-1 0,-52 1 16,0 0-1,-26-1 1,26 27 0,27 26-1,51 26 1,79 27 0,79 51 15,157 54 0,0-1-15,-105-53-1,-79-25 1,-78-27 0,-52 1-1,-53-53 1,-78-26-1,-26-1 1,25-25 0,53 26-1,53 0 1,52 26 0,104-53-1,105 27 1,-183 26-1</inkml:trace>
          <inkml:trace contextRef="#ctx0" brushRef="#br0" timeOffset="1151.3512">1545 581 0,'52'105'0,"-104"-26"15,-53 25-15,-26 1 16,78-53 0,27-25-1,26-27 16,0-27-15,53-104 0,-27-26-1,-26 26 1,26 53 15,0-1-15,-26 53-1,26 26 1,1 52 0,77 53-1,1 26 1,52 0 0,0-26-1,-26-27 1,-52-51-1,-27-1 1,-26 0 0,-26-26-1,-52 26 1,0 26 15,-79-25-15,0 25-16,0 0 15,26-25 1,0-1 0,79 0 15,26-26-15,26 0-1,105-52 1,0-1-1,26-52 1,-26 27 0,0 26-1,-52 25 1,-53 27 0,0 53-1,-26 25 1,-52 53-1,-1 26 1,-51-26 0,51 0-1,1-52 1,0-27 0,-1-52-1,1-52 16,-1-27-15,27-26 0,-26 1-1,52 51 1,0 1 0,0 52-1,0 26 1,26 27-1,105-1 1,-131-52 0</inkml:trace>
          <inkml:trace contextRef="#ctx0" brushRef="#br0" timeOffset="1602.5564">3037 1681 0,'131'-52'0,"-131"52"0,-52-53 0,-79 27 15,-26 26-15,-27 0 0,-25 52 0,104 27 16,79 0 0,26 25-1,78 1 1,27 0-1,26-27 1,0 1 0,-52-53-1,25-26 1,1-52 0,0-27-1,-105 79 1</inkml:trace>
          <inkml:trace contextRef="#ctx0" brushRef="#br0" timeOffset="2302.7012">3116 2257 0,'157'183'0,"-131"-78"15,26 26 1,-25 0-1,25-105 1,-52-26 0</inkml:trace>
          <inkml:trace contextRef="#ctx0" brushRef="#br0" timeOffset="2053.7604">3535 2021 0,'-27'79'15,"-77"26"-15,-27-27 0,0 1 16,26-1 15,79-51-15,26-1 0,26-26-1,53-26 1,78-27-1,-52 27 1,52 0 0,-26 52-1,-53-26 1,1 0 0,-79 0-1,-27 0 1,-51-52 15,-53-1-15,131 53-1</inkml:trace>
        </inkml:traceGroup>
      </inkml:traceGroup>
    </inkml:traceGroup>
    <inkml:traceGroup>
      <inkml:annotationXML>
        <emma:emma xmlns:emma="http://www.w3.org/2003/04/emma" version="1.0">
          <emma:interpretation id="{D9144A73-37DF-4DBA-9A2B-245C7FB83AD5}" emma:medium="tactile" emma:mode="ink">
            <msink:context xmlns:msink="http://schemas.microsoft.com/ink/2010/main" type="paragraph" rotatedBoundingBox="5996,5272 9787,7783 9314,8496 5524,598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113C8AD-DA4F-4E49-AA16-B6A65A64D0B8}" emma:medium="tactile" emma:mode="ink">
              <msink:context xmlns:msink="http://schemas.microsoft.com/ink/2010/main" type="line" rotatedBoundingBox="5996,5272 9787,7783 9314,8496 5524,5985"/>
            </emma:interpretation>
          </emma:emma>
        </inkml:annotationXML>
        <inkml:traceGroup>
          <inkml:annotationXML>
            <emma:emma xmlns:emma="http://www.w3.org/2003/04/emma" version="1.0">
              <emma:interpretation id="{BBEBD7A9-C6AC-43F8-9708-63803EB20066}" emma:medium="tactile" emma:mode="ink">
                <msink:context xmlns:msink="http://schemas.microsoft.com/ink/2010/main" type="inkWord" rotatedBoundingBox="5996,5272 9787,7783 9314,8496 5524,5985"/>
              </emma:interpretation>
              <emma:one-of disjunction-type="recognition" id="oneOf1">
                <emma:interpretation id="interp5" emma:lang="it-IT" emma:confidence="0">
                  <emma:literal>alzassi</emma:literal>
                </emma:interpretation>
                <emma:interpretation id="interp6" emma:lang="it-IT" emma:confidence="0">
                  <emma:literal>alassi</emma:literal>
                </emma:interpretation>
                <emma:interpretation id="interp7" emma:lang="it-IT" emma:confidence="0">
                  <emma:literal>alzasti</emma:literal>
                </emma:interpretation>
                <emma:interpretation id="interp8" emma:lang="it-IT" emma:confidence="0">
                  <emma:literal>Saresti</emma:literal>
                </emma:interpretation>
                <emma:interpretation id="interp9" emma:lang="it-IT" emma:confidence="0">
                  <emma:literal>arassi</emma:literal>
                </emma:interpretation>
              </emma:one-of>
            </emma:emma>
          </inkml:annotationXML>
          <inkml:trace contextRef="#ctx0" brushRef="#br0" timeOffset="5959.9892">-707 1550 0,'26'26'16,"0"0"-16,-52 27 0,26 25 0,0 1 15,26 0 1,0-27 0,53-26-16,-1-26 15,1-26 17,26-53-17,-53-25 1,-26-1-1,-52-26 1,-53 26 0,-25 27-1,-53 25 1,26 79 0,26 27-1,52 52 1,53 25 15,79 28-31,26-54 16,52-77-1,0-1 1,0-26 0,0 0-1,-52 0 1,-53 26 15,-52-26 0,0 0-15,-52 26 0,-27 0-1,-52 53-15,1 26 16,51-27-1,53 1 1,26-53 0,26-26-1,26-53 1,27-77 0,-53-28-1,-26 158 1</inkml:trace>
          <inkml:trace contextRef="#ctx0" brushRef="#br0" timeOffset="6364.518">-184 1733 0,'79'27'16,"261"208"-1,-235-156 1,-26-27 0,-79 1-1,-53-80 1,-52-25 0,-25 0-1,-54 25 1,27 54-1,105-1 1,52 0 0,52 53-1,53 25 17,26-25-32,-53-27 15,1-78 1,-79 26 15</inkml:trace>
          <inkml:trace contextRef="#ctx0" brushRef="#br0" timeOffset="7049.1052">497 2362 0,'367'262'0,"-289"-210"31,-52 0-31,-26-52 16,-26-52 15,-78 0-31,-54 26 16,1-1 15,0 106-15,183-79-1,1 52 1,77 27-1,1 26 1,26-53 0,-26-52-1,-1-26 1,-104 26 0</inkml:trace>
          <inkml:trace contextRef="#ctx0" brushRef="#br0" timeOffset="6675.694">602 2388 0,'0'105'16,"-79"-27"-16,-25 1 0,25-27 16,79 1-1,0-53 16,0-27-15,79-51 0,-27-27-1,-26 0 1,-26 105 0</inkml:trace>
          <inkml:trace contextRef="#ctx0" brushRef="#br0" timeOffset="7556.7096">1361 2990 0,'79'-26'0,"-105"0"16,-53 0-16,0-27 0,1 27 0,-1 26 16,27 26-16,26 1 0,52 51 15,53 1 1,51 25-1,-51 1 1,-27-52 0,-52-27-1,-52-26 1,-53-26 15,-26-27-15,-26 1-1,26 26 1,79-1 0,78 27-1,105-26 1,52 26 0,-183 0-1</inkml:trace>
          <inkml:trace contextRef="#ctx0" brushRef="#br0" timeOffset="7961.2384">1780 3174 0,'-52'104'0,"-53"-51"15,0-1-15,27 0 16,78 27 0,52 0-1,27-1 1,25 1 15,27-1-15,-104-78-1,-27 0 1,-53-78 0,1-27-1,26 0 1,26 105 0</inkml:trace>
          <inkml:trace contextRef="#ctx0" brushRef="#br0" timeOffset="8630.2668">1518 3305 0,'131'78'0,"-52"-52"15,-1 0-15,-25-26 0,-27-52 16,-26-26 15,-26-1-15,-27-26-1,1 27 1,26 78 0,52 26-1,79 26 1,26 27-1,0 26 1,26-53 0,0 0 15,-26-26-15,-53-26-1,-78 53 1,-26-1-1,26-26 1,-52 79 0,-53-26-1,0 25 1,27-51 0,78-1-1,-26-52 16,52-78-31,26-53 16,-26-26 0,-26-27-1,0 80 1,-26 77 0,52 1-1,79 79 1,52 77 15,0 132-15,27-52-1,-184-210-15</inkml:trace>
        </inkml:traceGroup>
      </inkml:traceGroup>
    </inkml:traceGroup>
  </inkml:traceGroup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4:06.073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 0,'52'0'0,"1"26"0,25 27 0,53 51 16,26 27-16,27 0 16,51 53-1,27-1 16,0 26-31,26 27 16,26 26 0,-26-26-1,-26-1 1,-26-51 0,-53-27-1,-52-53 1,-79-25-1,-52-79 1,0 0 0,-52-79-1,0-25 17,52-1-17,0-26-15,0 131 31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4:06.368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1 0,'131'131'0,"0"0"0,26 26 16,26 0-1,-52-26 1,-78-26 0,-80-52-1,-77-27 1,-80-26 0,1 0-1,26-26 1,26-1-1,131 1 1,157-79 0,-157 105-1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4:06.99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-1 1 0,'52'-26'0,"0"52"16,53 53-16,52 52 0,27 26 15,77 26-15,28 53 16,25 26 0,26 0-1,27 0 1,-27 26-1,-52-53 1,-52-51 15,-53-27-15,-52-79 0,-105-52-1,-26-26 1,-78-26 15,-1-78-31,27-1 16,52 105-1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2:33.96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9F25124-5025-44D3-B26C-305364F7B02A}" emma:medium="tactile" emma:mode="ink">
          <msink:context xmlns:msink="http://schemas.microsoft.com/ink/2010/main" type="inkDrawing" rotatedBoundingBox="14019,5085 19934,7772 18783,10306 12868,7618" semanticType="callout" shapeName="Other"/>
        </emma:interpretation>
      </emma:emma>
    </inkml:annotationXML>
    <inkml:trace contextRef="#ctx0" brushRef="#br0">0 4 0,'655'-26'0,"-210"52"16,105 0 0,26 0-1,79 1 1,25-1-1,-25-26 17,-53 26-17,-130 0 1,-132 0 0,-183 27-1,-104-27 1,-106 53-1,-25 78 1,-1 26 0,27 53-1,26 78 1,26 52 0,52 27-1,-26 0 1,27-53-1,-27-78 1,-26-105 0,-79-78-1,-130-184 1,209 105 0</inkml:trace>
  </inkml:traceGroup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4:07.317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0 0,'131'78'0,"-26"27"16,78 52-16,-26 0 15,-26-26 1,-26-26-1,-105-53 1,-79-26 0,-104-52-1,-27 0 1,53 26 0,26 52-1,157 1 1,-26-53-1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4:12.09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2CFA3F6-51C5-4194-BC4F-0D630152FCEE}" emma:medium="tactile" emma:mode="ink">
          <msink:context xmlns:msink="http://schemas.microsoft.com/ink/2010/main" type="writingRegion" rotatedBoundingBox="9436,17011 14666,17888 14470,19060 9239,18183"/>
        </emma:interpretation>
      </emma:emma>
    </inkml:annotationXML>
    <inkml:traceGroup>
      <inkml:annotationXML>
        <emma:emma xmlns:emma="http://www.w3.org/2003/04/emma" version="1.0">
          <emma:interpretation id="{6755243E-B584-4E0F-846E-F3191F011528}" emma:medium="tactile" emma:mode="ink">
            <msink:context xmlns:msink="http://schemas.microsoft.com/ink/2010/main" type="paragraph" rotatedBoundingBox="9436,17011 14666,17888 14470,19060 9239,1818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541C6B7-DB67-4D0B-AD12-3A3C4F3DE754}" emma:medium="tactile" emma:mode="ink">
              <msink:context xmlns:msink="http://schemas.microsoft.com/ink/2010/main" type="line" rotatedBoundingBox="9436,17011 14666,17888 14470,19060 9239,18183"/>
            </emma:interpretation>
          </emma:emma>
        </inkml:annotationXML>
        <inkml:traceGroup>
          <inkml:annotationXML>
            <emma:emma xmlns:emma="http://www.w3.org/2003/04/emma" version="1.0">
              <emma:interpretation id="{A81288AC-14F2-47E2-8CD2-C90C65222020}" emma:medium="tactile" emma:mode="ink">
                <msink:context xmlns:msink="http://schemas.microsoft.com/ink/2010/main" type="inkWord" rotatedBoundingBox="9436,17011 14666,17888 14470,19060 9239,18183"/>
              </emma:interpretation>
              <emma:one-of disjunction-type="recognition" id="oneOf0">
                <emma:interpretation id="interp0" emma:lang="it-IT" emma:confidence="0">
                  <emma:literal>tempo</emma:literal>
                </emma:interpretation>
                <emma:interpretation id="interp1" emma:lang="it-IT" emma:confidence="0">
                  <emma:literal>Tempo</emma:literal>
                </emma:interpretation>
                <emma:interpretation id="interp2" emma:lang="it-IT" emma:confidence="0">
                  <emma:literal>tempio</emma:literal>
                </emma:interpretation>
                <emma:interpretation id="interp3" emma:lang="it-IT" emma:confidence="0">
                  <emma:literal>tempi</emma:literal>
                </emma:interpretation>
                <emma:interpretation id="interp4" emma:lang="it-IT" emma:confidence="0">
                  <emma:literal>tempro</emma:literal>
                </emma:interpretation>
              </emma:one-of>
            </emma:emma>
          </inkml:annotationXML>
          <inkml:trace contextRef="#ctx0" brushRef="#br0">576 0 0,'-79'235'0,"53"-25"0,0 25 15,26-78 17,26 1-17,-26-54 1,0-51 0,-26-27-1,-79-78 1,27-106-1,-27-51 1,-52-1 0,157 210-1</inkml:trace>
          <inkml:trace contextRef="#ctx0" brushRef="#br0" timeOffset="248.9408">-262 78 0,'366'-78'16,"-156"78"-16,26 26 15,-27 0 1,-26 0 0,-52-26-1,-78 26 1,-27 0-1,-52-26 1,-53-26 15,79 26-31</inkml:trace>
          <inkml:trace contextRef="#ctx0" brushRef="#br0" timeOffset="1337.082">1047 995 0,'210'0'0,"-79"0"0,0-27 16,-27-25-1,-25 0 1,-53-27 0,-52 1-1,-79 25 1,0 27 0,-26 52-1,27 53 1,51 25-1,79 27 1,53-26 0,52-26-1,52-53 1,-26-52 0,27-79 15,-80 0-16,-51 27 1,-53 51 0,0 27-1,0 0 1,0 27 0,0 77-1,26-25 16,26 0-15,1-53 0,51-52-1,1-53 1,-26-78 0,-1 26-1,-52 79 1,1 25-1,-27 27 17,0 53-32,0 51 15,-27 1 17,80 0-17,-1-26 1,1-27-1,51-78 1,1-27 0,-26 1-1,-27 0 1,-26 25 0,-26 27-1,0 0 1,0 53-1,26 25 1,1 27 0,25 0-1,26-53 1,-25-26 0,25-78-1,27-53 1,-52-52-1,-53 157 1</inkml:trace>
          <inkml:trace contextRef="#ctx0" brushRef="#br0" timeOffset="2278.388">3875 759 0,'26'157'0,"1"0"15,-27 26 1,0 1 0,26-27-1,-26-52 1,-26-53-1,-27-104 1,53-79 0,-52-53-1,26-51 1,-27-1 0,53 53 15,-26 78-16,78 79 1,106 0 0,-27 52-1,52 26 1,-52 53 0,-27 0-1,-77-27 1,-80-25-1,-51-27 1,-54-52 0,1-1-1,26-25 17,79 52-17,78 26 1,79 53 15,52-1-31,0 53 31,0-26-15,-78-26 0,-27-27-1,1-26 1,-27 0-1,26-26 1,1-26 0,25 0-1,-26-53 1,-52 1 0,-52-53-1,-26 52 1,-27 27-1,-26 104 1,52 53 15,53-26-31,26-79 16</inkml:trace>
        </inkml:traceGroup>
      </inkml:traceGroup>
    </inkml:traceGroup>
  </inkml:traceGroup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4:22.85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C592ADD-709F-49D0-A130-90830DAD5EA6}" emma:medium="tactile" emma:mode="ink">
          <msink:context xmlns:msink="http://schemas.microsoft.com/ink/2010/main" type="writingRegion" rotatedBoundingBox="11652,7436 11651,16601 9556,16600 9557,7435">
            <msink:destinationLink direction="with" ref="{CF4FD2B0-4F52-479C-B321-D7BE73865D52}"/>
          </msink:context>
        </emma:interpretation>
      </emma:emma>
    </inkml:annotationXML>
    <inkml:traceGroup>
      <inkml:annotationXML>
        <emma:emma xmlns:emma="http://www.w3.org/2003/04/emma" version="1.0">
          <emma:interpretation id="{72D8E96A-AEAB-4D18-AB5E-5A0AC6D01F62}" emma:medium="tactile" emma:mode="ink">
            <msink:context xmlns:msink="http://schemas.microsoft.com/ink/2010/main" type="paragraph" rotatedBoundingBox="11652,7436 11651,16601 9556,16600 9557,743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0778F37-E3D5-49A9-BAE0-B045896B7816}" emma:medium="tactile" emma:mode="ink">
              <msink:context xmlns:msink="http://schemas.microsoft.com/ink/2010/main" type="line" rotatedBoundingBox="11652,7436 11651,16601 9556,16600 9557,7435"/>
            </emma:interpretation>
          </emma:emma>
        </inkml:annotationXML>
        <inkml:traceGroup>
          <inkml:annotationXML>
            <emma:emma xmlns:emma="http://www.w3.org/2003/04/emma" version="1.0">
              <emma:interpretation id="{0A9E8638-8CF9-49C0-87E8-50B3FA2E3F34}" emma:medium="tactile" emma:mode="ink">
                <msink:context xmlns:msink="http://schemas.microsoft.com/ink/2010/main" type="inkWord" rotatedBoundingBox="11652,7436 11651,16601 9556,16600 9557,7435"/>
              </emma:interpretation>
              <emma:one-of disjunction-type="recognition" id="oneOf0">
                <emma:interpretation id="interp0" emma:lang="it-IT" emma:confidence="0">
                  <emma:literal>}</emma:literal>
                </emma:interpretation>
                <emma:interpretation id="interp1" emma:lang="it-IT" emma:confidence="0">
                  <emma:literal>?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,</emma:literal>
                </emma:interpretation>
                <emma:interpretation id="interp4" emma:lang="it-IT" emma:confidence="0">
                  <emma:literal>:</emma:literal>
                </emma:interpretation>
              </emma:one-of>
            </emma:emma>
          </inkml:annotationXML>
          <inkml:trace contextRef="#ctx0" brushRef="#br0">-419-2565 0,'26'0'0,"27"0"16,-53 26-16,0 0 0,0 0 0,-27 0 15,27 27-15,0-1 0,0 1 0,0-1 16,-26 0-16,26 1 47,0-1-47,0 27 0,-26-27 16,26 0 15,-26-25-16,26-1 1,0 26 0,26-26-1,26 27 1,27-1 0,26 0-1,-1 1 1,1 25-1,26-25 1,-52 25 0,25-25-1,-25 25 1,-27 1 0,-25-27-1,-27 0 1,-27 1-1,-25-1 1,-27-26 0,-25 1 15,-27-27-15,0 26-1,0-26 1,-26 0 15,26 0-31,-26 0 16,26 26-1,0-26 1,26 26 0,-26 27 15,79 25-16,26-52 1,52 27 0,52 25-1,27 1 1,26-1 15,26 27-31,0-26 47,-26-1-47,0 1 16,-52-27-1,-27-26 1,-52 0 15,-26-26-15,-26 27-1,-53-27 1,0 0 0,0 26-1,1 0 1,51 0 0,27 27-1,26-1 1,52 26-1,27 1 1,26 0 0,-27-1-1,-25-25 1,-27-27 15,-26 26-31,-53-26 16,-25-26-1,25 0 1,27 0 15,0 26-15,26 1 0,52 25-1,1 0 1,-27-25-1,-26-1 1,0-26 0,0 26-1,-26 0 1,26-26 0,0 26-1,0 1 1,0-1-1,52 26 1,-26-26 0,27 27-1,25-1 17,27 0-32,26 27 31,0-1-16,0 27 1,0 0 0,-26-26-1,-27 25 1,1-51 0,-53 25-1,-26-25 1,-26-27 15,-53 26-31,-26-26 16,-26-26-1,-26 0 1,0 0 0,-26 0-1,0-26 1,-27 26-1,27 0 1,-27-26 0,53 52 15,0-26-15,79 26-1,25 27 1,27-27-1,78 52 1,27 1 0,78 26 15,0-1-31,53 27 16,-1-26-1,-26 26 1,-25-26-1,-28 0 1,-51-27 0,-53-26-1,-26-25 1,-78-1 0,-27-26-1,-26 0 16,26 0-15,27 26 0,25 0-1,53 27 1,53 25 15,51 27-31,1 0 16,-26-1-1,-27-51 1,-52-27 0,-26 0-1,-26-26 1,25 0 0,1 0-1,26 0 1,26 26-1,1 0 1,25 27 15,0-27-31,1 26 16,-27-25 15,0-1-15,-52 0-1,0 0 1,-27-26 0,-25-26-1,-27 26 1,26 0 0,1 26 15,25 27-16,53 25 1,0-26 0,0 1-1,27-1 1,-54-26 15,-25 1-31,26-27 16,-53 0-1,53 26 1,0-26 0,52 26-1,27 26 1,51 1 0,1-1-1,26 27 1,0-1-1,-26 27 17,-1-27-17,-51 27 17,-53-52-32,-79-1 15,-26-26 1,-25-26-1,-28 26 1,54 27 0,-1 25-1,105 27 1,26 52 0,53 26-1,-1-25 1,1-1-1,-79-79 1,0 1 0,-53-1 15,1-25-31,52-106 31,0 53-31</inkml:trace>
        </inkml:traceGroup>
      </inkml:traceGroup>
    </inkml:traceGroup>
  </inkml:traceGroup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4:36.40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44BD7C5-34D5-4192-B67B-9F8D37F2840E}" emma:medium="tactile" emma:mode="ink">
          <msink:context xmlns:msink="http://schemas.microsoft.com/ink/2010/main" type="inkDrawing" rotatedBoundingBox="16965,13739 17256,15920 17157,15933 16867,13752" semanticType="verticalRange" shapeName="Other">
            <msink:sourceLink direction="with" ref="{06ABD81C-76CC-4A02-AA17-D98381A9D049}"/>
            <msink:sourceLink direction="with" ref="{00A7AC4F-5217-449A-A45B-D65618843C08}"/>
          </msink:context>
        </emma:interpretation>
      </emma:emma>
    </inkml:annotationXML>
    <inkml:trace contextRef="#ctx0" brushRef="#br0">0 0 0,'26'53'16,"-26"25"-16,0 1 0,27 52 0,-1 0 15,-26 26 1,26 26 0,-26-26-1,0 27 1,26-1 0,0 0-1,0-26 16,1-26-15,-1-26 0,-26-53-1,26 1 1,-26-27 0,26-26-1,-26 26 16,26 26-31,-26 1 16,27-53 0,-27 0-1</inkml:trace>
  </inkml:traceGroup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4:52.38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0A7AC4F-5217-449A-A45B-D65618843C08}" emma:medium="tactile" emma:mode="ink">
          <msink:context xmlns:msink="http://schemas.microsoft.com/ink/2010/main" type="writingRegion" rotatedBoundingBox="20713,8332 22999,18950 21461,19281 19175,8663">
            <msink:destinationLink direction="with" ref="{986EB01A-D23A-49EF-8EF2-9C2A33309CD2}"/>
            <msink:destinationLink direction="with" ref="{F44BD7C5-34D5-4192-B67B-9F8D37F2840E}"/>
          </msink:context>
        </emma:interpretation>
      </emma:emma>
    </inkml:annotationXML>
    <inkml:traceGroup>
      <inkml:annotationXML>
        <emma:emma xmlns:emma="http://www.w3.org/2003/04/emma" version="1.0">
          <emma:interpretation id="{926188D2-F129-4AF3-9C60-4A2AAE3A7D6E}" emma:medium="tactile" emma:mode="ink">
            <msink:context xmlns:msink="http://schemas.microsoft.com/ink/2010/main" type="paragraph" rotatedBoundingBox="20713,8332 22999,18950 21461,19281 19175,866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875AA20-75BC-4567-937A-9BA3C4F6E7FF}" emma:medium="tactile" emma:mode="ink">
              <msink:context xmlns:msink="http://schemas.microsoft.com/ink/2010/main" type="line" rotatedBoundingBox="20713,8332 22999,18950 21461,19281 19175,8663"/>
            </emma:interpretation>
          </emma:emma>
        </inkml:annotationXML>
        <inkml:traceGroup>
          <inkml:annotationXML>
            <emma:emma xmlns:emma="http://www.w3.org/2003/04/emma" version="1.0">
              <emma:interpretation id="{027079F6-55FB-440E-B08A-EDEC18641858}" emma:medium="tactile" emma:mode="ink">
                <msink:context xmlns:msink="http://schemas.microsoft.com/ink/2010/main" type="inkWord" rotatedBoundingBox="21840,13566 22999,18950 21554,19261 20395,13877">
                  <msink:destinationLink direction="with" ref="{CF4FD2B0-4F52-479C-B321-D7BE73865D52}"/>
                </msink:context>
              </emma:interpretation>
              <emma:one-of disjunction-type="recognition" id="oneOf0">
                <emma:interpretation id="interp0" emma:lang="it-IT" emma:confidence="0">
                  <emma:literal>È".</emma:literal>
                </emma:interpretation>
                <emma:interpretation id="interp1" emma:lang="it-IT" emma:confidence="0">
                  <emma:literal>È",</emma:literal>
                </emma:interpretation>
                <emma:interpretation id="interp2" emma:lang="it-IT" emma:confidence="0">
                  <emma:literal>È"</emma:literal>
                </emma:interpretation>
                <emma:interpretation id="interp3" emma:lang="it-IT" emma:confidence="0">
                  <emma:literal>TÈ".</emma:literal>
                </emma:interpretation>
                <emma:interpretation id="interp4" emma:lang="it-IT" emma:confidence="0">
                  <emma:literal>È":</emma:literal>
                </emma:interpretation>
              </emma:one-of>
            </emma:emma>
          </inkml:annotationXML>
          <inkml:trace contextRef="#ctx0" brushRef="#br0">10396 3667 0,'-53'52'15,"-51"1"-15,-27-1 0,-26 0 0,26 1 16,52-1 15,27-26-15,78 0-1,26 1 1,53-27 0,26 0-1,26 0 1,26 26-1,-26 26 1,-52-26 0,-79 27-1,-52-53 1,0 0 0,26 0-1</inkml:trace>
          <inkml:trace contextRef="#ctx0" brushRef="#br0" timeOffset="467.286">9951 4767 0,'0'157'0,"26"-105"16,0-26 0,26 27-1,27-27 1,26 0 0,-1-26-1,1-26 1,-26-53-1,-53 27 1,-26-53 0,-79 27 15,-52 25-15,0 1-1,-26 78 1,79 26-1,-1 53 1,105 26 0,105-26-1,-131-105 1</inkml:trace>
          <inkml:trace contextRef="#ctx0" brushRef="#br0" timeOffset="965.7238">10788 5290 0,'-52'53'0,"-26"-53"0,-27 26 16,-52 26-16,52 1 0,0-1 16,53 0-1,26 27 1,26 26-1,26 26 1,0 26 0,26 0-1,-25 0 17,-1-26-17,-26-53 1,0-51-1,-26-27 1,52-27 0,52 1-1,-78 26 1</inkml:trace>
          <inkml:trace contextRef="#ctx0" brushRef="#br0" timeOffset="1448.586">10815 6443 0,'-53'0'0,"-51"26"0,-27 0 0,0 26 15,0 27 1,52 26 0,53-1-1,26 1 1,52 0-1,27 0 1,26-53 0,-1-26-1,1-52 1,0 0 0,-53 0-1,-52 26 1,0-27-1,-26 27 1,78 27 15,-52-27-31</inkml:trace>
          <inkml:trace contextRef="#ctx0" brushRef="#br0" timeOffset="2180.6664">10946 7516 0,'26'105'15,"-26"-27"-15,0 1 0,-26-27 16,26 1 15,-53-27-15,1-26 0,-27 0-1,1 0 16,-1 0-31,27 0 16,-1 26 0,27 0-1,26 27 1,-26-1 0,26 27-1,0-1 1,-26 27-1,26 0 1,0-27 0,52-52 31,1-52-47,-27-79 0,0-52 15,-26 26 1,0 0 15,-26 79-15,-27 26-1,53 52 1,27 53 0,-1-27-1,-26 27 1,52-27-1,27-26 1,-79-26 0</inkml:trace>
          <inkml:trace contextRef="#ctx0" brushRef="#br0" timeOffset="2788.1382">10946 8092 0,'-27'53'0,"-25"-27"0,-27 0 16,1 26-16,26 1 0,25-1 16,27-26 31,27 27-47,-1-27 0,-26 0 15,26 0 1,0 27 15,0-27-15,27-26-1,25-53 1,-52 1 0,1-27-1,-54 27 1,-25 0-1,-27 26 1,1 26 0,26 78-1,104 27 1,0-27 15,-52-78-31</inkml:trace>
          <inkml:trace contextRef="#ctx0" brushRef="#br0" timeOffset="3671.1135">11181 8354 0,'-104'52'0,"25"27"0,0-27 16,-25 27-16,104-79 15,0-26 1,52-27 0,27 1-1,-53 26 17,0 26-32,-26 0 15,0 26 1,-26 53-1,0-27 1,26 0 0,26-25 15,0-54-15,26 1-1,27-52 1,-1 51-1,-25 1 1,-1 0 0,1 26-1,-1 0 1,-26 0 0,-26 0-1,0 0 1,-26 26-1,0 0 1,0 1 0,-27-1-1,1 26 1,26 1 15,-1-27-31,27 26 16,27 0 15,-1 1-15,-26 25-1,26-25 1,26-1 0,1-26-1,-1-52 1,-52-79-1,0 105 1</inkml:trace>
          <inkml:trace contextRef="#ctx0" brushRef="#br0" timeOffset="3889.1803">11234 8459 0,'104'105'0,"-51"-27"16,-1-25-16,53-53 16,-27-79-1,-78 79 1</inkml:trace>
          <inkml:trace contextRef="#ctx0" brushRef="#br0" timeOffset="3967.0613">11653 8380 0,'209'341'31,"-52"-158"-31,-157-183 0</inkml:trace>
          <inkml:trace contextRef="#ctx0" brushRef="#br0" timeOffset="-3339.147">9401-1465 0,'-53'26'0,"-78"0"0,-26 26 0,0 1 15,0-1 1,26 27-1,53-27 1,25 0 0,27-52-1,0 0 1,26-78 0,52-27-1,-52 105 1</inkml:trace>
          <inkml:trace contextRef="#ctx0" brushRef="#br0" timeOffset="-2918.5896">9165-1544 0,'288'183'0,"-183"1"15,-53-1 1,0 0 0,-52-26-1,-52 0 1,-26-78 0,-53-53-1,-26-78 32,-53-27-47,27-26 0,-27 1 16,53 25 15,52 1-15,27 51-1,78 54 1,131-1 15,52 26-31,-183-52 16</inkml:trace>
          <inkml:trace contextRef="#ctx0" brushRef="#br0" timeOffset="-2482.456">9741-209 0,'-786'-26'15,"629"26"1,53 26-1,51 1 1,53 51 0,53 53-1,-1 0 1,27 26 0,-27-26 15,-26-52 0,-26-27-31,-26-26 16,-26-52-1,25-53 1,106-25 0,-79 104-1</inkml:trace>
          <inkml:trace contextRef="#ctx0" brushRef="#br0" timeOffset="-2202.0844">9086 27 0,'0'79'0,"0"-1"0,27 1 16,25 25 0,0 1-1,1-52 1,25-80 0,-25 1-1,-53 26 1</inkml:trace>
          <inkml:trace contextRef="#ctx0" brushRef="#br0" timeOffset="-1999.5938">9348-130 0,'131'0'0,"-52"79"0,-1 78 0,27 0 16,-53 0 0,27-79-1,0-51 1,-79-27 0</inkml:trace>
          <inkml:trace contextRef="#ctx0" brushRef="#br0" timeOffset="-1090.334">9951 1101 0,'78'183'15,"-78"-131"1,-26-52 0,0-26-1,-27-26 1,-51-27 0,-27 1-1,-26 25 1,-1 1-1,1 26 1,26 52 0,27 26-1,25 53 1,79 0 0,52 26-1,53 0 1,0-53-1,-26-25 1,-1-27 0,-52-52-1,0-1 1,-26 1 15,0 26-15,-26-26-1,0 52 32,-26 158-47,52-54 16,52 28 0,0-54-1,27 27 1,0-78-1,-1-1 1,1-78 0,-27-27-1,-26-25 1,-26-53 0,-52 0-1,-53 26 1,0 27-1,-26 25 1,27 53 47,25 53-63,53 51 0,131 27 15,26-26 1,-131-105-1</inkml:trace>
          <inkml:trace contextRef="#ctx0" brushRef="#br0" timeOffset="-451.7098">10029 2462 0,'52'27'0,"-156"-1"0,-27-26 16,-26-26-16,0 26 0,52 0 16,79 0-1,26 26 1,26-26-1,52 26 1,27 0 0,0-26-1,-27 26 1,-51 0 15,-27 27-15,-27 25-1,-51 1 1,-27 26 0,79-1-1,26 1 1,52 0 0,27-27 15,26-25-31,-1-53 15,27-26 1,0-27 0,-52-25-1,-27 25 1,-26 27 0,-26 52-1,-52-52 1,104 52-1,-52-26 1</inkml:trace>
        </inkml:traceGroup>
      </inkml:traceGroup>
    </inkml:traceGroup>
  </inkml:traceGroup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4:32.89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6ABD81C-76CC-4A02-AA17-D98381A9D049}" emma:medium="tactile" emma:mode="ink">
          <msink:context xmlns:msink="http://schemas.microsoft.com/ink/2010/main" type="writingRegion" rotatedBoundingBox="18927,11975 17029,14602 15048,13171 16946,10543">
            <msink:destinationLink direction="with" ref="{CF4FD2B0-4F52-479C-B321-D7BE73865D52}"/>
            <msink:destinationLink direction="with" ref="{F44BD7C5-34D5-4192-B67B-9F8D37F2840E}"/>
          </msink:context>
        </emma:interpretation>
      </emma:emma>
    </inkml:annotationXML>
    <inkml:traceGroup>
      <inkml:annotationXML>
        <emma:emma xmlns:emma="http://www.w3.org/2003/04/emma" version="1.0">
          <emma:interpretation id="{9B3B187B-2884-4172-811D-60AD1199B947}" emma:medium="tactile" emma:mode="ink">
            <msink:context xmlns:msink="http://schemas.microsoft.com/ink/2010/main" type="paragraph" rotatedBoundingBox="18927,11975 17029,14602 15048,13171 16946,1054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9460234-A086-41CC-B96E-3E468B87E0DF}" emma:medium="tactile" emma:mode="ink">
              <msink:context xmlns:msink="http://schemas.microsoft.com/ink/2010/main" type="line" rotatedBoundingBox="18927,11975 17029,14602 15048,13171 16946,10543"/>
            </emma:interpretation>
          </emma:emma>
        </inkml:annotationXML>
        <inkml:traceGroup>
          <inkml:annotationXML>
            <emma:emma xmlns:emma="http://www.w3.org/2003/04/emma" version="1.0">
              <emma:interpretation id="{FC2FD161-0665-4197-9C75-ECBADAD3AEA7}" emma:medium="tactile" emma:mode="ink">
                <msink:context xmlns:msink="http://schemas.microsoft.com/ink/2010/main" type="inkWord" rotatedBoundingBox="18927,11975 17029,14602 15048,13171 16946,10543"/>
              </emma:interpretation>
              <emma:one-of disjunction-type="recognition" id="oneOf0">
                <emma:interpretation id="interp0" emma:lang="it-IT" emma:confidence="0">
                  <emma:literal>dà.</emma:literal>
                </emma:interpretation>
                <emma:interpretation id="interp1" emma:lang="it-IT" emma:confidence="0">
                  <emma:literal>dio</emma:literal>
                </emma:interpretation>
                <emma:interpretation id="interp2" emma:lang="it-IT" emma:confidence="0">
                  <emma:literal>dì.</emma:literal>
                </emma:interpretation>
                <emma:interpretation id="interp3" emma:lang="it-IT" emma:confidence="0">
                  <emma:literal>d.</emma:literal>
                </emma:interpretation>
                <emma:interpretation id="interp4" emma:lang="it-IT" emma:confidence="0">
                  <emma:literal>di.</emma:literal>
                </emma:interpretation>
              </emma:one-of>
            </emma:emma>
          </inkml:annotationXML>
          <inkml:trace contextRef="#ctx0" brushRef="#br0">5970 551 0,'53'26'0,"-27"53"0,-26-27 0,0 53 15,0-27 1,0 27-1,0 26 1,0 0 0,-26 26-1,26 0 1,0-26 0,0 26-1,0-52 1,0 0-1,26-27 1,-26-26 0,26-25-1,-26-1 1,0-26 15,0 0-15,0 0-1,0 0 1,0 0 0,0 0-1,0 0 1,0 0 0,0 0-1,26 0 1,0 26-1,27-26 1,-1 0 0,53-26-1,26 26 1,26 0 0,26 26-1,-26-26 1,27 26-1,-27-26 1,-52 0 15,-27 26-15,-26-26 0,-52 0-1,-26 0 1,0-26-1,0 26 1,-26 0 0,25 26-1,27-26 1,0 0 0,27 0-1,-27-26 1,0 26-1</inkml:trace>
          <inkml:trace contextRef="#ctx0" brushRef="#br0" timeOffset="856.6906">5997 2279 0,'26'26'16,"-26"-26"-16,-26 26 0,52 27 15,0-53-15,0-26 0,-52-1 0,0 1 16,-27 0-16,27 26 0,-26 0 0,104 52 16,1-25-16,25-1 0,-52-26 0,0 0 15,79-26-15,0-1 0,-105 27 47</inkml:trace>
          <inkml:trace contextRef="#ctx0" brushRef="#br0" timeOffset="1376.5456">7411 2410 0,'78'0'0,"-26"0"16,1-26-16,-1 0 0,1-1 0,-53 1 16,-53-26-1,-25-1 1,-1 27-1,1 0 17,25 52-17,27 0 1,78 53 0,1-27-1,51 1 1,-25-1-1,-79-52 1,-52 0 15,-1-52-31,-78-1 16,131 53 0</inkml:trace>
          <inkml:trace contextRef="#ctx0" brushRef="#br0" timeOffset="2763.8005">5970 2331 0,'0'53'16,"27"25"-16,-27 27 0,0 0 15,26 26 1,0 26 15,-26 0-15,26 0-1,0 0 1,0 0 0,-26-52-1,27-26 1,-27-27 0,0-26-1,0 0 1,0-26-1,0 0 1,0 0 31,0 0-47,0 0 0,0 0 16,-27-26-1,27 26 1,-26-26-1,0 0 17,0 26-17,-26-26 1,25 26 0,-25 0-1,0 0 1,-27-27-1,0 27 1,1 0 0,26 0-1,-27 0 1,53 0 0,0 0-1,26 0 1,52 27-1,0 25 1,27-26 0,-1 27-1,1-27 1,-27 0 15,-25-26-15,-27-26-1,-53-27 1,1-25 0,-53 25-1,0 1 1,-26 26 0,27 26-1,-1 26 1,26 26-1,27 1 1,52-27 0,26 26 15,27-25-15,-27-1-16,0-26 15,-26 0 1,-26-26-1,-27-1 17,1 1-17,26 26 1,26 26 0,52 1-1,27-1 1,26-26-1,-1-26 1,-25-1 0,-79 27-1</inkml:trace>
        </inkml:traceGroup>
      </inkml:traceGroup>
    </inkml:traceGroup>
  </inkml:traceGroup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4:09.84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CFFD77B-4C6A-4A3B-B298-8F933D35F2A8}" emma:medium="tactile" emma:mode="ink">
          <msink:context xmlns:msink="http://schemas.microsoft.com/ink/2010/main" type="writingRegion" rotatedBoundingBox="19441,5386 23923,5258 23953,6319 19471,6447">
            <msink:destinationLink direction="with" ref="{CF4FD2B0-4F52-479C-B321-D7BE73865D52}"/>
          </msink:context>
        </emma:interpretation>
      </emma:emma>
    </inkml:annotationXML>
    <inkml:traceGroup>
      <inkml:annotationXML>
        <emma:emma xmlns:emma="http://www.w3.org/2003/04/emma" version="1.0">
          <emma:interpretation id="{0A13A2F6-9AAA-4976-83AA-F8FEBFAF5EF0}" emma:medium="tactile" emma:mode="ink">
            <msink:context xmlns:msink="http://schemas.microsoft.com/ink/2010/main" type="paragraph" rotatedBoundingBox="19441,5386 23923,5258 23953,6319 19471,644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67F35CA-2F05-44FC-9198-173F61C31A8F}" emma:medium="tactile" emma:mode="ink">
              <msink:context xmlns:msink="http://schemas.microsoft.com/ink/2010/main" type="line" rotatedBoundingBox="19441,5386 23923,5258 23953,6319 19471,6447"/>
            </emma:interpretation>
          </emma:emma>
        </inkml:annotationXML>
        <inkml:traceGroup>
          <inkml:annotationXML>
            <emma:emma xmlns:emma="http://www.w3.org/2003/04/emma" version="1.0">
              <emma:interpretation id="{05A02922-B84F-4853-BBD4-FB10901ADDDB}" emma:medium="tactile" emma:mode="ink">
                <msink:context xmlns:msink="http://schemas.microsoft.com/ink/2010/main" type="inkWord" rotatedBoundingBox="19441,5386 23923,5258 23953,6319 19471,6447"/>
              </emma:interpretation>
              <emma:one-of disjunction-type="recognition" id="oneOf0">
                <emma:interpretation id="interp0" emma:lang="it-IT" emma:confidence="0">
                  <emma:literal>CAMPO</emma:literal>
                </emma:interpretation>
                <emma:interpretation id="interp1" emma:lang="it-IT" emma:confidence="0">
                  <emma:literal>c m p</emma:literal>
                </emma:interpretation>
                <emma:interpretation id="interp2" emma:lang="it-IT" emma:confidence="0">
                  <emma:literal>CM p</emma:literal>
                </emma:interpretation>
                <emma:interpretation id="interp3" emma:lang="it-IT" emma:confidence="0">
                  <emma:literal>c MP</emma:literal>
                </emma:interpretation>
                <emma:interpretation id="interp4" emma:lang="it-IT" emma:confidence="0">
                  <emma:literal>c MPC</emma:literal>
                </emma:interpretation>
              </emma:one-of>
            </emma:emma>
          </inkml:annotationXML>
          <inkml:trace contextRef="#ctx0" brushRef="#br0">9322-4608 0,'-52'-26'0,"-79"26"15,-53 26-15,-25 79 0,52 0 16,78 26 0,53 0-1,131-27 1,52-25-1,131-27 1,0-26 15,-26-26-15,-79 0 0,-104 0-1,-53 0 16,-26-52-31,26-26 16,-26 78 0</inkml:trace>
          <inkml:trace contextRef="#ctx0" brushRef="#br0" timeOffset="733.2076">10396-4346 0,'104'79'0,"-77"52"0,-1 52 32,-52-26-32,52-26 15,0-79 1,-26-52-1,26-52 1,-52-105 0,26-53-1,-26 27 1,26 52 15,0 79-31,0 52 47,52 26-47,1 52 0,51 27 31,1-26-15,-26-53 0,25-26-1,1-79 1,-26 1-1,-1-53 1,-25 26 0,-53 53-1,0 52 1,26 52 0,-52 53-1,26 78 1,26-26-1,0-26 1,-26-26 15,26-53-31,0-52 16,27-131 0,-53 131-1</inkml:trace>
          <inkml:trace contextRef="#ctx0" brushRef="#br0" timeOffset="1277.7656">12124-4503 0,'52'105'0,"1"52"0,-53 26 16,0 0-1,0-104 1,0-53 0,0-26-1,-27-52 1,-51-105-1,26-53 1,-27 1 0,27 78-1,78 105 1,26-27 0,105 27-1,53 52 1,25 27-1,-25 25 1,-79 1 0,-131-27 15,-105-26-15,-104 27-1,-53-27 1,0 26-1,79 1 1,183-53 0</inkml:trace>
        </inkml:traceGroup>
      </inkml:traceGroup>
    </inkml:traceGroup>
  </inkml:traceGroup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4:45.71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B886F18-C763-4811-AF3D-F19FA532942B}" emma:medium="tactile" emma:mode="ink">
          <msink:context xmlns:msink="http://schemas.microsoft.com/ink/2010/main" type="writingRegion" rotatedBoundingBox="15129,9710 12382,9471 12542,7642 15288,7882">
            <msink:destinationLink direction="with" ref="{CF4FD2B0-4F52-479C-B321-D7BE73865D52}"/>
          </msink:context>
        </emma:interpretation>
      </emma:emma>
    </inkml:annotationXML>
    <inkml:traceGroup>
      <inkml:annotationXML>
        <emma:emma xmlns:emma="http://www.w3.org/2003/04/emma" version="1.0">
          <emma:interpretation id="{7ED583F1-544F-4C54-A333-63BB410CF4B6}" emma:medium="tactile" emma:mode="ink">
            <msink:context xmlns:msink="http://schemas.microsoft.com/ink/2010/main" type="paragraph" rotatedBoundingBox="15129,9710 12382,9471 12542,7642 15288,788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298E119-DE9A-4F9B-8B10-D86C41297AD5}" emma:medium="tactile" emma:mode="ink">
              <msink:context xmlns:msink="http://schemas.microsoft.com/ink/2010/main" type="line" rotatedBoundingBox="15129,9710 12382,9471 12542,7642 15288,7882"/>
            </emma:interpretation>
          </emma:emma>
        </inkml:annotationXML>
        <inkml:traceGroup>
          <inkml:annotationXML>
            <emma:emma xmlns:emma="http://www.w3.org/2003/04/emma" version="1.0">
              <emma:interpretation id="{10CFB8E2-B9C2-4FA8-B5FE-9695FBC45162}" emma:medium="tactile" emma:mode="ink">
                <msink:context xmlns:msink="http://schemas.microsoft.com/ink/2010/main" type="inkWord" rotatedBoundingBox="15129,9710 12382,9471 12542,7642 15288,7882"/>
              </emma:interpretation>
              <emma:one-of disjunction-type="recognition" id="oneOf0">
                <emma:interpretation id="interp0" emma:lang="it-IT" emma:confidence="0">
                  <emma:literal>Buffon</emma:literal>
                </emma:interpretation>
                <emma:interpretation id="interp1" emma:lang="it-IT" emma:confidence="0">
                  <emma:literal>(Wien</emma:literal>
                </emma:interpretation>
                <emma:interpretation id="interp2" emma:lang="it-IT" emma:confidence="0">
                  <emma:literal>Burton</emma:literal>
                </emma:interpretation>
                <emma:interpretation id="interp3" emma:lang="it-IT" emma:confidence="0">
                  <emma:literal>Buffon.</emma:literal>
                </emma:interpretation>
                <emma:interpretation id="interp4" emma:lang="it-IT" emma:confidence="0">
                  <emma:literal>twin</emma:literal>
                </emma:interpretation>
              </emma:one-of>
            </emma:emma>
          </inkml:annotationXML>
          <inkml:trace contextRef="#ctx0" brushRef="#br0">1571-2356 0,'393'367'0,"-53"-132"16,132 54 0,51-1-1,-25 0 1,-105-53-1,-393-235 1</inkml:trace>
          <inkml:trace contextRef="#ctx0" brushRef="#br0" timeOffset="-735.975">3168-1204 0,'53'105'16,"-27"-26"-16,0-1 0,-26-25 31,0-53-15,0 0-1,53-27 1,25-25 0,1 0-1,-1-27 1,1 53-1,-53 26 1,-26 26 0,26 26-1,0 27 1,1 26 0,-1-27-1,0-51 1,26-106-1,1-26 1,-53 105 0</inkml:trace>
          <inkml:trace contextRef="#ctx0" brushRef="#br0" timeOffset="-299.8414">4006-2146 0,'-52'78'0,"-131"1"0,-27 52 16,-52 52-1,-26 27 1,53-1 0,25 0-1,53 1 1,0-53 15,52-26-31,53-52 16,52-158-1,26-52 1,0-52 0,-26 183-1</inkml:trace>
          <inkml:trace contextRef="#ctx0" brushRef="#br0" timeOffset="-1172.1086">1833-1727 0,'-26'104'0,"26"54"0,52-1 16,1-26 0,51-53-1,-25-52 1,-1-52 0,-25-52-1,-27-27 1,0 0-1,-52 0 1,0 27 0,26 52-1,0 52 1,26 26 0,53 79-1,-1 0 1,27-26 15,0-27 0,-27-52-31,1-52 16,-53-26 0,-26-53-1,-26-26 1,-27 0-1,1 27 1,52 51 0,26 1-1,53-1 1,25 27 0,54 0-1,-28 26 1,-51 26-1,-53-26 1,-52-26 0,0 26-1,26 0 32</inkml:trace>
        </inkml:traceGroup>
      </inkml:traceGroup>
    </inkml:traceGroup>
  </inkml:traceGroup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4:24.087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9E22B59-8944-4D13-8F4E-64BC848EA187}" emma:medium="tactile" emma:mode="ink">
          <msink:context xmlns:msink="http://schemas.microsoft.com/ink/2010/main" type="writingRegion" rotatedBoundingBox="10627,8939 18533,6380 19626,9759 11720,12318">
            <msink:destinationLink direction="with" ref="{CF4FD2B0-4F52-479C-B321-D7BE73865D52}"/>
          </msink:context>
        </emma:interpretation>
      </emma:emma>
    </inkml:annotationXML>
    <inkml:traceGroup>
      <inkml:annotationXML>
        <emma:emma xmlns:emma="http://www.w3.org/2003/04/emma" version="1.0">
          <emma:interpretation id="{55F8A36E-D569-4076-B2C3-36314BF8418B}" emma:medium="tactile" emma:mode="ink">
            <msink:context xmlns:msink="http://schemas.microsoft.com/ink/2010/main" type="paragraph" rotatedBoundingBox="10627,8939 18533,6380 19626,9759 11720,1231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4720076-0615-4201-AC82-3234A846C736}" emma:medium="tactile" emma:mode="ink">
              <msink:context xmlns:msink="http://schemas.microsoft.com/ink/2010/main" type="line" rotatedBoundingBox="10627,8939 18533,6380 19626,9759 11720,12318"/>
            </emma:interpretation>
          </emma:emma>
        </inkml:annotationXML>
        <inkml:traceGroup>
          <inkml:annotationXML>
            <emma:emma xmlns:emma="http://www.w3.org/2003/04/emma" version="1.0">
              <emma:interpretation id="{AA64D7D8-F2C0-4B4F-BC53-FD12AD94CE71}" emma:medium="tactile" emma:mode="ink">
                <msink:context xmlns:msink="http://schemas.microsoft.com/ink/2010/main" type="inkWord" rotatedBoundingBox="10627,8939 18533,6380 19626,9759 11720,12318"/>
              </emma:interpretation>
              <emma:one-of disjunction-type="recognition" id="oneOf0">
                <emma:interpretation id="interp0" emma:lang="it-IT" emma:confidence="0">
                  <emma:literal>Turismo</emma:literal>
                </emma:interpretation>
                <emma:interpretation id="interp1" emma:lang="it-IT" emma:confidence="0">
                  <emma:literal>Turista</emma:literal>
                </emma:interpretation>
                <emma:interpretation id="interp2" emma:lang="it-IT" emma:confidence="0">
                  <emma:literal>Tumido</emma:literal>
                </emma:interpretation>
                <emma:interpretation id="interp3" emma:lang="it-IT" emma:confidence="0">
                  <emma:literal>tumido</emma:literal>
                </emma:interpretation>
                <emma:interpretation id="interp4" emma:lang="it-IT" emma:confidence="0">
                  <emma:literal>Tumida</emma:literal>
                </emma:interpretation>
              </emma:one-of>
            </emma:emma>
          </inkml:annotationXML>
          <inkml:trace contextRef="#ctx0" brushRef="#br0">707 341 0,'52'-26'0,"-78"131"0,-26 52 0,26 0 16,26 53 0,0-27-1,26-26 1,0-26 0,-26-53-1,0-25 1,-26-53-1,-27-105 1,1-104 0,0-27 31,52 236-47</inkml:trace>
          <inkml:trace contextRef="#ctx0" brushRef="#br0" timeOffset="825.5386">1100 1258 0,'157'52'16,"-105"-26"-16,-26-26 0,1 0 0,-54 27 31,1 25-16,0 26 1,0 1 0,26-27-1,26-25 1,0-27 0,53-27-1,-1-51 1,-25-1-1,25 27 1,-25 26 0,-1 0 15,0 78-31,1 26 16,25 80-1,-78-54 1,-26-51-1,52-132 1,-26 79 0</inkml:trace>
          <inkml:trace contextRef="#ctx0" brushRef="#br1" timeOffset="4007.9499">1309-209 0,'53'0'0,"-1"-52"0,0-27 15,27 27-15,26-26 0,52 25 16,26 1 0,0-1-1,79 53 1,0 0 0,0 27-1,0 51 16,0 27-15,-79 0 0,-26-1-1,-26 1 17,-26 0-32,-53 0 31,1-27-16,-53-25 1,-27-27 0,1-52-1,26-105 1,26 0 0,-26 131-1</inkml:trace>
          <inkml:trace contextRef="#ctx0" brushRef="#br1" timeOffset="4335.0501">4347-25 0,'105'131'15,"-1"26"-15,1-26 16,0 0 15,-53 0-31,-26-53 0,-52-52 31,-26 0-15,-53-52 0,-26 26-1,0-26 1,26 0-1,158-53 1,78-25 0,-131 104-1</inkml:trace>
          <inkml:trace contextRef="#ctx0" brushRef="#br0" timeOffset="295.9478">0 1 0,'314'-26'0,"-78"78"15,-27-26 1,-25 27-1,-27-27 17,-52 0-32,-53 0 31,-52-26-15,-26 0-1,0 26 1,26-26-1</inkml:trace>
          <inkml:trace contextRef="#ctx0" brushRef="#br1" timeOffset="5736.9081">5761-3037 0,'26'27'0,"0"25"0,0 26 15,1 53-15,-1 0 16,0 53 0,0-1-1,27 26 1,-27 1 0,0-27-1,0-26 1,-26-26-1,26-26 1,-26-53 15,0-25-15,26-27-16,-26 0 16,0 0-1,0 0 1,27-27 15,25 1-15,27 0-1,25 26 1,53 0 0,27 0-1,51 0 1,1 0-1,0 0 1,-1 26 0,-51-26-1,-53 0 1,-53 26 0,-52-26-1,-52 0 1,-26 27-1,-53-27 1,27 26 31,25-26-47,27 0 16,0 0-1,52 0 1,26 52-1,27-26 1,26-26 0,26 0-1,-27 0 1,-25-26 0,-27 0-1,-52-26 1,-52-27-1,-53 53 1,0 0 0,1 26-1,-1 26 1,79 0 31,26 0-47,26 27 0,52 25 15,-25-26 17,-27-25-17,-105-80 1,79 53 0</inkml:trace>
          <inkml:trace contextRef="#ctx0" brushRef="#br1" timeOffset="7649.8596">5918-1177 0,'52'-27'0,"-25"54"0,-27 25 16,0 0 0,0 210-16,0-105 15,26-26 1,0 26 0,0 27-1,-26-27 1,26-26-1,-26 0 1,26-27 0,-26-25-1,27-27 1,-27 1 0,26-53-1,-26 26 1,0-26-1,0 0 17,0 0-17,0 0 1,26 0 0,-26 0-1,0 0 1,0-26-1,0 26 1,0 0 0,-26 0-1,26 0 17,-26 0-17,-1 0 16,-549-53 79,524 79-95,0-26 1,52 0 0,-27 27 31,27-27-47,-26 0 0,-26 0 15,52 0 1,-26 0-1,26 0 17,0 0-17,0 0 1,0 0 0,0 0-1,0 0 1,0 0-1,0 0 1,0 0 0,-26 0-1,26 0 1,-27-27 0,1 1-1,0 26 1,0-26-1,0-26 1,-1 25 0,1 1-1,-26-26 1,-1 52 0,-25-26 15,52 52-16,0 0 1,26 26 0,0 1-1,52-27 1,0 26 0,27-25-1,-27-27 1,1 0-1,-27 0 1,-26 26 0,26 0 15,0-26-31,53-26 16,-79 26 15</inkml:trace>
        </inkml:traceGroup>
      </inkml:traceGroup>
    </inkml:traceGroup>
  </inkml:traceGroup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12.51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5182C77-4864-4A32-B928-1BC96B8B348C}" emma:medium="tactile" emma:mode="ink">
          <msink:context xmlns:msink="http://schemas.microsoft.com/ink/2010/main" type="inkDrawing" rotatedBoundingBox="2592,3534 14432,5593 13359,11765 1519,9705" semanticType="enclosure" shapeName="Other"/>
        </emma:interpretation>
      </emma:emma>
    </inkml:annotationXML>
    <inkml:trace contextRef="#ctx0" brushRef="#br0">0 59 0,'53'0'16,"25"-26"-16,105 26 0,53 0 15,26 0 1,52 26 0,53-26-1,78-52 1,26 52 0,53 26-1,52 0 1,0 0-1,26 0 1,27 1 0,26-1-1,-27 0 1,27 0 0,-1 27-1,1-27 1,0 26-1,-27 0 1,-26 1 0,-52-1-1,-105 1 1,-78-27 0,-158 0 15,-130 0-16,-158-78 1,79 52 0</inkml:trace>
    <inkml:trace contextRef="#ctx0" brushRef="#br0" timeOffset="2400.6808">105 138 0,'0'-27'0,"0"1"0,0 0 16,26 0-16,0-27 0,27-25 0,-1-1 16,53-52-1,0-26 1,52-26-1,0-26 1,0-1 0,26-104-1,1 78 17,25-26-32,-26-26 15,1 26 1,-1 1-1,-26 25 1,0 0 0,0 27-1,0 25 1,0 27 15,-26 53-15,-26 51-1,-26 27 1,-1 78 0,1 27-1,26 52 1,-27 52 0,1 53-1,-1 52 1,1 0-1,-1 52 1,27 27 0,0 26 15,0 26-31,-1 0 16,1 26-1,0 0 1,26-26-1,0 26 1,0-52 15,0 0-15,-1-53 0,1-52-1,0-78 1,0-79-1,-26-53 1,0-78 15,-1-78 1,27-184-17,0 0 1,0-26-1,0-53 1,0 1 0,0 26-1,26-27 1,-26 1 0,26 52-1,26 0 1,-25 52 15,-27 53-15,-1 26-1,-25 52 1,-26 79 0,-1 26-1,1 52 1,-1 53-1,-25 52 1,-1 26 0,1 53-1,-27 0 1,26 26 0,0-27-1,27-25 1,0-27-1,-1-52 1,-26-53 0,27-78-1,0-26 1,25-78 0,-25-54-1,26-51 16,-27-1-15,1 1 0,-1 26-1,27 26 1,-26 52 0,25 0-1,-25 79 1,-1 26-1,-25 78 1,-1 27 0,1 26-1,-1 26 1,0 0 0,27-52-1,-1-26 1,27-79-1,0-27 1,0-51 0,-27-27-1,-25 53 17,-27-1-17,0 53 1,-26 0-1,52 105 1,1 26 0,-27-105-1,-26-26 1</inkml:trace>
  </inkml:traceGroup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2:45.00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5A8FC16-B3BB-49D8-A723-B43FF01510AB}" emma:medium="tactile" emma:mode="ink">
          <msink:context xmlns:msink="http://schemas.microsoft.com/ink/2010/main" type="writingRegion" rotatedBoundingBox="8087,5467 16676,12808 15103,14649 6514,7308"/>
        </emma:interpretation>
      </emma:emma>
    </inkml:annotationXML>
    <inkml:traceGroup>
      <inkml:annotationXML>
        <emma:emma xmlns:emma="http://www.w3.org/2003/04/emma" version="1.0">
          <emma:interpretation id="{0955C1E2-0A1B-47DB-9758-35D01018FFD9}" emma:medium="tactile" emma:mode="ink">
            <msink:context xmlns:msink="http://schemas.microsoft.com/ink/2010/main" type="paragraph" rotatedBoundingBox="8087,5467 16676,12808 15103,14649 6514,730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96F507C-1437-457B-9999-C3C84FCE0A16}" emma:medium="tactile" emma:mode="ink">
              <msink:context xmlns:msink="http://schemas.microsoft.com/ink/2010/main" type="line" rotatedBoundingBox="8087,5467 16676,12808 15103,14649 6514,7308"/>
            </emma:interpretation>
          </emma:emma>
        </inkml:annotationXML>
        <inkml:traceGroup>
          <inkml:annotationXML>
            <emma:emma xmlns:emma="http://www.w3.org/2003/04/emma" version="1.0">
              <emma:interpretation id="{18CCD140-E4B7-4BC4-98AC-DC31181583F4}" emma:medium="tactile" emma:mode="ink">
                <msink:context xmlns:msink="http://schemas.microsoft.com/ink/2010/main" type="inkWord" rotatedBoundingBox="8087,5467 11391,8291 9979,9943 6676,7119">
                  <msink:destinationLink direction="with" ref="{DC5B5723-56D5-4527-83A9-F223C4DEBE6F}"/>
                  <msink:destinationLink direction="with" ref="{D603FBD5-2F23-4695-92FB-11B87C9EB632}"/>
                </msink:context>
              </emma:interpretation>
              <emma:one-of disjunction-type="recognition" id="oneOf0">
                <emma:interpretation id="interp0" emma:lang="it-IT" emma:confidence="0">
                  <emma:literal>.</emma:literal>
                </emma:interpretation>
                <emma:interpretation id="interp1" emma:lang="it-IT" emma:confidence="0">
                  <emma:literal>L</emma:literal>
                </emma:interpretation>
                <emma:interpretation id="interp2" emma:lang="it-IT" emma:confidence="0">
                  <emma:literal>r</emma:literal>
                </emma:interpretation>
                <emma:interpretation id="interp3" emma:lang="it-IT" emma:confidence="0">
                  <emma:literal>'</emma:literal>
                </emma:interpretation>
                <emma:interpretation id="interp4" emma:lang="it-IT" emma:confidence="0">
                  <emma:literal>v</emma:literal>
                </emma:interpretation>
              </emma:one-of>
            </emma:emma>
          </inkml:annotationXML>
          <inkml:trace contextRef="#ctx0" brushRef="#br0">-5542-5211 0,'52'79'0,"-52"78"16,-26 53-16,-26 51 15,-1-51 1,53-53-1,-26-105 1,52-25 0,0-54 15,79-130-15,52-26-1,0 0 1,-157 183-1</inkml:trace>
          <inkml:trace contextRef="#ctx0" brushRef="#br0" timeOffset="546.6965">-4573-5001 0,'52'52'0,"-26"79"0,-26 105 16,-104 0-1,25-53 1,79-105 0,0-51-1,0-54 1,52-25 0,53-157-1,-26-1 16,-1 1-15,-25 104-16,-1 79 16,-26 52-1,0 52 17,27 132-17,25-1 1,53-78-1,26-26 1,0-79 0,-26-78-1,0-53 1,-52-52 0,-79-52-1,-53 25 1,1 27-1,0 79 1,26 51 0,26 27-1</inkml:trace>
          <inkml:trace contextRef="#ctx0" brushRef="#br0" timeOffset="-9668.7097">-3081-3168 0,'262'26'0,"-26"53"15,26-1-15,0 1 16,-132-1 0,-103-51-1,-54 25 1,-77 0 15,-80 1-15,-51 51-1,78-51 1,157-53 0</inkml:trace>
        </inkml:traceGroup>
        <inkml:traceGroup>
          <inkml:annotationXML>
            <emma:emma xmlns:emma="http://www.w3.org/2003/04/emma" version="1.0">
              <emma:interpretation id="{002AD76D-4BF6-4911-A401-384A32FA682F}" emma:medium="tactile" emma:mode="ink">
                <msink:context xmlns:msink="http://schemas.microsoft.com/ink/2010/main" type="inkWord" rotatedBoundingBox="13896,10745 16522,12989 15103,14649 12477,12404"/>
              </emma:interpretation>
              <emma:one-of disjunction-type="recognition" id="oneOf1">
                <emma:interpretation id="interp5" emma:lang="it-IT" emma:confidence="0">
                  <emma:literal>in</emma:literal>
                </emma:interpretation>
                <emma:interpretation id="interp6" emma:lang="it-IT" emma:confidence="0">
                  <emma:literal>ini</emma:literal>
                </emma:interpretation>
                <emma:interpretation id="interp7" emma:lang="it-IT" emma:confidence="0">
                  <emma:literal>inno</emma:literal>
                </emma:interpretation>
                <emma:interpretation id="interp8" emma:lang="it-IT" emma:confidence="0">
                  <emma:literal>io</emma:literal>
                </emma:interpretation>
                <emma:interpretation id="interp9" emma:lang="it-IT" emma:confidence="0">
                  <emma:literal>int</emma:literal>
                </emma:interpretation>
              </emma:one-of>
            </emma:emma>
          </inkml:annotationXML>
          <inkml:trace contextRef="#ctx0" brushRef="#br0" timeOffset="-8309.7784">1554 184 0,'79'52'0,"-53"27"0,52-27 16,-78-52-16</inkml:trace>
          <inkml:trace contextRef="#ctx0" brushRef="#br0" timeOffset="-8512.8371">1580 969 0,'105'157'0,"-105"-26"16,26-26 0,-26-53-1,0-25 1,53-132 0,-1-52-1,-52 157 1</inkml:trace>
          <inkml:trace contextRef="#ctx0" brushRef="#br0" timeOffset="-7778.7018">2340 943 0,'52'183'0,"-52"-52"16,-26 0-1,0-26 1,26-105-1,0 0 1,26-26 0,52-105-1,1-105 17,-27 184-17,-25 26 1,25 78-1,0 79 1,27 52 0,52 27-1,0-106 1,0-25 0,0-105-1,-27-27 1,-51-130-1,-27-26 1,-78 52 0,-27 78-1,0 79 17,-25 52-32,104-52 15</inkml:trace>
          <inkml:trace contextRef="#ctx0" brushRef="#br0" timeOffset="-8778.3754">323 0 0,'0'53'0,"-26"52"15,-26 104 1,-53 27-1,0-1 1,79-104 0,26-52-1,53-1 1,104-25 0,0-53-1,78 0 1,-25 26-1,-53-26 1,-78 52 0,-27-52-1,-78 0 1,0-52 0,26 52-1</inkml:trace>
        </inkml:traceGroup>
      </inkml:traceGroup>
    </inkml:traceGroup>
  </inkml:traceGroup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16.11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2AF6B3B-5802-4D1C-A07D-E0B5C0E290BD}" emma:medium="tactile" emma:mode="ink">
          <msink:context xmlns:msink="http://schemas.microsoft.com/ink/2010/main" type="writingRegion" rotatedBoundingBox="6488,1921 9111,2272 8827,4391 6204,4039"/>
        </emma:interpretation>
      </emma:emma>
    </inkml:annotationXML>
    <inkml:traceGroup>
      <inkml:annotationXML>
        <emma:emma xmlns:emma="http://www.w3.org/2003/04/emma" version="1.0">
          <emma:interpretation id="{2271E203-2B02-4F43-B605-5DE3F3733380}" emma:medium="tactile" emma:mode="ink">
            <msink:context xmlns:msink="http://schemas.microsoft.com/ink/2010/main" type="paragraph" rotatedBoundingBox="6488,1921 9111,2272 8827,4391 6204,40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86D2077-183A-43A6-8C80-C4CFC6B88017}" emma:medium="tactile" emma:mode="ink">
              <msink:context xmlns:msink="http://schemas.microsoft.com/ink/2010/main" type="line" rotatedBoundingBox="6488,1921 9111,2272 8827,4391 6204,4039"/>
            </emma:interpretation>
          </emma:emma>
        </inkml:annotationXML>
        <inkml:traceGroup>
          <inkml:annotationXML>
            <emma:emma xmlns:emma="http://www.w3.org/2003/04/emma" version="1.0">
              <emma:interpretation id="{C567850F-1E55-4EEB-826B-6BC1FAC77D67}" emma:medium="tactile" emma:mode="ink">
                <msink:context xmlns:msink="http://schemas.microsoft.com/ink/2010/main" type="inkWord" rotatedBoundingBox="6488,1921 9111,2272 8827,4391 6204,4039"/>
              </emma:interpretation>
              <emma:one-of disjunction-type="recognition" id="oneOf0">
                <emma:interpretation id="interp0" emma:lang="it-IT" emma:confidence="0">
                  <emma:literal>un</emma:literal>
                </emma:interpretation>
                <emma:interpretation id="interp1" emma:lang="it-IT" emma:confidence="0">
                  <emma:literal>Wn</emma:literal>
                </emma:interpretation>
                <emma:interpretation id="interp2" emma:lang="it-IT" emma:confidence="0">
                  <emma:literal>Wh</emma:literal>
                </emma:interpretation>
                <emma:interpretation id="interp3" emma:lang="it-IT" emma:confidence="0">
                  <emma:literal>War</emma:literal>
                </emma:interpretation>
                <emma:interpretation id="interp4" emma:lang="it-IT" emma:confidence="0">
                  <emma:literal>W.</emma:literal>
                </emma:interpretation>
              </emma:one-of>
            </emma:emma>
          </inkml:annotationXML>
          <inkml:trace contextRef="#ctx0" brushRef="#br0">28 93 0,'0'53'16,"-26"313"-16,0-156 16,52-1-1,-26 27 1,52-1 0,0-25-1,27-27 16,-27-78-15,27-79-16,-27-52 31,27-26-15,-1-106 0,-51-77-1,25-27 1,-52 26-1,26 27 1,-26 78 0,0 52-1,0 79 1,0 0 0,26 131-1,1 79 1,25-1-1,26 1 1,1-27 0,26-26-1,-27-105 1,27-25 0,-53-54-1,-25-77 16,-27-80-15,0-51 0,-53-1-1,1 0 1,0 53 0,52 52-1,52 26 1,53 1-1,78 25 1,79 27 0,-27 26-1,-25 26 1,-79 26 0,-79 26-1,-78 53 1,-79-53-1,105-52 1</inkml:trace>
          <inkml:trace contextRef="#ctx0" brushRef="#br0" timeOffset="467.286">1809 1324 0,'78'105'0,"-26"26"16,-25-1-16,-27 1 16,0-104 15,0-1-16,0-26 1,52-79 0,27-52-1,-27 0 1,0 53 0,1 25-1,-27 53 1,0 53-1,26 52 1,1-1 0,-27 1-1,-26-26 1,26-79 0,-26 0-1</inkml:trace>
        </inkml:traceGroup>
      </inkml:traceGroup>
    </inkml:traceGroup>
  </inkml:traceGroup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18.739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-1 52 0,'131'-26'0,"0"52"0,26 0 16,52 0-1,27-26 1,26 0 0,-27 0-1,-25 0 1,-79 0 0,-79 0-1,-52-26 1,-52-52-1,52 78 1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19.082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0,'157'26'0,"-53"26"16,53 53-16,-26-105 16,0 105-1,-52-53 1,-79 1-1,-26-1 1,-79 79 15,-26-79-15,52 27 0,53-53-1,26-26 1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19.970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0 8 0,'27'0'0,"51"-27"0,1 54 0,26-27 16,52 0-16,52 26 16,27 0-1,26 0 1,52 0 0,0 27-1,0-1 1,-78-26-1,-53 27 1,-52-27 0,-78-26 15,-80-26-15,-104-27-1,-52-52 1,183 105-1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20.468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1571 1 0,'-79'79'0,"-104"0"15,-236 51-15,105-51 16,52 0 15,79-1-31,78 1 16,79-27 15,104 27-31,80-27 16,51 27 15,1-53-15,-53 26-1,-53-26 1,-77 0 0,-54 1-1,-25-54 1,52 27-1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28.748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1 0,'52'-27'0,"53"54"16,104-27-16,27 26 0,52 0 15,79 0 1,52-26 15,52 26-15,26 0-16,1-26 31,-53 27-15,-26-1-1,-52 0 1,-53-26 0,-52 0-1,-79-26 1,-52 26 0,-52 0-1,-79 0 1,-53 26-1,-25-52 1,-27-27 0,105 53 15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29.106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0,'183'0'0,"0"52"16,27 53-16,25 0 15,-25-27 1,-79 1 0,-105-53-1,-52 26 1,-105 1 15,-52-1 0,25 27-31,28-1 16,182-52 0,-52-26-1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29.776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0,'183'26'0,"0"-26"0,184 0 16,-53 0-1,79 0 1,26 0 0,26 26-1,26 26 1,-25-25 0,-27 25-1,-53-26 1,-78 0-1,-104-26 1,-106-26 0,-52 26-1,-78-26 1,-27 0 0,79 26-1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30.399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1754 1 0,'-157'53'0,"-26"25"0,-53 1 16,-52 26 0,0 25-1,26-25 1,53 0-1,104-27 1,79 1 31,78-27-47,132 27 0,51 0 16,27-27-1,-52 26 1,-79-25-1,-79-27 1,-26-26 0,-78-26 15,-1-79-15,53 105-1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30.572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1 0,'79'262'0,"-132"79"15,53-341 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2:49.06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0 197 0,'78'-105'15,"158"53"-15,131 26 0,78 26 16,26 0 0,-130 0-1,-106-27 1,-78 54-1,-104 25 17,-27 27-17,-52 78 1,-53 131 0,79-105-1,0-52 1,-26-53-1,-53-78 17,-78-104-17,157 104-15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43.66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0126E21-3963-4A06-B4EC-96BB4AD80A26}" emma:medium="tactile" emma:mode="ink">
          <msink:context xmlns:msink="http://schemas.microsoft.com/ink/2010/main" type="inkDrawing" rotatedBoundingBox="20166,14565 31607,15242 31591,15524 20149,14847" semanticType="underline" shapeName="Other"/>
        </emma:interpretation>
      </emma:emma>
    </inkml:annotationXML>
    <inkml:trace contextRef="#ctx0" brushRef="#br0">0 0 0,'79'26'0,"25"-26"0,27 26 16,79 0-16,26 0 16,25 1-1,80 25 1,25-26 0,53 27 15,27-1-16,51-26 1,27 0 0,-1 27-1,54-1 1,-28 0 0,28-25 15,-54-27-16,1 52 1,0-26 0,-27 0-1,1 1 1,-27-1 0,0 0-1,-52 0 1,0-26-1,-78 0 1,-53-26 15,-53 26-31,-25-26 16,-105 0 0,-27-1-1,-78 27 16,-52-52-31,-53 52 32,105 0-32</inkml:trace>
  </inkml:traceGroup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23.67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DB9176B-295A-4A20-912D-B92A16C3AAD1}" emma:medium="tactile" emma:mode="ink">
          <msink:context xmlns:msink="http://schemas.microsoft.com/ink/2010/main" type="writingRegion" rotatedBoundingBox="15894,6519 20319,6519 20319,7855 15894,7855"/>
        </emma:interpretation>
      </emma:emma>
    </inkml:annotationXML>
    <inkml:traceGroup>
      <inkml:annotationXML>
        <emma:emma xmlns:emma="http://www.w3.org/2003/04/emma" version="1.0">
          <emma:interpretation id="{44973D90-AE81-431A-9431-3D4A11526416}" emma:medium="tactile" emma:mode="ink">
            <msink:context xmlns:msink="http://schemas.microsoft.com/ink/2010/main" type="paragraph" rotatedBoundingBox="15894,6519 20319,6519 20319,7855 15894,785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E63D7A0-8C7E-4924-B82D-DF09DD6BA906}" emma:medium="tactile" emma:mode="ink">
              <msink:context xmlns:msink="http://schemas.microsoft.com/ink/2010/main" type="line" rotatedBoundingBox="15894,6519 20319,6519 20319,7855 15894,7855"/>
            </emma:interpretation>
          </emma:emma>
        </inkml:annotationXML>
        <inkml:traceGroup>
          <inkml:annotationXML>
            <emma:emma xmlns:emma="http://www.w3.org/2003/04/emma" version="1.0">
              <emma:interpretation id="{48A94C7A-D5B0-46A9-ADFE-2E1B955C34F3}" emma:medium="tactile" emma:mode="ink">
                <msink:context xmlns:msink="http://schemas.microsoft.com/ink/2010/main" type="inkWord" rotatedBoundingBox="15894,6519 20319,6519 20319,7855 15894,7855"/>
              </emma:interpretation>
              <emma:one-of disjunction-type="recognition" id="oneOf0">
                <emma:interpretation id="interp0" emma:lang="it-IT" emma:confidence="0">
                  <emma:literal>ma</emma:literal>
                </emma:interpretation>
                <emma:interpretation id="interp1" emma:lang="it-IT" emma:confidence="0">
                  <emma:literal>sia</emma:literal>
                </emma:interpretation>
                <emma:interpretation id="interp2" emma:lang="it-IT" emma:confidence="0">
                  <emma:literal>sa</emma:literal>
                </emma:interpretation>
                <emma:interpretation id="interp3" emma:lang="it-IT" emma:confidence="0">
                  <emma:literal>m,</emma:literal>
                </emma:interpretation>
                <emma:interpretation id="interp4" emma:lang="it-IT" emma:confidence="0">
                  <emma:literal>m)</emma:literal>
                </emma:interpretation>
              </emma:one-of>
            </emma:emma>
          </inkml:annotationXML>
          <inkml:trace contextRef="#ctx0" brushRef="#br0">18382-5735 0,'52'131'16,"1"-26"-16,-1 26 0,-26-53 16,-52 1 15,-26-27-15,-105 1-1,-27-1 1,1 0-1,78-25 1,105-27 0,53 0-1,104-79 1,52 1 0,-209 78-1</inkml:trace>
          <inkml:trace contextRef="#ctx0" brushRef="#br0" timeOffset="-342.6764">14140-5447 0,'105'-52'0,"-27"0"0,53-53 16,26 26-16,53-52 16,25 0-1,1 27 1,52-1 0,0 26-1,-26 53 16,0 26-31,0 53 16,-53 25 15,53 27-31,-52 52 16,-1 0 15,-26 0-15,-26 0-1,-26-52 1,-78-53 0,-27 1 15,-26-53-15,0-26-16,-52-105 15,25-26 1,27 157-1</inkml:trace>
        </inkml:traceGroup>
      </inkml:traceGroup>
    </inkml:traceGroup>
  </inkml:traceGroup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6:00.12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88800F1F-F6B5-47FD-9946-518A7E4EF391}" emma:medium="tactile" emma:mode="ink">
          <msink:context xmlns:msink="http://schemas.microsoft.com/ink/2010/main" type="writingRegion" rotatedBoundingBox="23750,2199 27677,2199 27677,4686 23750,4686"/>
        </emma:interpretation>
      </emma:emma>
    </inkml:annotationXML>
    <inkml:traceGroup>
      <inkml:annotationXML>
        <emma:emma xmlns:emma="http://www.w3.org/2003/04/emma" version="1.0">
          <emma:interpretation id="{A1D00C50-99A1-4360-AA2D-E8A061213920}" emma:medium="tactile" emma:mode="ink">
            <msink:context xmlns:msink="http://schemas.microsoft.com/ink/2010/main" type="paragraph" rotatedBoundingBox="23750,2199 27677,2199 27677,4686 23750,468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DE8863C-A105-4029-8545-2BAE22808E0B}" emma:medium="tactile" emma:mode="ink">
              <msink:context xmlns:msink="http://schemas.microsoft.com/ink/2010/main" type="line" rotatedBoundingBox="23750,2199 27677,2199 27677,4686 23750,4686"/>
            </emma:interpretation>
          </emma:emma>
        </inkml:annotationXML>
        <inkml:traceGroup>
          <inkml:annotationXML>
            <emma:emma xmlns:emma="http://www.w3.org/2003/04/emma" version="1.0">
              <emma:interpretation id="{53E5471A-DAEA-4751-A128-F0817F81DDC2}" emma:medium="tactile" emma:mode="ink">
                <msink:context xmlns:msink="http://schemas.microsoft.com/ink/2010/main" type="inkWord" rotatedBoundingBox="23750,2199 27677,2199 27677,4686 23750,4686"/>
              </emma:interpretation>
              <emma:one-of disjunction-type="recognition" id="oneOf0">
                <emma:interpretation id="interp0" emma:lang="it-IT" emma:confidence="0">
                  <emma:literal>Su</emma:literal>
                </emma:interpretation>
                <emma:interpretation id="interp1" emma:lang="it-IT" emma:confidence="0">
                  <emma:literal>s n</emma:literal>
                </emma:interpretation>
                <emma:interpretation id="interp2" emma:lang="it-IT" emma:confidence="0">
                  <emma:literal>su</emma:literal>
                </emma:interpretation>
                <emma:interpretation id="interp3" emma:lang="it-IT" emma:confidence="0">
                  <emma:literal>Sn</emma:literal>
                </emma:interpretation>
                <emma:interpretation id="interp4" emma:lang="it-IT" emma:confidence="0">
                  <emma:literal>Sa</emma:literal>
                </emma:interpretation>
              </emma:one-of>
            </emma:emma>
          </inkml:annotationXML>
          <inkml:trace contextRef="#ctx0" brushRef="#br0">1283 0 0,'-210'52'0,"-25"0"0,-1 27 16,0 52-1,79 0 1,52 52-1,79-26 1,131 0 0,131-26-1,78 26 1,52 27 0,1-27-1,-79-26 1,-131 0-1,-105-27 1,-104 1 0,-131-26 15,-79-53-15,-52 0-1,-27-26 1,1 0-1,78-52 17,105 25-32,105 1 15,130-26 1,210-27 0,131 1-1,-26 25 1,-26-25 15,-79-1-31,-79 1 16,-209 78-1</inkml:trace>
          <inkml:trace contextRef="#ctx0" brushRef="#br0" timeOffset="436.1336">2828 1597 0,'0'131'0,"-27"-26"0,1 26 16,26-1-1,0-51 1,53-53 0,-1-26-1,53-52 1,26-27 0,-27 1-1,1-1 16,0 53-31,-53 26 16,27 26 0,-27 79-1,27 52 1,25 52 0,27-104-1,-131-105 1</inkml:trace>
        </inkml:traceGroup>
      </inkml:traceGroup>
    </inkml:traceGroup>
  </inkml:traceGroup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6:13.88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1C52360-29D9-49FF-A1B0-8B9187FD0806}" emma:medium="tactile" emma:mode="ink">
          <msink:context xmlns:msink="http://schemas.microsoft.com/ink/2010/main" type="inkDrawing" rotatedBoundingBox="10437,10724 21333,10047 21422,11471 10525,12149" shapeName="Other"/>
        </emma:interpretation>
      </emma:emma>
    </inkml:annotationXML>
    <inkml:trace contextRef="#ctx0" brushRef="#br0">8772-681 0,'26'-26'16,"79"-26"-16,0-27 0,78-26 0,79-26 15,52-26 17,79-26-17,26 0 1,78-1-1,27 1 1,52 26 0,0 26-1,26 26 17,27 27-32,-1 51 15,1 27 1,-1 53-1,-26 25 1,-25 27 0,-1 52-1,-27 0 1,-51 1 0,-79-28-1,-105-25 1,-130-26-1,-106-53 17,-78-26-17,-26-52 1,0-27 0,26 79-1</inkml:trace>
  </inkml:traceGroup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26.13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3F37488-160C-464A-88E7-1B5679B25290}" emma:medium="tactile" emma:mode="ink">
          <msink:context xmlns:msink="http://schemas.microsoft.com/ink/2010/main" type="inkDrawing" rotatedBoundingBox="25426,5576 25871,6023 25463,6428 25018,5981" semanticType="callout" shapeName="Other">
            <msink:sourceLink direction="to" ref="{F9D646EC-B5F7-4382-966D-644F4623369E}"/>
          </msink:context>
        </emma:interpretation>
      </emma:emma>
    </inkml:annotationXML>
    <inkml:trace contextRef="#ctx0" brushRef="#br0">23671-6808 0,'-26'78'0,"-26"53"0,78-26 15,0-79 1,53 0-1,52-130 1,-53 25 31,-25-26-47,-53-26 0,-53 0 16,-78 53-1,0 25 1,-26 80-1,26 104 1,79-53 0,52 27 15,105-27-15,26-51-1,0-80 1,-79 53-1,-26-26 1,-104 0 0,-53-53-1,131 79 1</inkml:trace>
  </inkml:traceGroup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25.54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9108F5C-91A7-4815-974C-F1B223248A28}" emma:medium="tactile" emma:mode="ink">
          <msink:context xmlns:msink="http://schemas.microsoft.com/ink/2010/main" type="inkDrawing" rotatedBoundingBox="25474,9425 25491,6047 25573,6048 25556,9426" semanticType="callout" shapeName="Other">
            <msink:sourceLink direction="with" ref="{7BF4B7CB-ADF9-45EA-A42E-93F1DB8C8C27}"/>
          </msink:context>
        </emma:interpretation>
      </emma:emma>
    </inkml:annotationXML>
    <inkml:trace contextRef="#ctx0" brushRef="#br0">23802-6782 0,'0'105'15,"0"104"-15,-26 105 0,0 1 16,26-1-1,0 52 17,0 1-17,0 0 1,26-27 15,-26-52-31,26-78 16,-26-80-1,0-77 1,0-53 0,-52-105 15,26-131-15,26-78-1,0 314-15</inkml:trace>
  </inkml:traceGroup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24.96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BF4B7CB-ADF9-45EA-A42E-93F1DB8C8C27}" emma:medium="tactile" emma:mode="ink">
          <msink:context xmlns:msink="http://schemas.microsoft.com/ink/2010/main" type="inkDrawing" rotatedBoundingBox="20717,8916 30561,9490 30556,9589 20711,9014" shapeName="Other">
            <msink:destinationLink direction="with" ref="{D9108F5C-91A7-4815-974C-F1B223248A28}"/>
          </msink:context>
        </emma:interpretation>
      </emma:emma>
    </inkml:annotationXML>
    <inkml:trace contextRef="#ctx0" brushRef="#br0">18958-3823 0,'262'-53'15,"26"80"-15,52-1 32,53 0-32,78 0 15,53 0 17,52 1-17,53 25 16,52 0-31,26 1 16,-27-53 0,1 52-1,0 0 1,-53 1 0,-51-27-1,-80-26 1,-52 0-1,-131 26 1,-52-26 0,-131 26-1,-52 1 1,-79-1 0,-105 0-1,-52-52 1,157 26 15</inkml:trace>
  </inkml:traceGroup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6:14.208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FBADADB-4AAC-4030-A550-420F2D28D638}" emma:medium="tactile" emma:mode="ink">
          <msink:context xmlns:msink="http://schemas.microsoft.com/ink/2010/main" type="writingRegion" rotatedBoundingBox="19324,10997 29720,10997 29720,15265 19324,15265">
            <msink:destinationLink direction="with" ref="{E6307AF8-5139-4FAD-BECF-2D7DDD74AA69}"/>
          </msink:context>
        </emma:interpretation>
      </emma:emma>
    </inkml:annotationXML>
    <inkml:traceGroup>
      <inkml:annotationXML>
        <emma:emma xmlns:emma="http://www.w3.org/2003/04/emma" version="1.0">
          <emma:interpretation id="{B5366549-2C44-40C7-AC2F-608CF02300F2}" emma:medium="tactile" emma:mode="ink">
            <msink:context xmlns:msink="http://schemas.microsoft.com/ink/2010/main" type="paragraph" rotatedBoundingBox="21471,10997 29720,10997 29720,13144 21471,1314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617C4F18-4F45-4EC0-8864-D147E56C6CEE}" emma:medium="tactile" emma:mode="ink">
              <msink:context xmlns:msink="http://schemas.microsoft.com/ink/2010/main" type="line" rotatedBoundingBox="21471,10997 29720,10997 29720,13144 21471,13144"/>
            </emma:interpretation>
          </emma:emma>
        </inkml:annotationXML>
        <inkml:traceGroup>
          <inkml:annotationXML>
            <emma:emma xmlns:emma="http://www.w3.org/2003/04/emma" version="1.0">
              <emma:interpretation id="{B77989A6-37AE-433A-A882-22B1CD499E7D}" emma:medium="tactile" emma:mode="ink">
                <msink:context xmlns:msink="http://schemas.microsoft.com/ink/2010/main" type="inkWord" rotatedBoundingBox="21720,10789 22497,11726 21981,12155 21204,11218"/>
              </emma:interpretation>
              <emma:one-of disjunction-type="recognition" id="oneOf0">
                <emma:interpretation id="interp0" emma:lang="it-IT" emma:confidence="0">
                  <emma:literal>Decorerai</emma:literal>
                </emma:interpretation>
                <emma:interpretation id="interp1" emma:lang="it-IT" emma:confidence="0">
                  <emma:literal>Decantare</emma:literal>
                </emma:interpretation>
                <emma:interpretation id="interp2" emma:lang="it-IT" emma:confidence="0">
                  <emma:literal>Decantarci</emma:literal>
                </emma:interpretation>
                <emma:interpretation id="interp3" emma:lang="it-IT" emma:confidence="0">
                  <emma:literal>Decorrerai</emma:literal>
                </emma:interpretation>
                <emma:interpretation id="interp4" emma:lang="it-IT" emma:confidence="0">
                  <emma:literal>Decantai</emma:literal>
                </emma:interpretation>
              </emma:one-of>
            </emma:emma>
          </inkml:annotationXML>
          <inkml:trace contextRef="#ctx0" brushRef="#br0">19717-1833 0,'341'79'0,"-210"51"0,52 1 16,-26 0 0,-52 0-1,-53-26 1,-78-26 15,-52-1-31,-80-52 16,-77 27 15,51-106-15,184 53-1</inkml:trace>
        </inkml:traceGroup>
        <inkml:traceGroup>
          <inkml:annotationXML>
            <emma:emma xmlns:emma="http://www.w3.org/2003/04/emma" version="1.0">
              <emma:interpretation id="{F9D646EC-B5F7-4382-966D-644F4623369E}" emma:medium="tactile" emma:mode="ink">
                <msink:context xmlns:msink="http://schemas.microsoft.com/ink/2010/main" type="inkWord" rotatedBoundingBox="24011,11206 27363,11206 27363,12882 24011,12882">
                  <msink:destinationLink direction="to" ref="{83F37488-160C-464A-88E7-1B5679B25290}"/>
                </msink:context>
              </emma:interpretation>
              <emma:one-of disjunction-type="recognition" id="oneOf1">
                <emma:interpretation id="interp5" emma:lang="it-IT" emma:confidence="0">
                  <emma:literal>sono</emma:literal>
                </emma:interpretation>
                <emma:interpretation id="interp6" emma:lang="it-IT" emma:confidence="0">
                  <emma:literal>sino</emma:literal>
                </emma:interpretation>
                <emma:interpretation id="interp7" emma:lang="it-IT" emma:confidence="0">
                  <emma:literal>sono.</emma:literal>
                </emma:interpretation>
                <emma:interpretation id="interp8" emma:lang="it-IT" emma:confidence="0">
                  <emma:literal>seno</emma:literal>
                </emma:interpretation>
                <emma:interpretation id="interp9" emma:lang="it-IT" emma:confidence="0">
                  <emma:literal>sino.</emma:literal>
                </emma:interpretation>
              </emma:one-of>
            </emma:emma>
          </inkml:annotationXML>
          <inkml:trace contextRef="#ctx0" brushRef="#br1" timeOffset="-21933.2302">23829-1624 0,'-210'0'16,"-78"53"-16,-26-1 15,26 79 1,26 26 0,105 0-1,104 27 1,106-53 0,104 26-1,105-26 1,78-79-1,-52 0 1,-52-52 0,-105-26-1,-79 0 1,-52 26 0,0 0-1,26-26 1,1-27-1,77-25 1,-104 78 0</inkml:trace>
          <inkml:trace contextRef="#ctx0" brushRef="#br1" timeOffset="-21528.249">24483-707 0,'79'288'0,"-79"-157"16,26-79-1,26-26 1,1-52-1,78-26 1,0-53 0,-27 27-1,-25 25 1,-53 27 0,0 52 30,27 53-46,-27 78 0,79 0 16,-1-26 0,27-79 15,-131-52-31</inkml:trace>
        </inkml:traceGroup>
        <inkml:traceGroup>
          <inkml:annotationXML>
            <emma:emma xmlns:emma="http://www.w3.org/2003/04/emma" version="1.0">
              <emma:interpretation id="{B378A971-772E-43FE-9362-117D98366459}" emma:medium="tactile" emma:mode="ink">
                <msink:context xmlns:msink="http://schemas.microsoft.com/ink/2010/main" type="inkWord" rotatedBoundingBox="29118,12568 29720,12568 29720,13144 29118,13144"/>
              </emma:interpretation>
            </emma:emma>
          </inkml:annotationXML>
          <inkml:trace contextRef="#ctx0" brushRef="#br1" timeOffset="-26684.9439">27966-52 0,'-26'-79'0,"-53"0"16,-52 27-16,0 78 15,0 27 1,53 25 0,52 53-1,52-26 1,26-53 31,53 53-47,26-79 15,-79-52 1,-26-26 0,-52-27-1,-26 0 1,52 53-1,0 26 1</inkml:trace>
        </inkml:traceGroup>
      </inkml:traceGroup>
    </inkml:traceGroup>
    <inkml:traceGroup>
      <inkml:annotationXML>
        <emma:emma xmlns:emma="http://www.w3.org/2003/04/emma" version="1.0">
          <emma:interpretation id="{1E2D6616-B442-497A-BB9D-0198D40BBDF9}" emma:medium="tactile" emma:mode="ink">
            <msink:context xmlns:msink="http://schemas.microsoft.com/ink/2010/main" type="paragraph" rotatedBoundingBox="19324,12516 22571,12516 22571,14820 19324,1482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6A2786C-79DA-4FB9-9359-3E2668D7E239}" emma:medium="tactile" emma:mode="ink">
              <msink:context xmlns:msink="http://schemas.microsoft.com/ink/2010/main" type="line" rotatedBoundingBox="19324,12516 22571,12516 22571,14820 19324,14820"/>
            </emma:interpretation>
          </emma:emma>
        </inkml:annotationXML>
        <inkml:traceGroup>
          <inkml:annotationXML>
            <emma:emma xmlns:emma="http://www.w3.org/2003/04/emma" version="1.0">
              <emma:interpretation id="{E98F185D-6478-4B65-8959-9789B304FBB1}" emma:medium="tactile" emma:mode="ink">
                <msink:context xmlns:msink="http://schemas.microsoft.com/ink/2010/main" type="inkWord" rotatedBoundingBox="19363,12308 22621,12555 22448,14838 19190,14590"/>
              </emma:interpretation>
              <emma:one-of disjunction-type="recognition" id="oneOf2">
                <emma:interpretation id="interp10" emma:lang="it-IT" emma:confidence="0">
                  <emma:literal>al</emma:literal>
                </emma:interpretation>
                <emma:interpretation id="interp11" emma:lang="it-IT" emma:confidence="0">
                  <emma:literal>pe</emma:literal>
                </emma:interpretation>
                <emma:interpretation id="interp12" emma:lang="it-IT" emma:confidence="0">
                  <emma:literal>le</emma:literal>
                </emma:interpretation>
                <emma:interpretation id="interp13" emma:lang="it-IT" emma:confidence="0">
                  <emma:literal>q</emma:literal>
                </emma:interpretation>
                <emma:interpretation id="interp14" emma:lang="it-IT" emma:confidence="0">
                  <emma:literal>qt</emma:literal>
                </emma:interpretation>
              </emma:one-of>
            </emma:emma>
          </inkml:annotationXML>
          <inkml:trace contextRef="#ctx0" brushRef="#br1" timeOffset="-28792.5978">20372-26 0,'79'26'0,"-27"-26"0,0 0 16,27-26-16,-27-27 0,-78-25 0,-26 25 15,-79-25 1,0 52 15,-26 26-31,26 52 16,78 27-1,80-1 1,77 53 0,80 26-1,51-52 1,27 0-1,-262-105 17</inkml:trace>
          <inkml:trace contextRef="#ctx0" brushRef="#br0" timeOffset="3748.9959">17963-262 0,'-52'26'0,"-27"27"0,-52-1 0,26 27 16,79-27-16,52 26 15,53-25 1,0 25 0,51 53 15,-25-52-15,-79-53-1,-26 0 1,27-104-1,25-27 1,26 0 0,-78 105-1</inkml:trace>
          <inkml:trace contextRef="#ctx0" brushRef="#br0" timeOffset="4193.8904">18356-79 0,'0'53'16,"-53"25"-16,-25 27 0,-1 0 0,27 0 15,52-53 1,26 0 15,53-26-15,-1-26-1,53-26 1,-52-26 0,-1 0-1,-25-1 1,-53 27-1,0-26 17,-53 25-17,27 27 1,0-26 15,78 26-15,-52 0-1</inkml:trace>
          <inkml:trace contextRef="#ctx0" brushRef="#br0" timeOffset="4583.2954">18775 262 0,'78'52'0,"-25"1"0,-1-1 16,0 26-16,-52-25 15,-26-1 17,-79 27-32,-25-27 15,-1 27 1,26 25-1,105-25 17,52-27-17,27 1 1,-27-27 0,1-52-1,-1-53 1,-52-52-1,0 131 1</inkml:trace>
          <inkml:trace contextRef="#ctx0" brushRef="#br0" timeOffset="4770.2098">18565 733 0,'131'105'0,"-52"-53"0,25-52 16,1-52-1,0 0 1,-105 52 0</inkml:trace>
          <inkml:trace contextRef="#ctx0" brushRef="#br0" timeOffset="4988.2766">19115 864 0,'-131'183'0,"53"-104"16,25-1-1,132-78 1,78-104-1,-157 104 1</inkml:trace>
          <inkml:trace contextRef="#ctx0" brushRef="#br0" timeOffset="5159.6148">19325 419 0,'26'26'0,"0"79"16,0-53-16,0 27 0,-26-79 15</inkml:trace>
          <inkml:trace contextRef="#ctx0" brushRef="#br1" timeOffset="-29244.3076">20398-26 0,'53'78'16,"-53"53"-16,0 53 0,-27 77 16,1 54-1,0 25 1,52-78 0,0-26-1,1-106 1,-27-51-1,0-79 17,-53-131-17,27-52 1,26 183 0</inkml:trace>
        </inkml:traceGroup>
      </inkml:traceGroup>
    </inkml:traceGroup>
    <inkml:traceGroup>
      <inkml:annotationXML>
        <emma:emma xmlns:emma="http://www.w3.org/2003/04/emma" version="1.0">
          <emma:interpretation id="{9E36FABF-A18D-4635-8377-58997710EBA1}" emma:medium="tactile" emma:mode="ink">
            <msink:context xmlns:msink="http://schemas.microsoft.com/ink/2010/main" type="paragraph" rotatedBoundingBox="29589,13458 29668,13458 29668,15265 29589,15265" alignmentLevel="3"/>
          </emma:interpretation>
        </emma:emma>
      </inkml:annotationXML>
      <inkml:traceGroup>
        <inkml:annotationXML>
          <emma:emma xmlns:emma="http://www.w3.org/2003/04/emma" version="1.0">
            <emma:interpretation id="{3BC0C905-73B2-4178-838A-9F750E38B14F}" emma:medium="tactile" emma:mode="ink">
              <msink:context xmlns:msink="http://schemas.microsoft.com/ink/2010/main" type="line" rotatedBoundingBox="29589,13458 29668,13458 29668,15265 29589,15265"/>
            </emma:interpretation>
          </emma:emma>
        </inkml:annotationXML>
        <inkml:traceGroup>
          <inkml:annotationXML>
            <emma:emma xmlns:emma="http://www.w3.org/2003/04/emma" version="1.0">
              <emma:interpretation id="{7B025D34-B6AA-4D02-A5D7-4DD007B10655}" emma:medium="tactile" emma:mode="ink">
                <msink:context xmlns:msink="http://schemas.microsoft.com/ink/2010/main" type="inkWord" rotatedBoundingBox="29589,13458 29668,13458 29668,15265 29589,15265"/>
              </emma:interpretation>
              <emma:one-of disjunction-type="recognition" id="oneOf3">
                <emma:interpretation id="interp15" emma:lang="it-IT" emma:confidence="0">
                  <emma:literal>l</emma:literal>
                </emma:interpretation>
                <emma:interpretation id="interp16" emma:lang="it-IT" emma:confidence="0">
                  <emma:literal>I</emma:literal>
                </emma:interpretation>
                <emma:interpretation id="interp17" emma:lang="it-IT" emma:confidence="0">
                  <emma:literal>|</emma:literal>
                </emma:interpretation>
                <emma:interpretation id="interp18" emma:lang="it-IT" emma:confidence="0">
                  <emma:literal>i</emma:literal>
                </emma:interpretation>
                <emma:interpretation id="interp19" emma:lang="it-IT" emma:confidence="0">
                  <emma:literal>.</emma:literal>
                </emma:interpretation>
              </emma:one-of>
            </emma:emma>
          </inkml:annotationXML>
          <inkml:trace contextRef="#ctx0" brushRef="#br1" timeOffset="-27152.2299">27835 628 0,'26'262'0,"-26"-52"0,0 25 0,0 27 32,0 0 15,26-52-47,1-27 0,-27-78 15,0-27 1,-27-78-1,27-78 1,0-79 0,0 157-1</inkml:trace>
        </inkml:traceGroup>
      </inkml:traceGroup>
    </inkml:traceGroup>
  </inkml:traceGroup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54.40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6307AF8-5139-4FAD-BECF-2D7DDD74AA69}" emma:medium="tactile" emma:mode="ink">
          <msink:context xmlns:msink="http://schemas.microsoft.com/ink/2010/main" type="inkDrawing" rotatedBoundingBox="1726,11101 1834,16024 1712,16027 1605,11104" semanticType="verticalRange" shapeName="Other">
            <msink:sourceLink direction="with" ref="{1FBADADB-4AAC-4030-A550-420F2D28D638}"/>
          </msink:context>
        </emma:interpretation>
      </emma:emma>
    </inkml:annotationXML>
    <inkml:trace contextRef="#ctx0" brushRef="#br0">5918 2776 0,'52'235'0,"-52"-78"15,-52 79 1,-1 52-1,-25 0 1,52-26 0,-1-26-1,54-53 1,-27-52 0,0-79-1,-27-130 1,1-106-1,-26-77 17,-79-106-32,131 367 15</inkml:trace>
  </inkml:traceGroup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46.38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8D83B39-585A-4762-8016-4467EEB55161}" emma:medium="tactile" emma:mode="ink">
          <msink:context xmlns:msink="http://schemas.microsoft.com/ink/2010/main" type="writingRegion" rotatedBoundingBox="7851,14280 10382,17422 8521,18922 5989,15780"/>
        </emma:interpretation>
      </emma:emma>
    </inkml:annotationXML>
    <inkml:traceGroup>
      <inkml:annotationXML>
        <emma:emma xmlns:emma="http://www.w3.org/2003/04/emma" version="1.0">
          <emma:interpretation id="{741FEFCD-0C51-4B6F-8265-0E346E6E9C2D}" emma:medium="tactile" emma:mode="ink">
            <msink:context xmlns:msink="http://schemas.microsoft.com/ink/2010/main" type="paragraph" rotatedBoundingBox="7851,14280 10382,17422 8521,18922 5989,1578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FF65525-AC7E-4224-9D51-2852A4DDC57E}" emma:medium="tactile" emma:mode="ink">
              <msink:context xmlns:msink="http://schemas.microsoft.com/ink/2010/main" type="line" rotatedBoundingBox="7851,14280 10382,17422 8521,18922 5989,15780"/>
            </emma:interpretation>
          </emma:emma>
        </inkml:annotationXML>
        <inkml:traceGroup>
          <inkml:annotationXML>
            <emma:emma xmlns:emma="http://www.w3.org/2003/04/emma" version="1.0">
              <emma:interpretation id="{CAC9FE32-52E0-48DE-AD50-178E520C528B}" emma:medium="tactile" emma:mode="ink">
                <msink:context xmlns:msink="http://schemas.microsoft.com/ink/2010/main" type="inkWord" rotatedBoundingBox="7851,14280 10382,17422 8521,18922 5989,15780"/>
              </emma:interpretation>
              <emma:one-of disjunction-type="recognition" id="oneOf0">
                <emma:interpretation id="interp0" emma:lang="it-IT" emma:confidence="0">
                  <emma:literal>Tn</emma:literal>
                </emma:interpretation>
                <emma:interpretation id="interp1" emma:lang="it-IT" emma:confidence="0">
                  <emma:literal>Tu</emma:literal>
                </emma:interpretation>
                <emma:interpretation id="interp2" emma:lang="it-IT" emma:confidence="0">
                  <emma:literal>Ta</emma:literal>
                </emma:interpretation>
                <emma:interpretation id="interp3" emma:lang="it-IT" emma:confidence="0">
                  <emma:literal>Ton</emma:literal>
                </emma:interpretation>
                <emma:interpretation id="interp4" emma:lang="it-IT" emma:confidence="0">
                  <emma:literal>Tir</emma:literal>
                </emma:interpretation>
              </emma:one-of>
            </emma:emma>
          </inkml:annotationXML>
          <inkml:trace contextRef="#ctx0" brushRef="#br0">23986 2409 0,'52'26'0,"0"27"16,-25 51-16,-1 27 0,-26 53 16,-26-54-1,26 54 1,0-27-1,0-26 1,0-53 15,-27-78-15,27 0 0,0-52-1,0-27 1,0 53-1,0 0 1,-26 26 0,26 0 15,0 79-31,0-1 16,26 27-1,1-27 1,-1 1-1,-26-53 1,-26-26 0,-27-26-1,-52-26 1,27 25 0,-1 27 15,79 27-16,27 51 1,25 1 0,26-1-1,1-51 1,26-54 0,-27-77-1,-78 104 1</inkml:trace>
          <inkml:trace contextRef="#ctx0" brushRef="#br1" timeOffset="-10990.9502">-26-1676 0,'-27'-52'0,"27"78"15,-26 105-15,26 52 0,-26 53 0,26 78 16,0 0 0,0 53-1,0 52 1,26 0-1,0 26 17,-26 0-17,53-26 1,-53-26 0,52-53-1,-52-104 1,0-53-1,0-130 1,0-53 0,-52-158-1,26-103 1,26-54 0,-27 1-1,27 314 1</inkml:trace>
          <inkml:trace contextRef="#ctx0" brushRef="#br0" timeOffset="8347.8675">4661 2618 0,'52'-52'16,"79"-26"-16,105 51 0,78 27 16,53-26-1,25 105 16,-51-1-31,-53-25 16,-105-27 0,-104-52-1,-79 26 1,-27-53 0,-103 27-1,51 52 1,79-26-1</inkml:trace>
        </inkml:traceGroup>
      </inkml:traceGroup>
    </inkml:traceGroup>
  </inkml:traceGroup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2:49.25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26 0 0,'52'340'0,"-130"210"16,78-550-1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6:20.24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183 209 0,'26'157'0,"1"-131"0,-1-26 15,52-26 1,-25-52-1,-27-1 1,-26 0 0,-52 1-1,-27 26 1,-26 52 0,-26 52-1,79 0 16,52 27-31,52-1 16,53 1 15,26-27-15,-26-25 0,26-27-1,-53 26 1,-25 0-1,-27 26 1,-26 27 0,-53-1-1,-51 1 1,51-27 0,27-26-1,26 27 16,53-1-31,77 27 16,-25-27 0,-52 27-1,-27-1 1,-26 1 0,0-1-1,0 1 16,52 26-15,79-27 0,0-25-1,-26-27 1,-27-52 0,-52-27 15,-26 27-31,-26 26 15,-52 79 1,25 104 0,53 105-1,-26 79 1,52-53 0,-26-314-1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6:15.26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D23E275-4A78-4A59-A304-6414445AE96C}" emma:medium="tactile" emma:mode="ink">
          <msink:context xmlns:msink="http://schemas.microsoft.com/ink/2010/main" type="writingRegion" rotatedBoundingBox="13616,11704 19377,11704 19377,12882 13616,12882"/>
        </emma:interpretation>
      </emma:emma>
    </inkml:annotationXML>
    <inkml:traceGroup>
      <inkml:annotationXML>
        <emma:emma xmlns:emma="http://www.w3.org/2003/04/emma" version="1.0">
          <emma:interpretation id="{A908F776-E384-4A20-8D05-37294A3C1C06}" emma:medium="tactile" emma:mode="ink">
            <msink:context xmlns:msink="http://schemas.microsoft.com/ink/2010/main" type="paragraph" rotatedBoundingBox="13616,11704 19377,11704 19377,12882 13616,1288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CE3598E-A99E-4004-802C-E073D54CAE91}" emma:medium="tactile" emma:mode="ink">
              <msink:context xmlns:msink="http://schemas.microsoft.com/ink/2010/main" type="line" rotatedBoundingBox="13616,11704 19377,11704 19377,12882 13616,12882"/>
            </emma:interpretation>
          </emma:emma>
        </inkml:annotationXML>
        <inkml:traceGroup>
          <inkml:annotationXML>
            <emma:emma xmlns:emma="http://www.w3.org/2003/04/emma" version="1.0">
              <emma:interpretation id="{50A4E423-F029-446B-9EB7-362845135EDE}" emma:medium="tactile" emma:mode="ink">
                <msink:context xmlns:msink="http://schemas.microsoft.com/ink/2010/main" type="inkWord" rotatedBoundingBox="13616,11704 19377,11704 19377,12882 13616,12882"/>
              </emma:interpretation>
            </emma:emma>
          </inkml:annotationXML>
          <inkml:trace contextRef="#ctx0" brushRef="#br0">11888-1126 0,'52'79'0,"27"51"0,-27 28 47,1 25-47,-1-26 0,-26-52 15,0-53 1,1-52 0,-54 0-1,1-78 1,-26-80 0,-1-25-1,27 26 1,26 52-1,0 27 1,26 25 15,1 1-15,51 52 0,53 26 15,52 53-31,27 52 15,-53 0 1,-26-1 0,-53-25-1,-78 0 1,-104-26 0,-132-1-1,-26-26 1,0-52-1,53 27 1,52-27 0,157-53 156,366-156-157,-366 209-15</inkml:trace>
          <inkml:trace contextRef="#ctx0" brushRef="#br0" timeOffset="1926.5805">13381-524 0,'235'26'0,"-130"-78"16,-27-27-16,-25 1 16,-27-1-1,-52 1 1,-27 52-1,-25 26 1,26 52 0,25 53-1,27-1 1,53 27 0,25-26-1,27-52 16,0-27-31,0-131 16,25-52 0,-51 26-1,0 26 1,-27 27 0,0 78-1,-52 26 1,27-26 15,-27 0-15,52 26-1,26-26 1,1 0 0,0-26-1,-53-27 1,-52 27 15,-27 0-31,-52 26 16,1 52-1,25 53 1,27 26 0,52 0-1,105-26 1,25-53-1,28-26 1,-28-52 0,-25-26 15,-79-1-31,1 27 31,-27 26-15,0 0-1,0 0 1,0 26 0,52 27-1,53-1 1,-27-52 0,1-52-1,-27-27 1,-26-26-1,-78 1 17,0 25-32,-27 27 15,1 78 1,25 26 0,27 53-1,26-26 1,79-1-1,-1-52 1,27-26 15,-27-52-15,-25-27 0,25 1-1,-52-1 1,1 53-1,-1 0 1,0 26 0,26 26-1,-52 53 1,0-1 15,0 27-15,0-53-1,27-52 1,77-52 0,-25-27-1,-1 1 1,-25 26 0,-1 25-1,-52 27 1,0 53 31,0 25-47,0 27 0,0 0 15,26-53 1,27-26 0,-27-52-1,26-79 1,1-26-1,-27 1 1,26 25 0,-26 79 31,-26 26-47,0 78 15,0-78 1,53 53-1,-53 51 1,26 27 0,-26 0-1,26-26 1,0-53 0,1-52-1,25 0 1,0-52-1,27-79 1,-1 0 15,1 26-31,0 53 16,-53 52 0,-52 26-1,-27 26 1,-25 1 15,78-53-15</inkml:trace>
          <inkml:trace contextRef="#ctx0" brushRef="#br0" timeOffset="2315.9855">16994-26 0,'157'78'0,"-78"-78"0,26 0 15,-1-26-15,-25-26 16,-1-27 0,-51 1-1,-54-27 1,-51 26-1,-53 27 17,-26 78-17,78 53 1,53 25 0,78 1-1,53-26 16,0-53-31,26-52 16,-131 26 0</inkml:trace>
        </inkml:traceGroup>
      </inkml:traceGroup>
    </inkml:traceGroup>
  </inkml:traceGroup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55:40.558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1FCFEF2-AD70-4282-91E8-F0C059685073}" emma:medium="tactile" emma:mode="ink">
          <msink:context xmlns:msink="http://schemas.microsoft.com/ink/2010/main" type="writingRegion" rotatedBoundingBox="1854,12272 17965,13245 17644,18557 1533,17583"/>
        </emma:interpretation>
      </emma:emma>
    </inkml:annotationXML>
    <inkml:traceGroup>
      <inkml:annotationXML>
        <emma:emma xmlns:emma="http://www.w3.org/2003/04/emma" version="1.0">
          <emma:interpretation id="{385949F8-75F8-478E-AFC5-6C5D538E0D7C}" emma:medium="tactile" emma:mode="ink">
            <msink:context xmlns:msink="http://schemas.microsoft.com/ink/2010/main" type="paragraph" rotatedBoundingBox="1854,12272 17965,13245 17788,16188 1676,1521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5C2874D-2C61-4639-B412-035E23D94738}" emma:medium="tactile" emma:mode="ink">
              <msink:context xmlns:msink="http://schemas.microsoft.com/ink/2010/main" type="line" rotatedBoundingBox="1854,12272 17965,13245 17788,16188 1676,15214"/>
            </emma:interpretation>
          </emma:emma>
        </inkml:annotationXML>
        <inkml:traceGroup>
          <inkml:annotationXML>
            <emma:emma xmlns:emma="http://www.w3.org/2003/04/emma" version="1.0">
              <emma:interpretation id="{57A85223-656E-46BA-AFAC-975D1E21D669}" emma:medium="tactile" emma:mode="ink">
                <msink:context xmlns:msink="http://schemas.microsoft.com/ink/2010/main" type="inkWord" rotatedBoundingBox="1854,12272 17965,13245 17788,16188 1676,15214"/>
              </emma:interpretation>
              <emma:one-of disjunction-type="recognition" id="oneOf0">
                <emma:interpretation id="interp0" emma:lang="it-IT" emma:confidence="0">
                  <emma:literal>mamma</emma:literal>
                </emma:interpretation>
                <emma:interpretation id="interp1" emma:lang="it-IT" emma:confidence="0">
                  <emma:literal>wma</emma:literal>
                </emma:interpretation>
                <emma:interpretation id="interp2" emma:lang="it-IT" emma:confidence="0">
                  <emma:literal>mummia</emma:literal>
                </emma:interpretation>
                <emma:interpretation id="interp3" emma:lang="it-IT" emma:confidence="0">
                  <emma:literal>pompa</emma:literal>
                </emma:interpretation>
                <emma:interpretation id="interp4" emma:lang="it-IT" emma:confidence="0">
                  <emma:literal>puma</emma:literal>
                </emma:interpretation>
              </emma:one-of>
            </emma:emma>
          </inkml:annotationXML>
          <inkml:trace contextRef="#ctx0" brushRef="#br0">0 1100 0,'157'104'0,"-105"-104"0,27-26 15,25 26-15,27 0 0,27 0 16,25 26 0,0-26-1,0 27 1,1-27-1,-27 26 1,26 0 0,-52 0-1,0-26 32,0 0-47,-79 26 16,-26-26-1,1 0 1,-27-26 0,0 26-1,0 0 1,0 0 0,0 0-1,0 0 1,0 0-1,0 0 1,0 0 31,0 0-47,0 0 16,0 0-1,0 0 1,0-26-1,0-26 1,26-27 0,0-26-1,-26 1 1,26-27 0,27 0-1,-27-26 1,0 26-1,53 0 1,-53 26 0,26 26 15,0 27 0,-25 26-31,-1 26 0,0 105 16,0 26 15,0 52-15,1 53-1,25 52 1,26 26 0,-25 0-1,25 26 1,1-51-1,26-80 1,-53-52 0,0-131-1,1-26 1,-1-78 0,27-158-1,-27 0 1,27-52-1,-1 53 1,1 25 0,26 53-1,-53 26 1,0 105 15,-26 0-15,1 104-1,-1 53 1,0 53 0,26-27-1,1 0 1,-1-105 0,1-26-1,25-52 1,1-79-1,-1-25 1,1 25 0,-27 52-1,-26 27 1,0 0 0,1 52 30,-1 53-46,0-27 0,26 1 32,-25-1-17,25-52 1,-26 0 0,0 0-1,1-26 1,25 26-1,-26-26 1,26-53 0,27 79-1,-27 26 1,53-26 0,-26 26-1,52-26 1,-27 0-1,27 27 1,0-27 15,26 0-31,-26 0 16,26 0 0,-26 0 15,0 26-16,0 0 1,-26 0 0,0-26-1,-27 26 1,-25-26 0,-27 0-1,-26 0 1,0 0-1,0 0 17,0 0-32,0 0 15,0 0 1,0 0 0,0 0-1,0 0 1,0 0-1,0 0 1,0 0 0,0 0 15,0 0-15,0 0-1,0-52 1,26 0-1,0-27 1,0 0 0,0-52-1,27-78 1,-27 52 0,26 0-1,1 0 1,-27 26 15,0 0-15,27 26-1,-27 53 1,-26 25 0,0 27-1,26 53 1,0 52-1,0 78 17,0 53-32,27 25 15,25 27 1,1 1 0,-1-28-1,1-25 1,-27-79-1,27-104 1,-27-27 0,-25-105-1,51-78 1,-52-26 15,27-27-15,-27 27 15,26 52-31,1 26 16,-1 79-1,-26 26 1,26 52 0,1 79-1,-1 27 1,1-1-1,-1 0 1,0-79 0,-25-52-1,-1-52 1,0-78 0,0-27-1,-26 0 16,52 52 1,-25 1-32,-1 51 15,26 27 1,1 27 0,-1 25-1,0 0 1,1 1-1,-1-1 1,-26-52 0,27 26-1,-1-26 1,0-26 15,1 26-31,-1 0 16,0 0-1,1 0 1,-27 26 0,53 0-1,-27 1 1,27-1 0,-1 0 15,27 0 0,0-26-15,-1 26-16,27 27 15,0-27 1,26 0 0,0 26-1,-26-25 1,0-1-1,-26 0 1,0-26 0,-27 26-1,1-26 1,-27 0 0,1 0-1,-27 0 1,0 0-1,0 0 17,-26 0-32,0 0 31,26 0-15,-26 0-1,0 0 1,0 0-1,0 0 1,0 0 0,0 0-1,0 0 1,0-52 0,27-27 15,-1-25-31,0-27 15,26-26 1,-26-27 0,27-25-1,-27-1 1,26 27 0,-25 0-1,-1 26 1,26 52 15,-52 26-15,26 79-1,-26 0 1,0 79 0,26 78-1,-26 26 1,27 79-1,25 26 17,0 53-17,1-1-15,25 0 16,1-25 0,-27-54-1,27-51 1,-27-105-1,-26-79 17,27-105-17,-27-78 1,0-52 0,0-1-1,0-25 1,1 25-1,25 53 1,-26 26 0,27 52-1,-1 79 32,0 0-47,-25 53 0,25 52 16,0-1-1,-26-25 17,1-27-17,25-52 1,0 0 0,27 0-1,-1-52 1,53 26-1,-26-1 32,26 27-47,0-26 0,26 26 16,26 26 0,1 27-1,51-1 1,1 1-1,0 25 1,-27-25 0,-25-27-1,-54-26 1,-77-26 31,-79-27-32,-53 1 1,79 52 0</inkml:trace>
        </inkml:traceGroup>
      </inkml:traceGroup>
    </inkml:traceGroup>
    <inkml:traceGroup>
      <inkml:annotationXML>
        <emma:emma xmlns:emma="http://www.w3.org/2003/04/emma" version="1.0">
          <emma:interpretation id="{F90DE927-0445-4B18-B434-CECE94EC370D}" emma:medium="tactile" emma:mode="ink">
            <msink:context xmlns:msink="http://schemas.microsoft.com/ink/2010/main" type="paragraph" rotatedBoundingBox="8786,16705 9830,17838 9283,18342 8239,17210" alignmentLevel="2"/>
          </emma:interpretation>
        </emma:emma>
      </inkml:annotationXML>
      <inkml:traceGroup>
        <inkml:annotationXML>
          <emma:emma xmlns:emma="http://www.w3.org/2003/04/emma" version="1.0">
            <emma:interpretation id="{87E05053-B065-43AD-85DA-112A55320090}" emma:medium="tactile" emma:mode="ink">
              <msink:context xmlns:msink="http://schemas.microsoft.com/ink/2010/main" type="line" rotatedBoundingBox="8786,16705 9830,17838 9283,18342 8239,17210"/>
            </emma:interpretation>
          </emma:emma>
        </inkml:annotationXML>
        <inkml:traceGroup>
          <inkml:annotationXML>
            <emma:emma xmlns:emma="http://www.w3.org/2003/04/emma" version="1.0">
              <emma:interpretation id="{D520126A-A885-461D-9701-D19497EAC5E9}" emma:medium="tactile" emma:mode="ink">
                <msink:context xmlns:msink="http://schemas.microsoft.com/ink/2010/main" type="inkWord" rotatedBoundingBox="8786,16705 9830,17838 9283,18342 8239,17210"/>
              </emma:interpretation>
            </emma:emma>
          </inkml:annotationXML>
          <inkml:trace contextRef="#ctx0" brushRef="#br1" timeOffset="14720.4773">6834 4059 0,'105'52'0,"-53"-52"15,-52 26-15,0 53 0,-26 52 0,-26 52 16,52 27 0,0-106 15,26-78-31,26-26 16,27-104 15,26-27-16,-1-26 1,-25 78 0,-1 53-1,1 52 1,0 79 0,-27 78-1,0 53 1,1-53-1,-27-52 1,26-131 0,-52 0-1</inkml:trace>
        </inkml:traceGroup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37:57.81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0BF3756-0C3C-4CD6-9F64-F47179666A1D}" emma:medium="tactile" emma:mode="ink">
          <msink:context xmlns:msink="http://schemas.microsoft.com/ink/2010/main" type="writingRegion" rotatedBoundingBox="11812,11716 12196,18780 9930,18903 9545,11839">
            <msink:destinationLink direction="with" ref="{647911E2-E150-4A99-A6C9-332CBB272B62}"/>
          </msink:context>
        </emma:interpretation>
      </emma:emma>
    </inkml:annotationXML>
    <inkml:traceGroup>
      <inkml:annotationXML>
        <emma:emma xmlns:emma="http://www.w3.org/2003/04/emma" version="1.0">
          <emma:interpretation id="{5FD64E70-F4F9-4F57-B5B2-7F6033BC8CF8}" emma:medium="tactile" emma:mode="ink">
            <msink:context xmlns:msink="http://schemas.microsoft.com/ink/2010/main" type="paragraph" rotatedBoundingBox="11812,11716 12196,18780 9930,18903 9545,118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A2AE932-833A-4076-B4FC-23BFBA94B858}" emma:medium="tactile" emma:mode="ink">
              <msink:context xmlns:msink="http://schemas.microsoft.com/ink/2010/main" type="line" rotatedBoundingBox="11812,11716 12196,18780 9930,18903 9545,11839"/>
            </emma:interpretation>
          </emma:emma>
        </inkml:annotationXML>
        <inkml:traceGroup>
          <inkml:annotationXML>
            <emma:emma xmlns:emma="http://www.w3.org/2003/04/emma" version="1.0">
              <emma:interpretation id="{10661156-1E61-4470-B0CD-FCE9CDCF18AD}" emma:medium="tactile" emma:mode="ink">
                <msink:context xmlns:msink="http://schemas.microsoft.com/ink/2010/main" type="inkWord" rotatedBoundingBox="11812,11716 12196,18780 9930,18903 9545,11839"/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?</emma:literal>
                </emma:interpretation>
                <emma:interpretation id="interp2" emma:lang="it-IT" emma:confidence="0">
                  <emma:literal>k</emma:literal>
                </emma:interpretation>
                <emma:interpretation id="interp3" emma:lang="it-IT" emma:confidence="0">
                  <emma:literal>2</emma:literal>
                </emma:interpretation>
                <emma:interpretation id="interp4" emma:lang="it-IT" emma:confidence="0">
                  <emma:literal>L</emma:literal>
                </emma:interpretation>
              </emma:one-of>
            </emma:emma>
          </inkml:annotationXML>
          <inkml:trace contextRef="#ctx0" brushRef="#br0">79 5224 0,'26'26'15,"52"-26"-15,53 0 0,52 26 16,27-26 0,26 53-1,-27-1 1,-78-26 0,-79-26-1,-25 0 1,-80-26-1,-78-26 1,-52 52 0,0 26-1,26 78 1,52 1 0,26 26-1,53 0 1,78 26-1,27-26 17,52 0-17,0-52 1,-26-27 0,-1-52-1,-51-79 16,-79-25-15,-27-27 0,-78-53-1,131 184-15</inkml:trace>
          <inkml:trace contextRef="#ctx0" brushRef="#br0" timeOffset="218.2586">236 5433 0,'209'105'0,"1"-53"16,-1 1-16,1-27 16,-27-52-1,-78-27 1,-27 27-1,-78 26 1</inkml:trace>
          <inkml:trace contextRef="#ctx0" brushRef="#br0" timeOffset="-690.8291">-131 5512 0,'0'0'0</inkml:trace>
          <inkml:trace contextRef="#ctx0" brushRef="#br0" timeOffset="639.1859">1440 5774 0,'105'78'15,"26"1"-15,26-1 0,-26 27 32,-79-53-17,-52-25 1,-78 25-1,-27-52 1,26 0 0,1 0-1,78 26 1,78 131 0,80 27-1,-54-1 1,-104-78-1,-157-27 1,-157-104 0,0-131-1,314 157 1</inkml:trace>
          <inkml:trace contextRef="#ctx0" brushRef="#br0" timeOffset="-2015.9706">0 13 0,'131'-26'0,"0"26"0,52 26 16,27 26-1,-27-26 1,-26 27-1,-105-27 1,-78-26 0,-79 52-1,-52-25 1,-26 77 0,52-25-1,79 26 1,52-1-1,104 27 1,27-26 0,27-26-1,-54-1 17,-51-78-17,-106-52 1,-25-53-1,-53-26 1,131 131 0</inkml:trace>
          <inkml:trace contextRef="#ctx0" brushRef="#br0" timeOffset="-1844.4817">288 537 0,'262'0'0,"-53"52"16,-25 0 0,-53-52-1,0-26 17,-131 26-32</inkml:trace>
          <inkml:trace contextRef="#ctx0" brushRef="#br0" timeOffset="-1454.7342">1152 851 0,'79'0'32,"340"157"-32,-341-131 0,-104 26 31,-53-25-15,-25 25-1,-1 0 1,53 1-1,78 25 1,105 27 0,52 52-1,-52-52 1,-26-53 0,-105-52-1</inkml:trace>
        </inkml:traceGroup>
      </inkml:traceGroup>
    </inkml:traceGroup>
  </inkml:traceGroup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2:46.22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48ED2F8-6C5A-435D-B702-6E11777C0E58}" emma:medium="tactile" emma:mode="ink">
          <msink:context xmlns:msink="http://schemas.microsoft.com/ink/2010/main" type="writingRegion" rotatedBoundingBox="18930,8318 26101,8697 26016,10309 18845,9930">
            <msink:destinationLink direction="with" ref="{4072A209-427C-4140-9753-863D1DB488AC}"/>
          </msink:context>
        </emma:interpretation>
      </emma:emma>
    </inkml:annotationXML>
    <inkml:traceGroup>
      <inkml:annotationXML>
        <emma:emma xmlns:emma="http://www.w3.org/2003/04/emma" version="1.0">
          <emma:interpretation id="{56498335-6961-4665-9003-1F87B23A49B6}" emma:medium="tactile" emma:mode="ink">
            <msink:context xmlns:msink="http://schemas.microsoft.com/ink/2010/main" type="paragraph" rotatedBoundingBox="18930,8318 26101,8697 26016,10309 18845,993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AA241EF-905D-445C-B728-8B603DF5E726}" emma:medium="tactile" emma:mode="ink">
              <msink:context xmlns:msink="http://schemas.microsoft.com/ink/2010/main" type="line" rotatedBoundingBox="18930,8318 26101,8697 26016,10309 18845,9930"/>
            </emma:interpretation>
          </emma:emma>
        </inkml:annotationXML>
        <inkml:traceGroup>
          <inkml:annotationXML>
            <emma:emma xmlns:emma="http://www.w3.org/2003/04/emma" version="1.0">
              <emma:interpretation id="{1E50EEE4-9269-4E81-B116-831A11E2AF69}" emma:medium="tactile" emma:mode="ink">
                <msink:context xmlns:msink="http://schemas.microsoft.com/ink/2010/main" type="inkWord" rotatedBoundingBox="18930,8318 26101,8697 26016,10309 18845,9930"/>
              </emma:interpretation>
            </emma:emma>
          </inkml:annotationXML>
          <inkml:trace contextRef="#ctx0" brushRef="#br0">0 105 0,'602'-131'0,"-287"157"16,-27-26 0,-27 26-1,-51 1 1,-105-1-1,-53-26 1,-78 0 0,-53 0 15,1-79-15,78 79-1</inkml:trace>
          <inkml:trace contextRef="#ctx0" brushRef="#br0" timeOffset="296.7781">1624-236 0,'235'27'0,"1"77"0,52 27 16,-105 0-1,-78-26 1,-105-26 0,-79 25-1,-78 1 1,26-26 0,27-27-1,104-26 1,157-131 15,-157 105-31</inkml:trace>
          <inkml:trace contextRef="#ctx0" brushRef="#br0" timeOffset="874.7144">4190-576 0,'-26'-78'0,"-184"78"0,-26 104 0,1 53 15,51 79 1,106 26 0,104-26-1,131-1 1,79-51 15,104-80-31,1-104 16,-27-52-1,-52-105 1,-157-53 0,-105-78-1,-158 26 17,-77 1-17,-80 103 1,27 80-1,27 104 1,103 53 0,158 78-1,131-26 1,131-79 0,-262-52-1</inkml:trace>
          <inkml:trace contextRef="#ctx0" brushRef="#br0" timeOffset="1390.1711">5394-340 0,'0'78'0,"-52"1"16,26 26-16,-27 26 15,27 26 1,0 26 15,78 105-15,27-105-1,52-26 1,0-157 0,52 27-1,-26-106 17,-26-52-32,-52-52 15,-53-79 1,-79 26-1,-25 53 1,-27 52 0,27 52-1,25 79 1,53 27 0,131-27-1,-131 0 1</inkml:trace>
          <inkml:trace contextRef="#ctx0" brushRef="#br0" timeOffset="1655.7094">6520-78 0,'26'183'16,"-52"0"-16,-26-26 31,26 79-15,52-53-1,26-78 1,-26-79 0,1-78-1,-27-131 1,0 183-1</inkml:trace>
          <inkml:trace contextRef="#ctx0" brushRef="#br0" timeOffset="1827.5283">6494-157 0,'340'-52'0,"-104"104"15,-105 27 1,-131-79 15</inkml:trace>
        </inkml:traceGroup>
      </inkml:traceGroup>
    </inkml:traceGroup>
  </inkml:traceGroup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2:48.69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68A11D1-E0AC-4486-8A25-CB9BE4D42264}" emma:medium="tactile" emma:mode="ink">
          <msink:context xmlns:msink="http://schemas.microsoft.com/ink/2010/main" type="inkDrawing" rotatedBoundingBox="14835,9527 14852,8296 15164,8301 15147,9531" shapeName="Other"/>
        </emma:interpretation>
      </emma:emma>
    </inkml:annotationXML>
    <inkml:trace contextRef="#ctx0" brushRef="#br0">236 0 0,'53'78'16,"-27"80"-16,-52 77 15,26 53-15,-53-26 16,53-105 15,26-104-15,-26-53-1,-26-184 1,-52-78 0,-80-26-1,158 288 1</inkml:trace>
  </inkml:traceGroup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2:37.82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3B50287-2ECA-41E0-8D9F-86D3519333F1}" emma:medium="tactile" emma:mode="ink">
          <msink:context xmlns:msink="http://schemas.microsoft.com/ink/2010/main" type="writingRegion" rotatedBoundingBox="13144,13838 17660,14504 17478,15742 12961,15077">
            <msink:destinationLink direction="with" ref="{4072A209-427C-4140-9753-863D1DB488AC}"/>
          </msink:context>
        </emma:interpretation>
      </emma:emma>
    </inkml:annotationXML>
    <inkml:traceGroup>
      <inkml:annotationXML>
        <emma:emma xmlns:emma="http://www.w3.org/2003/04/emma" version="1.0">
          <emma:interpretation id="{CC6AC4BD-DA54-4D55-8D87-2B4DCDEA6A02}" emma:medium="tactile" emma:mode="ink">
            <msink:context xmlns:msink="http://schemas.microsoft.com/ink/2010/main" type="paragraph" rotatedBoundingBox="13144,13838 17660,14504 17478,15742 12961,150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EEFFEFF-1018-4D54-B6E1-CC996253E700}" emma:medium="tactile" emma:mode="ink">
              <msink:context xmlns:msink="http://schemas.microsoft.com/ink/2010/main" type="line" rotatedBoundingBox="13144,13838 17660,14504 17478,15742 12961,15077"/>
            </emma:interpretation>
          </emma:emma>
        </inkml:annotationXML>
        <inkml:traceGroup>
          <inkml:annotationXML>
            <emma:emma xmlns:emma="http://www.w3.org/2003/04/emma" version="1.0">
              <emma:interpretation id="{5C752CF2-C3DD-479C-910B-4D1E149B8C6C}" emma:medium="tactile" emma:mode="ink">
                <msink:context xmlns:msink="http://schemas.microsoft.com/ink/2010/main" type="inkWord" rotatedBoundingBox="13144,13838 17660,14504 17478,15742 12961,15077"/>
              </emma:interpretation>
              <emma:one-of disjunction-type="recognition" id="oneOf0">
                <emma:interpretation id="interp0" emma:lang="it-IT" emma:confidence="0">
                  <emma:literal>STAZI</emma:literal>
                </emma:interpretation>
                <emma:interpretation id="interp1" emma:lang="it-IT" emma:confidence="0">
                  <emma:literal>STATE</emma:literal>
                </emma:interpretation>
                <emma:interpretation id="interp2" emma:lang="it-IT" emma:confidence="0">
                  <emma:literal>STAR</emma:literal>
                </emma:interpretation>
                <emma:interpretation id="interp3" emma:lang="it-IT" emma:confidence="0">
                  <emma:literal>STAZZE</emma:literal>
                </emma:interpretation>
                <emma:interpretation id="interp4" emma:lang="it-IT" emma:confidence="0">
                  <emma:literal>sino</emma:literal>
                </emma:interpretation>
              </emma:one-of>
            </emma:emma>
          </inkml:annotationXML>
          <inkml:trace contextRef="#ctx0" brushRef="#br0">1161 2593 0,'-78'-53'0,"-132"1"0,-25 52 16,25 26-1,79 0 1,105 1 0,78 77-1,132 1 1,104 52-1,-53-26 1,-51 0 0,-132-26-1,-78-27 1,-105-25 0,-52-1-1,-1-26 1,53-52-1,131 0 1,158-105 0,77-52 15,-235 183-31</inkml:trace>
          <inkml:trace contextRef="#ctx0" brushRef="#br0" timeOffset="452.9771">1528 2671 0,'288'0'0,"-52"27"0,-53-1 16,-26-26-1,-78-26 1,-79-27-1,0 53 1</inkml:trace>
          <inkml:trace contextRef="#ctx0" brushRef="#br0" timeOffset="265.5383">1947 2802 0,'26'262'0,"-26"-52"15,-26-53 1,26-26 15,-26-53-31,26-104 16,-26-105-1,-53-52 1,79 183 0</inkml:trace>
          <inkml:trace contextRef="#ctx0" brushRef="#br0" timeOffset="1062.1532">2706 2802 0,'26'236'0,"-78"-27"15,-26 1 1,-1-1 0,53-104-1,52-79 1,-26-26-1,26-78 1,53-132 0,-1-52-1,1 27 1,-27 104 0,1 78-1,-1 53 1,0 53 15,53 104-31,-26 52 16,25 27 15,-25-53-15,-27-52-1,-52-78 1,-26-53-1,-105-79 1,-26-26 0,-26 1-1,-1 51 1,54 27 0,130 26-1,130 0 1,-130 0-1</inkml:trace>
          <inkml:trace contextRef="#ctx0" brushRef="#br0" timeOffset="1612.7531">3649 2750 0,'131'-26'0,"52"52"0,79 52 31,-52 1-31,-53-27 16,-105 1 0,-78-27-1,-79 0 1,-78 53 0,-27 25-1,79 27 1,79 0-1,78 0 1,53 26 15,78-26-15,0-26 0,0-53-1,-52-25 1,-53-106-1,-78-52 1,-79-52 0,105 183-1</inkml:trace>
          <inkml:trace contextRef="#ctx0" brushRef="#br0" timeOffset="1794.3305">3780 3143 0,'340'157'0,"-78"0"16,-79-52 0,-78-105-1,-105 0 1</inkml:trace>
        </inkml:traceGroup>
      </inkml:traceGroup>
    </inkml:traceGroup>
  </inkml:traceGroup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2:53.43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9B0A1EA-8404-49B4-88D7-3DC7DD57221A}" emma:medium="tactile" emma:mode="ink">
          <msink:context xmlns:msink="http://schemas.microsoft.com/ink/2010/main" type="writingRegion" rotatedBoundingBox="1336,538 32991,1746 32338,18846 683,17638"/>
        </emma:interpretation>
      </emma:emma>
    </inkml:annotationXML>
    <inkml:traceGroup>
      <inkml:annotationXML>
        <emma:emma xmlns:emma="http://www.w3.org/2003/04/emma" version="1.0">
          <emma:interpretation id="{8CEA89D3-1A18-47CC-91B1-098601DF6A0D}" emma:medium="tactile" emma:mode="ink">
            <msink:context xmlns:msink="http://schemas.microsoft.com/ink/2010/main" type="paragraph" rotatedBoundingBox="1574,1440 31480,1559 31471,4047 1564,392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A899E2A-A5D3-40A7-94DE-ACE261B7171A}" emma:medium="tactile" emma:mode="ink">
              <msink:context xmlns:msink="http://schemas.microsoft.com/ink/2010/main" type="inkBullet" rotatedBoundingBox="1573,1672 3423,1679 3417,3300 1566,3293"/>
            </emma:interpretation>
            <emma:one-of disjunction-type="recognition" id="oneOf0">
              <emma:interpretation id="interp0" emma:lang="it-IT" emma:confidence="0">
                <emma:literal>1.</emma:literal>
              </emma:interpretation>
              <emma:interpretation id="interp1" emma:lang="it-IT" emma:confidence="0">
                <emma:literal>1</emma:literal>
              </emma:interpretation>
              <emma:interpretation id="interp2" emma:lang="it-IT" emma:confidence="0">
                <emma:literal>I.</emma:literal>
              </emma:interpretation>
              <emma:interpretation id="interp3" emma:lang="it-IT" emma:confidence="0">
                <emma:literal>X.</emma:literal>
              </emma:interpretation>
              <emma:interpretation id="interp4" emma:lang="it-IT" emma:confidence="0">
                <emma:literal>W.</emma:literal>
              </emma:interpretation>
            </emma:one-of>
          </emma:emma>
        </inkml:annotationXML>
        <inkml:trace contextRef="#ctx0" brushRef="#br0">0 785 0,'131'-104'0,"0"-27"15,79-53-15,-53 27 16,-79 26-1,-51 79 1,-1 26 15,-26 26-15,26 105-16,-52 104 16,0 1-1,-1-27 1,27 0 15,-26-26-15,-26 0-1,-27-26 1,-25-26 0,-27-26-1,78-27 1,27-26-1,52-26 1,105 0 0,52 0-1,53-26 1,-26 0 0,-106 52-1,-51 0 1,-27 0-1,-52-26 1,26-52 0,0 52-1</inkml:trace>
        <inkml:trace contextRef="#ctx0" brushRef="#br0" timeOffset="406.1174">1833 1519 0,'0'0'16</inkml:trace>
      </inkml:traceGroup>
      <inkml:traceGroup>
        <inkml:annotationXML>
          <emma:emma xmlns:emma="http://www.w3.org/2003/04/emma" version="1.0">
            <emma:interpretation id="{2929A9C7-3B5A-489A-A1EB-8F85AB3933BE}" emma:medium="tactile" emma:mode="ink">
              <msink:context xmlns:msink="http://schemas.microsoft.com/ink/2010/main" type="line" rotatedBoundingBox="5291,1455 31480,1559 31471,4047 5281,3944"/>
            </emma:interpretation>
          </emma:emma>
        </inkml:annotationXML>
        <inkml:traceGroup>
          <inkml:annotationXML>
            <emma:emma xmlns:emma="http://www.w3.org/2003/04/emma" version="1.0">
              <emma:interpretation id="{E1588AAC-BBF8-491F-B7D6-24168AF8F084}" emma:medium="tactile" emma:mode="ink">
                <msink:context xmlns:msink="http://schemas.microsoft.com/ink/2010/main" type="inkWord" rotatedBoundingBox="5289,1750 14877,1788 14868,3884 5281,3846"/>
              </emma:interpretation>
              <emma:one-of disjunction-type="recognition" id="oneOf1">
                <emma:interpretation id="interp5" emma:lang="it-IT" emma:confidence="0">
                  <emma:literal>Principio</emma:literal>
                </emma:interpretation>
                <emma:interpretation id="interp6" emma:lang="it-IT" emma:confidence="0">
                  <emma:literal>principio</emma:literal>
                </emma:interpretation>
                <emma:interpretation id="interp7" emma:lang="it-IT" emma:confidence="0">
                  <emma:literal>Principi</emma:literal>
                </emma:interpretation>
                <emma:interpretation id="interp8" emma:lang="it-IT" emma:confidence="0">
                  <emma:literal>Principi,</emma:literal>
                </emma:interpretation>
                <emma:interpretation id="interp9" emma:lang="it-IT" emma:confidence="0">
                  <emma:literal>Principi.</emma:literal>
                </emma:interpretation>
              </emma:one-of>
            </emma:emma>
          </inkml:annotationXML>
          <inkml:trace contextRef="#ctx0" brushRef="#br0" timeOffset="2247.3083">7175 995 0,'184'209'0,"-132"-78"16,-52-52 0,26-79-1,0 0 1,53-52 0,-1-53-1,1 0 1,-27 26-1,1 53 1,-27 52 0,0 1-1,0 77 17,27-25-32,-27-27 15,26 1 1,27-106-1,25-51 1,-104 104 15</inkml:trace>
          <inkml:trace contextRef="#ctx0" brushRef="#br0" timeOffset="2794.0048">8982 890 0,'183'-52'0,"-156"52"0,-106-26 16,-52 26-16,-26 52 0,26 27 0,52-1 15,53 1-15,79-1 16,104 1 0,52-53-1,27-26 1,-53-52-1,-26-1 1,-78 27 0,-53 0-1,-26 26 17,0 26-17,26 53 1,0-27-16,27 0 15,25-52 32,-25-104-47,-27-27 16,-52-53 0,26 184-1</inkml:trace>
          <inkml:trace contextRef="#ctx0" brushRef="#br0" timeOffset="2950.2038">9611 366 0,'26'27'0,"26"51"16,105 1-16,-157-79 15</inkml:trace>
          <inkml:trace contextRef="#ctx0" brushRef="#br0" timeOffset="3481.2804">10370 916 0,'131'157'0,"-79"53"15,-26 52 1,-26 0 0,0-53-1,0-104 1,0-53 15,0-26-31,0-52 47,0-105-47,-52-104 0,0-1 31,78 27-15,52 51 0,53 27-1,53 53 1,25 52-1,1 78 1,-106 0 0,-78 27-1,-78 0 1,-105-27 0,0-26-1,52 0 1,53-78-1,157-53 1,-105 105 0</inkml:trace>
          <inkml:trace contextRef="#ctx0" brushRef="#br0" timeOffset="3856.158">11784 340 0,'157'53'0,"-26"78"0,0-79 16,-131-52 0</inkml:trace>
          <inkml:trace contextRef="#ctx0" brushRef="#br0" timeOffset="3668.7192">11836 1100 0,'105'104'15,"-53"1"-15,1-52 0,-1-132 16,-52 79 15</inkml:trace>
          <inkml:trace contextRef="#ctx0" brushRef="#br0" timeOffset="4215.4157">12517 1100 0,'105'131'16,"0"-27"-16,26-51 0,26-53 15,0-53 1,-79 1 0,-25-53-1,-80 27 16,-77-27-15,-53 53 0,26 78-1,0 52 1,78 27 0,80 26-1,156-26 1,105-105-1,-288 0 1</inkml:trace>
          <inkml:trace contextRef="#ctx0" brushRef="#br0" timeOffset="646.2717">4216 393 0,'26'0'0,"27"52"15,25 105-15,-51 79 0,-1 26 16,-52-27 0,52-130-1,-26-53 1,0-25-1,-79-54 17,-52-103-1,-26-132-15,157 262-16</inkml:trace>
          <inkml:trace contextRef="#ctx0" brushRef="#br0" timeOffset="994.7891">3719 288 0,'52'-157'0,"236"104"16,79 53-1,-1 105 1,-130 0-1,-157 26 1,-158-53 0,-26-25-1,-130-1 1,-80-26 0,54 27-1,103 25 1,132-78-1,157-26 1,105 0 0,-236 26-1</inkml:trace>
          <inkml:trace contextRef="#ctx0" brushRef="#br0" timeOffset="1419.4536">5133 969 0,'157'183'0,"-131"-78"16,0 0 0,-26-53-1,0-26 1,26-26 15,1-26-15,-27-26-1,26-79 1,26 0 0,1 26-1,25 26 1,27 53-1,0 26 1,-27 26 15,-52 27-15,1-79 0,-27 26-1</inkml:trace>
          <inkml:trace contextRef="#ctx0" brushRef="#br0" timeOffset="1638.1322">6442 1100 0,'79'104'0,"-53"1"0,0-26 16,-26-53 0,26-131-1,-26 105 1</inkml:trace>
          <inkml:trace contextRef="#ctx0" brushRef="#br0" timeOffset="1934.9103">6416 393 0,'0'0'0</inkml:trace>
        </inkml:traceGroup>
        <inkml:traceGroup>
          <inkml:annotationXML>
            <emma:emma xmlns:emma="http://www.w3.org/2003/04/emma" version="1.0">
              <emma:interpretation id="{AA09D09F-6368-4D39-8C0A-B96F0EEECC99}" emma:medium="tactile" emma:mode="ink">
                <msink:context xmlns:msink="http://schemas.microsoft.com/ink/2010/main" type="inkWord" rotatedBoundingBox="16916,2091 25339,2124 25333,3642 16910,3608"/>
              </emma:interpretation>
              <emma:one-of disjunction-type="recognition" id="oneOf2">
                <emma:interpretation id="interp10" emma:lang="it-IT" emma:confidence="0">
                  <emma:literal>Sovrapp</emma:literal>
                </emma:interpretation>
                <emma:interpretation id="interp11" emma:lang="it-IT" emma:confidence="0">
                  <emma:literal>sovrapp</emma:literal>
                </emma:interpretation>
                <emma:interpretation id="interp12" emma:lang="it-IT" emma:confidence="0">
                  <emma:literal>Sovrappr</emma:literal>
                </emma:interpretation>
                <emma:interpretation id="interp13" emma:lang="it-IT" emma:confidence="0">
                  <emma:literal>sovrappo</emma:literal>
                </emma:interpretation>
                <emma:interpretation id="interp14" emma:lang="it-IT" emma:confidence="0">
                  <emma:literal>sovrappr</emma:literal>
                </emma:interpretation>
              </emma:one-of>
            </emma:emma>
          </inkml:annotationXML>
          <inkml:trace contextRef="#ctx0" brushRef="#br0" timeOffset="5605.5868">15974 524 0,'104'-27'0,"-51"1"0,-53 0 0,-26 0 15,-105 52-15,-79 26 0,27 1 0,26 25 16,78 1-16,105-1 16,53 1-1,104-27 1,79 1 0,0 25-1,-53 27 1,-156-26-1,-79-1 1,-79 1 0,-52-27-1,-27-26 1,53 0 0,53-52-1,156-52 1,80-53 15,-158 131-15</inkml:trace>
          <inkml:trace contextRef="#ctx0" brushRef="#br0" timeOffset="6031.2275">16707 1283 0,'78'79'0,"1"-27"15,52-26-15,52-26 0,-26-78 32,0-27-17,-52 0 32,-79-78-31,-104 52-1,-79 52 1,-27 53 0,27 52-1,26 79 1,79 0-1,52-1 1,157-51 0,79-106-1,-1-25 1,-235 78 15</inkml:trace>
          <inkml:trace contextRef="#ctx0" brushRef="#br0" timeOffset="6404.1485">17964 681 0,'0'131'0,"52"26"0,-26 52 16,27-78-1,-1-78 1,0-27 0,1-52-1,-27-53-15,26-26 32,1-104-1,25 25-16,1 106 1,-1 26 0,1 52-1,-53-53 1,-26 53 0</inkml:trace>
          <inkml:trace contextRef="#ctx0" brushRef="#br0" timeOffset="7778.6997">19194 681 0,'131'26'0,"-52"0"0,-27 0 15,1 0-15,-80 1 16,-25 25 0,0 27-1,-1 25 17,1 80-17,131-80 1,78-104-1,26-26 1,-52-26 0,-26-1-1,-53 1 1,-52 52 0,26 0-1,-26 0 16,26 52-15,27 1 0,78-27-1,26-26 1,0 0 0,-26-52-1,-53-27 1,-78-26-1,-52 1 1,-79 51 0,0 53-1,26 26 1,27 53 0,78-1-1,52 1 1,53-27-1,52 1 1,-26-27 0,-52 0-1,-1 0 1,-26 1 15,27-1-15,0 26-1,-1-26 1,27-26 0,-27-52-1,1 0 1,-27-53 0,27-26-1,-27 26 1,-26 53-1,27 26 1,-27 52 0,0 105-1,-26 26 17,0 52-32,0-25 15,0-53 1,0-53-1,0-26 1,0-52 0,0-52 15,-26-105-15,0-53-1,26 1 1,26 52-1,79 26 1,26 52 0,78 79-1,1 27 1,-53 51 0,-105-52-1,-52 0 1,-105 1-1,-78-1 1,-26 26 0,-1 27-1,184-79 1,26 0 0</inkml:trace>
          <inkml:trace contextRef="#ctx0" brushRef="#br0" timeOffset="8325.3962">22913 864 0,'78'105'15,"-78"78"-15,-52 53 0,26-1 32,26-51-17,26-80 1,-26-51 0,0-53-1,-26-105 1,-53-78-1,27-53 1,26 0 15,52 53-15,26 52 0,105 53-1,0 78 1,27 26-1,-80 52 1,-104 1 0,-52-1-1,-79-25 1,0-1 0,53-52-1,130-26 1,-52 26-1</inkml:trace>
          <inkml:trace contextRef="#ctx0" brushRef="#br0" timeOffset="8653.4141">23751 1309 0,'0'0'16</inkml:trace>
        </inkml:traceGroup>
        <inkml:traceGroup>
          <inkml:annotationXML>
            <emma:emma xmlns:emma="http://www.w3.org/2003/04/emma" version="1.0">
              <emma:interpretation id="{BFD78CA1-9A79-40C1-9432-B3840FFB2A22}" emma:medium="tactile" emma:mode="ink">
                <msink:context xmlns:msink="http://schemas.microsoft.com/ink/2010/main" type="inkWord" rotatedBoundingBox="26294,1538 31480,1559 31471,4047 26285,4027"/>
              </emma:interpretation>
              <emma:one-of disjunction-type="recognition" id="oneOf3">
                <emma:interpretation id="interp15" emma:lang="it-IT" emma:confidence="0">
                  <emma:literal>effetti</emma:literal>
                </emma:interpretation>
                <emma:interpretation id="interp16" emma:lang="it-IT" emma:confidence="0">
                  <emma:literal>affetti</emma:literal>
                </emma:interpretation>
                <emma:interpretation id="interp17" emma:lang="it-IT" emma:confidence="0">
                  <emma:literal>affitti</emma:literal>
                </emma:interpretation>
                <emma:interpretation id="interp18" emma:lang="it-IT" emma:confidence="0">
                  <emma:literal>Effetti</emma:literal>
                </emma:interpretation>
                <emma:interpretation id="interp19" emma:lang="it-IT" emma:confidence="0">
                  <emma:literal>esteti</emma:literal>
                </emma:interpretation>
              </emma:one-of>
            </emma:emma>
          </inkml:annotationXML>
          <inkml:trace contextRef="#ctx0" brushRef="#br0" timeOffset="9356.3096">24772 1126 0,'209'-26'16,"-104"-1"-16,0-25 15,-27 0-15,1-27 16,-53 27 0,-52-1-1,-79 27 17,-52 26-17,-26 79 1,52 52-1,79 0 1,104 0 0,53 0-1,104-27 1,-26-51 0,27-53-1,-53-79 1,-26-52-1,-26-78 1,-27-79 0,-25 26-1,-27-26 1,0 78 15,0 79-31,-26 79 16,26 52-1,-26 79 1,-26 130 15,-26 105 1,-1 53-32,1-1 15,52 1 1,0-27-1,26-78 1,-26-131 0,-26-78-1,-26-53 1,-53-79 0,-52-78-1,52-26 1,79-1-1,157-51 1,-131 235 0</inkml:trace>
          <inkml:trace contextRef="#ctx0" brushRef="#br0" timeOffset="10873.3909">26579 26 0,'131'-26'0,"-105"157"0,-26 104 0,-26 132 15,-1 0 1,1 25-1,79-77 1,-27-80 0,0-104-1,-26-52 1,-79-105 0,-78-79-1,-52-105 1,-1 1-1,53 78 1,105 52 0,104 27-1,158 26 1,52 26 0,52 0-1,-78-52 16,-79-53-15,-79 0 0,-25-52-1,-80 26 1,27 105 0,-26 52-1,0 105 1,26 52-1,79 27 1,25-27 0,27-78-1,0-79 1,-26-78 0,0-158-1,-27-104 1,-25-27-1,-27-25 1,-52 130 0,52 131 15,-26 79-15,26 79-1,-52 78 1,0 157-1,-27 52 1,27 0 0,78-78-1,1-131 1,25-52 0,-25-53-1,-27-105 1,-26-78-1,0 26 1,26 53 0,0-1-1,79 27 1,52-27 0,0-25-1,-26-54 1,-26-25 15,-53 26-15,-26 0-1,-52 52 1,0 79 0,0 52-1,0 131 1,26 105-1,0 157 17,52-105-17,27-157 1,-1-104 0,-25-27-1,25-105 16,1-51-15,-27-1 0,-26 104-1,0 27 1,27 79 0,25 52-1,53 26 1,-52-26-1,-1-52 1,1-106 0,-27-77-1,-52 104 1</inkml:trace>
          <inkml:trace contextRef="#ctx0" brushRef="#br0" timeOffset="11205.3136">28935 288 0,'236'-131'0,"0"183"0,104 79 16,-340-131 0</inkml:trace>
          <inkml:trace contextRef="#ctx0" brushRef="#br0" timeOffset="11154.5491">29354 864 0,'0'0'0</inkml:trace>
        </inkml:traceGroup>
      </inkml:traceGroup>
    </inkml:traceGroup>
    <inkml:traceGroup>
      <inkml:annotationXML>
        <emma:emma xmlns:emma="http://www.w3.org/2003/04/emma" version="1.0">
          <emma:interpretation id="{4A99E172-9656-41E0-AE5F-DAC3BA4077D6}" emma:medium="tactile" emma:mode="ink">
            <msink:context xmlns:msink="http://schemas.microsoft.com/ink/2010/main" type="paragraph" rotatedBoundingBox="2905,4628 32877,6246 32679,9922 2706,830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E7BA4D2-5AF4-4561-86FC-62FFB816723A}" emma:medium="tactile" emma:mode="ink">
              <msink:context xmlns:msink="http://schemas.microsoft.com/ink/2010/main" type="line" rotatedBoundingBox="2905,4628 32877,6246 32679,9923 2706,8304"/>
            </emma:interpretation>
          </emma:emma>
        </inkml:annotationXML>
        <inkml:traceGroup>
          <inkml:annotationXML>
            <emma:emma xmlns:emma="http://www.w3.org/2003/04/emma" version="1.0">
              <emma:interpretation id="{118539F0-7DD7-450E-8F45-9AE81F8ADE82}" emma:medium="tactile" emma:mode="ink">
                <msink:context xmlns:msink="http://schemas.microsoft.com/ink/2010/main" type="inkWord" rotatedBoundingBox="2883,5025 9501,5382 9361,7972 2744,7615"/>
              </emma:interpretation>
              <emma:one-of disjunction-type="recognition" id="oneOf4">
                <emma:interpretation id="interp20" emma:lang="it-IT" emma:confidence="0">
                  <emma:literal>asina</emma:literal>
                </emma:interpretation>
                <emma:interpretation id="interp21" emma:lang="it-IT" emma:confidence="0">
                  <emma:literal>alino.</emma:literal>
                </emma:interpretation>
                <emma:interpretation id="interp22" emma:lang="it-IT" emma:confidence="0">
                  <emma:literal>asina.</emma:literal>
                </emma:interpretation>
                <emma:interpretation id="interp23" emma:lang="it-IT" emma:confidence="0">
                  <emma:literal>asino.</emma:literal>
                </emma:interpretation>
                <emma:interpretation id="interp24" emma:lang="it-IT" emma:confidence="0">
                  <emma:literal>arino.</emma:literal>
                </emma:interpretation>
              </emma:one-of>
            </emma:emma>
          </inkml:annotationXML>
          <inkml:trace contextRef="#ctx0" brushRef="#br0" timeOffset="30251.2128">3771 3587 0,'0'0'0</inkml:trace>
          <inkml:trace contextRef="#ctx0" brushRef="#br0" timeOffset="30772.0132">4897 4111 0,'-78'131'16,"-53"26"-16,-53 105 0,1 0 16,-26 0 15,51-1-16,54-51 1,-1-53 0,79-52-1,0-79 17,78-183-17,26-79 1,-25-26-1,-53 262 1</inkml:trace>
          <inkml:trace contextRef="#ctx0" brushRef="#br0" timeOffset="31096.669">3745 4268 0,'26'26'16,"79"131"-16,52 79 0,26 52 15,1 0 1,-1-26 0,-52-105-1,-53-26 1,-25-105 15,-79-78-15,-79-158 15,-131-182-15,236 392-1</inkml:trace>
          <inkml:trace contextRef="#ctx0" brushRef="#br0" timeOffset="29555.5218">1362 5420 0,'26'210'0,"27"-79"15,25-27 1,27-25-1,0-53 1,26-104 0,0-1-1,-1-52 1,-25-26 0,-26-26-1,-53-27 1,-78 27 15,-27 26-15,-52 52-1,-52 27 1,-1 104 0,1 78-1,26 54 1,26 130-1,105-105 1,78 0 0,53-52-1,26-78 1,52-27 0,1-157-1,-53 52 1,-53 1-1,-52 51 1,0 27 0,-26 0-1,0 27 17,27 77-32,25-25 31,53 26-16,26-1 1,0-51 0,-27-27-1,-51-26 1,-27 0 0,-26 0-1,-26-52 1,0-27-1,52-26 1,-26 105 0</inkml:trace>
          <inkml:trace contextRef="#ctx0" brushRef="#br0" timeOffset="31659.0178">2750 4137 0,'52'-52'0,"27"-1"0,52-25 0,0-1 15,-53-52 1,-52 0 0,1 53-1,-27-1 16,-27 106-15,-25 77 0,0 27-1,25 0 1,-51 0 0,26 0-1,-1-26 1,27-27-1,26-25 1,105-1 0,26-52-1,26-26 1,26 26 0,-52 0-1,-26 26 1,-1-26-1,-25 26 1,-79-26 0</inkml:trace>
          <inkml:trace contextRef="#ctx0" brushRef="#br0" timeOffset="32231.0304">5159 5420 0,'79'79'0,"-27"26"16,-26 52 0,-52 52-1,26-130 1,0-27 0,0-52-1,0-26 1,26-53-1,26-104 1,27 26 0,26 52-1,-27 53 1,1 78 15,-27 26-31,1 53 31,-27 26-31,-26 0 16,26-26 15,-26-53-15,26-26 0,27-157-1,-53 131 1</inkml:trace>
          <inkml:trace contextRef="#ctx0" brushRef="#br0" timeOffset="33220.4576">7332 4818 0,'0'26'0,"0"79"16,27 52-16,-54 26 15,54-52-15,-1-26 16,-26-53-1,-26-52 1,-27-78 0,-25-53-1,-53 26 1,0 0 15,26 79-31,105 79 31,0-53-15,131 0 0,105 0-1,25 0 1,-25 0 0,-105-79-1,-131 79 1</inkml:trace>
        </inkml:traceGroup>
        <inkml:traceGroup>
          <inkml:annotationXML>
            <emma:emma xmlns:emma="http://www.w3.org/2003/04/emma" version="1.0">
              <emma:interpretation id="{B1659821-979C-4035-87F8-F7035B282437}" emma:medium="tactile" emma:mode="ink">
                <msink:context xmlns:msink="http://schemas.microsoft.com/ink/2010/main" type="inkWord" rotatedBoundingBox="10945,5443 15477,5687 15340,8232 10807,7988"/>
              </emma:interpretation>
              <emma:one-of disjunction-type="recognition" id="oneOf5">
                <emma:interpretation id="interp25" emma:lang="it-IT" emma:confidence="0">
                  <emma:literal>ben</emma:literal>
                </emma:interpretation>
                <emma:interpretation id="interp26" emma:lang="it-IT" emma:confidence="0">
                  <emma:literal>5Xn</emma:literal>
                </emma:interpretation>
                <emma:interpretation id="interp27" emma:lang="it-IT" emma:confidence="0">
                  <emma:literal>bin</emma:literal>
                </emma:interpretation>
                <emma:interpretation id="interp28" emma:lang="it-IT" emma:confidence="0">
                  <emma:literal>Litri</emma:literal>
                </emma:interpretation>
                <emma:interpretation id="interp29" emma:lang="it-IT" emma:confidence="0">
                  <emma:literal>tsXn</emma:literal>
                </emma:interpretation>
              </emma:one-of>
            </emma:emma>
          </inkml:annotationXML>
          <inkml:trace contextRef="#ctx0" brushRef="#br0" timeOffset="33931.6084">9375 3771 0,'52'0'16,"-26"104"-16,27 106 0,-53 78 16,-26 52-16,-1 27 15,27-131 17,27-53-17,-27-78 1,0-53-1,0-52 1,26-52 0,79-79-1,52 0 1,52 52 0,27 79-1,-1 26 1,-25 53-1,-53 52 1,-78 26 0,-106-52-1,-51-53 1,-53-26 15,-105-52-31,-52-26 16,0-1 15,79 27-15,104 26-1,184-52 1,-79 52 0</inkml:trace>
          <inkml:trace contextRef="#ctx0" brushRef="#br0" timeOffset="34580.92">12569 4792 0,'0'52'0,"-78"79"0,-27 52 16,-104 53-1,25 26 1,27-79-1,79-78 17,25-53-32,27-25 15,52-132 1,27-78 0,-53-27-1,0 210 1</inkml:trace>
          <inkml:trace contextRef="#ctx0" brushRef="#br0" timeOffset="34859.1964">11653 4870 0,'79'53'16,"-1"130"-16,79 53 15,79 104 17,-27-52-32,-104-183 15,-53-53 1,-52-52 15,-78-131-15,-27-78-1,105 209-15</inkml:trace>
          <inkml:trace contextRef="#ctx0" brushRef="#br0" timeOffset="35230.2316">10501 4085 0,'262'-131'0,"-79"131"16,-26 26 0,-131 26 15,-104 53-16,-132 52 1,105-78 0,53-1-1,104 1 1,106-27 0,77 1-1,-51-1 1,-27-26 15,-157-26-31</inkml:trace>
          <inkml:trace contextRef="#ctx0" brushRef="#br0" timeOffset="35762.6264">12858 6049 0,'104'-26'16,"-51"52"-16,-1 105 0,-78 0 0,26-27 16,0-25-16,26-53 15,0-26 16,27-52-15,51-79 0,27 26-1,-26 26 1,-53 53 0,1 52-1,25 53 1,-52 26-1,1 26 1,-1-79 0,0-78-1,-26 26 1</inkml:trace>
        </inkml:traceGroup>
        <inkml:traceGroup>
          <inkml:annotationXML>
            <emma:emma xmlns:emma="http://www.w3.org/2003/04/emma" version="1.0">
              <emma:interpretation id="{86ECFD9D-FBFA-4CCB-B6CD-214CE8561B43}" emma:medium="tactile" emma:mode="ink">
                <msink:context xmlns:msink="http://schemas.microsoft.com/ink/2010/main" type="inkWord" rotatedBoundingBox="16581,6211 27339,6792 27197,9422 16439,8841"/>
              </emma:interpretation>
              <emma:one-of disjunction-type="recognition" id="oneOf6">
                <emma:interpretation id="interp30" emma:lang="it-IT" emma:confidence="0">
                  <emma:literal>magna</emma:literal>
                </emma:interpretation>
                <emma:interpretation id="interp31" emma:lang="it-IT" emma:confidence="0">
                  <emma:literal>cagna</emma:literal>
                </emma:interpretation>
                <emma:interpretation id="interp32" emma:lang="it-IT" emma:confidence="0">
                  <emma:literal>lagna</emma:literal>
                </emma:interpretation>
                <emma:interpretation id="interp33" emma:lang="it-IT" emma:confidence="0">
                  <emma:literal>Warrant</emma:literal>
                </emma:interpretation>
                <emma:interpretation id="interp34" emma:lang="it-IT" emma:confidence="0">
                  <emma:literal>warrant</emma:literal>
                </emma:interpretation>
              </emma:one-of>
            </emma:emma>
          </inkml:annotationXML>
          <inkml:trace contextRef="#ctx0" brushRef="#br0" timeOffset="37961.7798">20163 6101 0,'0'131'0,"105"-79"16,52-52-16,0-52 16,0-53-1,-26-26 1,-52-26 15,-53-26-15,-52 0-16,-105 26 15,-52 52 17,-27 105-17,1 78 1,25 106-1,27 78 1,105-27 0,104-78-1,79-52 1,52-26 0,1-106 15,-27-25-31,-52-27 15,-27 27 1,-52 26 0,1 26-1,-27 26 1,52 79 0,0 26-1,53 0 16,26-53-15,-26-52 0,-27 1-1,-25-54 1,-53-77 0,-53-27-1,53 131 1</inkml:trace>
          <inkml:trace contextRef="#ctx0" brushRef="#br0" timeOffset="40917.499">21211 5342 0,'183'-79'0,"-78"1"0,-27-27 0,1 26 16,-53 1 0,-26 52 15,0 26-15,0 0-1,0 78 1,0 27-1,-26 0 1,0 26 0,-1-27-1,-25-25 1,-26 26 0,25-53-1,1-26 1,52 0-1,0-26 1,52-26 0,53 26-1,0-26 1,-1 26 0,1 0-1,-52 0 1,-27 0-1,-26 0 1</inkml:trace>
          <inkml:trace contextRef="#ctx0" brushRef="#br0" timeOffset="39291.3226">22101 5551 0,'0'53'15,"26"51"-15,-26 1 0,0 0 16,0 26 0,0 0 15,0-27-16,26-51 1,27-53 0,52-26-1,52-105 1,-26-26 0,-27-27-1,1 1 1,-53 52-1,-52 52 17,0 79-32,0 27 15,-26 104 1,0 104 0,52 53-1,53 27 1,-1-27 15,-25 0-31,-27-79 16,-105-26-1,-78-78 1,-78-52 0,-53-53-1,-1-27 16,28 1-15,208 0 0,79 26 15,132-26-31,77 26 16,1-53 15,-236 53-16</inkml:trace>
          <inkml:trace contextRef="#ctx0" brushRef="#br0" timeOffset="41586.134">23306 6834 0,'52'27'0,"-26"77"0,-26 27 0,-26 0 15,26-52 1,26-1 0,-26-52-1,26-26 1,53-78 0,-1-27-1,27-26 16,-26 26-31,-1 53 16,1 52 0,-27 52-1,1 53 1,-1 26 0,-26 0 15,26 0-16,-52-79 1,27-78 0,25-105-1,-52 131 1</inkml:trace>
          <inkml:trace contextRef="#ctx0" brushRef="#br0" timeOffset="42451.8828">25139 5604 0,'26'52'0,"-26"53"0,-26 52 15,-1 52 1,27-104 0,27 0-1,-27-79 1,0 0 0,-53-104-1,-52-27 1,-25 0-1,-1 105 1,26-26 15,131 104-15,26-78 0,158-52-1,52 78 1,0 0-1,-79-26 1,-78-26 0,-105 26-1</inkml:trace>
          <inkml:trace contextRef="#ctx0" brushRef="#br0" timeOffset="36601.3174">14952 5630 0,'53'0'0,"25"-26"0,79 26 16,27-27-16,51 54 15,53-27 1,53 26 0,-1-26-1,-26 26 1,-78-26-1,-79 26 1,-78-52 0,-53 26-1,-52-52 1,-27-53 0,1 0-1,-53 0 1,-26 27 15,53 52-15,25 78-1,80-52 1,130 52 0,52 53-1,79 0 16,0 26-31,-104-26 16,-53-1 0,-131-51-1,-79-1 1,-78 27 0,0-27-1,52 0 16,210-78-31,-105 26 32</inkml:trace>
        </inkml:traceGroup>
        <inkml:traceGroup>
          <inkml:annotationXML>
            <emma:emma xmlns:emma="http://www.w3.org/2003/04/emma" version="1.0">
              <emma:interpretation id="{20960F83-C082-4D9D-8F64-55191EF370D9}" emma:medium="tactile" emma:mode="ink">
                <msink:context xmlns:msink="http://schemas.microsoft.com/ink/2010/main" type="inkWord" rotatedBoundingBox="28506,6010 32877,6246 32679,9923 28308,9686"/>
              </emma:interpretation>
              <emma:one-of disjunction-type="recognition" id="oneOf7">
                <emma:interpretation id="interp35" emma:lang="it-IT" emma:confidence="0">
                  <emma:literal>Lyn</emma:literal>
                </emma:interpretation>
                <emma:interpretation id="interp36" emma:lang="it-IT" emma:confidence="0">
                  <emma:literal>Legn</emma:literal>
                </emma:interpretation>
                <emma:interpretation id="interp37" emma:lang="it-IT" emma:confidence="0">
                  <emma:literal>Lign</emma:literal>
                </emma:interpretation>
                <emma:interpretation id="interp38" emma:lang="it-IT" emma:confidence="0">
                  <emma:literal>Rayon</emma:literal>
                </emma:interpretation>
                <emma:interpretation id="interp39" emma:lang="it-IT" emma:confidence="0">
                  <emma:literal>rayon</emma:literal>
                </emma:interpretation>
              </emma:one-of>
            </emma:emma>
          </inkml:annotationXML>
          <inkml:trace contextRef="#ctx0" brushRef="#br0" timeOffset="43982.403">26919 4661 0,'105'-183'0,"-79"130"15,0 53 17,0 79-32,-26 104 15,-52 131 1,0 27 0,-27-1-1,79-104 1,0-53-1,26-78 17,1-53-17,-1-26 1,26-52 0,53-26-1,52-53 1,26 0-1,53 79 1,52 52 0,-26 105-1,-53 26 1,-130-26 0,-105-52 15,-79-27-31,-78-52 15,-53-52 32,-52-27-47,0 27 16,0 26 0,314 26-1,-26 0 1</inkml:trace>
          <inkml:trace contextRef="#ctx0" brushRef="#br0" timeOffset="46524.5694">28464 4451 0,'131'-26'16,"-26"79"-16,-53 51 0,-78-25 0,-53-27 31,-52 1-16,27 25 1,-27-25 0,78-1-1,80 0 1,77 1 0,80-1-1,25 0 1,-78 1-1,-79-27 1,-25 26 0,-27-25-1,0-27 1</inkml:trace>
          <inkml:trace contextRef="#ctx0" brushRef="#br0" timeOffset="45965.1192">29328 5394 0,'26'26'0,"-52"27"0,0 78 16,-26 52-1,25 26-15,27-52 16,53-26 15,-1-78-15,53-53-1,0-53 1,26-78 0,-27-52-1,-51 0-15,-1 26 16,-52 52 15,0 53-15,0 25-1,0 54 1,-26 51 0,52 79-1,27 79 1,25 52-1,1 105 1,-53 0 0,-52-27-1,-27-52 1,-51-130 0,-27-106 15,-53-52-31,-51-52 15,25-78 1,1 25 0,52-26-1,104 27 1,132-27 0,-79 105 15</inkml:trace>
          <inkml:trace contextRef="#ctx0" brushRef="#br0" timeOffset="47838.6524">30349 7358 0,'0'52'0,"-26"27"0,-26 52 0,26 0 16,26-26-1,0-27 1,0-52-1,0-26 1,26-26 0,26-52-1,27-53 1,-1 0 0,1 26-1,26 53 1,-27 25-1,1 54 1,-27 25 15,1 27-15,-1 78 0,0 26-16,-26 0 31,27-26-16,-53-157 1</inkml:trace>
        </inkml:traceGroup>
      </inkml:traceGroup>
    </inkml:traceGroup>
    <inkml:traceGroup>
      <inkml:annotationXML>
        <emma:emma xmlns:emma="http://www.w3.org/2003/04/emma" version="1.0">
          <emma:interpretation id="{29DE6743-7CCC-46AA-B336-7B28B1A9E028}" emma:medium="tactile" emma:mode="ink">
            <msink:context xmlns:msink="http://schemas.microsoft.com/ink/2010/main" type="paragraph" rotatedBoundingBox="971,10125 27067,11140 26975,13522 878,1250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B74D1A1-1F94-4676-B59A-8A5ADAF5125D}" emma:medium="tactile" emma:mode="ink">
              <msink:context xmlns:msink="http://schemas.microsoft.com/ink/2010/main" type="inkBullet" rotatedBoundingBox="971,10125 2987,10203 2915,12052 899,11974"/>
            </emma:interpretation>
            <emma:one-of disjunction-type="recognition" id="oneOf8">
              <emma:interpretation id="interp40" emma:lang="it-IT" emma:confidence="0">
                <emma:literal>2.</emma:literal>
              </emma:interpretation>
              <emma:interpretation id="interp41" emma:lang="it-IT" emma:confidence="0">
                <emma:literal>Z.</emma:literal>
              </emma:interpretation>
              <emma:interpretation id="interp42" emma:lang="it-IT" emma:confidence="0">
                <emma:literal>Z</emma:literal>
              </emma:interpretation>
              <emma:interpretation id="interp43" emma:lang="it-IT" emma:confidence="0">
                <emma:literal>a.</emma:literal>
              </emma:interpretation>
              <emma:interpretation id="interp44" emma:lang="it-IT" emma:confidence="0">
                <emma:literal>2</emma:literal>
              </emma:interpretation>
            </emma:one-of>
          </emma:emma>
        </inkml:annotationXML>
        <inkml:trace contextRef="#ctx0" brushRef="#br0" timeOffset="61042.2782">-340 8589 0,'26'-26'0,"79"-27"0,104 27 0,53 26 15,0 52 1,-79 27 0,-130 26-1,-106 26 1,-182 52-1,-79 53 1,-53-1 0,79-25-1,131-53 1,157-26 0,78-26-1,158-1 1,26-51-1,26-1 1,-52-26 0,-132-26 31,-78 0-47,-52 0 0,-52-26 31,78 26-16</inkml:trace>
        <inkml:trace contextRef="#ctx0" brushRef="#br0" timeOffset="61461.6252">1336 10238 0,'0'0'0</inkml:trace>
      </inkml:traceGroup>
      <inkml:traceGroup>
        <inkml:annotationXML>
          <emma:emma xmlns:emma="http://www.w3.org/2003/04/emma" version="1.0">
            <emma:interpretation id="{EBCD105C-9A95-46E1-BF64-50A91CB25B5C}" emma:medium="tactile" emma:mode="ink">
              <msink:context xmlns:msink="http://schemas.microsoft.com/ink/2010/main" type="line" rotatedBoundingBox="5126,10381 27064,11234 26975,13522 5037,12669"/>
            </emma:interpretation>
          </emma:emma>
        </inkml:annotationXML>
        <inkml:traceGroup>
          <inkml:annotationXML>
            <emma:emma xmlns:emma="http://www.w3.org/2003/04/emma" version="1.0">
              <emma:interpretation id="{3B4E7E43-0A12-493F-8EE5-3E564CC39D8E}" emma:medium="tactile" emma:mode="ink">
                <msink:context xmlns:msink="http://schemas.microsoft.com/ink/2010/main" type="inkWord" rotatedBoundingBox="5115,10686 13421,11009 13344,12992 5037,12669"/>
              </emma:interpretation>
              <emma:one-of disjunction-type="recognition" id="oneOf9">
                <emma:interpretation id="interp45" emma:lang="it-IT" emma:confidence="0">
                  <emma:literal>Tempo</emma:literal>
                </emma:interpretation>
                <emma:interpretation id="interp46" emma:lang="it-IT" emma:confidence="0">
                  <emma:literal>tempo</emma:literal>
                </emma:interpretation>
                <emma:interpretation id="interp47" emma:lang="it-IT" emma:confidence="0">
                  <emma:literal>Tempe</emma:literal>
                </emma:interpretation>
                <emma:interpretation id="interp48" emma:lang="it-IT" emma:confidence="0">
                  <emma:literal>Tempi</emma:literal>
                </emma:interpretation>
                <emma:interpretation id="interp49" emma:lang="it-IT" emma:confidence="0">
                  <emma:literal>Tempio</emma:literal>
                </emma:interpretation>
              </emma:one-of>
            </emma:emma>
          </inkml:annotationXML>
          <inkml:trace contextRef="#ctx0" brushRef="#br0" timeOffset="62234.6152">3535 9270 0,'105'-53'0,"105"-78"0,130 105 15,105 26 1,0 26 0,-52-26-1,-105 26 1,-104-26 0,-106 27-1,-78-27 1,0 0-1,-131 0 1,0 0 0,26 0-1,105 0 1</inkml:trace>
          <inkml:trace contextRef="#ctx0" brushRef="#br0" timeOffset="61925.4192">4923 9374 0,'26'53'15,"-52"104"-15,0 105 0,0-27 16,52-25-1,-26-79 1,0-53 0,0-78-1,-52-78 1,-53-132 15,-52-78-15,157 288-1</inkml:trace>
          <inkml:trace contextRef="#ctx0" brushRef="#br0" timeOffset="63316.8012">5892 10238 0,'236'0'16,"-53"0"-16,0-52 0,-25-26 15,-54-53 1,-51 0 0,-80 0-1,-25 26 17,-53 53-17,-104 78 1,78 79-1,79 25 1,25 1 0,80 0-1,51 0 1,80-78 0,-1-53-1,27-53 1,-27-78 15,-52 0-15,-53 27-16,-51 51 31,-54 27-15,27 26-1,0 52 1,-26 79-1,79 0 1,-27-52 0,78-27-1,-25-52 1,52-52 0,-26-53-1,-27-26 16,1 26-31,-53 79 16,-26 26 0,0 0-1,0 131 1,26 26 0,0-52-1,27 0 1,51-79 15,1-26-15,26-79-1,-26-51 1,-27-1 0,-51 26-1,-1 79 1,-26 26-1,0 0 1,26 104 0,0 27-1,27-26 1,-27 26 0,26-79-1,0-78 1,1-105-1,25-26 1,-78 157 0</inkml:trace>
          <inkml:trace contextRef="#ctx0" brushRef="#br0" timeOffset="63919.7334">9375 9662 0,'52'131'0,"1"53"0,-27 77 15,-26 54 1,26-53 0,0-53-1,0-52 1,1-105-1,-27-52 1,-27-26 0,1-288-1,26 26 17,26 26-32,53 53 15,26 52 16,52 52-15,52 52 0,27 106-1,-27 52 1,-78 26 0,-78-27-1,-80-25 1,-103-27-1,-106-52 1,0-52 0,27-1-1,78 1 1,78 0 15,132 26-15,78 26-16,26 26 15,-183-26 1</inkml:trace>
          <inkml:trace contextRef="#ctx0" brushRef="#br0" timeOffset="64337.148">11025 10526 0,'78'79'0,"1"-53"0,-27-26 0,53-52 16,52-27-16,-26-25 16,-53-1-1,-25-26 1,-106 0-1,-78 26 1,-130 53 0,77 104 31,80 27-47,77 26 15,80 25 1,78 1-1,52-52 1,26-79 0,27-52-1,-236 52 1</inkml:trace>
        </inkml:traceGroup>
        <inkml:traceGroup>
          <inkml:annotationXML>
            <emma:emma xmlns:emma="http://www.w3.org/2003/04/emma" version="1.0">
              <emma:interpretation id="{B568A079-2469-431E-8235-1A2F5751ABA1}" emma:medium="tactile" emma:mode="ink">
                <msink:context xmlns:msink="http://schemas.microsoft.com/ink/2010/main" type="inkWord" rotatedBoundingBox="14218,10735 27064,11234 26996,12961 14150,12461"/>
              </emma:interpretation>
              <emma:one-of disjunction-type="recognition" id="oneOf10">
                <emma:interpretation id="interp50" emma:lang="it-IT" emma:confidence="0">
                  <emma:literal>invarianza</emma:literal>
                </emma:interpretation>
                <emma:interpretation id="interp51" emma:lang="it-IT" emma:confidence="0">
                  <emma:literal>Invarianza</emma:literal>
                </emma:interpretation>
                <emma:interpretation id="interp52" emma:lang="it-IT" emma:confidence="0">
                  <emma:literal>invarianze</emma:literal>
                </emma:interpretation>
                <emma:interpretation id="interp53" emma:lang="it-IT" emma:confidence="0">
                  <emma:literal>Invarianze</emma:literal>
                </emma:interpretation>
                <emma:interpretation id="interp54" emma:lang="it-IT" emma:confidence="0">
                  <emma:literal>invariata</emma:literal>
                </emma:interpretation>
              </emma:one-of>
            </emma:emma>
          </inkml:annotationXML>
          <inkml:trace contextRef="#ctx0" brushRef="#br0" timeOffset="65063.7586">13224 9872 0,'105'78'15,"-105"1"-15,0 26 0,-26 26 32,-1-53-17,54 27 1,-1-105 0,0 0 15,53-105-31,25-26 15,-25 27 17,-27 25-32,1 53 31,-27 52-15,0 26-1,-26 53 1,26 26-1,0-52 1,27-53 0,25-26-1,1-53 1,-1-51 0,1-1-1,-27 0 1,-25 79-1,-27 26 1,0 26 0,0 105-1,0 26 1,52 0 0,0-52-1,-26-79 1,1-131-1,-106-104 17,79 209-17</inkml:trace>
          <inkml:trace contextRef="#ctx0" brushRef="#br0" timeOffset="65249.2762">12648 9060 0,'79'26'0,"25"27"0,27-53 0,-131 0 16</inkml:trace>
          <inkml:trace contextRef="#ctx0" brushRef="#br0" timeOffset="65720.798">14455 9662 0,'157'184'0,"-52"-1"16,-27 0 0,1-26-1,-1-52 1,1-26 15,-27-53-15,-26-52 15,27-79-31,-1-78 16,-26-27-1,53 53 1,26 52 0,-27 53-1,-25 52 16,-27 52-15,-79 53 0,27 0-1,26-53 1,0-52 0</inkml:trace>
          <inkml:trace contextRef="#ctx0" brushRef="#br0" timeOffset="66757.5642">15764 10553 0,'236'104'0,"-105"-77"0,26-54 16,-26-51-1,-27-1 1,-51-25 15,-53-1-31,-105-26 16,-78 79-1,-27 25 1,53 80 0,52 25-1,79 27 32,105 26-47,78-26 31,26-27-15,-26-25 0,-52-53-1,-53 0 1,-52 0-1,0 0 1,27 0 0,51 0-16,53 26 15,52-26 1,-25-26 0,-27-27-1,-79-52 1,-52-25-1,-26-1 1,-27-26 0,27 52-1,79 52 1,51 1 0,80 52-1,-1 0 16,-78 26-15,-27 0 0,-78 27-1,-52 25 1,-53 27 0,79 0-1,26-27 1,78 1-1,80-1 1,51-25 0,-26-53-1,-26-53 1,-52 1 0,-52 0 15,-27 26-31,0 26 15,0 52 17,53 26-32,52 53 31,-1-26-15,1-131-1,-26-79 1,-105 105-1</inkml:trace>
          <inkml:trace contextRef="#ctx0" brushRef="#br0" timeOffset="67051.3004">18645 9401 0,'0'0'0</inkml:trace>
          <inkml:trace contextRef="#ctx0" brushRef="#br0" timeOffset="67499.6346">19640 10265 0,'288'157'0,"-157"-131"16,-1-52-1,1-27 1,-104-51-1,-54-1 1,-104 26 0,-52 27-1,-26 26 1,25 78 0,106 53-1,78-27 32,131 27-47,52 0 0,0-27 16,-52-51 15,-78-27-15,-53 0-1,0 0 1,26 26-1,26 52 1,53 1 0,0-53-1,-1 0 1,1-78 0,0-79-1,-53-52 1,-52 183-1</inkml:trace>
          <inkml:trace contextRef="#ctx0" brushRef="#br0" timeOffset="67932.509">21132 9977 0,'-26'209'0,"-26"-26"0,52-26 15,52-26 1,27-52 0,25-79-1,1-52 1,-26-53 15,25-52-15,-25 52-1,-53 105 1,26 26 0,1 53-1,-1 52 1,1 0-1,25 26 1,1-131 31,25-78-47,-104 52 0</inkml:trace>
          <inkml:trace contextRef="#ctx0" brushRef="#br0" timeOffset="68380.8432">22363 9793 0,'157'0'16,"-26"26"-16,78 53 0,-25 0 31,-80-53-15,-77-26-16,-27 0 31,-157 26-15,-1 26-1,1 79 1,79 0-1,104 26 1,79 27 0,52-80-1,-79-25 1,-25-79 0,-53-105-1,-79-78 16,79 183-15</inkml:trace>
          <inkml:trace contextRef="#ctx0" brushRef="#br0" timeOffset="68535.4412">22625 10186 0,'523'183'0,"-339"-130"16,-80-106 0,-104 53-1</inkml:trace>
          <inkml:trace contextRef="#ctx0" brushRef="#br0" timeOffset="69030.1548">23463 10526 0,'497'131'0,"-340"-209"16,-104-27 0,-80-52-1,-103 26 1,-54 53-1,27 25 1,0 79 0,78 27-1,106 25 1,77 53 0,54 0-1,25-52 1,-26-27 15,-26 0-31,52 1 16,27 25-1,52 27 1,-1 52 0,-25 0-1,-157-104 1,-79-27 31,-79-105-47,79 79 15</inkml:trace>
        </inkml:traceGroup>
      </inkml:traceGroup>
    </inkml:traceGroup>
    <inkml:traceGroup>
      <inkml:annotationXML>
        <emma:emma xmlns:emma="http://www.w3.org/2003/04/emma" version="1.0">
          <emma:interpretation id="{8FDC6473-C172-4E96-8ABD-7900CCF55C0B}" emma:medium="tactile" emma:mode="ink">
            <msink:context xmlns:msink="http://schemas.microsoft.com/ink/2010/main" type="paragraph" rotatedBoundingBox="7357,12961 25828,13666 25757,15503 7286,1479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DFB9FDBD-D4C1-4DB7-BBF6-053796687AAE}" emma:medium="tactile" emma:mode="ink">
              <msink:context xmlns:msink="http://schemas.microsoft.com/ink/2010/main" type="line" rotatedBoundingBox="7356,12961 25828,13666 25757,15503 7286,14798"/>
            </emma:interpretation>
          </emma:emma>
        </inkml:annotationXML>
        <inkml:traceGroup>
          <inkml:annotationXML>
            <emma:emma xmlns:emma="http://www.w3.org/2003/04/emma" version="1.0">
              <emma:interpretation id="{AC613BDC-32DE-4D3A-971D-CCD74357622D}" emma:medium="tactile" emma:mode="ink">
                <msink:context xmlns:msink="http://schemas.microsoft.com/ink/2010/main" type="inkWord" rotatedBoundingBox="7357,12961 10037,13063 9970,14798 7290,14696"/>
              </emma:interpretation>
              <emma:one-of disjunction-type="recognition" id="oneOf11">
                <emma:interpretation id="interp55" emma:lang="it-IT" emma:confidence="0">
                  <emma:literal>Xn</emma:literal>
                </emma:interpretation>
                <emma:interpretation id="interp56" emma:lang="it-IT" emma:confidence="0">
                  <emma:literal>Xu</emma:literal>
                </emma:interpretation>
                <emma:interpretation id="interp57" emma:lang="it-IT" emma:confidence="0">
                  <emma:literal>Xir</emma:literal>
                </emma:interpretation>
                <emma:interpretation id="interp58" emma:lang="it-IT" emma:confidence="0">
                  <emma:literal>Hn</emma:literal>
                </emma:interpretation>
                <emma:interpretation id="interp59" emma:lang="it-IT" emma:confidence="0">
                  <emma:literal>Hu</emma:literal>
                </emma:interpretation>
              </emma:one-of>
            </emma:emma>
          </inkml:annotationXML>
          <inkml:trace contextRef="#ctx0" brushRef="#br0" timeOffset="72440.003">5787 11286 0,'79'26'0,"0"53"15,51 130-15,28 53 16,-1 26-16,26-52 16,-26-79-1,-26-26 1,-52-53-1,-53-52 17,-26-26-17,-53-52 1,27-26 0,26-1-1,26 27 1,-26 52-1</inkml:trace>
          <inkml:trace contextRef="#ctx0" brushRef="#br0" timeOffset="72115.3472">6966 11443 0,'26'-26'15,"-105"78"-15,-52 79 0,-52 79 0,0 51 16,0-25-1,78-53 1,26-52 0,53-52 15,0-53-15,26 0-1,0-78 1,26-131-1,0-53 1,-52-26 0,26 262-1</inkml:trace>
          <inkml:trace contextRef="#ctx0" brushRef="#br0" timeOffset="72872.8774">7411 12438 0,'105'52'0,"-53"27"0,-26 26 16,-52 26-16,26 0 16,26-79-1,0-26 1,27-26 0,25-78-1,1-53 1,-1-53-1,1 106 1,0 52 0,-27 78 15,0 53-31,-26 78 31,27-52-15,-27-53-1,-26-25 1,26-53 0,79-131-1,-105 131 1</inkml:trace>
        </inkml:traceGroup>
        <inkml:traceGroup>
          <inkml:annotationXML>
            <emma:emma xmlns:emma="http://www.w3.org/2003/04/emma" version="1.0">
              <emma:interpretation id="{BA34D8D7-1839-46A6-80AD-D07AA9B885AD}" emma:medium="tactile" emma:mode="ink">
                <msink:context xmlns:msink="http://schemas.microsoft.com/ink/2010/main" type="inkWord" rotatedBoundingBox="14602,13705 20424,13927 20392,14758 14570,14536"/>
              </emma:interpretation>
              <emma:one-of disjunction-type="recognition" id="oneOf12">
                <emma:interpretation id="interp60" emma:lang="it-IT" emma:confidence="0">
                  <emma:literal>-</emma:literal>
                </emma:interpretation>
                <emma:interpretation id="interp61" emma:lang="it-IT" emma:confidence="0">
                  <emma:literal>_</emma:literal>
                </emma:interpretation>
                <emma:interpretation id="interp62" emma:lang="it-IT" emma:confidence="0">
                  <emma:literal>.</emma:literal>
                </emma:interpretation>
                <emma:interpretation id="interp63" emma:lang="it-IT" emma:confidence="0">
                  <emma:literal>s</emma:literal>
                </emma:interpretation>
                <emma:interpretation id="interp64" emma:lang="it-IT" emma:confidence="0">
                  <emma:literal>/</emma:literal>
                </emma:interpretation>
              </emma:one-of>
            </emma:emma>
          </inkml:annotationXML>
          <inkml:trace contextRef="#ctx0" brushRef="#br0" timeOffset="73908.684">13015 12490 0,'183'0'0,"-52"0"0,78-26 31,53 26-31,79-26 16,25 52-1,79-26 17,27 53-32,-1-1 15,0-26 1,-25 27-1,-54-27 1,-104-26 0,-104 0-1,-80-26 17,-77-27-17,-80-25 1,-25 25-1,-1-52 1,27 27 0,-1 26-1,80 25 1,-1 54 0,26-1-1,79 0 1,52 52-1,1 27 1,25 26 15,105 79-15,-183-158 0,-52 0-1,-79-25 1,-53-27-1,-77 0 1,-28 52 0,27-26-1,131 26 1,105-78 15,79-78-31,-184 104 16</inkml:trace>
        </inkml:traceGroup>
        <inkml:traceGroup>
          <inkml:annotationXML>
            <emma:emma xmlns:emma="http://www.w3.org/2003/04/emma" version="1.0">
              <emma:interpretation id="{4455AAB3-1161-4890-A896-8D62778E153A}" emma:medium="tactile" emma:mode="ink">
                <msink:context xmlns:msink="http://schemas.microsoft.com/ink/2010/main" type="inkWord" rotatedBoundingBox="22644,13559 25827,13681 25757,15503 22574,15382"/>
              </emma:interpretation>
              <emma:one-of disjunction-type="recognition" id="oneOf13">
                <emma:interpretation id="interp65" emma:lang="it-IT" emma:confidence="0">
                  <emma:literal>In</emma:literal>
                </emma:interpretation>
                <emma:interpretation id="interp66" emma:lang="it-IT" emma:confidence="0">
                  <emma:literal>Su</emma:literal>
                </emma:interpretation>
                <emma:interpretation id="interp67" emma:lang="it-IT" emma:confidence="0">
                  <emma:literal>Sn</emma:literal>
                </emma:interpretation>
                <emma:interpretation id="interp68" emma:lang="it-IT" emma:confidence="0">
                  <emma:literal>Son</emma:literal>
                </emma:interpretation>
                <emma:interpretation id="interp69" emma:lang="it-IT" emma:confidence="0">
                  <emma:literal>Yn</emma:literal>
                </emma:interpretation>
              </emma:one-of>
            </emma:emma>
          </inkml:annotationXML>
          <inkml:trace contextRef="#ctx0" brushRef="#br0" timeOffset="74696.1652">21158 11888 0,'0'157'0,"-52"27"15,0-1 1,52 79 15,78-158-15,53-25-1,0-105 17,26-53-17,0-52 1,-52-52 15,-26 0-15,-27 52 15,-26 0-15,0 105-1,-26 26 1,26 78-1,27 106 1,78 77 0,-26 27-1,-1 0 1,-51-52 0,-53-26-1,-53-79 1,-104-53 15,-52-52-15,-27-78-1,0 26 1,79-27 0,79 27-1,130-26 1,131-1-1,53 1 1,-236 52 0</inkml:trace>
          <inkml:trace contextRef="#ctx0" brushRef="#br0" timeOffset="75159.9592">23096 12805 0,'105'78'0,"-105"1"0,0 25 15,0 1-15,0 0 16,52-26-1,-26-53 17,105-26-17,-26-79 1,0 1 0,0-1-1,-1 27 1,-25 78-1,-1 0 1,-51 79 0,25 0-1,0 25 1,-26-51 0,1-27-1,-1-52 1,-26 0-1</inkml:trace>
        </inkml:traceGroup>
      </inkml:traceGroup>
    </inkml:traceGroup>
    <inkml:traceGroup>
      <inkml:annotationXML>
        <emma:emma xmlns:emma="http://www.w3.org/2003/04/emma" version="1.0">
          <emma:interpretation id="{7D1A9500-3CC0-458E-8A96-69343A855483}" emma:medium="tactile" emma:mode="ink">
            <msink:context xmlns:msink="http://schemas.microsoft.com/ink/2010/main" type="paragraph" rotatedBoundingBox="7962,15837 28315,16558 28241,18655 7888,1793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99398B7-EE00-4228-84DA-ACBB09AF05DC}" emma:medium="tactile" emma:mode="ink">
              <msink:context xmlns:msink="http://schemas.microsoft.com/ink/2010/main" type="line" rotatedBoundingBox="7962,15837 28315,16558 28241,18655 7888,17934"/>
            </emma:interpretation>
          </emma:emma>
        </inkml:annotationXML>
        <inkml:traceGroup>
          <inkml:annotationXML>
            <emma:emma xmlns:emma="http://www.w3.org/2003/04/emma" version="1.0">
              <emma:interpretation id="{BB6AD2CB-233A-408E-B0FA-692C5501E4B5}" emma:medium="tactile" emma:mode="ink">
                <msink:context xmlns:msink="http://schemas.microsoft.com/ink/2010/main" type="inkWord" rotatedBoundingBox="7966,15815 21322,16642 21199,18625 7843,17798"/>
              </emma:interpretation>
              <emma:one-of disjunction-type="recognition" id="oneOf14">
                <emma:interpretation id="interp70" emma:lang="it-IT" emma:confidence="0">
                  <emma:literal>Antiche</emma:literal>
                </emma:interpretation>
                <emma:interpretation id="interp71" emma:lang="it-IT" emma:confidence="0">
                  <emma:literal>Antiche.</emma:literal>
                </emma:interpretation>
                <emma:interpretation id="interp72" emma:lang="it-IT" emma:confidence="0">
                  <emma:literal>Antbir</emma:literal>
                </emma:interpretation>
                <emma:interpretation id="interp73" emma:lang="it-IT" emma:confidence="0">
                  <emma:literal>Anthu</emma:literal>
                </emma:interpretation>
                <emma:interpretation id="interp74" emma:lang="it-IT" emma:confidence="0">
                  <emma:literal>Antliu</emma:literal>
                </emma:interpretation>
              </emma:one-of>
            </emma:emma>
          </inkml:annotationXML>
          <inkml:trace contextRef="#ctx0" brushRef="#br0" timeOffset="83077.3038">7228 14192 0,'26'27'0,"-52"25"16,-53 79-16,-52 52 0,-26 27 15,26-27 1,0 79-1,26-79 17,53-26-32,26-52 15,26-53 1,0-52 0,26-52 15,26-157-16,-25-53 1,-1-26 0,-79-53-1,27 106 1,-26 130 0,26 105-1,26 0 1,26 26-1,26 105 1,27 105 0,-1-1-1,1 106 1,26-132 0,-1 1-1,1-79 1,-52-27-1,-27-77 1,-26-27 0,0 0-1,-53-79 17,53 0-17,53-78 1,-53 157-1</inkml:trace>
          <inkml:trace contextRef="#ctx0" brushRef="#br0" timeOffset="83633.8566">7489 15214 0,'53'52'0,"-27"27"16,-52 25-16,26 1 0,26-26 16,-26-27-1,26-26 1,-26-26-1,26-52 1,53-105 0,0 26-1,-1 26 1,1 53 0,-27 52-1,0 0 1,1 78-1,-53 79 1,0 53 0,0-27-1,26-52 17,0-52-17,-26-53 1,0-26-1,26-105 1,27-26 0,-1-26-1,-52 157 1</inkml:trace>
          <inkml:trace contextRef="#ctx0" brushRef="#br0" timeOffset="84190.4094">8982 15214 0,'26'78'0,"-26"27"0,-52 52 16,52 0 0,-26 0-1,26-26 1,0-26 0,0-79-1,-27-52 1,-25-79-1,0-52 1,-27 26 0,-26 26-1,27 53 17,52 104-17,26-52 1,157 0-1,52 27 1,1 25 0,-1-26-1,-52-26 1,-52 0 0,-79-78-1,1-1 1,-27 79-1</inkml:trace>
          <inkml:trace contextRef="#ctx0" brushRef="#br0" timeOffset="84746.9622">10108 14533 0,'105'131'16,"-79"26"-16,-26 79 0,-26 52 15,26 26 1,26-52-1,0-53 1,0-104 0,1-79-1,-1-26 17,0-52-17,52-79 1,27-52-1,26 104 1,-52 27 0,25 78-1,-25 52 1,-27 53 0,-25 0-1,-27 0 1,0-26 15,0-53-31,0-104 16,52-158-1,-52 210 1</inkml:trace>
          <inkml:trace contextRef="#ctx0" brushRef="#br0" timeOffset="86171.1938">13198 15554 0,'78'26'0,"27"-26"16,79 26-16,77 1 0,80-1 16,52 0-1,78 0 1,26 27-1,1-27 1,26 26 15,-79-52-15,0 0 0,-52 26-1,-53-26 1,-104 0-1,-79 0 1,-105 0 0,-52 0-1,-26 0 1,-79-26 0,1-26-1,25-53 1,1 26 15,25 1-15,27 78-1,26 26-15,26 0 32,131 27-1,27 51-31,77 1 15,1 0 17,0 0-17,-52-1 1,-132-25 0,-78-53 30,-235 105-46,25-52 16,79-1 0,53 27-1,78-53 1,157-78 0,105-105-1,52-52 1,-314 183-1</inkml:trace>
        </inkml:traceGroup>
        <inkml:traceGroup>
          <inkml:annotationXML>
            <emma:emma xmlns:emma="http://www.w3.org/2003/04/emma" version="1.0">
              <emma:interpretation id="{8E0D4215-36C5-47EC-A98D-35550FE5E45E}" emma:medium="tactile" emma:mode="ink">
                <msink:context xmlns:msink="http://schemas.microsoft.com/ink/2010/main" type="inkWord" rotatedBoundingBox="22818,16405 28314,16600 28244,18569 22748,18374"/>
              </emma:interpretation>
              <emma:one-of disjunction-type="recognition" id="oneOf15">
                <emma:interpretation id="interp75" emma:lang="it-IT" emma:confidence="0">
                  <emma:literal>Inch</emma:literal>
                </emma:interpretation>
                <emma:interpretation id="interp76" emma:lang="it-IT" emma:confidence="0">
                  <emma:literal>Yn+h</emma:literal>
                </emma:interpretation>
                <emma:interpretation id="interp77" emma:lang="it-IT" emma:confidence="0">
                  <emma:literal>yn+h</emma:literal>
                </emma:interpretation>
                <emma:interpretation id="interp78" emma:lang="it-IT" emma:confidence="0">
                  <emma:literal>Inn</emma:literal>
                </emma:interpretation>
                <emma:interpretation id="interp79" emma:lang="it-IT" emma:confidence="0">
                  <emma:literal>Ynxh</emma:literal>
                </emma:interpretation>
              </emma:one-of>
            </emma:emma>
          </inkml:annotationXML>
          <inkml:trace contextRef="#ctx0" brushRef="#br0" timeOffset="86866.8848">21577 14978 0,'53'52'16,"-53"1"-16,-27 104 0,-25 52 0,52 1 15,52-27 1,27-78-1,26-79 17,26-52-17,-27-131 1,1-79 0,-26-26-1,-27 27 1,1 51-1,-27 106 1,-26 52 0,0 26-1,52 104 1,0 106 0,1 78-1,25 26 1,-25-26-1,-27 0 1,-52-52 0,-79-105-1,-78-79 1,-53 0 0,-52-104 15,26-26-16,79 25 1,26 27 0,131 26-1,183 0 1,-157 0 0</inkml:trace>
          <inkml:trace contextRef="#ctx0" brushRef="#br0" timeOffset="87547.116">23279 15895 0,'27'78'0,"-1"1"16,-26 52-16,0-27 16,26 1-1,-26-26 17,0-53-17,26-26 1,0-79-1,27-52 1,-1 0 0,53-26-1,-27 79 1,-25 78 0,-27 0-1,26 52 1,-52 53-1,26 26 1,-26 0 47,0 26-63,27-131 15,51-78 1,27-79-1,-105 131 1</inkml:trace>
          <inkml:trace contextRef="#ctx0" brushRef="#br0" timeOffset="88057.2894">24484 16078 0,'236'0'0,"-105"0"0,26 26 15,-26 0 1,-53-26-1,-52 0 1,-26 0 0,0-26-1,0-26 1,0-1 0,0 1-1,26 26 1,-78-53-1,0 27 1,52 52 0</inkml:trace>
          <inkml:trace contextRef="#ctx0" brushRef="#br0" timeOffset="88320.106">24772 15528 0,'26'52'0,"0"79"0,1 26 16,-54 0-1,54 1 1,-27-28-1,26-51 1,78-105 0,-104 26-1</inkml:trace>
          <inkml:trace contextRef="#ctx0" brushRef="#br0" timeOffset="89015.797">25793 15004 0,'53'26'0,"-53"27"0,0 52 0,26 52 16,-52 26-1,-1 26 1,27 27-1,0-53 1,0-52 0,27-52 46,51-53-62,27-78 0,-27-53 16,53 26-1,-26 53 1,26 26 0,-26 79-1,-27 25 1,-52 54 0,-26 25-1,-52-105 1,52-78-1</inkml:trace>
        </inkml:traceGroup>
      </inkml:traceGroup>
    </inkml:traceGroup>
  </inkml:traceGroup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4:45.4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4CCC198-1755-41D9-8F3D-C7BBEEF6A0F2}" emma:medium="tactile" emma:mode="ink">
          <msink:context xmlns:msink="http://schemas.microsoft.com/ink/2010/main" type="inkDrawing" rotatedBoundingBox="2249,1961 2289,9451 2003,9452 1963,1962" semanticType="callout" shapeName="Other">
            <msink:sourceLink direction="with" ref="{18617696-8C58-4FAF-BB09-693DEA3B3119}"/>
            <msink:sourceLink direction="with" ref="{66CA69B5-66D4-46A3-92B9-D3B2F4A4872A}"/>
          </msink:context>
        </emma:interpretation>
      </emma:emma>
    </inkml:annotationXML>
    <inkml:trace contextRef="#ctx0" brushRef="#br0">0 0 0,'183'288'0,"-156"0"16,25 26 0,-26 79-1,-26 78 1,0 53 0,0-26-1,0 25 1,0 132-1,0-105 1,26 52 0,-26-26-1,-26-52 1,0-79 15,26-105-15,-26-51-1,26-132 1,-26-105 0,26-52-1,0-131 1,-27-78 0,27 209-1</inkml:trace>
  </inkml:traceGroup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4:46.16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65FE631-E56B-4A55-814C-B6C4D56EACF9}" emma:medium="tactile" emma:mode="ink">
          <msink:context xmlns:msink="http://schemas.microsoft.com/ink/2010/main" type="inkDrawing" rotatedBoundingBox="3755,1392 14967,4272 13255,10938 2043,8059" semanticType="enclosure" shapeName="Other"/>
        </emma:interpretation>
      </emma:emma>
    </inkml:annotationXML>
    <inkml:trace contextRef="#ctx0" brushRef="#br0">0 157 0,'105'26'31,"576"-157"-31,-367 105 15,79 0 1,26 52 0,52-26-1,53 26 1,52 27 0,52-27-1,27 26 1,52-25-1,-26 25 1,52 0 0,-26 27-1,0-1 1,0-25 0,-52 25-1,-27-51 1,-78 25 15,-79-26-31,-157-26 31,-156 26-15,-132-52 0,-236-52-1,210 78-15</inkml:trace>
    <inkml:trace contextRef="#ctx0" brushRef="#br0" timeOffset="2009.774">0 262 0,'0'-26'0,"52"0"0,-25-79 0,25-78 16,0 52 0,27-53-1,52-25 1,-26-27 0,52-26-1,-26-26 1,52-26-1,-26-26 1,26-1 0,27 27-1,-53 0 1,0 26 15,79-53-15,-1 53-1,-77 105 1,-28 78 0,-51 53-1,0 26 1,-27 52 0,26 26-1,1 53 1,0 26-1,-1 52 1,-25 27 15,25 25-15,-26 1 0,27 26-1,0 0 1,-1 26-1,1 0 1,-27 26 0,27 26-1,-1-25 1,-25-1 0,-1 26 15,0 1-31,1-27 31,-1 26-31,0-25 31,1-1-15,25 0-16,-25-26 16,-1-26-1,27 0 16,-1-27-15,1 1 0,-1-53-1,1-25 1,26-54 0,-27-25-1,27-27 1,26-52-1,0-26 1,26-53 0,0-51-1,0-28 1,26-25 0,1-53-1,-27 1 1,26-27-1,0-26 1,-25 0 0,-1 0-1,-26 0 1,26 0 0,0 0 15,0 0-16,0 0 1,-26 52 0,26 0-1,-26 27 1,0 25 0,0 54-1,-26-1 1,-1 52-1,-25 27 1,-27 52 0,1 0-1,25 52 1,-25 53 0,-1 26 15,0 52-31,1 0 15,-1 53 17,0 0-17,1-1 1,25-25 0,-25-27-1,-132-235 1,79 52-1</inkml:trace>
  </inkml:traceGroup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4:51.86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3006E8D-E559-4327-8423-9F2F7E21D69A}" emma:medium="tactile" emma:mode="ink">
          <msink:context xmlns:msink="http://schemas.microsoft.com/ink/2010/main" type="writingRegion" rotatedBoundingBox="1000,1101 4772,-371 5216,766 1444,2239"/>
        </emma:interpretation>
      </emma:emma>
    </inkml:annotationXML>
    <inkml:traceGroup>
      <inkml:annotationXML>
        <emma:emma xmlns:emma="http://www.w3.org/2003/04/emma" version="1.0">
          <emma:interpretation id="{6B01F49E-EA9F-409F-8DFC-1C4823E56678}" emma:medium="tactile" emma:mode="ink">
            <msink:context xmlns:msink="http://schemas.microsoft.com/ink/2010/main" type="paragraph" rotatedBoundingBox="1000,1101 4772,-371 5216,766 1444,22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9E5A327-7BAC-4FCD-91FF-3CCCD2217F31}" emma:medium="tactile" emma:mode="ink">
              <msink:context xmlns:msink="http://schemas.microsoft.com/ink/2010/main" type="line" rotatedBoundingBox="1000,1101 4772,-371 5216,766 1444,2239"/>
            </emma:interpretation>
          </emma:emma>
        </inkml:annotationXML>
        <inkml:traceGroup>
          <inkml:annotationXML>
            <emma:emma xmlns:emma="http://www.w3.org/2003/04/emma" version="1.0">
              <emma:interpretation id="{18617696-8C58-4FAF-BB09-693DEA3B3119}" emma:medium="tactile" emma:mode="ink">
                <msink:context xmlns:msink="http://schemas.microsoft.com/ink/2010/main" type="inkWord" rotatedBoundingBox="1000,1101 4772,-371 5216,766 1444,2239">
                  <msink:destinationLink direction="with" ref="{84CCC198-1755-41D9-8F3D-C7BBEEF6A0F2}"/>
                </msink:context>
              </emma:interpretation>
              <emma:one-of disjunction-type="recognition" id="oneOf0">
                <emma:interpretation id="interp0" emma:lang="it-IT" emma:confidence="0">
                  <emma:literal>PACE</emma:literal>
                </emma:interpretation>
                <emma:interpretation id="interp1" emma:lang="it-IT" emma:confidence="0">
                  <emma:literal>pA CE)</emma:literal>
                </emma:interpretation>
                <emma:interpretation id="interp2" emma:lang="it-IT" emma:confidence="0">
                  <emma:literal>pA (ME</emma:literal>
                </emma:interpretation>
                <emma:interpretation id="interp3" emma:lang="it-IT" emma:confidence="0">
                  <emma:literal>PALE</emma:literal>
                </emma:interpretation>
                <emma:interpretation id="interp4" emma:lang="it-IT" emma:confidence="0">
                  <emma:literal>pA (RE</emma:literal>
                </emma:interpretation>
              </emma:one-of>
            </emma:emma>
          </inkml:annotationXML>
          <inkml:trace contextRef="#ctx0" brushRef="#br0">367 104 0,'79'-52'15,"-27"157"-15,-78 26 0,-79 78 0,-26 27 16,-26 26 15,105-105-15,25-53 0,27-51-1,0-53 1,53-105-1,78-131 1,26-52 0,-52 26-1,-1 53 1,-25 78 0,-27 79-1,-52 26 1,26 52-1,27 52 1,25 79 0,-25 27-1,25-27 1,1-26 0,-53-53-1,-26-25 16,-26-53-15,-79 0 0,-104-53-1,25 1 1,-25 52 0,104 0-1,105 0 1</inkml:trace>
          <inkml:trace contextRef="#ctx0" brushRef="#br0" timeOffset="1345.0026">2593-786 0,'0'52'0,"-131"27"0,-26 52 16,26 26-16,79-26 15,25 0 1,80 26 0,51-52-1,-25-27 1,0-52-1,-27 1 1,-52-27 0,26-27-1,0-77 17,-26 104-17</inkml:trace>
          <inkml:trace contextRef="#ctx0" brushRef="#br0" timeOffset="927.588">1886-681 0,'0'78'0,"-79"53"16,-25 26-16,-27 27 15,0-27 1,52 0-1,1-26 17,51-79-17,27-52 1,0 0 0,53-131-1,51-78 1,1-53-1,-26 79 1,26 25 0,-53 80-1,-26 52 1,-26 26 0,52 104-1,-25 54 1,-1 25-1,26 0 1,1-26 0,-1-52-1,-26-79 1,-26 0 0,-52-52 15,-132-79-16,-25 53 1,-1 0 0,53 52-1,79 0 1,78 26 0,52 26-1,79-26 1,26-26-1,-78-52 1,-1 0 0,-78 52-1</inkml:trace>
          <inkml:trace contextRef="#ctx0" brushRef="#br0" timeOffset="1640.67">2881-629 0,'0'52'0,"-52"53"15,-1 52-15,53-26 16,26-26 0,27-26 15,51-27-15,1-26-1,26-26 1,-79-157 15,-52 157-15</inkml:trace>
          <inkml:trace contextRef="#ctx0" brushRef="#br0" timeOffset="1819.4236">2802-262 0,'184'-27'0,"-53"27"0,-1-104 16,-77-27 0,-53 131-16</inkml:trace>
          <inkml:trace contextRef="#ctx0" brushRef="#br0" timeOffset="2004.9412">3221-812 0,'105'52'0,"157"158"15,-157-27-15,-158-26 16,-104-52-1,157-105 1</inkml:trace>
        </inkml:traceGroup>
      </inkml:traceGroup>
    </inkml:traceGroup>
  </inkml:traceGroup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4:54.85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87ADE82-F6EA-44D1-9009-CB8EF68C8442}" emma:medium="tactile" emma:mode="ink">
          <msink:context xmlns:msink="http://schemas.microsoft.com/ink/2010/main" type="writingRegion" rotatedBoundingBox="14166,6048 16679,6048 16679,7802 14166,7802"/>
        </emma:interpretation>
      </emma:emma>
    </inkml:annotationXML>
    <inkml:traceGroup>
      <inkml:annotationXML>
        <emma:emma xmlns:emma="http://www.w3.org/2003/04/emma" version="1.0">
          <emma:interpretation id="{05AA7CA1-67E9-4CF1-B4E7-3897470AC548}" emma:medium="tactile" emma:mode="ink">
            <msink:context xmlns:msink="http://schemas.microsoft.com/ink/2010/main" type="paragraph" rotatedBoundingBox="14166,6048 16679,6048 16679,7802 14166,78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D7FFE28-1350-4766-BA1F-546AB647ED91}" emma:medium="tactile" emma:mode="ink">
              <msink:context xmlns:msink="http://schemas.microsoft.com/ink/2010/main" type="line" rotatedBoundingBox="14166,6048 16679,6048 16679,7802 14166,7802"/>
            </emma:interpretation>
          </emma:emma>
        </inkml:annotationXML>
        <inkml:traceGroup>
          <inkml:annotationXML>
            <emma:emma xmlns:emma="http://www.w3.org/2003/04/emma" version="1.0">
              <emma:interpretation id="{98898A4A-80EF-46EE-83AC-022277AEF79F}" emma:medium="tactile" emma:mode="ink">
                <msink:context xmlns:msink="http://schemas.microsoft.com/ink/2010/main" type="inkWord" rotatedBoundingBox="14166,6048 16679,6048 16679,7802 14166,7802"/>
              </emma:interpretation>
              <emma:one-of disjunction-type="recognition" id="oneOf0">
                <emma:interpretation id="interp0" emma:lang="it-IT" emma:confidence="0">
                  <emma:literal>st</emma:literal>
                </emma:interpretation>
                <emma:interpretation id="interp1" emma:lang="it-IT" emma:confidence="0">
                  <emma:literal>&gt; t</emma:literal>
                </emma:interpretation>
                <emma:interpretation id="interp2" emma:lang="it-IT" emma:confidence="0">
                  <emma:literal>) t</emma:literal>
                </emma:interpretation>
                <emma:interpretation id="interp3" emma:lang="it-IT" emma:confidence="0">
                  <emma:literal>. t</emma:literal>
                </emma:interpretation>
                <emma:interpretation id="interp4" emma:lang="it-IT" emma:confidence="0">
                  <emma:literal>, t</emma:literal>
                </emma:interpretation>
              </emma:one-of>
            </emma:emma>
          </inkml:annotationXML>
          <inkml:trace contextRef="#ctx0" brushRef="#br0">0 5 0,'78'-26'0,"-25"52"0,78 27 15,52 51-15,79 1 0,-27-26 16,-51-27-1,-106 1 1,-78-27 0,-105 78-1,-104 54 1,-79 51 0,78-52-1,106-52 1,104-184-1,0 79 1</inkml:trace>
          <inkml:trace contextRef="#ctx0" brushRef="#br0" timeOffset="510.1734">1676-204 0,'0'52'15,"26"53"-15,-26 104 0,-26 80 16,-27 25-1,1-52 1,78-53 0,53-78-1,25-26 17,53-53-32,53-26 15,26-26 1,-106-104-1,-130 104 1</inkml:trace>
          <inkml:trace contextRef="#ctx0" brushRef="#br0" timeOffset="680.2312">1440 503 0,'576'0'16,"-105"157"-16,-471-157 16</inkml:trace>
        </inkml:traceGroup>
      </inkml:traceGroup>
    </inkml:traceGroup>
  </inkml:traceGroup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4:59.88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5C76FCE-C9EF-4BB3-87EF-A422F7BE5FDC}" emma:medium="tactile" emma:mode="ink">
          <msink:context xmlns:msink="http://schemas.microsoft.com/ink/2010/main" type="inkDrawing" rotatedBoundingBox="2406,10577 2512,17935 2343,17937 2237,10580" semanticType="verticalRange" shapeName="Other">
            <msink:destinationLink direction="with" ref="{028B7C2E-C174-4789-9344-D8384BBB0BF5}"/>
          </msink:context>
        </emma:interpretation>
      </emma:emma>
    </inkml:annotationXML>
    <inkml:trace contextRef="#ctx0" brushRef="#br0">85 0 0,'0'26'0,"26"27"16,-26 77-16,0 54 0,-26 78 15,0 78 1,0 27 0,0 52-1,26 52 1,-27 0 0,54 79-1,-1 0 1,26 26-1,-26 26 17,1-78-17,-1 26 1,-26-79 0,26-78-1,-52-131 1,26-131-1,0-105 1,0-26 0,-26-157-1,52-157 1,0-27 0,-26 341-1</inkml:trace>
  </inkml:traceGroup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5:01.04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E29003D-D04F-4D78-980A-4660A922A527}" emma:medium="tactile" emma:mode="ink">
          <msink:context xmlns:msink="http://schemas.microsoft.com/ink/2010/main" type="inkDrawing" rotatedBoundingBox="2661,13860 16579,14842 16492,16080 2574,15098" semanticType="underline" shapeName="Other">
            <msink:sourceLink direction="with" ref="{76E2840F-58F2-4C2B-8E95-A9AB7D42C412}"/>
            <msink:destinationLink direction="with" ref="{3EFA155D-1DA9-4833-8AEE-6194E675DF47}"/>
            <msink:destinationLink direction="with" ref="{42E2AC22-3EA4-4DA3-AB14-4E0FB24B8C9F}"/>
          </msink:context>
        </emma:interpretation>
      </emma:emma>
    </inkml:annotationXML>
    <inkml:trace contextRef="#ctx0" brushRef="#br0">0 1 0,'288'-27'0,"-79"80"16,53-53-1,79 26 1,51-26 0,80 26-1,25 0 1,53 27 0,52 25-1,1-25 1,-27-53-1,26 52 1,0 27 0,-26-27-1,-26-26 1,-26 27 15,0-27-15,-1 26-1,1-26 1,-53 0 0,1 27-1,-27-27 1,-26 0 0,-26 27-1,-53-27 1,-26 0-1,-26 0 1,-52-26 0,-53 26-1,-52-26 1,-78 0 0,-53-26 15,-53-79-16,27-26 1,52 1 0,0-1-1,-26 52 1,-26 27 0,0 52-1,52 0 1,-26 0-1,0 26 1,105 52 0,52 27-1,53 26 1,-1 26 15,-26 0-15,-78-26-1,-79-26 1,-52-26 0,-79-1-1,-25 1 1,25-1 0,52-25-1,27-27 16,131-105-31,-105 79 16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37:55.18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E239538-2404-4115-866B-FBAE188A953F}" emma:medium="tactile" emma:mode="ink">
          <msink:context xmlns:msink="http://schemas.microsoft.com/ink/2010/main" type="inkDrawing" rotatedBoundingBox="3749,11518 9194,12084 9176,12251 3732,11685" shapeName="Other"/>
        </emma:interpretation>
      </emma:emma>
    </inkml:annotationXML>
    <inkml:trace contextRef="#ctx0" brushRef="#br0">0 0 0,'-26'26'16,"52"26"-16,26 1 0,79-27 0,79 0 16,78-26-16,105 26 31,52 1-31,52-80 16,53 132-1,26-1 1,-26 1-1,-79-1 17,-25 1-17,-132-27 1,-78-26 0,-106-26-1,-77 0 1,-27 0-1,0-26 1,0-26 0,-26 52-1</inkml:trace>
  </inkml:traceGroup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5:25.578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028B7C2E-C174-4789-9344-D8384BBB0BF5}" emma:medium="tactile" emma:mode="ink">
          <msink:context xmlns:msink="http://schemas.microsoft.com/ink/2010/main" type="inkDrawing" rotatedBoundingBox="5190,8970 13446,13282 10767,18411 2511,14098" semanticType="callout" shapeName="Other">
            <msink:sourceLink direction="with" ref="{9D3CCD23-7C95-42AD-AFA1-7280B51A4AB2}"/>
            <msink:sourceLink direction="with" ref="{05C76FCE-C9EF-4BB3-87EF-A422F7BE5FDC}"/>
          </msink:context>
        </emma:interpretation>
      </emma:emma>
    </inkml:annotationXML>
    <inkml:trace contextRef="#ctx0" brushRef="#br0">0 3849 0,'0'0'0,"79"-52"0,-27-105 15,-26-1-15,53 28 16,-27 25 0,27 105-1,-27 0 1,-52 0-1,26 0 1,27-53 0,-1-51-1,53-132 1,-53 53 0,27 26-1,-27 26 1,79 26-1,-78 79 1,-1-53 0,53-52-1,-1-26 1,1-26 15,0 0-15,0 25-1,26-25 1,-27 78 0,27 27-1,-78 52 1,51-79 0,53-52-1,-26 26 1,0 26-1,0-78 1,-26 130 15,26 27-15,-79 26 0,53-26-1,52-53 1,0 27-1,-52 0 17,26 52-17,-53 26 1,-51-26 0,51 26-1,27-26 1,26-52-1,0 26 1,-26 52 0,-53 78-1,-26 1 1,0-79 0,79 53-1,0 0 1,-27-27-1,27 0 1,-53 53 0,-52 52-1,27 53 17,25-1-17,27-78 1,-27 0-1,0 52 1,1-26 0,-1 27-1,0 25 1,1-52 0,25 0-1,1 27 1,-27 25-1,-52 53 1,26 0 0,1-26 15,25-27-15,27 1-1,-1-1 1,-52 27-1,0 26 1,-52-1 0,52-25-1,27-26 1,25-27 0,27-26-1,0 26 1,-53 1-1,-26 51 1,27-51 0,52-54-1,-1 1 1,1-52 0,-26-1-1,-53 1 1,0 0-1,-26-27 17,0-26-17,52-26 1,53-78 0,26-1-1,-26 0 1,-27 1-1,-52 52 1,1-79 0,77-104-1,27-80 1,26 1 0,-26 27-1,-26 25 1,-79 79-1,-26 26 1,0 52 0,53-130-1,25-1 1,27-52 0,0 1 15,-27 77-16,-25 1 1,-27-26 0,0-27-1,26 26 1,1-25 0,-1 51-1,-26 106 1,1 52-1,25-27 1,0-78 0,53-52-1,26 78 1,-53 27 0,1 52-1,-27 78 1,-25 53-1,-1-79 1,79 26 0,-1 1 15,53 51-15,-52 53-1,-26 53 1,25 52-1,27 26 1,53-26 0,104-131-1,-288-131 1</inkml:trace>
  </inkml:traceGroup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5:47.45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2429 630 0,'52'-53'16,"-52"27"-16,0-26 0,0-1 0,-78-25 16,-1 25-16,-26 1 15,0-26 1,-52-1 0,0 27 15,0 25-16,0 1 1,0 26 0,0 26-1,26 27 1,-26 25 0,26 1-1,0 26 1,-26 26-1,52-1 1,26 1 0,-25 27-1,25-1 1,27 26 0,26 0-1,-1 1 1,27-1-1,53 26 1,-1 1 0,53 25-1,0 1 1,-1-26 15,27 25-15,0-51-1,26 25 1,1-52 0,-28-26-1,28 0 1,-1-79 0,-26-52-1,-27 0 1,53-78-1,1-1 1,-28-52 0,28 0-1,-27-26 1,-1 0 15,-51-26-31,0-53 16,25 53-1,-51-27 1,25 1 0,-52-27 15,-26 1-15,-26-27-1,-52-26 1,-79 26-1,-105-52 1,-53 52 0,315 262-1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5:16.13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6E2840F-58F2-4C2B-8E95-A9AB7D42C412}" emma:medium="tactile" emma:mode="ink">
          <msink:context xmlns:msink="http://schemas.microsoft.com/ink/2010/main" type="writingRegion" rotatedBoundingBox="11859,12500 13902,14843 12593,15984 10550,13642">
            <msink:destinationLink direction="with" ref="{1E29003D-D04F-4D78-980A-4660A922A527}"/>
          </msink:context>
        </emma:interpretation>
      </emma:emma>
    </inkml:annotationXML>
    <inkml:traceGroup>
      <inkml:annotationXML>
        <emma:emma xmlns:emma="http://www.w3.org/2003/04/emma" version="1.0">
          <emma:interpretation id="{46A016BC-E13D-4A13-A785-1E747447B9FD}" emma:medium="tactile" emma:mode="ink">
            <msink:context xmlns:msink="http://schemas.microsoft.com/ink/2010/main" type="paragraph" rotatedBoundingBox="11859,12500 13902,14843 12593,15984 10550,1364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0DE0E1E-3B41-4711-BD3F-CADC355F6FA8}" emma:medium="tactile" emma:mode="ink">
              <msink:context xmlns:msink="http://schemas.microsoft.com/ink/2010/main" type="line" rotatedBoundingBox="11859,12500 13902,14843 12593,15984 10550,13642"/>
            </emma:interpretation>
          </emma:emma>
        </inkml:annotationXML>
        <inkml:traceGroup>
          <inkml:annotationXML>
            <emma:emma xmlns:emma="http://www.w3.org/2003/04/emma" version="1.0">
              <emma:interpretation id="{9D3CCD23-7C95-42AD-AFA1-7280B51A4AB2}" emma:medium="tactile" emma:mode="ink">
                <msink:context xmlns:msink="http://schemas.microsoft.com/ink/2010/main" type="inkWord" rotatedBoundingBox="11859,12500 13902,14843 12593,15984 10550,13642">
                  <msink:destinationLink direction="with" ref="{028B7C2E-C174-4789-9344-D8384BBB0BF5}"/>
                </msink:context>
              </emma:interpretation>
              <emma:one-of disjunction-type="recognition" id="oneOf0">
                <emma:interpretation id="interp0" emma:lang="it-IT" emma:confidence="0">
                  <emma:literal>ò</emma:literal>
                </emma:interpretation>
                <emma:interpretation id="interp1" emma:lang="it-IT" emma:confidence="0">
                  <emma:literal>è</emma:literal>
                </emma:interpretation>
                <emma:interpretation id="interp2" emma:lang="it-IT" emma:confidence="0">
                  <emma:literal>o</emma:literal>
                </emma:interpretation>
                <emma:interpretation id="interp3" emma:lang="it-IT" emma:confidence="0">
                  <emma:literal>ì</emma:literal>
                </emma:interpretation>
                <emma:interpretation id="interp4" emma:lang="it-IT" emma:confidence="0">
                  <emma:literal>.</emma:literal>
                </emma:interpretation>
              </emma:one-of>
            </emma:emma>
          </inkml:annotationXML>
          <inkml:trace contextRef="#ctx0" brushRef="#br0">-5363-1702 0,'26'26'0,"-26"52"0,0 79 15,0 53-15,0 26 16,0-1 0,0 27-1,-26-26 1,26-53-1,0-26 1,0-78 0,26-79-1,53-105 1,-27-78 0,-52 183-1</inkml:trace>
          <inkml:trace contextRef="#ctx0" brushRef="#br0" timeOffset="479.2538">-5389-2069 0,'26'-105'0,"-52"79"0,-53 26 16,-26 52-16,53 27 0,0-1 0,78 1 16,26 0-16,27-27 15,52-52 1,-27 0 0,-51-52-1,-27-27 1,-52 0-1,-27 27 1,1 52 0,26 26-1,26 79 17,78 52-32,79-26 15,-157-131 16</inkml:trace>
          <inkml:trace contextRef="#ctx0" brushRef="#br0" timeOffset="2586.6164">-3792-629 0,'26'-26'0,"-78"0"0,-27 52 0,-26 183 16,158-182 0,25-1-16,1-52 15,-53-27 1,0 1-1,-78-27 1,26 27 0,-27 26-1,27 0 1,0 52 0,26 26-1,79 1 1,-79-53-1</inkml:trace>
          <inkml:trace contextRef="#ctx0" brushRef="#br0" timeOffset="2087.073">-3844-315 0,'26'-26'0,"-26"79"0,0 25 16,-26 53-16,26 0 0,0 0 16,0 0-1,0-53 1,26-25 0,26-106-1,0-51 1,-52 104-1</inkml:trace>
        </inkml:traceGroup>
      </inkml:traceGroup>
    </inkml:traceGroup>
  </inkml:traceGroup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5:50.90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2409 419 0,'0'-105'0,"-26"53"16,-53-27-16,-78 53 15,-53 0 1,-25 26-1,25 26 1,1 26 0,-1 53-1,1 26 1,-1 78 0,27 53-1,52 105 16,26-27-15,1 1 0,51 51-1,1 1 1,26 26 0,26 0-1,26 0 1,79 0-1,26-26 1,78-53 0,-26-78-1,53-52 1,-26-80 0,-1-77-1,27-79 1,-1-53-1,-25-78 17,-1-26-32,-25-132 15,25 27 1,-26-52 0,-26-53 15,-26 0-16,0-52 1,-26 26 0,-53-52-1,-52 26 1,-52 26 15,-105-26-31,-157 52 16,-184 26-1,27 132 1,471 235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5:52.468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2200 235 0,'52'-78'16,"-157"25"-16,-104-25 0,-53 52 0,-26 26 16,-26 52 15,52 53-16,-79 104 1,132 27 0,52 52-1,78 52 1,53 132 0,52-53-1,79-27 1,26-25-1,78 26 1,27-53 0,26-78 15,26-79-15,26-157-1,-52-26 1,0-78 15,-27-105-31,-51-53 16,-1-78-1,-78-27 1,-53-51 0,-52-1-1,-52 0 1,-53 26-1,-52 53 1,-26 26 0,-53 105-1,0 104 1,184 105 0,52-26-1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5:11.94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55C68988-9F61-4B6F-BB2E-7EF405668D47}" emma:medium="tactile" emma:mode="ink">
          <msink:context xmlns:msink="http://schemas.microsoft.com/ink/2010/main" type="writingRegion" rotatedBoundingBox="6825,10864 4712,13482 1208,10653 3321,8035"/>
        </emma:interpretation>
      </emma:emma>
    </inkml:annotationXML>
    <inkml:traceGroup>
      <inkml:annotationXML>
        <emma:emma xmlns:emma="http://www.w3.org/2003/04/emma" version="1.0">
          <emma:interpretation id="{6467124B-39AF-499C-8A82-3FE474B74405}" emma:medium="tactile" emma:mode="ink">
            <msink:context xmlns:msink="http://schemas.microsoft.com/ink/2010/main" type="paragraph" rotatedBoundingBox="6074,10630 6677,10630 6677,11076 6074,1107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D53BAF0-7BA0-431A-BBFC-295432AFFB90}" emma:medium="tactile" emma:mode="ink">
              <msink:context xmlns:msink="http://schemas.microsoft.com/ink/2010/main" type="inkBullet" rotatedBoundingBox="6549,11223 5994,10817 6183,10558 6738,10964"/>
            </emma:interpretation>
            <emma:one-of disjunction-type="recognition" id="oneOf0">
              <emma:interpretation id="interp0" emma:lang="it-IT" emma:confidence="0">
                <emma:literal>↳</emma:literal>
              </emma:interpretation>
            </emma:one-of>
          </emma:emma>
        </inkml:annotationXML>
        <inkml:trace contextRef="#ctx0" brushRef="#br0">-10731-3876 0,'26'-26'0,"-26"26"0,26-79 0,-52 27 15,0-27-15,0 1 16,-53 26 0,0 25-1,1 54 1,-1 25 0,79 79 15,131 0-16,53-53 1,-27-51 0,-53-27-1,-77-27 1,-27-25 0,-79 0-1,0 25 1,27 27-1,104 53 1,-52-53 0</inkml:trace>
      </inkml:traceGroup>
    </inkml:traceGroup>
    <inkml:traceGroup>
      <inkml:annotationXML>
        <emma:emma xmlns:emma="http://www.w3.org/2003/04/emma" version="1.0">
          <emma:interpretation id="{8914CE77-D905-4B8D-8504-8443B4E30857}" emma:medium="tactile" emma:mode="ink">
            <msink:context xmlns:msink="http://schemas.microsoft.com/ink/2010/main" type="paragraph" rotatedBoundingBox="5017,9404 2903,12022 1208,10653 3321,803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DC494A4-9E38-4769-8DF3-88705A4E8C04}" emma:medium="tactile" emma:mode="ink">
              <msink:context xmlns:msink="http://schemas.microsoft.com/ink/2010/main" type="line" rotatedBoundingBox="5017,9404 2903,12022 1208,10653 3321,8035"/>
            </emma:interpretation>
          </emma:emma>
        </inkml:annotationXML>
        <inkml:traceGroup>
          <inkml:annotationXML>
            <emma:emma xmlns:emma="http://www.w3.org/2003/04/emma" version="1.0">
              <emma:interpretation id="{66CA69B5-66D4-46A3-92B9-D3B2F4A4872A}" emma:medium="tactile" emma:mode="ink">
                <msink:context xmlns:msink="http://schemas.microsoft.com/ink/2010/main" type="inkWord" rotatedBoundingBox="5017,9404 2903,12022 1208,10653 3321,8035">
                  <msink:destinationLink direction="with" ref="{84CCC198-1755-41D9-8F3D-C7BBEEF6A0F2}"/>
                  <msink:destinationLink direction="from" ref="{1F9CC3DE-CCA1-40BA-9AB2-6AB6291E43D4}"/>
                </msink:context>
              </emma:interpretation>
              <emma:one-of disjunction-type="recognition" id="oneOf1">
                <emma:interpretation id="interp1" emma:lang="it-IT" emma:confidence="0">
                  <emma:literal>.</emma:literal>
                </emma:interpretation>
                <emma:interpretation id="interp2" emma:lang="it-IT" emma:confidence="0">
                  <emma:literal>A</emma:literal>
                </emma:interpretation>
                <emma:interpretation id="interp3" emma:lang="it-IT" emma:confidence="0">
                  <emma:literal>a</emma:literal>
                </emma:interpretation>
                <emma:interpretation id="interp4" emma:lang="it-IT" emma:confidence="0">
                  <emma:literal>p</emma:literal>
                </emma:interpretation>
                <emma:interpretation id="interp5" emma:lang="it-IT" emma:confidence="0">
                  <emma:literal>e</emma:literal>
                </emma:interpretation>
              </emma:one-of>
            </emma:emma>
          </inkml:annotationXML>
          <inkml:trace contextRef="#ctx0" brushRef="#br0" timeOffset="-7950.1978">-14764-4845 0,'-26'-52'0,"26"78"0,-79 157 16,-78 79-16,-78 26 16,51-157-1,80-78 1,77-53 0,54-27-1,77-156 1,53-53-1,53 1 1,-79 78 0,-26 52-1,-79 79 17,0 26-17,0 52 1,53 79-1,-1 0 1,1-26 0,26-1-1,-53-51 1,-52-27 0,0-26-1,-105 0 1,-104-52-1,-27-27 1,236 79 0</inkml:trace>
          <inkml:trace contextRef="#ctx0" brushRef="#br0" timeOffset="30162.0506">-13821-6730 0,'0'52'0,"-26"105"0,-53 105 16,-52 52-1,-26 27 1,52-132 0,27-25-1,52-27 1,26-105 0,0-26-1,78-130 1,53-132-1,-26-52 1,-27-26 0,-25 78 15,-1 0-31,-26 53 31,0 26-15,1 52-16,-1 79 31,0 52-15,0 53-1,27 130 1,-1 53 0,0 26-1,1 0 1,-1-26-1,0-79 1,27-52 0,-53-52-1,0-79 1,-52-79 0,-79-104-1,-52 26 1,-26 26-1,183 131 1</inkml:trace>
          <inkml:trace contextRef="#ctx0" brushRef="#br1" timeOffset="28214.1158">-13690-6573 0,'0'52'0,"-79"106"0,-26 130 15,-52 52 1,0-26 0,52-104-1,27-53 1,26-52 0,78-53-1,-26-52 16,78-157-31,53-157 32,-52-1-32,-1-25 15,-25 104 1,-27 27 0,26 52-1,-26 52 16,1 79-15,-1 26 0,0 52-1,0 105 1,0 53 0,1-1-1,25 27 1,-26 0-1,27-1 1,-1-78 0,-26-52-1,0-26 1,-26-79 0,0 0-1,-78-79 1,-53-78-1,-26 26 1,0 0 0,157 131-1</inkml:trace>
          <inkml:trace contextRef="#ctx0" brushRef="#br0" timeOffset="30888.6612">-13167-5526 0,'0'79'0,"0"26"0,0 26 15,0-53 1,27 1 0,-27-79-1,0 0 1,26-26 0,26-79-1,1 0 1,25 53-1,-25-1 1,25 53 0,1 53-1,-1 51 1,-52 27 0,27-26-1,-79-26 1,26-79-1</inkml:trace>
          <inkml:trace contextRef="#ctx0" brushRef="#br0" timeOffset="30378.4878">-14397-5656 0,'104'0'0,"80"26"0,51-26 16,-25 0 0,-53 0-1,-78 0 1,-27 26 0,-78-26-1,26 0 1</inkml:trace>
          <inkml:trace contextRef="#ctx0" brushRef="#br1" timeOffset="28399.6334">-14345-5604 0,'236'52'0,"-27"-26"0,1-26 16,-53 0 0,-79-26-1,-78 26 1</inkml:trace>
        </inkml:traceGroup>
      </inkml:traceGroup>
    </inkml:traceGroup>
  </inkml:traceGroup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5:10.70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F9CC3DE-CCA1-40BA-9AB2-6AB6291E43D4}" emma:medium="tactile" emma:mode="ink">
          <msink:context xmlns:msink="http://schemas.microsoft.com/ink/2010/main" type="inkDrawing" rotatedBoundingBox="4118,12044 4541,12429 4289,12706 3865,12320" semanticType="callout" shapeName="Other">
            <msink:sourceLink direction="to" ref="{DC5B4786-EEE0-4C30-9DCE-9E2347F6BC11}"/>
            <msink:sourceLink direction="from" ref="{66CA69B5-66D4-46A3-92B9-D3B2F4A4872A}"/>
          </msink:context>
        </emma:interpretation>
      </emma:emma>
    </inkml:annotationXML>
    <inkml:trace contextRef="#ctx0" brushRef="#br0">-12957-2567 0,'26'27'16,"0"-1"-16,27 0 15,25-26-15,-25-26 0,-53 0 0,-27-27 0,-51-25 0,-53 51 16,0 1-16,52 52 0,27 27 0,78 52 16,53-1-16,26 1 15,-1-26 17,-25-53-17,-79-26 1,0-26-1,26-79 1,-26 105 0</inkml:trace>
  </inkml:traceGroup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5:10.21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EFA155D-1DA9-4833-8AEE-6194E675DF47}" emma:medium="tactile" emma:mode="ink">
          <msink:context xmlns:msink="http://schemas.microsoft.com/ink/2010/main" type="inkDrawing" rotatedBoundingBox="4257,14399 4288,12592 4402,12594 4370,14401" semanticType="callout" shapeName="Other">
            <msink:sourceLink direction="with" ref="{1E29003D-D04F-4D78-980A-4660A922A527}"/>
            <msink:sourceLink direction="with" ref="{DC5B4786-EEE0-4C30-9DCE-9E2347F6BC11}"/>
          </msink:context>
        </emma:interpretation>
      </emma:emma>
    </inkml:annotationXML>
    <inkml:trace contextRef="#ctx0" brushRef="#br0">-12852-2252 0,'52'-53'0,"-26"53"16,0 79-16,-26 78 0,-52 52 16,52 1-16,0 26 15,-26-1 1,0 1-1,52-53 17,0-26-17,-26-78 1,0-53 0,0-52-1,0-105 1,-52-52-1,26-79 1,26 262 0</inkml:trace>
  </inkml:traceGroup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5:11.37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2E2AC22-3EA4-4DA3-AB14-4E0FB24B8C9F}" emma:medium="tactile" emma:mode="ink">
          <msink:context xmlns:msink="http://schemas.microsoft.com/ink/2010/main" type="inkDrawing" rotatedBoundingBox="6640,11179 6651,14531 6493,14532 6483,11180" semanticType="callout" shapeName="Other">
            <msink:sourceLink direction="with" ref="{1E29003D-D04F-4D78-980A-4660A922A527}"/>
          </msink:context>
        </emma:interpretation>
      </emma:emma>
    </inkml:annotationXML>
    <inkml:trace contextRef="#ctx0" brushRef="#br0">-10627-3719 0,'0'131'0,"0"26"0,0 27 15,27 51 1,-1 27-1,0 52 1,-26 27 0,-26 25-1,-27-25 1,27 52 0,26-105-1,0-79 1,26-104-1,1-79 1,25-131 0,0-130 15,-52 235-15</inkml:trace>
  </inkml:traceGroup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5:53.45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1702 0 0,'-236'0'0,"-25"26"0,-1 53 15,26 78 1,27 52 0,25 53-1,27 26 1,52 52-1,53 27 17,78 0-17,27-1 1,78-25 0,26-53-1,52-79 1,1-78-1,-1-52 1,53-106 0,-53-77-1,1-53 1,-53-53 15,-26-78-15,-79-26-1,-52-79 1,-78 27 0,-79-1-1,-79 26 1,-78 106 0,183 78-1,131 157 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38:07.297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2540 114 0,'-26'-131'0,"-236"105"16,-26 78-16,-26 0 16,0 79-1,0 0 1,26 79 0,52 25 15,26 80-16,53 25 1,79 1 0,25-1-1,53 0 1,53-25 0,52 25-1,78-52 1,26 0-1,79-26 1,27-26 0,51-27-1,27-26 1,26-52 0,26-26-1,-26-53 1,0-78-1,-26-26 1,0-53 0,-53-78-1,-52-27 17,-26-78-17,-79-52 1,-52-27-1,-79-52 1,-25 27 0,-106-27-1,-52 0 1,-78 26 0,-106 26-1,-77 79 1,-158 26-1,-157 105 1,-184 131 0,891 26-1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5:54.416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1931 473 0,'-105'-158'0,"-79"54"16,-77 51 0,-54 53-1,27 79 1,53 78-1,-1 26 1,79 79 0,52 52-1,53 53 1,104 0 0,79-1-1,79-52 1,25-78-1,27-79 1,52-78 15,-52-132-31,26-104 16,-26-131 31,-105-52-47,-104-79 15,-106-52 1,-182-27 0,-237 27-1,-25 130 1,497 341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5:01.61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011FCF4-2905-46F4-A02A-0FD56C6F0DC2}" emma:medium="tactile" emma:mode="ink">
          <msink:context xmlns:msink="http://schemas.microsoft.com/ink/2010/main" type="writingRegion" rotatedBoundingBox="17154,14361 20979,14387 20966,16288 17142,16263"/>
        </emma:interpretation>
      </emma:emma>
    </inkml:annotationXML>
    <inkml:traceGroup>
      <inkml:annotationXML>
        <emma:emma xmlns:emma="http://www.w3.org/2003/04/emma" version="1.0">
          <emma:interpretation id="{379F6ECE-EE2D-4116-A633-111BEAF43BE1}" emma:medium="tactile" emma:mode="ink">
            <msink:context xmlns:msink="http://schemas.microsoft.com/ink/2010/main" type="paragraph" rotatedBoundingBox="17154,14361 20979,14387 20966,16288 17142,1626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64D06BF-1FF7-4E3B-87D3-AFF1D8F994DE}" emma:medium="tactile" emma:mode="ink">
              <msink:context xmlns:msink="http://schemas.microsoft.com/ink/2010/main" type="line" rotatedBoundingBox="17154,14361 20979,14387 20966,16288 17142,16263"/>
            </emma:interpretation>
          </emma:emma>
        </inkml:annotationXML>
        <inkml:traceGroup>
          <inkml:annotationXML>
            <emma:emma xmlns:emma="http://www.w3.org/2003/04/emma" version="1.0">
              <emma:interpretation id="{05CDF4D3-11F4-4477-A40A-334E9838C2F7}" emma:medium="tactile" emma:mode="ink">
                <msink:context xmlns:msink="http://schemas.microsoft.com/ink/2010/main" type="inkWord" rotatedBoundingBox="17154,14361 20979,14387 20966,16288 17142,16263"/>
              </emma:interpretation>
              <emma:one-of disjunction-type="recognition" id="oneOf0">
                <emma:interpretation id="interp0" emma:lang="it-IT" emma:confidence="0">
                  <emma:literal>nato</emma:literal>
                </emma:interpretation>
                <emma:interpretation id="interp1" emma:lang="it-IT" emma:confidence="0">
                  <emma:literal>n RE</emma:literal>
                </emma:interpretation>
                <emma:interpretation id="interp2" emma:lang="it-IT" emma:confidence="0">
                  <emma:literal>n tali</emma:literal>
                </emma:interpretation>
                <emma:interpretation id="interp3" emma:lang="it-IT" emma:confidence="0">
                  <emma:literal>nate</emma:literal>
                </emma:interpretation>
                <emma:interpretation id="interp4" emma:lang="it-IT" emma:confidence="0">
                  <emma:literal>n dat</emma:literal>
                </emma:interpretation>
              </emma:one-of>
            </emma:emma>
          </inkml:annotationXML>
          <inkml:trace contextRef="#ctx0" brushRef="#br0">5 0 0,'78'183'0,"-78"-26"15,-52 52 1,26-51-1,26 51 1,26-157 0,0-52-1,27-26 1,25-105 0,27-52 15,-27 78-16,1 27 1,26 52 0,-27 26-1,1 78 1,-1 53 0,-51 26-1,25 0 1,-26 0-1,0-78 1,-26-27 0,26-52 15,27-104-31,52-54 16,-105 158-1</inkml:trace>
          <inkml:trace contextRef="#ctx0" brushRef="#br0" timeOffset="510.1734">2335-184 0,'-52'131'0,"-79"26"16,-105 53-16,-25 52 31,130-79-16,52-52 1,79-53 0,52-25-1,79-1 1,53-52 0,51 26-1,-51-26 1,-27 27-1,-53-1 1,-77-26 0,-27-26-1,-79-79 1,-26-52 0,79-53-1,26 210 1</inkml:trace>
          <inkml:trace contextRef="#ctx0" brushRef="#br0" timeOffset="803.9096">1995-524 0,'236'288'0,"-158"-52"16,-25 52 0,25-27-1,-52-51 1,53-53 0,-1-52-1,-25-105 1,51-183 15,-104 183-15</inkml:trace>
          <inkml:trace contextRef="#ctx0" brushRef="#br0" timeOffset="1329.5428">3121 261 0,'445'79'0,"-262"-53"16,-104-78-1,-79 52 1</inkml:trace>
          <inkml:trace contextRef="#ctx0" brushRef="#br0" timeOffset="1144.0252">3226-184 0,'26'157'0,"-52"27"0,-1 78 16,-25-1-1,78 1 1,53-26-1,-1-105 1,79-53 0,-52-104 15,-26-52-15,-1-106-1,-51 27 1,-27 157-1</inkml:trace>
        </inkml:traceGroup>
      </inkml:traceGroup>
    </inkml:traceGroup>
  </inkml:traceGroup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5:05.14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4839ED9-B238-4AAF-AFF9-AE64C8B71437}" emma:medium="tactile" emma:mode="ink">
          <msink:context xmlns:msink="http://schemas.microsoft.com/ink/2010/main" type="writingRegion" rotatedBoundingBox="4112,14121 13726,14941 13673,15560 4059,14740"/>
        </emma:interpretation>
      </emma:emma>
    </inkml:annotationXML>
    <inkml:traceGroup>
      <inkml:annotationXML>
        <emma:emma xmlns:emma="http://www.w3.org/2003/04/emma" version="1.0">
          <emma:interpretation id="{BBE37830-5D6D-406E-9975-5B271420E4AE}" emma:medium="tactile" emma:mode="ink">
            <msink:context xmlns:msink="http://schemas.microsoft.com/ink/2010/main" type="paragraph" rotatedBoundingBox="4112,14121 13726,14941 13673,15560 4059,1474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DF5439D-F85B-490A-BC08-938D51CDD480}" emma:medium="tactile" emma:mode="ink">
              <msink:context xmlns:msink="http://schemas.microsoft.com/ink/2010/main" type="line" rotatedBoundingBox="4112,14121 13726,14941 13673,15560 4059,14740"/>
            </emma:interpretation>
          </emma:emma>
        </inkml:annotationXML>
        <inkml:traceGroup>
          <inkml:annotationXML>
            <emma:emma xmlns:emma="http://www.w3.org/2003/04/emma" version="1.0">
              <emma:interpretation id="{DC5B4786-EEE0-4C30-9DCE-9E2347F6BC11}" emma:medium="tactile" emma:mode="ink">
                <msink:context xmlns:msink="http://schemas.microsoft.com/ink/2010/main" type="inkWord" rotatedBoundingBox="4112,14121 4526,14156 4480,14685 4067,14650">
                  <msink:destinationLink direction="with" ref="{3EFA155D-1DA9-4833-8AEE-6194E675DF47}"/>
                  <msink:destinationLink direction="to" ref="{1F9CC3DE-CCA1-40BA-9AB2-6AB6291E43D4}"/>
                </msink:context>
              </emma:interpretation>
              <emma:one-of disjunction-type="recognition" id="oneOf0">
                <emma:interpretation id="interp0" emma:lang="it-IT" emma:confidence="0">
                  <emma:literal>il</emma:literal>
                </emma:interpretation>
                <emma:interpretation id="interp1" emma:lang="it-IT" emma:confidence="0">
                  <emma:literal>o</emma:literal>
                </emma:interpretation>
                <emma:interpretation id="interp2" emma:lang="it-IT" emma:confidence="0">
                  <emma:literal>0</emma:literal>
                </emma:interpretation>
                <emma:interpretation id="interp3" emma:lang="it-IT" emma:confidence="0">
                  <emma:literal>al</emma:literal>
                </emma:interpretation>
                <emma:interpretation id="interp4" emma:lang="it-IT" emma:confidence="0">
                  <emma:literal>°</emma:literal>
                </emma:interpretation>
              </emma:one-of>
            </emma:emma>
          </inkml:annotationXML>
          <inkml:trace contextRef="#ctx0" brushRef="#br0">-13062-446 0,'26'27'0,"1"-1"0,-27 52 15,26-25-15,26-27 0,-26-26 16,53 0 15,-1-52-31,1-27 16,-53-26 15,-52-26-15,-53 27-16,1 51 31,26 53-31,-27 26 31,53 53-15,26 26 0,26 26-1,26-27 1,1-51-1,-1-106 1,-52 53 0</inkml:trace>
        </inkml:traceGroup>
        <inkml:traceGroup>
          <inkml:annotationXML>
            <emma:emma xmlns:emma="http://www.w3.org/2003/04/emma" version="1.0">
              <emma:interpretation id="{0579CECC-E21A-4E87-BAC5-1E2F3F18F686}" emma:medium="tactile" emma:mode="ink">
                <msink:context xmlns:msink="http://schemas.microsoft.com/ink/2010/main" type="inkWord" rotatedBoundingBox="6456,14458 7011,14506 6969,14988 6415,14941"/>
              </emma:interpretation>
              <emma:one-of disjunction-type="recognition" id="oneOf1">
                <emma:interpretation id="interp5" emma:lang="it-IT" emma:confidence="0">
                  <emma:literal>a</emma:literal>
                </emma:interpretation>
                <emma:interpretation id="interp6" emma:lang="it-IT" emma:confidence="0">
                  <emma:literal>.</emma:literal>
                </emma:interpretation>
                <emma:interpretation id="interp7" emma:lang="it-IT" emma:confidence="0">
                  <emma:literal>Q</emma:literal>
                </emma:interpretation>
                <emma:interpretation id="interp8" emma:lang="it-IT" emma:confidence="0">
                  <emma:literal>q</emma:literal>
                </emma:interpretation>
                <emma:interpretation id="interp9" emma:lang="it-IT" emma:confidence="0">
                  <emma:literal>@</emma:literal>
                </emma:interpretation>
              </emma:one-of>
            </emma:emma>
          </inkml:annotationXML>
          <inkml:trace contextRef="#ctx0" brushRef="#br0" timeOffset="803.9096">-10469 0 0,'78'52'0,"1"-26"0,-1-78 0,-25-27 16,-27-26-16,-52 1 16,-27 25-1,-25 27 1,-53 26 0,26 52-1,26 26 1,1 27-1,78 25 1,52-51 0,27-1-1,26-78 1,-1 0 0,-51-27-1,-53 1 1,-26 26-1,-27 26 1,1 78 15,78 27-15,105-52 0,-131-53-1</inkml:trace>
        </inkml:traceGroup>
        <inkml:traceGroup>
          <inkml:annotationXML>
            <emma:emma xmlns:emma="http://www.w3.org/2003/04/emma" version="1.0">
              <emma:interpretation id="{789ED8E3-8C47-4C2F-8D12-BEE528880239}" emma:medium="tactile" emma:mode="ink">
                <msink:context xmlns:msink="http://schemas.microsoft.com/ink/2010/main" type="inkWord" rotatedBoundingBox="8866,14572 9456,14622 9419,15054 8829,15003">
                  <msink:destinationLink direction="to" ref="{026AD7D4-0523-4223-992B-8D40906C6166}"/>
                  <msink:destinationLink direction="from" ref="{026AD7D4-0523-4223-992B-8D40906C6166}"/>
                </msink:context>
              </emma:interpretation>
              <emma:one-of disjunction-type="recognition" id="oneOf2">
                <emma:interpretation id="interp10" emma:lang="it-IT" emma:confidence="0">
                  <emma:literal>a</emma:literal>
                </emma:interpretation>
                <emma:interpretation id="interp11" emma:lang="it-IT" emma:confidence="0">
                  <emma:literal>.</emma:literal>
                </emma:interpretation>
                <emma:interpretation id="interp12" emma:lang="it-IT" emma:confidence="0">
                  <emma:literal>o</emma:literal>
                </emma:interpretation>
                <emma:interpretation id="interp13" emma:lang="it-IT" emma:confidence="0">
                  <emma:literal>d</emma:literal>
                </emma:interpretation>
                <emma:interpretation id="interp14" emma:lang="it-IT" emma:confidence="0">
                  <emma:literal>0</emma:literal>
                </emma:interpretation>
              </emma:one-of>
            </emma:emma>
          </inkml:annotationXML>
          <inkml:trace contextRef="#ctx0" brushRef="#br0" timeOffset="1499.6006">-8060-79 0,'0'52'15,"26"1"-15,26-1 0,27-52 0,-1 0 16,-51-26-16,-27-26 16,-27-53-1,-77 0 1,-1 53 15,0-1-15,27 80-1,25 25 1,27 53 15,78-1-31,53 1 16,26-52-1,0-80 1,-52-25 0,-27-53-1,-52 0 1,-52 53 0,-1 26-1,-25 78 1,51 53-1,106 0 1,78-53 0,-157-52-1</inkml:trace>
          <inkml:trace contextRef="#ctx0" brushRef="#br0" timeOffset="8613.0374">-8270-79 0,'0'0'16</inkml:trace>
        </inkml:traceGroup>
        <inkml:traceGroup>
          <inkml:annotationXML>
            <emma:emma xmlns:emma="http://www.w3.org/2003/04/emma" version="1.0">
              <emma:interpretation id="{8B44E6B4-AB98-43F2-9AA0-98758BFBAE12}" emma:medium="tactile" emma:mode="ink">
                <msink:context xmlns:msink="http://schemas.microsoft.com/ink/2010/main" type="inkWord" rotatedBoundingBox="11571,14806 12191,15047 12042,15432 11421,15191"/>
              </emma:interpretation>
              <emma:one-of disjunction-type="recognition" id="oneOf3">
                <emma:interpretation id="interp15" emma:lang="it-IT" emma:confidence="0">
                  <emma:literal>00</emma:literal>
                </emma:interpretation>
                <emma:interpretation id="interp16" emma:lang="it-IT" emma:confidence="0">
                  <emma:literal>o o</emma:literal>
                </emma:interpretation>
                <emma:interpretation id="interp17" emma:lang="it-IT" emma:confidence="0">
                  <emma:literal>o</emma:literal>
                </emma:interpretation>
                <emma:interpretation id="interp18" emma:lang="it-IT" emma:confidence="0">
                  <emma:literal>0</emma:literal>
                </emma:interpretation>
                <emma:interpretation id="interp19" emma:lang="it-IT" emma:confidence="0">
                  <emma:literal>0.</emma:literal>
                </emma:interpretation>
              </emma:one-of>
            </emma:emma>
          </inkml:annotationXML>
          <inkml:trace contextRef="#ctx0" brushRef="#br0" timeOffset="2040.6936">-5547 209 0,'0'52'0,"27"1"16,25 25-16,27-51 0,78-1 15,-53-52 1,-25-1-1,-53-51 17,-78-53-32,-53 26 31,-52 27-15,0 78-1,52 26 1,53 52-1,52 1 1,52 26 0,79-27-1,26-78 1,0-26 0,-157 26-1</inkml:trace>
        </inkml:traceGroup>
        <inkml:traceGroup>
          <inkml:annotationXML>
            <emma:emma xmlns:emma="http://www.w3.org/2003/04/emma" version="1.0">
              <emma:interpretation id="{05269A7C-3F4F-48F2-9599-3D860D8A8180}" emma:medium="tactile" emma:mode="ink">
                <msink:context xmlns:msink="http://schemas.microsoft.com/ink/2010/main" type="inkWord" rotatedBoundingBox="13090,15005 13716,15058 13685,15413 13060,15359"/>
              </emma:interpretation>
            </emma:emma>
          </inkml:annotationXML>
          <inkml:trace contextRef="#ctx0" brushRef="#br0" timeOffset="2473.568">-4080 392 0,'131'27'15,"-53"-1"-15,27 0 0,0 0 0,0-26 31,-53-26-31,0-26 16,-78-27 15,-52-26-15,-27 27 0,0 52-1,53 26 1,52 52-1,52 79 1,-52-131 0</inkml:trace>
        </inkml:traceGroup>
      </inkml:traceGroup>
    </inkml:traceGroup>
  </inkml:traceGroup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5:15.10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26AD7D4-0523-4223-992B-8D40906C6166}" emma:medium="tactile" emma:mode="ink">
          <msink:context xmlns:msink="http://schemas.microsoft.com/ink/2010/main" type="inkDrawing" rotatedBoundingBox="9307,14881 9596,17601 9023,17662 8734,14942" semanticType="callout" shapeName="Other">
            <msink:sourceLink direction="to" ref="{789ED8E3-8C47-4C2F-8D12-BEE528880239}"/>
            <msink:sourceLink direction="from" ref="{789ED8E3-8C47-4C2F-8D12-BEE528880239}"/>
          </msink:context>
        </emma:interpretation>
      </emma:emma>
    </inkml:annotationXML>
    <inkml:trace contextRef="#ctx0" brushRef="#br0">-8113 104 0,'-26'-26'0,"26"0"0,-52 0 0,-1 26 15,80 0-15,25 26 0,-26 0 0,0 27 16,-26 25-16,-26 27 0,26 26 0,26 26 16,0 26-16,-26 27 15,27-27 1,-27 53 0,0-27-1,26 1 1,-26-53-1,0-26 1,0-53 0,26-25-1,-26-53 1,0 0 15,0-27-31,0-25 16,-26 0-1,26 25 1,-26 27 0,26 0-1,-27 53 17,54 25-17,-27 27 1,52 52-1,0-26 1,27-78 0,0-1-1,-27-52 1,-26-105 0,-26-26-1,-52-52 1,-27 26-1,-26 52 1,1 27 0,51 104-1,1 26 1,26 27 0,52 78-1,52 0 1,1-52-1,0-53 17,-53-52-32,0-52 31,-26-79-15,0 0-1,-26 52 1,26 79-1,0 0 1,52 53 0,1 51-1,25-51 1,53-132 0,-131 79-1</inkml:trace>
  </inkml:traceGroup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6:13.58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183 1 0,'-26'157'0,"26"105"16,-26 79-1,-26-1 1,26 79-1,-1 52 1,27 27 0,0-27-1,0-52 1,27-131 0,-1-78-1,-26-132 1,0-78-1,-26-131 1,-1-209 0,1-53 15,26 393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6:14.422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575 166 0,'288'-79'16,"0"53"-16,105 0 16,26 0 31,52 26-47,-26 0 0,-26 26 15,-105 26 1,-130-26 15,-80 1-15,-25-1-1,-53 26 1,0 1 0,-26-27-1,26 79 1,27 25-1,-27 80 1,0 52 0,0 78-1,1 27 1,-1 52 0,26 78-1,1 1 1,-27-1-1,26-52 1,0-78 0,-25-53-1,-27-157 1,0-130 0,-27-1 15,1-52-16,-26-27 17,-79-25-32,-26-27 15,-105 26 1,-78 27 0,-53 26-1,-105 0 1,-130-27-1,-236-78 1,-262-52 0,1126 183-1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6:19.33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5FC96AA-8D59-4439-8E75-77A4662A980E}" emma:medium="tactile" emma:mode="ink">
          <msink:context xmlns:msink="http://schemas.microsoft.com/ink/2010/main" type="inkDrawing" rotatedBoundingBox="5035,2717 5119,5098 4904,5106 4820,2724" semanticType="callout" shapeName="Other">
            <msink:sourceLink direction="from" ref="{F608CECA-53E3-4D13-8899-23A033E0D451}"/>
            <msink:sourceLink direction="to" ref="{73AC1F91-DE28-4626-836A-ABA8170D47C4}"/>
          </msink:context>
        </emma:interpretation>
      </emma:emma>
    </inkml:annotationXML>
    <inkml:trace contextRef="#ctx0" brushRef="#br0">44 0 0,'26'53'0,"-26"25"15,0-25-15,0-1 0,0-26 16,-26-26 0,26 0 15,0 0-15,0 0-1,0-26 1,-26 0-1,26 0 1,0-1 0,0 1-1,0 0 1,0 0 0,0 26-1,0-26 1,0 26-1,0 0 1,0 0 0,0 0-1,0 0 1,26 0 0,-26 26-1,-26 26 16,26 27-31,0 26 32,0 25-17,0 80 1,0 52 0,0 0-1,0-27 1,26 27-1,-26-52 1,0-1 0,26-52-1,0-78 1,-26-27 0,53-78-1,-1-131 1,0-79 15,-52 236-31</inkml:trace>
  </inkml:traceGroup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6:19.9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48C744D-AD9F-4931-9ABD-61185BE6AEC6}" emma:medium="tactile" emma:mode="ink">
          <msink:context xmlns:msink="http://schemas.microsoft.com/ink/2010/main" type="inkDrawing" rotatedBoundingBox="4117,2345 5243,2363 5232,3047 4106,3030" semanticType="callout" shapeName="Other">
            <msink:sourceLink direction="with" ref="{73AC1F91-DE28-4626-836A-ABA8170D47C4}"/>
          </msink:context>
        </emma:interpretation>
      </emma:emma>
    </inkml:annotationXML>
    <inkml:trace contextRef="#ctx0" brushRef="#br0">801 348 0,'-52'-26'0,"52"104"15,-27 1-15,54 26 0,51-27 0,1-51 32,25-54-17,-25-51-15,-27-27 16,-78-52 0,-52 0-1,-53 52 1,-105 53-1,0 78 1,27 105 15,52 26-15,104-26 0,80 0-1,130-53 1,78-51-1,1-54 1,-79-51 0,-52-1-1,-105 1 1,-26 51 0,-105 1-1,-26 79 1,-27 25-1,184-78 1</inkml:trace>
  </inkml:traceGroup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6:22.12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68A8395-E432-415B-AB41-52DB89CCCFA3}" emma:medium="tactile" emma:mode="ink">
          <msink:context xmlns:msink="http://schemas.microsoft.com/ink/2010/main" type="inkDrawing" rotatedBoundingBox="9128,3835 12430,3981 12399,4681 9097,4534" semanticType="callout" shapeName="Other">
            <msink:sourceLink direction="to" ref="{7310F61F-FB27-4166-886E-CCDD778D3A3E}"/>
            <msink:sourceLink direction="from" ref="{7310F61F-FB27-4166-886E-CCDD778D3A3E}"/>
            <msink:sourceLink direction="from" ref="{F608CECA-53E3-4D13-8899-23A033E0D451}"/>
            <msink:sourceLink direction="to" ref="{73AC1F91-DE28-4626-836A-ABA8170D47C4}"/>
          </msink:context>
        </emma:interpretation>
      </emma:emma>
    </inkml:annotationXML>
    <inkml:trace contextRef="#ctx0" brushRef="#br0">0 258 0,'26'-79'0,"53"53"0,-27 52 16,53 1-16,78 25 0,53-26 16,52-26-1,78 0 1,27 0-1,0-26 1,0 26 0,-79 0-1,-105-26 1,-156 26 0,-53 0-1,-79 0 1,-52-26-1,-26-27 17,79 1-17,25-1 1,79 27 0,1 0-1,-1 26 1,52 52-1,53 27 1,26 26 0,0-1-1,-78-25 1,-53-53 0,-26 0-1,-52 1 1,-53 25-1,-26 0 1,-26 53 15,105-105-31,130-105 16,-78 105 0</inkml:trace>
  </inkml:traceGroup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6:22.83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5F5E277-65E6-4A1B-B02B-72CE178E6ECD}" emma:medium="tactile" emma:mode="ink">
          <msink:context xmlns:msink="http://schemas.microsoft.com/ink/2010/main" type="inkDrawing" rotatedBoundingBox="12804,2015 19698,4811 18149,8630 11254,5833" semanticType="callout" shapeName="Other">
            <msink:sourceLink direction="with" ref="{7310F61F-FB27-4166-886E-CCDD778D3A3E}"/>
            <msink:sourceLink direction="with" ref="{C86079E2-BC6D-489F-8AE2-4ABE322DFC5B}"/>
            <msink:sourceLink direction="with" ref="{73AC1F91-DE28-4626-836A-ABA8170D47C4}"/>
            <msink:sourceLink direction="with" ref="{E06CEA6D-A5E9-4E4C-90B9-B4B72F1E3C52}"/>
          </msink:context>
        </emma:interpretation>
      </emma:emma>
    </inkml:annotationXML>
    <inkml:trace contextRef="#ctx0" brushRef="#br0">52 0 0,'52'157'0,"-25"131"16,-27 105 0,26 52-1,0 53 1,-26-1-1,26 27 1,-26-26 0,-26-79-1,-53-105 17,27-105-17,0-78 1,52-78-1,0-53 1,26 0 0,105-27-1,78-25 1,79 0 0,105-1-1,52 53 1,79 0-1,78 27 1,79 25 0,26 0-1,-26 1 1,-27 25 0,-156-52-1,-210 1 1,-183-27-1,-184-105 17,-156-131-17,235 236 1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37:42.25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47911E2-E150-4A99-A6C9-332CBB272B62}" emma:medium="tactile" emma:mode="ink">
          <msink:context xmlns:msink="http://schemas.microsoft.com/ink/2010/main" type="inkDrawing" rotatedBoundingBox="29556,2262 30227,18835 27501,18946 26830,2372" semanticType="verticalRange" shapeName="Other">
            <msink:sourceLink direction="with" ref="{E1B902F6-DD91-4AFC-8FE7-3027C1AE7F29}"/>
            <msink:sourceLink direction="with" ref="{66550F1D-13B4-4E6D-85EF-8CB19DCDB6B2}"/>
            <msink:sourceLink direction="with" ref="{50BF3756-0C3C-4CD6-9F64-F47179666A1D}"/>
            <msink:sourceLink direction="with" ref="{B2574F25-1E0B-4E41-924E-1AFFEC52DE80}"/>
            <msink:sourceLink direction="with" ref="{779C709F-F9E9-4E67-93F8-6ECEE23CF12D}"/>
          </msink:context>
        </emma:interpretation>
      </emma:emma>
    </inkml:annotationXML>
    <inkml:trace contextRef="#ctx0" brushRef="#br0">5136-2980 0,'0'78'0,"0"27"16,-26 26-16,26 26 15,-26 52 1,-1 27 0,1 52-1,26 26 1,-26 27-1,0 51 1,0-25 0,-1 26-1,1-27 1,26-25 0,26-53-1,1-52 1,-27-53-1,26-52 17,-26-53-32,0-51 15,0-1 17,0-26-17,0 0 1,0 0-1,52-26 1,27 26 0,78 0-1,26 0 1,79 26 0,26 26-1,26 0 1,-52 1-1,-79-1 1,-78 1 0,-105-27-1,-78 0 1,-132-26 0,-78 26-1,-52-26 1,-27 53 15,0-27-31,1 52 16,78 1 15,78 26-15,158-27-1,104 1 1,132 25-1,104-25 1,26-27 0,-26 27-1,-105-1 1,-104-51 0,-53-1-1,-78-26 1,-53 0-1,26 0 1,1 0 0,25 0-1,27 0 1,52 0 15,-26 0-15,0 0-1,27 0 1,-27 26 0,26-26 15,-26 52-15,26 1-1,-26-1 1,0 53-1,0 0 1,0 26 0,0 26-1,0 0 1,-26 26 0,52 0-1,-52 27 1,26-27-1,-26 27 1,26-1 0,-27 1-1,1-27 1,52 26 0,-52-51-1,52-1 1,-26-26-1,-26-27 17,26-25-17,0-1 1,0-51 0,0-1-1,26-26 1,-26 26-1,0-26 1,0 0 0,0-26-1,0 52 1,0-26 0,0 0-1,0 0 1,0 0-1,27 0 1,25 0 0,53 0-1,52 26 1,52 0 0,27 27-1,52 25 16,-26-25-15,-26 25 0,-79-25-1,-53-1 1,-77-52 0,-54 26-1,-104 0 1,-52-26-1,-105 26 1,-26-26 0,-79 27-1,0-27 1,27 52 0,51-26-1,132 27 1,131-27-1,104 26 1,131 1 0,106 51-1,51 1 17,-26 26-17,-78-26 1,-131-27-1,-105-78 1,-53 0 0,-52-26-1,-52 0 1,53 0 0,51-1-1,27 27 1,26 27-1,52-1 1,27 52 0,-27-25-1,1-1 1,-27 1 0,-26 25-1,-26 1 1,26-1-1,-26-25 17,-1 78-17,27 26 1,-26 26 0,0 26-1,26 27 1,-26 78-1,26 1 1,0 25 0,-26 27-1,26-1 1,-27 27 0,1-26-1,26-27 1,0 0-1,0-104 17,26-53-32,-26-78 15,0-79 1,27-26 15,-27 0-15,0-26-1,26 0 1,-26 0 0,0-27-1,26 27 1,-26 0 0,0 0-1,0 0 1,0-1-1,0 27 1,0 0 0,0 27-1,26-27 17,-26 26-17,0-26 1,0 26-1,0-26 1,0 0 0,0 26-1,0-26 1,26 0 0,-26 0-1,53 0 1,-1 0-1,53 26 1,26 0 0,-26 1 15,-1 25-15,-51 0-1,-53-25 1,0-27-1,-53 26 1,-51-26 0,-27 26-1,-53-26 1,1 0 0,0 26-1,52-26 1,52 26 15,53 1-31,52 25 16,79 26-1,26 27 1,-26-26 0,-27-1-1,-25 1 1,-27-27 15,-52 27-15,-1-53-1,27-105 1,0 79 0</inkml:trace>
  </inkml:traceGroup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6:23.52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06CEA6D-A5E9-4E4C-90B9-B4B72F1E3C52}" emma:medium="tactile" emma:mode="ink">
          <msink:context xmlns:msink="http://schemas.microsoft.com/ink/2010/main" type="inkDrawing" rotatedBoundingBox="15953,-682 20899,3936 18404,6607 13459,1988" semanticType="callout" shapeName="Other">
            <msink:sourceLink direction="with" ref="{7310F61F-FB27-4166-886E-CCDD778D3A3E}"/>
            <msink:sourceLink direction="with" ref="{C86079E2-BC6D-489F-8AE2-4ABE322DFC5B}"/>
            <msink:sourceLink direction="with" ref="{73AC1F91-DE28-4626-836A-ABA8170D47C4}"/>
            <msink:sourceLink direction="with" ref="{9B02AB41-D34E-4FB2-BB89-A1215CC1645B}"/>
            <msink:sourceLink direction="with" ref="{4D6CBCBC-119B-4898-80E2-2B5E75707100}"/>
            <msink:destinationLink direction="to" ref="{5C43616D-8195-423A-9ADB-5A64A5DD2E38}"/>
            <msink:destinationLink direction="with" ref="{65F5E277-65E6-4A1B-B02B-72CE178E6ECD}"/>
          </msink:context>
        </emma:interpretation>
      </emma:emma>
    </inkml:annotationXML>
    <inkml:trace contextRef="#ctx0" brushRef="#br0">0 326 0,'419'-105'0,"26"79"16,78 26 0,54-26-1,77-26 1,-25-1-1,-27 1 1,-105 26 0,-104 52 15,-131 0-15,-131 53-1,-52 78 1,-27 26-1,-26 105 1,27 105 0,-1 52-1,0 79 1,-26-1 0,-26 1-1,0-79 16,-26 79-15,52-314 0,-78-106 31,-26-78-32,-80-209 1,158 183-1</inkml:trace>
  </inkml:traceGroup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6:24.43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C43616D-8195-423A-9ADB-5A64A5DD2E38}" emma:medium="tactile" emma:mode="ink">
          <msink:context xmlns:msink="http://schemas.microsoft.com/ink/2010/main" type="inkDrawing" rotatedBoundingBox="14032,3016 17093,3362 16987,4298 13926,3951" semanticType="callout" shapeName="Other">
            <msink:sourceLink direction="from" ref="{7310F61F-FB27-4166-886E-CCDD778D3A3E}"/>
            <msink:sourceLink direction="to" ref="{C86079E2-BC6D-489F-8AE2-4ABE322DFC5B}"/>
            <msink:sourceLink direction="from" ref="{73AC1F91-DE28-4626-836A-ABA8170D47C4}"/>
            <msink:sourceLink direction="to" ref="{E06CEA6D-A5E9-4E4C-90B9-B4B72F1E3C52}"/>
            <msink:sourceLink direction="from" ref="{820C48AD-26E1-437C-8F5B-69B48350C922}"/>
          </msink:context>
        </emma:interpretation>
      </emma:emma>
    </inkml:annotationXML>
    <inkml:trace contextRef="#ctx0" brushRef="#br0">0 366 0,'341'-157'0,"51"105"16,80 26-1,-1 52 1,-26 0 15,-78 0-31,-105 0 16,-105 0 15,-105-26-15,-104-52-1,-1-53 1,1 27 0,52 52-1,0 26 1,52 52-1,1 53 1,-1 104 0,-26-26-1,1-25 1,-1-27 0,-26-53 15,-53-26-16,-78-104 1,-26-79 0,157 131-1</inkml:trace>
  </inkml:traceGroup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6:23.90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E44461A-A032-4DAC-9D8A-99324AD47F5D}" emma:medium="tactile" emma:mode="ink">
          <msink:context xmlns:msink="http://schemas.microsoft.com/ink/2010/main" type="inkDrawing" rotatedBoundingBox="14857,5512 14906,3838 15334,3851 15285,5525" semanticType="callout" shapeName="Other">
            <msink:sourceLink direction="with" ref="{73AC1F91-DE28-4626-836A-ABA8170D47C4}"/>
          </msink:context>
        </emma:interpretation>
      </emma:emma>
    </inkml:annotationXML>
    <inkml:trace contextRef="#ctx0" brushRef="#br0">340 0 0,'105'576'0,"-131"-183"16,-1-79 0,27-78-1,0-131 17,-26-53-32,-52-78 15,-53-184 1,-26-104-1,157 314 1</inkml:trace>
  </inkml:traceGroup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6:24.69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76386E5-23FE-47CD-B4A8-E4D987E1AD46}" emma:medium="tactile" emma:mode="ink">
          <msink:context xmlns:msink="http://schemas.microsoft.com/ink/2010/main" type="inkDrawing" rotatedBoundingBox="13966,3696 14297,4712 14183,4748 13853,3733" semanticType="callout" shapeName="Other">
            <msink:sourceLink direction="with" ref="{73AC1F91-DE28-4626-836A-ABA8170D47C4}"/>
          </msink:context>
        </emma:interpretation>
      </emma:emma>
    </inkml:annotationXML>
    <inkml:trace contextRef="#ctx0" brushRef="#br0">0 0 0,'78'184'0,"-25"51"15,-1 80 1,27-106 0,52-157-1,-131-52 1</inkml:trace>
  </inkml:traceGroup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6:20.56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608CECA-53E3-4D13-8899-23A033E0D451}" emma:medium="tactile" emma:mode="ink">
          <msink:context xmlns:msink="http://schemas.microsoft.com/ink/2010/main" type="inkDrawing" rotatedBoundingBox="916,5427 8667,5463 8666,5665 915,5629" shapeName="Other">
            <msink:destinationLink direction="from" ref="{35FC96AA-8D59-4439-8E75-77A4662A980E}"/>
            <msink:destinationLink direction="from" ref="{968A8395-E432-415B-AB41-52DB89CCCFA3}"/>
          </msink:context>
        </emma:interpretation>
      </emma:emma>
    </inkml:annotationXML>
    <inkml:trace contextRef="#ctx0" brushRef="#br0">-12988 1912 0,'314'0'0,"0"-26"16,105 26-1,79-105 1,52 105 0,26-26-1,52 0 1,53 26 0,26 26-1,26 0 1,-52 0-1,-79 27 1,-104-1 0,-158-26-1,-130-26 17,-236-26-17,-236-53 16,262 79-31</inkml:trace>
  </inkml:traceGroup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6:47.172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BE08169-6635-4BF7-BE0A-57DFDD09E2DC}" emma:medium="tactile" emma:mode="ink">
          <msink:context xmlns:msink="http://schemas.microsoft.com/ink/2010/main" type="writingRegion" rotatedBoundingBox="1350,5314 30435,1216 32415,15269 3329,19367"/>
        </emma:interpretation>
      </emma:emma>
    </inkml:annotationXML>
    <inkml:traceGroup>
      <inkml:annotationXML>
        <emma:emma xmlns:emma="http://www.w3.org/2003/04/emma" version="1.0">
          <emma:interpretation id="{D62286B4-852C-4F8F-A16A-EAC2B7022F97}" emma:medium="tactile" emma:mode="ink">
            <msink:context xmlns:msink="http://schemas.microsoft.com/ink/2010/main" type="paragraph" rotatedBoundingBox="1563,7953 27953,642 30610,10232 4220,1754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E2D6518-8AA5-4A06-A97E-DCACEA54698C}" emma:medium="tactile" emma:mode="ink">
              <msink:context xmlns:msink="http://schemas.microsoft.com/ink/2010/main" type="line" rotatedBoundingBox="1563,7953 25790,1241 27170,6223 2944,12934"/>
            </emma:interpretation>
          </emma:emma>
        </inkml:annotationXML>
        <inkml:traceGroup>
          <inkml:annotationXML>
            <emma:emma xmlns:emma="http://www.w3.org/2003/04/emma" version="1.0">
              <emma:interpretation id="{00B63533-388A-4CDD-A3D3-1E4CA10A43D3}" emma:medium="tactile" emma:mode="ink">
                <msink:context xmlns:msink="http://schemas.microsoft.com/ink/2010/main" type="inkWord" rotatedBoundingBox="1563,7953 25790,1241 27170,6223 2944,12934"/>
              </emma:interpretation>
              <emma:one-of disjunction-type="recognition" id="oneOf0">
                <emma:interpretation id="interp0" emma:lang="it-IT" emma:confidence="0">
                  <emma:literal>%</emma:literal>
                </emma:interpretation>
                <emma:interpretation id="interp1" emma:lang="it-IT" emma:confidence="0">
                  <emma:literal>(</emma:literal>
                </emma:interpretation>
                <emma:interpretation id="interp2" emma:lang="it-IT" emma:confidence="0">
                  <emma:literal>: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Y</emma:literal>
                </emma:interpretation>
              </emma:one-of>
            </emma:emma>
          </inkml:annotationXML>
          <inkml:trace contextRef="#ctx0" brushRef="#br0">-17990-492 0,'52'131'0,"-25"52"0,-27 53 16,-27-26-1,27-80 1,0-103-1,0-27 1,0-27 0,53-130-1,-1-131 1,-26 26 0,1 79 15,-27 78-31,26 53 15,-26 52 1,26 52 0,26 53-1,1 52 17,25-78-32,27-1 31,0-78 0,26-26-31,-27-157 16,-25 52-1,0 0 1,-53 79 0,-26 25-1,0 27 1,0 79-1,0 131 1,26-1 0,0 1-1,0 51 1,-26-130 0,0-52-1,0-53 1,26-105-1,27-156 1,-53 235 0</inkml:trace>
          <inkml:trace contextRef="#ctx0" brushRef="#br0" timeOffset="3120.9436">-16497 2205 0,'52'131'0,"-52"0"16,-26 105-16,-53-1 16,27 27-1,26-78 1,26-53 0,26-105-1,0-52 1,27-184 15,51-52-15,-104 262-16</inkml:trace>
          <inkml:trace contextRef="#ctx0" brushRef="#br0" timeOffset="637.7148">-16262-780 0,'184'0'0,"78"26"15,-1 53-15,-51-1 16,-105 1-1,-132-27 17,-51-25-32,-105-1 15,-1 0 17,1-26-17,78 26-15,79-52 31,131-26-15,78-27 0,-183 79-1</inkml:trace>
          <inkml:trace contextRef="#ctx0" brushRef="#br0" timeOffset="309.196">-16131-570 0,'53'104'16,"-1"80"-16,-26 51 0,-52 1 16,26-79-1,0-78 1,26-53 15,-26-26-15,0-131-1,-26-105 1,0-26 0,26 262-1</inkml:trace>
          <inkml:trace contextRef="#ctx0" brushRef="#br0" timeOffset="3677.4964">-15240 2493 0,'-53'341'0,"27"-79"16,-26-79 0,25-105-1,27-78 1,0-26-1,0-131 1,27-79 0,-1 27-1,0 26 1,0 183 0,-26 0-1,79 157 1,26 78 15,52-25-15,0-53-1,26-52 1,-26-79 0,-52-52-1,-53-105 1,-26-131-1,-78 0 1,-26 27 0,25 77-1,1 80 1,26 78 0,104 52-1,-78-52 1</inkml:trace>
          <inkml:trace contextRef="#ctx0" brushRef="#br0" timeOffset="1064.7902">-15031-570 0,'79'157'0,"-79"-26"15,-27 52 1,27-52 0,79 0-1,0-53 1,25-25-1,27-53 1,53-79 0,-106-78-1,-26-26 17,-78-1-17,-26 1 1,0 78-1,-1 27 1,1 52 0,52 26-1,52 26 1,53 0 0,-105-26-1</inkml:trace>
          <inkml:trace contextRef="#ctx0" brushRef="#br0" timeOffset="1745.0214">-13774-728 0,'26'27'0,"-52"25"16,26 27-16,-26 52 0,0 26 15,-27 52 17,1-26-17,26-52-15,26-52 16,26-53 15,52 0-15,53-52-1,0-26 1,0 26 0,-26 26-1,-26 26 1,-27 0 0,0 26-1,-52-26 1,26-26-1,27-104 1,-53 104 0</inkml:trace>
          <inkml:trace contextRef="#ctx0" brushRef="#br0" timeOffset="2610.7702">-12255-466 0,'183'0'16,"-131"0"-16,-52-52 0,-78 0 16,-27 25-16,-26 27 0,-52 53 0,104-1 0,53 27 15,79 52 1,130 0-1,105 26 1,-26 26 0,-53-52-1,-104-26 1,-105-53 0,-131 0-1,-78-52 1,-1-52-1,79 26 1,79-27 15,157 1-31,78 26 16,79 78 0,-79 27 15,-52-27-31,-26 27 15,-1-1 1,1-25 0,26-27-1,52-26 17,27-79-17,-53-25 1,-79-80-1,-78 1 1,-78-26 0,-79 51-1,-26 106 1,-53 78 0,79 79-1,52 78 1,105 79-1,52-79 1,-52-183 0</inkml:trace>
          <inkml:trace contextRef="#ctx0" brushRef="#br0" timeOffset="-772.99">-18775-728 0,'0'27'16,"0"77"-16,0 80 0,-27 51 0,1-25 15,-26-1 16,52-78-15,-26-26 0,26-53-1,0-25 1,0-54 0,26-77-1,26-80 1,-52 184-1</inkml:trace>
          <inkml:trace contextRef="#ctx0" brushRef="#br0" timeOffset="-21671.7302">-1467-4210 0,'53'0'0,"130"26"0,183 0 15,53 27 1,27-1 0,-1 0-1,0 1 1,-131-27-1,-183 0 1,-105-52 0,-78-27-1,-105-25 1,26-53 0,52 26-1,53 27 1,78 78-1,27-26 1,52-1 0,78 27 15,53 53-15,53 25-16,-80 27 15,-104-26 16,-105-1-15,-78 27 0,-131 0-1,-1 26 1,53-27 0,131-78-1,158-104 1,-158 78-1</inkml:trace>
          <inkml:trace contextRef="#ctx0" brushRef="#br0" timeOffset="-21207.9362">3404-6200 0,'366'-262'0,"-156"183"15,104 53 1,79 78-1,-79 27 1,-78 52 0,-158 0-1,-130 105 1,-158-1 0,-25 1-1,51-27 1,80 27-1,104-26 1,52 25 0,27-51-1,-27 51 1,-52-156 0,0-79-1</inkml:trace>
          <inkml:trace contextRef="#ctx0" brushRef="#br0" timeOffset="-21068.798">4556-2875 0,'-26'210'16,"26"-210"-16</inkml:trace>
        </inkml:traceGroup>
      </inkml:traceGroup>
      <inkml:traceGroup>
        <inkml:annotationXML>
          <emma:emma xmlns:emma="http://www.w3.org/2003/04/emma" version="1.0">
            <emma:interpretation id="{F44B3A28-3301-4C03-A21B-2E603F574B77}" emma:medium="tactile" emma:mode="ink">
              <msink:context xmlns:msink="http://schemas.microsoft.com/ink/2010/main" type="line" rotatedBoundingBox="20586,5358 30125,4873 30406,10406 20867,10891">
                <msink:destinationLink direction="with" ref="{E44F0705-2047-4388-913D-639A92F76D41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AACC723A-C0D7-4E56-9049-CAFF3E4BABB2}" emma:medium="tactile" emma:mode="ink">
                <msink:context xmlns:msink="http://schemas.microsoft.com/ink/2010/main" type="inkWord" rotatedBoundingBox="20586,5358 30125,4873 30406,10406 20867,10891"/>
              </emma:interpretation>
              <emma:one-of disjunction-type="recognition" id="oneOf1">
                <emma:interpretation id="interp5" emma:lang="it-IT" emma:confidence="0">
                  <emma:literal>Risposta</emma:literal>
                </emma:interpretation>
                <emma:interpretation id="interp6" emma:lang="it-IT" emma:confidence="0">
                  <emma:literal>Risposto</emma:literal>
                </emma:interpretation>
                <emma:interpretation id="interp7" emma:lang="it-IT" emma:confidence="0">
                  <emma:literal>Risposti</emma:literal>
                </emma:interpretation>
                <emma:interpretation id="interp8" emma:lang="it-IT" emma:confidence="0">
                  <emma:literal>Risposar</emma:literal>
                </emma:interpretation>
                <emma:interpretation id="interp9" emma:lang="it-IT" emma:confidence="0">
                  <emma:literal>Risposino</emma:literal>
                </emma:interpretation>
              </emma:one-of>
            </emma:emma>
          </inkml:annotationXML>
          <inkml:trace contextRef="#ctx0" brushRef="#br0" timeOffset="6327.8814">1937 529 0,'-52'262'16,"26"-26"-16,0 0 15,26-79 17,0-53-17,26-25 1,-26-79-1,52-105 1,27-78 0,-79 183-1</inkml:trace>
          <inkml:trace contextRef="#ctx0" brushRef="#br0" timeOffset="6853.5146">2959 608 0,'131'0'0,"-79"0"0,-209-26 16,-27 0-16,-25 26 0,78 26 15,26 0-15,105 26 16,105 27 0,105 26-1,78 26 1,-27-1-1,-51 1 1,-158-26 15,-78-26-31,-131-1 32,-79-25-17,27-27 1,52-26-1,78 0 1,105-26 0,105-53-1,79-52 1,-210 131 0</inkml:trace>
          <inkml:trace contextRef="#ctx0" brushRef="#br0" timeOffset="7502.8262">3561 529 0,'288'-26'15,"-26"52"-15,26 53 16,-79 0 0,-78-1-1,-157 1 1,-105-27 15,-105 0-15,-52 1-1,27-1 1,77 0 0,158-25-1,105-1 1,130-52 0,53-27-1,-262 53 1</inkml:trace>
          <inkml:trace contextRef="#ctx0" brushRef="#br0" timeOffset="7178.1704">3927 660 0,'79'131'16,"-53"26"-16,-26 79 0,26-26 15,-26-80 1,0 1 0,27-78-1,-27-53 1,-53-53 0,-25-130 15,25 26-16,-51-105 1,104 262 0</inkml:trace>
          <inkml:trace contextRef="#ctx0" brushRef="#br0" timeOffset="7935.7006">4870 1236 0,'26'158'31,"27"-54"-31,51 1 0,27-53 15,53-25 17,25-54-17,-26-51 1,-78-53 0,-52-26-1,-80-27 1,-77 1-1,-80 78 1,1 79 0,0 52-1,52 53 1,26 78 0,105 0-1,105-26 1,78 0-1,27-131 1,25-26 0,-235 26-1</inkml:trace>
          <inkml:trace contextRef="#ctx0" brushRef="#br0" timeOffset="8445.874">6494 896 0,'104'-26'0,"-51"0"16,-1 26-16,-104 0 0,-79 26 0,-26 26 15,26 1-15,52-1 0,79 26 0,210 53 16,52-26-1,-27-26 1,-51-1 0,-132 1-1,-52-53 1,-157 26 0,-53 1-1,27-27 16,78-26-31,131-52 16,105-79 0,79-26-1,-210 157 1</inkml:trace>
          <inkml:trace contextRef="#ctx0" brushRef="#br0" timeOffset="9435.3012">7724 844 0,'79'78'0,"-79"53"0,-26 52 16,0 53-1,52-79 1,-26 0-1,26-104 1,-26-53 0,-26-53-1,-53-104 1,-52-52 0,-78-106-1,104 185 1,53 77-1,52 27 17,104 0-17,53 52 1,132 0 0,-1 0-1,-27 1 1,-25-27-1,-105 0 1,-52 0 0,-79 0-1,-27 26 1,-51 78 0,-53 80-1,26-1 1,27 0-1,51-52 1,27-26 0,0-79-1,0-26 1,53-78 0,25-106-1,1-77 16,26 25-15,-1 26 0,-25 79-1,-27 53 1,-25 104 0,51 53-1,53 104 1,0 26-1,26-25 1,-26-1 0,-52-104-1,-53-27 1,-79-52 0,-104-52-1,-105-1 16,1 1-15,25 52 0,79 0-1,157 0 1</inkml:trace>
          <inkml:trace contextRef="#ctx0" brushRef="#br0" timeOffset="5548.1322">-27 294 0,'27'52'16,"-1"105"-16,0 27 0,0-1 15,0-26 1,1 0 15,-27-52-15,0-27-1,-27-25 1,27-53 0,-52-26-1,26-105 1,26-79 0,0 1-1,0-27 1,0 236-1</inkml:trace>
          <inkml:trace contextRef="#ctx0" brushRef="#br0" timeOffset="6034.1452">0 84 0,'288'-104'0,"-79"130"31,27 0-16,-27 52 1,-78 27 0,-105-26 15,-52-1-15,-157 1-1,-53-1 1,1 1-1,25 0 1,132-1 0,78 1 15,104 52-31,106 26 16,-1 0-1,1 0 1,-79-26 15,-53-53-31,-52-25 16,-26-53 15,-26-53-15,52-130-1,-26 183 16</inkml:trace>
          <inkml:trace contextRef="#ctx0" brushRef="#br1" timeOffset="92046.2421">5813-3503 0,'0'26'0,"26"79"0,-26 78 0,0 105 16,26 26 0,-26 27-1,0 25 1,-26 53-1,0-26 1,26-79 0,0-78-1,0-27 1,26-156 0,0-53-1,0-157 1,53-27-1,26-51 17,26-1-17,26 79 1,0 26 0,26 79-1,0 52 1,-52 78-1,-26 53 1,0 52 0,-53 27-1,-26-27 1,1 27 0,-27-27-1,0-52 1,0-79 15,0-52-15,0 0-1,26-52 1,0-79 0,-26 131-1</inkml:trace>
          <inkml:trace contextRef="#ctx0" brushRef="#br1" timeOffset="92761.6387">8143-466 0,'53'-104'0,"-27"104"0,0 26 15,-26 79-15,0 25 0,0-25 0,26-26 16,-26-53-1,0 0 1,26-26 0,27-52-1,52-27 1,25-26 0,1 27-1,27 52 1,-1 26-1,-53 26 1,1 79 15,-53 26-15,-25 0 0,-27 26-1,0-53 1,26-77-1,0-1 1,-26-26 0,26-131-1,-26 131 1</inkml:trace>
        </inkml:traceGroup>
      </inkml:traceGroup>
    </inkml:traceGroup>
    <inkml:traceGroup>
      <inkml:annotationXML>
        <emma:emma xmlns:emma="http://www.w3.org/2003/04/emma" version="1.0">
          <emma:interpretation id="{F068C4DB-2F6A-4FB0-B9B7-C76FA21A4D67}" emma:medium="tactile" emma:mode="ink">
            <msink:context xmlns:msink="http://schemas.microsoft.com/ink/2010/main" type="paragraph" rotatedBoundingBox="2535,12910 31507,8829 32415,15269 3443,1935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5DBAB15-4117-45D2-BF8E-FAA8780281CD}" emma:medium="tactile" emma:mode="ink">
              <msink:context xmlns:msink="http://schemas.microsoft.com/ink/2010/main" type="line" rotatedBoundingBox="2535,12910 31507,8829 32415,15269 3443,19351"/>
            </emma:interpretation>
          </emma:emma>
        </inkml:annotationXML>
        <inkml:traceGroup>
          <inkml:annotationXML>
            <emma:emma xmlns:emma="http://www.w3.org/2003/04/emma" version="1.0">
              <emma:interpretation id="{1E891B7C-DCC6-4734-ABB1-0FE56F3B4126}" emma:medium="tactile" emma:mode="ink">
                <msink:context xmlns:msink="http://schemas.microsoft.com/ink/2010/main" type="inkWord" rotatedBoundingBox="2535,12910 10779,11749 11687,18189 3443,19351"/>
              </emma:interpretation>
              <emma:one-of disjunction-type="recognition" id="oneOf2">
                <emma:interpretation id="interp10" emma:lang="it-IT" emma:confidence="0">
                  <emma:literal>Sn={1</emma:literal>
                </emma:interpretation>
                <emma:interpretation id="interp11" emma:lang="it-IT" emma:confidence="0">
                  <emma:literal>Sn-{1</emma:literal>
                </emma:interpretation>
                <emma:interpretation id="interp12" emma:lang="it-IT" emma:confidence="0">
                  <emma:literal>Sn--{1</emma:literal>
                </emma:interpretation>
                <emma:interpretation id="interp13" emma:lang="it-IT" emma:confidence="0">
                  <emma:literal>Sn={2</emma:literal>
                </emma:interpretation>
                <emma:interpretation id="interp14" emma:lang="it-IT" emma:confidence="0">
                  <emma:literal>5n={1</emma:literal>
                </emma:interpretation>
              </emma:one-of>
            </emma:emma>
          </inkml:annotationXML>
          <inkml:trace contextRef="#ctx0" brushRef="#br2" timeOffset="77671.2433">-13957 6552 0,'104'52'16,"132"1"-16,-26-1 0,25-78 31,-51 0-31,-132-79 15,-52 105 1</inkml:trace>
          <inkml:trace contextRef="#ctx0" brushRef="#br2" timeOffset="77500.1702">-13931 6212 0,'314'-105'0,"-104"105"16,-1 26-1,-78 0 1,-52 0 0,-106 1-1,-104-54 1,-78 1 0,209 26-1</inkml:trace>
          <inkml:trace contextRef="#ctx0" brushRef="#br2" timeOffset="78526.6088">-11025 3593 0,'-104'-131'0,"-80"53"16,-51 104-16,-53 26 16,26 53-1,26 52 1,79 26-1,52 1 1,132 25 0,130 1-1,78 51 1,80 28 15,-27-28-15,-53 1-1,-130-52 1,-79-27 0,-131-26-1,-130-26 1,-27-26 0,-26 0-1,78 25 1,106 1-1,130 26 1,131 53 0,79 26-1,-1 52 1,-78 0 0,-130 0-1,-54-53 1,-77 53 15,25 1-31,79-28 16,79 1-1,78-52 17,0-27-17,26-183 1,27-262-1,-210 262-15</inkml:trace>
          <inkml:trace contextRef="#ctx0" brushRef="#br2" timeOffset="79832.9852">-10815 4352 0,'26'0'16,"53"-26"-16,25-26 0,27-53 0,-26 0 15,0-52 1,-53 26 0,-26 27-1,-52 51 1,0 27 0,-26 52-1,25 105 1,54 53-1,25 51 1,0 1 0,1-27-1,-53-52 17,-79-26-17,-78-52-15,-26-53 16,26-52-1,78 26 1,79 0 0,53 0-1,182 52 1,27 1 0,-26-27 15,-79 26-16,-105-26 1,-26-52 0,1-26-1,-27 52 1</inkml:trace>
          <inkml:trace contextRef="#ctx0" brushRef="#br2" timeOffset="76353.0068">-16759 4641 0,'-53'-53'15,"-25"27"-15,-105 26 0,-1 26 0,-51 53 31,25-27-15,27 53 0,52 0-1,79-1 1,104 53 0,105 1-1,157 51 1,53 79-1,26 52 1,-105-25 0,-131-53-1,-157-79 17,-236-131-17,-52-104 1,-78-79-1,25-26 1,79 26 0,131 26-1,131 105 1,131-52 0,183 104-1,79 27 16,-79-1-15,-104-25 0,-79-80-1,-131 27 1</inkml:trace>
          <inkml:trace contextRef="#ctx0" brushRef="#br2" timeOffset="76909.5596">-15843 6290 0,'79'262'16,"-53"-105"-16,-26 26 31,-26 27-15,52-158 0,-26-52-1,52-26 1,53-157-1,-26-53 1,25 27 0,-25 104-1,0 26 1,-1 79 0,-25 53-1,-1 104 16,-26 79-15,0-53 0,27 0-1,-27-104 1,-26-53 0,26-78-1,26-210 1,-52 262-1</inkml:trace>
        </inkml:traceGroup>
        <inkml:traceGroup>
          <inkml:annotationXML>
            <emma:emma xmlns:emma="http://www.w3.org/2003/04/emma" version="1.0">
              <emma:interpretation id="{4AC12412-286D-40F7-812E-809511648057}" emma:medium="tactile" emma:mode="ink">
                <msink:context xmlns:msink="http://schemas.microsoft.com/ink/2010/main" type="inkWord" rotatedBoundingBox="12955,12598 17071,12018 17306,13687 13190,14267"/>
              </emma:interpretation>
              <emma:one-of disjunction-type="recognition" id="oneOf3">
                <emma:interpretation id="interp15" emma:lang="it-IT" emma:confidence="0">
                  <emma:literal>n=o</emma:literal>
                </emma:interpretation>
                <emma:interpretation id="interp16" emma:lang="it-IT" emma:confidence="0">
                  <emma:literal>n=0</emma:literal>
                </emma:interpretation>
                <emma:interpretation id="interp17" emma:lang="it-IT" emma:confidence="0">
                  <emma:literal>no</emma:literal>
                </emma:interpretation>
                <emma:interpretation id="interp18" emma:lang="it-IT" emma:confidence="0">
                  <emma:literal>"io</emma:literal>
                </emma:interpretation>
                <emma:interpretation id="interp19" emma:lang="it-IT" emma:confidence="0">
                  <emma:literal>u=o</emma:literal>
                </emma:interpretation>
              </emma:one-of>
            </emma:emma>
          </inkml:annotationXML>
          <inkml:trace contextRef="#ctx0" brushRef="#br2" timeOffset="80380.2245">-7804 4038 0,'157'184'0,"-183"-1"16,0 0 0,0-26-1,26-78 1,26-53-1,-26-26 1,52-52 0,53-158-1,-26 1 1,25 52 0,-25 78-1,-53 53 1,0 52-1,1 79 1,-27 78 0,-27 0-1,27 1 1,27-53 0,-1-79 15,79-104-16,-105 52-15</inkml:trace>
          <inkml:trace contextRef="#ctx0" brushRef="#br2" timeOffset="80914.8276">-6416 4562 0,'288'105'0,"-78"-53"16,-27-26 0,26-78-1,-209 52 1</inkml:trace>
          <inkml:trace contextRef="#ctx0" brushRef="#br2" timeOffset="80681.5461">-6337 4195 0,'235'-26'16,"-78"52"-16,27 1 0,-79-1 31,-53 0-15,-104-26-1,-79-26 1,-79 26 0,210 0-1</inkml:trace>
          <inkml:trace contextRef="#ctx0" brushRef="#br2" timeOffset="81225.8696">-4583 5033 0,'314'131'0,"-130"-105"16,-1-26-1,-26-78 1,-26-79-1,-52-27 1,-132-51 0,-78-27-1,-131 79 1,-52 78 0,26 131 15,79 105-16,78 26 1,157 79 0,131 26-1,105 0 1,0-158 0,-262-104-1</inkml:trace>
        </inkml:traceGroup>
        <inkml:traceGroup>
          <inkml:annotationXML>
            <emma:emma xmlns:emma="http://www.w3.org/2003/04/emma" version="1.0">
              <emma:interpretation id="{8C01667B-19BB-4F91-A8B2-B48CC808BD01}" emma:medium="tactile" emma:mode="ink">
                <msink:context xmlns:msink="http://schemas.microsoft.com/ink/2010/main" type="inkWord" rotatedBoundingBox="21126,10589 32017,11036 31962,12385 21071,11938"/>
              </emma:interpretation>
              <emma:one-of disjunction-type="recognition" id="oneOf4">
                <emma:interpretation id="interp20" emma:lang="it-IT" emma:confidence="0">
                  <emma:literal>IMPULSIVA</emma:literal>
                </emma:interpretation>
                <emma:interpretation id="interp21" emma:lang="it-IT" emma:confidence="0">
                  <emma:literal>intrusiva</emma:literal>
                </emma:interpretation>
                <emma:interpretation id="interp22" emma:lang="it-IT" emma:confidence="0">
                  <emma:literal>intrusivo</emma:literal>
                </emma:interpretation>
                <emma:interpretation id="interp23" emma:lang="it-IT" emma:confidence="0">
                  <emma:literal>intrusivo.</emma:literal>
                </emma:interpretation>
                <emma:interpretation id="interp24" emma:lang="it-IT" emma:confidence="0">
                  <emma:literal>intrusiva.</emma:literal>
                </emma:interpretation>
              </emma:one-of>
            </emma:emma>
          </inkml:annotationXML>
          <inkml:trace contextRef="#ctx0" brushRef="#br0" timeOffset="10069.153">392 2179 0,'27'52'15,"-27"106"-15,0 103 0,-27 27 16,1-26 0,0-131-1,0-78 1,26-53-1,0-27 1,-26-130 15,78-52-15,-52 209 0</inkml:trace>
          <inkml:trace contextRef="#ctx0" brushRef="#br0" timeOffset="10742.6178">1126 2310 0,'78'79'15,"-25"313"-15,-80-130 16,1-78-1,0-158 1,26-26 0,0-26-1,0-132 1,26-77 0,-26 25-1,53 53 1,-27 131-1,-26 26 1,52 79 15,27 51-31,-1-25 32,27-52-32,0-80 15,-27-25 16,1-53-15,-27-26 0,1 27-1,-53 51 1,26 53 0,-26 79-1,52 104 1,-52 53-1,0-53 1,0 0 15,26-130-31,-26-27 16,0-52 0,26-131-1,27-27 1,-53 184-1</inkml:trace>
          <inkml:trace contextRef="#ctx0" brushRef="#br0" timeOffset="11401.5896">2723 2258 0,'157'-27'0,"26"1"16,79 105-16,0-1 16,-79 53-1,-78-26 1,-131-26-1,-105-1 1,-105-25 0,-26-27-1,27 0 1,78 0 15,78 0-15,158-26-1,78-52 1,52 0 0,-209 52-1</inkml:trace>
          <inkml:trace contextRef="#ctx0" brushRef="#br0" timeOffset="11046.0142">2880 2389 0,'105'209'16,"-53"27"-16,-52-1 16,0-25-1,0-132 17,0-51-17,0-27 16,0-105-15,-26-78 0,26-53-1,0 236 1</inkml:trace>
          <inkml:trace contextRef="#ctx0" brushRef="#br0" timeOffset="11803.5444">4137 2546 0,'26'26'0,"-26"0"16,0 105-16,-26 52 0,26 27 15,52-27 1,79-52-1,53-79 1,25-52 0,-26-78-1,-52-79 1,-52-53 0,-105 1 15,-27 52-16,-52 26 1,27 78 0,-1 27-1,79 52 1,0-26 0</inkml:trace>
          <inkml:trace contextRef="#ctx0" brushRef="#br0" timeOffset="12251.8786">5839 2336 0,'-26'157'0,"-79"0"16,27 53-1,-1 26 17,131-27-17,79-104 1,0-53-1,26-26 1,-26 1 0,-78-54-1,-27 27 17,-26 0-17,-26-26 1,26-26-1,78-27 1,-78 79 0</inkml:trace>
          <inkml:trace contextRef="#ctx0" brushRef="#br0" timeOffset="12746.5922">7436 2546 0,'0'-53'0,"-131"27"0,-78 26 0,-27 26 16,27 27-1,78 51 1,105 27 15,209 26-15,105-26 0,-26 0-1,-79 0 1,-78-26-1,-131-26 1,-79-27 0,-105-26-1,1 0 1,26-26 0,78 0-1,79-52 1,130-53-1,106-52 1,-210 157 0</inkml:trace>
          <inkml:trace contextRef="#ctx0" brushRef="#br0" timeOffset="13040.3284">7960 2493 0,'52'53'0,"-52"78"0,-52 78 16,26 27-1,0-1 1,26-77-1,0-54 1,26-51 0,0-80 15,-26 27-15</inkml:trace>
          <inkml:trace contextRef="#ctx0" brushRef="#br0" timeOffset="13473.2028">8693 2624 0,'105'288'0,"-105"-26"15,0-26 1,26-53 0,27-104-1,25-79 1,27-79 15,0-183-15,-1 53-1,1 25 1,0 54 0,-53 51-1,-26 79 1,-26 0 0,-52 0-1,0 0 1,104-26-1,-52 26 1</inkml:trace>
          <inkml:trace contextRef="#ctx0" brushRef="#br0" timeOffset="14076.135">10264 2441 0,'27'209'16,"-80"27"-16,-52 0 15,-26 26 1,53-105 15,26-105-15,25-26-1,27-26 1,79-131 15,52-209-15,-79 78 0,27 26-1,-27 132 1,1 25-1,-1 79 1,26 79 0,53 78-1,0 78 1,0-51 0,53 25-1,-54-52 1,-77-78-1,-53-53 1,-79-78 0,-130-27-1,-27 1 1,0 51 0,1 54-1,156-1 16,79-26-31</inkml:trace>
        </inkml:traceGroup>
      </inkml:traceGroup>
      <inkml:traceGroup>
        <inkml:annotationXML>
          <emma:emma xmlns:emma="http://www.w3.org/2003/04/emma" version="1.0">
            <emma:interpretation id="{EC207ED9-08E3-4708-BE4D-8F74E6D2AEFB}" emma:medium="tactile" emma:mode="ink">
              <msink:context xmlns:msink="http://schemas.microsoft.com/ink/2010/main" type="line" rotatedBoundingBox="23777,13043 29895,13501 29769,15178 23651,14719"/>
            </emma:interpretation>
          </emma:emma>
        </inkml:annotationXML>
        <inkml:traceGroup>
          <inkml:annotationXML>
            <emma:emma xmlns:emma="http://www.w3.org/2003/04/emma" version="1.0">
              <emma:interpretation id="{15F6FE03-7565-42FF-8145-DA6F09A844FE}" emma:medium="tactile" emma:mode="ink">
                <msink:context xmlns:msink="http://schemas.microsoft.com/ink/2010/main" type="inkWord" rotatedBoundingBox="23777,13043 29895,13501 29769,15178 23651,14719">
                  <msink:destinationLink direction="with" ref="{7D8167CD-1F39-4C45-AC62-0D32648CB52A}"/>
                </msink:context>
              </emma:interpretation>
              <emma:one-of disjunction-type="recognition" id="oneOf5">
                <emma:interpretation id="interp25" emma:lang="it-IT" emma:confidence="0">
                  <emma:literal>OUT</emma:literal>
                </emma:interpretation>
                <emma:interpretation id="interp26" emma:lang="it-IT" emma:confidence="0">
                  <emma:literal>Out</emma:literal>
                </emma:interpretation>
                <emma:interpretation id="interp27" emma:lang="it-IT" emma:confidence="0">
                  <emma:literal>out</emma:literal>
                </emma:interpretation>
                <emma:interpretation id="interp28" emma:lang="it-IT" emma:confidence="0">
                  <emma:literal>at</emma:literal>
                </emma:interpretation>
                <emma:interpretation id="interp29" emma:lang="it-IT" emma:confidence="0">
                  <emma:literal>art</emma:literal>
                </emma:interpretation>
              </emma:one-of>
            </emma:emma>
          </inkml:annotationXML>
          <inkml:trace contextRef="#ctx0" brushRef="#br0" timeOffset="16380.609">3744 4876 0,'-105'-26'0,"-78"78"0,-26 53 16,52 26 0,26 79-1,78-1 1,106 27 0,130-27-1,131-52 1,79-78-1,0-79 1,-1-79 0,-104-78-1,-157-78 1,-131-54 0,-131-25-1,-104 79 1,-53 25-1,-79 105 1,53 132 0,104 103 15,210-25-15,0-105-16</inkml:trace>
          <inkml:trace contextRef="#ctx0" brushRef="#br0" timeOffset="16890.7824">5630 5190 0,'26'53'0,"-52"78"16,-27 52-16,27 53 16,52-27-1,79 1 16,52-79-15,52-105 0,27-52-1,-26-105 1,-1-79 0,-104-25-1,-53 25 1,-104-26-1,-53 53 1,0 78 0,1 53-1,77 78 1,132 0 0,-105-26-1</inkml:trace>
          <inkml:trace contextRef="#ctx0" brushRef="#br0" timeOffset="17400.9558">7227 4824 0,'602'26'0,"-131"105"16,-52-26 0,-52-1-1,-367-104 1</inkml:trace>
          <inkml:trace contextRef="#ctx0" brushRef="#br0" timeOffset="17246.3578">8012 5060 0,'-26'209'0,"-26"0"16,-27 53-1,53 0 1,26 0 0,52-105 15,-52-78-16,27-53-15,-54-157 16,-77-131 15,-27-104-15,131 366 0</inkml:trace>
        </inkml:traceGroup>
      </inkml:traceGroup>
    </inkml:traceGroup>
  </inkml:traceGroup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8:21.44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E44F0705-2047-4388-913D-639A92F76D41}" emma:medium="tactile" emma:mode="ink">
          <msink:context xmlns:msink="http://schemas.microsoft.com/ink/2010/main" type="inkDrawing" rotatedBoundingBox="25446,2762 32439,4758 30885,10206 23891,8210" hotPoints="31095,6763 27857,10001 24619,6763 27857,3525" semanticType="enclosure" shapeName="Circle">
            <msink:sourceLink direction="with" ref="{F44B3A28-3301-4C03-A21B-2E603F574B77}"/>
          </msink:context>
        </emma:interpretation>
      </emma:emma>
    </inkml:annotationXML>
    <inkml:trace contextRef="#ctx0" brushRef="#br0">3881 215 0,'-184'-131'0,"-182"78"15,-53 106-15,-53 51 16,1 106 0,0 52-1,26 78 1,52 79 0,52 79 15,132-53-16,104 26 1,105 27 0,105-79-1,131 0 1,104-27 0,131-77-1,105-27 1,27-184-1,51 54 1,1-54 0,0-77-1,25-54 1,-77-77 0,-53-106-1,-79-130 1,-104-105-1,-106-79 1,-182-52 0,-131-79 15,-184 0-15,-183 1-1,-419-132 1,-78 367-1,-263 236 1,-261 392 0,1440-209-1</inkml:trace>
  </inkml:traceGroup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8:09.30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C735A78-BE1D-4068-A9A5-EBCE176DCC82}" emma:medium="tactile" emma:mode="ink">
          <msink:context xmlns:msink="http://schemas.microsoft.com/ink/2010/main" type="writingRegion" rotatedBoundingBox="10243,15153 17562,15632 17412,17931 10092,17452"/>
        </emma:interpretation>
      </emma:emma>
    </inkml:annotationXML>
    <inkml:traceGroup>
      <inkml:annotationXML>
        <emma:emma xmlns:emma="http://www.w3.org/2003/04/emma" version="1.0">
          <emma:interpretation id="{1E6F9F32-112E-4B14-A544-B66331C7D282}" emma:medium="tactile" emma:mode="ink">
            <msink:context xmlns:msink="http://schemas.microsoft.com/ink/2010/main" type="paragraph" rotatedBoundingBox="10243,15153 17562,15632 17412,17931 10092,1745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337F1F1-3A4E-4BBA-8260-A7C2F6C89424}" emma:medium="tactile" emma:mode="ink">
              <msink:context xmlns:msink="http://schemas.microsoft.com/ink/2010/main" type="inkBullet" rotatedBoundingBox="10211,15632 11630,15725 11511,17545 10092,17452"/>
            </emma:interpretation>
            <emma:one-of disjunction-type="recognition" id="oneOf0">
              <emma:interpretation id="interp0" emma:lang="it-IT" emma:confidence="0">
                <emma:literal>o</emma:literal>
              </emma:interpretation>
              <emma:interpretation id="interp1" emma:lang="it-IT" emma:confidence="0">
                <emma:literal>0</emma:literal>
              </emma:interpretation>
              <emma:interpretation id="interp2" emma:lang="it-IT" emma:confidence="0">
                <emma:literal>O</emma:literal>
              </emma:interpretation>
              <emma:interpretation id="interp3" emma:lang="it-IT" emma:confidence="0">
                <emma:literal>°</emma:literal>
              </emma:interpretation>
              <emma:interpretation id="interp4" emma:lang="it-IT" emma:confidence="0">
                <emma:literal>Ò</emma:literal>
              </emma:interpretation>
            </emma:one-of>
          </emma:emma>
        </inkml:annotationXML>
        <inkml:trace contextRef="#ctx0" brushRef="#br0">-9794 7128 0,'-314'131'0,"104"26"16,1 79-16,104 78 15,79 0 1,131 1 15,104-106-15,27-78-1,52-131 1,-26-157 0,-26-157-1,-132-105 1,-130 26-1,-131 105 1,-52 131 0,-53 104-1,26 184 1,26 184 0,184-1-1,236-105 1,-210-209-1</inkml:trace>
      </inkml:traceGroup>
      <inkml:traceGroup>
        <inkml:annotationXML>
          <emma:emma xmlns:emma="http://www.w3.org/2003/04/emma" version="1.0">
            <emma:interpretation id="{4CE14A86-3377-4823-A92A-25E2FCBE1F5B}" emma:medium="tactile" emma:mode="ink">
              <msink:context xmlns:msink="http://schemas.microsoft.com/ink/2010/main" type="line" rotatedBoundingBox="13289,15352 17562,15632 17430,17658 13156,17379"/>
            </emma:interpretation>
          </emma:emma>
        </inkml:annotationXML>
        <inkml:traceGroup>
          <inkml:annotationXML>
            <emma:emma xmlns:emma="http://www.w3.org/2003/04/emma" version="1.0">
              <emma:interpretation id="{615122B2-D26E-4B00-AE70-7E26EDFCE477}" emma:medium="tactile" emma:mode="ink">
                <msink:context xmlns:msink="http://schemas.microsoft.com/ink/2010/main" type="inkWord" rotatedBoundingBox="13289,15352 17562,15632 17430,17658 13156,17379">
                  <msink:destinationLink direction="with" ref="{7D8167CD-1F39-4C45-AC62-0D32648CB52A}"/>
                </msink:context>
              </emma:interpretation>
              <emma:one-of disjunction-type="recognition" id="oneOf1">
                <emma:interpretation id="interp5" emma:lang="it-IT" emma:confidence="0">
                  <emma:literal>noto</emma:literal>
                </emma:interpretation>
                <emma:interpretation id="interp6" emma:lang="it-IT" emma:confidence="0">
                  <emma:literal>n Fo</emma:literal>
                </emma:interpretation>
                <emma:interpretation id="interp7" emma:lang="it-IT" emma:confidence="0">
                  <emma:literal>n foto</emma:literal>
                </emma:interpretation>
                <emma:interpretation id="interp8" emma:lang="it-IT" emma:confidence="0">
                  <emma:literal>nato</emma:literal>
                </emma:interpretation>
                <emma:interpretation id="interp9" emma:lang="it-IT" emma:confidence="0">
                  <emma:literal>n Io</emma:literal>
                </emma:interpretation>
              </emma:one-of>
            </emma:emma>
          </inkml:annotationXML>
          <inkml:trace contextRef="#ctx0" brushRef="#br0" timeOffset="575.4277">-7542 7416 0,'26'157'0,"-26"53"31,0 78-31,27-105 15,51-26 1,-52-78 0,0-79-1,1-53 1,25-156 0,0-79-1,27 52 1,0 132-1,25 51 1,1 79 15,0 105-15,-27 53 0,-52 25-1,27-26 1,-53-26-1,26-78 1,26-79 0,79-105-1,0-52 1,-131 157 0</inkml:trace>
          <inkml:trace contextRef="#ctx0" brushRef="#br0" timeOffset="1057.5428">-5892 8202 0,'288'105'16,"-52"-79"-16,25 26 15,-51-26 16,-79-26-15,-79-52 0,-104-79-1,52 131 1</inkml:trace>
          <inkml:trace contextRef="#ctx0" brushRef="#br0" timeOffset="1353.0327">-5238 6945 0,'27'366'0,"-80"-104"16,-78 53-1,-26-1 1,26-26 0,105-79-1,26-78 1,79-105 0,104-157-1,-183 131 1</inkml:trace>
          <inkml:trace contextRef="#ctx0" brushRef="#br0" timeOffset="839.8134">-5630 7600 0,'419'-27'0,"-210"27"16,-26 27-1,-78-1 1,-52 0 0,-80 26-1,-77-52 1,-80 26 0,184-26-1</inkml:trace>
          <inkml:trace contextRef="#ctx0" brushRef="#br0" timeOffset="1741.8352">-4242 8437 0,'104'236'0,"27"-53"16,26-52 0,79-52-1,-105-131 1,-26-106 0,-53-130 15,-104-26-16,-79 52 1,-105 105 0,-52 157-1,26 157 1,79 131 0,157 131-1,209-78 1,-183-341-1</inkml:trace>
        </inkml:traceGroup>
      </inkml:traceGroup>
    </inkml:traceGroup>
  </inkml:traceGroup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8:34.11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7D8167CD-1F39-4C45-AC62-0D32648CB52A}" emma:medium="tactile" emma:mode="ink">
          <msink:context xmlns:msink="http://schemas.microsoft.com/ink/2010/main" type="inkDrawing" rotatedBoundingBox="22238,13632 31578,15754 30692,19655 21352,17532" semanticType="callout" shapeName="Other">
            <msink:sourceLink direction="with" ref="{615122B2-D26E-4B00-AE70-7E26EDFCE477}"/>
            <msink:sourceLink direction="with" ref="{15F6FE03-7565-42FF-8145-DA6F09A844FE}"/>
          </msink:context>
        </emma:interpretation>
      </emma:emma>
    </inkml:annotationXML>
    <inkml:trace contextRef="#ctx0" brushRef="#br0">0 3404 0,'0'53'0,"26"-53"15,27-105-15,25-78 0,1-53 0,-1-78 16,27-27 15,-26-51-15,26-1-1,-27 26 1,1 27 0,25 52-1,1 52 1,0 79-1,-53 78 1,1 53 0,-1 105-1,27 156 1,25 106 0,1 104-1,52 79 1,0 26-1,53 52 1,25-26 0,1-52-1,-53-184 1,1-104 0,-1-158-1,-52-104 16,26-183-15,-52-158 0,-1-104-1,-25 26 1,0 78 0,-27 79-1,27 157 1,-1 105-1,27 78 1,-27 105 0,27 105-1,0 79 1,-27-27 0,-25-79-1,-1-77 1,27-106-1,-1-104 1,27-158 0,0-78-1,0-26 17,-27 26-17,27 52 1,-27 131-1,1 79 1,26 79 0,26 156-1,-27 79 1,27 53 0,-26-27-1,-26-79 1,25-104-1,-51-78 1,51-158 0,-25-157-1,-27-52 1,1 0 0,-1 78-1,0 157 1,27 53-1,52 131 17,26 104-17,-26 53 1,26-26 0,-52-53-1,-27-130 1,-25-80-1,25-103 1,-25 25 0,51 52-1,80 80 1,78 77 0,52 80-1,0 25 1,-26-104-1,0-131 1,-52-184 0,78-156-1,-314 366 1</inkml:trace>
  </inkml:traceGroup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8:50.72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9A12174-3276-46E3-AD9F-8509F78FB763}" emma:medium="tactile" emma:mode="ink">
          <msink:context xmlns:msink="http://schemas.microsoft.com/ink/2010/main" type="inkDrawing" rotatedBoundingBox="1577,4943 8698,5337 8691,5472 1569,5079" semanticType="underline" shapeName="Other"/>
        </emma:interpretation>
      </emma:emma>
    </inkml:annotationXML>
    <inkml:trace contextRef="#ctx0" brushRef="#br0">0 80 0,'27'0'0,"25"0"0,0 0 0,79 0 16,0-26-16,26-27 15,79 53 1,0 0 0,25 27-1,54-1 1,25 0 0,53-26-1,0 26 1,52 0-1,0 1 1,0-1 0,27 26-1,-1 0 1,-26-25 0,0-1-1,-52 0 1,-53-26-1,-78 26 1,-78 0 0,-132 1 15,-78-27-15,-131-53-1,157 53 16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38:24.15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779C709F-F9E9-4E67-93F8-6ECEE23CF12D}" emma:medium="tactile" emma:mode="ink">
          <msink:context xmlns:msink="http://schemas.microsoft.com/ink/2010/main" type="writingRegion" rotatedBoundingBox="15243,4302 29192,14633 24379,21131 10431,10800">
            <msink:destinationLink direction="with" ref="{647911E2-E150-4A99-A6C9-332CBB272B62}"/>
          </msink:context>
        </emma:interpretation>
      </emma:emma>
    </inkml:annotationXML>
    <inkml:traceGroup>
      <inkml:annotationXML>
        <emma:emma xmlns:emma="http://www.w3.org/2003/04/emma" version="1.0">
          <emma:interpretation id="{98A07048-0663-4174-A43C-2BD4D64C38BD}" emma:medium="tactile" emma:mode="ink">
            <msink:context xmlns:msink="http://schemas.microsoft.com/ink/2010/main" type="paragraph" rotatedBoundingBox="16261,9792 24273,9792 24273,12018 16261,1201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61996343-68F7-41BB-805D-DF080A8EC9DE}" emma:medium="tactile" emma:mode="ink">
              <msink:context xmlns:msink="http://schemas.microsoft.com/ink/2010/main" type="line" rotatedBoundingBox="16261,9792 24273,9792 24273,12018 16261,12018"/>
            </emma:interpretation>
          </emma:emma>
        </inkml:annotationXML>
        <inkml:traceGroup>
          <inkml:annotationXML>
            <emma:emma xmlns:emma="http://www.w3.org/2003/04/emma" version="1.0">
              <emma:interpretation id="{9C8F74A1-FE71-4D07-B985-F091A787F9DD}" emma:medium="tactile" emma:mode="ink">
                <msink:context xmlns:msink="http://schemas.microsoft.com/ink/2010/main" type="inkWord" rotatedBoundingBox="16506,9071 24527,10185 24272,12018 16252,10903"/>
              </emma:interpretation>
              <emma:one-of disjunction-type="recognition" id="oneOf0">
                <emma:interpretation id="interp0" emma:lang="it-IT" emma:confidence="0">
                  <emma:literal>zeta</emma:literal>
                </emma:interpretation>
                <emma:interpretation id="interp1" emma:lang="it-IT" emma:confidence="0">
                  <emma:literal>Tata</emma:literal>
                </emma:interpretation>
                <emma:interpretation id="interp2" emma:lang="it-IT" emma:confidence="0">
                  <emma:literal>arata</emma:literal>
                </emma:interpretation>
                <emma:interpretation id="interp3" emma:lang="it-IT" emma:confidence="0">
                  <emma:literal>-rata</emma:literal>
                </emma:interpretation>
                <emma:interpretation id="interp4" emma:lang="it-IT" emma:confidence="0">
                  <emma:literal>irata</emma:literal>
                </emma:interpretation>
              </emma:one-of>
            </emma:emma>
          </inkml:annotationXML>
          <inkml:trace contextRef="#ctx0" brushRef="#br0">-5365 4509 0,'158'0'16,"-27"0"-16,-1-27 31,-25 54-31,-52-1 0,-53 0 31,-79 53-31,-26-27 31,-52 79-15,52-26 0,79-27-1,79-26 1,78 27 0,52-53-1,26 27 1,-104-27-1,-26 0 1,-79-26 15,-27-26-31,-25-53 16,52 79 0</inkml:trace>
          <inkml:trace contextRef="#ctx0" brushRef="#br0" timeOffset="2338.485">-1777 4613 0,'367'53'0,"-263"-27"0,-51 26 32,-53-26-32,-79 27 31,-52-1-31,-26 27 31,52-1-15,53-25-1,78-1 1,105 0 0,26 1-1,-26-1 1,-26-26 0,-53 1-1,-78-27 1,-26 0-1,25-53 1,27 1 0,0 52-1</inkml:trace>
          <inkml:trace contextRef="#ctx0" brushRef="#br0" timeOffset="4998.517">-6490 5530 0,'157'0'0,"52"0"15,79 26-15,53 0 16,78 0 15,52 27-31,53-1 31,25 1-31,1-1 16,-52 0 0,-27 1-1,-78-27 16,-105 0-15,-105 0 0,-78 0-1,-79 1 1,-104 25 0,78-52-1</inkml:trace>
          <inkml:trace contextRef="#ctx0" brushRef="#br1" timeOffset="-37053.3122">-363 5111 0,'340'-26'0,"-104"52"15,26 0 1,-53 0 0,-104-52-1,-105 26 1</inkml:trace>
          <inkml:trace contextRef="#ctx0" brushRef="#br1" timeOffset="-36625.5621">763 5844 0,'262'79'16,"-131"-53"-16,-27 0 15,-51 0 17,-106 0-17,-51 27 17,-106 51-32,105-25 15,79 0 16,52-27-15,132 27 0,25-1-16,0-26 31,-52 1-15,-105-1-1,-78-78 1,52 26-1</inkml:trace>
          <inkml:trace contextRef="#ctx0" brushRef="#br1" timeOffset="-37287.1607">82 4640 0,'-26'52'15,"-26"105"-15,-27 52 16,53 27 0,0-26-1,52-27 1,26 0 0,53-52-1,26-52 1,-26-105-1,52 52 1,0-52 15,-105-132-15,-52 158 0</inkml:trace>
        </inkml:traceGroup>
      </inkml:traceGroup>
    </inkml:traceGroup>
    <inkml:traceGroup>
      <inkml:annotationXML>
        <emma:emma xmlns:emma="http://www.w3.org/2003/04/emma" version="1.0">
          <emma:interpretation id="{7BF45ABF-CF47-46C1-8930-1573830C460A}" emma:medium="tactile" emma:mode="ink">
            <msink:context xmlns:msink="http://schemas.microsoft.com/ink/2010/main" type="paragraph" rotatedBoundingBox="16627,8457 21052,8457 21052,10264 16627,1026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3D12D000-B9A5-48FA-A1EB-4CD2E190D1E3}" emma:medium="tactile" emma:mode="ink">
              <msink:context xmlns:msink="http://schemas.microsoft.com/ink/2010/main" type="line" rotatedBoundingBox="16627,8457 21052,8457 21052,10264 16627,10264"/>
            </emma:interpretation>
          </emma:emma>
        </inkml:annotationXML>
        <inkml:traceGroup>
          <inkml:annotationXML>
            <emma:emma xmlns:emma="http://www.w3.org/2003/04/emma" version="1.0">
              <emma:interpretation id="{D52425D3-5589-4585-873E-E81770BB3D6F}" emma:medium="tactile" emma:mode="ink">
                <msink:context xmlns:msink="http://schemas.microsoft.com/ink/2010/main" type="inkWord" rotatedBoundingBox="16627,8457 21052,8457 21052,10264 16627,10264"/>
              </emma:interpretation>
              <emma:one-of disjunction-type="recognition" id="oneOf1">
                <emma:interpretation id="interp5" emma:lang="it-IT" emma:confidence="0">
                  <emma:literal>VELE</emma:literal>
                </emma:interpretation>
                <emma:interpretation id="interp6" emma:lang="it-IT" emma:confidence="0">
                  <emma:literal>V C\t</emma:literal>
                </emma:interpretation>
                <emma:interpretation id="interp7" emma:lang="it-IT" emma:confidence="0">
                  <emma:literal>V Clt</emma:literal>
                </emma:interpretation>
                <emma:interpretation id="interp8" emma:lang="it-IT" emma:confidence="0">
                  <emma:literal>VESTE</emma:literal>
                </emma:interpretation>
                <emma:interpretation id="interp9" emma:lang="it-IT" emma:confidence="0">
                  <emma:literal>V CH</emma:literal>
                </emma:interpretation>
              </emma:one-of>
            </emma:emma>
          </inkml:annotationXML>
          <inkml:trace contextRef="#ctx0" brushRef="#br0" timeOffset="-514.4667">-6124 3226 0,'52'-27'0,"-25"80"0,25 78 0,0 78 15,-25 105 1,-1-26 0,0-78-1,0-79 1,27-79 0,-27-26-1,-26-26 1,52-104-1,0-132 1,1-26 0,-27-26-1,53 52 1,-1 79 31,1 26-47,-27 79 0,-26 52 15,0 52 1,-52 27 15,26-79-15</inkml:trace>
          <inkml:trace contextRef="#ctx0" brushRef="#br0" timeOffset="1013.3435">-3191 3514 0,'-26'52'0,"-105"79"0,-53 26 16,-51 26 0,-1 1-1,53-1 1,78-52 0,79-26-1,78-53 1,27 26-1,104-25 1,53-27 0,52-26-1,-52 26 1,-27-26 0,-104 0-1,-53-26 1,-78-26 15,-105-132-15,131 184-1</inkml:trace>
          <inkml:trace contextRef="#ctx0" brushRef="#br0" timeOffset="1293.9617">-3401 3618 0,'131'79'15,"-52"52"-15,-27 52 16,1 53-1,-1-1 1,-26-25 0,53-79-1,-27 0 1,-52-131 0,26-105-1,0-104 1,-26 209-1</inkml:trace>
          <inkml:trace contextRef="#ctx0" brushRef="#br0" timeOffset="1855.1981">-2563 4063 0,'262'-26'0,"-52"52"16,-27 1-1,-52 25 1,-53-52 15,-78 0-31,0 0 16</inkml:trace>
          <inkml:trace contextRef="#ctx0" brushRef="#br0" timeOffset="1652.5294">-2379 3566 0,'26'26'0,"-26"53"0,-26 78 0,-27 52 16,27 27 0,52-27-1,53-51 1,52-54-1,52 1 17,0-79-17,-104-78 1,-79-53 0,-105-52-1,105 157 1</inkml:trace>
        </inkml:traceGroup>
      </inkml:traceGroup>
    </inkml:traceGroup>
    <inkml:traceGroup>
      <inkml:annotationXML>
        <emma:emma xmlns:emma="http://www.w3.org/2003/04/emma" version="1.0">
          <emma:interpretation id="{47DB22BE-5FDF-4C85-9409-F51A46ED6FDF}" emma:medium="tactile" emma:mode="ink">
            <msink:context xmlns:msink="http://schemas.microsoft.com/ink/2010/main" type="paragraph" rotatedBoundingBox="13211,7046 27160,17377 24379,21131 10431,1080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53E7F13-1A34-444B-8C66-E5556689AE5F}" emma:medium="tactile" emma:mode="ink">
              <msink:context xmlns:msink="http://schemas.microsoft.com/ink/2010/main" type="line" rotatedBoundingBox="13211,7046 27160,17377 24379,21131 10431,10800"/>
            </emma:interpretation>
          </emma:emma>
        </inkml:annotationXML>
        <inkml:traceGroup>
          <inkml:annotationXML>
            <emma:emma xmlns:emma="http://www.w3.org/2003/04/emma" version="1.0">
              <emma:interpretation id="{829FE7A8-150D-4B4F-8A83-11E2ABB70CBA}" emma:medium="tactile" emma:mode="ink">
                <msink:context xmlns:msink="http://schemas.microsoft.com/ink/2010/main" type="inkWord" rotatedBoundingBox="13211,7046 27160,17377 24379,21131 10431,10800"/>
              </emma:interpretation>
              <emma:one-of disjunction-type="recognition" id="oneOf2">
                <emma:interpretation id="interp10" emma:lang="it-IT" emma:confidence="0">
                  <emma:literal>"li?</emma:literal>
                </emma:interpretation>
                <emma:interpretation id="interp11" emma:lang="it-IT" emma:confidence="0">
                  <emma:literal>zii. .</emma:literal>
                </emma:interpretation>
                <emma:interpretation id="interp12" emma:lang="it-IT" emma:confidence="0">
                  <emma:literal>"-ti .</emma:literal>
                </emma:interpretation>
                <emma:interpretation id="interp13" emma:lang="it-IT" emma:confidence="0">
                  <emma:literal>"-i?</emma:literal>
                </emma:interpretation>
                <emma:interpretation id="interp14" emma:lang="it-IT" emma:confidence="0">
                  <emma:literal>'-ti .</emma:literal>
                </emma:interpretation>
              </emma:one-of>
            </emma:emma>
          </inkml:annotationXML>
          <inkml:trace contextRef="#ctx0" brushRef="#br0" timeOffset="8256.8061">-10759 3383 0,'288'-79'16,"-26"53"-16,79 52 16,-27 26-1,-52 1 17,-158-1-17,-104-26 1,-78 27-1,-132 25 1,-78 53 0,-26 0-1,78 26 1,105-52 0,131-26-1,53-1 1,104 1-1,52-53 1,53 26 0,-52-52-1,-105 0 1,-132-78 0,-104-53-1,131 131 1</inkml:trace>
          <inkml:trace contextRef="#ctx0" brushRef="#br0" timeOffset="8459.4748">-10602 3959 0,'393'-53'15,"-26"132"-15,-53-1 32,-131-104-17,-183 26-15</inkml:trace>
          <inkml:trace contextRef="#ctx0" brushRef="#br0" timeOffset="8866.7665">-9004 4456 0,'262'157'0,"-132"-104"16,-77 25-16,-106-52 16,-51 53 15,-80 0-31,54 25 16,51-25-1,105-1 1,79 27-1,78-26 1,27 25 0,-27 1-1,-52-79 17,-131-26-17</inkml:trace>
          <inkml:trace contextRef="#ctx0" brushRef="#br0" timeOffset="7664.3899">-7852 4901 0,'262'79'16,"26"-1"-1,-105-78 1,-131-104-1,-52 104 1</inkml:trace>
          <inkml:trace contextRef="#ctx0" brushRef="#br0" timeOffset="7477.3111">-7643 4247 0,'157'0'16,"79"52"-16,-26 27 16,-53-1-16,-131-52 15,-78-26 17,52 0-32</inkml:trace>
          <inkml:trace contextRef="#ctx0" brushRef="#br1" timeOffset="-35721.3479">4403 12076 0,'-53'-52'16,"-78"26"-16,-26 26 0,-78 78 0,-27 1 16,-26 26-1,-27-1 1,54-25 15,25-53-15,53-52-1,156-27 1,27 53 0</inkml:trace>
          <inkml:trace contextRef="#ctx0" brushRef="#br1" timeOffset="-35191.2913">-389 10112 0,'0'184'16,"-26"-27"-16,-53 78 15,53-25 1,26-1 0,26-25-1,79-1 1,26-52 15,26-26-15,0-79-1,-52-52 1,-53-79 0,-52-78-1,0 183 1</inkml:trace>
          <inkml:trace contextRef="#ctx0" brushRef="#br1" timeOffset="-34957.4428">-861 10584 0,'288'26'0,"-26"26"15,0-26 1,0 27-1,-79-53 1,-78-26 0,-105 26-1</inkml:trace>
          <inkml:trace contextRef="#ctx0" brushRef="#br1" timeOffset="-34474.1559">501 11369 0,'288'131'0,"-131"-78"15,0-1 1,-52 26-1,-53-51 1,-78 25 0,-78 27-1,-54-53 1,-51 0 0,104 26-1,79-26 1,105 53-1,104 52 1,0 26 0,-78-26-1,-79-52 1,-157-1 15,-183-26-15,-27-78-1,-25-52 1,366 78 0</inkml:trace>
          <inkml:trace contextRef="#ctx0" brushRef="#br0" timeOffset="6744.5858">-4239 6106 0,'27'0'0,"25"-52"0,27 52 0,52 0 16,26 26-16,26 52 16,-78-25 15,-53 25-31,-104 53 31,-184 52-15,-26-52-1,79 26 1,52-52 0,131 26-1,78-26 1,106 0 0,78 26-1,-1-27 1,-51-25 15,-105-27-31,-79-52 16,-78 0-1,-106-78 1,-25-53 0,183 131-1</inkml:trace>
          <inkml:trace contextRef="#ctx0" brushRef="#br0" timeOffset="9382.2332">-3820 8724 0,'105'184'0,"-26"-53"32,25-105-32,-104-26 15</inkml:trace>
          <inkml:trace contextRef="#ctx0" brushRef="#br0" timeOffset="9615.0817">-3584 9850 0,'52'393'16,"1"-105"-16,-1-52 16,79-53 15,-78 27-16,-132 78 1,27-105 0,-1 27-1,53-1 1,105-104 0,-105-105-1</inkml:trace>
        </inkml:traceGroup>
      </inkml:traceGroup>
    </inkml:traceGroup>
  </inkml:traceGroup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9:02.47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B1C248A-B424-4E40-A5A6-88EAC6146710}" emma:medium="tactile" emma:mode="ink">
          <msink:context xmlns:msink="http://schemas.microsoft.com/ink/2010/main" type="inkDrawing" rotatedBoundingBox="10045,5420 14575,5912 14557,6082 10026,5590" semanticType="underline" shapeName="Other">
            <msink:destinationLink direction="with" ref="{27337783-FAFB-4223-80E2-688AB059A27C}"/>
          </msink:context>
        </emma:interpretation>
      </emma:emma>
    </inkml:annotationXML>
    <inkml:trace contextRef="#ctx0" brushRef="#br0">0 0 0,'27'0'0,"130"0"0,52 26 16,79-26-16,53 26 16,51 0-1,54 26 1,-1 1-1,0-1 1,26 27 0,-78-1-1,-26-25 1,-79-27 0,-105 0-1,-105-26 1,-104-52 15,-131-79-15,157 131-1</inkml:trace>
  </inkml:traceGroup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8:51.9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EB52572-6776-4A5E-90F0-5092EA624EFF}" emma:medium="tactile" emma:mode="ink">
          <msink:context xmlns:msink="http://schemas.microsoft.com/ink/2010/main" type="writingRegion" rotatedBoundingBox="4189,2041 4870,2041 4870,4922 4189,4922"/>
        </emma:interpretation>
      </emma:emma>
    </inkml:annotationXML>
    <inkml:traceGroup>
      <inkml:annotationXML>
        <emma:emma xmlns:emma="http://www.w3.org/2003/04/emma" version="1.0">
          <emma:interpretation id="{5680A549-D957-4A2A-8620-B48CCF17A31E}" emma:medium="tactile" emma:mode="ink">
            <msink:context xmlns:msink="http://schemas.microsoft.com/ink/2010/main" type="paragraph" rotatedBoundingBox="4189,2041 4870,2041 4870,4922 4189,492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799F5B6-C9C6-4047-9A1A-14ECE28B0716}" emma:medium="tactile" emma:mode="ink">
              <msink:context xmlns:msink="http://schemas.microsoft.com/ink/2010/main" type="line" rotatedBoundingBox="4189,2041 4870,2041 4870,4922 4189,4922"/>
            </emma:interpretation>
          </emma:emma>
        </inkml:annotationXML>
        <inkml:traceGroup>
          <inkml:annotationXML>
            <emma:emma xmlns:emma="http://www.w3.org/2003/04/emma" version="1.0">
              <emma:interpretation id="{0D62DDE0-8B6E-4EED-B8D6-4F489DEC1105}" emma:medium="tactile" emma:mode="ink">
                <msink:context xmlns:msink="http://schemas.microsoft.com/ink/2010/main" type="inkWord" rotatedBoundingBox="4164,4918 4191,2038 4874,2044 4847,4924"/>
              </emma:interpretation>
              <emma:one-of disjunction-type="recognition" id="oneOf0">
                <emma:interpretation id="interp0" emma:lang="it-IT" emma:confidence="0">
                  <emma:literal>!</emma:literal>
                </emma:interpretation>
                <emma:interpretation id="interp1" emma:lang="it-IT" emma:confidence="0">
                  <emma:literal>q</emma:literal>
                </emma:interpretation>
                <emma:interpretation id="interp2" emma:lang="it-IT" emma:confidence="0">
                  <emma:literal>7</emma:literal>
                </emma:interpretation>
                <emma:interpretation id="interp3" emma:lang="it-IT" emma:confidence="0">
                  <emma:literal>f</emma:literal>
                </emma:interpretation>
                <emma:interpretation id="interp4" emma:lang="it-IT" emma:confidence="0">
                  <emma:literal>?</emma:literal>
                </emma:interpretation>
              </emma:one-of>
            </emma:emma>
          </inkml:annotationXML>
          <inkml:trace contextRef="#ctx0" brushRef="#br0">1464-4190 0,'52'78'0,"0"-25"0,27-53 0,-1 0 15,-25-53-15,-1-25 0,-26-27 16,-52-52-1,-52 52 1,-27 27 0,-26 51-1,-26 54 17,105 51-32,-27 53 15,79 26 1,52 0-1,53-26 1,26-52 15,26-79-31,-26-26 16,-52-53 15,-53-52-15,-79-26-1,-51 52 1,-27 1 0,26 77-1,26 54 1,53 25 0,79 105-1,78-26 1,-131-131-1</inkml:trace>
          <inkml:trace contextRef="#ctx0" brushRef="#br0" timeOffset="-684.2924">1647-4138 0,'0'79'0,"-26"130"0,0 27 15,26 26 1,-27 26-1,1 0 1,26 26 0,0-52-1,0-53 1,0-78 0,0-78-1,26-27 1,-26-105 15,0-130-15,0-53-1,0 262 1</inkml:trace>
        </inkml:traceGroup>
      </inkml:traceGroup>
    </inkml:traceGroup>
  </inkml:traceGroup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8:58.535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95ECA82-72A4-45FF-95C8-ABD3E0956A60}" emma:medium="tactile" emma:mode="ink">
          <msink:context xmlns:msink="http://schemas.microsoft.com/ink/2010/main" type="writingRegion" rotatedBoundingBox="6446,3451 12606,1927 12948,3311 6788,4834"/>
        </emma:interpretation>
      </emma:emma>
    </inkml:annotationXML>
    <inkml:traceGroup>
      <inkml:annotationXML>
        <emma:emma xmlns:emma="http://www.w3.org/2003/04/emma" version="1.0">
          <emma:interpretation id="{6D87A0EE-C1B2-4D4B-AD35-9AAA8C2C1C20}" emma:medium="tactile" emma:mode="ink">
            <msink:context xmlns:msink="http://schemas.microsoft.com/ink/2010/main" type="paragraph" rotatedBoundingBox="6446,3451 12606,1927 12948,3311 6788,483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C3BCB29-75B5-443D-AA1F-6588944FB1D6}" emma:medium="tactile" emma:mode="ink">
              <msink:context xmlns:msink="http://schemas.microsoft.com/ink/2010/main" type="line" rotatedBoundingBox="6446,3451 12606,1927 12948,3311 6788,4834"/>
            </emma:interpretation>
          </emma:emma>
        </inkml:annotationXML>
        <inkml:traceGroup>
          <inkml:annotationXML>
            <emma:emma xmlns:emma="http://www.w3.org/2003/04/emma" version="1.0">
              <emma:interpretation id="{AC16EDE9-06B0-4E0D-A783-2D04D22FEFF6}" emma:medium="tactile" emma:mode="ink">
                <msink:context xmlns:msink="http://schemas.microsoft.com/ink/2010/main" type="inkWord" rotatedBoundingBox="6445,3447 12606,1928 12944,3296 6783,4816">
                  <msink:destinationLink direction="with" ref="{27337783-FAFB-4223-80E2-688AB059A27C}"/>
                </msink:context>
              </emma:interpretation>
              <emma:one-of disjunction-type="recognition" id="oneOf0">
                <emma:interpretation id="interp0" emma:lang="it-IT" emma:confidence="0">
                  <emma:literal>...io</emma:literal>
                </emma:interpretation>
                <emma:interpretation id="interp1" emma:lang="it-IT" emma:confidence="0">
                  <emma:literal>...eo</emma:literal>
                </emma:interpretation>
                <emma:interpretation id="interp2" emma:lang="it-IT" emma:confidence="0">
                  <emma:literal>...a</emma:literal>
                </emma:interpretation>
                <emma:interpretation id="interp3" emma:lang="it-IT" emma:confidence="0">
                  <emma:literal>...n.:</emma:literal>
                </emma:interpretation>
                <emma:interpretation id="interp4" emma:lang="it-IT" emma:confidence="0">
                  <emma:literal>...u.:</emma:literal>
                </emma:interpretation>
              </emma:one-of>
            </emma:emma>
          </inkml:annotationXML>
          <inkml:trace contextRef="#ctx0" brushRef="#br0">3558-2959 0,'0'0'0</inkml:trace>
          <inkml:trace contextRef="#ctx0" brushRef="#br0" timeOffset="77.7605">4370-3274 0,'53'0'0,"25"0"0,1-52 15,25-27-15,-104 79 0</inkml:trace>
          <inkml:trace contextRef="#ctx0" brushRef="#br0" timeOffset="248.8336">5653-3483 0,'53'0'0,"78"52"16,-27-52-16,1-52 15,-105 52-15</inkml:trace>
          <inkml:trace contextRef="#ctx0" brushRef="#br0" timeOffset="777.605">7853-2881 0,'0'0'16</inkml:trace>
          <inkml:trace contextRef="#ctx0" brushRef="#br0" timeOffset="435.4588">7277-3326 0,'78'52'0,"27"27"16,-26-79-16,-79 0 0</inkml:trace>
          <inkml:trace contextRef="#ctx0" brushRef="#br1" timeOffset="4867.8069">8979-4373 0,'52'78'0,"1"-26"0,25 1 0,1-1 16,25-52-1,1 0 1,0-52 0,-26-1-1,-53-25 1,-26-27 0,-53 0-1,-25 27 1,-27 25-1,-26 27 1,26 52 0,27 27-1,25 52 1,53 26 0,27-27-1,77 1 1,27-26-1,26-79 1,-26-27 0,-26-51 15,-53-27-15,-78 0-1,-52 1 1,-53 51-1,-26 27 1,26 78 0,26 1-1,105 78 1,79 0 0,104-53-1,-183-78 1</inkml:trace>
        </inkml:traceGroup>
      </inkml:traceGroup>
    </inkml:traceGroup>
  </inkml:traceGroup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8:54.087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82ECF25-9A40-49A3-ACFF-55171860EE6F}" emma:medium="tactile" emma:mode="ink">
          <msink:context xmlns:msink="http://schemas.microsoft.com/ink/2010/main" type="writingRegion" rotatedBoundingBox="3097,6055 19444,7678 18515,17033 2168,15410"/>
        </emma:interpretation>
      </emma:emma>
    </inkml:annotationXML>
    <inkml:traceGroup>
      <inkml:annotationXML>
        <emma:emma xmlns:emma="http://www.w3.org/2003/04/emma" version="1.0">
          <emma:interpretation id="{E75C24EB-38FF-4F67-9AFE-8685BCA39945}" emma:medium="tactile" emma:mode="ink">
            <msink:context xmlns:msink="http://schemas.microsoft.com/ink/2010/main" type="paragraph" rotatedBoundingBox="3097,6055 14332,7171 14164,8860 2929,774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135D925-028D-4C2D-A364-FE20F92A5B8A}" emma:medium="tactile" emma:mode="ink">
              <msink:context xmlns:msink="http://schemas.microsoft.com/ink/2010/main" type="line" rotatedBoundingBox="3097,6055 14332,7171 14164,8860 2929,7744"/>
            </emma:interpretation>
          </emma:emma>
        </inkml:annotationXML>
        <inkml:traceGroup>
          <inkml:annotationXML>
            <emma:emma xmlns:emma="http://www.w3.org/2003/04/emma" version="1.0">
              <emma:interpretation id="{7CA4CE44-0855-4DB0-98C6-B2E5CF724336}" emma:medium="tactile" emma:mode="ink">
                <msink:context xmlns:msink="http://schemas.microsoft.com/ink/2010/main" type="inkWord" rotatedBoundingBox="3045,6585 7115,6989 7000,8148 2929,7744"/>
              </emma:interpretation>
              <emma:one-of disjunction-type="recognition" id="oneOf0">
                <emma:interpretation id="interp0" emma:lang="it-IT" emma:confidence="0">
                  <emma:literal>1=0</emma:literal>
                </emma:interpretation>
                <emma:interpretation id="interp1" emma:lang="it-IT" emma:confidence="0">
                  <emma:literal>150</emma:literal>
                </emma:interpretation>
                <emma:interpretation id="interp2" emma:lang="it-IT" emma:confidence="0">
                  <emma:literal>4=0</emma:literal>
                </emma:interpretation>
                <emma:interpretation id="interp3" emma:lang="it-IT" emma:confidence="0">
                  <emma:literal>1=-0</emma:literal>
                </emma:interpretation>
                <emma:interpretation id="interp4" emma:lang="it-IT" emma:confidence="0">
                  <emma:literal>15=0</emma:literal>
                </emma:interpretation>
              </emma:one-of>
            </emma:emma>
          </inkml:annotationXML>
          <inkml:trace contextRef="#ctx0" brushRef="#br0">102 0 0,'-26'78'0,"0"158"16,-1-53-16,27 0 31,0-52-15,-26 0-1,26-52 1,26-53 0,-26-26-1,0-79 1,79-78 0,0-52-1,-1-53 1,27 105-1,0 26 1,-27 79 0,1 52-1,-1 78 1,-25 53 0,-1 78-1,-26-25 1,27-1-1,-53-52 1,26-26 15,-26-53-15,0-26 0,0-52-1,0-131 1,0 157-1</inkml:trace>
          <inkml:trace contextRef="#ctx0" brushRef="#br0" timeOffset="357.6983">1542 314 0,'53'26'16,"25"0"-16,210 26 0,-105-52 15,-25 0 1,-54 27-1,-51-27 1,-53 0 0,-79 26-1,-104 26 1,0-26 0,25 27-1,158-53 1</inkml:trace>
          <inkml:trace contextRef="#ctx0" brushRef="#br0" timeOffset="590.9798">1621 837 0,'157'27'15,"26"-27"-15,0 26 0,-52-26 31,-78 0-31,-27 0 16,-26 0 0,0 0-1,-26-79 1,26 79 15</inkml:trace>
          <inkml:trace contextRef="#ctx0" brushRef="#br0" timeOffset="1010.8865">2982 890 0,'158'157'16,"-54"-79"-16,1 1 31,26-27-15,26-78-1,0 0 1,0-79 0,-52-52-1,-53-26 1,-78-27-1,-52 53 1,-79 53 0,-53 51-1,27 106 1,26 25 0,78 79 15,131 79-16,106-53-15,-158-183 16</inkml:trace>
        </inkml:traceGroup>
        <inkml:traceGroup>
          <inkml:annotationXML>
            <emma:emma xmlns:emma="http://www.w3.org/2003/04/emma" version="1.0">
              <emma:interpretation id="{CF149342-EEF9-453B-A598-010E71892637}" emma:medium="tactile" emma:mode="ink">
                <msink:context xmlns:msink="http://schemas.microsoft.com/ink/2010/main" type="inkWord" rotatedBoundingBox="10622,6802 14332,7171 14166,8850 10455,8481"/>
              </emma:interpretation>
              <emma:one-of disjunction-type="recognition" id="oneOf1">
                <emma:interpretation id="interp5" emma:lang="it-IT" emma:confidence="0">
                  <emma:literal>nn</emma:literal>
                </emma:interpretation>
                <emma:interpretation id="interp6" emma:lang="it-IT" emma:confidence="0">
                  <emma:literal>in h</emma:literal>
                </emma:interpretation>
                <emma:interpretation id="interp7" emma:lang="it-IT" emma:confidence="0">
                  <emma:literal>n. h</emma:literal>
                </emma:interpretation>
                <emma:interpretation id="interp8" emma:lang="it-IT" emma:confidence="0">
                  <emma:literal>in. h</emma:literal>
                </emma:interpretation>
                <emma:interpretation id="interp9" emma:lang="it-IT" emma:confidence="0">
                  <emma:literal>si h</emma:literal>
                </emma:interpretation>
              </emma:one-of>
            </emma:emma>
          </inkml:annotationXML>
          <inkml:trace contextRef="#ctx0" brushRef="#br1" timeOffset="16780.7147">7591 811 0,'26'0'0,"-26"53"15,0 51-15,0 27 0,0 26 16,-26 1-1,26-28 1,26-25 0,-26-26-1,0-53 1,0-26 15,0-26-15,0-105-1,26 0 1,53-52 0,0 25-1,51 28 1,1 25 0,27 26-1,-28 53 1,1 52-1,-52 53 1,-27 78 0,1 0-1,-53 26 1,0 1 0,0-53-1,0-27 1,0-77-1,0-1 1,0-52 0,-27-1-1,1-51 17,52-1-17,-26 79-15</inkml:trace>
          <inkml:trace contextRef="#ctx0" brushRef="#br1" timeOffset="15785.3803">7643 837 0,'0'0'0</inkml:trace>
          <inkml:trace contextRef="#ctx0" brushRef="#br1" timeOffset="17325.0382">9057 1440 0,'27'26'16,"77"-26"-16,53 0 0,-26 0 16,27 0-1,-80 0 1,-26 26-1,-25-26 1,-27 0 0,0 0-1,-27 26 1,27-52 0,0 0-1,27-26 1,-27 52-1</inkml:trace>
          <inkml:trace contextRef="#ctx0" brushRef="#br1" timeOffset="18213.4517">10262 366 0,'79'0'0,"-79"105"15,0 26-15,0 104 0,-27 27 16,27-26 0,27-27-1,-27-51 17,26-27-17,-26-53 1,0-52 15,26-26-31,0-78 16,26-27 15,27-26-15,26 26-1,0 27 1,25 52-1,-25 26 17,-26 26-32,-1 78 15,-25 27 1,-27 27 0,-52-28-1,26-25 1,0-26-1,0-79 1,0-79 15,0 79-31</inkml:trace>
        </inkml:traceGroup>
      </inkml:traceGroup>
    </inkml:traceGroup>
    <inkml:traceGroup>
      <inkml:annotationXML>
        <emma:emma xmlns:emma="http://www.w3.org/2003/04/emma" version="1.0">
          <emma:interpretation id="{51D24618-AEFB-441C-8433-D06026A874A8}" emma:medium="tactile" emma:mode="ink">
            <msink:context xmlns:msink="http://schemas.microsoft.com/ink/2010/main" type="paragraph" rotatedBoundingBox="2550,11097 18799,8781 19241,11885 2993,1420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092DC5E-CAE5-40FF-B01F-79E9CACA89E6}" emma:medium="tactile" emma:mode="ink">
              <msink:context xmlns:msink="http://schemas.microsoft.com/ink/2010/main" type="line" rotatedBoundingBox="2550,11097 18799,8781 19241,11885 2993,14201"/>
            </emma:interpretation>
          </emma:emma>
        </inkml:annotationXML>
        <inkml:traceGroup>
          <inkml:annotationXML>
            <emma:emma xmlns:emma="http://www.w3.org/2003/04/emma" version="1.0">
              <emma:interpretation id="{246A2A1F-AE37-4EEE-8F7D-AB6AB57DDA4D}" emma:medium="tactile" emma:mode="ink">
                <msink:context xmlns:msink="http://schemas.microsoft.com/ink/2010/main" type="inkWord" rotatedBoundingBox="2572,11249 7627,10529 8048,13480 2993,14201"/>
              </emma:interpretation>
              <emma:one-of disjunction-type="recognition" id="oneOf2">
                <emma:interpretation id="interp10" emma:lang="it-IT" emma:confidence="0">
                  <emma:literal>Sua</emma:literal>
                </emma:interpretation>
                <emma:interpretation id="interp11" emma:lang="it-IT" emma:confidence="0">
                  <emma:literal>sua</emma:literal>
                </emma:interpretation>
                <emma:interpretation id="interp12" emma:lang="it-IT" emma:confidence="0">
                  <emma:literal>Sne</emma:literal>
                </emma:interpretation>
                <emma:interpretation id="interp13" emma:lang="it-IT" emma:confidence="0">
                  <emma:literal>Sue</emma:literal>
                </emma:interpretation>
                <emma:interpretation id="interp14" emma:lang="it-IT" emma:confidence="0">
                  <emma:literal>sue</emma:literal>
                </emma:interpretation>
              </emma:one-of>
            </emma:emma>
          </inkml:annotationXML>
          <inkml:trace contextRef="#ctx0" brushRef="#br1" timeOffset="26051.7094">1385 4320 0,'-183'0'0,"26"79"0,-53 52 16,27 26 0,26 52-1,26 27 1,131 26-1,78-27 1,80 27 0,103-26-1,1 0 1,-26-53 0,-105-26-1,-131-26 1,-157-52-1,-184-1 1,-51-78 0,25-26-1,157-26 1,132 25 0,104-51-1,236-53 1,157 0 15,26 26-15,-157 27-1,-288 78-15</inkml:trace>
          <inkml:trace contextRef="#ctx0" brushRef="#br1" timeOffset="26658.2413">2118 6258 0,'79'183'0,"-105"0"16,-27 27 0,27-27-1,26-52 1,0-78-1,26-53 1,27-53 0,78-130-1,-1-79 1,28 53 0,-27 78 15,-53 78-16,-26 53 1,-25 53 0,-1 130-1,-52 0 1,52-26 0,-26-26-1,26-78 1,26-80-1,53-156 1,-105 183 0</inkml:trace>
          <inkml:trace contextRef="#ctx0" brushRef="#br1" timeOffset="27124.8043">3847 5577 0,'209'-26'16,"315"52"-16,-315-26 15,-78 26 1,-131-26 0,-78 0-1,-184 26 17,-26 27-32,0 25 15,104 53 1,106 53 15,130-27-15,53-105-1,183 27 1,0-53 0,-26-52-1,-105-79 1,-157 105-1</inkml:trace>
        </inkml:traceGroup>
        <inkml:traceGroup>
          <inkml:annotationXML>
            <emma:emma xmlns:emma="http://www.w3.org/2003/04/emma" version="1.0">
              <emma:interpretation id="{71B235CE-5856-4473-9D72-23DC2DCD8772}" emma:medium="tactile" emma:mode="ink">
                <msink:context xmlns:msink="http://schemas.microsoft.com/ink/2010/main" type="inkWord" rotatedBoundingBox="10271,9996 11217,9861 11495,11809 10549,11943"/>
              </emma:interpretation>
              <emma:one-of disjunction-type="recognition" id="oneOf3">
                <emma:interpretation id="interp15" emma:lang="it-IT" emma:confidence="0">
                  <emma:literal>y</emma:literal>
                </emma:interpretation>
                <emma:interpretation id="interp16" emma:lang="it-IT" emma:confidence="0">
                  <emma:literal>1</emma:literal>
                </emma:interpretation>
                <emma:interpretation id="interp17" emma:lang="it-IT" emma:confidence="0">
                  <emma:literal>I</emma:literal>
                </emma:interpretation>
                <emma:interpretation id="interp18" emma:lang="it-IT" emma:confidence="0">
                  <emma:literal>h</emma:literal>
                </emma:interpretation>
                <emma:interpretation id="interp19" emma:lang="it-IT" emma:confidence="0">
                  <emma:literal>Y</emma:literal>
                </emma:interpretation>
              </emma:one-of>
            </emma:emma>
          </inkml:annotationXML>
          <inkml:trace contextRef="#ctx0" brushRef="#br1" timeOffset="29039.6561">7539 4058 0,'52'53'0,"-26"-53"15,53-27-15,52-103 0,0-54 0,0 1 16,-27 26 0,-51 26-1,-53 26 1,-26 79-1,-1 26 1,1 79 15,26 104-15,0 52 0,0 54-1,0-28 1,-26 27-1,-26-78 1,-27-79 0,-78-53-1,0-78 1,52-26 0,53 26-1,52 0 1,131 0-1,104 53 1,27-1 0,-52 0-1,-79-25 1,-105-1 0,-52-52-1,-79-27 1,26-52 15,105 1-15,-26 104-16</inkml:trace>
        </inkml:traceGroup>
        <inkml:traceGroup>
          <inkml:annotationXML>
            <emma:emma xmlns:emma="http://www.w3.org/2003/04/emma" version="1.0">
              <emma:interpretation id="{B09C8DF2-9C44-4FDB-982B-7EEE0F96FD0D}" emma:medium="tactile" emma:mode="ink">
                <msink:context xmlns:msink="http://schemas.microsoft.com/ink/2010/main" type="inkWord" rotatedBoundingBox="13922,10623 18959,9905 19228,11796 14191,12514">
                  <msink:destinationLink direction="with" ref="{2D1652D7-7D4D-4323-B3AE-89A6A61E8A21}"/>
                </msink:context>
              </emma:interpretation>
              <emma:one-of disjunction-type="recognition" id="oneOf4">
                <emma:interpretation id="interp20" emma:lang="it-IT" emma:confidence="0">
                  <emma:literal>neo</emma:literal>
                </emma:interpretation>
                <emma:interpretation id="interp21" emma:lang="it-IT" emma:confidence="0">
                  <emma:literal>no</emma:literal>
                </emma:interpretation>
                <emma:interpretation id="interp22" emma:lang="it-IT" emma:confidence="0">
                  <emma:literal>no'</emma:literal>
                </emma:interpretation>
                <emma:interpretation id="interp23" emma:lang="it-IT" emma:confidence="0">
                  <emma:literal>via</emma:literal>
                </emma:interpretation>
                <emma:interpretation id="interp24" emma:lang="it-IT" emma:confidence="0">
                  <emma:literal>viso</emma:literal>
                </emma:interpretation>
              </emma:one-of>
            </emma:emma>
          </inkml:annotationXML>
          <inkml:trace contextRef="#ctx0" brushRef="#br1" timeOffset="31885.6904">11100 3901 0,'0'79'0,"0"78"0,-26 52 16,0-25 0,52-1-1,0-78 1,0-53 0,-26-52-1,26-26 1,27-79-1,25-52 1,1-52 0,26 78-1,52 26 1,0 79 0,0 52 15,-26 52-16,-53 80 1,-51 25 0,-54 26-1,27-25 1,27-53 0,-27-79-1,26-52 1,78-157-1,-25-27 1,-79 184 0</inkml:trace>
          <inkml:trace contextRef="#ctx0" brushRef="#br1" timeOffset="32632.1912">12854 4373 0,'184'26'0,"-27"26"0,0-26 16,-26-26-1,-53 26 1,-78-26-1,-78 27 1,-79-27 0,-27 52-1,-25 27 1,78 78 0,131-131-1,52 26 1,79 1 15,79-1-31,25-26 31,-77-26-15,-54 0 0,-104 0-1,0 0 1,0 53-1,53-1 1,51 26 0,80 1-1,78-27 1,-27-52 0,-25-52-1,-53-53 1,-105-52-1,-78-26 1,-105 0 0,-105 104-1,-25 79 1,51 79 0,105 104-1,105 79 1,157 26 15,-157-288-31</inkml:trace>
          <inkml:trace contextRef="#ctx0" brushRef="#br1" timeOffset="50642.493">15211 3456 0,'-52'157'0,"-79"0"16,26 0-1,0-52 1,79-53 0,26-25-1,79-1 1,104 0-1,105 26 1,26-25 0,-26-1-1,-131-26 1,-104 26 0,-79-26-1,-132-52 1,158 52-1</inkml:trace>
        </inkml:traceGroup>
      </inkml:traceGroup>
    </inkml:traceGroup>
    <inkml:traceGroup>
      <inkml:annotationXML>
        <emma:emma xmlns:emma="http://www.w3.org/2003/04/emma" version="1.0">
          <emma:interpretation id="{5556A271-FDAD-464D-96D5-DB2337D51E1F}" emma:medium="tactile" emma:mode="ink">
            <msink:context xmlns:msink="http://schemas.microsoft.com/ink/2010/main" type="paragraph" rotatedBoundingBox="10801,14460 18318,15385 18100,17154 10583,1622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B12E52F2-E4F0-4092-92D7-699625120B94}" emma:medium="tactile" emma:mode="ink">
              <msink:context xmlns:msink="http://schemas.microsoft.com/ink/2010/main" type="inkBullet" rotatedBoundingBox="10793,14520 12044,14674 11834,16383 10583,16229"/>
            </emma:interpretation>
            <emma:one-of disjunction-type="recognition" id="oneOf5">
              <emma:interpretation id="interp25" emma:lang="it-IT" emma:confidence="0">
                <emma:literal>o</emma:literal>
              </emma:interpretation>
              <emma:interpretation id="interp26" emma:lang="it-IT" emma:confidence="0">
                <emma:literal>0</emma:literal>
              </emma:interpretation>
              <emma:interpretation id="interp27" emma:lang="it-IT" emma:confidence="0">
                <emma:literal>O</emma:literal>
              </emma:interpretation>
              <emma:interpretation id="interp28" emma:lang="it-IT" emma:confidence="0">
                <emma:literal>°</emma:literal>
              </emma:interpretation>
              <emma:interpretation id="interp29" emma:lang="it-IT" emma:confidence="0">
                <emma:literal>.</emma:literal>
              </emma:interpretation>
            </emma:one-of>
          </emma:emma>
        </inkml:annotationXML>
        <inkml:trace contextRef="#ctx0" brushRef="#br1" timeOffset="33594.4769">8350 7881 0,'-104'79'0,"-80"52"0,1 105 16,52 52 0,79 26 15,130-26-16,184 0 1,0-183 0,0-132-1,-26-182 1,-79-131 0,-131-53-1,-157 79 1,-79 52-1,-25 157 1,-1 105 0,53 157-1,130 79 1,158 26 15,157-79-15,-262-183-16</inkml:trace>
      </inkml:traceGroup>
      <inkml:traceGroup>
        <inkml:annotationXML>
          <emma:emma xmlns:emma="http://www.w3.org/2003/04/emma" version="1.0">
            <emma:interpretation id="{10B14540-DED9-4658-A41E-DC16D2393F82}" emma:medium="tactile" emma:mode="ink">
              <msink:context xmlns:msink="http://schemas.microsoft.com/ink/2010/main" type="line" rotatedBoundingBox="14013,14855 18318,15385 18143,16809 13837,16279"/>
            </emma:interpretation>
          </emma:emma>
        </inkml:annotationXML>
        <inkml:traceGroup>
          <inkml:annotationXML>
            <emma:emma xmlns:emma="http://www.w3.org/2003/04/emma" version="1.0">
              <emma:interpretation id="{BAF28273-BFDF-42DC-94CC-CF3B777965C1}" emma:medium="tactile" emma:mode="ink">
                <msink:context xmlns:msink="http://schemas.microsoft.com/ink/2010/main" type="inkWord" rotatedBoundingBox="13982,15107 15073,15242 14934,16372 13843,16238"/>
              </emma:interpretation>
              <emma:one-of disjunction-type="recognition" id="oneOf6">
                <emma:interpretation id="interp30" emma:lang="it-IT" emma:confidence="0">
                  <emma:literal>va</emma:literal>
                </emma:interpretation>
                <emma:interpretation id="interp31" emma:lang="it-IT" emma:confidence="0">
                  <emma:literal>Ma</emma:literal>
                </emma:interpretation>
                <emma:interpretation id="interp32" emma:lang="it-IT" emma:confidence="0">
                  <emma:literal>Fa</emma:literal>
                </emma:interpretation>
                <emma:interpretation id="interp33" emma:lang="it-IT" emma:confidence="0">
                  <emma:literal>vi</emma:literal>
                </emma:interpretation>
                <emma:interpretation id="interp34" emma:lang="it-IT" emma:confidence="0">
                  <emma:literal>li</emma:literal>
                </emma:interpretation>
              </emma:one-of>
            </emma:emma>
          </inkml:annotationXML>
          <inkml:trace contextRef="#ctx0" brushRef="#br1" timeOffset="35040.8222">11021 8405 0,'27'367'0,"-80"-158"16,53 1-1,0-27 1,26-104 0,1-53-1,25-52 1,26-105-1,53-105 1,-26 26 0,0 79-1,-27 79 1,-25 52 0,-53 0-1,26 79 1,-26-1-1,0 1 1,0-27 0,26-26-1,-26-26 1,0 0 15,0 0-15,26 0-1,-26 0 1,0 0 0,0 0-1,0 0 1,0 0 0,0 0-1,0 0 1,0 0-1,0 0 1,0 0 0,0 0-1,0 0 1,0 0 0,0 0-1,0-26 1,-26 0-1,0-26 1,-26-1 15,-1 1-15,27 26 0,-26 26-1,26 26 1,26-52-1,26 26 1,0-27 0,0 27-1,0-26 1,-26 52 0,0-26-1,0 27 1,0-1-1,0-26 1,0 26 0,0-26-1,0 0 1,0 0 15,0 26-31,26 27 31,-26 25-15,0 27 0,27 0-1,-1 26 1,26 0 0,-52-53-1,0 1 1,0-53-1,0-26 1,26-26 0,79-105-1,78-26 1,-183 157 0</inkml:trace>
        </inkml:traceGroup>
        <inkml:traceGroup>
          <inkml:annotationXML>
            <emma:emma xmlns:emma="http://www.w3.org/2003/04/emma" version="1.0">
              <emma:interpretation id="{04B13475-9540-4131-9F80-29D9D2383376}" emma:medium="tactile" emma:mode="ink">
                <msink:context xmlns:msink="http://schemas.microsoft.com/ink/2010/main" type="inkWord" rotatedBoundingBox="15794,15074 18318,15385 18143,16809 15619,16498"/>
              </emma:interpretation>
              <emma:one-of disjunction-type="recognition" id="oneOf7">
                <emma:interpretation id="interp35" emma:lang="it-IT" emma:confidence="0">
                  <emma:literal>Eo</emma:literal>
                </emma:interpretation>
                <emma:interpretation id="interp36" emma:lang="it-IT" emma:confidence="0">
                  <emma:literal>EO</emma:literal>
                </emma:interpretation>
                <emma:interpretation id="interp37" emma:lang="it-IT" emma:confidence="0">
                  <emma:literal>Atto</emma:literal>
                </emma:interpretation>
                <emma:interpretation id="interp38" emma:lang="it-IT" emma:confidence="0">
                  <emma:literal>etto</emma:literal>
                </emma:interpretation>
                <emma:interpretation id="interp39" emma:lang="it-IT" emma:confidence="0">
                  <emma:literal>E0</emma:literal>
                </emma:interpretation>
              </emma:one-of>
            </emma:emma>
          </inkml:annotationXML>
          <inkml:trace contextRef="#ctx0" brushRef="#br1" timeOffset="35476.281">13300 8745 0,'0'27'0,"-27"-27"0,-25 26 15,52 0-15,52-26 0,1 0 0,25-26 16,27 26-16,26 26 0,26 0 0,26 0 16,-78 27-16,-53-27 15,-52-26 1,-78-26-1,78 26 1</inkml:trace>
          <inkml:trace contextRef="#ctx0" brushRef="#br1" timeOffset="35694.0104">12723 9269 0,'210'105'0,"26"-26"15,-1-27-15,-25-26 16,-53-78 15,-105-79-15,-52 131-16</inkml:trace>
          <inkml:trace contextRef="#ctx0" brushRef="#br1" timeOffset="35989.5003">13745 8484 0,'0'235'16,"-79"-51"-16,-52 51 16,-26 27-1,52-52 1,79-53 0,105-53 15,78-104-16,52-78 1,-209 78 0</inkml:trace>
          <inkml:trace contextRef="#ctx0" brushRef="#br1" timeOffset="36331.6465">14137 9583 0,'79'105'0,"0"0"0,25 0 16,80-1-1,-1-51 1,26-79 0,-52-105-1,-52-105 1,-131-52-1,-105 52 1,-52 53 0,-53 104-1,27 132 1,78 130 15,78 79-15,106 105-1,-53-367-15</inkml:trace>
        </inkml:traceGroup>
      </inkml:traceGroup>
    </inkml:traceGroup>
  </inkml:traceGroup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9:01.72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7337783-FAFB-4223-80E2-688AB059A27C}" emma:medium="tactile" emma:mode="ink">
          <msink:context xmlns:msink="http://schemas.microsoft.com/ink/2010/main" type="inkDrawing" rotatedBoundingBox="12200,5340 12239,2355 12344,2357 12304,5342" semanticType="callout" shapeName="Other">
            <msink:sourceLink direction="with" ref="{1B1C248A-B424-4E40-A5A6-88EAC6146710}"/>
            <msink:sourceLink direction="with" ref="{AC16EDE9-06B0-4E0D-A783-2D04D22FEFF6}"/>
          </msink:context>
        </emma:interpretation>
      </emma:emma>
    </inkml:annotationXML>
    <inkml:trace contextRef="#ctx0" brushRef="#br0">9293-4347 0,'26'52'0,"0"53"0,-26 78 16,0 27-1,0 51 1,0 80 0,-52-27-1,52 0 1,0-26 0,26-26-1,-52-52 1,52-53-1,-26-26 1,26-53 0,-52-25-1,26-27 1,0-26 0,0 0-1,-26 0 1,0 0-1,0-53 1,26-25 15,0 78-31</inkml:trace>
  </inkml:traceGroup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9:22.27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C2F751B-1663-4BEC-805E-F0389E62BE64}" emma:medium="tactile" emma:mode="ink">
          <msink:context xmlns:msink="http://schemas.microsoft.com/ink/2010/main" type="inkDrawing" rotatedBoundingBox="8413,17354 8477,9627 9452,9635 9388,17362" semanticType="verticalRange" shapeName="Other">
            <msink:sourceLink direction="with" ref="{9277BE5C-223B-466E-86B5-BACC197F5148}"/>
            <msink:sourceLink direction="with" ref="{D2DE449D-BF79-41CB-A737-D0B696897C89}"/>
          </msink:context>
        </emma:interpretation>
      </emma:emma>
    </inkml:annotationXML>
    <inkml:trace contextRef="#ctx0" brushRef="#br0">1025 37 0,'-52'-53'16,"-53"53"-16,-26 26 0,26 53 15,1-27 1,-1 79 0,79-52-1,0-27 1,26 27 0,26-27-1,0-26 1,-26 27-1,26-27 1,-26 0 15,26 26-31,27 1 16,25 52 0,1 26 15,26-1-31,-27 28 15,-52-1 17,-78 0-32,-79-26 31,-78 26-15,-27 0-1,53 0 1,130 53-1,53-27 1,157 26 15,53 53-31,-27 26 16,-104 0 0,-106 0-1,-77 27 1,-53 25-1,78 79 1,79 26 0,79 26-1,25 27 1,-25-53 0,-27-78-1,-26-79 1,-26-157-1,0-79 17,131-209-17,-131 157 1</inkml:trace>
  </inkml:traceGroup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9:36.65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26DCB68-96A9-4B46-8BB1-8E1CBF2110F6}" emma:medium="tactile" emma:mode="ink">
          <msink:context xmlns:msink="http://schemas.microsoft.com/ink/2010/main" type="writingRegion" rotatedBoundingBox="21490,1395 29441,3512 28385,7477 20434,5360">
            <msink:destinationLink direction="with" ref="{E5CC8A94-30D7-4E15-83A7-9EF0C4CE48BC}"/>
          </msink:context>
        </emma:interpretation>
      </emma:emma>
    </inkml:annotationXML>
    <inkml:traceGroup>
      <inkml:annotationXML>
        <emma:emma xmlns:emma="http://www.w3.org/2003/04/emma" version="1.0">
          <emma:interpretation id="{ABFA2F4A-9D32-4488-85D4-39AC0B0A46A4}" emma:medium="tactile" emma:mode="ink">
            <msink:context xmlns:msink="http://schemas.microsoft.com/ink/2010/main" type="paragraph" rotatedBoundingBox="21490,1395 29441,3512 28385,7477 20434,536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6E32C92-5543-49E5-815B-183ED5F907D2}" emma:medium="tactile" emma:mode="ink">
              <msink:context xmlns:msink="http://schemas.microsoft.com/ink/2010/main" type="line" rotatedBoundingBox="21490,1395 29441,3512 28385,7477 20434,5360"/>
            </emma:interpretation>
          </emma:emma>
        </inkml:annotationXML>
        <inkml:traceGroup>
          <inkml:annotationXML>
            <emma:emma xmlns:emma="http://www.w3.org/2003/04/emma" version="1.0">
              <emma:interpretation id="{1FAA7715-D65F-48FE-BD7B-FCC94FED739E}" emma:medium="tactile" emma:mode="ink">
                <msink:context xmlns:msink="http://schemas.microsoft.com/ink/2010/main" type="inkWord" rotatedBoundingBox="21490,1395 29441,3512 28385,7477 20434,5360"/>
              </emma:interpretation>
              <emma:one-of disjunction-type="recognition" id="oneOf0">
                <emma:interpretation id="interp0" emma:lang="it-IT" emma:confidence="0">
                  <emma:literal>Sn-h</emma:literal>
                </emma:interpretation>
                <emma:interpretation id="interp1" emma:lang="it-IT" emma:confidence="0">
                  <emma:literal>Sn -h</emma:literal>
                </emma:interpretation>
                <emma:interpretation id="interp2" emma:lang="it-IT" emma:confidence="0">
                  <emma:literal>Sn. h</emma:literal>
                </emma:interpretation>
                <emma:interpretation id="interp3" emma:lang="it-IT" emma:confidence="0">
                  <emma:literal>Sn-tr</emma:literal>
                </emma:interpretation>
                <emma:interpretation id="interp4" emma:lang="it-IT" emma:confidence="0">
                  <emma:literal>Sn-ts</emma:literal>
                </emma:interpretation>
              </emma:one-of>
            </emma:emma>
          </inkml:annotationXML>
          <inkml:trace contextRef="#ctx0" brushRef="#br0">2016 0 0,'0'-53'0,"-78"106"0,-27-27 15,-52 26-15,-27 79 0,-77 26 16,-54 53 0,27 26 15,26 25-31,105 1 15,105 0 1,104-26 0,79-1-1,105-25 17,52 26-32,26-27 15,-26 53 16,-105-26-15,-130-27 0,-106-26-1,-104-78 1,-78-26 0,-80-53-1,1-78 1,-26-1-1,130-25 1,106-1 0,130 0-1,131-25 1,131-1 15,26 0-31,-26 27 31,-157-27-31,-131 105 16</inkml:trace>
          <inkml:trace contextRef="#ctx0" brushRef="#br0" timeOffset="980.7537">2199 3168 0,'27'53'16,"-54"78"-16,27 78 0,0 1 15,-26-53 1,26 0 0,0-52-1,26-53 1,-26-52 15,0 0-15,53-79-1,-1-104 1,53-26 0,0 25-1,26 27 16,-1 52-15,1 53 0,0 78-1,0 53 1,-26 104 0,-26 27-1,-53-27 1,26 0-1,-52-52 1,0-52 0,0-53-1,0-26 1,0-79 0,105-52 15,-105 131-16</inkml:trace>
          <inkml:trace contextRef="#ctx0" brushRef="#br0" timeOffset="1416.2125">4425 3823 0,'79'0'15,"52"0"-15,52 0 0,0 0 16,-26 0 0,-26 26-1,-78-26 1,-53 0 0,0 0-1,0-26 1,-79-26 15,79 52-15</inkml:trace>
          <inkml:trace contextRef="#ctx0" brushRef="#br0" timeOffset="2084.9528">6782 2147 0,'26'105'16,"-78"261"-16,25-25 16,1-1-1,52 1 1,-26-27-1,-26-52 1,26-79 0,0-78-1,0-105 1,0 0 0,53-105-1,51-131 1,1 27-1,26 78 1,26 26 0,0 79-1,0 52 1,-26 105 0,-52 52 15,-27 27-16,-52-1-15,0-52 16,-26-52 0,26-26 15,-26-53-15,26-78-1,0 52-15</inkml:trace>
        </inkml:traceGroup>
      </inkml:traceGroup>
    </inkml:traceGroup>
  </inkml:traceGroup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9:43.00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5CC8A94-30D7-4E15-83A7-9EF0C4CE48BC}" emma:medium="tactile" emma:mode="ink">
          <msink:context xmlns:msink="http://schemas.microsoft.com/ink/2010/main" type="inkDrawing" rotatedBoundingBox="22166,3057 29600,3016 29629,8281 22195,8323" hotPoints="29578,5885 25629,8161 22173,5190 26122,2913" semanticType="enclosure" shapeName="Ellipse">
            <msink:sourceLink direction="with" ref="{526DCB68-96A9-4B46-8BB1-8E1CBF2110F6}"/>
            <msink:destinationLink direction="with" ref="{2D1652D7-7D4D-4323-B3AE-89A6A61E8A21}"/>
          </msink:context>
        </emma:interpretation>
      </emma:emma>
    </inkml:annotationXML>
    <inkml:trace contextRef="#ctx0" brushRef="#br0">5999 603 0,'-52'-79'15,"-132"1"-15,1-1 0,-53 1 16,-26-1-1,-52 27 17,-26-27-17,-53 27 1,0 26 0,-26 52-1,-52 0 16,0 52-15,-1 53 0,27 53-1,52 25 1,105 53 0,26 0-1,53 52 1,78 0-1,52 53 1,106 0 0,25-1-1,105-25 1,26-1 0,105 0-1,53-52 1,78-26 15,52-26-15,53-27-1,52-51 1,26-28 0,-52-77-1,0-106 1,-79-25-1,1-27 1,-27-104 0,-26-27-1,-105-78 1,-78-53 0,-53-26 15,-78-26-31,-53-26 15,-130 26 17,-53 0-17,-105 27 1,-104-1 0,-53 79-1,-131 104 1,-78 105-1,602 105 1</inkml:trace>
  </inkml:traceGroup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59:44.38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D1652D7-7D4D-4323-B3AE-89A6A61E8A21}" emma:medium="tactile" emma:mode="ink">
          <msink:context xmlns:msink="http://schemas.microsoft.com/ink/2010/main" type="inkDrawing" rotatedBoundingBox="18603,10408 23033,8375 23108,8539 18679,10571" semanticType="callout" shapeName="Other">
            <msink:sourceLink direction="with" ref="{E5CC8A94-30D7-4E15-83A7-9EF0C4CE48BC}"/>
            <msink:sourceLink direction="with" ref="{B09C8DF2-9C44-4FDB-982B-7EEE0F96FD0D}"/>
          </msink:context>
        </emma:interpretation>
      </emma:emma>
    </inkml:annotationXML>
    <inkml:trace contextRef="#ctx0" brushRef="#br0">4373 0 0,'-26'-26'0,"-27"26"0,-78 26 0,-78 79 16,-53 78-16,-78 1 16,-27-1-1,-78 0 1,-53 27 0,-51-1-1,25 27 1,105-27-1,78-52 1,158-26 0,105-78-1,78-53 1,0 0 15,52 0-15,-26-105-1,-26 0 1,0 105 0</inkml:trace>
  </inkml:traceGroup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0:06.37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9869997-CD4D-4BEA-AD5B-D1A5E7E06E5C}" emma:medium="tactile" emma:mode="ink">
          <msink:context xmlns:msink="http://schemas.microsoft.com/ink/2010/main" type="inkDrawing" rotatedBoundingBox="1159,5660 12912,6031 12903,6313 1150,5942" shapeName="Other">
            <msink:destinationLink direction="from" ref="{FCF2EA55-C664-46B7-8930-F3D6F6E6A080}"/>
          </msink:context>
        </emma:interpretation>
      </emma:emma>
    </inkml:annotationXML>
    <inkml:trace contextRef="#ctx0" brushRef="#br0">0 228 0,'0'-26'0,"53"-26"0,130-1 0,53 1 16,52 26 0,52 52-1,27-79 1,78 80-1,79-1 1,26 0 0,130 0-1,1 0 1,26 1 0,26-27-1,1 26 1,-27-26-1,0 26 1,-79 0 0,-52 27-1,-26-1 1,-79 0 15,-52-26-31,-52 1 16,-53-27 15,-104 0-15,-53 0-1,-52 0 1,-79 0 0,-52 0-1,-105 0 1,131 0-1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0:38:03.38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C5D57FA-F366-4628-AC8B-837138778044}" emma:medium="tactile" emma:mode="ink">
          <msink:context xmlns:msink="http://schemas.microsoft.com/ink/2010/main" type="inkDrawing" rotatedBoundingBox="6509,1954 6588,5307 5771,5326 5692,1973" semanticType="callout" shapeName="Other">
            <msink:sourceLink direction="to" ref="{8FFF332E-8C36-4416-872E-B314EF1E4595}"/>
            <msink:sourceLink direction="to" ref="{CCF02621-C12B-436F-A88C-49C2B6D60964}"/>
          </msink:context>
        </emma:interpretation>
      </emma:emma>
    </inkml:annotationXML>
    <inkml:trace contextRef="#ctx0" brushRef="#br0">340 209 0,'-26'-26'16,"0"79"-16,-26-1 0,-27 53 0,0 26 16,27-53-16,0-25 31,52-53-15,26 0-1,26-79 1,27-52-1,-1-26 1,27 0 0,-52 78-1,-1 27 1,-26 52 0,0 26-1,27 53 1,25 25-1,1 1 1,-27-26 0,-26-1-1,0-52 1,-78 27 0,-26-132-1,78 79 1</inkml:trace>
    <inkml:trace contextRef="#ctx0" brushRef="#br0" timeOffset="-748.3152">367 105 0,'-27'-53'0,"54"106"0,-27 51 16,0 27-16,0 26 0,-27 27 15,27 25 1,-26 1 0,52 25-1,-26 1 1,27 0 0,-27-27-1,0-25 1,-27-27-1,27 0 1,27-26 0,-1-27-1,0-25 17,-26-53-32,0-26 31,0 0-16,-52-52 1,-27-1 0,-26-25-1,27 25 1,25 27 0,27 26-1,26 0 1,0 79-1,52 26 1,1 26 15,-1-1-31,53 1 32,-53-52-32,27-1 15,-27-51 16,1-27-15,-1-27 0,27-77-16,-1-80 31,1 27-15,-53 26-1,-26 27 1,0 104-1</inkml:trace>
  </inkml:traceGroup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0:07.02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96C43CE-1411-4466-8103-53807EDFFAE0}" emma:medium="tactile" emma:mode="ink">
          <msink:context xmlns:msink="http://schemas.microsoft.com/ink/2010/main" type="inkDrawing" rotatedBoundingBox="9419,2250 9427,5680 9303,5681 9295,2251" shapeName="Other">
            <msink:destinationLink direction="with" ref="{87ECE752-8D45-4631-9F29-0299E66B6BF3}"/>
          </msink:context>
        </emma:interpretation>
      </emma:emma>
    </inkml:annotationXML>
    <inkml:trace contextRef="#ctx0" brushRef="#br0">0 0 0,'79'79'0,"-79"130"16,0 105-1,0 27 1,0 25 0,26 1-16,-26 26 15,0-1 16,-26 1-15,0-105 0,26-104-1,0-106 1,0-52 0,0-104-1,52-184 1,-26-52-1,-26 314 1</inkml:trace>
  </inkml:traceGroup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0:13.48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CF2EA55-C664-46B7-8930-F3D6F6E6A080}" emma:medium="tactile" emma:mode="ink">
          <msink:context xmlns:msink="http://schemas.microsoft.com/ink/2010/main" type="inkDrawing" rotatedBoundingBox="13423,3978 15733,4082 15707,4663 13397,4559" semanticType="callout" shapeName="Other">
            <msink:sourceLink direction="from" ref="{C9869997-CD4D-4BEA-AD5B-D1A5E7E06E5C}"/>
            <msink:sourceLink direction="to" ref="{F15F41F3-3D78-4E62-99AE-FBC91AA90DBF}"/>
          </msink:context>
        </emma:interpretation>
      </emma:emma>
    </inkml:annotationXML>
    <inkml:trace contextRef="#ctx0" brushRef="#br0">4373 2383 0,'79'-26'0,"130"26"0,53 0 16,79 0-1,25 0 1,-25-26 0,-80-1-1,-77 27 1,-106-26 0,-78 26-1,-52-26 1,-79-26-1,0-1 1,53 1 0,78 26-1,0 26 1,52 0 15,26 78-15,80 53-1,-28-26 1,-25-26 0,-52-27-1,-53 0 1,0-26 0,-27 1-1,-25 25 1,78-183-1,-26 131 1</inkml:trace>
  </inkml:traceGroup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0:14.14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E069316-1CA0-4FEA-9DAC-27EF0A0116B7}" emma:medium="tactile" emma:mode="ink">
          <msink:context xmlns:msink="http://schemas.microsoft.com/ink/2010/main" type="inkDrawing" rotatedBoundingBox="16758,1858 22786,5235 20889,8621 14860,5244" semanticType="callout" shapeName="Other">
            <msink:sourceLink direction="with" ref="{8F8401BB-E8BB-467F-A8AD-893C199E4309}"/>
            <msink:sourceLink direction="with" ref="{F15F41F3-3D78-4E62-99AE-FBC91AA90DBF}"/>
          </msink:context>
        </emma:interpretation>
      </emma:emma>
    </inkml:annotationXML>
    <inkml:trace contextRef="#ctx0" brushRef="#br0">293 0 0,'0'-26'0,"26"157"0,-78 157 16,-27 131-16,1 79 15,25-1 1,53 53 0,0-26 15,0-27-31,0-104 16,0-105-1,0-131 16,53-52-31,-1-79 16,79 0 15,79-52-31,51 0 16,132 0 15,52 26-15,79 26-1,52-26 1,53 52 0,25 1-1,-52-27 1,-104 26 0,-131-26-1,-210 1 1,-105-54-1,-183-51 1,-78-158 0,209 236-1</inkml:trace>
  </inkml:traceGroup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0:14.85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F8401BB-E8BB-467F-A8AD-893C199E4309}" emma:medium="tactile" emma:mode="ink">
          <msink:context xmlns:msink="http://schemas.microsoft.com/ink/2010/main" type="inkDrawing" rotatedBoundingBox="20212,-311 24888,4080 22480,6643 17805,2251" semanticType="callout" shapeName="Other">
            <msink:destinationLink direction="with" ref="{8E069316-1CA0-4FEA-9DAC-27EF0A0116B7}"/>
          </msink:context>
        </emma:interpretation>
      </emma:emma>
    </inkml:annotationXML>
    <inkml:trace contextRef="#ctx0" brushRef="#br0">0 175 0,'393'-157'0,"0"131"16,78 26 0,79 26-1,0-26 1,52 0-1,-25 0 1,-54 0 0,-78 0-1,-130 26 1,-132 0 0,-105 27-1,-51-1 1,-54 53 15,27 52-15,-52 78-1,52 54 1,0 77 0,26 53-1,-52 0 1,52 0-1,27-26 1,-27-79 0,0-26-1,26-105 1,-25-25 0,-54-80-1,-104 1 1,-78-184-1,209 105 1</inkml:trace>
  </inkml:traceGroup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0:17.45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F91E8EB-5BF8-4042-A760-6E4439DC9242}" emma:medium="tactile" emma:mode="ink">
          <msink:context xmlns:msink="http://schemas.microsoft.com/ink/2010/main" type="writingRegion" rotatedBoundingBox="18224,3167 22597,3167 22597,6179 18224,6179"/>
        </emma:interpretation>
      </emma:emma>
    </inkml:annotationXML>
    <inkml:traceGroup>
      <inkml:annotationXML>
        <emma:emma xmlns:emma="http://www.w3.org/2003/04/emma" version="1.0">
          <emma:interpretation id="{38C7BE1A-5B5A-48BF-9DDA-4FC21F358F6B}" emma:medium="tactile" emma:mode="ink">
            <msink:context xmlns:msink="http://schemas.microsoft.com/ink/2010/main" type="paragraph" rotatedBoundingBox="18224,3167 22597,3167 22597,6179 18224,617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D75CF10-DD9C-4764-9A48-4882CC37B212}" emma:medium="tactile" emma:mode="ink">
              <msink:context xmlns:msink="http://schemas.microsoft.com/ink/2010/main" type="line" rotatedBoundingBox="18224,3167 22597,3167 22597,6179 18224,6179"/>
            </emma:interpretation>
          </emma:emma>
        </inkml:annotationXML>
        <inkml:traceGroup>
          <inkml:annotationXML>
            <emma:emma xmlns:emma="http://www.w3.org/2003/04/emma" version="1.0">
              <emma:interpretation id="{F15F41F3-3D78-4E62-99AE-FBC91AA90DBF}" emma:medium="tactile" emma:mode="ink">
                <msink:context xmlns:msink="http://schemas.microsoft.com/ink/2010/main" type="inkWord" rotatedBoundingBox="18224,3167 22597,3167 22597,6179 18224,6179">
                  <msink:destinationLink direction="to" ref="{FCF2EA55-C664-46B7-8930-F3D6F6E6A080}"/>
                  <msink:destinationLink direction="with" ref="{8E069316-1CA0-4FEA-9DAC-27EF0A0116B7}"/>
                </msink:context>
              </emma:interpretation>
              <emma:one-of disjunction-type="recognition" id="oneOf0">
                <emma:interpretation id="interp0" emma:lang="it-IT" emma:confidence="0">
                  <emma:literal>IT.</emma:literal>
                </emma:interpretation>
                <emma:interpretation id="interp1" emma:lang="it-IT" emma:confidence="0">
                  <emma:literal>F.</emma:literal>
                </emma:interpretation>
                <emma:interpretation id="interp2" emma:lang="it-IT" emma:confidence="0">
                  <emma:literal>7.</emma:literal>
                </emma:interpretation>
                <emma:interpretation id="interp3" emma:lang="it-IT" emma:confidence="0">
                  <emma:literal>t.</emma:literal>
                </emma:interpretation>
                <emma:interpretation id="interp4" emma:lang="it-IT" emma:confidence="0">
                  <emma:literal>io.</emma:literal>
                </emma:interpretation>
              </emma:one-of>
            </emma:emma>
          </inkml:annotationXML>
          <inkml:trace contextRef="#ctx0" brushRef="#br0">-3195-2697 0,'393'-131'0,"-79"131"16,79 0-1,0-26 1,-53 0 0,-52-1-1,-104 54 1,-106-1 15,1 79-15,-53 52-1,-52 52 1,26-52 0,0-52-1,-26-53 1,-79-78-1,-52-79 1,157 105 0</inkml:trace>
          <inkml:trace contextRef="#ctx0" brushRef="#br0" timeOffset="-1725.3106">-2514-2618 0,'79'52'0,"-27"131"0,-26 105 15,1 26 1,-54 27 0,-25-79-1,52-184 1,0-25 0,-79-106-1,-25-156 1,-27-53-1,131 262 1</inkml:trace>
          <inkml:trace contextRef="#ctx0" brushRef="#br0" timeOffset="1">-3614-2540 0,'53'79'0,"25"182"0,-104 211 15,26-472 1</inkml:trace>
          <inkml:trace contextRef="#ctx0" brushRef="#br0" timeOffset="-2222.9778">759 0 0,'-314'26'15,"-131"53"-15,445-79 16</inkml:trace>
        </inkml:traceGroup>
      </inkml:traceGroup>
    </inkml:traceGroup>
  </inkml:traceGroup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0:32.59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60876FF-0834-4071-90A9-D6176D1ADED7}" emma:medium="tactile" emma:mode="ink">
          <msink:context xmlns:msink="http://schemas.microsoft.com/ink/2010/main" type="inkDrawing" rotatedBoundingBox="18311,11613 24257,11894 24244,12182 18297,11901" semanticType="underline" shapeName="Other">
            <msink:sourceLink direction="with" ref="{23105CB0-3790-44F6-B25C-01194E601209}"/>
          </msink:context>
        </emma:interpretation>
      </emma:emma>
    </inkml:annotationXML>
    <inkml:trace contextRef="#ctx0" brushRef="#br0">0 0 0,'314'52'31,"-26"-26"-31,53-26 16,78 0 0,78 0-1,53 0 1,52 52-1,1 1 1,-27-53 0,-53 78-1,-51-25 1,-132-1 0,-78-26-1,-131-52 1,-105 0-1,-78-53 1,-27 1 0,53-1-1,26 79 1</inkml:trace>
  </inkml:traceGroup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0:50.89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68F4426-E03A-46FD-B4BD-B6F5EA3049EE}" emma:medium="tactile" emma:mode="ink">
          <msink:context xmlns:msink="http://schemas.microsoft.com/ink/2010/main" type="inkDrawing" rotatedBoundingBox="18623,15359 29254,15744 29248,15912 18617,15527" semanticType="underline" shapeName="Other"/>
        </emma:interpretation>
      </emma:emma>
    </inkml:annotationXML>
    <inkml:trace contextRef="#ctx0" brushRef="#br0">0 57 0,'53'0'0,"25"0"15,1 0-15,52 0 0,52 0 0,0-26 16,53 26 0,-53-26-1,79 26 1,26 0 0,26 0-1,1 26 1,25-26 15,27 0-15,-1 26-1,-25-26 1,25 0 0,1 26-1,26 0 1,-27-26-1,27 0 1,-53 27 0,53-1-1,-52 0 1,-1-26 0,0 26-1,-25-52 1,25 52-1,-26 0 1,-26 1 0,26-27-1,-52 26 1,-26 26 0,0-26 15,-27-26-16,-26 0 1,-25 26 0,-1-26-1,-53 0 1,-25 27 0,-27-27-1,-25 0 1,-27 0-1,0 0 1,-27 0 0,-25-27-1,-27 1 1,53-26 0,0 0-1,26 52 1</inkml:trace>
  </inkml:traceGroup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0:09.10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47CF8A6-E5A5-4D24-BDCF-0B95688ABCF9}" emma:medium="tactile" emma:mode="ink">
          <msink:context xmlns:msink="http://schemas.microsoft.com/ink/2010/main" type="writingRegion" rotatedBoundingBox="1376,5491 25523,6585 24939,19480 792,18386"/>
        </emma:interpretation>
      </emma:emma>
    </inkml:annotationXML>
    <inkml:traceGroup>
      <inkml:annotationXML>
        <emma:emma xmlns:emma="http://www.w3.org/2003/04/emma" version="1.0">
          <emma:interpretation id="{9ABA8800-148B-45F8-8C40-783E9E808909}" emma:medium="tactile" emma:mode="ink">
            <msink:context xmlns:msink="http://schemas.microsoft.com/ink/2010/main" type="paragraph" rotatedBoundingBox="1493,5451 12578,6781 12270,9351 1185,80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403C512-91AF-4595-AEE6-EB228EDD5B51}" emma:medium="tactile" emma:mode="ink">
              <msink:context xmlns:msink="http://schemas.microsoft.com/ink/2010/main" type="line" rotatedBoundingBox="1493,5451 12578,6781 12270,9351 1185,8021"/>
            </emma:interpretation>
          </emma:emma>
        </inkml:annotationXML>
        <inkml:traceGroup>
          <inkml:annotationXML>
            <emma:emma xmlns:emma="http://www.w3.org/2003/04/emma" version="1.0">
              <emma:interpretation id="{D81C786A-A9FE-4226-8D92-8C907259065B}" emma:medium="tactile" emma:mode="ink">
                <msink:context xmlns:msink="http://schemas.microsoft.com/ink/2010/main" type="inkWord" rotatedBoundingBox="1493,5451 3964,5748 3656,8317 1185,8021"/>
              </emma:interpretation>
              <emma:one-of disjunction-type="recognition" id="oneOf0">
                <emma:interpretation id="interp0" emma:lang="it-IT" emma:confidence="0">
                  <emma:literal>lire</emma:literal>
                </emma:interpretation>
                <emma:interpretation id="interp1" emma:lang="it-IT" emma:confidence="0">
                  <emma:literal>tiro</emma:literal>
                </emma:interpretation>
                <emma:interpretation id="interp2" emma:lang="it-IT" emma:confidence="0">
                  <emma:literal>mio</emma:literal>
                </emma:interpretation>
                <emma:interpretation id="interp3" emma:lang="it-IT" emma:confidence="0">
                  <emma:literal>io</emma:literal>
                </emma:interpretation>
                <emma:interpretation id="interp4" emma:lang="it-IT" emma:confidence="0">
                  <emma:literal>pio</emma:literal>
                </emma:interpretation>
              </emma:one-of>
            </emma:emma>
          </inkml:annotationXML>
          <inkml:trace contextRef="#ctx0" brushRef="#br0">-523 1467 0,'52'78'0,"-52"27"16,0 0-16,-26 52 15,26 52 1,-26-52 0,26-52-1,0-26 1,26-27-1,-26-52 1,0-26 0,26-27 15,26-104-15,27 26-1,26 0 1,-1 1-1,27 51 1,-26 53 0,0 52-1,-27 53 1,-52 51 0,1 54-1,-27-53 1,0 0-1,0-53 1,0-25 0,26-27-1,0-131 1,53-52 0,-79 157 15</inkml:trace>
          <inkml:trace contextRef="#ctx0" brushRef="#br0" timeOffset="808.7092">550 1886 0,'53'0'0,"51"-27"15,53 54-15,0-27 0,-78 0 16,-27 0-1,-78 52 1,-52 26 0,-79 1-1,-1 26 1,80-27 0,52 1 15,52-27-16,26-26 1,105 1 0,27-54-1,-53 1 1,-79 0 0,-52 26-1,0 26 1,0 0-1,0 27 1,26 25 0,53-25-1,52-27 1,26-52 0,-26-105-1,-53 52 1,-25-52-1,-80-26 17,-103 0-17,-80 131 1,79 157 0,53-26 15,104 52-31,78-26 31,80-53-15,-184-78-16</inkml:trace>
          <inkml:trace contextRef="#ctx0" brushRef="#br0" timeOffset="-777.605">262 0 0,'-26'79'0,"26"25"16,26 27-16,26-26 16,1-26-1,-1-27 1,-26-52-1,1-52 1,-1-79 0,-26 0 15,-53 0-15,-25 52-1,-27 53 1,27 79-1,-27 25 1,79 53 0,26 0-1,52-52 1,27-53 0,-27-26-1,-26-26 1,-26-1-1,-26-25 1,-53 52 0,-25 26-1,51 0 1,53-26 0</inkml:trace>
        </inkml:traceGroup>
        <inkml:traceGroup>
          <inkml:annotationXML>
            <emma:emma xmlns:emma="http://www.w3.org/2003/04/emma" version="1.0">
              <emma:interpretation id="{A2FD9E72-B2C7-4AE3-BCC7-756A010E8C98}" emma:medium="tactile" emma:mode="ink">
                <msink:context xmlns:msink="http://schemas.microsoft.com/ink/2010/main" type="inkWord" rotatedBoundingBox="8018,6622 12532,7163 12280,9268 7765,8727"/>
              </emma:interpretation>
              <emma:one-of disjunction-type="recognition" id="oneOf1">
                <emma:interpretation id="interp5" emma:lang="it-IT" emma:confidence="0">
                  <emma:literal>n-hR</emma:literal>
                </emma:interpretation>
                <emma:interpretation id="interp6" emma:lang="it-IT" emma:confidence="0">
                  <emma:literal>n-tR</emma:literal>
                </emma:interpretation>
                <emma:interpretation id="interp7" emma:lang="it-IT" emma:confidence="0">
                  <emma:literal>"-R</emma:literal>
                </emma:interpretation>
                <emma:interpretation id="interp8" emma:lang="it-IT" emma:confidence="0">
                  <emma:literal>n-4R</emma:literal>
                </emma:interpretation>
                <emma:interpretation id="interp9" emma:lang="it-IT" emma:confidence="0">
                  <emma:literal>n-bR</emma:literal>
                </emma:interpretation>
              </emma:one-of>
            </emma:emma>
          </inkml:annotationXML>
          <inkml:trace contextRef="#ctx0" brushRef="#br0" timeOffset="2037.3251">7568 2383 0,'52'0'16,"79"26"-16,52 0 0,79-26 0,-52 0 16,-27 0 15,-78 0-15,-105 0-1,-26 0 1,-53-52-1,27-53 1,52 105 0</inkml:trace>
          <inkml:trace contextRef="#ctx0" brushRef="#br0" timeOffset="2597.2007">9034 1440 0,'105'53'0,"-26"78"0,-79 131 16,-53 52 0,1 0-1,26-78 1,52-105-1,-26-53 1,0-52 0,0-26-1,52-104 1,53-80 0,26 27-1,0 52 1,-26 53-1,-1 52 1,-51 26 15,-1 27-15,-26 78 0,-26 26-1,-26 26 1,26 0-1,0-78 1,0-53 0,26-25-1,-26-27 1,0-158 0,0 158-1</inkml:trace>
          <inkml:trace contextRef="#ctx0" brushRef="#br0" timeOffset="236771.7254">9008 1571 0,'0'-52'16,"0"26"-16,52 52 0,-52 79 0,0 26 15,-26 26-15,0 52 16,26 27-1,0 52 1,26-26 0,0-27-1,1-77 1,-27-106 0,-27-52-1,27 0 1,0-26-1,-52-158 1,26-25 0,78-27-1,27 27 1,26 78 0,26 26-1,26 27 1,26 78-1,53 52 1,-53 79 0,-105 26-1,-51-52 1,-106-53 15,-52 0-15,-78 1-1,-27-27 1,53-26 0,52 26-1,105-26 1,52 53 0,105 51-1,78 53 1,79 27-1,-26-1 1,-79-52 0,-78-52-1,-79-53 1,-52-52 0,-79-132-1,105 158 1</inkml:trace>
          <inkml:trace contextRef="#ctx0" brushRef="#br0" timeOffset="1710.731">6101 1807 0,'0'79'0,"0"78"15,0 104-15,-52-25 16,78-79 15,-26-131-15,26-26-1,-26 0 1,79-130 0,26-80-1,26-26 1,0 53-1,26 105 1,-26 78 0,-53 78-1,-25 53 1,-27 78 0,-52 1-1,26-53 1,26-52-1,-26-27 1,26-51 0,-26-54-1,52-130 1,-52 157 0</inkml:trace>
        </inkml:traceGroup>
      </inkml:traceGroup>
    </inkml:traceGroup>
    <inkml:traceGroup>
      <inkml:annotationXML>
        <emma:emma xmlns:emma="http://www.w3.org/2003/04/emma" version="1.0">
          <emma:interpretation id="{35843E24-4235-4492-B114-780775517D49}" emma:medium="tactile" emma:mode="ink">
            <msink:context xmlns:msink="http://schemas.microsoft.com/ink/2010/main" type="paragraph" rotatedBoundingBox="1881,9979 25321,11041 25185,14048 1745,1298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CC87F53-2378-4898-ABF3-B7492377BC62}" emma:medium="tactile" emma:mode="ink">
              <msink:context xmlns:msink="http://schemas.microsoft.com/ink/2010/main" type="inkBullet" rotatedBoundingBox="1881,9979 4845,10113 4709,13120 1745,12985"/>
            </emma:interpretation>
            <emma:one-of disjunction-type="recognition" id="oneOf2">
              <emma:interpretation id="interp10" emma:lang="it-IT" emma:confidence="0">
                <emma:literal>Sn</emma:literal>
              </emma:interpretation>
              <emma:interpretation id="interp11" emma:lang="it-IT" emma:confidence="0">
                <emma:literal>Su</emma:literal>
              </emma:interpretation>
              <emma:interpretation id="interp12" emma:lang="it-IT" emma:confidence="0">
                <emma:literal>S/n</emma:literal>
              </emma:interpretation>
              <emma:interpretation id="interp13" emma:lang="it-IT" emma:confidence="0">
                <emma:literal>Sin</emma:literal>
              </emma:interpretation>
              <emma:interpretation id="interp14" emma:lang="it-IT" emma:confidence="0">
                <emma:literal>San</emma:literal>
              </emma:interpretation>
            </emma:one-of>
          </emma:emma>
        </inkml:annotationXML>
        <inkml:trace contextRef="#ctx0" brushRef="#br1" timeOffset="21742.8056">1126 4504 0,'-26'52'0,"-131"79"0,-53 26 15,-51-26 1,51 53 0,27-1-1,104 27 1,79-27-1,157 26 1,105 1 0,105-1-1,-27 27 1,-26 0 0,-130-1-1,-158-78 1,-131-26-1,-130-78 1,-80-53 0,-51-27-1,25-51 17,106-27-17,130 0 1,131 1-1,184-27 1,130 52 0,-26 1-1,27 25 1,-341 53 0</inkml:trace>
        <inkml:trace contextRef="#ctx0" brushRef="#br1" timeOffset="22256.0249">2043 6835 0,'52'131'0,"-26"-1"15,-26 28 1,0-1 0,26-53-1,-26-77 1,27-27 0,-1-27-1,52-104 1,1-52-1,52 26 1,0 79 0,-26 25-1,-27 79 1,-26 53 0,-25 52-1,-54 26 1,27-26-1,-26-26 1,26-53 15,53-131-15,-53 79 0</inkml:trace>
      </inkml:traceGroup>
      <inkml:traceGroup>
        <inkml:annotationXML>
          <emma:emma xmlns:emma="http://www.w3.org/2003/04/emma" version="1.0">
            <emma:interpretation id="{B49088EF-44AB-4D7D-9380-40CB3A77188C}" emma:medium="tactile" emma:mode="ink">
              <msink:context xmlns:msink="http://schemas.microsoft.com/ink/2010/main" type="line" rotatedBoundingBox="9338,10791 25300,11514 25187,14012 9225,13289"/>
            </emma:interpretation>
          </emma:emma>
        </inkml:annotationXML>
        <inkml:traceGroup>
          <inkml:annotationXML>
            <emma:emma xmlns:emma="http://www.w3.org/2003/04/emma" version="1.0">
              <emma:interpretation id="{6465FE7A-3307-4515-A7DB-A0B5C1BBDA90}" emma:medium="tactile" emma:mode="ink">
                <msink:context xmlns:msink="http://schemas.microsoft.com/ink/2010/main" type="inkWord" rotatedBoundingBox="14678,11033 23640,11439 23527,13937 14564,13531"/>
              </emma:interpretation>
              <emma:one-of disjunction-type="recognition" id="oneOf3">
                <emma:interpretation id="interp15" emma:lang="it-IT" emma:confidence="0">
                  <emma:literal>STAZIONARIETÀ</emma:literal>
                </emma:interpretation>
                <emma:interpretation id="interp16" emma:lang="it-IT" emma:confidence="0">
                  <emma:literal>STAZIONARIETÀ.</emma:literal>
                </emma:interpretation>
                <emma:interpretation id="interp17" emma:lang="it-IT" emma:confidence="0">
                  <emma:literal>STAZIONARIETÀ,</emma:literal>
                </emma:interpretation>
                <emma:interpretation id="interp18" emma:lang="it-IT" emma:confidence="0">
                  <emma:literal>STAZIONARIETÀ"</emma:literal>
                </emma:interpretation>
                <emma:interpretation id="interp19" emma:lang="it-IT" emma:confidence="0">
                  <emma:literal>STAZIONARIETÀ)</emma:literal>
                </emma:interpretation>
              </emma:one-of>
            </emma:emma>
          </inkml:annotationXML>
          <inkml:trace contextRef="#ctx0" brushRef="#br2" timeOffset="56743.7752">12805 6416 0,'105'104'0,"-53"53"0,-52 53 16,-26 78 0,26-26-1,0-79 1,52-52 0,1-79-1,-27-52 1,52-78-1,27-53 17,26-26-17,-52 104 1,-27 27 0,-26 26-1,0 26 1,53 53-1,-27 26 1,1 26 0,51-53-1,1 1 1,0-53 0,26-78-1,0-79 1,-79-79-1,-26 1 1,-78-27 0,-53 53-1,-26 52 1,-26 78 0,26 80-1,26 25 16,27 105-15,52 26 0,52 27-1,26-27 1,53-78 0,26-131-1,26-53 1,-157 79-1</inkml:trace>
          <inkml:trace contextRef="#ctx0" brushRef="#br2" timeOffset="58068.6195">14690 6887 0,'0'131'0,"-26"52"0,0 0 15,0 27 1,52-27 0,0-104-1,0-53 16,1-52-15,25-131 0,-52-53-1,26 53 1,-26 52 0,0 53-1,26 52 1,0 26-1,53 131 17,52 27-32,26-27 15,0-53 1,-26-25 0,-26-53-1,-53-52 1,-26-157-1,-52-53 1,-52 0 0,-27 1-1,0 78 17,79 52-17,26 52 1,52 53-1,79 0 1,53 53 0,-1 25-1,-26-25 1,-78-1 0,-27 1-1,-52 51 1,-26 1 15,-53 78 0,-26 27-31,1-27 16,78-52 0,26-79-1,-27-52 1,54 0-1,-27-78 1,78-132 0,1-25 15,-1 25-15,-25 79-1,-1 27 1,-26 77-1,0 27 1,0 27 0,27 77-1,25 106 1,27 25 0,0 1-1,0-53 1,-27-78-1,-78-79 1,-26-26 0,-105-52-1,-52-53 1,-27 27 0,1 25-1,52 53 16,78 0-31,105-26 32,131-26-17,27-1 1,-184 53 0</inkml:trace>
          <inkml:trace contextRef="#ctx0" brushRef="#br2" timeOffset="58829.7002">17126 7096 0,'78'158'0,"-104"-1"16,0 26 0,52-26-1,0-26 1,0-79 0,1-25-1,-54-54 1,-25-130-1,0-26 1,25 0 15,27 52-15,53 52 0,52 1-1,78 78 1,0 26-1,0 52 1,-78 1 0,-79-1-1,-104 1 1,-53 0 0,-52-27-1,52 0 1,52-25-1,79-1 1,52 52 0,106 27-1,25 26 1,-26-26 0,-52-27 15,-53-52-16,-26 1 1,-26-106 0,26-78-1,27-53 17,-53 210-32</inkml:trace>
          <inkml:trace contextRef="#ctx0" brushRef="#br2" timeOffset="59109.638">18513 7018 0,'53'105'0,"-79"-1"0,-27 53 16,27 1-1,0-1 1,26-26 0,26-53 15,0-25-15,79-132-1,26-78 1,-131 157-1</inkml:trace>
          <inkml:trace contextRef="#ctx0" brushRef="#br2" timeOffset="59498.4405">19247 7149 0,'52'131'0,"-78"0"0,-27 26 16,-25 52 0,-1-52-1,106 1 1,-1-132 0,78 26-1,27-26 1,79-52 15,-27-26-15,-78 26-1,-79 26 1,-52-27 0,-53-25 15,-25-53-31,104 105 31</inkml:trace>
          <inkml:trace contextRef="#ctx0" brushRef="#br2" timeOffset="59871.6909">19116 7018 0,'288'26'0,"-105"-26"15,0 0 1,1-52-1,-184 52 1</inkml:trace>
          <inkml:trace contextRef="#ctx0" brushRef="#br2" timeOffset="60944.7858">20320 7096 0,'79'236'0,"-79"-53"16,-26 27 0,26-1-1,52-51 1,-26-54 0,0-78-1,-26-26 1,-26-104-1,0-106 17,-53-130-17,-25 78 1,-1 105 0,26 52-1,53 105 1,131-26-1,52 26 1,53 52 0,-27-26 15,-26 27-31,-52-53 16,-27 26-1,-25-26 1,-53 26-1,-27 53 1,1-1 31,-26 79-47,-27 27 16,27-27-1,0 0 1,52-52-1,0-79 1,0-26 0,26-52-1,26-132 1,1-25 0,-27-27-1,0 27 1,52 51-1,-51 80 1,25 52 0,27 52-1,-1 105 1,27 78 0,-27 27-1,27-27 16,-26-51-15,-53-27 0,0-79-1,-78-52 1,-27-26 0,-52-53-1,0 27 1,0-1-1,53 27 1,-1 0 0,27 26-1,52-79 1,26-25 0,-26 104-1</inkml:trace>
          <inkml:trace contextRef="#ctx0" brushRef="#br2" timeOffset="61224.7236">20713 5866 0,'367'26'0,"25"105"15,-77 105 16,-315-236-31</inkml:trace>
          <inkml:trace contextRef="#ctx0" brushRef="#br2" timeOffset="53944.3972">8432 6259 0,'-157'-79'0,"0"0"15,-27 79-15,-25 0 16,52 53 0,78-27-1,53 26 1,79 53-1,104 0 1,131 26 0,52 26-1,-26 26 17,-78-26-17,-105-26 1,-79-26-1,-104-53 1,-131 1 0,-79-53-1,-52 0 1,-1 0 0,80 26-1,130-26 1,105 0-1,157-53 1,105-77 0,52-28-1,-314 158 1</inkml:trace>
          <inkml:trace contextRef="#ctx0" brushRef="#br2" timeOffset="54270.9913">9532 6416 0,'78'26'0,"-51"26"16,-27 105-16,-53 53 0,27 25 15,26-51 1,26-27 0,0-79-1,-26-51 1,0-54 15,-26-156-15,0-105-1,26 288 1</inkml:trace>
          <inkml:trace contextRef="#ctx0" brushRef="#br2" timeOffset="55188.5652">9034 6180 0,'236'-26'0,"-27"78"0,53 1 16,0-1-1,-26-26 1,-27 0 0,-78-26-1,-78-26 1,-53 26-1,0 0 1,0 52 0,-79 27-1,0 78 1,-25 26 0,25 27-1,27-1 16,-27-25-31,53-53 16,26-53 0,0-52 15,26-52 0,53-236-15,-1 0-1,1 27 1,-1 25 0,-25 27-1,-1 78 1,1 27 0,-1 52-1,0 52 1,1 78-1,25 106 1,1-1 0,26 27-1,-27-26 1,-26-53 0,-25-53-1,-54-77 16,-25-27-31,-105-79 16,-26-52 0,-53 26 15,27 27-15,78 25-1,52 53 1,79 0-1,52 27 1,106-27 0,25-79-1,-183 79 1</inkml:trace>
          <inkml:trace contextRef="#ctx0" brushRef="#br2" timeOffset="55763.9929">11181 6285 0,'53'0'0,"25"0"0,53 26 16,79 0-16,-1 0 16,1 0-1,-27 1 17,-131-1-32,-52 0 15,-78 53 1,-53 25 15,0 53-15,0-26-1,53 26 1,78 1 0,26-28-1,79-25 1,25-26-1,54-1 1,-27-51 0,-26-1-1,-105-26 1,-78-79 15,-53-52-31,-52 0 16,0-52-1,157 183 1</inkml:trace>
          <inkml:trace contextRef="#ctx0" brushRef="#br2" timeOffset="56012.8265">11705 6939 0,'236'53'0,"-27"51"0,-52-25 16,-52-53-1,-52-26 1,-27-52 0,-26-131-1,-26-1 1,52 1-1,-26 183 1</inkml:trace>
          <inkml:trace contextRef="#ctx0" brushRef="#br1" timeOffset="23799.5704">22703 6285 0,'157'52'0,"-52"0"0,52 53 15,0-26 1,-26-1-1,-105-25 1,-52-27 0,-52 52-1,-53-25 1,-26-1 0,78 27-1,79-27 1,157-78-1,-157 26 1</inkml:trace>
        </inkml:traceGroup>
      </inkml:traceGroup>
    </inkml:traceGroup>
    <inkml:traceGroup>
      <inkml:annotationXML>
        <emma:emma xmlns:emma="http://www.w3.org/2003/04/emma" version="1.0">
          <emma:interpretation id="{336795CA-29A9-46A5-BB3B-D292505D68F4}" emma:medium="tactile" emma:mode="ink">
            <msink:context xmlns:msink="http://schemas.microsoft.com/ink/2010/main" type="paragraph" rotatedBoundingBox="2368,14061 8989,15979 8182,18764 1561,1684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DFFC2A3-8520-4F9D-A686-7F1DC4752493}" emma:medium="tactile" emma:mode="ink">
              <msink:context xmlns:msink="http://schemas.microsoft.com/ink/2010/main" type="line" rotatedBoundingBox="2368,14061 8989,15979 8182,18764 1561,16846"/>
            </emma:interpretation>
          </emma:emma>
        </inkml:annotationXML>
        <inkml:traceGroup>
          <inkml:annotationXML>
            <emma:emma xmlns:emma="http://www.w3.org/2003/04/emma" version="1.0">
              <emma:interpretation id="{CCD12BC5-3EF8-4DC1-BAA9-CB8F4ABC5C47}" emma:medium="tactile" emma:mode="ink">
                <msink:context xmlns:msink="http://schemas.microsoft.com/ink/2010/main" type="inkWord" rotatedBoundingBox="2368,14061 8989,15979 8182,18764 1561,16846"/>
              </emma:interpretation>
              <emma:one-of disjunction-type="recognition" id="oneOf4">
                <emma:interpretation id="interp20" emma:lang="it-IT" emma:confidence="0">
                  <emma:literal>Sn-hk</emma:literal>
                </emma:interpretation>
                <emma:interpretation id="interp21" emma:lang="it-IT" emma:confidence="0">
                  <emma:literal>Sn. tra</emma:literal>
                </emma:interpretation>
                <emma:interpretation id="interp22" emma:lang="it-IT" emma:confidence="0">
                  <emma:literal>Sn. ha</emma:literal>
                </emma:interpretation>
                <emma:interpretation id="interp23" emma:lang="it-IT" emma:confidence="0">
                  <emma:literal>Senta</emma:literal>
                </emma:interpretation>
                <emma:interpretation id="interp24" emma:lang="it-IT" emma:confidence="0">
                  <emma:literal>Sn. ha!</emma:literal>
                </emma:interpretation>
              </emma:one-of>
            </emma:emma>
          </inkml:annotationXML>
          <inkml:trace contextRef="#ctx0" brushRef="#br0" timeOffset="34345.8372">1231 9191 0,'52'-104'16,"-52"77"-16,0 1 0,-26 26 15,-105 0 1,-52 79 15,-27 25-15,1 27 0,-1 27-1,106-1 1,78 0-1,78 0 1,131 26 0,105 27-1,26-1 1,1 27 0,-53-1-1,-131-25 1,-131-53-1,-105-26 1,-131-79 0,-78-25-1,-27-80 1,27 1 0,52-27-1,158 27 16,77 0-15,106-1 0,183-25-1,52 25 1,26 1 0,-51 52-1,-80-26 1,-209 26-1</inkml:trace>
          <inkml:trace contextRef="#ctx0" brushRef="#br0" timeOffset="35030.1296">2357 10789 0,'26'104'0,"-26"27"0,-52 26 16,26 1 0,-1-1-1,1-26 1,26-79 0,0-26-1,0-26 16,53-105-31,104-130 16,0-1 0,-26 79-1,0 26 1,-53 52 0,-25 53-1,-27 52 16,0 53-31,0 130 16,-26 1 15,0-1-15,26-25 0,1-53-1,-27-79 1,0-52-1,52-79 1,-26-78 0,26 0-1,-52 157 1</inkml:trace>
          <inkml:trace contextRef="#ctx0" brushRef="#br0" timeOffset="35481.1405">3666 11391 0,'131'52'16,"-52"-52"-16,52 0 0,52-26 0,26 26 16,-78 52-1,-52-52 1,-79 0 0,0 0 15,-52 0-16,-53 0 1,79-52 0,78-53-1,27-52 1,-79 157 0</inkml:trace>
          <inkml:trace contextRef="#ctx0" brushRef="#br0" timeOffset="35978.8077">5237 10108 0,'53'105'0,"-53"52"0,0 105 15,-53 52 1,27-26 0,26-53-1,-26-51 1,52-80 0,-26-77-1,0-54 1,53-51-1,51-105 1,1 26 0,26 52-1,-26 79 1,26 52 15,0 105-15,-53 78-1,-26 27 1,-25-27 0,-27-25-1,0-106 1,0-52 0,0-52-1,-27-105 1,54-78-1,-27 209 1</inkml:trace>
          <inkml:trace contextRef="#ctx0" brushRef="#br0" timeOffset="238192.9207">5054 9846 0,'26'26'0,"0"105"0,1 79 16,25 78 0,-26 26-1,0 26 1,-26 27-1,-26-27 1,0-26 0,26-104-1,26-105 1,-26-53 0,26-52-1,-26-26 1,27-79-1,-1-78 1,-26-27 0,52 27-1,0 0 1,27 78 15,26 26-15,26 27-1,26 52 1,0 52 0,0 53-1,-26 52 17,-79 0-32,-78-52 15,-52-26 1,-80-53-1,-51-52 1,0 0 0,-1-27-1,105-25 1,53 78 0,52 0-1,52 78 1,79 79-1,79 105 1,25 0 15,-25-26-15,-79-53 0,-53-78-1,-51-210 1,-80-262-1,53 367 17</inkml:trace>
        </inkml:traceGroup>
      </inkml:traceGroup>
    </inkml:traceGroup>
  </inkml:traceGroup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0:51.31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0302D0C-2EB7-47AD-ACF9-6BF4263C4DE5}" emma:medium="tactile" emma:mode="ink">
          <msink:context xmlns:msink="http://schemas.microsoft.com/ink/2010/main" type="writingRegion" rotatedBoundingBox="26450,13248 33768,14798 32764,19537 25446,17986"/>
        </emma:interpretation>
      </emma:emma>
    </inkml:annotationXML>
    <inkml:traceGroup>
      <inkml:annotationXML>
        <emma:emma xmlns:emma="http://www.w3.org/2003/04/emma" version="1.0">
          <emma:interpretation id="{18FEE84C-DD54-49DF-BCCD-110628E79FB0}" emma:medium="tactile" emma:mode="ink">
            <msink:context xmlns:msink="http://schemas.microsoft.com/ink/2010/main" type="paragraph" rotatedBoundingBox="29547,13879 33875,15704 32884,18054 28556,1622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369D50D1-4D60-4AB9-BFC9-243F73519DAD}" emma:medium="tactile" emma:mode="ink">
              <msink:context xmlns:msink="http://schemas.microsoft.com/ink/2010/main" type="line" rotatedBoundingBox="29547,13879 33875,15704 32884,18054 28556,16229"/>
            </emma:interpretation>
          </emma:emma>
        </inkml:annotationXML>
        <inkml:traceGroup>
          <inkml:annotationXML>
            <emma:emma xmlns:emma="http://www.w3.org/2003/04/emma" version="1.0">
              <emma:interpretation id="{B611A938-DC1F-44C2-B357-AC1A110D304A}" emma:medium="tactile" emma:mode="ink">
                <msink:context xmlns:msink="http://schemas.microsoft.com/ink/2010/main" type="inkWord" rotatedBoundingBox="29547,13879 33875,15704 32884,18054 28556,16229"/>
              </emma:interpretation>
              <emma:one-of disjunction-type="recognition" id="oneOf0">
                <emma:interpretation id="interp0" emma:lang="it-IT" emma:confidence="0">
                  <emma:literal>ben</emma:literal>
                </emma:interpretation>
                <emma:interpretation id="interp1" emma:lang="it-IT" emma:confidence="0">
                  <emma:literal>tin h</emma:literal>
                </emma:interpretation>
                <emma:interpretation id="interp2" emma:lang="it-IT" emma:confidence="0">
                  <emma:literal>hin h</emma:literal>
                </emma:interpretation>
                <emma:interpretation id="interp3" emma:lang="it-IT" emma:confidence="0">
                  <emma:literal>bianche</emma:literal>
                </emma:interpretation>
                <emma:interpretation id="interp4" emma:lang="it-IT" emma:confidence="0">
                  <emma:literal>han h</emma:literal>
                </emma:interpretation>
              </emma:one-of>
            </emma:emma>
          </inkml:annotationXML>
          <inkml:trace contextRef="#ctx0" brushRef="#br0">27076 9872 0,'53'26'15,"-1"0"-15,53 27 0,-1 25 0,53 1 16,-26 26 0,-26-27-1,-26 1 1,-79-27-1,-53 1 1,-78-27 0,0 26-1,27-26 1,51-26 0,53 27-1,79-27 1,-79 0-1</inkml:trace>
          <inkml:trace contextRef="#ctx0" brushRef="#br0" timeOffset="1648.5221">27783 8406 0,'53'0'0,"-53"52"0,26 27 16,-52 78-16,26 26 0,0 53 15,-27 26 1,1 52 0,26-26-1,0 0 1,26-79-1,1-51 1,-1-54 0,0-78 15,0-26-15,26-52-16,1-79 31,25 0-16,-25-26 1,25 26 0,1 53-1,52 25 1,-26 27 0,-27 52-1,27 79 1,-53 26-1,1 0 1,-27 26 0,-26-26-1,0-53 1,0 1 0,0-27-1,0-52 1,0 0-1,0 0 1,0-52 0,0 52-1</inkml:trace>
          <inkml:trace contextRef="#ctx0" brushRef="#br0" timeOffset="2441.6792">29092 10736 0,'27'26'0,"-27"27"16,0 52-16,-27-27 0,27 27 16,0 26-1,27-53 1,-27-25-1,26-27 1,-26-26 0,52-79-1,-26-25 17,27-1-17,-1 0 1,0 0-1,27 53 1,-27 26 0,27 26-1,-53 0 1,27 52 0,-53 27-1,26 52 1,-26-27-1,0 1 1,0-26 0,0-27-1,0-26 1,52-52 0,0-52-1,-52 78 1</inkml:trace>
          <inkml:trace contextRef="#ctx0" brushRef="#br0" timeOffset="2908.2422">30009 10998 0,'52'26'16,"-26"-26"-16,53 26 0,0-26 0,52 0 15,-53 27-15,-26-27 16,1 0 0,-53 26-1,0 0 1,-26-26-1,26 0 1,-27-26 0,54-53-1,-27-52 1,0 131 0</inkml:trace>
          <inkml:trace contextRef="#ctx0" brushRef="#br0" timeOffset="3592.5346">30742 9715 0,'79'-26'16,"-53"104"-16,-26 106 0,0 25 0,26 27 15,-26-27 1,0 27 15,0-53-31,0-26 32,0-52-17,26-79-15,-26-26 31,26-26-15,27-52 0,-1-27-1,27 26 1,-1 27 0,1 26-1,-1 26 1,-25 52-1,-27 53 1,0 26 0,-26-26-1,0 52 1,0-79 0,-26 1-1,0-79 1,26-53-1,0 53 1</inkml:trace>
          <inkml:trace contextRef="#ctx0" brushRef="#br0" timeOffset="4199.0665">28909 11627 0,'210'52'0,"-106"-26"16,53 26-16,79 27 16,52-27-1,26 1 1,-26-1-1,-26-26 1,-52 27 0,-53-27-1,-105-26 1,-52 0 15,-26 0-15,26 0-1</inkml:trace>
        </inkml:traceGroup>
      </inkml:traceGroup>
    </inkml:traceGroup>
    <inkml:traceGroup>
      <inkml:annotationXML>
        <emma:emma xmlns:emma="http://www.w3.org/2003/04/emma" version="1.0">
          <emma:interpretation id="{5F68CBCF-5211-496C-ABDA-957B0D087447}" emma:medium="tactile" emma:mode="ink">
            <msink:context xmlns:msink="http://schemas.microsoft.com/ink/2010/main" type="paragraph" rotatedBoundingBox="25844,16108 32219,17459 31821,19337 25446,1798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81719BD-55E9-4296-B7F9-CCDDDBE3EA77}" emma:medium="tactile" emma:mode="ink">
              <msink:context xmlns:msink="http://schemas.microsoft.com/ink/2010/main" type="line" rotatedBoundingBox="25844,16108 32219,17459 31821,19337 25446,17986"/>
            </emma:interpretation>
          </emma:emma>
        </inkml:annotationXML>
        <inkml:traceGroup>
          <inkml:annotationXML>
            <emma:emma xmlns:emma="http://www.w3.org/2003/04/emma" version="1.0">
              <emma:interpretation id="{84E201EE-9804-43E6-9982-15EBFE175AC4}" emma:medium="tactile" emma:mode="ink">
                <msink:context xmlns:msink="http://schemas.microsoft.com/ink/2010/main" type="inkWord" rotatedBoundingBox="25844,16108 32219,17459 31821,19337 25446,17986"/>
              </emma:interpretation>
              <emma:one-of disjunction-type="recognition" id="oneOf1">
                <emma:interpretation id="interp5" emma:lang="it-IT" emma:confidence="0">
                  <emma:literal>un</emma:literal>
                </emma:interpretation>
                <emma:interpretation id="interp6" emma:lang="it-IT" emma:confidence="0">
                  <emma:literal>una</emma:literal>
                </emma:interpretation>
                <emma:interpretation id="interp7" emma:lang="it-IT" emma:confidence="0">
                  <emma:literal>dm</emma:literal>
                </emma:interpretation>
                <emma:interpretation id="interp8" emma:lang="it-IT" emma:confidence="0">
                  <emma:literal>nm</emma:literal>
                </emma:interpretation>
                <emma:interpretation id="interp9" emma:lang="it-IT" emma:confidence="0">
                  <emma:literal>don</emma:literal>
                </emma:interpretation>
              </emma:one-of>
            </emma:emma>
          </inkml:annotationXML>
          <inkml:trace contextRef="#ctx0" brushRef="#br0" timeOffset="40651.2412">23855 12307 0,'-131'53'0,"53"-27"15,52 26-15,26-26 0,78-52 0,1-26 16,25-27-16,27-52 0,0-26 0,0-52 16,0-27-16,0 1 15,-26-1 1,-27 79-1,1 26 17,-53 78-17,0 53 1,1 53 0,-1 156-1,0 27 1,0 52-1,53 52 1,25-25 0,27-54-1,-26-103 1,26-80 0,-26-104-1,26-105 1,-27-105-1,1 27 1,0-1 0,-27 106-1,1 25 1,26 105 0,26 53-1,0 130 16,-27 1-15,1-1 0,0-25-1,-27-80 1,-25-77 0,25-106-1,53-104 1,-26-27-1,0 53 1,-1 79 0,1 78-1,0 78 17,0 27-17,-27 104 1,27 1-1,0-27 1,-1-26 0,-25-104-1,0-53 1,52-131 0,-1-53 15,-25 27-16,-26 52 1,-1 79 0,27 26-1,0 53 1,26 78 0,26 52-1,26 0 1,0-26-1,-52-78 1,-26-79 0,-53 0-1,-25 0 1,-27-52 0,0-1-1,0 53 1</inkml:trace>
        </inkml:traceGroup>
      </inkml:traceGroup>
    </inkml:traceGroup>
  </inkml:traceGroup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2-15T11:01:08.81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7B675FC-EB74-4649-B98D-F45B6E2C7BB5}" emma:medium="tactile" emma:mode="ink">
          <msink:context xmlns:msink="http://schemas.microsoft.com/ink/2010/main" type="writingRegion" rotatedBoundingBox="18587,7899 31160,10940 30430,13958 17858,10918"/>
        </emma:interpretation>
      </emma:emma>
    </inkml:annotationXML>
    <inkml:traceGroup>
      <inkml:annotationXML>
        <emma:emma xmlns:emma="http://www.w3.org/2003/04/emma" version="1.0">
          <emma:interpretation id="{9BACBC9B-F962-46F4-8DDC-D58787C142CE}" emma:medium="tactile" emma:mode="ink">
            <msink:context xmlns:msink="http://schemas.microsoft.com/ink/2010/main" type="paragraph" rotatedBoundingBox="18587,7899 31160,10940 30430,13958 17858,1091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64A70D3-7713-4A39-854C-88B9CC9D8F39}" emma:medium="tactile" emma:mode="ink">
              <msink:context xmlns:msink="http://schemas.microsoft.com/ink/2010/main" type="line" rotatedBoundingBox="18587,7899 31160,10940 30430,13958 17858,10918"/>
            </emma:interpretation>
          </emma:emma>
        </inkml:annotationXML>
        <inkml:traceGroup>
          <inkml:annotationXML>
            <emma:emma xmlns:emma="http://www.w3.org/2003/04/emma" version="1.0">
              <emma:interpretation id="{23105CB0-3790-44F6-B25C-01194E601209}" emma:medium="tactile" emma:mode="ink">
                <msink:context xmlns:msink="http://schemas.microsoft.com/ink/2010/main" type="inkWord" rotatedBoundingBox="18336,9247 25531,11308 25052,12979 17857,10918">
                  <msink:destinationLink direction="with" ref="{B60876FF-0834-4071-90A9-D6176D1ADED7}"/>
                </msink:context>
              </emma:interpretation>
              <emma:one-of disjunction-type="recognition" id="oneOf0">
                <emma:interpretation id="interp0" emma:lang="it-IT" emma:confidence="0">
                  <emma:literal>ma</emma:literal>
                </emma:interpretation>
                <emma:interpretation id="interp1" emma:lang="it-IT" emma:confidence="0">
                  <emma:literal>m.</emma:literal>
                </emma:interpretation>
                <emma:interpretation id="interp2" emma:lang="it-IT" emma:confidence="0">
                  <emma:literal>m,</emma:literal>
                </emma:interpretation>
                <emma:interpretation id="interp3" emma:lang="it-IT" emma:confidence="0">
                  <emma:literal>un.</emma:literal>
                </emma:interpretation>
                <emma:interpretation id="interp4" emma:lang="it-IT" emma:confidence="0">
                  <emma:literal>mm.</emma:literal>
                </emma:interpretation>
              </emma:one-of>
            </emma:emma>
          </inkml:annotationXML>
          <inkml:trace contextRef="#ctx0" brushRef="#br0">19063 7463 0,'288'79'15,"-130"-53"1,-80-79 0,-26 27-1,-25-26 1,-80-79 0,-25 26-1,78 105 1</inkml:trace>
          <inkml:trace contextRef="#ctx0" brushRef="#br0" timeOffset="26240.2782">16026 5394 0,'26'-26'0,"0"-79"0,0 1 16,27-27-16,25-26 15,27-53 1,26-25 0,26 25-1,-26 27 1,-26 52-1,-53 78 1,-26 53 0,1 27-1,25 104 1,0 78 0,1 53 15,25 0-16,53-27 1,0-25 0,26-53-1,26-105 1,1-104 0,-53-27-1,-27-104 1,1 0-1,-52 0 1,-1 52 0,26 52-1,1 53 1,52 104 0,-26 80-1,26 51 16,-27 53-31,1-26 16,0-53 0,0-78-1,-1-53 1,-25-78 0,78-79 15,0-78-16,0 26 1,-26 52 0,0 53-1,-26 52 1,0 52 0,-27 53-1,1 26 1,-1 0-1,1-53 17,130 1-17,1-106 1,-27-25 0,-52-79-1,0 105 1,0 0-1,52 26 1,27 26 0,78 79-1,26 78 1,-52 79 0,-262-262-1</inkml:trace>
        </inkml:traceGroup>
        <inkml:traceGroup>
          <inkml:annotationXML>
            <emma:emma xmlns:emma="http://www.w3.org/2003/04/emma" version="1.0">
              <emma:interpretation id="{D3E3B36D-E3B1-47F8-9766-A5268BA3CACB}" emma:medium="tactile" emma:mode="ink">
                <msink:context xmlns:msink="http://schemas.microsoft.com/ink/2010/main" type="inkWord" rotatedBoundingBox="27450,10043 31160,10940 30521,13584 26811,12686"/>
              </emma:interpretation>
              <emma:one-of disjunction-type="recognition" id="oneOf1">
                <emma:interpretation id="interp5" emma:lang="it-IT" emma:confidence="0">
                  <emma:literal>hn</emma:literal>
                </emma:interpretation>
                <emma:interpretation id="interp6" emma:lang="it-IT" emma:confidence="0">
                  <emma:literal>ha</emma:literal>
                </emma:interpretation>
                <emma:interpretation id="interp7" emma:lang="it-IT" emma:confidence="0">
                  <emma:literal>Irn</emma:literal>
                </emma:interpretation>
                <emma:interpretation id="interp8" emma:lang="it-IT" emma:confidence="0">
                  <emma:literal>nn</emma:literal>
                </emma:interpretation>
                <emma:interpretation id="interp9" emma:lang="it-IT" emma:confidence="0">
                  <emma:literal>non</emma:literal>
                </emma:interpretation>
              </emma:one-of>
            </emma:emma>
          </inkml:annotationXML>
          <inkml:trace contextRef="#ctx0" brushRef="#br1" timeOffset="-34610.2231">27521 7149 0,'79'26'0,"-79"26"0,0 27 16,-26-1-16,26 80 15,0-54 1,26 1 0,0-53-1,0-52 1,27-26 0,25-52-1,53-79 1,-26 52-1,26 26 1,0 27 15,0 52-31,0 26 32,-53 79-32,-26 0 31,-25 26-16,-1-1-15,-26-25 32,-53 0-17,1-131 1,52 26 0</inkml:trace>
          <inkml:trace contextRef="#ctx0" brushRef="#br1" timeOffset="-35170.0987">25610 4556 0,'52'-26'0,"-52"79"16,-26 156-16,0 79 0,0 79 15,-1 52 1,27-53 0,27 1 15,-1-79-31,0-79 15,0-104 1,0-79 0,0-52 15,79-131-15,0-79-1,26 27 1,0 26-1,26 52 1,-26 52 0,0 79-1,-26 26 1,-1 105 0,-51 79-1,-27 25 1,-26 27-1,0-78 1,0-27 0,0-53-1,0-77 1,0-27 15,26-79-15,53-52-1,-79 131 1</inkml:trace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610E-79EB-4D58-AAA5-C0099FCFB673}" type="datetimeFigureOut">
              <a:rPr lang="it-IT" smtClean="0"/>
              <a:t>15/12/2016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D0468-54D4-4CB6-A559-67EAB8D46A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275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610E-79EB-4D58-AAA5-C0099FCFB673}" type="datetimeFigureOut">
              <a:rPr lang="it-IT" smtClean="0"/>
              <a:t>15/12/2016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D0468-54D4-4CB6-A559-67EAB8D46A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4162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610E-79EB-4D58-AAA5-C0099FCFB673}" type="datetimeFigureOut">
              <a:rPr lang="it-IT" smtClean="0"/>
              <a:t>15/12/2016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D0468-54D4-4CB6-A559-67EAB8D46A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3380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610E-79EB-4D58-AAA5-C0099FCFB673}" type="datetimeFigureOut">
              <a:rPr lang="it-IT" smtClean="0"/>
              <a:t>15/12/2016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D0468-54D4-4CB6-A559-67EAB8D46A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14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610E-79EB-4D58-AAA5-C0099FCFB673}" type="datetimeFigureOut">
              <a:rPr lang="it-IT" smtClean="0"/>
              <a:t>15/12/2016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D0468-54D4-4CB6-A559-67EAB8D46A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1855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610E-79EB-4D58-AAA5-C0099FCFB673}" type="datetimeFigureOut">
              <a:rPr lang="it-IT" smtClean="0"/>
              <a:t>15/12/2016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D0468-54D4-4CB6-A559-67EAB8D46A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277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610E-79EB-4D58-AAA5-C0099FCFB673}" type="datetimeFigureOut">
              <a:rPr lang="it-IT" smtClean="0"/>
              <a:t>15/12/2016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D0468-54D4-4CB6-A559-67EAB8D46A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9234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610E-79EB-4D58-AAA5-C0099FCFB673}" type="datetimeFigureOut">
              <a:rPr lang="it-IT" smtClean="0"/>
              <a:t>15/12/2016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D0468-54D4-4CB6-A559-67EAB8D46A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780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610E-79EB-4D58-AAA5-C0099FCFB673}" type="datetimeFigureOut">
              <a:rPr lang="it-IT" smtClean="0"/>
              <a:t>15/12/2016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D0468-54D4-4CB6-A559-67EAB8D46A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2638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610E-79EB-4D58-AAA5-C0099FCFB673}" type="datetimeFigureOut">
              <a:rPr lang="it-IT" smtClean="0"/>
              <a:t>15/12/2016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D0468-54D4-4CB6-A559-67EAB8D46A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3335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B610E-79EB-4D58-AAA5-C0099FCFB673}" type="datetimeFigureOut">
              <a:rPr lang="it-IT" smtClean="0"/>
              <a:t>15/12/2016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D0468-54D4-4CB6-A559-67EAB8D46A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8354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B610E-79EB-4D58-AAA5-C0099FCFB673}" type="datetimeFigureOut">
              <a:rPr lang="it-IT" smtClean="0"/>
              <a:t>15/12/2016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D0468-54D4-4CB6-A559-67EAB8D46A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8783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emf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" Type="http://schemas.openxmlformats.org/officeDocument/2006/relationships/image" Target="../media/image1.emf"/><Relationship Id="rId21" Type="http://schemas.openxmlformats.org/officeDocument/2006/relationships/image" Target="../media/image10.emf"/><Relationship Id="rId7" Type="http://schemas.openxmlformats.org/officeDocument/2006/relationships/image" Target="../media/image3.emf"/><Relationship Id="rId12" Type="http://schemas.openxmlformats.org/officeDocument/2006/relationships/customXml" Target="../ink/ink6.xml"/><Relationship Id="rId17" Type="http://schemas.openxmlformats.org/officeDocument/2006/relationships/image" Target="../media/image8.emf"/><Relationship Id="rId25" Type="http://schemas.openxmlformats.org/officeDocument/2006/relationships/image" Target="../media/image12.emf"/><Relationship Id="rId33" Type="http://schemas.openxmlformats.org/officeDocument/2006/relationships/image" Target="../media/image16.emf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4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11" Type="http://schemas.openxmlformats.org/officeDocument/2006/relationships/image" Target="../media/image5.emf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5" Type="http://schemas.openxmlformats.org/officeDocument/2006/relationships/image" Target="../media/image2.emf"/><Relationship Id="rId15" Type="http://schemas.openxmlformats.org/officeDocument/2006/relationships/image" Target="../media/image7.emf"/><Relationship Id="rId23" Type="http://schemas.openxmlformats.org/officeDocument/2006/relationships/image" Target="../media/image11.emf"/><Relationship Id="rId28" Type="http://schemas.openxmlformats.org/officeDocument/2006/relationships/customXml" Target="../ink/ink14.xml"/><Relationship Id="rId10" Type="http://schemas.openxmlformats.org/officeDocument/2006/relationships/customXml" Target="../ink/ink5.xml"/><Relationship Id="rId19" Type="http://schemas.openxmlformats.org/officeDocument/2006/relationships/image" Target="../media/image9.emf"/><Relationship Id="rId31" Type="http://schemas.openxmlformats.org/officeDocument/2006/relationships/image" Target="../media/image15.emf"/><Relationship Id="rId4" Type="http://schemas.openxmlformats.org/officeDocument/2006/relationships/customXml" Target="../ink/ink2.xml"/><Relationship Id="rId9" Type="http://schemas.openxmlformats.org/officeDocument/2006/relationships/image" Target="../media/image4.emf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emf"/><Relationship Id="rId30" Type="http://schemas.openxmlformats.org/officeDocument/2006/relationships/customXml" Target="../ink/ink1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116.xml"/><Relationship Id="rId13" Type="http://schemas.openxmlformats.org/officeDocument/2006/relationships/image" Target="../media/image118.emf"/><Relationship Id="rId18" Type="http://schemas.openxmlformats.org/officeDocument/2006/relationships/customXml" Target="../ink/ink121.xml"/><Relationship Id="rId3" Type="http://schemas.openxmlformats.org/officeDocument/2006/relationships/image" Target="../media/image113.emf"/><Relationship Id="rId21" Type="http://schemas.openxmlformats.org/officeDocument/2006/relationships/image" Target="../media/image122.emf"/><Relationship Id="rId7" Type="http://schemas.openxmlformats.org/officeDocument/2006/relationships/image" Target="../media/image115.emf"/><Relationship Id="rId12" Type="http://schemas.openxmlformats.org/officeDocument/2006/relationships/customXml" Target="../ink/ink118.xml"/><Relationship Id="rId17" Type="http://schemas.openxmlformats.org/officeDocument/2006/relationships/image" Target="../media/image120.emf"/><Relationship Id="rId2" Type="http://schemas.openxmlformats.org/officeDocument/2006/relationships/customXml" Target="../ink/ink113.xml"/><Relationship Id="rId16" Type="http://schemas.openxmlformats.org/officeDocument/2006/relationships/customXml" Target="../ink/ink120.xml"/><Relationship Id="rId20" Type="http://schemas.openxmlformats.org/officeDocument/2006/relationships/customXml" Target="../ink/ink12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15.xml"/><Relationship Id="rId11" Type="http://schemas.openxmlformats.org/officeDocument/2006/relationships/image" Target="../media/image117.emf"/><Relationship Id="rId5" Type="http://schemas.openxmlformats.org/officeDocument/2006/relationships/image" Target="../media/image114.emf"/><Relationship Id="rId15" Type="http://schemas.openxmlformats.org/officeDocument/2006/relationships/image" Target="../media/image119.emf"/><Relationship Id="rId23" Type="http://schemas.openxmlformats.org/officeDocument/2006/relationships/image" Target="../media/image123.emf"/><Relationship Id="rId10" Type="http://schemas.openxmlformats.org/officeDocument/2006/relationships/customXml" Target="../ink/ink117.xml"/><Relationship Id="rId19" Type="http://schemas.openxmlformats.org/officeDocument/2006/relationships/image" Target="../media/image121.emf"/><Relationship Id="rId4" Type="http://schemas.openxmlformats.org/officeDocument/2006/relationships/customXml" Target="../ink/ink114.xml"/><Relationship Id="rId9" Type="http://schemas.openxmlformats.org/officeDocument/2006/relationships/image" Target="../media/image116.emf"/><Relationship Id="rId14" Type="http://schemas.openxmlformats.org/officeDocument/2006/relationships/customXml" Target="../ink/ink119.xml"/><Relationship Id="rId22" Type="http://schemas.openxmlformats.org/officeDocument/2006/relationships/customXml" Target="../ink/ink12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7.xml"/><Relationship Id="rId13" Type="http://schemas.openxmlformats.org/officeDocument/2006/relationships/image" Target="../media/image129.emf"/><Relationship Id="rId18" Type="http://schemas.openxmlformats.org/officeDocument/2006/relationships/customXml" Target="../ink/ink132.xml"/><Relationship Id="rId3" Type="http://schemas.openxmlformats.org/officeDocument/2006/relationships/image" Target="../media/image124.emf"/><Relationship Id="rId21" Type="http://schemas.openxmlformats.org/officeDocument/2006/relationships/image" Target="../media/image133.emf"/><Relationship Id="rId7" Type="http://schemas.openxmlformats.org/officeDocument/2006/relationships/image" Target="../media/image126.emf"/><Relationship Id="rId12" Type="http://schemas.openxmlformats.org/officeDocument/2006/relationships/customXml" Target="../ink/ink129.xml"/><Relationship Id="rId17" Type="http://schemas.openxmlformats.org/officeDocument/2006/relationships/image" Target="../media/image131.emf"/><Relationship Id="rId2" Type="http://schemas.openxmlformats.org/officeDocument/2006/relationships/customXml" Target="../ink/ink124.xml"/><Relationship Id="rId16" Type="http://schemas.openxmlformats.org/officeDocument/2006/relationships/customXml" Target="../ink/ink131.xml"/><Relationship Id="rId20" Type="http://schemas.openxmlformats.org/officeDocument/2006/relationships/customXml" Target="../ink/ink133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26.xml"/><Relationship Id="rId11" Type="http://schemas.openxmlformats.org/officeDocument/2006/relationships/image" Target="../media/image128.emf"/><Relationship Id="rId5" Type="http://schemas.openxmlformats.org/officeDocument/2006/relationships/image" Target="../media/image125.emf"/><Relationship Id="rId15" Type="http://schemas.openxmlformats.org/officeDocument/2006/relationships/image" Target="../media/image130.emf"/><Relationship Id="rId23" Type="http://schemas.openxmlformats.org/officeDocument/2006/relationships/image" Target="../media/image134.emf"/><Relationship Id="rId10" Type="http://schemas.openxmlformats.org/officeDocument/2006/relationships/customXml" Target="../ink/ink128.xml"/><Relationship Id="rId19" Type="http://schemas.openxmlformats.org/officeDocument/2006/relationships/image" Target="../media/image132.emf"/><Relationship Id="rId4" Type="http://schemas.openxmlformats.org/officeDocument/2006/relationships/customXml" Target="../ink/ink125.xml"/><Relationship Id="rId9" Type="http://schemas.openxmlformats.org/officeDocument/2006/relationships/image" Target="../media/image127.emf"/><Relationship Id="rId14" Type="http://schemas.openxmlformats.org/officeDocument/2006/relationships/customXml" Target="../ink/ink130.xml"/><Relationship Id="rId22" Type="http://schemas.openxmlformats.org/officeDocument/2006/relationships/customXml" Target="../ink/ink13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emf"/><Relationship Id="rId7" Type="http://schemas.openxmlformats.org/officeDocument/2006/relationships/image" Target="../media/image137.emf"/><Relationship Id="rId2" Type="http://schemas.openxmlformats.org/officeDocument/2006/relationships/customXml" Target="../ink/ink13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37.xml"/><Relationship Id="rId5" Type="http://schemas.openxmlformats.org/officeDocument/2006/relationships/image" Target="../media/image136.emf"/><Relationship Id="rId4" Type="http://schemas.openxmlformats.org/officeDocument/2006/relationships/customXml" Target="../ink/ink13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1.xml"/><Relationship Id="rId13" Type="http://schemas.openxmlformats.org/officeDocument/2006/relationships/image" Target="../media/image143.emf"/><Relationship Id="rId3" Type="http://schemas.openxmlformats.org/officeDocument/2006/relationships/image" Target="../media/image138.emf"/><Relationship Id="rId7" Type="http://schemas.openxmlformats.org/officeDocument/2006/relationships/image" Target="../media/image140.emf"/><Relationship Id="rId12" Type="http://schemas.openxmlformats.org/officeDocument/2006/relationships/customXml" Target="../ink/ink143.xml"/><Relationship Id="rId17" Type="http://schemas.openxmlformats.org/officeDocument/2006/relationships/image" Target="../media/image145.emf"/><Relationship Id="rId2" Type="http://schemas.openxmlformats.org/officeDocument/2006/relationships/customXml" Target="../ink/ink138.xml"/><Relationship Id="rId16" Type="http://schemas.openxmlformats.org/officeDocument/2006/relationships/customXml" Target="../ink/ink14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40.xml"/><Relationship Id="rId11" Type="http://schemas.openxmlformats.org/officeDocument/2006/relationships/image" Target="../media/image142.emf"/><Relationship Id="rId5" Type="http://schemas.openxmlformats.org/officeDocument/2006/relationships/image" Target="../media/image139.emf"/><Relationship Id="rId15" Type="http://schemas.openxmlformats.org/officeDocument/2006/relationships/image" Target="../media/image144.emf"/><Relationship Id="rId10" Type="http://schemas.openxmlformats.org/officeDocument/2006/relationships/customXml" Target="../ink/ink142.xml"/><Relationship Id="rId4" Type="http://schemas.openxmlformats.org/officeDocument/2006/relationships/customXml" Target="../ink/ink139.xml"/><Relationship Id="rId9" Type="http://schemas.openxmlformats.org/officeDocument/2006/relationships/image" Target="../media/image141.emf"/><Relationship Id="rId14" Type="http://schemas.openxmlformats.org/officeDocument/2006/relationships/customXml" Target="../ink/ink14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9.xml"/><Relationship Id="rId13" Type="http://schemas.openxmlformats.org/officeDocument/2006/relationships/image" Target="../media/image151.emf"/><Relationship Id="rId3" Type="http://schemas.openxmlformats.org/officeDocument/2006/relationships/image" Target="../media/image146.emf"/><Relationship Id="rId7" Type="http://schemas.openxmlformats.org/officeDocument/2006/relationships/image" Target="../media/image148.emf"/><Relationship Id="rId12" Type="http://schemas.openxmlformats.org/officeDocument/2006/relationships/customXml" Target="../ink/ink151.xml"/><Relationship Id="rId2" Type="http://schemas.openxmlformats.org/officeDocument/2006/relationships/customXml" Target="../ink/ink146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48.xml"/><Relationship Id="rId11" Type="http://schemas.openxmlformats.org/officeDocument/2006/relationships/image" Target="../media/image150.emf"/><Relationship Id="rId5" Type="http://schemas.openxmlformats.org/officeDocument/2006/relationships/image" Target="../media/image147.emf"/><Relationship Id="rId15" Type="http://schemas.openxmlformats.org/officeDocument/2006/relationships/image" Target="../media/image152.emf"/><Relationship Id="rId10" Type="http://schemas.openxmlformats.org/officeDocument/2006/relationships/customXml" Target="../ink/ink150.xml"/><Relationship Id="rId4" Type="http://schemas.openxmlformats.org/officeDocument/2006/relationships/customXml" Target="../ink/ink147.xml"/><Relationship Id="rId9" Type="http://schemas.openxmlformats.org/officeDocument/2006/relationships/image" Target="../media/image149.emf"/><Relationship Id="rId14" Type="http://schemas.openxmlformats.org/officeDocument/2006/relationships/customXml" Target="../ink/ink15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156.xml"/><Relationship Id="rId13" Type="http://schemas.openxmlformats.org/officeDocument/2006/relationships/image" Target="../media/image158.emf"/><Relationship Id="rId18" Type="http://schemas.openxmlformats.org/officeDocument/2006/relationships/customXml" Target="../ink/ink161.xml"/><Relationship Id="rId3" Type="http://schemas.openxmlformats.org/officeDocument/2006/relationships/image" Target="../media/image153.emf"/><Relationship Id="rId7" Type="http://schemas.openxmlformats.org/officeDocument/2006/relationships/image" Target="../media/image155.emf"/><Relationship Id="rId12" Type="http://schemas.openxmlformats.org/officeDocument/2006/relationships/customXml" Target="../ink/ink158.xml"/><Relationship Id="rId17" Type="http://schemas.openxmlformats.org/officeDocument/2006/relationships/image" Target="../media/image160.emf"/><Relationship Id="rId2" Type="http://schemas.openxmlformats.org/officeDocument/2006/relationships/customXml" Target="../ink/ink153.xml"/><Relationship Id="rId16" Type="http://schemas.openxmlformats.org/officeDocument/2006/relationships/customXml" Target="../ink/ink16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55.xml"/><Relationship Id="rId11" Type="http://schemas.openxmlformats.org/officeDocument/2006/relationships/image" Target="../media/image157.emf"/><Relationship Id="rId5" Type="http://schemas.openxmlformats.org/officeDocument/2006/relationships/image" Target="../media/image154.emf"/><Relationship Id="rId15" Type="http://schemas.openxmlformats.org/officeDocument/2006/relationships/image" Target="../media/image159.emf"/><Relationship Id="rId10" Type="http://schemas.openxmlformats.org/officeDocument/2006/relationships/customXml" Target="../ink/ink157.xml"/><Relationship Id="rId19" Type="http://schemas.openxmlformats.org/officeDocument/2006/relationships/image" Target="../media/image161.emf"/><Relationship Id="rId4" Type="http://schemas.openxmlformats.org/officeDocument/2006/relationships/customXml" Target="../ink/ink154.xml"/><Relationship Id="rId9" Type="http://schemas.openxmlformats.org/officeDocument/2006/relationships/image" Target="../media/image156.emf"/><Relationship Id="rId14" Type="http://schemas.openxmlformats.org/officeDocument/2006/relationships/customXml" Target="../ink/ink15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customXml" Target="../ink/ink165.xml"/><Relationship Id="rId3" Type="http://schemas.openxmlformats.org/officeDocument/2006/relationships/image" Target="../media/image162.emf"/><Relationship Id="rId7" Type="http://schemas.openxmlformats.org/officeDocument/2006/relationships/image" Target="../media/image164.emf"/><Relationship Id="rId2" Type="http://schemas.openxmlformats.org/officeDocument/2006/relationships/customXml" Target="../ink/ink16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64.xml"/><Relationship Id="rId5" Type="http://schemas.openxmlformats.org/officeDocument/2006/relationships/image" Target="../media/image163.emf"/><Relationship Id="rId4" Type="http://schemas.openxmlformats.org/officeDocument/2006/relationships/customXml" Target="../ink/ink163.xml"/><Relationship Id="rId9" Type="http://schemas.openxmlformats.org/officeDocument/2006/relationships/image" Target="../media/image165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6.emf"/><Relationship Id="rId2" Type="http://schemas.openxmlformats.org/officeDocument/2006/relationships/customXml" Target="../ink/ink16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customXml" Target="../ink/ink170.xml"/><Relationship Id="rId13" Type="http://schemas.openxmlformats.org/officeDocument/2006/relationships/image" Target="../media/image172.emf"/><Relationship Id="rId3" Type="http://schemas.openxmlformats.org/officeDocument/2006/relationships/image" Target="../media/image167.emf"/><Relationship Id="rId7" Type="http://schemas.openxmlformats.org/officeDocument/2006/relationships/image" Target="../media/image169.emf"/><Relationship Id="rId12" Type="http://schemas.openxmlformats.org/officeDocument/2006/relationships/customXml" Target="../ink/ink172.xml"/><Relationship Id="rId2" Type="http://schemas.openxmlformats.org/officeDocument/2006/relationships/customXml" Target="../ink/ink167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69.xml"/><Relationship Id="rId11" Type="http://schemas.openxmlformats.org/officeDocument/2006/relationships/image" Target="../media/image171.emf"/><Relationship Id="rId5" Type="http://schemas.openxmlformats.org/officeDocument/2006/relationships/image" Target="../media/image168.emf"/><Relationship Id="rId15" Type="http://schemas.openxmlformats.org/officeDocument/2006/relationships/image" Target="../media/image173.emf"/><Relationship Id="rId10" Type="http://schemas.openxmlformats.org/officeDocument/2006/relationships/customXml" Target="../ink/ink171.xml"/><Relationship Id="rId4" Type="http://schemas.openxmlformats.org/officeDocument/2006/relationships/customXml" Target="../ink/ink168.xml"/><Relationship Id="rId9" Type="http://schemas.openxmlformats.org/officeDocument/2006/relationships/image" Target="../media/image170.emf"/><Relationship Id="rId14" Type="http://schemas.openxmlformats.org/officeDocument/2006/relationships/customXml" Target="../ink/ink17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4.emf"/><Relationship Id="rId2" Type="http://schemas.openxmlformats.org/officeDocument/2006/relationships/customXml" Target="../ink/ink17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20.xml"/><Relationship Id="rId13" Type="http://schemas.openxmlformats.org/officeDocument/2006/relationships/image" Target="../media/image22.emf"/><Relationship Id="rId3" Type="http://schemas.openxmlformats.org/officeDocument/2006/relationships/image" Target="../media/image17.emf"/><Relationship Id="rId7" Type="http://schemas.openxmlformats.org/officeDocument/2006/relationships/image" Target="../media/image19.emf"/><Relationship Id="rId12" Type="http://schemas.openxmlformats.org/officeDocument/2006/relationships/customXml" Target="../ink/ink22.xml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9.xml"/><Relationship Id="rId11" Type="http://schemas.openxmlformats.org/officeDocument/2006/relationships/image" Target="../media/image21.emf"/><Relationship Id="rId5" Type="http://schemas.openxmlformats.org/officeDocument/2006/relationships/image" Target="../media/image18.emf"/><Relationship Id="rId15" Type="http://schemas.openxmlformats.org/officeDocument/2006/relationships/image" Target="../media/image23.emf"/><Relationship Id="rId10" Type="http://schemas.openxmlformats.org/officeDocument/2006/relationships/customXml" Target="../ink/ink21.xml"/><Relationship Id="rId4" Type="http://schemas.openxmlformats.org/officeDocument/2006/relationships/customXml" Target="../ink/ink18.xml"/><Relationship Id="rId9" Type="http://schemas.openxmlformats.org/officeDocument/2006/relationships/image" Target="../media/image20.emf"/><Relationship Id="rId14" Type="http://schemas.openxmlformats.org/officeDocument/2006/relationships/customXml" Target="../ink/ink23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customXml" Target="../ink/ink178.xml"/><Relationship Id="rId13" Type="http://schemas.openxmlformats.org/officeDocument/2006/relationships/image" Target="../media/image180.emf"/><Relationship Id="rId18" Type="http://schemas.openxmlformats.org/officeDocument/2006/relationships/customXml" Target="../ink/ink183.xml"/><Relationship Id="rId3" Type="http://schemas.openxmlformats.org/officeDocument/2006/relationships/image" Target="../media/image175.emf"/><Relationship Id="rId21" Type="http://schemas.openxmlformats.org/officeDocument/2006/relationships/image" Target="../media/image184.emf"/><Relationship Id="rId7" Type="http://schemas.openxmlformats.org/officeDocument/2006/relationships/image" Target="../media/image177.emf"/><Relationship Id="rId12" Type="http://schemas.openxmlformats.org/officeDocument/2006/relationships/customXml" Target="../ink/ink180.xml"/><Relationship Id="rId17" Type="http://schemas.openxmlformats.org/officeDocument/2006/relationships/image" Target="../media/image182.emf"/><Relationship Id="rId2" Type="http://schemas.openxmlformats.org/officeDocument/2006/relationships/customXml" Target="../ink/ink175.xml"/><Relationship Id="rId16" Type="http://schemas.openxmlformats.org/officeDocument/2006/relationships/customXml" Target="../ink/ink182.xml"/><Relationship Id="rId20" Type="http://schemas.openxmlformats.org/officeDocument/2006/relationships/customXml" Target="../ink/ink18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77.xml"/><Relationship Id="rId11" Type="http://schemas.openxmlformats.org/officeDocument/2006/relationships/image" Target="../media/image179.emf"/><Relationship Id="rId5" Type="http://schemas.openxmlformats.org/officeDocument/2006/relationships/image" Target="../media/image176.emf"/><Relationship Id="rId15" Type="http://schemas.openxmlformats.org/officeDocument/2006/relationships/image" Target="../media/image181.emf"/><Relationship Id="rId10" Type="http://schemas.openxmlformats.org/officeDocument/2006/relationships/customXml" Target="../ink/ink179.xml"/><Relationship Id="rId19" Type="http://schemas.openxmlformats.org/officeDocument/2006/relationships/image" Target="../media/image183.emf"/><Relationship Id="rId4" Type="http://schemas.openxmlformats.org/officeDocument/2006/relationships/customXml" Target="../ink/ink176.xml"/><Relationship Id="rId9" Type="http://schemas.openxmlformats.org/officeDocument/2006/relationships/image" Target="../media/image178.emf"/><Relationship Id="rId14" Type="http://schemas.openxmlformats.org/officeDocument/2006/relationships/customXml" Target="../ink/ink18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88.xml"/><Relationship Id="rId13" Type="http://schemas.openxmlformats.org/officeDocument/2006/relationships/image" Target="../media/image190.emf"/><Relationship Id="rId18" Type="http://schemas.openxmlformats.org/officeDocument/2006/relationships/customXml" Target="../ink/ink193.xml"/><Relationship Id="rId3" Type="http://schemas.openxmlformats.org/officeDocument/2006/relationships/image" Target="../media/image185.emf"/><Relationship Id="rId7" Type="http://schemas.openxmlformats.org/officeDocument/2006/relationships/image" Target="../media/image187.emf"/><Relationship Id="rId12" Type="http://schemas.openxmlformats.org/officeDocument/2006/relationships/customXml" Target="../ink/ink190.xml"/><Relationship Id="rId17" Type="http://schemas.openxmlformats.org/officeDocument/2006/relationships/image" Target="../media/image192.emf"/><Relationship Id="rId2" Type="http://schemas.openxmlformats.org/officeDocument/2006/relationships/customXml" Target="../ink/ink185.xml"/><Relationship Id="rId16" Type="http://schemas.openxmlformats.org/officeDocument/2006/relationships/customXml" Target="../ink/ink192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87.xml"/><Relationship Id="rId11" Type="http://schemas.openxmlformats.org/officeDocument/2006/relationships/image" Target="../media/image189.emf"/><Relationship Id="rId5" Type="http://schemas.openxmlformats.org/officeDocument/2006/relationships/image" Target="../media/image186.emf"/><Relationship Id="rId15" Type="http://schemas.openxmlformats.org/officeDocument/2006/relationships/image" Target="../media/image191.emf"/><Relationship Id="rId10" Type="http://schemas.openxmlformats.org/officeDocument/2006/relationships/customXml" Target="../ink/ink189.xml"/><Relationship Id="rId19" Type="http://schemas.openxmlformats.org/officeDocument/2006/relationships/image" Target="../media/image193.emf"/><Relationship Id="rId4" Type="http://schemas.openxmlformats.org/officeDocument/2006/relationships/customXml" Target="../ink/ink186.xml"/><Relationship Id="rId9" Type="http://schemas.openxmlformats.org/officeDocument/2006/relationships/image" Target="../media/image188.emf"/><Relationship Id="rId14" Type="http://schemas.openxmlformats.org/officeDocument/2006/relationships/customXml" Target="../ink/ink19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customXml" Target="../ink/ink197.xml"/><Relationship Id="rId13" Type="http://schemas.openxmlformats.org/officeDocument/2006/relationships/image" Target="../media/image199.emf"/><Relationship Id="rId18" Type="http://schemas.openxmlformats.org/officeDocument/2006/relationships/customXml" Target="../ink/ink202.xml"/><Relationship Id="rId26" Type="http://schemas.openxmlformats.org/officeDocument/2006/relationships/customXml" Target="../ink/ink206.xml"/><Relationship Id="rId39" Type="http://schemas.openxmlformats.org/officeDocument/2006/relationships/image" Target="../media/image212.emf"/><Relationship Id="rId3" Type="http://schemas.openxmlformats.org/officeDocument/2006/relationships/image" Target="../media/image194.emf"/><Relationship Id="rId21" Type="http://schemas.openxmlformats.org/officeDocument/2006/relationships/image" Target="../media/image203.emf"/><Relationship Id="rId34" Type="http://schemas.openxmlformats.org/officeDocument/2006/relationships/customXml" Target="../ink/ink210.xml"/><Relationship Id="rId7" Type="http://schemas.openxmlformats.org/officeDocument/2006/relationships/image" Target="../media/image196.emf"/><Relationship Id="rId12" Type="http://schemas.openxmlformats.org/officeDocument/2006/relationships/customXml" Target="../ink/ink199.xml"/><Relationship Id="rId17" Type="http://schemas.openxmlformats.org/officeDocument/2006/relationships/image" Target="../media/image201.emf"/><Relationship Id="rId25" Type="http://schemas.openxmlformats.org/officeDocument/2006/relationships/image" Target="../media/image205.emf"/><Relationship Id="rId33" Type="http://schemas.openxmlformats.org/officeDocument/2006/relationships/image" Target="../media/image209.emf"/><Relationship Id="rId38" Type="http://schemas.openxmlformats.org/officeDocument/2006/relationships/customXml" Target="../ink/ink212.xml"/><Relationship Id="rId2" Type="http://schemas.openxmlformats.org/officeDocument/2006/relationships/customXml" Target="../ink/ink194.xml"/><Relationship Id="rId16" Type="http://schemas.openxmlformats.org/officeDocument/2006/relationships/customXml" Target="../ink/ink201.xml"/><Relationship Id="rId20" Type="http://schemas.openxmlformats.org/officeDocument/2006/relationships/customXml" Target="../ink/ink203.xml"/><Relationship Id="rId29" Type="http://schemas.openxmlformats.org/officeDocument/2006/relationships/image" Target="../media/image207.emf"/><Relationship Id="rId41" Type="http://schemas.openxmlformats.org/officeDocument/2006/relationships/image" Target="../media/image213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96.xml"/><Relationship Id="rId11" Type="http://schemas.openxmlformats.org/officeDocument/2006/relationships/image" Target="../media/image198.emf"/><Relationship Id="rId24" Type="http://schemas.openxmlformats.org/officeDocument/2006/relationships/customXml" Target="../ink/ink205.xml"/><Relationship Id="rId32" Type="http://schemas.openxmlformats.org/officeDocument/2006/relationships/customXml" Target="../ink/ink209.xml"/><Relationship Id="rId37" Type="http://schemas.openxmlformats.org/officeDocument/2006/relationships/image" Target="../media/image211.emf"/><Relationship Id="rId40" Type="http://schemas.openxmlformats.org/officeDocument/2006/relationships/customXml" Target="../ink/ink213.xml"/><Relationship Id="rId5" Type="http://schemas.openxmlformats.org/officeDocument/2006/relationships/image" Target="../media/image195.emf"/><Relationship Id="rId15" Type="http://schemas.openxmlformats.org/officeDocument/2006/relationships/image" Target="../media/image200.emf"/><Relationship Id="rId23" Type="http://schemas.openxmlformats.org/officeDocument/2006/relationships/image" Target="../media/image204.emf"/><Relationship Id="rId28" Type="http://schemas.openxmlformats.org/officeDocument/2006/relationships/customXml" Target="../ink/ink207.xml"/><Relationship Id="rId36" Type="http://schemas.openxmlformats.org/officeDocument/2006/relationships/customXml" Target="../ink/ink211.xml"/><Relationship Id="rId10" Type="http://schemas.openxmlformats.org/officeDocument/2006/relationships/customXml" Target="../ink/ink198.xml"/><Relationship Id="rId19" Type="http://schemas.openxmlformats.org/officeDocument/2006/relationships/image" Target="../media/image202.emf"/><Relationship Id="rId31" Type="http://schemas.openxmlformats.org/officeDocument/2006/relationships/image" Target="../media/image208.emf"/><Relationship Id="rId4" Type="http://schemas.openxmlformats.org/officeDocument/2006/relationships/customXml" Target="../ink/ink195.xml"/><Relationship Id="rId9" Type="http://schemas.openxmlformats.org/officeDocument/2006/relationships/image" Target="../media/image197.emf"/><Relationship Id="rId14" Type="http://schemas.openxmlformats.org/officeDocument/2006/relationships/customXml" Target="../ink/ink200.xml"/><Relationship Id="rId22" Type="http://schemas.openxmlformats.org/officeDocument/2006/relationships/customXml" Target="../ink/ink204.xml"/><Relationship Id="rId27" Type="http://schemas.openxmlformats.org/officeDocument/2006/relationships/image" Target="../media/image206.emf"/><Relationship Id="rId30" Type="http://schemas.openxmlformats.org/officeDocument/2006/relationships/customXml" Target="../ink/ink208.xml"/><Relationship Id="rId35" Type="http://schemas.openxmlformats.org/officeDocument/2006/relationships/image" Target="../media/image210.emf"/></Relationships>
</file>

<file path=ppt/slides/_rels/slide2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19.emf"/><Relationship Id="rId18" Type="http://schemas.openxmlformats.org/officeDocument/2006/relationships/customXml" Target="../ink/ink222.xml"/><Relationship Id="rId26" Type="http://schemas.openxmlformats.org/officeDocument/2006/relationships/customXml" Target="../ink/ink226.xml"/><Relationship Id="rId39" Type="http://schemas.openxmlformats.org/officeDocument/2006/relationships/image" Target="../media/image232.emf"/><Relationship Id="rId21" Type="http://schemas.openxmlformats.org/officeDocument/2006/relationships/image" Target="../media/image223.emf"/><Relationship Id="rId34" Type="http://schemas.openxmlformats.org/officeDocument/2006/relationships/customXml" Target="../ink/ink230.xml"/><Relationship Id="rId42" Type="http://schemas.openxmlformats.org/officeDocument/2006/relationships/customXml" Target="../ink/ink234.xml"/><Relationship Id="rId47" Type="http://schemas.openxmlformats.org/officeDocument/2006/relationships/image" Target="../media/image236.emf"/><Relationship Id="rId50" Type="http://schemas.openxmlformats.org/officeDocument/2006/relationships/customXml" Target="../ink/ink238.xml"/><Relationship Id="rId55" Type="http://schemas.openxmlformats.org/officeDocument/2006/relationships/image" Target="../media/image240.emf"/><Relationship Id="rId63" Type="http://schemas.openxmlformats.org/officeDocument/2006/relationships/image" Target="../media/image244.emf"/><Relationship Id="rId7" Type="http://schemas.openxmlformats.org/officeDocument/2006/relationships/image" Target="../media/image216.emf"/><Relationship Id="rId2" Type="http://schemas.openxmlformats.org/officeDocument/2006/relationships/customXml" Target="../ink/ink214.xml"/><Relationship Id="rId16" Type="http://schemas.openxmlformats.org/officeDocument/2006/relationships/customXml" Target="../ink/ink221.xml"/><Relationship Id="rId20" Type="http://schemas.openxmlformats.org/officeDocument/2006/relationships/customXml" Target="../ink/ink223.xml"/><Relationship Id="rId29" Type="http://schemas.openxmlformats.org/officeDocument/2006/relationships/image" Target="../media/image227.emf"/><Relationship Id="rId41" Type="http://schemas.openxmlformats.org/officeDocument/2006/relationships/image" Target="../media/image233.emf"/><Relationship Id="rId54" Type="http://schemas.openxmlformats.org/officeDocument/2006/relationships/customXml" Target="../ink/ink240.xml"/><Relationship Id="rId62" Type="http://schemas.openxmlformats.org/officeDocument/2006/relationships/customXml" Target="../ink/ink24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16.xml"/><Relationship Id="rId11" Type="http://schemas.openxmlformats.org/officeDocument/2006/relationships/image" Target="../media/image218.emf"/><Relationship Id="rId24" Type="http://schemas.openxmlformats.org/officeDocument/2006/relationships/customXml" Target="../ink/ink225.xml"/><Relationship Id="rId32" Type="http://schemas.openxmlformats.org/officeDocument/2006/relationships/customXml" Target="../ink/ink229.xml"/><Relationship Id="rId37" Type="http://schemas.openxmlformats.org/officeDocument/2006/relationships/image" Target="../media/image231.emf"/><Relationship Id="rId40" Type="http://schemas.openxmlformats.org/officeDocument/2006/relationships/customXml" Target="../ink/ink233.xml"/><Relationship Id="rId45" Type="http://schemas.openxmlformats.org/officeDocument/2006/relationships/image" Target="../media/image235.emf"/><Relationship Id="rId53" Type="http://schemas.openxmlformats.org/officeDocument/2006/relationships/image" Target="../media/image239.emf"/><Relationship Id="rId58" Type="http://schemas.openxmlformats.org/officeDocument/2006/relationships/customXml" Target="../ink/ink242.xml"/><Relationship Id="rId5" Type="http://schemas.openxmlformats.org/officeDocument/2006/relationships/image" Target="../media/image215.emf"/><Relationship Id="rId15" Type="http://schemas.openxmlformats.org/officeDocument/2006/relationships/image" Target="../media/image220.emf"/><Relationship Id="rId23" Type="http://schemas.openxmlformats.org/officeDocument/2006/relationships/image" Target="../media/image224.emf"/><Relationship Id="rId28" Type="http://schemas.openxmlformats.org/officeDocument/2006/relationships/customXml" Target="../ink/ink227.xml"/><Relationship Id="rId36" Type="http://schemas.openxmlformats.org/officeDocument/2006/relationships/customXml" Target="../ink/ink231.xml"/><Relationship Id="rId49" Type="http://schemas.openxmlformats.org/officeDocument/2006/relationships/image" Target="../media/image237.emf"/><Relationship Id="rId57" Type="http://schemas.openxmlformats.org/officeDocument/2006/relationships/image" Target="../media/image241.emf"/><Relationship Id="rId61" Type="http://schemas.openxmlformats.org/officeDocument/2006/relationships/image" Target="../media/image243.emf"/><Relationship Id="rId10" Type="http://schemas.openxmlformats.org/officeDocument/2006/relationships/customXml" Target="../ink/ink218.xml"/><Relationship Id="rId19" Type="http://schemas.openxmlformats.org/officeDocument/2006/relationships/image" Target="../media/image222.emf"/><Relationship Id="rId31" Type="http://schemas.openxmlformats.org/officeDocument/2006/relationships/image" Target="../media/image228.emf"/><Relationship Id="rId44" Type="http://schemas.openxmlformats.org/officeDocument/2006/relationships/customXml" Target="../ink/ink235.xml"/><Relationship Id="rId52" Type="http://schemas.openxmlformats.org/officeDocument/2006/relationships/customXml" Target="../ink/ink239.xml"/><Relationship Id="rId60" Type="http://schemas.openxmlformats.org/officeDocument/2006/relationships/customXml" Target="../ink/ink243.xml"/><Relationship Id="rId4" Type="http://schemas.openxmlformats.org/officeDocument/2006/relationships/customXml" Target="../ink/ink215.xml"/><Relationship Id="rId9" Type="http://schemas.openxmlformats.org/officeDocument/2006/relationships/image" Target="../media/image217.emf"/><Relationship Id="rId14" Type="http://schemas.openxmlformats.org/officeDocument/2006/relationships/customXml" Target="../ink/ink220.xml"/><Relationship Id="rId22" Type="http://schemas.openxmlformats.org/officeDocument/2006/relationships/customXml" Target="../ink/ink224.xml"/><Relationship Id="rId27" Type="http://schemas.openxmlformats.org/officeDocument/2006/relationships/image" Target="../media/image226.emf"/><Relationship Id="rId30" Type="http://schemas.openxmlformats.org/officeDocument/2006/relationships/customXml" Target="../ink/ink228.xml"/><Relationship Id="rId35" Type="http://schemas.openxmlformats.org/officeDocument/2006/relationships/image" Target="../media/image230.emf"/><Relationship Id="rId43" Type="http://schemas.openxmlformats.org/officeDocument/2006/relationships/image" Target="../media/image234.emf"/><Relationship Id="rId48" Type="http://schemas.openxmlformats.org/officeDocument/2006/relationships/customXml" Target="../ink/ink237.xml"/><Relationship Id="rId56" Type="http://schemas.openxmlformats.org/officeDocument/2006/relationships/customXml" Target="../ink/ink241.xml"/><Relationship Id="rId8" Type="http://schemas.openxmlformats.org/officeDocument/2006/relationships/customXml" Target="../ink/ink217.xml"/><Relationship Id="rId51" Type="http://schemas.openxmlformats.org/officeDocument/2006/relationships/image" Target="../media/image238.emf"/><Relationship Id="rId3" Type="http://schemas.openxmlformats.org/officeDocument/2006/relationships/image" Target="../media/image214.emf"/><Relationship Id="rId12" Type="http://schemas.openxmlformats.org/officeDocument/2006/relationships/customXml" Target="../ink/ink219.xml"/><Relationship Id="rId17" Type="http://schemas.openxmlformats.org/officeDocument/2006/relationships/image" Target="../media/image221.emf"/><Relationship Id="rId25" Type="http://schemas.openxmlformats.org/officeDocument/2006/relationships/image" Target="../media/image225.emf"/><Relationship Id="rId33" Type="http://schemas.openxmlformats.org/officeDocument/2006/relationships/image" Target="../media/image229.emf"/><Relationship Id="rId38" Type="http://schemas.openxmlformats.org/officeDocument/2006/relationships/customXml" Target="../ink/ink232.xml"/><Relationship Id="rId46" Type="http://schemas.openxmlformats.org/officeDocument/2006/relationships/customXml" Target="../ink/ink236.xml"/><Relationship Id="rId59" Type="http://schemas.openxmlformats.org/officeDocument/2006/relationships/image" Target="../media/image242.e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48.xml"/><Relationship Id="rId13" Type="http://schemas.openxmlformats.org/officeDocument/2006/relationships/image" Target="../media/image250.emf"/><Relationship Id="rId18" Type="http://schemas.openxmlformats.org/officeDocument/2006/relationships/customXml" Target="../ink/ink253.xml"/><Relationship Id="rId26" Type="http://schemas.openxmlformats.org/officeDocument/2006/relationships/customXml" Target="../ink/ink257.xml"/><Relationship Id="rId3" Type="http://schemas.openxmlformats.org/officeDocument/2006/relationships/image" Target="../media/image245.emf"/><Relationship Id="rId21" Type="http://schemas.openxmlformats.org/officeDocument/2006/relationships/image" Target="../media/image254.emf"/><Relationship Id="rId34" Type="http://schemas.openxmlformats.org/officeDocument/2006/relationships/customXml" Target="../ink/ink261.xml"/><Relationship Id="rId7" Type="http://schemas.openxmlformats.org/officeDocument/2006/relationships/image" Target="../media/image247.emf"/><Relationship Id="rId12" Type="http://schemas.openxmlformats.org/officeDocument/2006/relationships/customXml" Target="../ink/ink250.xml"/><Relationship Id="rId17" Type="http://schemas.openxmlformats.org/officeDocument/2006/relationships/image" Target="../media/image252.emf"/><Relationship Id="rId25" Type="http://schemas.openxmlformats.org/officeDocument/2006/relationships/image" Target="../media/image256.emf"/><Relationship Id="rId33" Type="http://schemas.openxmlformats.org/officeDocument/2006/relationships/image" Target="../media/image260.emf"/><Relationship Id="rId2" Type="http://schemas.openxmlformats.org/officeDocument/2006/relationships/customXml" Target="../ink/ink245.xml"/><Relationship Id="rId16" Type="http://schemas.openxmlformats.org/officeDocument/2006/relationships/customXml" Target="../ink/ink252.xml"/><Relationship Id="rId20" Type="http://schemas.openxmlformats.org/officeDocument/2006/relationships/customXml" Target="../ink/ink254.xml"/><Relationship Id="rId29" Type="http://schemas.openxmlformats.org/officeDocument/2006/relationships/image" Target="../media/image258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47.xml"/><Relationship Id="rId11" Type="http://schemas.openxmlformats.org/officeDocument/2006/relationships/image" Target="../media/image249.emf"/><Relationship Id="rId24" Type="http://schemas.openxmlformats.org/officeDocument/2006/relationships/customXml" Target="../ink/ink256.xml"/><Relationship Id="rId32" Type="http://schemas.openxmlformats.org/officeDocument/2006/relationships/customXml" Target="../ink/ink260.xml"/><Relationship Id="rId5" Type="http://schemas.openxmlformats.org/officeDocument/2006/relationships/image" Target="../media/image246.emf"/><Relationship Id="rId15" Type="http://schemas.openxmlformats.org/officeDocument/2006/relationships/image" Target="../media/image251.emf"/><Relationship Id="rId23" Type="http://schemas.openxmlformats.org/officeDocument/2006/relationships/image" Target="../media/image255.emf"/><Relationship Id="rId28" Type="http://schemas.openxmlformats.org/officeDocument/2006/relationships/customXml" Target="../ink/ink258.xml"/><Relationship Id="rId10" Type="http://schemas.openxmlformats.org/officeDocument/2006/relationships/customXml" Target="../ink/ink249.xml"/><Relationship Id="rId19" Type="http://schemas.openxmlformats.org/officeDocument/2006/relationships/image" Target="../media/image253.emf"/><Relationship Id="rId31" Type="http://schemas.openxmlformats.org/officeDocument/2006/relationships/image" Target="../media/image259.emf"/><Relationship Id="rId4" Type="http://schemas.openxmlformats.org/officeDocument/2006/relationships/customXml" Target="../ink/ink246.xml"/><Relationship Id="rId9" Type="http://schemas.openxmlformats.org/officeDocument/2006/relationships/image" Target="../media/image248.emf"/><Relationship Id="rId14" Type="http://schemas.openxmlformats.org/officeDocument/2006/relationships/customXml" Target="../ink/ink251.xml"/><Relationship Id="rId22" Type="http://schemas.openxmlformats.org/officeDocument/2006/relationships/customXml" Target="../ink/ink255.xml"/><Relationship Id="rId27" Type="http://schemas.openxmlformats.org/officeDocument/2006/relationships/image" Target="../media/image257.emf"/><Relationship Id="rId30" Type="http://schemas.openxmlformats.org/officeDocument/2006/relationships/customXml" Target="../ink/ink259.xml"/><Relationship Id="rId35" Type="http://schemas.openxmlformats.org/officeDocument/2006/relationships/image" Target="../media/image261.e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customXml" Target="../ink/ink265.xml"/><Relationship Id="rId13" Type="http://schemas.openxmlformats.org/officeDocument/2006/relationships/image" Target="../media/image264.emf"/><Relationship Id="rId18" Type="http://schemas.openxmlformats.org/officeDocument/2006/relationships/customXml" Target="../ink/ink270.xml"/><Relationship Id="rId26" Type="http://schemas.openxmlformats.org/officeDocument/2006/relationships/customXml" Target="../ink/ink274.xml"/><Relationship Id="rId3" Type="http://schemas.openxmlformats.org/officeDocument/2006/relationships/image" Target="../media/image247.emf"/><Relationship Id="rId21" Type="http://schemas.openxmlformats.org/officeDocument/2006/relationships/image" Target="../media/image267.emf"/><Relationship Id="rId34" Type="http://schemas.openxmlformats.org/officeDocument/2006/relationships/customXml" Target="../ink/ink278.xml"/><Relationship Id="rId7" Type="http://schemas.openxmlformats.org/officeDocument/2006/relationships/image" Target="../media/image249.emf"/><Relationship Id="rId12" Type="http://schemas.openxmlformats.org/officeDocument/2006/relationships/customXml" Target="../ink/ink267.xml"/><Relationship Id="rId17" Type="http://schemas.openxmlformats.org/officeDocument/2006/relationships/image" Target="../media/image254.emf"/><Relationship Id="rId25" Type="http://schemas.openxmlformats.org/officeDocument/2006/relationships/image" Target="../media/image268.emf"/><Relationship Id="rId33" Type="http://schemas.openxmlformats.org/officeDocument/2006/relationships/image" Target="../media/image272.emf"/><Relationship Id="rId2" Type="http://schemas.openxmlformats.org/officeDocument/2006/relationships/customXml" Target="../ink/ink262.xml"/><Relationship Id="rId16" Type="http://schemas.openxmlformats.org/officeDocument/2006/relationships/customXml" Target="../ink/ink269.xml"/><Relationship Id="rId20" Type="http://schemas.openxmlformats.org/officeDocument/2006/relationships/customXml" Target="../ink/ink271.xml"/><Relationship Id="rId29" Type="http://schemas.openxmlformats.org/officeDocument/2006/relationships/image" Target="../media/image270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64.xml"/><Relationship Id="rId11" Type="http://schemas.openxmlformats.org/officeDocument/2006/relationships/image" Target="../media/image263.emf"/><Relationship Id="rId24" Type="http://schemas.openxmlformats.org/officeDocument/2006/relationships/customXml" Target="../ink/ink273.xml"/><Relationship Id="rId32" Type="http://schemas.openxmlformats.org/officeDocument/2006/relationships/customXml" Target="../ink/ink277.xml"/><Relationship Id="rId5" Type="http://schemas.openxmlformats.org/officeDocument/2006/relationships/image" Target="../media/image262.emf"/><Relationship Id="rId15" Type="http://schemas.openxmlformats.org/officeDocument/2006/relationships/image" Target="../media/image265.emf"/><Relationship Id="rId23" Type="http://schemas.openxmlformats.org/officeDocument/2006/relationships/image" Target="../media/image245.emf"/><Relationship Id="rId28" Type="http://schemas.openxmlformats.org/officeDocument/2006/relationships/customXml" Target="../ink/ink275.xml"/><Relationship Id="rId10" Type="http://schemas.openxmlformats.org/officeDocument/2006/relationships/customXml" Target="../ink/ink266.xml"/><Relationship Id="rId19" Type="http://schemas.openxmlformats.org/officeDocument/2006/relationships/image" Target="../media/image266.emf"/><Relationship Id="rId31" Type="http://schemas.openxmlformats.org/officeDocument/2006/relationships/image" Target="../media/image271.emf"/><Relationship Id="rId4" Type="http://schemas.openxmlformats.org/officeDocument/2006/relationships/customXml" Target="../ink/ink263.xml"/><Relationship Id="rId9" Type="http://schemas.openxmlformats.org/officeDocument/2006/relationships/image" Target="../media/image250.emf"/><Relationship Id="rId14" Type="http://schemas.openxmlformats.org/officeDocument/2006/relationships/customXml" Target="../ink/ink268.xml"/><Relationship Id="rId22" Type="http://schemas.openxmlformats.org/officeDocument/2006/relationships/customXml" Target="../ink/ink272.xml"/><Relationship Id="rId27" Type="http://schemas.openxmlformats.org/officeDocument/2006/relationships/image" Target="../media/image269.emf"/><Relationship Id="rId30" Type="http://schemas.openxmlformats.org/officeDocument/2006/relationships/customXml" Target="../ink/ink276.xml"/><Relationship Id="rId35" Type="http://schemas.openxmlformats.org/officeDocument/2006/relationships/image" Target="../media/image273.emf"/></Relationships>
</file>

<file path=ppt/slides/_rels/slide2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79.emf"/><Relationship Id="rId18" Type="http://schemas.openxmlformats.org/officeDocument/2006/relationships/customXml" Target="../ink/ink287.xml"/><Relationship Id="rId26" Type="http://schemas.openxmlformats.org/officeDocument/2006/relationships/customXml" Target="../ink/ink291.xml"/><Relationship Id="rId39" Type="http://schemas.openxmlformats.org/officeDocument/2006/relationships/image" Target="../media/image292.emf"/><Relationship Id="rId21" Type="http://schemas.openxmlformats.org/officeDocument/2006/relationships/image" Target="../media/image283.emf"/><Relationship Id="rId34" Type="http://schemas.openxmlformats.org/officeDocument/2006/relationships/customXml" Target="../ink/ink295.xml"/><Relationship Id="rId42" Type="http://schemas.openxmlformats.org/officeDocument/2006/relationships/customXml" Target="../ink/ink299.xml"/><Relationship Id="rId47" Type="http://schemas.openxmlformats.org/officeDocument/2006/relationships/image" Target="../media/image296.emf"/><Relationship Id="rId50" Type="http://schemas.openxmlformats.org/officeDocument/2006/relationships/customXml" Target="../ink/ink303.xml"/><Relationship Id="rId55" Type="http://schemas.openxmlformats.org/officeDocument/2006/relationships/image" Target="../media/image300.emf"/><Relationship Id="rId7" Type="http://schemas.openxmlformats.org/officeDocument/2006/relationships/image" Target="../media/image276.emf"/><Relationship Id="rId12" Type="http://schemas.openxmlformats.org/officeDocument/2006/relationships/customXml" Target="../ink/ink284.xml"/><Relationship Id="rId17" Type="http://schemas.openxmlformats.org/officeDocument/2006/relationships/image" Target="../media/image281.emf"/><Relationship Id="rId25" Type="http://schemas.openxmlformats.org/officeDocument/2006/relationships/image" Target="../media/image285.emf"/><Relationship Id="rId33" Type="http://schemas.openxmlformats.org/officeDocument/2006/relationships/image" Target="../media/image289.emf"/><Relationship Id="rId38" Type="http://schemas.openxmlformats.org/officeDocument/2006/relationships/customXml" Target="../ink/ink297.xml"/><Relationship Id="rId46" Type="http://schemas.openxmlformats.org/officeDocument/2006/relationships/customXml" Target="../ink/ink301.xml"/><Relationship Id="rId59" Type="http://schemas.openxmlformats.org/officeDocument/2006/relationships/image" Target="../media/image302.emf"/><Relationship Id="rId2" Type="http://schemas.openxmlformats.org/officeDocument/2006/relationships/customXml" Target="../ink/ink279.xml"/><Relationship Id="rId16" Type="http://schemas.openxmlformats.org/officeDocument/2006/relationships/customXml" Target="../ink/ink286.xml"/><Relationship Id="rId20" Type="http://schemas.openxmlformats.org/officeDocument/2006/relationships/customXml" Target="../ink/ink288.xml"/><Relationship Id="rId29" Type="http://schemas.openxmlformats.org/officeDocument/2006/relationships/image" Target="../media/image287.emf"/><Relationship Id="rId41" Type="http://schemas.openxmlformats.org/officeDocument/2006/relationships/image" Target="../media/image293.emf"/><Relationship Id="rId54" Type="http://schemas.openxmlformats.org/officeDocument/2006/relationships/customXml" Target="../ink/ink30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81.xml"/><Relationship Id="rId11" Type="http://schemas.openxmlformats.org/officeDocument/2006/relationships/image" Target="../media/image278.emf"/><Relationship Id="rId24" Type="http://schemas.openxmlformats.org/officeDocument/2006/relationships/customXml" Target="../ink/ink290.xml"/><Relationship Id="rId32" Type="http://schemas.openxmlformats.org/officeDocument/2006/relationships/customXml" Target="../ink/ink294.xml"/><Relationship Id="rId37" Type="http://schemas.openxmlformats.org/officeDocument/2006/relationships/image" Target="../media/image291.emf"/><Relationship Id="rId40" Type="http://schemas.openxmlformats.org/officeDocument/2006/relationships/customXml" Target="../ink/ink298.xml"/><Relationship Id="rId45" Type="http://schemas.openxmlformats.org/officeDocument/2006/relationships/image" Target="../media/image295.emf"/><Relationship Id="rId53" Type="http://schemas.openxmlformats.org/officeDocument/2006/relationships/image" Target="../media/image299.emf"/><Relationship Id="rId58" Type="http://schemas.openxmlformats.org/officeDocument/2006/relationships/customXml" Target="../ink/ink307.xml"/><Relationship Id="rId5" Type="http://schemas.openxmlformats.org/officeDocument/2006/relationships/image" Target="../media/image275.emf"/><Relationship Id="rId15" Type="http://schemas.openxmlformats.org/officeDocument/2006/relationships/image" Target="../media/image280.emf"/><Relationship Id="rId23" Type="http://schemas.openxmlformats.org/officeDocument/2006/relationships/image" Target="../media/image284.emf"/><Relationship Id="rId28" Type="http://schemas.openxmlformats.org/officeDocument/2006/relationships/customXml" Target="../ink/ink292.xml"/><Relationship Id="rId36" Type="http://schemas.openxmlformats.org/officeDocument/2006/relationships/customXml" Target="../ink/ink296.xml"/><Relationship Id="rId49" Type="http://schemas.openxmlformats.org/officeDocument/2006/relationships/image" Target="../media/image297.emf"/><Relationship Id="rId57" Type="http://schemas.openxmlformats.org/officeDocument/2006/relationships/image" Target="../media/image301.emf"/><Relationship Id="rId10" Type="http://schemas.openxmlformats.org/officeDocument/2006/relationships/customXml" Target="../ink/ink283.xml"/><Relationship Id="rId19" Type="http://schemas.openxmlformats.org/officeDocument/2006/relationships/image" Target="../media/image282.emf"/><Relationship Id="rId31" Type="http://schemas.openxmlformats.org/officeDocument/2006/relationships/image" Target="../media/image288.emf"/><Relationship Id="rId44" Type="http://schemas.openxmlformats.org/officeDocument/2006/relationships/customXml" Target="../ink/ink300.xml"/><Relationship Id="rId52" Type="http://schemas.openxmlformats.org/officeDocument/2006/relationships/customXml" Target="../ink/ink304.xml"/><Relationship Id="rId4" Type="http://schemas.openxmlformats.org/officeDocument/2006/relationships/customXml" Target="../ink/ink280.xml"/><Relationship Id="rId9" Type="http://schemas.openxmlformats.org/officeDocument/2006/relationships/image" Target="../media/image277.emf"/><Relationship Id="rId14" Type="http://schemas.openxmlformats.org/officeDocument/2006/relationships/customXml" Target="../ink/ink285.xml"/><Relationship Id="rId22" Type="http://schemas.openxmlformats.org/officeDocument/2006/relationships/customXml" Target="../ink/ink289.xml"/><Relationship Id="rId27" Type="http://schemas.openxmlformats.org/officeDocument/2006/relationships/image" Target="../media/image286.emf"/><Relationship Id="rId30" Type="http://schemas.openxmlformats.org/officeDocument/2006/relationships/customXml" Target="../ink/ink293.xml"/><Relationship Id="rId35" Type="http://schemas.openxmlformats.org/officeDocument/2006/relationships/image" Target="../media/image290.emf"/><Relationship Id="rId43" Type="http://schemas.openxmlformats.org/officeDocument/2006/relationships/image" Target="../media/image294.emf"/><Relationship Id="rId48" Type="http://schemas.openxmlformats.org/officeDocument/2006/relationships/customXml" Target="../ink/ink302.xml"/><Relationship Id="rId56" Type="http://schemas.openxmlformats.org/officeDocument/2006/relationships/customXml" Target="../ink/ink306.xml"/><Relationship Id="rId8" Type="http://schemas.openxmlformats.org/officeDocument/2006/relationships/customXml" Target="../ink/ink282.xml"/><Relationship Id="rId51" Type="http://schemas.openxmlformats.org/officeDocument/2006/relationships/image" Target="../media/image298.emf"/><Relationship Id="rId3" Type="http://schemas.openxmlformats.org/officeDocument/2006/relationships/image" Target="../media/image274.e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customXml" Target="../ink/ink311.xml"/><Relationship Id="rId13" Type="http://schemas.openxmlformats.org/officeDocument/2006/relationships/image" Target="../media/image308.emf"/><Relationship Id="rId3" Type="http://schemas.openxmlformats.org/officeDocument/2006/relationships/image" Target="../media/image303.emf"/><Relationship Id="rId7" Type="http://schemas.openxmlformats.org/officeDocument/2006/relationships/image" Target="../media/image305.emf"/><Relationship Id="rId12" Type="http://schemas.openxmlformats.org/officeDocument/2006/relationships/customXml" Target="../ink/ink313.xml"/><Relationship Id="rId17" Type="http://schemas.openxmlformats.org/officeDocument/2006/relationships/image" Target="../media/image310.emf"/><Relationship Id="rId2" Type="http://schemas.openxmlformats.org/officeDocument/2006/relationships/customXml" Target="../ink/ink308.xml"/><Relationship Id="rId16" Type="http://schemas.openxmlformats.org/officeDocument/2006/relationships/customXml" Target="../ink/ink31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10.xml"/><Relationship Id="rId11" Type="http://schemas.openxmlformats.org/officeDocument/2006/relationships/image" Target="../media/image307.emf"/><Relationship Id="rId5" Type="http://schemas.openxmlformats.org/officeDocument/2006/relationships/image" Target="../media/image304.emf"/><Relationship Id="rId15" Type="http://schemas.openxmlformats.org/officeDocument/2006/relationships/image" Target="../media/image309.emf"/><Relationship Id="rId10" Type="http://schemas.openxmlformats.org/officeDocument/2006/relationships/customXml" Target="../ink/ink312.xml"/><Relationship Id="rId4" Type="http://schemas.openxmlformats.org/officeDocument/2006/relationships/customXml" Target="../ink/ink309.xml"/><Relationship Id="rId9" Type="http://schemas.openxmlformats.org/officeDocument/2006/relationships/image" Target="../media/image306.emf"/><Relationship Id="rId14" Type="http://schemas.openxmlformats.org/officeDocument/2006/relationships/customXml" Target="../ink/ink31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1.emf"/><Relationship Id="rId2" Type="http://schemas.openxmlformats.org/officeDocument/2006/relationships/customXml" Target="../ink/ink31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customXml" Target="../ink/ink320.xml"/><Relationship Id="rId13" Type="http://schemas.openxmlformats.org/officeDocument/2006/relationships/image" Target="../media/image317.emf"/><Relationship Id="rId18" Type="http://schemas.openxmlformats.org/officeDocument/2006/relationships/customXml" Target="../ink/ink325.xml"/><Relationship Id="rId26" Type="http://schemas.openxmlformats.org/officeDocument/2006/relationships/customXml" Target="../ink/ink329.xml"/><Relationship Id="rId39" Type="http://schemas.openxmlformats.org/officeDocument/2006/relationships/image" Target="../media/image330.emf"/><Relationship Id="rId3" Type="http://schemas.openxmlformats.org/officeDocument/2006/relationships/image" Target="../media/image312.emf"/><Relationship Id="rId21" Type="http://schemas.openxmlformats.org/officeDocument/2006/relationships/image" Target="../media/image321.emf"/><Relationship Id="rId34" Type="http://schemas.openxmlformats.org/officeDocument/2006/relationships/customXml" Target="../ink/ink333.xml"/><Relationship Id="rId7" Type="http://schemas.openxmlformats.org/officeDocument/2006/relationships/image" Target="../media/image314.emf"/><Relationship Id="rId12" Type="http://schemas.openxmlformats.org/officeDocument/2006/relationships/customXml" Target="../ink/ink322.xml"/><Relationship Id="rId17" Type="http://schemas.openxmlformats.org/officeDocument/2006/relationships/image" Target="../media/image319.emf"/><Relationship Id="rId25" Type="http://schemas.openxmlformats.org/officeDocument/2006/relationships/image" Target="../media/image323.emf"/><Relationship Id="rId33" Type="http://schemas.openxmlformats.org/officeDocument/2006/relationships/image" Target="../media/image327.emf"/><Relationship Id="rId38" Type="http://schemas.openxmlformats.org/officeDocument/2006/relationships/customXml" Target="../ink/ink335.xml"/><Relationship Id="rId2" Type="http://schemas.openxmlformats.org/officeDocument/2006/relationships/customXml" Target="../ink/ink317.xml"/><Relationship Id="rId16" Type="http://schemas.openxmlformats.org/officeDocument/2006/relationships/customXml" Target="../ink/ink324.xml"/><Relationship Id="rId20" Type="http://schemas.openxmlformats.org/officeDocument/2006/relationships/customXml" Target="../ink/ink326.xml"/><Relationship Id="rId29" Type="http://schemas.openxmlformats.org/officeDocument/2006/relationships/image" Target="../media/image325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19.xml"/><Relationship Id="rId11" Type="http://schemas.openxmlformats.org/officeDocument/2006/relationships/image" Target="../media/image316.emf"/><Relationship Id="rId24" Type="http://schemas.openxmlformats.org/officeDocument/2006/relationships/customXml" Target="../ink/ink328.xml"/><Relationship Id="rId32" Type="http://schemas.openxmlformats.org/officeDocument/2006/relationships/customXml" Target="../ink/ink332.xml"/><Relationship Id="rId37" Type="http://schemas.openxmlformats.org/officeDocument/2006/relationships/image" Target="../media/image329.emf"/><Relationship Id="rId5" Type="http://schemas.openxmlformats.org/officeDocument/2006/relationships/image" Target="../media/image313.emf"/><Relationship Id="rId15" Type="http://schemas.openxmlformats.org/officeDocument/2006/relationships/image" Target="../media/image318.emf"/><Relationship Id="rId23" Type="http://schemas.openxmlformats.org/officeDocument/2006/relationships/image" Target="../media/image322.emf"/><Relationship Id="rId28" Type="http://schemas.openxmlformats.org/officeDocument/2006/relationships/customXml" Target="../ink/ink330.xml"/><Relationship Id="rId36" Type="http://schemas.openxmlformats.org/officeDocument/2006/relationships/customXml" Target="../ink/ink334.xml"/><Relationship Id="rId10" Type="http://schemas.openxmlformats.org/officeDocument/2006/relationships/customXml" Target="../ink/ink321.xml"/><Relationship Id="rId19" Type="http://schemas.openxmlformats.org/officeDocument/2006/relationships/image" Target="../media/image320.emf"/><Relationship Id="rId31" Type="http://schemas.openxmlformats.org/officeDocument/2006/relationships/image" Target="../media/image326.emf"/><Relationship Id="rId4" Type="http://schemas.openxmlformats.org/officeDocument/2006/relationships/customXml" Target="../ink/ink318.xml"/><Relationship Id="rId9" Type="http://schemas.openxmlformats.org/officeDocument/2006/relationships/image" Target="../media/image315.emf"/><Relationship Id="rId14" Type="http://schemas.openxmlformats.org/officeDocument/2006/relationships/customXml" Target="../ink/ink323.xml"/><Relationship Id="rId22" Type="http://schemas.openxmlformats.org/officeDocument/2006/relationships/customXml" Target="../ink/ink327.xml"/><Relationship Id="rId27" Type="http://schemas.openxmlformats.org/officeDocument/2006/relationships/image" Target="../media/image324.emf"/><Relationship Id="rId30" Type="http://schemas.openxmlformats.org/officeDocument/2006/relationships/customXml" Target="../ink/ink331.xml"/><Relationship Id="rId35" Type="http://schemas.openxmlformats.org/officeDocument/2006/relationships/image" Target="../media/image328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27.xml"/><Relationship Id="rId13" Type="http://schemas.openxmlformats.org/officeDocument/2006/relationships/image" Target="../media/image29.emf"/><Relationship Id="rId18" Type="http://schemas.openxmlformats.org/officeDocument/2006/relationships/customXml" Target="../ink/ink32.xml"/><Relationship Id="rId26" Type="http://schemas.openxmlformats.org/officeDocument/2006/relationships/customXml" Target="../ink/ink36.xml"/><Relationship Id="rId39" Type="http://schemas.openxmlformats.org/officeDocument/2006/relationships/image" Target="../media/image42.emf"/><Relationship Id="rId3" Type="http://schemas.openxmlformats.org/officeDocument/2006/relationships/image" Target="../media/image24.emf"/><Relationship Id="rId21" Type="http://schemas.openxmlformats.org/officeDocument/2006/relationships/image" Target="../media/image33.emf"/><Relationship Id="rId34" Type="http://schemas.openxmlformats.org/officeDocument/2006/relationships/customXml" Target="../ink/ink40.xml"/><Relationship Id="rId7" Type="http://schemas.openxmlformats.org/officeDocument/2006/relationships/image" Target="../media/image26.emf"/><Relationship Id="rId12" Type="http://schemas.openxmlformats.org/officeDocument/2006/relationships/customXml" Target="../ink/ink29.xml"/><Relationship Id="rId17" Type="http://schemas.openxmlformats.org/officeDocument/2006/relationships/image" Target="../media/image31.emf"/><Relationship Id="rId25" Type="http://schemas.openxmlformats.org/officeDocument/2006/relationships/image" Target="../media/image35.emf"/><Relationship Id="rId33" Type="http://schemas.openxmlformats.org/officeDocument/2006/relationships/image" Target="../media/image39.emf"/><Relationship Id="rId38" Type="http://schemas.openxmlformats.org/officeDocument/2006/relationships/customXml" Target="../ink/ink42.xml"/><Relationship Id="rId2" Type="http://schemas.openxmlformats.org/officeDocument/2006/relationships/customXml" Target="../ink/ink24.xml"/><Relationship Id="rId16" Type="http://schemas.openxmlformats.org/officeDocument/2006/relationships/customXml" Target="../ink/ink31.xml"/><Relationship Id="rId20" Type="http://schemas.openxmlformats.org/officeDocument/2006/relationships/customXml" Target="../ink/ink33.xml"/><Relationship Id="rId29" Type="http://schemas.openxmlformats.org/officeDocument/2006/relationships/image" Target="../media/image37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6.xml"/><Relationship Id="rId11" Type="http://schemas.openxmlformats.org/officeDocument/2006/relationships/image" Target="../media/image28.emf"/><Relationship Id="rId24" Type="http://schemas.openxmlformats.org/officeDocument/2006/relationships/customXml" Target="../ink/ink35.xml"/><Relationship Id="rId32" Type="http://schemas.openxmlformats.org/officeDocument/2006/relationships/customXml" Target="../ink/ink39.xml"/><Relationship Id="rId37" Type="http://schemas.openxmlformats.org/officeDocument/2006/relationships/image" Target="../media/image41.emf"/><Relationship Id="rId5" Type="http://schemas.openxmlformats.org/officeDocument/2006/relationships/image" Target="../media/image25.emf"/><Relationship Id="rId15" Type="http://schemas.openxmlformats.org/officeDocument/2006/relationships/image" Target="../media/image30.emf"/><Relationship Id="rId23" Type="http://schemas.openxmlformats.org/officeDocument/2006/relationships/image" Target="../media/image34.emf"/><Relationship Id="rId28" Type="http://schemas.openxmlformats.org/officeDocument/2006/relationships/customXml" Target="../ink/ink37.xml"/><Relationship Id="rId36" Type="http://schemas.openxmlformats.org/officeDocument/2006/relationships/customXml" Target="../ink/ink41.xml"/><Relationship Id="rId10" Type="http://schemas.openxmlformats.org/officeDocument/2006/relationships/customXml" Target="../ink/ink28.xml"/><Relationship Id="rId19" Type="http://schemas.openxmlformats.org/officeDocument/2006/relationships/image" Target="../media/image32.emf"/><Relationship Id="rId31" Type="http://schemas.openxmlformats.org/officeDocument/2006/relationships/image" Target="../media/image38.emf"/><Relationship Id="rId4" Type="http://schemas.openxmlformats.org/officeDocument/2006/relationships/customXml" Target="../ink/ink25.xml"/><Relationship Id="rId9" Type="http://schemas.openxmlformats.org/officeDocument/2006/relationships/image" Target="../media/image27.emf"/><Relationship Id="rId14" Type="http://schemas.openxmlformats.org/officeDocument/2006/relationships/customXml" Target="../ink/ink30.xml"/><Relationship Id="rId22" Type="http://schemas.openxmlformats.org/officeDocument/2006/relationships/customXml" Target="../ink/ink34.xml"/><Relationship Id="rId27" Type="http://schemas.openxmlformats.org/officeDocument/2006/relationships/image" Target="../media/image36.emf"/><Relationship Id="rId30" Type="http://schemas.openxmlformats.org/officeDocument/2006/relationships/customXml" Target="../ink/ink38.xml"/><Relationship Id="rId35" Type="http://schemas.openxmlformats.org/officeDocument/2006/relationships/image" Target="../media/image40.e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customXml" Target="../ink/ink339.xml"/><Relationship Id="rId13" Type="http://schemas.openxmlformats.org/officeDocument/2006/relationships/image" Target="../media/image336.emf"/><Relationship Id="rId3" Type="http://schemas.openxmlformats.org/officeDocument/2006/relationships/image" Target="../media/image331.emf"/><Relationship Id="rId7" Type="http://schemas.openxmlformats.org/officeDocument/2006/relationships/image" Target="../media/image333.emf"/><Relationship Id="rId12" Type="http://schemas.openxmlformats.org/officeDocument/2006/relationships/customXml" Target="../ink/ink341.xml"/><Relationship Id="rId2" Type="http://schemas.openxmlformats.org/officeDocument/2006/relationships/customXml" Target="../ink/ink336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38.xml"/><Relationship Id="rId11" Type="http://schemas.openxmlformats.org/officeDocument/2006/relationships/image" Target="../media/image335.emf"/><Relationship Id="rId5" Type="http://schemas.openxmlformats.org/officeDocument/2006/relationships/image" Target="../media/image332.emf"/><Relationship Id="rId15" Type="http://schemas.openxmlformats.org/officeDocument/2006/relationships/image" Target="../media/image337.emf"/><Relationship Id="rId10" Type="http://schemas.openxmlformats.org/officeDocument/2006/relationships/customXml" Target="../ink/ink340.xml"/><Relationship Id="rId4" Type="http://schemas.openxmlformats.org/officeDocument/2006/relationships/customXml" Target="../ink/ink337.xml"/><Relationship Id="rId9" Type="http://schemas.openxmlformats.org/officeDocument/2006/relationships/image" Target="../media/image334.emf"/><Relationship Id="rId14" Type="http://schemas.openxmlformats.org/officeDocument/2006/relationships/customXml" Target="../ink/ink34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46.xml"/><Relationship Id="rId13" Type="http://schemas.openxmlformats.org/officeDocument/2006/relationships/image" Target="../media/image343.emf"/><Relationship Id="rId3" Type="http://schemas.openxmlformats.org/officeDocument/2006/relationships/image" Target="../media/image338.emf"/><Relationship Id="rId7" Type="http://schemas.openxmlformats.org/officeDocument/2006/relationships/image" Target="../media/image340.emf"/><Relationship Id="rId12" Type="http://schemas.openxmlformats.org/officeDocument/2006/relationships/customXml" Target="../ink/ink348.xml"/><Relationship Id="rId2" Type="http://schemas.openxmlformats.org/officeDocument/2006/relationships/customXml" Target="../ink/ink343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45.xml"/><Relationship Id="rId11" Type="http://schemas.openxmlformats.org/officeDocument/2006/relationships/image" Target="../media/image342.emf"/><Relationship Id="rId5" Type="http://schemas.openxmlformats.org/officeDocument/2006/relationships/image" Target="../media/image339.emf"/><Relationship Id="rId10" Type="http://schemas.openxmlformats.org/officeDocument/2006/relationships/customXml" Target="../ink/ink347.xml"/><Relationship Id="rId4" Type="http://schemas.openxmlformats.org/officeDocument/2006/relationships/customXml" Target="../ink/ink344.xml"/><Relationship Id="rId9" Type="http://schemas.openxmlformats.org/officeDocument/2006/relationships/image" Target="../media/image341.e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customXml" Target="../ink/ink352.xml"/><Relationship Id="rId3" Type="http://schemas.openxmlformats.org/officeDocument/2006/relationships/image" Target="../media/image344.emf"/><Relationship Id="rId7" Type="http://schemas.openxmlformats.org/officeDocument/2006/relationships/image" Target="../media/image346.emf"/><Relationship Id="rId2" Type="http://schemas.openxmlformats.org/officeDocument/2006/relationships/customXml" Target="../ink/ink349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51.xml"/><Relationship Id="rId5" Type="http://schemas.openxmlformats.org/officeDocument/2006/relationships/image" Target="../media/image345.emf"/><Relationship Id="rId4" Type="http://schemas.openxmlformats.org/officeDocument/2006/relationships/customXml" Target="../ink/ink350.xml"/><Relationship Id="rId9" Type="http://schemas.openxmlformats.org/officeDocument/2006/relationships/image" Target="../media/image347.e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customXml" Target="../ink/ink356.xml"/><Relationship Id="rId13" Type="http://schemas.openxmlformats.org/officeDocument/2006/relationships/image" Target="../media/image353.emf"/><Relationship Id="rId18" Type="http://schemas.openxmlformats.org/officeDocument/2006/relationships/customXml" Target="../ink/ink361.xml"/><Relationship Id="rId26" Type="http://schemas.openxmlformats.org/officeDocument/2006/relationships/customXml" Target="../ink/ink365.xml"/><Relationship Id="rId3" Type="http://schemas.openxmlformats.org/officeDocument/2006/relationships/image" Target="../media/image348.emf"/><Relationship Id="rId21" Type="http://schemas.openxmlformats.org/officeDocument/2006/relationships/image" Target="../media/image357.emf"/><Relationship Id="rId7" Type="http://schemas.openxmlformats.org/officeDocument/2006/relationships/image" Target="../media/image350.emf"/><Relationship Id="rId12" Type="http://schemas.openxmlformats.org/officeDocument/2006/relationships/customXml" Target="../ink/ink358.xml"/><Relationship Id="rId17" Type="http://schemas.openxmlformats.org/officeDocument/2006/relationships/image" Target="../media/image355.emf"/><Relationship Id="rId25" Type="http://schemas.openxmlformats.org/officeDocument/2006/relationships/image" Target="../media/image359.emf"/><Relationship Id="rId33" Type="http://schemas.openxmlformats.org/officeDocument/2006/relationships/image" Target="../media/image363.emf"/><Relationship Id="rId2" Type="http://schemas.openxmlformats.org/officeDocument/2006/relationships/customXml" Target="../ink/ink353.xml"/><Relationship Id="rId16" Type="http://schemas.openxmlformats.org/officeDocument/2006/relationships/customXml" Target="../ink/ink360.xml"/><Relationship Id="rId20" Type="http://schemas.openxmlformats.org/officeDocument/2006/relationships/customXml" Target="../ink/ink362.xml"/><Relationship Id="rId29" Type="http://schemas.openxmlformats.org/officeDocument/2006/relationships/image" Target="../media/image361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55.xml"/><Relationship Id="rId11" Type="http://schemas.openxmlformats.org/officeDocument/2006/relationships/image" Target="../media/image352.emf"/><Relationship Id="rId24" Type="http://schemas.openxmlformats.org/officeDocument/2006/relationships/customXml" Target="../ink/ink364.xml"/><Relationship Id="rId32" Type="http://schemas.openxmlformats.org/officeDocument/2006/relationships/customXml" Target="../ink/ink368.xml"/><Relationship Id="rId5" Type="http://schemas.openxmlformats.org/officeDocument/2006/relationships/image" Target="../media/image349.emf"/><Relationship Id="rId15" Type="http://schemas.openxmlformats.org/officeDocument/2006/relationships/image" Target="../media/image354.emf"/><Relationship Id="rId23" Type="http://schemas.openxmlformats.org/officeDocument/2006/relationships/image" Target="../media/image358.emf"/><Relationship Id="rId28" Type="http://schemas.openxmlformats.org/officeDocument/2006/relationships/customXml" Target="../ink/ink366.xml"/><Relationship Id="rId10" Type="http://schemas.openxmlformats.org/officeDocument/2006/relationships/customXml" Target="../ink/ink357.xml"/><Relationship Id="rId19" Type="http://schemas.openxmlformats.org/officeDocument/2006/relationships/image" Target="../media/image356.emf"/><Relationship Id="rId31" Type="http://schemas.openxmlformats.org/officeDocument/2006/relationships/image" Target="../media/image362.emf"/><Relationship Id="rId4" Type="http://schemas.openxmlformats.org/officeDocument/2006/relationships/customXml" Target="../ink/ink354.xml"/><Relationship Id="rId9" Type="http://schemas.openxmlformats.org/officeDocument/2006/relationships/image" Target="../media/image351.emf"/><Relationship Id="rId14" Type="http://schemas.openxmlformats.org/officeDocument/2006/relationships/customXml" Target="../ink/ink359.xml"/><Relationship Id="rId22" Type="http://schemas.openxmlformats.org/officeDocument/2006/relationships/customXml" Target="../ink/ink363.xml"/><Relationship Id="rId27" Type="http://schemas.openxmlformats.org/officeDocument/2006/relationships/image" Target="../media/image360.emf"/><Relationship Id="rId30" Type="http://schemas.openxmlformats.org/officeDocument/2006/relationships/customXml" Target="../ink/ink367.xml"/></Relationships>
</file>

<file path=ppt/slides/_rels/slide3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69.emf"/><Relationship Id="rId18" Type="http://schemas.openxmlformats.org/officeDocument/2006/relationships/customXml" Target="../ink/ink377.xml"/><Relationship Id="rId26" Type="http://schemas.openxmlformats.org/officeDocument/2006/relationships/customXml" Target="../ink/ink381.xml"/><Relationship Id="rId39" Type="http://schemas.openxmlformats.org/officeDocument/2006/relationships/image" Target="../media/image382.emf"/><Relationship Id="rId3" Type="http://schemas.openxmlformats.org/officeDocument/2006/relationships/image" Target="../media/image364.emf"/><Relationship Id="rId21" Type="http://schemas.openxmlformats.org/officeDocument/2006/relationships/image" Target="../media/image373.emf"/><Relationship Id="rId34" Type="http://schemas.openxmlformats.org/officeDocument/2006/relationships/customXml" Target="../ink/ink385.xml"/><Relationship Id="rId42" Type="http://schemas.openxmlformats.org/officeDocument/2006/relationships/customXml" Target="../ink/ink389.xml"/><Relationship Id="rId47" Type="http://schemas.openxmlformats.org/officeDocument/2006/relationships/image" Target="../media/image386.emf"/><Relationship Id="rId7" Type="http://schemas.openxmlformats.org/officeDocument/2006/relationships/image" Target="../media/image366.emf"/><Relationship Id="rId12" Type="http://schemas.openxmlformats.org/officeDocument/2006/relationships/customXml" Target="../ink/ink374.xml"/><Relationship Id="rId17" Type="http://schemas.openxmlformats.org/officeDocument/2006/relationships/image" Target="../media/image371.emf"/><Relationship Id="rId25" Type="http://schemas.openxmlformats.org/officeDocument/2006/relationships/image" Target="../media/image375.emf"/><Relationship Id="rId33" Type="http://schemas.openxmlformats.org/officeDocument/2006/relationships/image" Target="../media/image379.emf"/><Relationship Id="rId38" Type="http://schemas.openxmlformats.org/officeDocument/2006/relationships/customXml" Target="../ink/ink387.xml"/><Relationship Id="rId46" Type="http://schemas.openxmlformats.org/officeDocument/2006/relationships/customXml" Target="../ink/ink391.xml"/><Relationship Id="rId2" Type="http://schemas.openxmlformats.org/officeDocument/2006/relationships/customXml" Target="../ink/ink369.xml"/><Relationship Id="rId16" Type="http://schemas.openxmlformats.org/officeDocument/2006/relationships/customXml" Target="../ink/ink376.xml"/><Relationship Id="rId20" Type="http://schemas.openxmlformats.org/officeDocument/2006/relationships/customXml" Target="../ink/ink378.xml"/><Relationship Id="rId29" Type="http://schemas.openxmlformats.org/officeDocument/2006/relationships/image" Target="../media/image377.emf"/><Relationship Id="rId41" Type="http://schemas.openxmlformats.org/officeDocument/2006/relationships/image" Target="../media/image383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71.xml"/><Relationship Id="rId11" Type="http://schemas.openxmlformats.org/officeDocument/2006/relationships/image" Target="../media/image368.emf"/><Relationship Id="rId24" Type="http://schemas.openxmlformats.org/officeDocument/2006/relationships/customXml" Target="../ink/ink380.xml"/><Relationship Id="rId32" Type="http://schemas.openxmlformats.org/officeDocument/2006/relationships/customXml" Target="../ink/ink384.xml"/><Relationship Id="rId37" Type="http://schemas.openxmlformats.org/officeDocument/2006/relationships/image" Target="../media/image381.emf"/><Relationship Id="rId40" Type="http://schemas.openxmlformats.org/officeDocument/2006/relationships/customXml" Target="../ink/ink388.xml"/><Relationship Id="rId45" Type="http://schemas.openxmlformats.org/officeDocument/2006/relationships/image" Target="../media/image385.emf"/><Relationship Id="rId5" Type="http://schemas.openxmlformats.org/officeDocument/2006/relationships/image" Target="../media/image365.emf"/><Relationship Id="rId15" Type="http://schemas.openxmlformats.org/officeDocument/2006/relationships/image" Target="../media/image370.emf"/><Relationship Id="rId23" Type="http://schemas.openxmlformats.org/officeDocument/2006/relationships/image" Target="../media/image374.emf"/><Relationship Id="rId28" Type="http://schemas.openxmlformats.org/officeDocument/2006/relationships/customXml" Target="../ink/ink382.xml"/><Relationship Id="rId36" Type="http://schemas.openxmlformats.org/officeDocument/2006/relationships/customXml" Target="../ink/ink386.xml"/><Relationship Id="rId49" Type="http://schemas.openxmlformats.org/officeDocument/2006/relationships/image" Target="../media/image387.emf"/><Relationship Id="rId10" Type="http://schemas.openxmlformats.org/officeDocument/2006/relationships/customXml" Target="../ink/ink373.xml"/><Relationship Id="rId19" Type="http://schemas.openxmlformats.org/officeDocument/2006/relationships/image" Target="../media/image372.emf"/><Relationship Id="rId31" Type="http://schemas.openxmlformats.org/officeDocument/2006/relationships/image" Target="../media/image378.emf"/><Relationship Id="rId44" Type="http://schemas.openxmlformats.org/officeDocument/2006/relationships/customXml" Target="../ink/ink390.xml"/><Relationship Id="rId4" Type="http://schemas.openxmlformats.org/officeDocument/2006/relationships/customXml" Target="../ink/ink370.xml"/><Relationship Id="rId9" Type="http://schemas.openxmlformats.org/officeDocument/2006/relationships/image" Target="../media/image367.emf"/><Relationship Id="rId14" Type="http://schemas.openxmlformats.org/officeDocument/2006/relationships/customXml" Target="../ink/ink375.xml"/><Relationship Id="rId22" Type="http://schemas.openxmlformats.org/officeDocument/2006/relationships/customXml" Target="../ink/ink379.xml"/><Relationship Id="rId27" Type="http://schemas.openxmlformats.org/officeDocument/2006/relationships/image" Target="../media/image376.emf"/><Relationship Id="rId30" Type="http://schemas.openxmlformats.org/officeDocument/2006/relationships/customXml" Target="../ink/ink383.xml"/><Relationship Id="rId35" Type="http://schemas.openxmlformats.org/officeDocument/2006/relationships/image" Target="../media/image380.emf"/><Relationship Id="rId43" Type="http://schemas.openxmlformats.org/officeDocument/2006/relationships/image" Target="../media/image384.emf"/><Relationship Id="rId48" Type="http://schemas.openxmlformats.org/officeDocument/2006/relationships/customXml" Target="../ink/ink392.xml"/><Relationship Id="rId8" Type="http://schemas.openxmlformats.org/officeDocument/2006/relationships/customXml" Target="../ink/ink37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customXml" Target="../ink/ink4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47.xml"/><Relationship Id="rId13" Type="http://schemas.openxmlformats.org/officeDocument/2006/relationships/image" Target="../media/image49.emf"/><Relationship Id="rId18" Type="http://schemas.openxmlformats.org/officeDocument/2006/relationships/customXml" Target="../ink/ink52.xml"/><Relationship Id="rId26" Type="http://schemas.openxmlformats.org/officeDocument/2006/relationships/customXml" Target="../ink/ink56.xml"/><Relationship Id="rId39" Type="http://schemas.openxmlformats.org/officeDocument/2006/relationships/image" Target="../media/image62.emf"/><Relationship Id="rId3" Type="http://schemas.openxmlformats.org/officeDocument/2006/relationships/image" Target="../media/image44.emf"/><Relationship Id="rId21" Type="http://schemas.openxmlformats.org/officeDocument/2006/relationships/image" Target="../media/image53.emf"/><Relationship Id="rId34" Type="http://schemas.openxmlformats.org/officeDocument/2006/relationships/customXml" Target="../ink/ink60.xml"/><Relationship Id="rId42" Type="http://schemas.openxmlformats.org/officeDocument/2006/relationships/customXml" Target="../ink/ink64.xml"/><Relationship Id="rId7" Type="http://schemas.openxmlformats.org/officeDocument/2006/relationships/image" Target="../media/image46.emf"/><Relationship Id="rId12" Type="http://schemas.openxmlformats.org/officeDocument/2006/relationships/customXml" Target="../ink/ink49.xml"/><Relationship Id="rId17" Type="http://schemas.openxmlformats.org/officeDocument/2006/relationships/image" Target="../media/image51.emf"/><Relationship Id="rId25" Type="http://schemas.openxmlformats.org/officeDocument/2006/relationships/image" Target="../media/image55.emf"/><Relationship Id="rId33" Type="http://schemas.openxmlformats.org/officeDocument/2006/relationships/image" Target="../media/image59.emf"/><Relationship Id="rId38" Type="http://schemas.openxmlformats.org/officeDocument/2006/relationships/customXml" Target="../ink/ink62.xml"/><Relationship Id="rId2" Type="http://schemas.openxmlformats.org/officeDocument/2006/relationships/customXml" Target="../ink/ink44.xml"/><Relationship Id="rId16" Type="http://schemas.openxmlformats.org/officeDocument/2006/relationships/customXml" Target="../ink/ink51.xml"/><Relationship Id="rId20" Type="http://schemas.openxmlformats.org/officeDocument/2006/relationships/customXml" Target="../ink/ink53.xml"/><Relationship Id="rId29" Type="http://schemas.openxmlformats.org/officeDocument/2006/relationships/image" Target="../media/image57.emf"/><Relationship Id="rId41" Type="http://schemas.openxmlformats.org/officeDocument/2006/relationships/image" Target="../media/image63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46.xml"/><Relationship Id="rId11" Type="http://schemas.openxmlformats.org/officeDocument/2006/relationships/image" Target="../media/image48.emf"/><Relationship Id="rId24" Type="http://schemas.openxmlformats.org/officeDocument/2006/relationships/customXml" Target="../ink/ink55.xml"/><Relationship Id="rId32" Type="http://schemas.openxmlformats.org/officeDocument/2006/relationships/customXml" Target="../ink/ink59.xml"/><Relationship Id="rId37" Type="http://schemas.openxmlformats.org/officeDocument/2006/relationships/image" Target="../media/image61.emf"/><Relationship Id="rId40" Type="http://schemas.openxmlformats.org/officeDocument/2006/relationships/customXml" Target="../ink/ink63.xml"/><Relationship Id="rId45" Type="http://schemas.openxmlformats.org/officeDocument/2006/relationships/image" Target="../media/image65.emf"/><Relationship Id="rId5" Type="http://schemas.openxmlformats.org/officeDocument/2006/relationships/image" Target="../media/image45.emf"/><Relationship Id="rId15" Type="http://schemas.openxmlformats.org/officeDocument/2006/relationships/image" Target="../media/image50.emf"/><Relationship Id="rId23" Type="http://schemas.openxmlformats.org/officeDocument/2006/relationships/image" Target="../media/image54.emf"/><Relationship Id="rId28" Type="http://schemas.openxmlformats.org/officeDocument/2006/relationships/customXml" Target="../ink/ink57.xml"/><Relationship Id="rId36" Type="http://schemas.openxmlformats.org/officeDocument/2006/relationships/customXml" Target="../ink/ink61.xml"/><Relationship Id="rId10" Type="http://schemas.openxmlformats.org/officeDocument/2006/relationships/customXml" Target="../ink/ink48.xml"/><Relationship Id="rId19" Type="http://schemas.openxmlformats.org/officeDocument/2006/relationships/image" Target="../media/image52.emf"/><Relationship Id="rId31" Type="http://schemas.openxmlformats.org/officeDocument/2006/relationships/image" Target="../media/image58.emf"/><Relationship Id="rId44" Type="http://schemas.openxmlformats.org/officeDocument/2006/relationships/customXml" Target="../ink/ink65.xml"/><Relationship Id="rId4" Type="http://schemas.openxmlformats.org/officeDocument/2006/relationships/customXml" Target="../ink/ink45.xml"/><Relationship Id="rId9" Type="http://schemas.openxmlformats.org/officeDocument/2006/relationships/image" Target="../media/image47.emf"/><Relationship Id="rId14" Type="http://schemas.openxmlformats.org/officeDocument/2006/relationships/customXml" Target="../ink/ink50.xml"/><Relationship Id="rId22" Type="http://schemas.openxmlformats.org/officeDocument/2006/relationships/customXml" Target="../ink/ink54.xml"/><Relationship Id="rId27" Type="http://schemas.openxmlformats.org/officeDocument/2006/relationships/image" Target="../media/image56.emf"/><Relationship Id="rId30" Type="http://schemas.openxmlformats.org/officeDocument/2006/relationships/customXml" Target="../ink/ink58.xml"/><Relationship Id="rId35" Type="http://schemas.openxmlformats.org/officeDocument/2006/relationships/image" Target="../media/image60.emf"/><Relationship Id="rId43" Type="http://schemas.openxmlformats.org/officeDocument/2006/relationships/image" Target="../media/image64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69.xml"/><Relationship Id="rId13" Type="http://schemas.openxmlformats.org/officeDocument/2006/relationships/image" Target="../media/image71.emf"/><Relationship Id="rId18" Type="http://schemas.openxmlformats.org/officeDocument/2006/relationships/customXml" Target="../ink/ink74.xml"/><Relationship Id="rId26" Type="http://schemas.openxmlformats.org/officeDocument/2006/relationships/customXml" Target="../ink/ink78.xml"/><Relationship Id="rId3" Type="http://schemas.openxmlformats.org/officeDocument/2006/relationships/image" Target="../media/image66.emf"/><Relationship Id="rId21" Type="http://schemas.openxmlformats.org/officeDocument/2006/relationships/image" Target="../media/image75.emf"/><Relationship Id="rId7" Type="http://schemas.openxmlformats.org/officeDocument/2006/relationships/image" Target="../media/image68.emf"/><Relationship Id="rId12" Type="http://schemas.openxmlformats.org/officeDocument/2006/relationships/customXml" Target="../ink/ink71.xml"/><Relationship Id="rId17" Type="http://schemas.openxmlformats.org/officeDocument/2006/relationships/image" Target="../media/image73.emf"/><Relationship Id="rId25" Type="http://schemas.openxmlformats.org/officeDocument/2006/relationships/image" Target="../media/image77.emf"/><Relationship Id="rId2" Type="http://schemas.openxmlformats.org/officeDocument/2006/relationships/customXml" Target="../ink/ink66.xml"/><Relationship Id="rId16" Type="http://schemas.openxmlformats.org/officeDocument/2006/relationships/customXml" Target="../ink/ink73.xml"/><Relationship Id="rId20" Type="http://schemas.openxmlformats.org/officeDocument/2006/relationships/customXml" Target="../ink/ink7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68.xml"/><Relationship Id="rId11" Type="http://schemas.openxmlformats.org/officeDocument/2006/relationships/image" Target="../media/image70.emf"/><Relationship Id="rId24" Type="http://schemas.openxmlformats.org/officeDocument/2006/relationships/customXml" Target="../ink/ink77.xml"/><Relationship Id="rId5" Type="http://schemas.openxmlformats.org/officeDocument/2006/relationships/image" Target="../media/image67.emf"/><Relationship Id="rId15" Type="http://schemas.openxmlformats.org/officeDocument/2006/relationships/image" Target="../media/image72.emf"/><Relationship Id="rId23" Type="http://schemas.openxmlformats.org/officeDocument/2006/relationships/image" Target="../media/image76.emf"/><Relationship Id="rId10" Type="http://schemas.openxmlformats.org/officeDocument/2006/relationships/customXml" Target="../ink/ink70.xml"/><Relationship Id="rId19" Type="http://schemas.openxmlformats.org/officeDocument/2006/relationships/image" Target="../media/image74.emf"/><Relationship Id="rId4" Type="http://schemas.openxmlformats.org/officeDocument/2006/relationships/customXml" Target="../ink/ink67.xml"/><Relationship Id="rId9" Type="http://schemas.openxmlformats.org/officeDocument/2006/relationships/image" Target="../media/image69.emf"/><Relationship Id="rId14" Type="http://schemas.openxmlformats.org/officeDocument/2006/relationships/customXml" Target="../ink/ink72.xml"/><Relationship Id="rId22" Type="http://schemas.openxmlformats.org/officeDocument/2006/relationships/customXml" Target="../ink/ink76.xml"/><Relationship Id="rId27" Type="http://schemas.openxmlformats.org/officeDocument/2006/relationships/image" Target="../media/image78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82.xml"/><Relationship Id="rId13" Type="http://schemas.openxmlformats.org/officeDocument/2006/relationships/image" Target="../media/image84.emf"/><Relationship Id="rId18" Type="http://schemas.openxmlformats.org/officeDocument/2006/relationships/customXml" Target="../ink/ink87.xml"/><Relationship Id="rId3" Type="http://schemas.openxmlformats.org/officeDocument/2006/relationships/image" Target="../media/image79.emf"/><Relationship Id="rId21" Type="http://schemas.openxmlformats.org/officeDocument/2006/relationships/image" Target="../media/image88.emf"/><Relationship Id="rId7" Type="http://schemas.openxmlformats.org/officeDocument/2006/relationships/image" Target="../media/image81.emf"/><Relationship Id="rId12" Type="http://schemas.openxmlformats.org/officeDocument/2006/relationships/customXml" Target="../ink/ink84.xml"/><Relationship Id="rId17" Type="http://schemas.openxmlformats.org/officeDocument/2006/relationships/image" Target="../media/image86.emf"/><Relationship Id="rId2" Type="http://schemas.openxmlformats.org/officeDocument/2006/relationships/customXml" Target="../ink/ink79.xml"/><Relationship Id="rId16" Type="http://schemas.openxmlformats.org/officeDocument/2006/relationships/customXml" Target="../ink/ink86.xml"/><Relationship Id="rId20" Type="http://schemas.openxmlformats.org/officeDocument/2006/relationships/customXml" Target="../ink/ink8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81.xml"/><Relationship Id="rId11" Type="http://schemas.openxmlformats.org/officeDocument/2006/relationships/image" Target="../media/image83.emf"/><Relationship Id="rId5" Type="http://schemas.openxmlformats.org/officeDocument/2006/relationships/image" Target="../media/image80.emf"/><Relationship Id="rId15" Type="http://schemas.openxmlformats.org/officeDocument/2006/relationships/image" Target="../media/image85.emf"/><Relationship Id="rId10" Type="http://schemas.openxmlformats.org/officeDocument/2006/relationships/customXml" Target="../ink/ink83.xml"/><Relationship Id="rId19" Type="http://schemas.openxmlformats.org/officeDocument/2006/relationships/image" Target="../media/image87.emf"/><Relationship Id="rId4" Type="http://schemas.openxmlformats.org/officeDocument/2006/relationships/customXml" Target="../ink/ink80.xml"/><Relationship Id="rId9" Type="http://schemas.openxmlformats.org/officeDocument/2006/relationships/image" Target="../media/image82.emf"/><Relationship Id="rId14" Type="http://schemas.openxmlformats.org/officeDocument/2006/relationships/customXml" Target="../ink/ink8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92.xml"/><Relationship Id="rId13" Type="http://schemas.openxmlformats.org/officeDocument/2006/relationships/image" Target="../media/image94.emf"/><Relationship Id="rId18" Type="http://schemas.openxmlformats.org/officeDocument/2006/relationships/customXml" Target="../ink/ink97.xml"/><Relationship Id="rId3" Type="http://schemas.openxmlformats.org/officeDocument/2006/relationships/image" Target="../media/image89.emf"/><Relationship Id="rId21" Type="http://schemas.openxmlformats.org/officeDocument/2006/relationships/image" Target="../media/image98.emf"/><Relationship Id="rId7" Type="http://schemas.openxmlformats.org/officeDocument/2006/relationships/image" Target="../media/image91.emf"/><Relationship Id="rId12" Type="http://schemas.openxmlformats.org/officeDocument/2006/relationships/customXml" Target="../ink/ink94.xml"/><Relationship Id="rId17" Type="http://schemas.openxmlformats.org/officeDocument/2006/relationships/image" Target="../media/image96.emf"/><Relationship Id="rId25" Type="http://schemas.openxmlformats.org/officeDocument/2006/relationships/image" Target="../media/image100.emf"/><Relationship Id="rId2" Type="http://schemas.openxmlformats.org/officeDocument/2006/relationships/customXml" Target="../ink/ink89.xml"/><Relationship Id="rId16" Type="http://schemas.openxmlformats.org/officeDocument/2006/relationships/customXml" Target="../ink/ink96.xml"/><Relationship Id="rId20" Type="http://schemas.openxmlformats.org/officeDocument/2006/relationships/customXml" Target="../ink/ink9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91.xml"/><Relationship Id="rId11" Type="http://schemas.openxmlformats.org/officeDocument/2006/relationships/image" Target="../media/image93.emf"/><Relationship Id="rId24" Type="http://schemas.openxmlformats.org/officeDocument/2006/relationships/customXml" Target="../ink/ink100.xml"/><Relationship Id="rId5" Type="http://schemas.openxmlformats.org/officeDocument/2006/relationships/image" Target="../media/image90.emf"/><Relationship Id="rId15" Type="http://schemas.openxmlformats.org/officeDocument/2006/relationships/image" Target="../media/image95.emf"/><Relationship Id="rId23" Type="http://schemas.openxmlformats.org/officeDocument/2006/relationships/image" Target="../media/image99.emf"/><Relationship Id="rId10" Type="http://schemas.openxmlformats.org/officeDocument/2006/relationships/customXml" Target="../ink/ink93.xml"/><Relationship Id="rId19" Type="http://schemas.openxmlformats.org/officeDocument/2006/relationships/image" Target="../media/image97.emf"/><Relationship Id="rId4" Type="http://schemas.openxmlformats.org/officeDocument/2006/relationships/customXml" Target="../ink/ink90.xml"/><Relationship Id="rId9" Type="http://schemas.openxmlformats.org/officeDocument/2006/relationships/image" Target="../media/image92.emf"/><Relationship Id="rId14" Type="http://schemas.openxmlformats.org/officeDocument/2006/relationships/customXml" Target="../ink/ink95.xml"/><Relationship Id="rId22" Type="http://schemas.openxmlformats.org/officeDocument/2006/relationships/customXml" Target="../ink/ink9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4.xml"/><Relationship Id="rId13" Type="http://schemas.openxmlformats.org/officeDocument/2006/relationships/image" Target="../media/image106.emf"/><Relationship Id="rId18" Type="http://schemas.openxmlformats.org/officeDocument/2006/relationships/customXml" Target="../ink/ink109.xml"/><Relationship Id="rId3" Type="http://schemas.openxmlformats.org/officeDocument/2006/relationships/image" Target="../media/image101.emf"/><Relationship Id="rId21" Type="http://schemas.openxmlformats.org/officeDocument/2006/relationships/image" Target="../media/image110.emf"/><Relationship Id="rId7" Type="http://schemas.openxmlformats.org/officeDocument/2006/relationships/image" Target="../media/image103.emf"/><Relationship Id="rId12" Type="http://schemas.openxmlformats.org/officeDocument/2006/relationships/customXml" Target="../ink/ink106.xml"/><Relationship Id="rId17" Type="http://schemas.openxmlformats.org/officeDocument/2006/relationships/image" Target="../media/image108.emf"/><Relationship Id="rId25" Type="http://schemas.openxmlformats.org/officeDocument/2006/relationships/image" Target="../media/image112.emf"/><Relationship Id="rId2" Type="http://schemas.openxmlformats.org/officeDocument/2006/relationships/customXml" Target="../ink/ink101.xml"/><Relationship Id="rId16" Type="http://schemas.openxmlformats.org/officeDocument/2006/relationships/customXml" Target="../ink/ink108.xml"/><Relationship Id="rId20" Type="http://schemas.openxmlformats.org/officeDocument/2006/relationships/customXml" Target="../ink/ink11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03.xml"/><Relationship Id="rId11" Type="http://schemas.openxmlformats.org/officeDocument/2006/relationships/image" Target="../media/image105.emf"/><Relationship Id="rId24" Type="http://schemas.openxmlformats.org/officeDocument/2006/relationships/customXml" Target="../ink/ink112.xml"/><Relationship Id="rId5" Type="http://schemas.openxmlformats.org/officeDocument/2006/relationships/image" Target="../media/image102.emf"/><Relationship Id="rId15" Type="http://schemas.openxmlformats.org/officeDocument/2006/relationships/image" Target="../media/image107.emf"/><Relationship Id="rId23" Type="http://schemas.openxmlformats.org/officeDocument/2006/relationships/image" Target="../media/image111.emf"/><Relationship Id="rId10" Type="http://schemas.openxmlformats.org/officeDocument/2006/relationships/customXml" Target="../ink/ink105.xml"/><Relationship Id="rId19" Type="http://schemas.openxmlformats.org/officeDocument/2006/relationships/image" Target="../media/image109.emf"/><Relationship Id="rId4" Type="http://schemas.openxmlformats.org/officeDocument/2006/relationships/customXml" Target="../ink/ink102.xml"/><Relationship Id="rId9" Type="http://schemas.openxmlformats.org/officeDocument/2006/relationships/image" Target="../media/image104.emf"/><Relationship Id="rId14" Type="http://schemas.openxmlformats.org/officeDocument/2006/relationships/customXml" Target="../ink/ink107.xml"/><Relationship Id="rId22" Type="http://schemas.openxmlformats.org/officeDocument/2006/relationships/customXml" Target="../ink/ink1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1215624" y="644396"/>
              <a:ext cx="2310480" cy="57189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03744" y="632516"/>
                <a:ext cx="2334240" cy="574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put penna 7"/>
              <p14:cNvContentPartPr/>
              <p14:nvPr/>
            </p14:nvContentPartPr>
            <p14:xfrm>
              <a:off x="8870664" y="716396"/>
              <a:ext cx="2501640" cy="16272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858784" y="704516"/>
                <a:ext cx="2525400" cy="18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8" name="Input penna 27"/>
              <p14:cNvContentPartPr/>
              <p14:nvPr/>
            </p14:nvContentPartPr>
            <p14:xfrm>
              <a:off x="1215984" y="2017436"/>
              <a:ext cx="2046600" cy="2844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04104" y="2005556"/>
                <a:ext cx="2070360" cy="5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7" name="Input penna 36"/>
              <p14:cNvContentPartPr/>
              <p14:nvPr/>
            </p14:nvContentPartPr>
            <p14:xfrm>
              <a:off x="3544464" y="4256276"/>
              <a:ext cx="779400" cy="251280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532584" y="4244396"/>
                <a:ext cx="803160" cy="253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8" name="Input penna 37"/>
              <p14:cNvContentPartPr/>
              <p14:nvPr/>
            </p14:nvContentPartPr>
            <p14:xfrm>
              <a:off x="1357464" y="4157276"/>
              <a:ext cx="1951560" cy="23760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345584" y="4145396"/>
                <a:ext cx="1975320" cy="26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7" name="Input penna 46"/>
              <p14:cNvContentPartPr/>
              <p14:nvPr/>
            </p14:nvContentPartPr>
            <p14:xfrm>
              <a:off x="9049584" y="713156"/>
              <a:ext cx="2041200" cy="1747440"/>
            </p14:xfrm>
          </p:contentPart>
        </mc:Choice>
        <mc:Fallback>
          <p:pic>
            <p:nvPicPr>
              <p:cNvPr id="47" name="Input penna 4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001704" y="617036"/>
                <a:ext cx="2136960" cy="193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48" name="Input penna 47"/>
              <p14:cNvContentPartPr/>
              <p14:nvPr/>
            </p14:nvContentPartPr>
            <p14:xfrm>
              <a:off x="9737904" y="839156"/>
              <a:ext cx="1046880" cy="596556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726024" y="827276"/>
                <a:ext cx="1070640" cy="598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8" name="Input penna 67"/>
              <p14:cNvContentPartPr/>
              <p14:nvPr/>
            </p14:nvContentPartPr>
            <p14:xfrm>
              <a:off x="4317384" y="3044876"/>
              <a:ext cx="5458680" cy="3422880"/>
            </p14:xfrm>
          </p:contentPart>
        </mc:Choice>
        <mc:Fallback>
          <p:pic>
            <p:nvPicPr>
              <p:cNvPr id="68" name="Input penna 67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305504" y="3032996"/>
                <a:ext cx="5482440" cy="344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90" name="Input penna 89"/>
              <p14:cNvContentPartPr/>
              <p14:nvPr/>
            </p14:nvContentPartPr>
            <p14:xfrm>
              <a:off x="2064504" y="707036"/>
              <a:ext cx="302040" cy="1208520"/>
            </p14:xfrm>
          </p:contentPart>
        </mc:Choice>
        <mc:Fallback>
          <p:pic>
            <p:nvPicPr>
              <p:cNvPr id="90" name="Input penna 8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052624" y="695156"/>
                <a:ext cx="325800" cy="123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92" name="Input penna 91"/>
              <p14:cNvContentPartPr/>
              <p14:nvPr/>
            </p14:nvContentPartPr>
            <p14:xfrm>
              <a:off x="9002424" y="4126316"/>
              <a:ext cx="1056240" cy="78480"/>
            </p14:xfrm>
          </p:contentPart>
        </mc:Choice>
        <mc:Fallback>
          <p:pic>
            <p:nvPicPr>
              <p:cNvPr id="92" name="Input penna 91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990544" y="4114436"/>
                <a:ext cx="1080000" cy="10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93" name="Input penna 92"/>
              <p14:cNvContentPartPr/>
              <p14:nvPr/>
            </p14:nvContentPartPr>
            <p14:xfrm>
              <a:off x="1687224" y="4157276"/>
              <a:ext cx="360" cy="360"/>
            </p14:xfrm>
          </p:contentPart>
        </mc:Choice>
        <mc:Fallback>
          <p:pic>
            <p:nvPicPr>
              <p:cNvPr id="93" name="Input penna 92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675344" y="4145396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94" name="Input penna 93"/>
              <p14:cNvContentPartPr/>
              <p14:nvPr/>
            </p14:nvContentPartPr>
            <p14:xfrm>
              <a:off x="6259224" y="687236"/>
              <a:ext cx="5041440" cy="3650400"/>
            </p14:xfrm>
          </p:contentPart>
        </mc:Choice>
        <mc:Fallback>
          <p:pic>
            <p:nvPicPr>
              <p:cNvPr id="94" name="Input penna 93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247344" y="675356"/>
                <a:ext cx="5065200" cy="367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96" name="Input penna 95"/>
              <p14:cNvContentPartPr/>
              <p14:nvPr/>
            </p14:nvContentPartPr>
            <p14:xfrm>
              <a:off x="5996784" y="274676"/>
              <a:ext cx="1676520" cy="1539360"/>
            </p14:xfrm>
          </p:contentPart>
        </mc:Choice>
        <mc:Fallback>
          <p:pic>
            <p:nvPicPr>
              <p:cNvPr id="96" name="Input penna 95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948904" y="178916"/>
                <a:ext cx="1772640" cy="173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97" name="Input penna 96"/>
              <p14:cNvContentPartPr/>
              <p14:nvPr/>
            </p14:nvContentPartPr>
            <p14:xfrm>
              <a:off x="5599344" y="2609996"/>
              <a:ext cx="1188360" cy="1342080"/>
            </p14:xfrm>
          </p:contentPart>
        </mc:Choice>
        <mc:Fallback>
          <p:pic>
            <p:nvPicPr>
              <p:cNvPr id="97" name="Input penna 96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551464" y="2514236"/>
                <a:ext cx="1284120" cy="153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98" name="Input penna 97"/>
              <p14:cNvContentPartPr/>
              <p14:nvPr/>
            </p14:nvContentPartPr>
            <p14:xfrm>
              <a:off x="3638784" y="1702076"/>
              <a:ext cx="960480" cy="796320"/>
            </p14:xfrm>
          </p:contentPart>
        </mc:Choice>
        <mc:Fallback>
          <p:pic>
            <p:nvPicPr>
              <p:cNvPr id="98" name="Input penna 97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626904" y="1690196"/>
                <a:ext cx="984240" cy="820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99" name="Input penna 98"/>
              <p14:cNvContentPartPr/>
              <p14:nvPr/>
            </p14:nvContentPartPr>
            <p14:xfrm>
              <a:off x="4760544" y="1052636"/>
              <a:ext cx="1188000" cy="616320"/>
            </p14:xfrm>
          </p:contentPart>
        </mc:Choice>
        <mc:Fallback>
          <p:pic>
            <p:nvPicPr>
              <p:cNvPr id="99" name="Input penna 98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4748664" y="1040756"/>
                <a:ext cx="1211760" cy="640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00589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528024" y="2300036"/>
              <a:ext cx="3782160" cy="1742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6144" y="2288156"/>
                <a:ext cx="3805920" cy="19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put penna 6"/>
              <p14:cNvContentPartPr/>
              <p14:nvPr/>
            </p14:nvContentPartPr>
            <p14:xfrm>
              <a:off x="1187904" y="1394996"/>
              <a:ext cx="47520" cy="87732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76024" y="1383116"/>
                <a:ext cx="71280" cy="90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1" name="Input penna 10"/>
              <p14:cNvContentPartPr/>
              <p14:nvPr/>
            </p14:nvContentPartPr>
            <p14:xfrm>
              <a:off x="1075944" y="1274036"/>
              <a:ext cx="4090320" cy="112068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64064" y="1262156"/>
                <a:ext cx="4114080" cy="114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2" name="Input penna 11"/>
              <p14:cNvContentPartPr/>
              <p14:nvPr/>
            </p14:nvContentPartPr>
            <p14:xfrm>
              <a:off x="2100864" y="1414076"/>
              <a:ext cx="20520" cy="90540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88984" y="1402196"/>
                <a:ext cx="44280" cy="92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1" name="Input penna 20"/>
              <p14:cNvContentPartPr/>
              <p14:nvPr/>
            </p14:nvContentPartPr>
            <p14:xfrm>
              <a:off x="5429784" y="1175036"/>
              <a:ext cx="2169720" cy="148140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417904" y="1163156"/>
                <a:ext cx="2193480" cy="150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3" name="Input penna 32"/>
              <p14:cNvContentPartPr/>
              <p14:nvPr/>
            </p14:nvContentPartPr>
            <p14:xfrm>
              <a:off x="6023784" y="1504436"/>
              <a:ext cx="961920" cy="73944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011904" y="1492556"/>
                <a:ext cx="985680" cy="76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54" name="Input penna 53"/>
              <p14:cNvContentPartPr/>
              <p14:nvPr/>
            </p14:nvContentPartPr>
            <p14:xfrm>
              <a:off x="7390704" y="197996"/>
              <a:ext cx="3705120" cy="2035440"/>
            </p14:xfrm>
          </p:contentPart>
        </mc:Choice>
        <mc:Fallback>
          <p:pic>
            <p:nvPicPr>
              <p:cNvPr id="54" name="Input penna 5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378824" y="186116"/>
                <a:ext cx="3728880" cy="205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57" name="Input penna 56"/>
              <p14:cNvContentPartPr/>
              <p14:nvPr/>
            </p14:nvContentPartPr>
            <p14:xfrm>
              <a:off x="9888744" y="1178276"/>
              <a:ext cx="462600" cy="349200"/>
            </p14:xfrm>
          </p:contentPart>
        </mc:Choice>
        <mc:Fallback>
          <p:pic>
            <p:nvPicPr>
              <p:cNvPr id="57" name="Input penna 56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876864" y="1166396"/>
                <a:ext cx="486360" cy="37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58" name="Input penna 57"/>
              <p14:cNvContentPartPr/>
              <p14:nvPr/>
            </p14:nvContentPartPr>
            <p14:xfrm>
              <a:off x="7136184" y="5062316"/>
              <a:ext cx="4826880" cy="198360"/>
            </p14:xfrm>
          </p:contentPart>
        </mc:Choice>
        <mc:Fallback>
          <p:pic>
            <p:nvPicPr>
              <p:cNvPr id="58" name="Input penna 57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124304" y="5050436"/>
                <a:ext cx="4850640" cy="22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63" name="Input penna 62"/>
              <p14:cNvContentPartPr/>
              <p14:nvPr/>
            </p14:nvContentPartPr>
            <p14:xfrm>
              <a:off x="10278624" y="2328476"/>
              <a:ext cx="798120" cy="169668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0266744" y="2316596"/>
                <a:ext cx="821880" cy="172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64" name="Input penna 63"/>
              <p14:cNvContentPartPr/>
              <p14:nvPr/>
            </p14:nvContentPartPr>
            <p14:xfrm>
              <a:off x="7390704" y="2770916"/>
              <a:ext cx="4704120" cy="353592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378824" y="2759036"/>
                <a:ext cx="4727880" cy="3559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62883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499584" y="2627996"/>
              <a:ext cx="5011200" cy="17388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7704" y="2616116"/>
                <a:ext cx="5034960" cy="19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2" name="Input penna 21"/>
              <p14:cNvContentPartPr/>
              <p14:nvPr/>
            </p14:nvContentPartPr>
            <p14:xfrm>
              <a:off x="1286544" y="186836"/>
              <a:ext cx="3521520" cy="346464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74664" y="174956"/>
                <a:ext cx="3545280" cy="348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1" name="Input penna 40"/>
              <p14:cNvContentPartPr/>
              <p14:nvPr/>
            </p14:nvContentPartPr>
            <p14:xfrm>
              <a:off x="579864" y="245156"/>
              <a:ext cx="5491440" cy="238536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67984" y="233276"/>
                <a:ext cx="5515200" cy="240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7" name="Input penna 46"/>
              <p14:cNvContentPartPr/>
              <p14:nvPr/>
            </p14:nvContentPartPr>
            <p14:xfrm>
              <a:off x="7343544" y="18716"/>
              <a:ext cx="3422160" cy="2215800"/>
            </p14:xfrm>
          </p:contentPart>
        </mc:Choice>
        <mc:Fallback>
          <p:pic>
            <p:nvPicPr>
              <p:cNvPr id="47" name="Input penna 46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331664" y="6836"/>
                <a:ext cx="3445920" cy="223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62" name="Input penna 61"/>
              <p14:cNvContentPartPr/>
              <p14:nvPr/>
            </p14:nvContentPartPr>
            <p14:xfrm>
              <a:off x="6325464" y="1683716"/>
              <a:ext cx="518760" cy="487800"/>
            </p14:xfrm>
          </p:contentPart>
        </mc:Choice>
        <mc:Fallback>
          <p:pic>
            <p:nvPicPr>
              <p:cNvPr id="62" name="Input penna 6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313584" y="1671836"/>
                <a:ext cx="542520" cy="51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63" name="Input penna 62"/>
              <p14:cNvContentPartPr/>
              <p14:nvPr/>
            </p14:nvContentPartPr>
            <p14:xfrm>
              <a:off x="6127464" y="1158836"/>
              <a:ext cx="1199880" cy="175428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115584" y="1146956"/>
                <a:ext cx="1223640" cy="1778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77" name="Input penna 76"/>
              <p14:cNvContentPartPr/>
              <p14:nvPr/>
            </p14:nvContentPartPr>
            <p14:xfrm>
              <a:off x="9935904" y="2469956"/>
              <a:ext cx="443520" cy="431280"/>
            </p14:xfrm>
          </p:contentPart>
        </mc:Choice>
        <mc:Fallback>
          <p:pic>
            <p:nvPicPr>
              <p:cNvPr id="77" name="Input penna 76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924024" y="2458076"/>
                <a:ext cx="467280" cy="45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78" name="Input penna 77"/>
              <p14:cNvContentPartPr/>
              <p14:nvPr/>
            </p14:nvContentPartPr>
            <p14:xfrm>
              <a:off x="8785704" y="3139196"/>
              <a:ext cx="2611800" cy="1527480"/>
            </p14:xfrm>
          </p:contentPart>
        </mc:Choice>
        <mc:Fallback>
          <p:pic>
            <p:nvPicPr>
              <p:cNvPr id="78" name="Input penna 77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773824" y="3127316"/>
                <a:ext cx="2635560" cy="155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80" name="Input penna 79"/>
              <p14:cNvContentPartPr/>
              <p14:nvPr/>
            </p14:nvContentPartPr>
            <p14:xfrm>
              <a:off x="7220784" y="4788716"/>
              <a:ext cx="4497480" cy="527400"/>
            </p14:xfrm>
          </p:contentPart>
        </mc:Choice>
        <mc:Fallback>
          <p:pic>
            <p:nvPicPr>
              <p:cNvPr id="80" name="Input penna 7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208904" y="4776836"/>
                <a:ext cx="4521240" cy="55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85" name="Input penna 84"/>
              <p14:cNvContentPartPr/>
              <p14:nvPr/>
            </p14:nvContentPartPr>
            <p14:xfrm>
              <a:off x="7578984" y="5217476"/>
              <a:ext cx="4082400" cy="1089360"/>
            </p14:xfrm>
          </p:contentPart>
        </mc:Choice>
        <mc:Fallback>
          <p:pic>
            <p:nvPicPr>
              <p:cNvPr id="85" name="Input penna 84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567104" y="5205596"/>
                <a:ext cx="4106160" cy="111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90" name="Input penna 89"/>
              <p14:cNvContentPartPr/>
              <p14:nvPr/>
            </p14:nvContentPartPr>
            <p14:xfrm>
              <a:off x="1432704" y="3732836"/>
              <a:ext cx="3752280" cy="1631520"/>
            </p14:xfrm>
          </p:contentPart>
        </mc:Choice>
        <mc:Fallback>
          <p:pic>
            <p:nvPicPr>
              <p:cNvPr id="90" name="Input penna 89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420824" y="3720956"/>
                <a:ext cx="3776040" cy="1655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87604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2" name="Input penna 21"/>
              <p14:cNvContentPartPr/>
              <p14:nvPr/>
            </p14:nvContentPartPr>
            <p14:xfrm>
              <a:off x="3774504" y="3305516"/>
              <a:ext cx="524520" cy="311976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62624" y="3293636"/>
                <a:ext cx="548280" cy="314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5" name="Input penna 24"/>
              <p14:cNvContentPartPr/>
              <p14:nvPr/>
            </p14:nvContentPartPr>
            <p14:xfrm>
              <a:off x="1770384" y="710636"/>
              <a:ext cx="8343000" cy="234792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758504" y="698756"/>
                <a:ext cx="8366760" cy="237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7" name="Input penna 46"/>
              <p14:cNvContentPartPr/>
              <p14:nvPr/>
            </p14:nvContentPartPr>
            <p14:xfrm>
              <a:off x="986304" y="3405956"/>
              <a:ext cx="6791040" cy="3201120"/>
            </p14:xfrm>
          </p:contentPart>
        </mc:Choice>
        <mc:Fallback>
          <p:pic>
            <p:nvPicPr>
              <p:cNvPr id="47" name="Input penna 4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74424" y="3394076"/>
                <a:ext cx="6814800" cy="3224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10429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7" name="Input penna 16"/>
              <p14:cNvContentPartPr/>
              <p14:nvPr/>
            </p14:nvContentPartPr>
            <p14:xfrm>
              <a:off x="3704664" y="263876"/>
              <a:ext cx="1687680" cy="263376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92784" y="251996"/>
                <a:ext cx="1711440" cy="265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8" name="Input penna 47"/>
              <p14:cNvContentPartPr/>
              <p14:nvPr/>
            </p14:nvContentPartPr>
            <p14:xfrm>
              <a:off x="1248384" y="754196"/>
              <a:ext cx="9555120" cy="222048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236504" y="742316"/>
                <a:ext cx="9578880" cy="224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3" name="Input penna 82"/>
              <p14:cNvContentPartPr/>
              <p14:nvPr/>
            </p14:nvContentPartPr>
            <p14:xfrm>
              <a:off x="8399784" y="4920836"/>
              <a:ext cx="65880" cy="1282320"/>
            </p14:xfrm>
          </p:contentPart>
        </mc:Choice>
        <mc:Fallback>
          <p:pic>
            <p:nvPicPr>
              <p:cNvPr id="83" name="Input penna 8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351544" y="4824716"/>
                <a:ext cx="162000" cy="147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84" name="Input penna 83"/>
              <p14:cNvContentPartPr/>
              <p14:nvPr/>
            </p14:nvContentPartPr>
            <p14:xfrm>
              <a:off x="8559984" y="4995716"/>
              <a:ext cx="2102040" cy="1396440"/>
            </p14:xfrm>
          </p:contentPart>
        </mc:Choice>
        <mc:Fallback>
          <p:pic>
            <p:nvPicPr>
              <p:cNvPr id="84" name="Input penna 8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511744" y="4899956"/>
                <a:ext cx="2198160" cy="158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5" name="Input penna 84"/>
              <p14:cNvContentPartPr/>
              <p14:nvPr/>
            </p14:nvContentPartPr>
            <p14:xfrm>
              <a:off x="4554264" y="4844876"/>
              <a:ext cx="1601280" cy="1235520"/>
            </p14:xfrm>
          </p:contentPart>
        </mc:Choice>
        <mc:Fallback>
          <p:pic>
            <p:nvPicPr>
              <p:cNvPr id="85" name="Input penna 84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506384" y="4749116"/>
                <a:ext cx="1697400" cy="142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86" name="Input penna 85"/>
              <p14:cNvContentPartPr/>
              <p14:nvPr/>
            </p14:nvContentPartPr>
            <p14:xfrm>
              <a:off x="6542184" y="4967996"/>
              <a:ext cx="1263600" cy="1508400"/>
            </p14:xfrm>
          </p:contentPart>
        </mc:Choice>
        <mc:Fallback>
          <p:pic>
            <p:nvPicPr>
              <p:cNvPr id="86" name="Input penna 85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494304" y="4871876"/>
                <a:ext cx="1359360" cy="170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87" name="Input penna 86"/>
              <p14:cNvContentPartPr/>
              <p14:nvPr/>
            </p14:nvContentPartPr>
            <p14:xfrm>
              <a:off x="697584" y="3576236"/>
              <a:ext cx="11491560" cy="2495520"/>
            </p14:xfrm>
          </p:contentPart>
        </mc:Choice>
        <mc:Fallback>
          <p:pic>
            <p:nvPicPr>
              <p:cNvPr id="87" name="Input penna 86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85704" y="3564356"/>
                <a:ext cx="11515320" cy="251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88" name="Input penna 87"/>
              <p14:cNvContentPartPr/>
              <p14:nvPr/>
            </p14:nvContentPartPr>
            <p14:xfrm>
              <a:off x="10557984" y="5042876"/>
              <a:ext cx="1292040" cy="1490760"/>
            </p14:xfrm>
          </p:contentPart>
        </mc:Choice>
        <mc:Fallback>
          <p:pic>
            <p:nvPicPr>
              <p:cNvPr id="88" name="Input penna 87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0510104" y="4947116"/>
                <a:ext cx="1387800" cy="1682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24011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593904" y="840956"/>
              <a:ext cx="10888200" cy="513612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2024" y="829076"/>
                <a:ext cx="10911960" cy="515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7" name="Input penna 66"/>
              <p14:cNvContentPartPr/>
              <p14:nvPr/>
            </p14:nvContentPartPr>
            <p14:xfrm>
              <a:off x="8805144" y="1810076"/>
              <a:ext cx="565560" cy="773280"/>
            </p14:xfrm>
          </p:contentPart>
        </mc:Choice>
        <mc:Fallback>
          <p:pic>
            <p:nvPicPr>
              <p:cNvPr id="67" name="Input penna 6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756904" y="1713956"/>
                <a:ext cx="661680" cy="965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8" name="Input penna 67"/>
              <p14:cNvContentPartPr/>
              <p14:nvPr/>
            </p14:nvContentPartPr>
            <p14:xfrm>
              <a:off x="8814504" y="1722956"/>
              <a:ext cx="669240" cy="783000"/>
            </p14:xfrm>
          </p:contentPart>
        </mc:Choice>
        <mc:Fallback>
          <p:pic>
            <p:nvPicPr>
              <p:cNvPr id="68" name="Input penna 6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766264" y="1626836"/>
                <a:ext cx="765360" cy="97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9" name="Input penna 68"/>
              <p14:cNvContentPartPr/>
              <p14:nvPr/>
            </p14:nvContentPartPr>
            <p14:xfrm>
              <a:off x="9995304" y="1668596"/>
              <a:ext cx="1553040" cy="1076040"/>
            </p14:xfrm>
          </p:contentPart>
        </mc:Choice>
        <mc:Fallback>
          <p:pic>
            <p:nvPicPr>
              <p:cNvPr id="69" name="Input penna 6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947424" y="1572476"/>
                <a:ext cx="1648800" cy="126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70" name="Input penna 69"/>
              <p14:cNvContentPartPr/>
              <p14:nvPr/>
            </p14:nvContentPartPr>
            <p14:xfrm>
              <a:off x="10369344" y="1619276"/>
              <a:ext cx="1380960" cy="1029960"/>
            </p14:xfrm>
          </p:contentPart>
        </mc:Choice>
        <mc:Fallback>
          <p:pic>
            <p:nvPicPr>
              <p:cNvPr id="70" name="Input penna 6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321464" y="1523156"/>
                <a:ext cx="1476720" cy="122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71" name="Input penna 70"/>
              <p14:cNvContentPartPr/>
              <p14:nvPr/>
            </p14:nvContentPartPr>
            <p14:xfrm>
              <a:off x="2815464" y="4402436"/>
              <a:ext cx="78480" cy="1706400"/>
            </p14:xfrm>
          </p:contentPart>
        </mc:Choice>
        <mc:Fallback>
          <p:pic>
            <p:nvPicPr>
              <p:cNvPr id="71" name="Input penna 70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767224" y="4306316"/>
                <a:ext cx="174960" cy="189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72" name="Input penna 71"/>
              <p14:cNvContentPartPr/>
              <p14:nvPr/>
            </p14:nvContentPartPr>
            <p14:xfrm>
              <a:off x="2686584" y="4476956"/>
              <a:ext cx="2357280" cy="1808640"/>
            </p14:xfrm>
          </p:contentPart>
        </mc:Choice>
        <mc:Fallback>
          <p:pic>
            <p:nvPicPr>
              <p:cNvPr id="72" name="Input penna 71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638704" y="4380836"/>
                <a:ext cx="2453040" cy="2000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702259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7" name="Input penna 16"/>
              <p14:cNvContentPartPr/>
              <p14:nvPr/>
            </p14:nvContentPartPr>
            <p14:xfrm>
              <a:off x="8377824" y="3364916"/>
              <a:ext cx="2931840" cy="62460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29944" y="3269156"/>
                <a:ext cx="3027600" cy="81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8" name="Input penna 17"/>
              <p14:cNvContentPartPr/>
              <p14:nvPr/>
            </p14:nvContentPartPr>
            <p14:xfrm>
              <a:off x="6307104" y="1524956"/>
              <a:ext cx="1818720" cy="216180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259224" y="1428836"/>
                <a:ext cx="1914840" cy="235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9" name="Input penna 18"/>
              <p14:cNvContentPartPr/>
              <p14:nvPr/>
            </p14:nvContentPartPr>
            <p14:xfrm>
              <a:off x="8673384" y="2338556"/>
              <a:ext cx="1572480" cy="162540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625504" y="2242436"/>
                <a:ext cx="1668240" cy="181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1" name="Input penna 20"/>
              <p14:cNvContentPartPr/>
              <p14:nvPr/>
            </p14:nvContentPartPr>
            <p14:xfrm>
              <a:off x="934104" y="3016436"/>
              <a:ext cx="405000" cy="332820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22224" y="3004556"/>
                <a:ext cx="428760" cy="335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3" name="Input penna 22"/>
              <p14:cNvContentPartPr/>
              <p14:nvPr/>
            </p14:nvContentPartPr>
            <p14:xfrm>
              <a:off x="1168824" y="4977356"/>
              <a:ext cx="8465760" cy="77328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156944" y="4965476"/>
                <a:ext cx="8489520" cy="79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2" name="Input penna 31"/>
              <p14:cNvContentPartPr/>
              <p14:nvPr/>
            </p14:nvContentPartPr>
            <p14:xfrm>
              <a:off x="3891144" y="5062316"/>
              <a:ext cx="219240" cy="114084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879264" y="5050436"/>
                <a:ext cx="243000" cy="1164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3" name="Input penna 32"/>
              <p14:cNvContentPartPr/>
              <p14:nvPr/>
            </p14:nvContentPartPr>
            <p14:xfrm>
              <a:off x="8414904" y="5382716"/>
              <a:ext cx="2274120" cy="112824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403024" y="5370836"/>
                <a:ext cx="2297880" cy="115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3" name="Input penna 42"/>
              <p14:cNvContentPartPr/>
              <p14:nvPr/>
            </p14:nvContentPartPr>
            <p14:xfrm>
              <a:off x="2259264" y="3703316"/>
              <a:ext cx="251640" cy="131796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2247384" y="3691436"/>
                <a:ext cx="275400" cy="134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61" name="Input penna 60"/>
              <p14:cNvContentPartPr/>
              <p14:nvPr/>
            </p14:nvContentPartPr>
            <p14:xfrm>
              <a:off x="1572384" y="262796"/>
              <a:ext cx="9533520" cy="5054400"/>
            </p14:xfrm>
          </p:contentPart>
        </mc:Choice>
        <mc:Fallback>
          <p:pic>
            <p:nvPicPr>
              <p:cNvPr id="61" name="Input penna 60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560504" y="250916"/>
                <a:ext cx="9557280" cy="5078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63626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put penna 5"/>
              <p14:cNvContentPartPr/>
              <p14:nvPr/>
            </p14:nvContentPartPr>
            <p14:xfrm>
              <a:off x="1460784" y="843836"/>
              <a:ext cx="4363200" cy="420012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48904" y="831956"/>
                <a:ext cx="4386960" cy="422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0" name="Input penna 19"/>
              <p14:cNvContentPartPr/>
              <p14:nvPr/>
            </p14:nvContentPartPr>
            <p14:xfrm>
              <a:off x="7915584" y="688316"/>
              <a:ext cx="1775520" cy="152748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903704" y="676436"/>
                <a:ext cx="1799280" cy="155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2" name="Input penna 31"/>
              <p14:cNvContentPartPr/>
              <p14:nvPr/>
            </p14:nvContentPartPr>
            <p14:xfrm>
              <a:off x="969744" y="3874316"/>
              <a:ext cx="9730080" cy="256500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57864" y="3862436"/>
                <a:ext cx="9753840" cy="258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0" name="Input penna 39"/>
              <p14:cNvContentPartPr/>
              <p14:nvPr/>
            </p14:nvContentPartPr>
            <p14:xfrm>
              <a:off x="3563184" y="801356"/>
              <a:ext cx="2404800" cy="403488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551304" y="789476"/>
                <a:ext cx="2428560" cy="4058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26636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put penna 5"/>
              <p14:cNvContentPartPr/>
              <p14:nvPr/>
            </p14:nvContentPartPr>
            <p14:xfrm>
              <a:off x="743664" y="980276"/>
              <a:ext cx="11171880" cy="431784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1784" y="968396"/>
                <a:ext cx="11195640" cy="4341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531290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556104" y="2440076"/>
              <a:ext cx="3469680" cy="1072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44224" y="2428196"/>
                <a:ext cx="3493440" cy="13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3912024" y="2413436"/>
              <a:ext cx="669600" cy="2631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00144" y="2401556"/>
                <a:ext cx="693360" cy="28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424344" y="672476"/>
              <a:ext cx="4540680" cy="113184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12464" y="660596"/>
                <a:ext cx="4564440" cy="115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9" name="Input penna 18"/>
              <p14:cNvContentPartPr/>
              <p14:nvPr/>
            </p14:nvContentPartPr>
            <p14:xfrm>
              <a:off x="5278944" y="1348196"/>
              <a:ext cx="1971720" cy="177048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267064" y="1336316"/>
                <a:ext cx="1995480" cy="179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1" name="Input penna 20"/>
              <p14:cNvContentPartPr/>
              <p14:nvPr/>
            </p14:nvContentPartPr>
            <p14:xfrm>
              <a:off x="5542824" y="1235156"/>
              <a:ext cx="2099880" cy="180756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530944" y="1223276"/>
                <a:ext cx="2123640" cy="183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5" name="Input penna 24"/>
              <p14:cNvContentPartPr/>
              <p14:nvPr/>
            </p14:nvContentPartPr>
            <p14:xfrm>
              <a:off x="5938824" y="1715756"/>
              <a:ext cx="801720" cy="83592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926944" y="1703876"/>
                <a:ext cx="825480" cy="85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8" name="Input penna 27"/>
              <p14:cNvContentPartPr/>
              <p14:nvPr/>
            </p14:nvContentPartPr>
            <p14:xfrm>
              <a:off x="1547904" y="3506756"/>
              <a:ext cx="10028520" cy="280080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536024" y="3494876"/>
                <a:ext cx="10052280" cy="282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164645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944904" y="282956"/>
              <a:ext cx="10914480" cy="45748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33024" y="271076"/>
                <a:ext cx="10938240" cy="4598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23148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1" name="Input penna 10"/>
              <p14:cNvContentPartPr/>
              <p14:nvPr/>
            </p14:nvContentPartPr>
            <p14:xfrm>
              <a:off x="4251504" y="2073596"/>
              <a:ext cx="5928840" cy="29952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239624" y="2061716"/>
                <a:ext cx="5952600" cy="32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3" name="Input penna 32"/>
              <p14:cNvContentPartPr/>
              <p14:nvPr/>
            </p14:nvContentPartPr>
            <p14:xfrm>
              <a:off x="1979544" y="876596"/>
              <a:ext cx="7664400" cy="152748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67664" y="864716"/>
                <a:ext cx="7688160" cy="155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51" name="Input penna 50"/>
              <p14:cNvContentPartPr/>
              <p14:nvPr/>
            </p14:nvContentPartPr>
            <p14:xfrm>
              <a:off x="2724384" y="2403716"/>
              <a:ext cx="6316200" cy="217260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12504" y="2391836"/>
                <a:ext cx="6339960" cy="219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3" name="Input penna 52"/>
              <p14:cNvContentPartPr/>
              <p14:nvPr/>
            </p14:nvContentPartPr>
            <p14:xfrm>
              <a:off x="4273104" y="707036"/>
              <a:ext cx="1749600" cy="155664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225224" y="610916"/>
                <a:ext cx="1845360" cy="174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54" name="Input penna 53"/>
              <p14:cNvContentPartPr/>
              <p14:nvPr/>
            </p14:nvContentPartPr>
            <p14:xfrm>
              <a:off x="7460904" y="791996"/>
              <a:ext cx="1708560" cy="1566000"/>
            </p14:xfrm>
          </p:contentPart>
        </mc:Choice>
        <mc:Fallback>
          <p:pic>
            <p:nvPicPr>
              <p:cNvPr id="54" name="Input penna 5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413024" y="695876"/>
                <a:ext cx="1804320" cy="175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55" name="Input penna 54"/>
              <p14:cNvContentPartPr/>
              <p14:nvPr/>
            </p14:nvContentPartPr>
            <p14:xfrm>
              <a:off x="5147184" y="2158916"/>
              <a:ext cx="1932840" cy="1273320"/>
            </p14:xfrm>
          </p:contentPart>
        </mc:Choice>
        <mc:Fallback>
          <p:pic>
            <p:nvPicPr>
              <p:cNvPr id="55" name="Input penna 54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099304" y="2062796"/>
                <a:ext cx="2028600" cy="146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56" name="Input penna 55"/>
              <p14:cNvContentPartPr/>
              <p14:nvPr/>
            </p14:nvContentPartPr>
            <p14:xfrm>
              <a:off x="4609704" y="2413436"/>
              <a:ext cx="198360" cy="101304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561824" y="2317316"/>
                <a:ext cx="294120" cy="1204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428525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3676584" y="1677956"/>
              <a:ext cx="2934000" cy="16718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64704" y="1666076"/>
                <a:ext cx="2957760" cy="169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4081944" y="1503356"/>
              <a:ext cx="2839320" cy="15872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70064" y="1491476"/>
                <a:ext cx="2863080" cy="161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put penna 7"/>
              <p14:cNvContentPartPr/>
              <p14:nvPr/>
            </p14:nvContentPartPr>
            <p14:xfrm>
              <a:off x="5052864" y="2026796"/>
              <a:ext cx="58320" cy="70740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040984" y="2014916"/>
                <a:ext cx="82080" cy="73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0" name="Input penna 9"/>
              <p14:cNvContentPartPr/>
              <p14:nvPr/>
            </p14:nvContentPartPr>
            <p14:xfrm>
              <a:off x="4656864" y="1922756"/>
              <a:ext cx="1000080" cy="5724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644984" y="1910876"/>
                <a:ext cx="1023840" cy="8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1" name="Input penna 10"/>
              <p14:cNvContentPartPr/>
              <p14:nvPr/>
            </p14:nvContentPartPr>
            <p14:xfrm>
              <a:off x="7716504" y="3619796"/>
              <a:ext cx="4156560" cy="160992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704624" y="3607916"/>
                <a:ext cx="4180320" cy="163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0" name="Input penna 19"/>
              <p14:cNvContentPartPr/>
              <p14:nvPr/>
            </p14:nvContentPartPr>
            <p14:xfrm>
              <a:off x="1168824" y="2290676"/>
              <a:ext cx="2247840" cy="8784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156944" y="2278796"/>
                <a:ext cx="2271600" cy="11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2" name="Input penna 21"/>
              <p14:cNvContentPartPr/>
              <p14:nvPr/>
            </p14:nvContentPartPr>
            <p14:xfrm>
              <a:off x="1640424" y="1194836"/>
              <a:ext cx="2083680" cy="251028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628544" y="1182956"/>
                <a:ext cx="2107440" cy="253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8" name="Input penna 27"/>
              <p14:cNvContentPartPr/>
              <p14:nvPr/>
            </p14:nvContentPartPr>
            <p14:xfrm>
              <a:off x="6891024" y="282956"/>
              <a:ext cx="4233960" cy="231912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879144" y="271076"/>
                <a:ext cx="4257720" cy="234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45" name="Input penna 44"/>
              <p14:cNvContentPartPr/>
              <p14:nvPr/>
            </p14:nvContentPartPr>
            <p14:xfrm>
              <a:off x="4334664" y="3393716"/>
              <a:ext cx="2019240" cy="1574640"/>
            </p14:xfrm>
          </p:contentPart>
        </mc:Choice>
        <mc:Fallback>
          <p:pic>
            <p:nvPicPr>
              <p:cNvPr id="45" name="Input penna 44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322784" y="3381836"/>
                <a:ext cx="2043000" cy="159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6" name="Input penna 45"/>
              <p14:cNvContentPartPr/>
              <p14:nvPr/>
            </p14:nvContentPartPr>
            <p14:xfrm>
              <a:off x="7408344" y="3448076"/>
              <a:ext cx="4516920" cy="243468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396464" y="3436196"/>
                <a:ext cx="4540680" cy="2458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306772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3582264" y="1753556"/>
              <a:ext cx="3423240" cy="20174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70384" y="1741676"/>
                <a:ext cx="3447000" cy="204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3855504" y="2507396"/>
              <a:ext cx="2565000" cy="55764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43624" y="2495516"/>
                <a:ext cx="2588760" cy="58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6" name="Input penna 15"/>
              <p14:cNvContentPartPr/>
              <p14:nvPr/>
            </p14:nvContentPartPr>
            <p14:xfrm>
              <a:off x="669144" y="2658236"/>
              <a:ext cx="2036880" cy="4788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57264" y="2646356"/>
                <a:ext cx="2060640" cy="71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0" name="Input penna 19"/>
              <p14:cNvContentPartPr/>
              <p14:nvPr/>
            </p14:nvContentPartPr>
            <p14:xfrm>
              <a:off x="1467984" y="1637636"/>
              <a:ext cx="2097720" cy="94608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456104" y="1625756"/>
                <a:ext cx="2121480" cy="96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8" name="Input penna 27"/>
              <p14:cNvContentPartPr/>
              <p14:nvPr/>
            </p14:nvContentPartPr>
            <p14:xfrm>
              <a:off x="1112304" y="3082316"/>
              <a:ext cx="1027800" cy="33408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100424" y="3070436"/>
                <a:ext cx="1051560" cy="35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0" name="Input penna 29"/>
              <p14:cNvContentPartPr/>
              <p14:nvPr/>
            </p14:nvContentPartPr>
            <p14:xfrm>
              <a:off x="4242144" y="754196"/>
              <a:ext cx="420480" cy="43380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230264" y="742316"/>
                <a:ext cx="444240" cy="45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1" name="Input penna 30"/>
              <p14:cNvContentPartPr/>
              <p14:nvPr/>
            </p14:nvContentPartPr>
            <p14:xfrm>
              <a:off x="4745424" y="622076"/>
              <a:ext cx="628200" cy="100800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733544" y="610196"/>
                <a:ext cx="651960" cy="103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32" name="Input penna 31"/>
              <p14:cNvContentPartPr/>
              <p14:nvPr/>
            </p14:nvContentPartPr>
            <p14:xfrm>
              <a:off x="5080944" y="806756"/>
              <a:ext cx="773640" cy="43812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069064" y="794876"/>
                <a:ext cx="797400" cy="46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33" name="Input penna 32"/>
              <p14:cNvContentPartPr/>
              <p14:nvPr/>
            </p14:nvContentPartPr>
            <p14:xfrm>
              <a:off x="678864" y="2837516"/>
              <a:ext cx="1791000" cy="101952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666984" y="2825636"/>
                <a:ext cx="1814760" cy="1043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14727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970824" y="1168916"/>
              <a:ext cx="1802160" cy="555372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8944" y="1157036"/>
                <a:ext cx="1825920" cy="557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" name="Input penna 8"/>
              <p14:cNvContentPartPr/>
              <p14:nvPr/>
            </p14:nvContentPartPr>
            <p14:xfrm>
              <a:off x="603264" y="296276"/>
              <a:ext cx="2316600" cy="45828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1384" y="284396"/>
                <a:ext cx="2340360" cy="48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6" name="Input penna 15"/>
              <p14:cNvContentPartPr/>
              <p14:nvPr/>
            </p14:nvContentPartPr>
            <p14:xfrm>
              <a:off x="1253784" y="3488036"/>
              <a:ext cx="1065600" cy="7272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241904" y="3476156"/>
                <a:ext cx="1089360" cy="9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8" name="Input penna 17"/>
              <p14:cNvContentPartPr/>
              <p14:nvPr/>
            </p14:nvContentPartPr>
            <p14:xfrm>
              <a:off x="1366824" y="4934876"/>
              <a:ext cx="1197720" cy="4284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54944" y="4922996"/>
                <a:ext cx="1221480" cy="6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0" name="Input penna 19"/>
              <p14:cNvContentPartPr/>
              <p14:nvPr/>
            </p14:nvContentPartPr>
            <p14:xfrm>
              <a:off x="1329024" y="6004796"/>
              <a:ext cx="1131840" cy="10620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317144" y="5992916"/>
                <a:ext cx="1155600" cy="12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72" name="Input penna 71"/>
              <p14:cNvContentPartPr/>
              <p14:nvPr/>
            </p14:nvContentPartPr>
            <p14:xfrm>
              <a:off x="5819664" y="5409716"/>
              <a:ext cx="3522600" cy="147960"/>
            </p14:xfrm>
          </p:contentPart>
        </mc:Choice>
        <mc:Fallback>
          <p:pic>
            <p:nvPicPr>
              <p:cNvPr id="72" name="Input penna 7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807784" y="5397836"/>
                <a:ext cx="3546360" cy="17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84" name="Input penna 83"/>
              <p14:cNvContentPartPr/>
              <p14:nvPr/>
            </p14:nvContentPartPr>
            <p14:xfrm>
              <a:off x="9091344" y="1232276"/>
              <a:ext cx="2532240" cy="69120"/>
            </p14:xfrm>
          </p:contentPart>
        </mc:Choice>
        <mc:Fallback>
          <p:pic>
            <p:nvPicPr>
              <p:cNvPr id="84" name="Input penna 8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079464" y="1220396"/>
                <a:ext cx="2556000" cy="9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90" name="Input penna 89"/>
              <p14:cNvContentPartPr/>
              <p14:nvPr/>
            </p14:nvContentPartPr>
            <p14:xfrm>
              <a:off x="10228224" y="1272596"/>
              <a:ext cx="302400" cy="5260680"/>
            </p14:xfrm>
          </p:contentPart>
        </mc:Choice>
        <mc:Fallback>
          <p:pic>
            <p:nvPicPr>
              <p:cNvPr id="90" name="Input penna 89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0216344" y="1260716"/>
                <a:ext cx="326160" cy="528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97" name="Input penna 96"/>
              <p14:cNvContentPartPr/>
              <p14:nvPr/>
            </p14:nvContentPartPr>
            <p14:xfrm>
              <a:off x="1112304" y="2177636"/>
              <a:ext cx="1216440" cy="47160"/>
            </p14:xfrm>
          </p:contentPart>
        </mc:Choice>
        <mc:Fallback>
          <p:pic>
            <p:nvPicPr>
              <p:cNvPr id="97" name="Input penna 96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100424" y="2165756"/>
                <a:ext cx="1240200" cy="7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00" name="Input penna 99"/>
              <p14:cNvContentPartPr/>
              <p14:nvPr/>
            </p14:nvContentPartPr>
            <p14:xfrm>
              <a:off x="294744" y="1941836"/>
              <a:ext cx="1072080" cy="4678200"/>
            </p14:xfrm>
          </p:contentPart>
        </mc:Choice>
        <mc:Fallback>
          <p:pic>
            <p:nvPicPr>
              <p:cNvPr id="100" name="Input penna 99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82864" y="1929956"/>
                <a:ext cx="1095840" cy="470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15" name="Input penna 114"/>
              <p14:cNvContentPartPr/>
              <p14:nvPr/>
            </p14:nvContentPartPr>
            <p14:xfrm>
              <a:off x="6891024" y="179276"/>
              <a:ext cx="5088960" cy="1753560"/>
            </p14:xfrm>
          </p:contentPart>
        </mc:Choice>
        <mc:Fallback>
          <p:pic>
            <p:nvPicPr>
              <p:cNvPr id="115" name="Input penna 114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879144" y="167396"/>
                <a:ext cx="5112720" cy="177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18" name="Input penna 117"/>
              <p14:cNvContentPartPr/>
              <p14:nvPr/>
            </p14:nvContentPartPr>
            <p14:xfrm>
              <a:off x="10407144" y="4487036"/>
              <a:ext cx="859320" cy="123120"/>
            </p14:xfrm>
          </p:contentPart>
        </mc:Choice>
        <mc:Fallback>
          <p:pic>
            <p:nvPicPr>
              <p:cNvPr id="118" name="Input penna 117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0395264" y="4475156"/>
                <a:ext cx="883080" cy="14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22" name="Input penna 121"/>
              <p14:cNvContentPartPr/>
              <p14:nvPr/>
            </p14:nvContentPartPr>
            <p14:xfrm>
              <a:off x="10294104" y="5684396"/>
              <a:ext cx="735480" cy="1028520"/>
            </p14:xfrm>
          </p:contentPart>
        </mc:Choice>
        <mc:Fallback>
          <p:pic>
            <p:nvPicPr>
              <p:cNvPr id="122" name="Input penna 121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0282224" y="5672516"/>
                <a:ext cx="759240" cy="1052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27" name="Input penna 126"/>
              <p14:cNvContentPartPr/>
              <p14:nvPr/>
            </p14:nvContentPartPr>
            <p14:xfrm>
              <a:off x="10379064" y="1291316"/>
              <a:ext cx="360" cy="360"/>
            </p14:xfrm>
          </p:contentPart>
        </mc:Choice>
        <mc:Fallback>
          <p:pic>
            <p:nvPicPr>
              <p:cNvPr id="127" name="Input penna 126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0367184" y="1279436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52" name="Input penna 151"/>
              <p14:cNvContentPartPr/>
              <p14:nvPr/>
            </p14:nvContentPartPr>
            <p14:xfrm>
              <a:off x="2922384" y="2252876"/>
              <a:ext cx="5848560" cy="1470960"/>
            </p14:xfrm>
          </p:contentPart>
        </mc:Choice>
        <mc:Fallback>
          <p:pic>
            <p:nvPicPr>
              <p:cNvPr id="152" name="Input penna 151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910504" y="2240996"/>
                <a:ext cx="5872320" cy="149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57" name="Input penna 156"/>
              <p14:cNvContentPartPr/>
              <p14:nvPr/>
            </p14:nvContentPartPr>
            <p14:xfrm>
              <a:off x="9863544" y="2222276"/>
              <a:ext cx="1458360" cy="986400"/>
            </p14:xfrm>
          </p:contentPart>
        </mc:Choice>
        <mc:Fallback>
          <p:pic>
            <p:nvPicPr>
              <p:cNvPr id="157" name="Input penna 156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9851664" y="2210396"/>
                <a:ext cx="1482120" cy="101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160" name="Input penna 159"/>
              <p14:cNvContentPartPr/>
              <p14:nvPr/>
            </p14:nvContentPartPr>
            <p14:xfrm>
              <a:off x="2677224" y="1382756"/>
              <a:ext cx="4487400" cy="389880"/>
            </p14:xfrm>
          </p:contentPart>
        </mc:Choice>
        <mc:Fallback>
          <p:pic>
            <p:nvPicPr>
              <p:cNvPr id="160" name="Input penna 159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2665344" y="1370876"/>
                <a:ext cx="4511160" cy="41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164" name="Input penna 163"/>
              <p14:cNvContentPartPr/>
              <p14:nvPr/>
            </p14:nvContentPartPr>
            <p14:xfrm>
              <a:off x="2780904" y="980276"/>
              <a:ext cx="480960" cy="5364360"/>
            </p14:xfrm>
          </p:contentPart>
        </mc:Choice>
        <mc:Fallback>
          <p:pic>
            <p:nvPicPr>
              <p:cNvPr id="164" name="Input penna 163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2769024" y="968396"/>
                <a:ext cx="504720" cy="538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165" name="Input penna 164"/>
              <p14:cNvContentPartPr/>
              <p14:nvPr/>
            </p14:nvContentPartPr>
            <p14:xfrm>
              <a:off x="7494024" y="2193836"/>
              <a:ext cx="3054960" cy="1959480"/>
            </p14:xfrm>
          </p:contentPart>
        </mc:Choice>
        <mc:Fallback>
          <p:pic>
            <p:nvPicPr>
              <p:cNvPr id="165" name="Input penna 164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7482144" y="2181956"/>
                <a:ext cx="3078720" cy="198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166" name="Input penna 165"/>
              <p14:cNvContentPartPr/>
              <p14:nvPr/>
            </p14:nvContentPartPr>
            <p14:xfrm>
              <a:off x="3337104" y="4340516"/>
              <a:ext cx="7136280" cy="2107800"/>
            </p14:xfrm>
          </p:contentPart>
        </mc:Choice>
        <mc:Fallback>
          <p:pic>
            <p:nvPicPr>
              <p:cNvPr id="166" name="Input penna 165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3325224" y="4328636"/>
                <a:ext cx="7160040" cy="213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84747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707664" y="885956"/>
              <a:ext cx="254160" cy="49190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5784" y="874076"/>
                <a:ext cx="277920" cy="494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819984" y="961196"/>
              <a:ext cx="1197720" cy="517608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08104" y="949316"/>
                <a:ext cx="1221480" cy="519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839064" y="1884236"/>
              <a:ext cx="886680" cy="8640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27184" y="1872356"/>
                <a:ext cx="910440" cy="11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0" name="Input penna 9"/>
              <p14:cNvContentPartPr/>
              <p14:nvPr/>
            </p14:nvContentPartPr>
            <p14:xfrm>
              <a:off x="763464" y="2656796"/>
              <a:ext cx="961920" cy="3600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51584" y="2644916"/>
                <a:ext cx="985680" cy="5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2" name="Input penna 11"/>
              <p14:cNvContentPartPr/>
              <p14:nvPr/>
            </p14:nvContentPartPr>
            <p14:xfrm>
              <a:off x="810624" y="3798716"/>
              <a:ext cx="924120" cy="1944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98744" y="3786836"/>
                <a:ext cx="947880" cy="4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3" name="Input penna 12"/>
              <p14:cNvContentPartPr/>
              <p14:nvPr/>
            </p14:nvContentPartPr>
            <p14:xfrm>
              <a:off x="735384" y="5099756"/>
              <a:ext cx="914760" cy="8604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23504" y="5087876"/>
                <a:ext cx="938520" cy="10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5" name="Input penna 14"/>
              <p14:cNvContentPartPr/>
              <p14:nvPr/>
            </p14:nvContentPartPr>
            <p14:xfrm>
              <a:off x="93144" y="1743836"/>
              <a:ext cx="425520" cy="419940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1264" y="1731956"/>
                <a:ext cx="449280" cy="422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6" name="Input penna 25"/>
              <p14:cNvContentPartPr/>
              <p14:nvPr/>
            </p14:nvContentPartPr>
            <p14:xfrm>
              <a:off x="1847784" y="5873036"/>
              <a:ext cx="613080" cy="79200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835904" y="5861156"/>
                <a:ext cx="636840" cy="81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9" name="Input penna 28"/>
              <p14:cNvContentPartPr/>
              <p14:nvPr/>
            </p14:nvContentPartPr>
            <p14:xfrm>
              <a:off x="3186264" y="839156"/>
              <a:ext cx="839520" cy="556272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174384" y="827276"/>
                <a:ext cx="863280" cy="558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2" name="Input penna 31"/>
              <p14:cNvContentPartPr/>
              <p14:nvPr/>
            </p14:nvContentPartPr>
            <p14:xfrm>
              <a:off x="3224064" y="829436"/>
              <a:ext cx="1789200" cy="564156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212184" y="817556"/>
                <a:ext cx="1812960" cy="5665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6" name="Input penna 35"/>
              <p14:cNvContentPartPr/>
              <p14:nvPr/>
            </p14:nvContentPartPr>
            <p14:xfrm>
              <a:off x="3327744" y="2215436"/>
              <a:ext cx="1367280" cy="14904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315864" y="2203556"/>
                <a:ext cx="1391040" cy="17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8" name="Input penna 37"/>
              <p14:cNvContentPartPr/>
              <p14:nvPr/>
            </p14:nvContentPartPr>
            <p14:xfrm>
              <a:off x="3355824" y="3147116"/>
              <a:ext cx="1272960" cy="6768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343944" y="3135236"/>
                <a:ext cx="1296720" cy="9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39" name="Input penna 38"/>
              <p14:cNvContentPartPr/>
              <p14:nvPr/>
            </p14:nvContentPartPr>
            <p14:xfrm>
              <a:off x="1847784" y="631436"/>
              <a:ext cx="990000" cy="29268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835904" y="619556"/>
                <a:ext cx="1013760" cy="31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41" name="Input penna 40"/>
              <p14:cNvContentPartPr/>
              <p14:nvPr/>
            </p14:nvContentPartPr>
            <p14:xfrm>
              <a:off x="3346464" y="3648236"/>
              <a:ext cx="1159920" cy="9468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334584" y="3636356"/>
                <a:ext cx="1183680" cy="11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43" name="Input penna 42"/>
              <p14:cNvContentPartPr/>
              <p14:nvPr/>
            </p14:nvContentPartPr>
            <p14:xfrm>
              <a:off x="3327744" y="4948916"/>
              <a:ext cx="1461600" cy="18900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315864" y="4937036"/>
                <a:ext cx="1485360" cy="21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47" name="Input penna 46"/>
              <p14:cNvContentPartPr/>
              <p14:nvPr/>
            </p14:nvContentPartPr>
            <p14:xfrm>
              <a:off x="4920744" y="754196"/>
              <a:ext cx="660240" cy="5665680"/>
            </p14:xfrm>
          </p:contentPart>
        </mc:Choice>
        <mc:Fallback>
          <p:pic>
            <p:nvPicPr>
              <p:cNvPr id="47" name="Input penna 46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4908864" y="742316"/>
                <a:ext cx="684000" cy="568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51" name="Input penna 50"/>
              <p14:cNvContentPartPr/>
              <p14:nvPr/>
            </p14:nvContentPartPr>
            <p14:xfrm>
              <a:off x="6551544" y="799196"/>
              <a:ext cx="2532600" cy="5904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539664" y="787316"/>
                <a:ext cx="2556360" cy="8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59" name="Input penna 58"/>
              <p14:cNvContentPartPr/>
              <p14:nvPr/>
            </p14:nvContentPartPr>
            <p14:xfrm>
              <a:off x="9709104" y="490316"/>
              <a:ext cx="2000520" cy="664920"/>
            </p14:xfrm>
          </p:contentPart>
        </mc:Choice>
        <mc:Fallback>
          <p:pic>
            <p:nvPicPr>
              <p:cNvPr id="59" name="Input penna 58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9697224" y="478436"/>
                <a:ext cx="2024280" cy="68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61" name="Input penna 60"/>
              <p14:cNvContentPartPr/>
              <p14:nvPr/>
            </p14:nvContentPartPr>
            <p14:xfrm>
              <a:off x="7946904" y="885956"/>
              <a:ext cx="94680" cy="5618880"/>
            </p14:xfrm>
          </p:contentPart>
        </mc:Choice>
        <mc:Fallback>
          <p:pic>
            <p:nvPicPr>
              <p:cNvPr id="61" name="Input penna 60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7935024" y="874076"/>
                <a:ext cx="118440" cy="564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67" name="Input penna 66"/>
              <p14:cNvContentPartPr/>
              <p14:nvPr/>
            </p14:nvContentPartPr>
            <p14:xfrm>
              <a:off x="7767624" y="6184076"/>
              <a:ext cx="829080" cy="499320"/>
            </p14:xfrm>
          </p:contentPart>
        </mc:Choice>
        <mc:Fallback>
          <p:pic>
            <p:nvPicPr>
              <p:cNvPr id="67" name="Input penna 66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7755744" y="6172196"/>
                <a:ext cx="852840" cy="52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70" name="Input penna 69"/>
              <p14:cNvContentPartPr/>
              <p14:nvPr/>
            </p14:nvContentPartPr>
            <p14:xfrm>
              <a:off x="3695304" y="905036"/>
              <a:ext cx="226440" cy="1284480"/>
            </p14:xfrm>
          </p:contentPart>
        </mc:Choice>
        <mc:Fallback>
          <p:pic>
            <p:nvPicPr>
              <p:cNvPr id="70" name="Input penna 69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3683424" y="893156"/>
                <a:ext cx="250200" cy="130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72" name="Input penna 71"/>
              <p14:cNvContentPartPr/>
              <p14:nvPr/>
            </p14:nvContentPartPr>
            <p14:xfrm>
              <a:off x="4062864" y="1008716"/>
              <a:ext cx="66600" cy="1238040"/>
            </p14:xfrm>
          </p:contentPart>
        </mc:Choice>
        <mc:Fallback>
          <p:pic>
            <p:nvPicPr>
              <p:cNvPr id="72" name="Input penna 71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4050984" y="996836"/>
                <a:ext cx="90360" cy="126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74" name="Input penna 73"/>
              <p14:cNvContentPartPr/>
              <p14:nvPr/>
            </p14:nvContentPartPr>
            <p14:xfrm>
              <a:off x="3931104" y="923756"/>
              <a:ext cx="267120" cy="207720"/>
            </p14:xfrm>
          </p:contentPart>
        </mc:Choice>
        <mc:Fallback>
          <p:pic>
            <p:nvPicPr>
              <p:cNvPr id="74" name="Input penna 73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3919224" y="911876"/>
                <a:ext cx="290880" cy="23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76" name="Input penna 75"/>
              <p14:cNvContentPartPr/>
              <p14:nvPr/>
            </p14:nvContentPartPr>
            <p14:xfrm>
              <a:off x="8003424" y="2015276"/>
              <a:ext cx="1259640" cy="181800"/>
            </p14:xfrm>
          </p:contentPart>
        </mc:Choice>
        <mc:Fallback>
          <p:pic>
            <p:nvPicPr>
              <p:cNvPr id="76" name="Input penna 75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7991544" y="2003396"/>
                <a:ext cx="1283400" cy="20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79" name="Input penna 78"/>
              <p14:cNvContentPartPr/>
              <p14:nvPr/>
            </p14:nvContentPartPr>
            <p14:xfrm>
              <a:off x="8974344" y="688316"/>
              <a:ext cx="415080" cy="273600"/>
            </p14:xfrm>
          </p:contentPart>
        </mc:Choice>
        <mc:Fallback>
          <p:pic>
            <p:nvPicPr>
              <p:cNvPr id="79" name="Input penna 78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8962464" y="676436"/>
                <a:ext cx="438840" cy="29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80" name="Input penna 79"/>
              <p14:cNvContentPartPr/>
              <p14:nvPr/>
            </p14:nvContentPartPr>
            <p14:xfrm>
              <a:off x="7437864" y="2828156"/>
              <a:ext cx="485280" cy="28440"/>
            </p14:xfrm>
          </p:contentPart>
        </mc:Choice>
        <mc:Fallback>
          <p:pic>
            <p:nvPicPr>
              <p:cNvPr id="80" name="Input penna 79"/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7425984" y="2816276"/>
                <a:ext cx="509040" cy="5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81" name="Input penna 80"/>
              <p14:cNvContentPartPr/>
              <p14:nvPr/>
            </p14:nvContentPartPr>
            <p14:xfrm>
              <a:off x="7323744" y="2761196"/>
              <a:ext cx="227520" cy="129960"/>
            </p14:xfrm>
          </p:contentPart>
        </mc:Choice>
        <mc:Fallback>
          <p:pic>
            <p:nvPicPr>
              <p:cNvPr id="81" name="Input penna 80"/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7311864" y="2749316"/>
                <a:ext cx="251280" cy="153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84" name="Input penna 83"/>
              <p14:cNvContentPartPr/>
              <p14:nvPr/>
            </p14:nvContentPartPr>
            <p14:xfrm>
              <a:off x="8031504" y="4164476"/>
              <a:ext cx="1329840" cy="153360"/>
            </p14:xfrm>
          </p:contentPart>
        </mc:Choice>
        <mc:Fallback>
          <p:pic>
            <p:nvPicPr>
              <p:cNvPr id="84" name="Input penna 83"/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8019624" y="4152596"/>
                <a:ext cx="1353600" cy="17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86" name="Input penna 85"/>
              <p14:cNvContentPartPr/>
              <p14:nvPr/>
            </p14:nvContentPartPr>
            <p14:xfrm>
              <a:off x="7098384" y="4845236"/>
              <a:ext cx="863280" cy="64440"/>
            </p14:xfrm>
          </p:contentPart>
        </mc:Choice>
        <mc:Fallback>
          <p:pic>
            <p:nvPicPr>
              <p:cNvPr id="86" name="Input penna 85"/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7086504" y="4833356"/>
                <a:ext cx="887040" cy="8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87" name="Input penna 86"/>
              <p14:cNvContentPartPr/>
              <p14:nvPr/>
            </p14:nvContentPartPr>
            <p14:xfrm>
              <a:off x="5712744" y="4741196"/>
              <a:ext cx="1497960" cy="1843920"/>
            </p14:xfrm>
          </p:contentPart>
        </mc:Choice>
        <mc:Fallback>
          <p:pic>
            <p:nvPicPr>
              <p:cNvPr id="87" name="Input penna 86"/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5700864" y="4729316"/>
                <a:ext cx="1521720" cy="186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89" name="Input penna 88"/>
              <p14:cNvContentPartPr/>
              <p14:nvPr/>
            </p14:nvContentPartPr>
            <p14:xfrm>
              <a:off x="8022144" y="5838116"/>
              <a:ext cx="786240" cy="120960"/>
            </p14:xfrm>
          </p:contentPart>
        </mc:Choice>
        <mc:Fallback>
          <p:pic>
            <p:nvPicPr>
              <p:cNvPr id="89" name="Input penna 88"/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8010264" y="5826236"/>
                <a:ext cx="810000" cy="144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010335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857784" y="3063596"/>
              <a:ext cx="2036520" cy="666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5904" y="3051716"/>
                <a:ext cx="2060280" cy="9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9" name="Input penna 8"/>
              <p14:cNvContentPartPr/>
              <p14:nvPr/>
            </p14:nvContentPartPr>
            <p14:xfrm>
              <a:off x="1636824" y="1875956"/>
              <a:ext cx="763560" cy="61560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624944" y="1864076"/>
                <a:ext cx="787320" cy="63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3" name="Input penna 12"/>
              <p14:cNvContentPartPr/>
              <p14:nvPr/>
            </p14:nvContentPartPr>
            <p14:xfrm>
              <a:off x="4051704" y="1479956"/>
              <a:ext cx="3328200" cy="247032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039824" y="1468076"/>
                <a:ext cx="3351960" cy="249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6" name="Input penna 15"/>
              <p14:cNvContentPartPr/>
              <p14:nvPr/>
            </p14:nvContentPartPr>
            <p14:xfrm>
              <a:off x="4506024" y="1305356"/>
              <a:ext cx="3827520" cy="241128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494144" y="1293476"/>
                <a:ext cx="3851280" cy="243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7" name="Input penna 26"/>
              <p14:cNvContentPartPr/>
              <p14:nvPr/>
            </p14:nvContentPartPr>
            <p14:xfrm>
              <a:off x="8229504" y="4062956"/>
              <a:ext cx="3412800" cy="18360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217624" y="4051076"/>
                <a:ext cx="3436560" cy="20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40" name="Input penna 39"/>
              <p14:cNvContentPartPr/>
              <p14:nvPr/>
            </p14:nvContentPartPr>
            <p14:xfrm>
              <a:off x="8171184" y="3223796"/>
              <a:ext cx="55080" cy="138636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159304" y="3211916"/>
                <a:ext cx="78840" cy="141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58" name="Input penna 57"/>
              <p14:cNvContentPartPr/>
              <p14:nvPr/>
            </p14:nvContentPartPr>
            <p14:xfrm>
              <a:off x="10181424" y="3365996"/>
              <a:ext cx="951840" cy="1241280"/>
            </p14:xfrm>
          </p:contentPart>
        </mc:Choice>
        <mc:Fallback>
          <p:pic>
            <p:nvPicPr>
              <p:cNvPr id="58" name="Input penna 5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0169544" y="3354116"/>
                <a:ext cx="975600" cy="126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4" name="Input penna 63"/>
              <p14:cNvContentPartPr/>
              <p14:nvPr/>
            </p14:nvContentPartPr>
            <p14:xfrm>
              <a:off x="8710104" y="3487316"/>
              <a:ext cx="933840" cy="122688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698224" y="3475436"/>
                <a:ext cx="957600" cy="125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79" name="Input penna 78"/>
              <p14:cNvContentPartPr/>
              <p14:nvPr/>
            </p14:nvContentPartPr>
            <p14:xfrm>
              <a:off x="1027344" y="4487036"/>
              <a:ext cx="7890840" cy="1168920"/>
            </p14:xfrm>
          </p:contentPart>
        </mc:Choice>
        <mc:Fallback>
          <p:pic>
            <p:nvPicPr>
              <p:cNvPr id="79" name="Input penna 78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15464" y="4475156"/>
                <a:ext cx="7914600" cy="119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91" name="Input penna 90"/>
              <p14:cNvContentPartPr/>
              <p14:nvPr/>
            </p14:nvContentPartPr>
            <p14:xfrm>
              <a:off x="8819184" y="1301036"/>
              <a:ext cx="762840" cy="818640"/>
            </p14:xfrm>
          </p:contentPart>
        </mc:Choice>
        <mc:Fallback>
          <p:pic>
            <p:nvPicPr>
              <p:cNvPr id="91" name="Input penna 90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807304" y="1289156"/>
                <a:ext cx="786600" cy="84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93" name="Input penna 92"/>
              <p14:cNvContentPartPr/>
              <p14:nvPr/>
            </p14:nvContentPartPr>
            <p14:xfrm>
              <a:off x="1528464" y="5359316"/>
              <a:ext cx="9816120" cy="1360080"/>
            </p14:xfrm>
          </p:contentPart>
        </mc:Choice>
        <mc:Fallback>
          <p:pic>
            <p:nvPicPr>
              <p:cNvPr id="93" name="Input penna 92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516584" y="5347436"/>
                <a:ext cx="9839880" cy="138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96" name="Input penna 95"/>
              <p14:cNvContentPartPr/>
              <p14:nvPr/>
            </p14:nvContentPartPr>
            <p14:xfrm>
              <a:off x="9195024" y="442796"/>
              <a:ext cx="1868040" cy="1575360"/>
            </p14:xfrm>
          </p:contentPart>
        </mc:Choice>
        <mc:Fallback>
          <p:pic>
            <p:nvPicPr>
              <p:cNvPr id="96" name="Input penna 95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9183144" y="430916"/>
                <a:ext cx="1891800" cy="159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97" name="Input penna 96"/>
              <p14:cNvContentPartPr/>
              <p14:nvPr/>
            </p14:nvContentPartPr>
            <p14:xfrm>
              <a:off x="1847784" y="2488676"/>
              <a:ext cx="1989360" cy="564120"/>
            </p14:xfrm>
          </p:contentPart>
        </mc:Choice>
        <mc:Fallback>
          <p:pic>
            <p:nvPicPr>
              <p:cNvPr id="97" name="Input penna 96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835904" y="2476796"/>
                <a:ext cx="2013120" cy="58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98" name="Input penna 97"/>
              <p14:cNvContentPartPr/>
              <p14:nvPr/>
            </p14:nvContentPartPr>
            <p14:xfrm>
              <a:off x="5043504" y="2051636"/>
              <a:ext cx="3535200" cy="993600"/>
            </p14:xfrm>
          </p:contentPart>
        </mc:Choice>
        <mc:Fallback>
          <p:pic>
            <p:nvPicPr>
              <p:cNvPr id="98" name="Input penna 97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031624" y="2039756"/>
                <a:ext cx="3558960" cy="101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99" name="Input penna 98"/>
              <p14:cNvContentPartPr/>
              <p14:nvPr/>
            </p14:nvContentPartPr>
            <p14:xfrm>
              <a:off x="8917824" y="4091396"/>
              <a:ext cx="3004200" cy="1395720"/>
            </p14:xfrm>
          </p:contentPart>
        </mc:Choice>
        <mc:Fallback>
          <p:pic>
            <p:nvPicPr>
              <p:cNvPr id="99" name="Input penna 98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8905944" y="4079516"/>
                <a:ext cx="3027960" cy="141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00" name="Input penna 99"/>
              <p14:cNvContentPartPr/>
              <p14:nvPr/>
            </p14:nvContentPartPr>
            <p14:xfrm>
              <a:off x="9219504" y="1357556"/>
              <a:ext cx="633240" cy="4345920"/>
            </p14:xfrm>
          </p:contentPart>
        </mc:Choice>
        <mc:Fallback>
          <p:pic>
            <p:nvPicPr>
              <p:cNvPr id="100" name="Input penna 99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9207624" y="1345676"/>
                <a:ext cx="657000" cy="436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101" name="Input penna 100"/>
              <p14:cNvContentPartPr/>
              <p14:nvPr/>
            </p14:nvContentPartPr>
            <p14:xfrm>
              <a:off x="1941744" y="5695196"/>
              <a:ext cx="9182160" cy="922680"/>
            </p14:xfrm>
          </p:contentPart>
        </mc:Choice>
        <mc:Fallback>
          <p:pic>
            <p:nvPicPr>
              <p:cNvPr id="101" name="Input penna 100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929864" y="5683316"/>
                <a:ext cx="9205920" cy="94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430557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3" name="Input penna 12"/>
              <p14:cNvContentPartPr/>
              <p14:nvPr/>
            </p14:nvContentPartPr>
            <p14:xfrm>
              <a:off x="4051704" y="1479956"/>
              <a:ext cx="3328200" cy="247032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39824" y="1468076"/>
                <a:ext cx="3351960" cy="249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6" name="Input penna 15"/>
              <p14:cNvContentPartPr/>
              <p14:nvPr/>
            </p14:nvContentPartPr>
            <p14:xfrm>
              <a:off x="4506024" y="1305356"/>
              <a:ext cx="3155400" cy="241128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94144" y="1293476"/>
                <a:ext cx="3179160" cy="243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7" name="Input penna 26"/>
              <p14:cNvContentPartPr/>
              <p14:nvPr/>
            </p14:nvContentPartPr>
            <p14:xfrm>
              <a:off x="8229504" y="4062956"/>
              <a:ext cx="3412800" cy="18360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217624" y="4051076"/>
                <a:ext cx="3436560" cy="20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0" name="Input penna 39"/>
              <p14:cNvContentPartPr/>
              <p14:nvPr/>
            </p14:nvContentPartPr>
            <p14:xfrm>
              <a:off x="8171184" y="3223796"/>
              <a:ext cx="55080" cy="138636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159304" y="3211916"/>
                <a:ext cx="78840" cy="141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58" name="Input penna 57"/>
              <p14:cNvContentPartPr/>
              <p14:nvPr/>
            </p14:nvContentPartPr>
            <p14:xfrm>
              <a:off x="10181424" y="3365996"/>
              <a:ext cx="1740600" cy="1520280"/>
            </p14:xfrm>
          </p:contentPart>
        </mc:Choice>
        <mc:Fallback>
          <p:pic>
            <p:nvPicPr>
              <p:cNvPr id="58" name="Input penna 57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169544" y="3354116"/>
                <a:ext cx="1764360" cy="154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62" name="Input penna 61"/>
              <p14:cNvContentPartPr/>
              <p14:nvPr/>
            </p14:nvContentPartPr>
            <p14:xfrm>
              <a:off x="9920424" y="1519556"/>
              <a:ext cx="1142640" cy="498600"/>
            </p14:xfrm>
          </p:contentPart>
        </mc:Choice>
        <mc:Fallback>
          <p:pic>
            <p:nvPicPr>
              <p:cNvPr id="62" name="Input penna 6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908544" y="1507676"/>
                <a:ext cx="1166400" cy="52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64" name="Input penna 63"/>
              <p14:cNvContentPartPr/>
              <p14:nvPr/>
            </p14:nvContentPartPr>
            <p14:xfrm>
              <a:off x="8776344" y="3629156"/>
              <a:ext cx="867600" cy="108504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8764464" y="3617276"/>
                <a:ext cx="891360" cy="110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" name="Input penna 1"/>
              <p14:cNvContentPartPr/>
              <p14:nvPr/>
            </p14:nvContentPartPr>
            <p14:xfrm>
              <a:off x="8819184" y="1301036"/>
              <a:ext cx="762840" cy="818640"/>
            </p14:xfrm>
          </p:contentPart>
        </mc:Choice>
        <mc:Fallback>
          <p:pic>
            <p:nvPicPr>
              <p:cNvPr id="2" name="Input penna 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807304" y="1289156"/>
                <a:ext cx="786600" cy="84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6" name="Input penna 5"/>
              <p14:cNvContentPartPr/>
              <p14:nvPr/>
            </p14:nvContentPartPr>
            <p14:xfrm>
              <a:off x="8710104" y="3487316"/>
              <a:ext cx="179640" cy="18108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8698224" y="3475436"/>
                <a:ext cx="203400" cy="20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5" name="Input penna 14"/>
              <p14:cNvContentPartPr/>
              <p14:nvPr/>
            </p14:nvContentPartPr>
            <p14:xfrm>
              <a:off x="1602624" y="914396"/>
              <a:ext cx="83160" cy="214956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590744" y="902516"/>
                <a:ext cx="106920" cy="217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1" name="Input penna 20"/>
              <p14:cNvContentPartPr/>
              <p14:nvPr/>
            </p14:nvContentPartPr>
            <p14:xfrm>
              <a:off x="857784" y="3063596"/>
              <a:ext cx="2036520" cy="6660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45904" y="3051716"/>
                <a:ext cx="2060280" cy="9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3" name="Input penna 22"/>
              <p14:cNvContentPartPr/>
              <p14:nvPr/>
            </p14:nvContentPartPr>
            <p14:xfrm>
              <a:off x="1498944" y="299516"/>
              <a:ext cx="3537360" cy="104076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487064" y="287636"/>
                <a:ext cx="3561120" cy="106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6" name="Input penna 25"/>
              <p14:cNvContentPartPr/>
              <p14:nvPr/>
            </p14:nvContentPartPr>
            <p14:xfrm>
              <a:off x="898104" y="2289956"/>
              <a:ext cx="167400" cy="87264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886224" y="2278076"/>
                <a:ext cx="191160" cy="89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8" name="Input penna 27"/>
              <p14:cNvContentPartPr/>
              <p14:nvPr/>
            </p14:nvContentPartPr>
            <p14:xfrm>
              <a:off x="970824" y="827276"/>
              <a:ext cx="1751040" cy="336816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958944" y="815396"/>
                <a:ext cx="1774800" cy="339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35" name="Input penna 34"/>
              <p14:cNvContentPartPr/>
              <p14:nvPr/>
            </p14:nvContentPartPr>
            <p14:xfrm>
              <a:off x="5043504" y="2051636"/>
              <a:ext cx="3535200" cy="132336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031624" y="2039756"/>
                <a:ext cx="3558960" cy="134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38" name="Input penna 37"/>
              <p14:cNvContentPartPr/>
              <p14:nvPr/>
            </p14:nvContentPartPr>
            <p14:xfrm>
              <a:off x="3016704" y="2554556"/>
              <a:ext cx="820440" cy="17964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004824" y="2542676"/>
                <a:ext cx="844200" cy="20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45" name="Input penna 44"/>
              <p14:cNvContentPartPr/>
              <p14:nvPr/>
            </p14:nvContentPartPr>
            <p14:xfrm>
              <a:off x="1027344" y="2479316"/>
              <a:ext cx="10096560" cy="4138560"/>
            </p14:xfrm>
          </p:contentPart>
        </mc:Choice>
        <mc:Fallback>
          <p:pic>
            <p:nvPicPr>
              <p:cNvPr id="45" name="Input penna 44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015464" y="2467436"/>
                <a:ext cx="10120320" cy="416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962887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3129384" y="1310396"/>
              <a:ext cx="57240" cy="239472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17504" y="1298516"/>
                <a:ext cx="81000" cy="241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3553824" y="1033916"/>
              <a:ext cx="4591440" cy="291420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41944" y="1022036"/>
                <a:ext cx="4615200" cy="293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3798984" y="1338476"/>
              <a:ext cx="3837240" cy="247104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787104" y="1326596"/>
                <a:ext cx="3861000" cy="249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4" name="Input penna 13"/>
              <p14:cNvContentPartPr/>
              <p14:nvPr/>
            </p14:nvContentPartPr>
            <p14:xfrm>
              <a:off x="895584" y="2545196"/>
              <a:ext cx="1935360" cy="6012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83704" y="2533316"/>
                <a:ext cx="1959120" cy="8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0" name="Input penna 19"/>
              <p14:cNvContentPartPr/>
              <p14:nvPr/>
            </p14:nvContentPartPr>
            <p14:xfrm>
              <a:off x="344784" y="1343876"/>
              <a:ext cx="2691000" cy="358380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32904" y="1331996"/>
                <a:ext cx="2714760" cy="360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3" name="Input penna 32"/>
              <p14:cNvContentPartPr/>
              <p14:nvPr/>
            </p14:nvContentPartPr>
            <p14:xfrm>
              <a:off x="895584" y="4260956"/>
              <a:ext cx="6948014" cy="1287175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83704" y="4249074"/>
                <a:ext cx="6971774" cy="13109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43" name="Input penna 42"/>
              <p14:cNvContentPartPr/>
              <p14:nvPr/>
            </p14:nvContentPartPr>
            <p14:xfrm>
              <a:off x="7833504" y="2696036"/>
              <a:ext cx="1292040" cy="12276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7821624" y="2684156"/>
                <a:ext cx="1315800" cy="14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7" name="Input penna 46"/>
              <p14:cNvContentPartPr/>
              <p14:nvPr/>
            </p14:nvContentPartPr>
            <p14:xfrm>
              <a:off x="8465304" y="3591716"/>
              <a:ext cx="49320" cy="1173600"/>
            </p14:xfrm>
          </p:contentPart>
        </mc:Choice>
        <mc:Fallback>
          <p:pic>
            <p:nvPicPr>
              <p:cNvPr id="47" name="Input penna 46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453424" y="3579836"/>
                <a:ext cx="73080" cy="119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51" name="Input penna 50"/>
              <p14:cNvContentPartPr/>
              <p14:nvPr/>
            </p14:nvContentPartPr>
            <p14:xfrm>
              <a:off x="8531184" y="4242236"/>
              <a:ext cx="3223440" cy="250920"/>
            </p14:xfrm>
          </p:contentPart>
        </mc:Choice>
        <mc:Fallback>
          <p:pic>
            <p:nvPicPr>
              <p:cNvPr id="51" name="Input penna 50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8519304" y="4230356"/>
                <a:ext cx="3247200" cy="27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54" name="Input penna 53"/>
              <p14:cNvContentPartPr/>
              <p14:nvPr/>
            </p14:nvContentPartPr>
            <p14:xfrm>
              <a:off x="9078024" y="2761916"/>
              <a:ext cx="292680" cy="215640"/>
            </p14:xfrm>
          </p:contentPart>
        </mc:Choice>
        <mc:Fallback>
          <p:pic>
            <p:nvPicPr>
              <p:cNvPr id="54" name="Input penna 53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066144" y="2750036"/>
                <a:ext cx="316440" cy="23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57" name="Input penna 56"/>
              <p14:cNvContentPartPr/>
              <p14:nvPr/>
            </p14:nvContentPartPr>
            <p14:xfrm>
              <a:off x="9099984" y="3441956"/>
              <a:ext cx="2751480" cy="2091775"/>
            </p14:xfrm>
          </p:contentPart>
        </mc:Choice>
        <mc:Fallback>
          <p:pic>
            <p:nvPicPr>
              <p:cNvPr id="57" name="Input penna 56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9088104" y="3430075"/>
                <a:ext cx="2775240" cy="211553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64" name="Input penna 63"/>
              <p14:cNvContentPartPr/>
              <p14:nvPr/>
            </p14:nvContentPartPr>
            <p14:xfrm>
              <a:off x="8465304" y="216716"/>
              <a:ext cx="75600" cy="151812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453424" y="204836"/>
                <a:ext cx="99360" cy="1541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67" name="Input penna 66"/>
              <p14:cNvContentPartPr/>
              <p14:nvPr/>
            </p14:nvContentPartPr>
            <p14:xfrm>
              <a:off x="8314464" y="122396"/>
              <a:ext cx="264240" cy="179640"/>
            </p14:xfrm>
          </p:contentPart>
        </mc:Choice>
        <mc:Fallback>
          <p:pic>
            <p:nvPicPr>
              <p:cNvPr id="67" name="Input penna 66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8302584" y="110516"/>
                <a:ext cx="288000" cy="20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69" name="Input penna 68"/>
              <p14:cNvContentPartPr/>
              <p14:nvPr/>
            </p14:nvContentPartPr>
            <p14:xfrm>
              <a:off x="8559624" y="959396"/>
              <a:ext cx="3318480" cy="59040"/>
            </p14:xfrm>
          </p:contentPart>
        </mc:Choice>
        <mc:Fallback>
          <p:pic>
            <p:nvPicPr>
              <p:cNvPr id="69" name="Input penna 68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8547744" y="947516"/>
                <a:ext cx="3342240" cy="8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77" name="Input penna 76"/>
              <p14:cNvContentPartPr/>
              <p14:nvPr/>
            </p14:nvContentPartPr>
            <p14:xfrm>
              <a:off x="6089664" y="3478316"/>
              <a:ext cx="1650240" cy="146160"/>
            </p14:xfrm>
          </p:contentPart>
        </mc:Choice>
        <mc:Fallback>
          <p:pic>
            <p:nvPicPr>
              <p:cNvPr id="77" name="Input penna 76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077784" y="3466436"/>
                <a:ext cx="1674000" cy="16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06" name="Input penna 105"/>
              <p14:cNvContentPartPr/>
              <p14:nvPr/>
            </p14:nvContentPartPr>
            <p14:xfrm>
              <a:off x="11640864" y="103676"/>
              <a:ext cx="49320" cy="885600"/>
            </p14:xfrm>
          </p:contentPart>
        </mc:Choice>
        <mc:Fallback>
          <p:pic>
            <p:nvPicPr>
              <p:cNvPr id="106" name="Input penna 105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11628984" y="91796"/>
                <a:ext cx="73080" cy="90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107" name="Input penna 106"/>
              <p14:cNvContentPartPr/>
              <p14:nvPr/>
            </p14:nvContentPartPr>
            <p14:xfrm>
              <a:off x="9294744" y="511916"/>
              <a:ext cx="660240" cy="739080"/>
            </p14:xfrm>
          </p:contentPart>
        </mc:Choice>
        <mc:Fallback>
          <p:pic>
            <p:nvPicPr>
              <p:cNvPr id="107" name="Input penna 106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9282864" y="500036"/>
                <a:ext cx="684000" cy="76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118" name="Input penna 117"/>
              <p14:cNvContentPartPr/>
              <p14:nvPr/>
            </p14:nvContentPartPr>
            <p14:xfrm>
              <a:off x="10379064" y="782276"/>
              <a:ext cx="787680" cy="867600"/>
            </p14:xfrm>
          </p:contentPart>
        </mc:Choice>
        <mc:Fallback>
          <p:pic>
            <p:nvPicPr>
              <p:cNvPr id="118" name="Input penna 117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10367184" y="770396"/>
                <a:ext cx="811440" cy="89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125" name="Input penna 124"/>
              <p14:cNvContentPartPr/>
              <p14:nvPr/>
            </p14:nvContentPartPr>
            <p14:xfrm>
              <a:off x="11811864" y="899276"/>
              <a:ext cx="217080" cy="288720"/>
            </p14:xfrm>
          </p:contentPart>
        </mc:Choice>
        <mc:Fallback>
          <p:pic>
            <p:nvPicPr>
              <p:cNvPr id="125" name="Input penna 124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1799984" y="887396"/>
                <a:ext cx="240840" cy="31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126" name="Input penna 125"/>
              <p14:cNvContentPartPr/>
              <p14:nvPr/>
            </p14:nvContentPartPr>
            <p14:xfrm>
              <a:off x="10944624" y="602276"/>
              <a:ext cx="519480" cy="576360"/>
            </p14:xfrm>
          </p:contentPart>
        </mc:Choice>
        <mc:Fallback>
          <p:pic>
            <p:nvPicPr>
              <p:cNvPr id="126" name="Input penna 125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10932744" y="590396"/>
                <a:ext cx="543240" cy="60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129" name="Input penna 128"/>
              <p14:cNvContentPartPr/>
              <p14:nvPr/>
            </p14:nvContentPartPr>
            <p14:xfrm>
              <a:off x="11661024" y="113036"/>
              <a:ext cx="829800" cy="1207080"/>
            </p14:xfrm>
          </p:contentPart>
        </mc:Choice>
        <mc:Fallback>
          <p:pic>
            <p:nvPicPr>
              <p:cNvPr id="129" name="Input penna 128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11649144" y="101156"/>
                <a:ext cx="853560" cy="123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132" name="Input penna 131"/>
              <p14:cNvContentPartPr/>
              <p14:nvPr/>
            </p14:nvContentPartPr>
            <p14:xfrm>
              <a:off x="10435598" y="301491"/>
              <a:ext cx="1112760" cy="490865"/>
            </p14:xfrm>
          </p:contentPart>
        </mc:Choice>
        <mc:Fallback>
          <p:pic>
            <p:nvPicPr>
              <p:cNvPr id="132" name="Input penna 131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10423718" y="289615"/>
                <a:ext cx="1136520" cy="51461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136" name="Input penna 135"/>
              <p14:cNvContentPartPr/>
              <p14:nvPr/>
            </p14:nvContentPartPr>
            <p14:xfrm>
              <a:off x="11670384" y="102236"/>
              <a:ext cx="105120" cy="86760"/>
            </p14:xfrm>
          </p:contentPart>
        </mc:Choice>
        <mc:Fallback>
          <p:pic>
            <p:nvPicPr>
              <p:cNvPr id="136" name="Input penna 135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11658504" y="90356"/>
                <a:ext cx="128880" cy="11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137" name="Input penna 136"/>
              <p14:cNvContentPartPr/>
              <p14:nvPr/>
            </p14:nvContentPartPr>
            <p14:xfrm>
              <a:off x="9272064" y="519476"/>
              <a:ext cx="79560" cy="84240"/>
            </p14:xfrm>
          </p:contentPart>
        </mc:Choice>
        <mc:Fallback>
          <p:pic>
            <p:nvPicPr>
              <p:cNvPr id="137" name="Input penna 136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9260184" y="507596"/>
                <a:ext cx="103320" cy="10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138" name="Input penna 137"/>
              <p14:cNvContentPartPr/>
              <p14:nvPr/>
            </p14:nvContentPartPr>
            <p14:xfrm>
              <a:off x="9323184" y="562676"/>
              <a:ext cx="48240" cy="417960"/>
            </p14:xfrm>
          </p:contentPart>
        </mc:Choice>
        <mc:Fallback>
          <p:pic>
            <p:nvPicPr>
              <p:cNvPr id="138" name="Input penna 137"/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9311304" y="550796"/>
                <a:ext cx="72000" cy="44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139" name="Input penna 138"/>
              <p14:cNvContentPartPr/>
              <p14:nvPr/>
            </p14:nvContentPartPr>
            <p14:xfrm>
              <a:off x="10944638" y="650691"/>
              <a:ext cx="47520" cy="329945"/>
            </p14:xfrm>
          </p:contentPart>
        </mc:Choice>
        <mc:Fallback>
          <p:pic>
            <p:nvPicPr>
              <p:cNvPr id="139" name="Input penna 138"/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10932758" y="638817"/>
                <a:ext cx="71280" cy="35369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140" name="Input penna 139"/>
              <p14:cNvContentPartPr/>
              <p14:nvPr/>
            </p14:nvContentPartPr>
            <p14:xfrm>
              <a:off x="9879398" y="1206531"/>
              <a:ext cx="289440" cy="217265"/>
            </p14:xfrm>
          </p:contentPart>
        </mc:Choice>
        <mc:Fallback>
          <p:pic>
            <p:nvPicPr>
              <p:cNvPr id="140" name="Input penna 139"/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9867518" y="1194661"/>
                <a:ext cx="313200" cy="2410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141" name="Input penna 140"/>
              <p14:cNvContentPartPr/>
              <p14:nvPr/>
            </p14:nvContentPartPr>
            <p14:xfrm>
              <a:off x="10284758" y="1036971"/>
              <a:ext cx="114120" cy="603545"/>
            </p14:xfrm>
          </p:contentPart>
        </mc:Choice>
        <mc:Fallback>
          <p:pic>
            <p:nvPicPr>
              <p:cNvPr id="141" name="Input penna 140"/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10272878" y="1025094"/>
                <a:ext cx="137880" cy="62729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171" name="Input penna 170"/>
              <p14:cNvContentPartPr/>
              <p14:nvPr/>
            </p14:nvContentPartPr>
            <p14:xfrm>
              <a:off x="5948184" y="5277051"/>
              <a:ext cx="5392454" cy="1510560"/>
            </p14:xfrm>
          </p:contentPart>
        </mc:Choice>
        <mc:Fallback>
          <p:pic>
            <p:nvPicPr>
              <p:cNvPr id="171" name="Input penna 170"/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5936304" y="5265171"/>
                <a:ext cx="5416214" cy="1534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777585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726024" y="707036"/>
              <a:ext cx="2093040" cy="8024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4144" y="695156"/>
                <a:ext cx="2116800" cy="82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0" name="Input penna 9"/>
              <p14:cNvContentPartPr/>
              <p14:nvPr/>
            </p14:nvContentPartPr>
            <p14:xfrm>
              <a:off x="3563184" y="293036"/>
              <a:ext cx="2669760" cy="629316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51304" y="281156"/>
                <a:ext cx="2693520" cy="631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5" name="Input penna 34"/>
              <p14:cNvContentPartPr/>
              <p14:nvPr/>
            </p14:nvContentPartPr>
            <p14:xfrm>
              <a:off x="2860104" y="3054236"/>
              <a:ext cx="452520" cy="323820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48224" y="3042356"/>
                <a:ext cx="476280" cy="326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0" name="Input penna 49"/>
              <p14:cNvContentPartPr/>
              <p14:nvPr/>
            </p14:nvContentPartPr>
            <p14:xfrm>
              <a:off x="789024" y="4412876"/>
              <a:ext cx="1897920" cy="102348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77144" y="4400996"/>
                <a:ext cx="1921680" cy="104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62" name="Input penna 61"/>
              <p14:cNvContentPartPr/>
              <p14:nvPr/>
            </p14:nvContentPartPr>
            <p14:xfrm>
              <a:off x="6758904" y="2950556"/>
              <a:ext cx="4067640" cy="1452960"/>
            </p14:xfrm>
          </p:contentPart>
        </mc:Choice>
        <mc:Fallback>
          <p:pic>
            <p:nvPicPr>
              <p:cNvPr id="62" name="Input penna 6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747024" y="2938676"/>
                <a:ext cx="4091400" cy="147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70" name="Input penna 69"/>
              <p14:cNvContentPartPr/>
              <p14:nvPr/>
            </p14:nvContentPartPr>
            <p14:xfrm>
              <a:off x="6068064" y="2285996"/>
              <a:ext cx="5122080" cy="3025080"/>
            </p14:xfrm>
          </p:contentPart>
        </mc:Choice>
        <mc:Fallback>
          <p:pic>
            <p:nvPicPr>
              <p:cNvPr id="70" name="Input penna 69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056184" y="2274116"/>
                <a:ext cx="5145840" cy="304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71" name="Input penna 70"/>
              <p14:cNvContentPartPr/>
              <p14:nvPr/>
            </p14:nvContentPartPr>
            <p14:xfrm>
              <a:off x="3123624" y="169556"/>
              <a:ext cx="468360" cy="2505960"/>
            </p14:xfrm>
          </p:contentPart>
        </mc:Choice>
        <mc:Fallback>
          <p:pic>
            <p:nvPicPr>
              <p:cNvPr id="71" name="Input penna 70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111744" y="157676"/>
                <a:ext cx="492120" cy="252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76" name="Input penna 75"/>
              <p14:cNvContentPartPr/>
              <p14:nvPr/>
            </p14:nvContentPartPr>
            <p14:xfrm>
              <a:off x="7598064" y="450356"/>
              <a:ext cx="1321560" cy="1639080"/>
            </p14:xfrm>
          </p:contentPart>
        </mc:Choice>
        <mc:Fallback>
          <p:pic>
            <p:nvPicPr>
              <p:cNvPr id="76" name="Input penna 75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586184" y="438476"/>
                <a:ext cx="1345320" cy="1662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1142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put penna 4"/>
              <p14:cNvContentPartPr/>
              <p14:nvPr/>
            </p14:nvContentPartPr>
            <p14:xfrm>
              <a:off x="1564824" y="781556"/>
              <a:ext cx="8993520" cy="326340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52944" y="769676"/>
                <a:ext cx="9017280" cy="3287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677466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7" name="Input penna 16"/>
              <p14:cNvContentPartPr/>
              <p14:nvPr/>
            </p14:nvContentPartPr>
            <p14:xfrm>
              <a:off x="1225344" y="3176636"/>
              <a:ext cx="2866320" cy="15444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13464" y="3164756"/>
                <a:ext cx="2890080" cy="17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9" name="Input penna 18"/>
              <p14:cNvContentPartPr/>
              <p14:nvPr/>
            </p14:nvContentPartPr>
            <p14:xfrm>
              <a:off x="4270224" y="1715036"/>
              <a:ext cx="1821960" cy="203724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258344" y="1703156"/>
                <a:ext cx="1845720" cy="206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7" name="Input penna 36"/>
              <p14:cNvContentPartPr/>
              <p14:nvPr/>
            </p14:nvContentPartPr>
            <p14:xfrm>
              <a:off x="793344" y="374756"/>
              <a:ext cx="10501920" cy="270468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81464" y="362876"/>
                <a:ext cx="10525680" cy="272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5" name="Input penna 54"/>
              <p14:cNvContentPartPr/>
              <p14:nvPr/>
            </p14:nvContentPartPr>
            <p14:xfrm>
              <a:off x="6570624" y="2204636"/>
              <a:ext cx="824400" cy="58320"/>
            </p14:xfrm>
          </p:contentPart>
        </mc:Choice>
        <mc:Fallback>
          <p:pic>
            <p:nvPicPr>
              <p:cNvPr id="55" name="Input penna 5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558744" y="2192756"/>
                <a:ext cx="848160" cy="8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56" name="Input penna 55"/>
              <p14:cNvContentPartPr/>
              <p14:nvPr/>
            </p14:nvContentPartPr>
            <p14:xfrm>
              <a:off x="4656864" y="2252156"/>
              <a:ext cx="726120" cy="33120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644984" y="2240276"/>
                <a:ext cx="749880" cy="35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57" name="Input penna 56"/>
              <p14:cNvContentPartPr/>
              <p14:nvPr/>
            </p14:nvContentPartPr>
            <p14:xfrm>
              <a:off x="4694664" y="2319116"/>
              <a:ext cx="66240" cy="339480"/>
            </p14:xfrm>
          </p:contentPart>
        </mc:Choice>
        <mc:Fallback>
          <p:pic>
            <p:nvPicPr>
              <p:cNvPr id="57" name="Input penna 5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682784" y="2307236"/>
                <a:ext cx="90000" cy="36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58" name="Input penna 57"/>
              <p14:cNvContentPartPr/>
              <p14:nvPr/>
            </p14:nvContentPartPr>
            <p14:xfrm>
              <a:off x="4892664" y="2358356"/>
              <a:ext cx="96480" cy="884880"/>
            </p14:xfrm>
          </p:contentPart>
        </mc:Choice>
        <mc:Fallback>
          <p:pic>
            <p:nvPicPr>
              <p:cNvPr id="58" name="Input penna 57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4880784" y="2346476"/>
                <a:ext cx="120240" cy="90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59" name="Input penna 58"/>
              <p14:cNvContentPartPr/>
              <p14:nvPr/>
            </p14:nvContentPartPr>
            <p14:xfrm>
              <a:off x="6099024" y="2724476"/>
              <a:ext cx="747000" cy="205560"/>
            </p14:xfrm>
          </p:contentPart>
        </mc:Choice>
        <mc:Fallback>
          <p:pic>
            <p:nvPicPr>
              <p:cNvPr id="59" name="Input penna 58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087144" y="2712596"/>
                <a:ext cx="770760" cy="22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67" name="Input penna 66"/>
              <p14:cNvContentPartPr/>
              <p14:nvPr/>
            </p14:nvContentPartPr>
            <p14:xfrm>
              <a:off x="7447224" y="2818436"/>
              <a:ext cx="905400" cy="225720"/>
            </p14:xfrm>
          </p:contentPart>
        </mc:Choice>
        <mc:Fallback>
          <p:pic>
            <p:nvPicPr>
              <p:cNvPr id="67" name="Input penna 66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435344" y="2806556"/>
                <a:ext cx="929160" cy="24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69" name="Input penna 68"/>
              <p14:cNvContentPartPr/>
              <p14:nvPr/>
            </p14:nvContentPartPr>
            <p14:xfrm>
              <a:off x="8632344" y="1740956"/>
              <a:ext cx="1718640" cy="2257920"/>
            </p14:xfrm>
          </p:contentPart>
        </mc:Choice>
        <mc:Fallback>
          <p:pic>
            <p:nvPicPr>
              <p:cNvPr id="69" name="Input penna 68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620464" y="1729076"/>
                <a:ext cx="1742400" cy="228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92" name="Input penna 91"/>
              <p14:cNvContentPartPr/>
              <p14:nvPr/>
            </p14:nvContentPartPr>
            <p14:xfrm>
              <a:off x="1123464" y="4984916"/>
              <a:ext cx="932040" cy="727560"/>
            </p14:xfrm>
          </p:contentPart>
        </mc:Choice>
        <mc:Fallback>
          <p:pic>
            <p:nvPicPr>
              <p:cNvPr id="92" name="Input penna 91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1111584" y="4973036"/>
                <a:ext cx="955800" cy="75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93" name="Input penna 92"/>
              <p14:cNvContentPartPr/>
              <p14:nvPr/>
            </p14:nvContentPartPr>
            <p14:xfrm>
              <a:off x="2366184" y="5467676"/>
              <a:ext cx="377280" cy="416880"/>
            </p14:xfrm>
          </p:contentPart>
        </mc:Choice>
        <mc:Fallback>
          <p:pic>
            <p:nvPicPr>
              <p:cNvPr id="93" name="Input penna 92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354304" y="5455796"/>
                <a:ext cx="401040" cy="44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94" name="Input penna 93"/>
              <p14:cNvContentPartPr/>
              <p14:nvPr/>
            </p14:nvContentPartPr>
            <p14:xfrm>
              <a:off x="904944" y="5920196"/>
              <a:ext cx="2784960" cy="247680"/>
            </p14:xfrm>
          </p:contentPart>
        </mc:Choice>
        <mc:Fallback>
          <p:pic>
            <p:nvPicPr>
              <p:cNvPr id="94" name="Input penna 93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893064" y="5908316"/>
                <a:ext cx="2808720" cy="271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96" name="Input penna 95"/>
              <p14:cNvContentPartPr/>
              <p14:nvPr/>
            </p14:nvContentPartPr>
            <p14:xfrm>
              <a:off x="4110024" y="4732196"/>
              <a:ext cx="2677680" cy="1815120"/>
            </p14:xfrm>
          </p:contentPart>
        </mc:Choice>
        <mc:Fallback>
          <p:pic>
            <p:nvPicPr>
              <p:cNvPr id="96" name="Input penna 95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098144" y="4720316"/>
                <a:ext cx="2701440" cy="18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09" name="Input penna 108"/>
              <p14:cNvContentPartPr/>
              <p14:nvPr/>
            </p14:nvContentPartPr>
            <p14:xfrm>
              <a:off x="6975984" y="2215436"/>
              <a:ext cx="97200" cy="867600"/>
            </p14:xfrm>
          </p:contentPart>
        </mc:Choice>
        <mc:Fallback>
          <p:pic>
            <p:nvPicPr>
              <p:cNvPr id="109" name="Input penna 108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964104" y="2203556"/>
                <a:ext cx="120960" cy="89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10" name="Input penna 109"/>
              <p14:cNvContentPartPr/>
              <p14:nvPr/>
            </p14:nvContentPartPr>
            <p14:xfrm>
              <a:off x="4155384" y="4034516"/>
              <a:ext cx="1783800" cy="839520"/>
            </p14:xfrm>
          </p:contentPart>
        </mc:Choice>
        <mc:Fallback>
          <p:pic>
            <p:nvPicPr>
              <p:cNvPr id="110" name="Input penna 109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4143504" y="4022636"/>
                <a:ext cx="1807560" cy="86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118" name="Input penna 117"/>
              <p14:cNvContentPartPr/>
              <p14:nvPr/>
            </p14:nvContentPartPr>
            <p14:xfrm>
              <a:off x="7164264" y="2988356"/>
              <a:ext cx="245520" cy="282960"/>
            </p14:xfrm>
          </p:contentPart>
        </mc:Choice>
        <mc:Fallback>
          <p:pic>
            <p:nvPicPr>
              <p:cNvPr id="118" name="Input penna 117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7152384" y="2976476"/>
                <a:ext cx="269280" cy="30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120" name="Input penna 119"/>
              <p14:cNvContentPartPr/>
              <p14:nvPr/>
            </p14:nvContentPartPr>
            <p14:xfrm>
              <a:off x="8861304" y="2221556"/>
              <a:ext cx="3035520" cy="1139760"/>
            </p14:xfrm>
          </p:contentPart>
        </mc:Choice>
        <mc:Fallback>
          <p:pic>
            <p:nvPicPr>
              <p:cNvPr id="120" name="Input penna 119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8849424" y="2209676"/>
                <a:ext cx="3059280" cy="116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132" name="Input penna 131"/>
              <p14:cNvContentPartPr/>
              <p14:nvPr/>
            </p14:nvContentPartPr>
            <p14:xfrm>
              <a:off x="4271304" y="4712396"/>
              <a:ext cx="7588080" cy="1681200"/>
            </p14:xfrm>
          </p:contentPart>
        </mc:Choice>
        <mc:Fallback>
          <p:pic>
            <p:nvPicPr>
              <p:cNvPr id="132" name="Input penna 131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4259424" y="4700516"/>
                <a:ext cx="7611840" cy="1704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4861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726024" y="386636"/>
              <a:ext cx="1711800" cy="662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4144" y="374756"/>
                <a:ext cx="1735560" cy="9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1112304" y="443156"/>
              <a:ext cx="745200" cy="574344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00424" y="431276"/>
                <a:ext cx="768960" cy="576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put penna 6"/>
              <p14:cNvContentPartPr/>
              <p14:nvPr/>
            </p14:nvContentPartPr>
            <p14:xfrm>
              <a:off x="3624384" y="149756"/>
              <a:ext cx="5346360" cy="75672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612504" y="137876"/>
                <a:ext cx="5370120" cy="78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0" name="Input penna 9"/>
              <p14:cNvContentPartPr/>
              <p14:nvPr/>
            </p14:nvContentPartPr>
            <p14:xfrm>
              <a:off x="9360624" y="754196"/>
              <a:ext cx="1647360" cy="579096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348744" y="742316"/>
                <a:ext cx="1671120" cy="581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4" name="Input penna 13"/>
              <p14:cNvContentPartPr/>
              <p14:nvPr/>
            </p14:nvContentPartPr>
            <p14:xfrm>
              <a:off x="9549264" y="2190956"/>
              <a:ext cx="1584000" cy="8352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9537384" y="2179076"/>
                <a:ext cx="1607760" cy="10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5" name="Input penna 14"/>
              <p14:cNvContentPartPr/>
              <p14:nvPr/>
            </p14:nvContentPartPr>
            <p14:xfrm>
              <a:off x="9700104" y="677516"/>
              <a:ext cx="1725480" cy="562104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688224" y="665636"/>
                <a:ext cx="1749240" cy="564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6" name="Input penna 15"/>
              <p14:cNvContentPartPr/>
              <p14:nvPr/>
            </p14:nvContentPartPr>
            <p14:xfrm>
              <a:off x="9596424" y="3751556"/>
              <a:ext cx="1621800" cy="9504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584544" y="3739676"/>
                <a:ext cx="1645560" cy="11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7" name="Input penna 16"/>
              <p14:cNvContentPartPr/>
              <p14:nvPr/>
            </p14:nvContentPartPr>
            <p14:xfrm>
              <a:off x="9483384" y="5344916"/>
              <a:ext cx="1574640" cy="22680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9471504" y="5333036"/>
                <a:ext cx="1598400" cy="25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0" name="Input penna 19"/>
              <p14:cNvContentPartPr/>
              <p14:nvPr/>
            </p14:nvContentPartPr>
            <p14:xfrm>
              <a:off x="9464664" y="122396"/>
              <a:ext cx="2441880" cy="64548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452784" y="110516"/>
                <a:ext cx="2465640" cy="66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6" name="Input penna 35"/>
              <p14:cNvContentPartPr/>
              <p14:nvPr/>
            </p14:nvContentPartPr>
            <p14:xfrm>
              <a:off x="829704" y="84956"/>
              <a:ext cx="2903760" cy="66960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17824" y="73076"/>
                <a:ext cx="2927520" cy="69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44" name="Input penna 43"/>
              <p14:cNvContentPartPr/>
              <p14:nvPr/>
            </p14:nvContentPartPr>
            <p14:xfrm>
              <a:off x="4207224" y="2658236"/>
              <a:ext cx="2308320" cy="1266120"/>
            </p14:xfrm>
          </p:contentPart>
        </mc:Choice>
        <mc:Fallback>
          <p:pic>
            <p:nvPicPr>
              <p:cNvPr id="44" name="Input penna 43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4195344" y="2646356"/>
                <a:ext cx="2332080" cy="128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50" name="Input penna 49"/>
              <p14:cNvContentPartPr/>
              <p14:nvPr/>
            </p14:nvContentPartPr>
            <p14:xfrm>
              <a:off x="2403984" y="3110756"/>
              <a:ext cx="1320120" cy="115560"/>
            </p14:xfrm>
          </p:contentPart>
        </mc:Choice>
        <mc:Fallback>
          <p:pic>
            <p:nvPicPr>
              <p:cNvPr id="50" name="Input penna 49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392104" y="3098876"/>
                <a:ext cx="1343880" cy="13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52" name="Input penna 51"/>
              <p14:cNvContentPartPr/>
              <p14:nvPr/>
            </p14:nvContentPartPr>
            <p14:xfrm>
              <a:off x="4722744" y="2543756"/>
              <a:ext cx="2102760" cy="1161360"/>
            </p14:xfrm>
          </p:contentPart>
        </mc:Choice>
        <mc:Fallback>
          <p:pic>
            <p:nvPicPr>
              <p:cNvPr id="52" name="Input penna 51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4710864" y="2531876"/>
                <a:ext cx="2126520" cy="118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61" name="Input penna 60"/>
              <p14:cNvContentPartPr/>
              <p14:nvPr/>
            </p14:nvContentPartPr>
            <p14:xfrm>
              <a:off x="2587224" y="2309396"/>
              <a:ext cx="3287520" cy="2518560"/>
            </p14:xfrm>
          </p:contentPart>
        </mc:Choice>
        <mc:Fallback>
          <p:pic>
            <p:nvPicPr>
              <p:cNvPr id="61" name="Input penna 60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2575344" y="2297516"/>
                <a:ext cx="3311280" cy="254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72" name="Input penna 71"/>
              <p14:cNvContentPartPr/>
              <p14:nvPr/>
            </p14:nvContentPartPr>
            <p14:xfrm>
              <a:off x="5109384" y="2870276"/>
              <a:ext cx="863640" cy="357120"/>
            </p14:xfrm>
          </p:contentPart>
        </mc:Choice>
        <mc:Fallback>
          <p:pic>
            <p:nvPicPr>
              <p:cNvPr id="72" name="Input penna 71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097504" y="2858396"/>
                <a:ext cx="887400" cy="38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73" name="Input penna 72"/>
              <p14:cNvContentPartPr/>
              <p14:nvPr/>
            </p14:nvContentPartPr>
            <p14:xfrm>
              <a:off x="5062224" y="2884676"/>
              <a:ext cx="26640" cy="320760"/>
            </p14:xfrm>
          </p:contentPart>
        </mc:Choice>
        <mc:Fallback>
          <p:pic>
            <p:nvPicPr>
              <p:cNvPr id="73" name="Input penna 72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050344" y="2872796"/>
                <a:ext cx="50400" cy="34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74" name="Input penna 73"/>
              <p14:cNvContentPartPr/>
              <p14:nvPr/>
            </p14:nvContentPartPr>
            <p14:xfrm>
              <a:off x="6796704" y="3077276"/>
              <a:ext cx="2592720" cy="609120"/>
            </p14:xfrm>
          </p:contentPart>
        </mc:Choice>
        <mc:Fallback>
          <p:pic>
            <p:nvPicPr>
              <p:cNvPr id="74" name="Input penna 73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784824" y="3065396"/>
                <a:ext cx="2616480" cy="63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75" name="Input penna 74"/>
              <p14:cNvContentPartPr/>
              <p14:nvPr/>
            </p14:nvContentPartPr>
            <p14:xfrm>
              <a:off x="5344824" y="2988356"/>
              <a:ext cx="113400" cy="443520"/>
            </p14:xfrm>
          </p:contentPart>
        </mc:Choice>
        <mc:Fallback>
          <p:pic>
            <p:nvPicPr>
              <p:cNvPr id="75" name="Input penna 74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5332944" y="2976476"/>
                <a:ext cx="137160" cy="46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76" name="Input penna 75"/>
              <p14:cNvContentPartPr/>
              <p14:nvPr/>
            </p14:nvContentPartPr>
            <p14:xfrm>
              <a:off x="4713384" y="5082116"/>
              <a:ext cx="1584000" cy="583920"/>
            </p14:xfrm>
          </p:contentPart>
        </mc:Choice>
        <mc:Fallback>
          <p:pic>
            <p:nvPicPr>
              <p:cNvPr id="76" name="Input penna 75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4701504" y="5070236"/>
                <a:ext cx="1607760" cy="607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576600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" name="Input penna 8"/>
              <p14:cNvContentPartPr/>
              <p14:nvPr/>
            </p14:nvContentPartPr>
            <p14:xfrm>
              <a:off x="611544" y="1001156"/>
              <a:ext cx="1478520" cy="264744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9664" y="989276"/>
                <a:ext cx="1502280" cy="267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3" name="Input penna 32"/>
              <p14:cNvContentPartPr/>
              <p14:nvPr/>
            </p14:nvContentPartPr>
            <p14:xfrm>
              <a:off x="452424" y="3795116"/>
              <a:ext cx="1492920" cy="4572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0544" y="3783236"/>
                <a:ext cx="1516680" cy="69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4" name="Input penna 63"/>
              <p14:cNvContentPartPr/>
              <p14:nvPr/>
            </p14:nvContentPartPr>
            <p14:xfrm>
              <a:off x="318144" y="631436"/>
              <a:ext cx="7598520" cy="416844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06264" y="619556"/>
                <a:ext cx="7622280" cy="419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5" name="Input penna 64"/>
              <p14:cNvContentPartPr/>
              <p14:nvPr/>
            </p14:nvContentPartPr>
            <p14:xfrm>
              <a:off x="4638144" y="3145316"/>
              <a:ext cx="5750640" cy="2737440"/>
            </p14:xfrm>
          </p:contentPart>
        </mc:Choice>
        <mc:Fallback>
          <p:pic>
            <p:nvPicPr>
              <p:cNvPr id="65" name="Input penna 6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626264" y="3133436"/>
                <a:ext cx="5774400" cy="276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66" name="Input penna 65"/>
              <p14:cNvContentPartPr/>
              <p14:nvPr/>
            </p14:nvContentPartPr>
            <p14:xfrm>
              <a:off x="1932384" y="1447196"/>
              <a:ext cx="5513040" cy="2701440"/>
            </p14:xfrm>
          </p:contentPart>
        </mc:Choice>
        <mc:Fallback>
          <p:pic>
            <p:nvPicPr>
              <p:cNvPr id="66" name="Input penna 6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920504" y="1435316"/>
                <a:ext cx="5536800" cy="272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69" name="Input penna 68"/>
              <p14:cNvContentPartPr/>
              <p14:nvPr/>
            </p14:nvContentPartPr>
            <p14:xfrm>
              <a:off x="1970184" y="3252236"/>
              <a:ext cx="1387440" cy="1076400"/>
            </p14:xfrm>
          </p:contentPart>
        </mc:Choice>
        <mc:Fallback>
          <p:pic>
            <p:nvPicPr>
              <p:cNvPr id="69" name="Input penna 68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958304" y="3240356"/>
                <a:ext cx="1411200" cy="110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70" name="Input penna 69"/>
              <p14:cNvContentPartPr/>
              <p14:nvPr/>
            </p14:nvContentPartPr>
            <p14:xfrm>
              <a:off x="3637704" y="2657516"/>
              <a:ext cx="7425000" cy="3735360"/>
            </p14:xfrm>
          </p:contentPart>
        </mc:Choice>
        <mc:Fallback>
          <p:pic>
            <p:nvPicPr>
              <p:cNvPr id="70" name="Input penna 69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625824" y="2645636"/>
                <a:ext cx="7448760" cy="375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772055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" name="Input penna 8"/>
              <p14:cNvContentPartPr/>
              <p14:nvPr/>
            </p14:nvContentPartPr>
            <p14:xfrm>
              <a:off x="857784" y="744836"/>
              <a:ext cx="11143440" cy="584280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45904" y="732956"/>
                <a:ext cx="11167200" cy="586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3" name="Input penna 22"/>
              <p14:cNvContentPartPr/>
              <p14:nvPr/>
            </p14:nvContentPartPr>
            <p14:xfrm>
              <a:off x="4873584" y="2465996"/>
              <a:ext cx="3135240" cy="7020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61704" y="2454116"/>
                <a:ext cx="3159000" cy="9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4" name="Input penna 33"/>
              <p14:cNvContentPartPr/>
              <p14:nvPr/>
            </p14:nvContentPartPr>
            <p14:xfrm>
              <a:off x="4554264" y="687236"/>
              <a:ext cx="1603800" cy="1698120"/>
            </p14:xfrm>
          </p:contentPart>
        </mc:Choice>
        <mc:Fallback>
          <p:pic>
            <p:nvPicPr>
              <p:cNvPr id="34" name="Input penna 3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506384" y="591476"/>
                <a:ext cx="1699920" cy="189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5" name="Input penna 34"/>
              <p14:cNvContentPartPr/>
              <p14:nvPr/>
            </p14:nvContentPartPr>
            <p14:xfrm>
              <a:off x="10809984" y="874436"/>
              <a:ext cx="1444680" cy="195516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0762104" y="778676"/>
                <a:ext cx="1540440" cy="214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6" name="Input penna 35"/>
              <p14:cNvContentPartPr/>
              <p14:nvPr/>
            </p14:nvContentPartPr>
            <p14:xfrm>
              <a:off x="6929132" y="414356"/>
              <a:ext cx="3290040" cy="253692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880892" y="318596"/>
                <a:ext cx="3386160" cy="272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7" name="Input penna 36"/>
              <p14:cNvContentPartPr/>
              <p14:nvPr/>
            </p14:nvContentPartPr>
            <p14:xfrm>
              <a:off x="7239812" y="482396"/>
              <a:ext cx="3650400" cy="253476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7191932" y="386636"/>
                <a:ext cx="3746160" cy="2726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286491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9134544" y="207356"/>
              <a:ext cx="651600" cy="6508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22664" y="195476"/>
                <a:ext cx="675360" cy="67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0" name="Input penna 29"/>
              <p14:cNvContentPartPr/>
              <p14:nvPr/>
            </p14:nvContentPartPr>
            <p14:xfrm>
              <a:off x="4138464" y="216356"/>
              <a:ext cx="822960" cy="54756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126584" y="204476"/>
                <a:ext cx="846720" cy="57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4" name="Input penna 33"/>
              <p14:cNvContentPartPr/>
              <p14:nvPr/>
            </p14:nvContentPartPr>
            <p14:xfrm>
              <a:off x="737184" y="897476"/>
              <a:ext cx="11489760" cy="5078880"/>
            </p14:xfrm>
          </p:contentPart>
        </mc:Choice>
        <mc:Fallback>
          <p:pic>
            <p:nvPicPr>
              <p:cNvPr id="34" name="Input penna 3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25304" y="885596"/>
                <a:ext cx="11513520" cy="510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66" name="Input penna 65"/>
              <p14:cNvContentPartPr/>
              <p14:nvPr/>
            </p14:nvContentPartPr>
            <p14:xfrm>
              <a:off x="5357424" y="3421436"/>
              <a:ext cx="2835000" cy="3000960"/>
            </p14:xfrm>
          </p:contentPart>
        </mc:Choice>
        <mc:Fallback>
          <p:pic>
            <p:nvPicPr>
              <p:cNvPr id="66" name="Input penna 6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309184" y="3325676"/>
                <a:ext cx="2931120" cy="3192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069450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611984" y="941756"/>
              <a:ext cx="9050040" cy="501948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00104" y="929876"/>
                <a:ext cx="9073800" cy="504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put penna 6"/>
              <p14:cNvContentPartPr/>
              <p14:nvPr/>
            </p14:nvContentPartPr>
            <p14:xfrm>
              <a:off x="1551864" y="1159556"/>
              <a:ext cx="8129880" cy="488916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39984" y="1147676"/>
                <a:ext cx="8153640" cy="4912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put penna 7"/>
              <p14:cNvContentPartPr/>
              <p14:nvPr/>
            </p14:nvContentPartPr>
            <p14:xfrm>
              <a:off x="9605784" y="2441516"/>
              <a:ext cx="1037160" cy="382752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593904" y="2429636"/>
                <a:ext cx="1060920" cy="385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3" name="Input penna 12"/>
              <p14:cNvContentPartPr/>
              <p14:nvPr/>
            </p14:nvContentPartPr>
            <p14:xfrm>
              <a:off x="2088624" y="1478156"/>
              <a:ext cx="1692000" cy="142560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76744" y="1466276"/>
                <a:ext cx="1715760" cy="144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3" name="Input penna 22"/>
              <p14:cNvContentPartPr/>
              <p14:nvPr/>
            </p14:nvContentPartPr>
            <p14:xfrm>
              <a:off x="3544464" y="1328756"/>
              <a:ext cx="1145880" cy="92448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496584" y="1232996"/>
                <a:ext cx="1242000" cy="111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4" name="Input penna 23"/>
              <p14:cNvContentPartPr/>
              <p14:nvPr/>
            </p14:nvContentPartPr>
            <p14:xfrm>
              <a:off x="4713384" y="2101676"/>
              <a:ext cx="283320" cy="32616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665504" y="2005916"/>
                <a:ext cx="379080" cy="51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5" name="Input penna 24"/>
              <p14:cNvContentPartPr/>
              <p14:nvPr/>
            </p14:nvContentPartPr>
            <p14:xfrm>
              <a:off x="5307744" y="1290956"/>
              <a:ext cx="1202760" cy="92664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259504" y="1195196"/>
                <a:ext cx="1299240" cy="111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6" name="Input penna 25"/>
              <p14:cNvContentPartPr/>
              <p14:nvPr/>
            </p14:nvContentPartPr>
            <p14:xfrm>
              <a:off x="6485664" y="2017436"/>
              <a:ext cx="292680" cy="31140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437784" y="1921316"/>
                <a:ext cx="388440" cy="50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33" name="Input penna 32"/>
              <p14:cNvContentPartPr/>
              <p14:nvPr/>
            </p14:nvContentPartPr>
            <p14:xfrm>
              <a:off x="3384264" y="6174716"/>
              <a:ext cx="1854360" cy="63180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372384" y="6162836"/>
                <a:ext cx="1878120" cy="655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1" name="Input penna 40"/>
              <p14:cNvContentPartPr/>
              <p14:nvPr/>
            </p14:nvContentPartPr>
            <p14:xfrm>
              <a:off x="3440784" y="2677316"/>
              <a:ext cx="754560" cy="328068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3428904" y="2665436"/>
                <a:ext cx="778320" cy="330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52" name="Input penna 51"/>
              <p14:cNvContentPartPr/>
              <p14:nvPr/>
            </p14:nvContentPartPr>
            <p14:xfrm>
              <a:off x="6089664" y="4948916"/>
              <a:ext cx="123120" cy="783720"/>
            </p14:xfrm>
          </p:contentPart>
        </mc:Choice>
        <mc:Fallback>
          <p:pic>
            <p:nvPicPr>
              <p:cNvPr id="52" name="Input penna 51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077784" y="4937036"/>
                <a:ext cx="146880" cy="80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57" name="Input penna 56"/>
              <p14:cNvContentPartPr/>
              <p14:nvPr/>
            </p14:nvContentPartPr>
            <p14:xfrm>
              <a:off x="6950784" y="3044876"/>
              <a:ext cx="1326240" cy="3826440"/>
            </p14:xfrm>
          </p:contentPart>
        </mc:Choice>
        <mc:Fallback>
          <p:pic>
            <p:nvPicPr>
              <p:cNvPr id="57" name="Input penna 56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938904" y="3032996"/>
                <a:ext cx="1350000" cy="385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63" name="Input penna 62"/>
              <p14:cNvContentPartPr/>
              <p14:nvPr/>
            </p14:nvContentPartPr>
            <p14:xfrm>
              <a:off x="5769264" y="3799076"/>
              <a:ext cx="952560" cy="122580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757384" y="3787196"/>
                <a:ext cx="976320" cy="124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64" name="Input penna 63"/>
              <p14:cNvContentPartPr/>
              <p14:nvPr/>
            </p14:nvContentPartPr>
            <p14:xfrm>
              <a:off x="7007304" y="1933556"/>
              <a:ext cx="1609200" cy="35460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6995424" y="1921676"/>
                <a:ext cx="1632960" cy="37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69" name="Input penna 68"/>
              <p14:cNvContentPartPr/>
              <p14:nvPr/>
            </p14:nvContentPartPr>
            <p14:xfrm>
              <a:off x="4515384" y="2752556"/>
              <a:ext cx="943200" cy="679320"/>
            </p14:xfrm>
          </p:contentPart>
        </mc:Choice>
        <mc:Fallback>
          <p:pic>
            <p:nvPicPr>
              <p:cNvPr id="69" name="Input penna 68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4503504" y="2740676"/>
                <a:ext cx="966960" cy="70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77" name="Input penna 76"/>
              <p14:cNvContentPartPr/>
              <p14:nvPr/>
            </p14:nvContentPartPr>
            <p14:xfrm>
              <a:off x="3949824" y="2507396"/>
              <a:ext cx="3007440" cy="1742040"/>
            </p14:xfrm>
          </p:contentPart>
        </mc:Choice>
        <mc:Fallback>
          <p:pic>
            <p:nvPicPr>
              <p:cNvPr id="77" name="Input penna 76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937944" y="2495516"/>
                <a:ext cx="3031200" cy="1765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005101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659784" y="1432076"/>
              <a:ext cx="4327200" cy="243540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47904" y="1420196"/>
                <a:ext cx="4350960" cy="245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put penna 6"/>
              <p14:cNvContentPartPr/>
              <p14:nvPr/>
            </p14:nvContentPartPr>
            <p14:xfrm>
              <a:off x="2308944" y="786596"/>
              <a:ext cx="887040" cy="69372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97064" y="774716"/>
                <a:ext cx="910800" cy="71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put penna 7"/>
              <p14:cNvContentPartPr/>
              <p14:nvPr/>
            </p14:nvContentPartPr>
            <p14:xfrm>
              <a:off x="28704" y="2008076"/>
              <a:ext cx="631080" cy="4176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-19536" y="1911956"/>
                <a:ext cx="727560" cy="23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put penna 8"/>
              <p14:cNvContentPartPr/>
              <p14:nvPr/>
            </p14:nvContentPartPr>
            <p14:xfrm>
              <a:off x="622704" y="1875956"/>
              <a:ext cx="271440" cy="26424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74464" y="1779836"/>
                <a:ext cx="367560" cy="45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0" name="Input penna 9"/>
              <p14:cNvContentPartPr/>
              <p14:nvPr/>
            </p14:nvContentPartPr>
            <p14:xfrm>
              <a:off x="4430424" y="2156036"/>
              <a:ext cx="971640" cy="11664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382544" y="2060276"/>
                <a:ext cx="1067400" cy="30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1" name="Input penna 10"/>
              <p14:cNvContentPartPr/>
              <p14:nvPr/>
            </p14:nvContentPartPr>
            <p14:xfrm>
              <a:off x="4044144" y="1950836"/>
              <a:ext cx="565920" cy="36900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996264" y="1855076"/>
                <a:ext cx="661680" cy="56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1" name="Input penna 20"/>
              <p14:cNvContentPartPr/>
              <p14:nvPr/>
            </p14:nvContentPartPr>
            <p14:xfrm>
              <a:off x="6523824" y="2158556"/>
              <a:ext cx="1912320" cy="7596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475584" y="2062796"/>
                <a:ext cx="2008440" cy="26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2" name="Input penna 21"/>
              <p14:cNvContentPartPr/>
              <p14:nvPr/>
            </p14:nvContentPartPr>
            <p14:xfrm>
              <a:off x="8248944" y="2073956"/>
              <a:ext cx="424080" cy="28296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200704" y="1977836"/>
                <a:ext cx="520200" cy="47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3" name="Input penna 22"/>
              <p14:cNvContentPartPr/>
              <p14:nvPr/>
            </p14:nvContentPartPr>
            <p14:xfrm>
              <a:off x="9832584" y="2319116"/>
              <a:ext cx="1641960" cy="8640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9784344" y="2222996"/>
                <a:ext cx="1738440" cy="27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4" name="Input penna 23"/>
              <p14:cNvContentPartPr/>
              <p14:nvPr/>
            </p14:nvContentPartPr>
            <p14:xfrm>
              <a:off x="9539904" y="2045156"/>
              <a:ext cx="631440" cy="44388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492024" y="1949396"/>
                <a:ext cx="727560" cy="63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5" name="Input penna 24"/>
              <p14:cNvContentPartPr/>
              <p14:nvPr/>
            </p14:nvContentPartPr>
            <p14:xfrm>
              <a:off x="9898104" y="2205356"/>
              <a:ext cx="27000" cy="21816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9850224" y="2109596"/>
                <a:ext cx="122760" cy="409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2" name="Input penna 31"/>
              <p14:cNvContentPartPr/>
              <p14:nvPr/>
            </p14:nvContentPartPr>
            <p14:xfrm>
              <a:off x="7258584" y="5269676"/>
              <a:ext cx="4101120" cy="26748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246704" y="5257796"/>
                <a:ext cx="4124880" cy="29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42" name="Input penna 41"/>
              <p14:cNvContentPartPr/>
              <p14:nvPr/>
            </p14:nvContentPartPr>
            <p14:xfrm>
              <a:off x="5722104" y="2346476"/>
              <a:ext cx="1593360" cy="482040"/>
            </p14:xfrm>
          </p:contentPart>
        </mc:Choice>
        <mc:Fallback>
          <p:pic>
            <p:nvPicPr>
              <p:cNvPr id="42" name="Input penna 41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710224" y="2334596"/>
                <a:ext cx="1617120" cy="50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48" name="Input penna 47"/>
              <p14:cNvContentPartPr/>
              <p14:nvPr/>
            </p14:nvContentPartPr>
            <p14:xfrm>
              <a:off x="8550264" y="791996"/>
              <a:ext cx="1414080" cy="89568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8538384" y="780116"/>
                <a:ext cx="1437840" cy="91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53" name="Input penna 52"/>
              <p14:cNvContentPartPr/>
              <p14:nvPr/>
            </p14:nvContentPartPr>
            <p14:xfrm>
              <a:off x="3789624" y="3732476"/>
              <a:ext cx="3921840" cy="64188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777744" y="3720596"/>
                <a:ext cx="3945600" cy="66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62" name="Input penna 61"/>
              <p14:cNvContentPartPr/>
              <p14:nvPr/>
            </p14:nvContentPartPr>
            <p14:xfrm>
              <a:off x="9024024" y="2054876"/>
              <a:ext cx="245520" cy="236160"/>
            </p14:xfrm>
          </p:contentPart>
        </mc:Choice>
        <mc:Fallback>
          <p:pic>
            <p:nvPicPr>
              <p:cNvPr id="62" name="Input penna 61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9012144" y="2042996"/>
                <a:ext cx="269280" cy="25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63" name="Input penna 62"/>
              <p14:cNvContentPartPr/>
              <p14:nvPr/>
            </p14:nvContentPartPr>
            <p14:xfrm>
              <a:off x="9172344" y="2177636"/>
              <a:ext cx="28440" cy="121644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9160464" y="2165756"/>
                <a:ext cx="52200" cy="124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64" name="Input penna 63"/>
              <p14:cNvContentPartPr/>
              <p14:nvPr/>
            </p14:nvContentPartPr>
            <p14:xfrm>
              <a:off x="7456584" y="3234596"/>
              <a:ext cx="3555360" cy="21564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7444704" y="3222716"/>
                <a:ext cx="3579120" cy="23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67" name="Input penna 66"/>
              <p14:cNvContentPartPr/>
              <p14:nvPr/>
            </p14:nvContentPartPr>
            <p14:xfrm>
              <a:off x="6956184" y="3959276"/>
              <a:ext cx="3743640" cy="1537560"/>
            </p14:xfrm>
          </p:contentPart>
        </mc:Choice>
        <mc:Fallback>
          <p:pic>
            <p:nvPicPr>
              <p:cNvPr id="67" name="Input penna 66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6944304" y="3947396"/>
                <a:ext cx="3767400" cy="156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68" name="Input penna 67"/>
              <p14:cNvContentPartPr/>
              <p14:nvPr/>
            </p14:nvContentPartPr>
            <p14:xfrm>
              <a:off x="2620704" y="5618516"/>
              <a:ext cx="153000" cy="731160"/>
            </p14:xfrm>
          </p:contentPart>
        </mc:Choice>
        <mc:Fallback>
          <p:pic>
            <p:nvPicPr>
              <p:cNvPr id="68" name="Input penna 67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2608824" y="5606636"/>
                <a:ext cx="176760" cy="75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70" name="Input penna 69"/>
              <p14:cNvContentPartPr/>
              <p14:nvPr/>
            </p14:nvContentPartPr>
            <p14:xfrm>
              <a:off x="593544" y="4015796"/>
              <a:ext cx="8758080" cy="2057040"/>
            </p14:xfrm>
          </p:contentPart>
        </mc:Choice>
        <mc:Fallback>
          <p:pic>
            <p:nvPicPr>
              <p:cNvPr id="70" name="Input penna 69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581664" y="4003916"/>
                <a:ext cx="8781840" cy="208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71" name="Input penna 70"/>
              <p14:cNvContentPartPr/>
              <p14:nvPr/>
            </p14:nvContentPartPr>
            <p14:xfrm>
              <a:off x="7503744" y="5005796"/>
              <a:ext cx="480960" cy="1027800"/>
            </p14:xfrm>
          </p:contentPart>
        </mc:Choice>
        <mc:Fallback>
          <p:pic>
            <p:nvPicPr>
              <p:cNvPr id="71" name="Input penna 70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7491864" y="4993916"/>
                <a:ext cx="504720" cy="105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72" name="Input penna 71"/>
              <p14:cNvContentPartPr/>
              <p14:nvPr/>
            </p14:nvContentPartPr>
            <p14:xfrm>
              <a:off x="4907424" y="4213796"/>
              <a:ext cx="2067840" cy="426600"/>
            </p14:xfrm>
          </p:contentPart>
        </mc:Choice>
        <mc:Fallback>
          <p:pic>
            <p:nvPicPr>
              <p:cNvPr id="72" name="Input penna 71"/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4895544" y="4201916"/>
                <a:ext cx="2091600" cy="45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73" name="Input penna 72"/>
              <p14:cNvContentPartPr/>
              <p14:nvPr/>
            </p14:nvContentPartPr>
            <p14:xfrm>
              <a:off x="631704" y="4619156"/>
              <a:ext cx="5789520" cy="1885680"/>
            </p14:xfrm>
          </p:contentPart>
        </mc:Choice>
        <mc:Fallback>
          <p:pic>
            <p:nvPicPr>
              <p:cNvPr id="73" name="Input penna 72"/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619824" y="4607276"/>
                <a:ext cx="5813280" cy="190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74854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330024" y="556196"/>
              <a:ext cx="11435040" cy="60710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8144" y="544316"/>
                <a:ext cx="11458800" cy="6094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8836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706944" y="707036"/>
              <a:ext cx="114120" cy="268848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5064" y="695156"/>
                <a:ext cx="137880" cy="271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904944" y="649076"/>
              <a:ext cx="4253400" cy="27651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93064" y="637196"/>
                <a:ext cx="4277160" cy="278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518304" y="37796"/>
              <a:ext cx="1328760" cy="76392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06424" y="25916"/>
                <a:ext cx="1352520" cy="78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8" name="Input penna 17"/>
              <p14:cNvContentPartPr/>
              <p14:nvPr/>
            </p14:nvContentPartPr>
            <p14:xfrm>
              <a:off x="5100024" y="2177636"/>
              <a:ext cx="905040" cy="64008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088144" y="2165756"/>
                <a:ext cx="928800" cy="66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0" name="Input penna 19"/>
              <p14:cNvContentPartPr/>
              <p14:nvPr/>
            </p14:nvContentPartPr>
            <p14:xfrm>
              <a:off x="827184" y="3808436"/>
              <a:ext cx="69480" cy="264924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15304" y="3796556"/>
                <a:ext cx="93240" cy="267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3" name="Input penna 22"/>
              <p14:cNvContentPartPr/>
              <p14:nvPr/>
            </p14:nvContentPartPr>
            <p14:xfrm>
              <a:off x="942744" y="5212796"/>
              <a:ext cx="5008320" cy="54396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930864" y="5200916"/>
                <a:ext cx="5032080" cy="56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57" name="Input penna 56"/>
              <p14:cNvContentPartPr/>
              <p14:nvPr/>
            </p14:nvContentPartPr>
            <p14:xfrm>
              <a:off x="914304" y="3695396"/>
              <a:ext cx="3780720" cy="2611440"/>
            </p14:xfrm>
          </p:contentPart>
        </mc:Choice>
        <mc:Fallback>
          <p:pic>
            <p:nvPicPr>
              <p:cNvPr id="57" name="Input penna 56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902424" y="3683516"/>
                <a:ext cx="3804480" cy="263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3" name="Input penna 62"/>
              <p14:cNvContentPartPr/>
              <p14:nvPr/>
            </p14:nvContentPartPr>
            <p14:xfrm>
              <a:off x="926184" y="4175636"/>
              <a:ext cx="1064520" cy="143676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878304" y="4079876"/>
                <a:ext cx="1160640" cy="162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64" name="Input penna 63"/>
              <p14:cNvContentPartPr/>
              <p14:nvPr/>
            </p14:nvContentPartPr>
            <p14:xfrm>
              <a:off x="4134864" y="4573076"/>
              <a:ext cx="701280" cy="951480"/>
            </p14:xfrm>
          </p:contentPart>
        </mc:Choice>
        <mc:Fallback>
          <p:pic>
            <p:nvPicPr>
              <p:cNvPr id="64" name="Input penna 63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122984" y="4561196"/>
                <a:ext cx="725040" cy="97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65" name="Input penna 64"/>
              <p14:cNvContentPartPr/>
              <p14:nvPr/>
            </p14:nvContentPartPr>
            <p14:xfrm>
              <a:off x="1800624" y="3488036"/>
              <a:ext cx="1207440" cy="2093040"/>
            </p14:xfrm>
          </p:contentPart>
        </mc:Choice>
        <mc:Fallback>
          <p:pic>
            <p:nvPicPr>
              <p:cNvPr id="65" name="Input penna 64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752384" y="3391916"/>
                <a:ext cx="1303920" cy="228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66" name="Input penna 65"/>
              <p14:cNvContentPartPr/>
              <p14:nvPr/>
            </p14:nvContentPartPr>
            <p14:xfrm>
              <a:off x="2677224" y="5005796"/>
              <a:ext cx="1028880" cy="1470600"/>
            </p14:xfrm>
          </p:contentPart>
        </mc:Choice>
        <mc:Fallback>
          <p:pic>
            <p:nvPicPr>
              <p:cNvPr id="66" name="Input penna 65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629344" y="4909676"/>
                <a:ext cx="1125000" cy="166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72" name="Input penna 71"/>
              <p14:cNvContentPartPr/>
              <p14:nvPr/>
            </p14:nvContentPartPr>
            <p14:xfrm>
              <a:off x="565464" y="2894036"/>
              <a:ext cx="1838880" cy="1098000"/>
            </p14:xfrm>
          </p:contentPart>
        </mc:Choice>
        <mc:Fallback>
          <p:pic>
            <p:nvPicPr>
              <p:cNvPr id="72" name="Input penna 71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53584" y="2882156"/>
                <a:ext cx="1862640" cy="112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73" name="Input penna 72"/>
              <p14:cNvContentPartPr/>
              <p14:nvPr/>
            </p14:nvContentPartPr>
            <p14:xfrm>
              <a:off x="1423344" y="4384436"/>
              <a:ext cx="170280" cy="176040"/>
            </p14:xfrm>
          </p:contentPart>
        </mc:Choice>
        <mc:Fallback>
          <p:pic>
            <p:nvPicPr>
              <p:cNvPr id="73" name="Input penna 72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411464" y="4372556"/>
                <a:ext cx="194040" cy="19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75" name="Input penna 74"/>
              <p14:cNvContentPartPr/>
              <p14:nvPr/>
            </p14:nvContentPartPr>
            <p14:xfrm>
              <a:off x="1536744" y="4546076"/>
              <a:ext cx="51840" cy="637920"/>
            </p14:xfrm>
          </p:contentPart>
        </mc:Choice>
        <mc:Fallback>
          <p:pic>
            <p:nvPicPr>
              <p:cNvPr id="75" name="Input penna 74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1524864" y="4534196"/>
                <a:ext cx="75600" cy="66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76" name="Input penna 75"/>
              <p14:cNvContentPartPr/>
              <p14:nvPr/>
            </p14:nvContentPartPr>
            <p14:xfrm>
              <a:off x="2334144" y="4025156"/>
              <a:ext cx="60480" cy="1204200"/>
            </p14:xfrm>
          </p:contentPart>
        </mc:Choice>
        <mc:Fallback>
          <p:pic>
            <p:nvPicPr>
              <p:cNvPr id="76" name="Input penna 75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2322264" y="4013276"/>
                <a:ext cx="84240" cy="122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79" name="Input penna 78"/>
              <p14:cNvContentPartPr/>
              <p14:nvPr/>
            </p14:nvContentPartPr>
            <p14:xfrm>
              <a:off x="3798984" y="4308116"/>
              <a:ext cx="729000" cy="1258920"/>
            </p14:xfrm>
          </p:contentPart>
        </mc:Choice>
        <mc:Fallback>
          <p:pic>
            <p:nvPicPr>
              <p:cNvPr id="79" name="Input penna 78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3751104" y="4211996"/>
                <a:ext cx="825120" cy="145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80" name="Input penna 79"/>
              <p14:cNvContentPartPr/>
              <p14:nvPr/>
            </p14:nvContentPartPr>
            <p14:xfrm>
              <a:off x="4499184" y="4684676"/>
              <a:ext cx="803520" cy="1094760"/>
            </p14:xfrm>
          </p:contentPart>
        </mc:Choice>
        <mc:Fallback>
          <p:pic>
            <p:nvPicPr>
              <p:cNvPr id="80" name="Input penna 79"/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4450944" y="4588916"/>
                <a:ext cx="899640" cy="128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6">
            <p14:nvContentPartPr>
              <p14:cNvPr id="81" name="Input penna 80"/>
              <p14:cNvContentPartPr/>
              <p14:nvPr/>
            </p14:nvContentPartPr>
            <p14:xfrm>
              <a:off x="6172824" y="5175356"/>
              <a:ext cx="1378440" cy="689760"/>
            </p14:xfrm>
          </p:contentPart>
        </mc:Choice>
        <mc:Fallback>
          <p:pic>
            <p:nvPicPr>
              <p:cNvPr id="81" name="Input penna 80"/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6160944" y="5163476"/>
                <a:ext cx="1402200" cy="71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8">
            <p14:nvContentPartPr>
              <p14:cNvPr id="82" name="Input penna 81"/>
              <p14:cNvContentPartPr/>
              <p14:nvPr/>
            </p14:nvContentPartPr>
            <p14:xfrm>
              <a:off x="1470504" y="5089316"/>
              <a:ext cx="3459960" cy="455040"/>
            </p14:xfrm>
          </p:contentPart>
        </mc:Choice>
        <mc:Fallback>
          <p:pic>
            <p:nvPicPr>
              <p:cNvPr id="82" name="Input penna 81"/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1458624" y="5077436"/>
                <a:ext cx="3483720" cy="47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83" name="Input penna 82"/>
              <p14:cNvContentPartPr/>
              <p14:nvPr/>
            </p14:nvContentPartPr>
            <p14:xfrm>
              <a:off x="3210024" y="5373356"/>
              <a:ext cx="231120" cy="972360"/>
            </p14:xfrm>
          </p:contentPart>
        </mc:Choice>
        <mc:Fallback>
          <p:pic>
            <p:nvPicPr>
              <p:cNvPr id="83" name="Input penna 82"/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3198144" y="5361476"/>
                <a:ext cx="254880" cy="99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84" name="Input penna 83"/>
              <p14:cNvContentPartPr/>
              <p14:nvPr/>
            </p14:nvContentPartPr>
            <p14:xfrm>
              <a:off x="706944" y="4071956"/>
              <a:ext cx="65880" cy="1424160"/>
            </p14:xfrm>
          </p:contentPart>
        </mc:Choice>
        <mc:Fallback>
          <p:pic>
            <p:nvPicPr>
              <p:cNvPr id="84" name="Input penna 83"/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659064" y="3976196"/>
                <a:ext cx="162000" cy="161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85" name="Input penna 84"/>
              <p14:cNvContentPartPr/>
              <p14:nvPr/>
            </p14:nvContentPartPr>
            <p14:xfrm>
              <a:off x="481224" y="4097516"/>
              <a:ext cx="1613160" cy="1785600"/>
            </p14:xfrm>
          </p:contentPart>
        </mc:Choice>
        <mc:Fallback>
          <p:pic>
            <p:nvPicPr>
              <p:cNvPr id="85" name="Input penna 84"/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432984" y="4001396"/>
                <a:ext cx="1709280" cy="1977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11038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746984" y="980276"/>
              <a:ext cx="91440" cy="85536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35104" y="968396"/>
                <a:ext cx="115200" cy="87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put penna 4"/>
              <p14:cNvContentPartPr/>
              <p14:nvPr/>
            </p14:nvContentPartPr>
            <p14:xfrm>
              <a:off x="1474464" y="845636"/>
              <a:ext cx="409320" cy="252360"/>
            </p14:xfrm>
          </p:contentPart>
        </mc:Choice>
        <mc:Fallback>
          <p:pic>
            <p:nvPicPr>
              <p:cNvPr id="5" name="Input penna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462584" y="833756"/>
                <a:ext cx="433080" cy="27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9" name="Input penna 8"/>
              <p14:cNvContentPartPr/>
              <p14:nvPr/>
            </p14:nvContentPartPr>
            <p14:xfrm>
              <a:off x="3280584" y="1424876"/>
              <a:ext cx="1185120" cy="25416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268704" y="1412996"/>
                <a:ext cx="1208880" cy="27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1" name="Input penna 10"/>
              <p14:cNvContentPartPr/>
              <p14:nvPr/>
            </p14:nvContentPartPr>
            <p14:xfrm>
              <a:off x="4590984" y="725756"/>
              <a:ext cx="2228040" cy="163764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579104" y="713876"/>
                <a:ext cx="2251800" cy="166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4" name="Input penna 13"/>
              <p14:cNvContentPartPr/>
              <p14:nvPr/>
            </p14:nvContentPartPr>
            <p14:xfrm>
              <a:off x="4845504" y="599036"/>
              <a:ext cx="1968120" cy="159192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833624" y="587156"/>
                <a:ext cx="1991880" cy="161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6" name="Input penna 15"/>
              <p14:cNvContentPartPr/>
              <p14:nvPr/>
            </p14:nvContentPartPr>
            <p14:xfrm>
              <a:off x="5024424" y="1197356"/>
              <a:ext cx="1091880" cy="34884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012544" y="1185476"/>
                <a:ext cx="1115640" cy="37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7" name="Input penna 16"/>
              <p14:cNvContentPartPr/>
              <p14:nvPr/>
            </p14:nvContentPartPr>
            <p14:xfrm>
              <a:off x="5354544" y="1385636"/>
              <a:ext cx="144000" cy="60372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342664" y="1373756"/>
                <a:ext cx="167760" cy="62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5" name="Input penna 24"/>
              <p14:cNvContentPartPr/>
              <p14:nvPr/>
            </p14:nvContentPartPr>
            <p14:xfrm>
              <a:off x="5005704" y="1338476"/>
              <a:ext cx="141840" cy="35856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993824" y="1326596"/>
                <a:ext cx="165600" cy="38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27" name="Input penna 26"/>
              <p14:cNvContentPartPr/>
              <p14:nvPr/>
            </p14:nvContentPartPr>
            <p14:xfrm>
              <a:off x="330024" y="1960916"/>
              <a:ext cx="2775240" cy="89280"/>
            </p14:xfrm>
          </p:contentPart>
        </mc:Choice>
        <mc:Fallback>
          <p:pic>
            <p:nvPicPr>
              <p:cNvPr id="27" name="Input penna 26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18144" y="1949036"/>
                <a:ext cx="2799000" cy="11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43" name="Input penna 42"/>
              <p14:cNvContentPartPr/>
              <p14:nvPr/>
            </p14:nvContentPartPr>
            <p14:xfrm>
              <a:off x="678864" y="721076"/>
              <a:ext cx="10831680" cy="594468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66984" y="709196"/>
                <a:ext cx="10855440" cy="596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86" name="Input penna 85"/>
              <p14:cNvContentPartPr/>
              <p14:nvPr/>
            </p14:nvContentPartPr>
            <p14:xfrm>
              <a:off x="8783904" y="1327316"/>
              <a:ext cx="2633760" cy="2005200"/>
            </p14:xfrm>
          </p:contentPart>
        </mc:Choice>
        <mc:Fallback>
          <p:pic>
            <p:nvPicPr>
              <p:cNvPr id="86" name="Input penna 85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772024" y="1315436"/>
                <a:ext cx="2657520" cy="202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87" name="Input penna 86"/>
              <p14:cNvContentPartPr/>
              <p14:nvPr/>
            </p14:nvContentPartPr>
            <p14:xfrm>
              <a:off x="3649224" y="5580716"/>
              <a:ext cx="2638800" cy="763920"/>
            </p14:xfrm>
          </p:contentPart>
        </mc:Choice>
        <mc:Fallback>
          <p:pic>
            <p:nvPicPr>
              <p:cNvPr id="87" name="Input penna 86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637344" y="5568836"/>
                <a:ext cx="2662560" cy="78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89" name="Input penna 88"/>
              <p14:cNvContentPartPr/>
              <p14:nvPr/>
            </p14:nvContentPartPr>
            <p14:xfrm>
              <a:off x="7720464" y="4939556"/>
              <a:ext cx="3544920" cy="1631160"/>
            </p14:xfrm>
          </p:contentPart>
        </mc:Choice>
        <mc:Fallback>
          <p:pic>
            <p:nvPicPr>
              <p:cNvPr id="89" name="Input penna 88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7708584" y="4927676"/>
                <a:ext cx="3568680" cy="1654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72488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565464" y="1799996"/>
              <a:ext cx="2567880" cy="16560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53584" y="1788116"/>
                <a:ext cx="2591640" cy="18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3" name="Input penna 22"/>
              <p14:cNvContentPartPr/>
              <p14:nvPr/>
            </p14:nvContentPartPr>
            <p14:xfrm>
              <a:off x="3610344" y="2008076"/>
              <a:ext cx="1623960" cy="18036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598464" y="1996196"/>
                <a:ext cx="1647720" cy="20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4" name="Input penna 23"/>
              <p14:cNvContentPartPr/>
              <p14:nvPr/>
            </p14:nvContentPartPr>
            <p14:xfrm>
              <a:off x="1507224" y="733676"/>
              <a:ext cx="237600" cy="102960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495344" y="721796"/>
                <a:ext cx="261360" cy="105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1" name="Input penna 30"/>
              <p14:cNvContentPartPr/>
              <p14:nvPr/>
            </p14:nvContentPartPr>
            <p14:xfrm>
              <a:off x="2347104" y="726116"/>
              <a:ext cx="2234520" cy="650520"/>
            </p14:xfrm>
          </p:contentPart>
        </mc:Choice>
        <mc:Fallback>
          <p:pic>
            <p:nvPicPr>
              <p:cNvPr id="31" name="Input penna 3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335224" y="714236"/>
                <a:ext cx="2258280" cy="67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36" name="Input penna 35"/>
              <p14:cNvContentPartPr/>
              <p14:nvPr/>
            </p14:nvContentPartPr>
            <p14:xfrm>
              <a:off x="1046424" y="2413436"/>
              <a:ext cx="5826240" cy="3618360"/>
            </p14:xfrm>
          </p:contentPart>
        </mc:Choice>
        <mc:Fallback>
          <p:pic>
            <p:nvPicPr>
              <p:cNvPr id="36" name="Input penna 35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034544" y="2401556"/>
                <a:ext cx="5850000" cy="364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8" name="Input penna 37"/>
              <p14:cNvContentPartPr/>
              <p14:nvPr/>
            </p14:nvContentPartPr>
            <p14:xfrm>
              <a:off x="4392984" y="848516"/>
              <a:ext cx="38520" cy="1080360"/>
            </p14:xfrm>
          </p:contentPart>
        </mc:Choice>
        <mc:Fallback>
          <p:pic>
            <p:nvPicPr>
              <p:cNvPr id="38" name="Input penna 37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381104" y="836636"/>
                <a:ext cx="62280" cy="110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9" name="Input penna 38"/>
              <p14:cNvContentPartPr/>
              <p14:nvPr/>
            </p14:nvContentPartPr>
            <p14:xfrm>
              <a:off x="3033984" y="3474716"/>
              <a:ext cx="369360" cy="277884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022104" y="3462836"/>
                <a:ext cx="393120" cy="280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56" name="Input penna 55"/>
              <p14:cNvContentPartPr/>
              <p14:nvPr/>
            </p14:nvContentPartPr>
            <p14:xfrm>
              <a:off x="7494384" y="650516"/>
              <a:ext cx="2822760" cy="1716120"/>
            </p14:xfrm>
          </p:contentPart>
        </mc:Choice>
        <mc:Fallback>
          <p:pic>
            <p:nvPicPr>
              <p:cNvPr id="56" name="Input penna 55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482504" y="638636"/>
                <a:ext cx="2846520" cy="173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60" name="Input penna 59"/>
              <p14:cNvContentPartPr/>
              <p14:nvPr/>
            </p14:nvContentPartPr>
            <p14:xfrm>
              <a:off x="7983624" y="1093316"/>
              <a:ext cx="2673000" cy="1886040"/>
            </p14:xfrm>
          </p:contentPart>
        </mc:Choice>
        <mc:Fallback>
          <p:pic>
            <p:nvPicPr>
              <p:cNvPr id="60" name="Input penna 59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971744" y="1081436"/>
                <a:ext cx="2696760" cy="190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63" name="Input penna 62"/>
              <p14:cNvContentPartPr/>
              <p14:nvPr/>
            </p14:nvContentPartPr>
            <p14:xfrm>
              <a:off x="6740184" y="3063596"/>
              <a:ext cx="1574640" cy="75672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728304" y="3051716"/>
                <a:ext cx="1598400" cy="780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30615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put penna 3"/>
              <p14:cNvContentPartPr/>
              <p14:nvPr/>
            </p14:nvContentPartPr>
            <p14:xfrm>
              <a:off x="414624" y="2057756"/>
              <a:ext cx="4223880" cy="158040"/>
            </p14:xfrm>
          </p:contentPart>
        </mc:Choice>
        <mc:Fallback>
          <p:pic>
            <p:nvPicPr>
              <p:cNvPr id="4" name="Input penna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2744" y="2045876"/>
                <a:ext cx="4247640" cy="18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Input penna 7"/>
              <p14:cNvContentPartPr/>
              <p14:nvPr/>
            </p14:nvContentPartPr>
            <p14:xfrm>
              <a:off x="3346464" y="810716"/>
              <a:ext cx="47520" cy="124344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34584" y="798836"/>
                <a:ext cx="71280" cy="126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9" name="Input penna 18"/>
              <p14:cNvContentPartPr/>
              <p14:nvPr/>
            </p14:nvContentPartPr>
            <p14:xfrm>
              <a:off x="4826424" y="1461236"/>
              <a:ext cx="833400" cy="21672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814544" y="1449356"/>
                <a:ext cx="857160" cy="24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0" name="Input penna 19"/>
              <p14:cNvContentPartPr/>
              <p14:nvPr/>
            </p14:nvContentPartPr>
            <p14:xfrm>
              <a:off x="5927664" y="678596"/>
              <a:ext cx="2009160" cy="164736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915784" y="666716"/>
                <a:ext cx="2032920" cy="167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2" name="Input penna 21"/>
              <p14:cNvContentPartPr/>
              <p14:nvPr/>
            </p14:nvContentPartPr>
            <p14:xfrm>
              <a:off x="6410064" y="747716"/>
              <a:ext cx="1891080" cy="146124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398184" y="735836"/>
                <a:ext cx="1914840" cy="148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3" name="Input penna 22"/>
              <p14:cNvContentPartPr/>
              <p14:nvPr/>
            </p14:nvContentPartPr>
            <p14:xfrm>
              <a:off x="6560904" y="1134356"/>
              <a:ext cx="1574640" cy="109080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549024" y="1122476"/>
                <a:ext cx="1598400" cy="111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5" name="Input penna 34"/>
              <p14:cNvContentPartPr/>
              <p14:nvPr/>
            </p14:nvContentPartPr>
            <p14:xfrm>
              <a:off x="6589344" y="4242236"/>
              <a:ext cx="2128320" cy="14436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577464" y="4230356"/>
                <a:ext cx="2152080" cy="16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46" name="Input penna 45"/>
              <p14:cNvContentPartPr/>
              <p14:nvPr/>
            </p14:nvContentPartPr>
            <p14:xfrm>
              <a:off x="6702384" y="5569556"/>
              <a:ext cx="3832920" cy="155880"/>
            </p14:xfrm>
          </p:contentPart>
        </mc:Choice>
        <mc:Fallback>
          <p:pic>
            <p:nvPicPr>
              <p:cNvPr id="46" name="Input penna 45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690504" y="5557676"/>
                <a:ext cx="3856680" cy="17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68" name="Input penna 67"/>
              <p14:cNvContentPartPr/>
              <p14:nvPr/>
            </p14:nvContentPartPr>
            <p14:xfrm>
              <a:off x="467184" y="1988996"/>
              <a:ext cx="8629920" cy="4735080"/>
            </p14:xfrm>
          </p:contentPart>
        </mc:Choice>
        <mc:Fallback>
          <p:pic>
            <p:nvPicPr>
              <p:cNvPr id="68" name="Input penna 67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55304" y="1977116"/>
                <a:ext cx="8653680" cy="475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70" name="Input penna 69"/>
              <p14:cNvContentPartPr/>
              <p14:nvPr/>
            </p14:nvContentPartPr>
            <p14:xfrm>
              <a:off x="9162984" y="5015156"/>
              <a:ext cx="2819880" cy="1734120"/>
            </p14:xfrm>
          </p:contentPart>
        </mc:Choice>
        <mc:Fallback>
          <p:pic>
            <p:nvPicPr>
              <p:cNvPr id="70" name="Input penna 69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151104" y="5003276"/>
                <a:ext cx="2843640" cy="175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72" name="Input penna 71"/>
              <p14:cNvContentPartPr/>
              <p14:nvPr/>
            </p14:nvContentPartPr>
            <p14:xfrm>
              <a:off x="6429144" y="3384356"/>
              <a:ext cx="4573080" cy="1480320"/>
            </p14:xfrm>
          </p:contentPart>
        </mc:Choice>
        <mc:Fallback>
          <p:pic>
            <p:nvPicPr>
              <p:cNvPr id="72" name="Input penna 71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417264" y="3372476"/>
                <a:ext cx="4596840" cy="150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74" name="Input penna 73"/>
              <p14:cNvContentPartPr/>
              <p14:nvPr/>
            </p14:nvContentPartPr>
            <p14:xfrm>
              <a:off x="3252144" y="716396"/>
              <a:ext cx="300960" cy="236160"/>
            </p14:xfrm>
          </p:contentPart>
        </mc:Choice>
        <mc:Fallback>
          <p:pic>
            <p:nvPicPr>
              <p:cNvPr id="74" name="Input penna 73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240264" y="704516"/>
                <a:ext cx="324720" cy="259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24730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put penna 5"/>
              <p14:cNvContentPartPr/>
              <p14:nvPr/>
            </p14:nvContentPartPr>
            <p14:xfrm>
              <a:off x="254424" y="2307596"/>
              <a:ext cx="5368320" cy="31752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2544" y="2295716"/>
                <a:ext cx="5392080" cy="34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9" name="Input penna 28"/>
              <p14:cNvContentPartPr/>
              <p14:nvPr/>
            </p14:nvContentPartPr>
            <p14:xfrm>
              <a:off x="-9456" y="537343"/>
              <a:ext cx="5270040" cy="1903813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21336" y="525462"/>
                <a:ext cx="5293800" cy="19275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7" name="Input penna 46"/>
              <p14:cNvContentPartPr/>
              <p14:nvPr/>
            </p14:nvContentPartPr>
            <p14:xfrm>
              <a:off x="754104" y="2554556"/>
              <a:ext cx="3844080" cy="1951920"/>
            </p14:xfrm>
          </p:contentPart>
        </mc:Choice>
        <mc:Fallback>
          <p:pic>
            <p:nvPicPr>
              <p:cNvPr id="47" name="Input penna 4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742224" y="2542676"/>
                <a:ext cx="3867840" cy="197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8" name="Input penna 47"/>
              <p14:cNvContentPartPr/>
              <p14:nvPr/>
            </p14:nvContentPartPr>
            <p14:xfrm>
              <a:off x="671304" y="4788716"/>
              <a:ext cx="3836520" cy="1499400"/>
            </p14:xfrm>
          </p:contentPart>
        </mc:Choice>
        <mc:Fallback>
          <p:pic>
            <p:nvPicPr>
              <p:cNvPr id="48" name="Input penna 4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59424" y="4776836"/>
                <a:ext cx="3860280" cy="152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70" name="Input penna 69"/>
              <p14:cNvContentPartPr/>
              <p14:nvPr/>
            </p14:nvContentPartPr>
            <p14:xfrm>
              <a:off x="7711104" y="2224796"/>
              <a:ext cx="1725480" cy="595080"/>
            </p14:xfrm>
          </p:contentPart>
        </mc:Choice>
        <mc:Fallback>
          <p:pic>
            <p:nvPicPr>
              <p:cNvPr id="70" name="Input penna 69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699224" y="2212916"/>
                <a:ext cx="1749240" cy="61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77" name="Input penna 76"/>
              <p14:cNvContentPartPr/>
              <p14:nvPr/>
            </p14:nvContentPartPr>
            <p14:xfrm>
              <a:off x="3535104" y="2535836"/>
              <a:ext cx="952560" cy="594720"/>
            </p14:xfrm>
          </p:contentPart>
        </mc:Choice>
        <mc:Fallback>
          <p:pic>
            <p:nvPicPr>
              <p:cNvPr id="77" name="Input penna 7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523224" y="2523956"/>
                <a:ext cx="976320" cy="61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83" name="Input penna 82"/>
              <p14:cNvContentPartPr/>
              <p14:nvPr/>
            </p14:nvContentPartPr>
            <p14:xfrm>
              <a:off x="3264384" y="2528276"/>
              <a:ext cx="1402560" cy="837000"/>
            </p14:xfrm>
          </p:contentPart>
        </mc:Choice>
        <mc:Fallback>
          <p:pic>
            <p:nvPicPr>
              <p:cNvPr id="83" name="Input penna 82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252504" y="2516396"/>
                <a:ext cx="1426320" cy="86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90" name="Input penna 89"/>
              <p14:cNvContentPartPr/>
              <p14:nvPr/>
            </p14:nvContentPartPr>
            <p14:xfrm>
              <a:off x="6956904" y="3270956"/>
              <a:ext cx="3441240" cy="2284200"/>
            </p14:xfrm>
          </p:contentPart>
        </mc:Choice>
        <mc:Fallback>
          <p:pic>
            <p:nvPicPr>
              <p:cNvPr id="90" name="Input penna 89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6945024" y="3259076"/>
                <a:ext cx="3465000" cy="230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91" name="Input penna 90"/>
              <p14:cNvContentPartPr/>
              <p14:nvPr/>
            </p14:nvContentPartPr>
            <p14:xfrm>
              <a:off x="7566024" y="1802156"/>
              <a:ext cx="2087280" cy="1330560"/>
            </p14:xfrm>
          </p:contentPart>
        </mc:Choice>
        <mc:Fallback>
          <p:pic>
            <p:nvPicPr>
              <p:cNvPr id="91" name="Input penna 90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554144" y="1790276"/>
                <a:ext cx="2111040" cy="135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93" name="Input penna 92"/>
              <p14:cNvContentPartPr/>
              <p14:nvPr/>
            </p14:nvContentPartPr>
            <p14:xfrm>
              <a:off x="2979984" y="323636"/>
              <a:ext cx="4458960" cy="1873080"/>
            </p14:xfrm>
          </p:contentPart>
        </mc:Choice>
        <mc:Fallback>
          <p:pic>
            <p:nvPicPr>
              <p:cNvPr id="93" name="Input penna 92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2968104" y="311756"/>
                <a:ext cx="4482720" cy="189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99" name="Input penna 98"/>
              <p14:cNvContentPartPr/>
              <p14:nvPr/>
            </p14:nvContentPartPr>
            <p14:xfrm>
              <a:off x="2064504" y="-108364"/>
              <a:ext cx="2771640" cy="1049040"/>
            </p14:xfrm>
          </p:contentPart>
        </mc:Choice>
        <mc:Fallback>
          <p:pic>
            <p:nvPicPr>
              <p:cNvPr id="99" name="Input penna 98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052624" y="-120244"/>
                <a:ext cx="2795400" cy="107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04" name="Input penna 103"/>
              <p14:cNvContentPartPr/>
              <p14:nvPr/>
            </p14:nvContentPartPr>
            <p14:xfrm>
              <a:off x="1225344" y="-122177"/>
              <a:ext cx="4874040" cy="942840"/>
            </p14:xfrm>
          </p:contentPart>
        </mc:Choice>
        <mc:Fallback>
          <p:pic>
            <p:nvPicPr>
              <p:cNvPr id="104" name="Input penna 103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213464" y="-134057"/>
                <a:ext cx="4897800" cy="966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66633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0</Words>
  <Application>Microsoft Office PowerPoint</Application>
  <PresentationFormat>Widescreen</PresentationFormat>
  <Paragraphs>0</Paragraphs>
  <Slides>34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3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PIPAN MICHELE</dc:creator>
  <cp:lastModifiedBy>PIPAN MICHELE</cp:lastModifiedBy>
  <cp:revision>10</cp:revision>
  <dcterms:created xsi:type="dcterms:W3CDTF">2016-12-15T10:37:02Z</dcterms:created>
  <dcterms:modified xsi:type="dcterms:W3CDTF">2016-12-15T11:56:54Z</dcterms:modified>
</cp:coreProperties>
</file>