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45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38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9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5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13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28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59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84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2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71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F093-6F55-4257-9D6C-694ED6E48DEC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8EDD-33B8-4F77-8B5E-97BAB223B1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12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54868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Molte reazioni raddoppiano la velocità per un aumento della temperatura di 10 °C. Se una  reazione di questo tipo avviene a 32 °C, qual è l’energia di attivazione?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755576" y="1916832"/>
                <a:ext cx="1686342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𝑙𝑛</m:t>
                    </m:r>
                    <m:f>
                      <m:fPr>
                        <m:ctrlPr>
                          <a:rPr lang="it-IT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it-IT" b="0" i="1" dirty="0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it-IT" b="0" i="1" dirty="0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r>
                      <a:rPr lang="it-IT" b="0" i="1" dirty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it-IT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it-IT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dirty="0" smtClean="0"/>
                  <a:t>)</a:t>
                </a:r>
                <a:endParaRPr lang="it-IT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16832"/>
                <a:ext cx="1686342" cy="524118"/>
              </a:xfrm>
              <a:prstGeom prst="rect">
                <a:avLst/>
              </a:prstGeom>
              <a:blipFill rotWithShape="1">
                <a:blip r:embed="rId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755596" y="2839067"/>
                <a:ext cx="6036000" cy="628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dirty="0" smtClean="0">
                            <a:latin typeface="Cambria Math"/>
                          </a:rPr>
                          <m:t>𝑅𝑙𝑛</m:t>
                        </m:r>
                        <m:r>
                          <a:rPr lang="it-IT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it-IT" b="0" i="1" dirty="0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it-IT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0" i="1" dirty="0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it-IT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it-IT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it-IT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0" i="1" dirty="0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it-IT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it-IT" b="0" i="1" dirty="0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dirty="0" smtClean="0">
                            <a:latin typeface="Cambria Math"/>
                          </a:rPr>
                          <m:t>  8.31 </m:t>
                        </m:r>
                        <m:r>
                          <a:rPr lang="it-IT" b="0" i="1" dirty="0" smtClean="0">
                            <a:latin typeface="Cambria Math"/>
                          </a:rPr>
                          <m:t>𝑙𝑛</m:t>
                        </m:r>
                        <m:r>
                          <a:rPr lang="it-IT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it-IT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it-IT" b="0" i="1" dirty="0" smtClean="0">
                                <a:latin typeface="Cambria Math"/>
                              </a:rPr>
                              <m:t>305</m:t>
                            </m:r>
                          </m:den>
                        </m:f>
                        <m:r>
                          <a:rPr lang="it-IT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it-IT" b="0" i="1" dirty="0" smtClean="0">
                                <a:latin typeface="Cambria Math"/>
                              </a:rPr>
                              <m:t>315</m:t>
                            </m:r>
                          </m:den>
                        </m:f>
                      </m:den>
                    </m:f>
                  </m:oMath>
                </a14:m>
                <a:r>
                  <a:rPr lang="it-IT" dirty="0" smtClean="0"/>
                  <a:t> =  55369.5Jmol</a:t>
                </a:r>
                <a:r>
                  <a:rPr lang="it-IT" baseline="30000" dirty="0" smtClean="0"/>
                  <a:t>-1 </a:t>
                </a:r>
                <a:r>
                  <a:rPr lang="it-IT" dirty="0" smtClean="0"/>
                  <a:t>= 55.37Jmol</a:t>
                </a:r>
                <a:r>
                  <a:rPr lang="it-IT" baseline="30000" dirty="0" smtClean="0"/>
                  <a:t>-1</a:t>
                </a:r>
                <a:endParaRPr lang="it-IT" baseline="30000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96" y="2839067"/>
                <a:ext cx="6036000" cy="6286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697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104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Dreos</dc:creator>
  <cp:lastModifiedBy>Dreos</cp:lastModifiedBy>
  <cp:revision>3</cp:revision>
  <dcterms:created xsi:type="dcterms:W3CDTF">2016-12-20T10:54:24Z</dcterms:created>
  <dcterms:modified xsi:type="dcterms:W3CDTF">2016-12-20T11:27:25Z</dcterms:modified>
</cp:coreProperties>
</file>