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82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0:42.4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24112-1875 0,'131'-79'0,"-79"184"0,-26 78 0,-52 131 16,-26 27-1,-1-53 1,53-157-1,26-26 1,-26-53 0,-26-52-1,-105-26 1,0-131 0,131 157-1</inkml:trace>
  <inkml:trace contextRef="#ctx0" brushRef="#br0" timeOffset="331.5963">23326-1692 0,'367'-79'0,"-53"106"15,53 25 1,-53-26 0,-105-26-1,-52 0 1,-78-26 0,-79 0 15,-157-105-16,157 131 1</inkml:trace>
  <inkml:trace contextRef="#ctx0" brushRef="#br0" timeOffset="828.5051">23457-2242 0,'52'52'16,"-52"1"-16,27-1 0,51-26 15,1-52 1,-27 0 0,27 0-1,-1 0 1,27 52-1,52-26 1,53 26 0,-1-26-1,-26 0 1,-26-26 0,-78 26-1,-27 26 1,-52-26-1,-52 52 1,-53-78 0,105 26-1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06.36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0,'131'131'0,"0"1"0,26 25 16,26 0-1,-52-25 1,-78-27 0,-80-52-1,-77-27 1,-80-26 0,1 0-1,26-26 1,26-1-1,131 1 1,157-79 0,-157 105-1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6:15.3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701F972-663F-4674-ACB5-5FA461FF2E0F}" emma:medium="tactile" emma:mode="ink">
          <msink:context xmlns:msink="http://schemas.microsoft.com/ink/2010/main" type="inkDrawing" rotatedBoundingBox="29777,12659 31472,12869 31289,14348 29594,14138" semanticType="callout" shapeName="Other">
            <msink:sourceLink direction="from" ref="{8BDE2B68-F453-4B24-BC0C-6DB186323E7C}"/>
            <msink:sourceLink direction="to" ref="{8BDE2B68-F453-4B24-BC0C-6DB186323E7C}"/>
          </msink:context>
        </emma:interpretation>
      </emma:emma>
    </inkml:annotationXML>
    <inkml:trace contextRef="#ctx0" brushRef="#br0">240 0 0,'108'108'0,"-108"54"15,-108 108-15,-27 27 16,27-53-1,108-136 1,27-54 15,54-54-15,54-81 0,54-135-1,0-82 1,0 82-1,-27 81 1,1 81 0,-55 54-1,-27 54 1,0 162 0,-27 108-1,0 55 1,-27-28-1,81-243 1,-108-108 0</inkml:trace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6:39.6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7F23175-2171-4EE9-B6C4-4AFE864D6E57}" emma:medium="tactile" emma:mode="ink">
          <msink:context xmlns:msink="http://schemas.microsoft.com/ink/2010/main" type="inkDrawing" rotatedBoundingBox="3857,4339 20714,8139 19636,12920 2779,9120" semanticType="callout" shapeName="Other">
            <msink:sourceLink direction="with" ref="{0F35C63A-E0AE-4722-B455-C586CA27FB6F}"/>
          </msink:context>
        </emma:interpretation>
      </emma:emma>
    </inkml:annotationXML>
    <inkml:trace contextRef="#ctx0" brushRef="#br0">0 87 0,'54'0'16,"108"0"-16,81 0 0,109 0 15,53-27 1,81 27-1,55-27 1,53 0 0,82 27-1,26 0 1,55 0 0,26 0-1,28 0 1,27 27-1,53 0 1,1 0 0,27 28-1,-54 26 17,-28 0-17,-26-27 1,-55 27-16,-53 0 15,-136-27 1,-80 0 0,-136-27 15,-81 0-15,-108-27-1,-53 27 1,-55 0-1,0 27 1,-27 27 0,0 54-1,-27 27 1,-27 55 0,0 26-1,-27 54 1,27 54-1,27 55 17,27 26-17,27 27-15,0 1 16,0-28 0,27-27-1,-27-80 1,-27-82 15,0-54-15,-27-81-1,0-54 1,-27-27 0,27-27-1,0 0 1,0 0-1,0 0 1,-27-81 0,-54-108-1,81 189 1</inkml:trace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6:11.5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6E269A-6025-486C-A8B4-0C2AA0DAA4F1}" emma:medium="tactile" emma:mode="ink">
          <msink:context xmlns:msink="http://schemas.microsoft.com/ink/2010/main" type="writingRegion" rotatedBoundingBox="5012,14928 7965,16759 6682,18828 3729,16998"/>
        </emma:interpretation>
      </emma:emma>
    </inkml:annotationXML>
    <inkml:traceGroup>
      <inkml:annotationXML>
        <emma:emma xmlns:emma="http://www.w3.org/2003/04/emma" version="1.0">
          <emma:interpretation id="{BEDFA60E-7281-420C-B14D-178A47C20517}" emma:medium="tactile" emma:mode="ink">
            <msink:context xmlns:msink="http://schemas.microsoft.com/ink/2010/main" type="paragraph" rotatedBoundingBox="5012,14928 7965,16759 6682,18828 3729,169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02CB520-A08A-40E5-8F3F-C01DC13B467D}" emma:medium="tactile" emma:mode="ink">
              <msink:context xmlns:msink="http://schemas.microsoft.com/ink/2010/main" type="line" rotatedBoundingBox="5012,14928 7965,16759 6682,18828 3729,16998"/>
            </emma:interpretation>
          </emma:emma>
        </inkml:annotationXML>
        <inkml:traceGroup>
          <inkml:annotationXML>
            <emma:emma xmlns:emma="http://www.w3.org/2003/04/emma" version="1.0">
              <emma:interpretation id="{2ACC4044-CC75-4EEB-92D8-6D2D9B10F6DA}" emma:medium="tactile" emma:mode="ink">
                <msink:context xmlns:msink="http://schemas.microsoft.com/ink/2010/main" type="inkWord" rotatedBoundingBox="5012,14928 7965,16759 6682,18828 3729,16998">
                  <msink:destinationLink direction="with" ref="{B3EAF22F-2D1F-4CFA-805E-D223AEE67D43}"/>
                </msink:context>
              </emma:interpretation>
              <emma:one-of disjunction-type="recognition" id="oneOf0">
                <emma:interpretation id="interp0" emma:lang="it-IT" emma:confidence="0">
                  <emma:literal>Wis</emma:literal>
                </emma:interpretation>
                <emma:interpretation id="interp1" emma:lang="it-IT" emma:confidence="0">
                  <emma:literal>Wes</emma:literal>
                </emma:interpretation>
                <emma:interpretation id="interp2" emma:lang="it-IT" emma:confidence="0">
                  <emma:literal>Ws</emma:literal>
                </emma:interpretation>
                <emma:interpretation id="interp3" emma:lang="it-IT" emma:confidence="0">
                  <emma:literal>Wiz</emma:literal>
                </emma:interpretation>
                <emma:interpretation id="interp4" emma:lang="it-IT" emma:confidence="0">
                  <emma:literal>Web</emma:literal>
                </emma:interpretation>
              </emma:one-of>
            </emma:emma>
          </inkml:annotationXML>
          <inkml:trace contextRef="#ctx0" brushRef="#br0">112 0 0,'27'189'0,"-81"109"16,0-28-1,27 0 1,27-27 0,27-27-1,27-53 1,0-109 0,0-54-1,27-54 1,0-55-1,-54-53 1,54-27 0,-54 54-1,-27 81 1,0 54 0,0 0-1,27 27 1,81 189 15,-27 54-15,27 1-1,28-82 1,26-54 0,0-81-1,-27-162 1,-27-108-1,-108-109 1,0-26 0,-54 27-1,0 54 1,27 81 0,27 80-1,27 55 1,81 0-1,81 27 17,0 54-32,0 27 15,-80-108 1,-28 54 15,-81 0-15,-27 0-1,0 0 1,27 0-16</inkml:trace>
          <inkml:trace contextRef="#ctx0" brushRef="#br0" timeOffset="527.31">1976 1784 0,'0'27'0,"0"81"0,-27 0 0,27 0 15,27-54 1,0-27 0,27-54-1,28-54 1,26-27-1,0-27 1,-54 81 0,0 54-1,0 27 1,27 81 0,-54 108-1,0 27 1,-54-108-1,-27-108 1,54-270 15,0 243-31</inkml:trace>
        </inkml:traceGroup>
      </inkml:traceGroup>
    </inkml:traceGroup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7:26.1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EB4AE5F-E479-4A1E-8381-50E8AE8F4248}" emma:medium="tactile" emma:mode="ink">
          <msink:context xmlns:msink="http://schemas.microsoft.com/ink/2010/main" type="writingRegion" rotatedBoundingBox="3543,994 27620,2408 26844,15624 2767,14210"/>
        </emma:interpretation>
      </emma:emma>
    </inkml:annotationXML>
    <inkml:traceGroup>
      <inkml:annotationXML>
        <emma:emma xmlns:emma="http://www.w3.org/2003/04/emma" version="1.0">
          <emma:interpretation id="{BF798114-E893-4CC6-BE46-BF347D138B19}" emma:medium="tactile" emma:mode="ink">
            <msink:context xmlns:msink="http://schemas.microsoft.com/ink/2010/main" type="paragraph" rotatedBoundingBox="4481,1049 27620,2408 27381,6481 4242,51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9BDC50-BFF9-44BA-B78B-59EBF7B8CAF2}" emma:medium="tactile" emma:mode="ink">
              <msink:context xmlns:msink="http://schemas.microsoft.com/ink/2010/main" type="line" rotatedBoundingBox="4481,1049 27620,2408 27381,6481 4242,5123"/>
            </emma:interpretation>
          </emma:emma>
        </inkml:annotationXML>
        <inkml:traceGroup>
          <inkml:annotationXML>
            <emma:emma xmlns:emma="http://www.w3.org/2003/04/emma" version="1.0">
              <emma:interpretation id="{5118BF8C-2DD5-4ABF-B908-199008AA8902}" emma:medium="tactile" emma:mode="ink">
                <msink:context xmlns:msink="http://schemas.microsoft.com/ink/2010/main" type="inkWord" rotatedBoundingBox="4423,2042 9884,2363 9704,5443 4242,5123"/>
              </emma:interpretation>
              <emma:one-of disjunction-type="recognition" id="oneOf0">
                <emma:interpretation id="interp0" emma:lang="it-IT" emma:confidence="0">
                  <emma:literal>un</emma:literal>
                </emma:interpretation>
                <emma:interpretation id="interp1" emma:lang="it-IT" emma:confidence="0">
                  <emma:literal>Wn</emma:literal>
                </emma:interpretation>
                <emma:interpretation id="interp2" emma:lang="it-IT" emma:confidence="0">
                  <emma:literal>Wri</emma:literal>
                </emma:interpretation>
                <emma:interpretation id="interp3" emma:lang="it-IT" emma:confidence="0">
                  <emma:literal>Wu</emma:literal>
                </emma:interpretation>
                <emma:interpretation id="interp4" emma:lang="it-IT" emma:confidence="0">
                  <emma:literal>War</emma:literal>
                </emma:interpretation>
              </emma:one-of>
            </emma:emma>
          </inkml:annotationXML>
          <inkml:trace contextRef="#ctx0" brushRef="#br0">189 337 0,'0'135'0,"-81"162"16,0 82-16,54-28 15,54-27 17,27-27-17,54-108 16,27-53-31,81-163 16,27-163 0,1-161-1,-55-54 1,-81 53 0,-27 109-1,-54 81 1,-27 162 15,27 54-15,27 216-1,-27 109 1,27 26 0,54-54-1,27-53 1,54-109-1,1-81 1,26-135 0,27-162-1,-54-163 1,-162 1 0,-54-27-1,-108 54 1,-27 80-1,27 28 1,54 54 0,54 54-1,135 0 17,135 27-17,135 0 1,28 0-1,-82 27 1,-135 54 0,-108 27-1,-81 54 1,-135 0 0,135-81-1</inkml:trace>
          <inkml:trace contextRef="#ctx0" brushRef="#br0" timeOffset="627.8895">3918 2255 0,'54'-27'0,"54"-54"0,0-27 0,0 54 16,-54 81 15,27 81-31,-54 135 15,0 1 1,-54-28 0,54-81-1,-27-108 1,0-27 15,27-27-15,81-216-1,28-54 1,-1 107 0,-54 82-1,-27 81 1,-27 27 0,27 135-1,-27 136 1,-27-1-1,0-54 1,0-81 0,27-81-1,81-162 1,27-162 0,-135 270-1</inkml:trace>
        </inkml:traceGroup>
        <inkml:traceGroup>
          <inkml:annotationXML>
            <emma:emma xmlns:emma="http://www.w3.org/2003/04/emma" version="1.0">
              <emma:interpretation id="{B00AA458-A941-46A4-9B80-1ED7E4CC58BF}" emma:medium="tactile" emma:mode="ink">
                <msink:context xmlns:msink="http://schemas.microsoft.com/ink/2010/main" type="inkWord" rotatedBoundingBox="11197,1444 19606,1937 19374,5890 10965,5396"/>
              </emma:interpretation>
              <emma:one-of disjunction-type="recognition" id="oneOf1">
                <emma:interpretation id="interp5" emma:lang="it-IT" emma:confidence="0">
                  <emma:literal>Atta</emma:literal>
                </emma:interpretation>
                <emma:interpretation id="interp6" emma:lang="it-IT" emma:confidence="0">
                  <emma:literal>*ton</emma:literal>
                </emma:interpretation>
                <emma:interpretation id="interp7" emma:lang="it-IT" emma:confidence="0">
                  <emma:literal>*tira</emma:literal>
                </emma:interpretation>
                <emma:interpretation id="interp8" emma:lang="it-IT" emma:confidence="0">
                  <emma:literal>*tu</emma:literal>
                </emma:interpretation>
                <emma:interpretation id="interp9" emma:lang="it-IT" emma:confidence="0">
                  <emma:literal>-Atta</emma:literal>
                </emma:interpretation>
              </emma:one-of>
            </emma:emma>
          </inkml:annotationXML>
          <inkml:trace contextRef="#ctx0" brushRef="#br0" timeOffset="991.1475">8349 661 0,'0'216'0,"-162"82"16,-108 107-1,0 0 1,108-108 15,54-26-15,81-190-1,0-81 1,-55-162 0,55-163-1,27-53 1,0 378 0</inkml:trace>
          <inkml:trace contextRef="#ctx0" brushRef="#br0" timeOffset="1249.92">7214 1039 0,'217'190'0,"-28"80"16,0 54 0,-27 27-1,-27-107 1,-27-55-1,-54-108 1,-81-81 0,-81-189-1,-81-109 17,189 298-17</inkml:trace>
          <inkml:trace contextRef="#ctx0" brushRef="#br0" timeOffset="1475.4915">6728 1688 0,'81'0'16,"162"54"-16,190 0 0,-1 27 15,-81-54 1,-189 0-1,-81-27 1,-81 0 0,-108-81-1,108 81 1</inkml:trace>
          <inkml:trace contextRef="#ctx0" brushRef="#br0" timeOffset="6046.488">10970 553 0,'136'-81'16,"-109"243"-16,-54 135 0,0 82 0,-28 80 15,1-27 1,81-107 15,55-136-31,-1-81 16,0-81 0,54-162-1,54-135 16,-54-109-15,-54 55 0,0 54-1,-54 135 1,-27 81 0,27 81-1,0 108 1,27 162-1,54 81 1,0-53 0,82-109-1,26-54 1,27-81 0,-27-135-1,-81-81 1,-108-81-1,-108-136 1,-81-26 0,-81 27-1,0 26 1,53 109 15,163 54-15,109 0-1,161 27 1,189 27 0,81 27-1,-26 81 1,-163 54 0,-189 0-1,-135 81 1,-162-81-1,162-54 1</inkml:trace>
          <inkml:trace contextRef="#ctx0" brushRef="#br0" timeOffset="6559.1505">13835 2499 0,'81'108'0,"-54"108"16,0 54-16,-27-108 15,54-108 1,-27-27 0,81-81-1,27-108 1,27-54 0,0 27-1,-81 108 1,0 81 15,-27 108-15,28 108-1,-28 81 1,-27-27 0,27-162-1,-54-108 1,-54-216-1,-109-108 1,163 324 0</inkml:trace>
          <inkml:trace contextRef="#ctx0" brushRef="#br0" timeOffset="6985.881">10781-339 0,'108'-27'16,"109"0"-16,107 0 0,108 27 15,27-27 1,-26 27 15,-82 0-15,-108 27-1,-135-27 1,-81 0 0,-54 27-1,-27-27 1,54 0 0</inkml:trace>
        </inkml:traceGroup>
        <inkml:traceGroup>
          <inkml:annotationXML>
            <emma:emma xmlns:emma="http://www.w3.org/2003/04/emma" version="1.0">
              <emma:interpretation id="{67713EC6-FD8E-4ED8-9164-8AE42F009A0D}" emma:medium="tactile" emma:mode="ink">
                <msink:context xmlns:msink="http://schemas.microsoft.com/ink/2010/main" type="inkWord" rotatedBoundingBox="20834,4022 22492,4120 22444,4950 20786,4853"/>
              </emma:interpretation>
              <emma:one-of disjunction-type="recognition" id="oneOf2">
                <emma:interpretation id="interp10" emma:lang="it-IT" emma:confidence="0">
                  <emma:literal>=</emma:literal>
                </emma:interpretation>
                <emma:interpretation id="interp11" emma:lang="it-IT" emma:confidence="0">
                  <emma:literal>x</emma:literal>
                </emma:interpretation>
                <emma:interpretation id="interp12" emma:lang="it-IT" emma:confidence="0">
                  <emma:literal>&lt;</emma:literal>
                </emma:interpretation>
                <emma:interpretation id="interp13" emma:lang="it-IT" emma:confidence="0">
                  <emma:literal>r</emma:literal>
                </emma:interpretation>
                <emma:interpretation id="interp14" emma:lang="it-IT" emma:confidence="0">
                  <emma:literal>z</emma:literal>
                </emma:interpretation>
              </emma:one-of>
            </emma:emma>
          </inkml:annotationXML>
          <inkml:trace contextRef="#ctx0" brushRef="#br0" timeOffset="7510.2615">16510 1796 0,'216'0'15,"81"0"-15,54 27 0,-53 0 16,-55 0 15,-162 0-15,-81 0-1,-189 54 1,-135-54 0,-28 0-1,352-27 1</inkml:trace>
          <inkml:trace contextRef="#ctx0" brushRef="#br0" timeOffset="7690.914">16726 2580 0,'378'27'0,"28"0"16,-82 0-1,-135 0 1,-108-108-1,-54 0 1,-27 81 0</inkml:trace>
        </inkml:traceGroup>
        <inkml:traceGroup>
          <inkml:annotationXML>
            <emma:emma xmlns:emma="http://www.w3.org/2003/04/emma" version="1.0">
              <emma:interpretation id="{24BCFA31-0596-4ABB-9912-790A6B926362}" emma:medium="tactile" emma:mode="ink">
                <msink:context xmlns:msink="http://schemas.microsoft.com/ink/2010/main" type="inkWord" rotatedBoundingBox="23661,2383 27608,2615 27389,6355 23441,6124"/>
              </emma:interpretation>
              <emma:one-of disjunction-type="recognition" id="oneOf3">
                <emma:interpretation id="interp15" emma:lang="it-IT" emma:confidence="0">
                  <emma:literal>Sn</emma:literal>
                </emma:interpretation>
                <emma:interpretation id="interp16" emma:lang="it-IT" emma:confidence="0">
                  <emma:literal>Su</emma:literal>
                </emma:interpretation>
                <emma:interpretation id="interp17" emma:lang="it-IT" emma:confidence="0">
                  <emma:literal>su</emma:literal>
                </emma:interpretation>
                <emma:interpretation id="interp18" emma:lang="it-IT" emma:confidence="0">
                  <emma:literal>Sun</emma:literal>
                </emma:interpretation>
                <emma:interpretation id="interp19" emma:lang="it-IT" emma:confidence="0">
                  <emma:literal>So</emma:literal>
                </emma:interpretation>
              </emma:one-of>
            </emma:emma>
          </inkml:annotationXML>
          <inkml:trace contextRef="#ctx0" brushRef="#br0" timeOffset="8376.417">21076 229 0,'-351'27'0,"-27"81"16,54 54 0,107 54-1,109 54 1,108 55-1,135 26 1,109 27 0,80 28-1,27-1 17,-135-54-32,-135-162 31,-135-54-31,-162-54 31,-162-108-31,-54-27 31,26-54-15,109 0 0,189 27-1,108 27 1,162-54-1,135 27 1,55 0 0,-136 27-1,-81 27 1,-54-54 15,-81 81-31</inkml:trace>
          <inkml:trace contextRef="#ctx0" brushRef="#br0" timeOffset="8834.3955">21806 2823 0,'27'216'0,"-54"0"16,-54 0 0,54 1-1,81-82 1,0-54 0,27-81 15,27-81-16,108-244 1,-54 109 0,-26 108-1,-1 54 1,-54 81 0,27 54-1,0 135 1,0 55-1,-81-55 1,-135-54 0,108-162-1</inkml:trace>
        </inkml:traceGroup>
      </inkml:traceGroup>
    </inkml:traceGroup>
    <inkml:traceGroup>
      <inkml:annotationXML>
        <emma:emma xmlns:emma="http://www.w3.org/2003/04/emma" version="1.0">
          <emma:interpretation id="{704F41EF-1339-4ED8-88A9-C42CCB47A46B}" emma:medium="tactile" emma:mode="ink">
            <msink:context xmlns:msink="http://schemas.microsoft.com/ink/2010/main" type="paragraph" rotatedBoundingBox="4348,6887 14363,7803 14197,9618 4182,87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52BEBDF-11AA-49CF-BCFE-79A24694F86F}" emma:medium="tactile" emma:mode="ink">
              <msink:context xmlns:msink="http://schemas.microsoft.com/ink/2010/main" type="line" rotatedBoundingBox="4348,6887 14363,7803 14197,9618 4182,8702"/>
            </emma:interpretation>
          </emma:emma>
        </inkml:annotationXML>
        <inkml:traceGroup>
          <inkml:annotationXML>
            <emma:emma xmlns:emma="http://www.w3.org/2003/04/emma" version="1.0">
              <emma:interpretation id="{5403C9B7-993B-46A3-8168-E92B768B3121}" emma:medium="tactile" emma:mode="ink">
                <msink:context xmlns:msink="http://schemas.microsoft.com/ink/2010/main" type="inkWord" rotatedBoundingBox="4348,6887 14363,7803 14197,9618 4182,8702"/>
              </emma:interpretation>
              <emma:one-of disjunction-type="recognition" id="oneOf4">
                <emma:interpretation id="interp20" emma:lang="it-IT" emma:confidence="0">
                  <emma:literal>Dipolo</emma:literal>
                </emma:interpretation>
                <emma:interpretation id="interp21" emma:lang="it-IT" emma:confidence="0">
                  <emma:literal>Di Poco</emma:literal>
                </emma:interpretation>
                <emma:interpretation id="interp22" emma:lang="it-IT" emma:confidence="0">
                  <emma:literal>Di poco</emma:literal>
                </emma:interpretation>
                <emma:interpretation id="interp23" emma:lang="it-IT" emma:confidence="0">
                  <emma:literal>Distano</emma:literal>
                </emma:interpretation>
                <emma:interpretation id="interp24" emma:lang="it-IT" emma:confidence="0">
                  <emma:literal>Di Polo</emma:literal>
                </emma:interpretation>
              </emma:one-of>
            </emma:emma>
          </inkml:annotationXML>
          <inkml:trace contextRef="#ctx0" brushRef="#br0" timeOffset="79867.935">243 4687 0,'108'-27'0,"135"81"16,109 81-16,107 82 15,0 53 16,-134 54-15,-217-81 0,-162-54-1,-136-26 1,-107-82 0,-108-27-1,-27-54 1,-28 27-1,109-27 1,135 0 0,189-27-1,216-27 1,135-27 0,-324 81-1</inkml:trace>
          <inkml:trace contextRef="#ctx0" brushRef="#br0" timeOffset="79464.6405">756 4714 0,'54'54'0,"-27"163"0,0 188 16,-54 81-1,-54-80 1,81-217 0,-27-135-1,27-54 1,0 0-1,-27-189 1,27-136 0,-27-53-1,27 378 1</inkml:trace>
          <inkml:trace contextRef="#ctx0" brushRef="#br0" timeOffset="80247.7935">2972 5552 0,'81'162'0,"-81"54"16,-54 27-1,54-26 1,0-109-1,27-27 1,-27-54 0,54-54-1,0-135 1,0-82 0,-54 244-1</inkml:trace>
          <inkml:trace contextRef="#ctx0" brushRef="#br0" timeOffset="80875.683">3810 5471 0,'189'-27'0,"81"54"0,81 81 16,1 27 0,-136 0-1,-189-54 1,-135-27 0,-108 0-1,-82-54 1,-26 0-1,108 0 1,81 0 0,135 0-1,243-54 1,81 27 0,-324 27-1</inkml:trace>
          <inkml:trace contextRef="#ctx0" brushRef="#br0" timeOffset="80535.861">4080 5498 0,'108'108'15,"-54"108"-15,-81 81 0,0-26 16,27-136 15,27-54-15,0-81 0,0-54-1,-27-162 1,-54-55-1,54 271 1</inkml:trace>
          <inkml:trace contextRef="#ctx0" brushRef="#br0" timeOffset="81292.6485">5350 6309 0,'-27'135'0,"81"-54"0,27 0 16,81-27-1,81-54 1,1-54 0,-28-54-1,-81-54 1,-135-28 0,-54 1-1,-135 54 1,-136 54 15,1 189-15,216 54-1,81 0 1,81 28 0,135-1-1,81-135 1,1-135-1,-271 81 1</inkml:trace>
          <inkml:trace contextRef="#ctx0" brushRef="#br0" timeOffset="82115.838">7160 5714 0,'0'135'16,"-27"81"-16,-81 1 0,-27-28 16,135-135-1,27-27 1,54 0 15,244 27-15,53 0-1,-162 0 1,0 0 15,-108-27-15,-81 0-1,-27-27 1,-27-54 0,0-81-1,54 27 1,54 54 0,0 27-1,0 81 1,-26 27-1,-1-54 1,54 27 0,27 0-1,27 0 1,54 0 0,27-54-1,-27-54 1,-26-27-1,-109-27 1,-81-81 15,-81-28-15,-136 28 0,-53 81-1,-54 108 1,0 81-1,135 54 1,80 82 0,136-1-1,163 54 1,134-162 0,-324-108-1</inkml:trace>
        </inkml:traceGroup>
      </inkml:traceGroup>
    </inkml:traceGroup>
    <inkml:traceGroup>
      <inkml:annotationXML>
        <emma:emma xmlns:emma="http://www.w3.org/2003/04/emma" version="1.0">
          <emma:interpretation id="{B561ED61-6F1B-41B9-962D-D08DBBE212AD}" emma:medium="tactile" emma:mode="ink">
            <msink:context xmlns:msink="http://schemas.microsoft.com/ink/2010/main" type="paragraph" rotatedBoundingBox="2886,12105 8068,12063 8086,14358 2904,143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D87B0A-3C4F-446D-B0E8-08FCE56F96A8}" emma:medium="tactile" emma:mode="ink">
              <msink:context xmlns:msink="http://schemas.microsoft.com/ink/2010/main" type="line" rotatedBoundingBox="2886,12105 8068,12063 8086,14358 2904,14399"/>
            </emma:interpretation>
          </emma:emma>
        </inkml:annotationXML>
        <inkml:traceGroup>
          <inkml:annotationXML>
            <emma:emma xmlns:emma="http://www.w3.org/2003/04/emma" version="1.0">
              <emma:interpretation id="{AF6BDA9F-0D32-4A99-A631-80E987192E6A}" emma:medium="tactile" emma:mode="ink">
                <msink:context xmlns:msink="http://schemas.microsoft.com/ink/2010/main" type="inkWord" rotatedBoundingBox="2886,12105 8068,12063 8086,14358 2904,14399"/>
              </emma:interpretation>
              <emma:one-of disjunction-type="recognition" id="oneOf5">
                <emma:interpretation id="interp25" emma:lang="it-IT" emma:confidence="0">
                  <emma:literal>Wine</emma:literal>
                </emma:interpretation>
                <emma:interpretation id="interp26" emma:lang="it-IT" emma:confidence="0">
                  <emma:literal>un r</emma:literal>
                </emma:interpretation>
                <emma:interpretation id="interp27" emma:lang="it-IT" emma:confidence="0">
                  <emma:literal>Web r</emma:literal>
                </emma:interpretation>
                <emma:interpretation id="interp28" emma:lang="it-IT" emma:confidence="0">
                  <emma:literal>War</emma:literal>
                </emma:interpretation>
                <emma:interpretation id="interp29" emma:lang="it-IT" emma:confidence="0">
                  <emma:literal>War r</emma:literal>
                </emma:interpretation>
              </emma:one-of>
            </emma:emma>
          </inkml:annotationXML>
          <inkml:trace contextRef="#ctx0" brushRef="#br0" timeOffset="84195.783">-1432 9848 0,'0'54'0,"0"27"0,0 82 16,0 80-16,27 27 15,-27 54 1,27-81-1,27-26 1,27-82 0,-27-81-1,27-81 1,0-27 0,27-54-1,-27-55 16,-54 55-31,0 27 16,-27 27 15,27 27-15,-27 27 0,0 0-1,27 135 1,27 109-1,54-1 1,27-27 0,1-108-1,26-27 1,0-108 0,-54-108-1,-27-135 16,-81 0-31,-27-1 16,-54 28 0,-27 27-1,0 27 17,54 54-32,81 81 15,27 0 1,108 27 15,108-54-15,0 81-1,-27 27 1,-107-27 0,-82 0-1,-54 0 1,-54 27-1,-55 27 1,28 27 0,81-81-1</inkml:trace>
          <inkml:trace contextRef="#ctx0" brushRef="#br0" timeOffset="84739.6935">837 11605 0,'0'81'0,"0"27"0,-27 0 16,27-27-1,27 0 1,0-54 0,28-27 15,26-81-31,27-81 15,27-108 1,-81 189 0,0 27-1,-27 54 1,0 27 15,27 81-15,-27 81-1,54-27 1,-27-27 0,-27-81-1,0-108 1,0-162 0,-27 216-1</inkml:trace>
          <inkml:trace contextRef="#ctx0" brushRef="#br0" timeOffset="85499.4105">2675 10497 0,'324'-27'0,"-108"27"16,-81 0-1,-26 0 1,-82 0 15,-109 0-15,-134 54-1,27 54 1,27 27 0,108 0 15,54-54-16,54-54-15,81 54 16,81 0 0,27-27-1,-53-27 1,-55-135 0,-135 108-1</inkml:trace>
        </inkml:traceGroup>
      </inkml:traceGroup>
    </inkml:traceGroup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9:02.1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9B97B0E-3DF7-4907-AA28-96A045B7CE76}" emma:medium="tactile" emma:mode="ink">
          <msink:context xmlns:msink="http://schemas.microsoft.com/ink/2010/main" type="inkDrawing" rotatedBoundingBox="21995,9132 31880,13139 29616,18727 19730,14721" semanticType="underline" shapeName="Other">
            <msink:sourceLink direction="with" ref="{5A381C2B-932F-4DC5-8FC8-6997EEB56798}"/>
          </msink:context>
        </emma:interpretation>
      </emma:emma>
    </inkml:annotationXML>
    <inkml:trace contextRef="#ctx0" brushRef="#br0">0 0 0,'54'108'0,"0"108"15,-27 54-15,0 109 16,0 26 0,-27 27-1,0 136 1,-54 53 0,27 1 15,0-1-16,0-80 1,0-82 0,27-54-1,27-80 1,-27-82 0,27-81-1,-27-81 1,0-27-1,0-54 1,0 27 0,0-27-1,0 0 1,0 0 0,0 0-1,0 0 1,0 0-1,27 0 1,-27 0 0,0 0 15,81-27-15,27 27-1,108 0 1,27 27-1,109-27 1,53 27 0,54 0-1,55-27 1,-1 0 0,55 27-1,-1 0 1,27 27-1,-53 0 1,-1-27 0,-53 27-1,-28-27 1,-81 0 0,1-27-1,-109 0 1,-54 0-1,-27 0 17,0 0-17,-54 0 1,-27-27 0,-53 27-1,-28 0 1,0 0-1,-27 0 1,-27-27 0,-27 27-1,-1-27 1,1-27 0,81-27-1,-27 81 1</inkml:trace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8:53.8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3BED338-6456-48F4-9E8C-B74B905A8140}" emma:medium="tactile" emma:mode="ink">
          <msink:context xmlns:msink="http://schemas.microsoft.com/ink/2010/main" type="writingRegion" rotatedBoundingBox="13369,10198 15270,16527 12248,17435 10347,11105">
            <msink:destinationLink direction="with" ref="{D6713C91-51BE-46C4-84D5-092542868161}"/>
          </msink:context>
        </emma:interpretation>
      </emma:emma>
    </inkml:annotationXML>
    <inkml:traceGroup>
      <inkml:annotationXML>
        <emma:emma xmlns:emma="http://www.w3.org/2003/04/emma" version="1.0">
          <emma:interpretation id="{567BF713-4BA4-49B5-9D19-65F97EFDD9CE}" emma:medium="tactile" emma:mode="ink">
            <msink:context xmlns:msink="http://schemas.microsoft.com/ink/2010/main" type="paragraph" rotatedBoundingBox="13369,10198 15270,16527 12248,17435 10347,111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59E90D5-4E97-4119-A008-94D235B41F80}" emma:medium="tactile" emma:mode="ink">
              <msink:context xmlns:msink="http://schemas.microsoft.com/ink/2010/main" type="line" rotatedBoundingBox="13369,10198 15270,16527 12248,17435 10347,11105"/>
            </emma:interpretation>
          </emma:emma>
        </inkml:annotationXML>
        <inkml:traceGroup>
          <inkml:annotationXML>
            <emma:emma xmlns:emma="http://www.w3.org/2003/04/emma" version="1.0">
              <emma:interpretation id="{907A3463-CBB7-44B4-912E-118E4456AE2D}" emma:medium="tactile" emma:mode="ink">
                <msink:context xmlns:msink="http://schemas.microsoft.com/ink/2010/main" type="inkWord" rotatedBoundingBox="13369,10198 15270,16527 12248,17435 10347,11105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?</emma:literal>
                </emma:interpretation>
                <emma:interpretation id="interp3" emma:lang="it-IT" emma:confidence="0">
                  <emma:literal>!</emma:literal>
                </emma:interpretation>
                <emma:interpretation id="interp4" emma:lang="it-IT" emma:confidence="0">
                  <emma:literal>£</emma:literal>
                </emma:interpretation>
              </emma:one-of>
            </emma:emma>
          </inkml:annotationXML>
          <inkml:trace contextRef="#ctx0" brushRef="#br0">6836 8605 0,'27'217'0,"-135"26"15,0 81 1,54-54-1,81-27 1,54-107 0,27-82-1,27-81 1,27-82 0,-54-161-1,-53-27 1,-28 81-1,-27 81 1,0 81 0,0 54-1,0 27 1,27 189 0,81 54-1,0 0 1,27-54-1,27-53 1,27-109 0,-54-81 15,-27-108-15,-54-190-1,-108 1 1,-27 27-1,-27 81 1,54 53 0,27 82-1,81 27 1,54 27 0,81 27-1,1 81 1,-28 55-1,-81-55 1,-27 27 0,-54-108-1</inkml:trace>
          <inkml:trace contextRef="#ctx0" brushRef="#br0" timeOffset="338.8455">8701 10119 0,'405'243'15,"-216"-243"-15,0-54 16,-81-54 0,-54-54-1,-81-28 16,-108 28-31,-54 54 32,0 81-32,54 108 31,54 54-15,108 108-1,54-53 1,54-1-1,-135-189 1</inkml:trace>
          <inkml:trace contextRef="#ctx0" brushRef="#br0" timeOffset="1338.7815">7377 11902 0,'0'54'0,"0"216"15,-27 54-15,0 28 16,54-55 0,27-54-1,27-108 1,-27-108-1,27-54 1,27-189 0,-27-108 15,-54 54-15,0 108-1,-27 107 1,0 55-1,0 0 32,108 487-47,27-217 16,0-27 0,0-81-1,-27-108 1,-26-108-1,-28-162 1,-54-135 0,-81-27-1,-1 53 1,1 55 0,54 81 15,81 108-16,82 27 1,53 27 0,27 54-1,-81 27 1,-27-27 0,-27 0-1,-54 0 1,-27-27-1,0 0 1</inkml:trace>
          <inkml:trace contextRef="#ctx0" brushRef="#br0" timeOffset="1914.9165">9376 13712 0,'243'-54'0,"-108"-27"0,-53-27 16,-28 27-1,-54 81 1,0 0 15,-27 81-31,27 81 16,-27 0 0,27 1-1,-27-1 1,-28-54-1,1-54 1,-27-54 0,0 0-1,54 0 17,54 0-17,81 0 16,55 27-31,53 27 16,-27-27 0,-81 27-1,-54-54 1,-81-81 0,27 81-1</inkml:trace>
        </inkml:traceGroup>
      </inkml:traceGroup>
    </inkml:traceGroup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8:52.9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713C91-51BE-46C4-84D5-092542868161}" emma:medium="tactile" emma:mode="ink">
          <msink:context xmlns:msink="http://schemas.microsoft.com/ink/2010/main" type="inkDrawing" rotatedBoundingBox="10348,10292 10939,17424 9290,17561 8700,10429" semanticType="verticalRange" shapeName="Other">
            <msink:sourceLink direction="with" ref="{53BED338-6456-48F4-9E8C-B74B905A8140}"/>
            <msink:sourceLink direction="with" ref="{95CA326D-5290-4B7F-8C7B-6BB50B98C6C4}"/>
          </msink:context>
        </emma:interpretation>
      </emma:emma>
    </inkml:annotationXML>
    <inkml:trace contextRef="#ctx0" brushRef="#br0">6026 8038 0,'-27'0'0,"-163"27"15,-80 27-15,-27 54 0,27 27 16,-1 0 0,82 27-1,108 1 1,108-1 0,108 0 15,109 27-16,107 0 1,-54-27 0,-108 0-1,-108-27 1,-135-26 0,-108 26-1,-81-27 1,27 0-1,27 27 1,108 27 0,108 27-1,108 108 17,27 55-17,0 26-15,-108 27 16,-108 1-1,-54 26 1,0-27 0,81-26-1,135-1 1,135-54 0,81-27 15,-26-107-16,-82-163 1,-135-217 0,-108-161-1,27 351 1</inkml:trace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9:03.3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1DA78FD-8767-4D98-9349-7AA057B18C4F}" emma:medium="tactile" emma:mode="ink">
          <msink:context xmlns:msink="http://schemas.microsoft.com/ink/2010/main" type="writingRegion" rotatedBoundingBox="15139,7427 32661,7826 32445,17328 14923,16930"/>
        </emma:interpretation>
      </emma:emma>
    </inkml:annotationXML>
    <inkml:traceGroup>
      <inkml:annotationXML>
        <emma:emma xmlns:emma="http://www.w3.org/2003/04/emma" version="1.0">
          <emma:interpretation id="{09F06F90-D211-4B7D-B077-24118C6F0CF4}" emma:medium="tactile" emma:mode="ink">
            <msink:context xmlns:msink="http://schemas.microsoft.com/ink/2010/main" type="paragraph" rotatedBoundingBox="13233,12907 22707,4916 26850,9827 17377,178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876C31-1071-4465-AF61-7750311E7713}" emma:medium="tactile" emma:mode="ink">
              <msink:context xmlns:msink="http://schemas.microsoft.com/ink/2010/main" type="inkBullet" rotatedBoundingBox="13233,12907 15500,10995 18125,14107 15858,16019"/>
            </emma:interpretation>
            <emma:one-of disjunction-type="recognition" id="oneOf0">
              <emma:interpretation id="interp0" emma:lang="it-IT" emma:confidence="0">
                <emma:literal>=</emma:literal>
              </emma:interpretation>
              <emma:interpretation id="interp1" emma:lang="it-IT" emma:confidence="0">
                <emma:literal>:</emma:literal>
              </emma:interpretation>
              <emma:interpretation id="interp2" emma:lang="it-IT" emma:confidence="0">
                <emma:literal>È</emma:literal>
              </emma:interpretation>
              <emma:interpretation id="interp3" emma:lang="it-IT" emma:confidence="0">
                <emma:literal>E</emma:literal>
              </emma:interpretation>
              <emma:interpretation id="interp4" emma:lang="it-IT" emma:confidence="0">
                <emma:literal>c</emma:literal>
              </emma:interpretation>
            </emma:one-of>
          </emma:emma>
        </inkml:annotationXML>
        <inkml:trace contextRef="#ctx0" brushRef="#br0">17996 6444 0,'0'-54'0,"-54"54"16,-27 108-16,-54 81 0,-27 27 16,-1 0-16,55-108 15,54-54 1,54-54 0,0 0 15,135-243-16,1 27 1,-1 27 0,-27 54-1,-27 54 1,-54 54 0,0 54-1,27 54 1,27 54-1,0 0 1,-27 27 0,27-81-1,-54-27 17,-27 0-17,-54-27 1,-135 0-1,-27-27 1,27 27 0,135-54-1,108-81 1,-54 108 0</inkml:trace>
        <inkml:trace contextRef="#ctx0" brushRef="#br0" timeOffset="823.1895">18915 5606 0,'0'54'16,"-27"108"-16,-54 216 0,54-107 15,81-109 1,27-27-1,27-108 1,0-27 0,27-108-1,-27-81 1,-54-27 0,-54 26 15,27 109-16,-27 54 1,0 27 0,0 54-1,27 136 1,54-1 0,0 0-1,54-81 1,0-27-1,1-81 1,-28-81 0,-54-108-1,-81-54 1,-108-28 0,-1 82 15,1 54-31,81 27 31,81 54-31,54 0 16,82 0-1,80 27 17,-27 27-17,-27 27 1,-81 27-1,-81-27 1,-27-27 0</inkml:trace>
        <inkml:trace contextRef="#ctx0" brushRef="#br0" timeOffset="-7064.9775">10727 9119 0,'406'-54'16,"-271"27"-16,-27 27 15,-54 0 1,-54 0-1,0 0 1</inkml:trace>
        <inkml:trace contextRef="#ctx0" brushRef="#br0" timeOffset="-6875.5365">10754 9956 0,'325'54'15,"-82"-26"-15,-54-110 16,-189 82 0</inkml:trace>
      </inkml:traceGroup>
      <inkml:traceGroup>
        <inkml:annotationXML>
          <emma:emma xmlns:emma="http://www.w3.org/2003/04/emma" version="1.0">
            <emma:interpretation id="{88EF0A57-0C7A-4F37-AB6C-5264C43E0358}" emma:medium="tactile" emma:mode="ink">
              <msink:context xmlns:msink="http://schemas.microsoft.com/ink/2010/main" type="line" rotatedBoundingBox="14990,13023 23494,5849 26850,9827 18346,17001"/>
            </emma:interpretation>
          </emma:emma>
        </inkml:annotationXML>
        <inkml:traceGroup>
          <inkml:annotationXML>
            <emma:emma xmlns:emma="http://www.w3.org/2003/04/emma" version="1.0">
              <emma:interpretation id="{4D6D0B98-24EA-44D2-891A-BE16B9D37609}" emma:medium="tactile" emma:mode="ink">
                <msink:context xmlns:msink="http://schemas.microsoft.com/ink/2010/main" type="inkWord" rotatedBoundingBox="21326,8199 25610,7444 25914,9167 21629,9922"/>
              </emma:interpretation>
              <emma:one-of disjunction-type="recognition" id="oneOf1">
                <emma:interpretation id="interp5" emma:lang="it-IT" emma:confidence="0">
                  <emma:literal>zar</emma:literal>
                </emma:interpretation>
                <emma:interpretation id="interp6" emma:lang="it-IT" emma:confidence="0">
                  <emma:literal>zar.</emma:literal>
                </emma:interpretation>
                <emma:interpretation id="interp7" emma:lang="it-IT" emma:confidence="0">
                  <emma:literal>22oslern</emma:literal>
                </emma:interpretation>
                <emma:interpretation id="interp8" emma:lang="it-IT" emma:confidence="0">
                  <emma:literal>air</emma:literal>
                </emma:interpretation>
                <emma:interpretation id="interp9" emma:lang="it-IT" emma:confidence="0">
                  <emma:literal>Zar.</emma:literal>
                </emma:interpretation>
              </emma:one-of>
            </emma:emma>
          </inkml:annotationXML>
          <inkml:trace contextRef="#ctx0" brushRef="#br0" timeOffset="-6256.4355">11106 13253 0,'108'81'0,"108"0"0,27-27 15,0-81 1,-243 27 0</inkml:trace>
          <inkml:trace contextRef="#ctx0" brushRef="#br0" timeOffset="-6443.9235">11160 12469 0,'324'81'0,"-108"-26"16,-81-1-1,-27-54 1,-81 0-1,-27 0 1</inkml:trace>
          <inkml:trace contextRef="#ctx0" brushRef="#br0" timeOffset="4347.378">17645 8551 0,'0'27'0,"27"-54"0,27 81 0,0 27 16,27 1-16,27-1 0,27-27 15,-54-54 1,-54 0 0,0-54-1,-27-55 1,-54 1 0,-27 0-1,-27 54 1,0 27-1,-27 27 1,27 108 0,0-27-1,54 27 1,27-53 0,81 53 15,54-27-16,81 0 1,-27-108 0,-27-27-1,-27-27 1,-108-136 15,-108 55-15,-27 54-1,-27 81 1,27 108 0,54 0-1,27 0 1,27-27 0,135 55-1,54-28 1,0-54-1,-81-27 1,-54-54 0,-54-27-1,-54-28 1,-27 55 0,-27 27 15,54 54-31,54 27 15,108 55 1,108-55 0,-189-54-1</inkml:trace>
          <inkml:trace contextRef="#ctx0" brushRef="#br0" timeOffset="1295.8155">20563 6471 0,'81'216'0,"-81"-135"15,27-81 1,0 0-1,54-54 17,81-81-17,0 0 1,-81 54 0,-26 81-1,-1 27 1,-27 81-1,0 54 1,54-27 0,-27 0-1,54-162 1,-108 27 0</inkml:trace>
          <inkml:trace contextRef="#ctx0" brushRef="#br0" timeOffset="-5459.6115">13294 8551 0,'270'-135'0,"-107"81"16,26 54-1,0 54 1,-81 54 0,-108 0-1,-81 28 1,-135 53-1,-81 27 1,-1 0 0,55 0-1,162-54 1,81-81 0,108 0 15,81 0-16,54-26 1,1-28 0,-82-54-1,-54 27 1,-54 0 0,-54-27-1,-27-1 1,27 28-1</inkml:trace>
        </inkml:traceGroup>
      </inkml:traceGroup>
    </inkml:traceGroup>
    <inkml:traceGroup>
      <inkml:annotationXML>
        <emma:emma xmlns:emma="http://www.w3.org/2003/04/emma" version="1.0">
          <emma:interpretation id="{81B6DC8E-5C94-485F-9936-D562BB2D4263}" emma:medium="tactile" emma:mode="ink">
            <msink:context xmlns:msink="http://schemas.microsoft.com/ink/2010/main" type="paragraph" rotatedBoundingBox="22908,9455 32728,16673 30641,19512 20821,1229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1B7ECE2-FD5E-42C3-AFF4-DEEFBE2A0D8E}" emma:medium="tactile" emma:mode="ink">
              <msink:context xmlns:msink="http://schemas.microsoft.com/ink/2010/main" type="inkBullet" rotatedBoundingBox="22110,10539 22682,10959 22288,11496 21716,11076"/>
            </emma:interpretation>
            <emma:one-of disjunction-type="recognition" id="oneOf2">
              <emma:interpretation id="interp10" emma:lang="it-IT" emma:confidence="0">
                <emma:literal>•</emma:literal>
              </emma:interpretation>
            </emma:one-of>
          </emma:emma>
        </inkml:annotationXML>
        <inkml:trace contextRef="#ctx0" brushRef="#br0" timeOffset="-4583.691">13294 12659 0,'135'27'0,"-27"-27"0,28-81 0,-28-28 16,-27 1-1,-27 0 1,-54 81-1,-27 0 1,27 27 0,-54 81-1,27 81 1,54 55 0,27 53-1,-27 27 1,-27-81-1,-27-27 1,-54-54 0,-81-53-1,53-28 1,-26-81 15,27-27-15,81 54-1,54 0 1,108 54 0,82 27-1,107 54 1,-27 27 0,-135-108-1,-81-54 1,-81 0-1</inkml:trace>
      </inkml:traceGroup>
      <inkml:traceGroup>
        <inkml:annotationXML>
          <emma:emma xmlns:emma="http://www.w3.org/2003/04/emma" version="1.0">
            <emma:interpretation id="{5A381C2B-932F-4DC5-8FC8-6997EEB56798}" emma:medium="tactile" emma:mode="ink">
              <msink:context xmlns:msink="http://schemas.microsoft.com/ink/2010/main" type="line" rotatedBoundingBox="23541,9921 32728,16673 30641,19512 21454,12760">
                <msink:destinationLink direction="with" ref="{E9B97B0E-3DF7-4907-AA28-96A045B7CE76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0E7C03A-E5E0-4F64-826C-6B48388F6B65}" emma:medium="tactile" emma:mode="ink">
                <msink:context xmlns:msink="http://schemas.microsoft.com/ink/2010/main" type="inkWord" rotatedBoundingBox="27053,15708 32297,15257 32453,17072 27209,17523"/>
              </emma:interpretation>
              <emma:one-of disjunction-type="recognition" id="oneOf3">
                <emma:interpretation id="interp11" emma:lang="it-IT" emma:confidence="0">
                  <emma:literal>20=1"</emma:literal>
                </emma:interpretation>
                <emma:interpretation id="interp12" emma:lang="it-IT" emma:confidence="0">
                  <emma:literal>26=1"</emma:literal>
                </emma:interpretation>
                <emma:interpretation id="interp13" emma:lang="it-IT" emma:confidence="0">
                  <emma:literal>21=1"</emma:literal>
                </emma:interpretation>
                <emma:interpretation id="interp14" emma:lang="it-IT" emma:confidence="0">
                  <emma:literal>28=1"</emma:literal>
                </emma:interpretation>
                <emma:interpretation id="interp15" emma:lang="it-IT" emma:confidence="0">
                  <emma:literal>20=1".</emma:literal>
                </emma:interpretation>
              </emma:one-of>
            </emma:emma>
          </inkml:annotationXML>
          <inkml:trace contextRef="#ctx0" brushRef="#br0" timeOffset="12752.1135">22806 14334 0,'54'27'0,"54"-27"0,27 0 15,27 0-15,-54 27 16,-27 0-1,-54 0 1,-54 0 0,-27-27-1,-54-27 1,108 27 0</inkml:trace>
          <inkml:trace contextRef="#ctx0" brushRef="#br0" timeOffset="12981.591">22860 14685 0,'108'108'16,"27"-54"-16,27-54 0,-54-27 15,0 0 16,-54 27-15,0-54 0,0-27-1,-54 81 1</inkml:trace>
          <inkml:trace contextRef="#ctx0" brushRef="#br0" timeOffset="13182.75">24157 14010 0,'54'27'0,"-27"54"0,-54 162 16,-27 54-16,81 27 15,-27-324 1</inkml:trace>
          <inkml:trace contextRef="#ctx0" brushRef="#br0" timeOffset="-880.803">26183 13172 0,'108'-27'16,"-26"54"-16,26 0 0,27 27 0,27 27 16,-54 27-1,-54-54 1,-54 0 0,-54 27 15,-27 27-16,-27-27 1,0 28 0,27-1-1,108-27 1,-27-81 0</inkml:trace>
          <inkml:trace contextRef="#ctx0" brushRef="#br0" timeOffset="2483.2395">27318 14010 0,'0'81'16,"0"27"-16,-27 54 0,27-27 31,0-54-15,27-27-1,27-54 1,27 0-1,27-108 1,28-27 0,-28 54-1,-54 27 1,0 54 0,-27 27-1,0 27 1,27 108-1,0 27 1,-54-54 0,54-162-1,-54 27 1</inkml:trace>
          <inkml:trace contextRef="#ctx0" brushRef="#br0" timeOffset="5139.3195">19023 7930 0,'162'-54'0,"-54"27"16,54 54-16,0 54 16,-27 27-1,-81 0 17,-81-27-32,-54 0 31,-81 27-16,-54-27 1,81 0 0,54-27-1,54 0 1,81 28 0,108-1-1,54 0 1,27-27 15,-54-27-31,-53 0 16,-109-27-1,-108 0 1,-28-27 0,109 27-1</inkml:trace>
          <inkml:trace contextRef="#ctx0" brushRef="#br0" timeOffset="9034.578">21887 13442 0,'54'54'15,"54"27"-15,-27-54 0,27-54 0,-54 0 16,-27-54 0,-27-27-1,-54 0 17,-27 27-17,-27 27 1,0 81-1,54 0 1,0 54 0,54 0-1,27-27 1,54-27 0,-27-54-1,0 0 1,-54-27-1,0 27 1,-27 0 0,-27 54-1,0 81 17,27 27-17,135-108 1,-108-27-16</inkml:trace>
          <inkml:trace contextRef="#ctx0" brushRef="#br0" timeOffset="10538.388">22103 11118 0,'27'27'0,"-27"0"0,27 27 0,27-27 15,0 28-15,0-55 0,-27-28 16,-27 1 0,-54-81-1,-54 27 1,-27 0 0,0 54-1,27 54 1,27 0-1,27 54 1,81 27 0,54 1-1,54-55 17,0 0-32,-27-81 31,-54-27-16,-27-1 1,-54-53 0,-54 27-1,-27 27 1,-27 108 0,108 108-1,81 1 1,-54-163-1</inkml:trace>
          <inkml:trace contextRef="#ctx0" brushRef="#br0" timeOffset="9912.4515">21968 11226 0,'54'0'0,"27"-27"0,-108 81 16,0 1-16,0 26 0,27 54 0,-27 27 16,27-27-1,0 81 1,27 27 0,-27 27-1,54-80 1,-27-82-1,-27 0 1,0-81 0,0-54-1,-27-81 1,27-27 0,0-55 15,0 190-16</inkml:trace>
        </inkml:traceGroup>
      </inkml:traceGroup>
    </inkml:traceGroup>
    <inkml:traceGroup>
      <inkml:annotationXML>
        <emma:emma xmlns:emma="http://www.w3.org/2003/04/emma" version="1.0">
          <emma:interpretation id="{5652E6F5-4074-4682-A502-40E4C52B36E5}" emma:medium="tactile" emma:mode="ink">
            <msink:context xmlns:msink="http://schemas.microsoft.com/ink/2010/main" type="paragraph" rotatedBoundingBox="21117,16102 26761,16231 26739,17166 21096,1703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4CD45B5-2B13-4253-9055-44314C8D5EAA}" emma:medium="tactile" emma:mode="ink">
              <msink:context xmlns:msink="http://schemas.microsoft.com/ink/2010/main" type="line" rotatedBoundingBox="21117,16102 26761,16231 26739,17166 21096,17038"/>
            </emma:interpretation>
          </emma:emma>
        </inkml:annotationXML>
        <inkml:traceGroup>
          <inkml:annotationXML>
            <emma:emma xmlns:emma="http://www.w3.org/2003/04/emma" version="1.0">
              <emma:interpretation id="{1CA18AE7-5BB1-4973-A3C9-CC7F79CD88BE}" emma:medium="tactile" emma:mode="ink">
                <msink:context xmlns:msink="http://schemas.microsoft.com/ink/2010/main" type="inkWord" rotatedBoundingBox="21117,16102 23092,16147 23071,17083 21096,17038"/>
              </emma:interpretation>
              <emma:one-of disjunction-type="recognition" id="oneOf4">
                <emma:interpretation id="interp16" emma:lang="it-IT" emma:confidence="0">
                  <emma:literal>con</emma:literal>
                </emma:interpretation>
                <emma:interpretation id="interp17" emma:lang="it-IT" emma:confidence="0">
                  <emma:literal>Con</emma:literal>
                </emma:interpretation>
                <emma:interpretation id="interp18" emma:lang="it-IT" emma:confidence="0">
                  <emma:literal>neo</emma:literal>
                </emma:interpretation>
                <emma:interpretation id="interp19" emma:lang="it-IT" emma:confidence="0">
                  <emma:literal>nero</emma:literal>
                </emma:interpretation>
                <emma:interpretation id="interp20" emma:lang="it-IT" emma:confidence="0">
                  <emma:literal>no</emma:literal>
                </emma:interpretation>
              </emma:one-of>
            </emma:emma>
          </inkml:annotationXML>
          <inkml:trace contextRef="#ctx0" brushRef="#br0" timeOffset="7650.8775">17753 14199 0,'135'0'0,"-54"0"15,0-27-15,-27 27 0,0 0 16,-54 0-1,0 0 1,-54 0 0,0 27-1,-54 0 1,0 0 0,27 81-1,54-54 16,81 0-15,27 0 0,-27 0-1,27-54 1,27-27 0,-54-27-1,-54 54 1</inkml:trace>
          <inkml:trace contextRef="#ctx0" brushRef="#br0" timeOffset="7215.3585">16888 13848 0,'0'27'0,"-27"81"0,0 54 0,0 27 16,0-27 0,54-81-1,-27-27 1,27-27 0,0-27-1,27-81 1,0-81-1,27-27 1,0 108 0,-27 27-1,0 54 17,-27-27-32,0 54 15,0 0 1,0 81-1,-27 54 17,27-27-17,0 0 1,-27-54 0,28-81-1,26-27 1,0 0-1,0-54 1,0-27 15,-54 108-31</inkml:trace>
          <inkml:trace contextRef="#ctx0" brushRef="#br0" timeOffset="8153.775">18617 14604 0,'109'-27'0,"-109"-54"15,0 0-15,-55 27 0,-26 27 16,-27 54 0,-27 27-1,81 27 1,54 27-1,27 0 1,54-54 15,0 0-15,27-81 0,1-54-1,-55 0 1,-54-27-1,-54 0 1,-1 27 0,-26 27-1,0 27 1,108 81 0,-27-54 15</inkml:trace>
        </inkml:traceGroup>
        <inkml:traceGroup>
          <inkml:annotationXML>
            <emma:emma xmlns:emma="http://www.w3.org/2003/04/emma" version="1.0">
              <emma:interpretation id="{E87058FF-4C6F-4859-B32F-1C2340975E32}" emma:medium="tactile" emma:mode="ink">
                <msink:context xmlns:msink="http://schemas.microsoft.com/ink/2010/main" type="inkWord" rotatedBoundingBox="25967,16320 26758,16339 26741,17119 25949,17101"/>
              </emma:interpretation>
              <emma:one-of disjunction-type="recognition" id="oneOf5">
                <emma:interpretation id="interp21" emma:lang="it-IT" emma:confidence="0">
                  <emma:literal>n</emma:literal>
                </emma:interpretation>
                <emma:interpretation id="interp22" emma:lang="it-IT" emma:confidence="0">
                  <emma:literal>"</emma:literal>
                </emma:interpretation>
                <emma:interpretation id="interp23" emma:lang="it-IT" emma:confidence="0">
                  <emma:literal>r</emma:literal>
                </emma:interpretation>
                <emma:interpretation id="interp24" emma:lang="it-IT" emma:confidence="0">
                  <emma:literal>w</emma:literal>
                </emma:interpretation>
                <emma:interpretation id="interp25" emma:lang="it-IT" emma:confidence="0">
                  <emma:literal>is</emma:literal>
                </emma:interpretation>
              </emma:one-of>
            </emma:emma>
          </inkml:annotationXML>
          <inkml:trace contextRef="#ctx0" brushRef="#br0" timeOffset="12398.6205">21644 14064 0,'27'27'0,"0"54"0,-27 81 0,0 27 16,27-54-1,-27 0 1,27-81-1,-27-54 1,0 0 0,27-108-1,0-27 1,54-54 0,-27 27-1,0 81 1,0 54-1,-27 27 1,27 27 0,27 54-1,-27 108 1,0 0 0,-54-81 15,0-27-16,0-54 1,0-27 0,0-108-1,54-27 1,-27 54 0,0 27-1,-27 54 1</inkml:trace>
        </inkml:traceGroup>
      </inkml:traceGroup>
    </inkml:traceGroup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9:40.27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5D75283-5749-43C9-A8B3-767D6BAA20FB}" emma:medium="tactile" emma:mode="ink">
          <msink:context xmlns:msink="http://schemas.microsoft.com/ink/2010/main" type="writingRegion" rotatedBoundingBox="858,773 31122,2036 30463,17834 199,16571"/>
        </emma:interpretation>
      </emma:emma>
    </inkml:annotationXML>
    <inkml:traceGroup>
      <inkml:annotationXML>
        <emma:emma xmlns:emma="http://www.w3.org/2003/04/emma" version="1.0">
          <emma:interpretation id="{4FA5DDDC-1E9C-4473-9148-B32BDA40ED7D}" emma:medium="tactile" emma:mode="ink">
            <msink:context xmlns:msink="http://schemas.microsoft.com/ink/2010/main" type="paragraph" rotatedBoundingBox="2798,854 31122,2036 30968,5712 2644,45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3886863-0E50-48BB-8956-680E71DF76C1}" emma:medium="tactile" emma:mode="ink">
              <msink:context xmlns:msink="http://schemas.microsoft.com/ink/2010/main" type="inkBullet" rotatedBoundingBox="2784,1171 5867,1300 5765,3751 2682,3623"/>
            </emma:interpretation>
            <emma:one-of disjunction-type="recognition" id="oneOf0">
              <emma:interpretation id="interp0" emma:lang="it-IT" emma:confidence="0">
                <emma:literal>Wo</emma:literal>
              </emma:interpretation>
              <emma:interpretation id="interp1" emma:lang="it-IT" emma:confidence="0">
                <emma:literal>W.</emma:literal>
              </emma:interpretation>
              <emma:interpretation id="interp2" emma:lang="it-IT" emma:confidence="0">
                <emma:literal>Vo</emma:literal>
              </emma:interpretation>
              <emma:interpretation id="interp3" emma:lang="it-IT" emma:confidence="0">
                <emma:literal>tiro</emma:literal>
              </emma:interpretation>
              <emma:interpretation id="interp4" emma:lang="it-IT" emma:confidence="0">
                <emma:literal>evo</emma:literal>
              </emma:interpretation>
            </emma:one-of>
          </emma:emma>
        </inkml:annotationXML>
        <inkml:trace contextRef="#ctx0" brushRef="#br0">362 218 0,'-54'-54'0,"54"108"0,0 81 15,-54 162-15,0 136 16,-54 26 0,27-108-1,81-216 1,54-54 0,0-26-1,27-28 1,0-109-1,27-80 1,-27-81 0,0-27-1,-27 81 1,-54 27 0,0 81-1,0 81 1,0 0-1,54 135 17,0 135-17,27 27 1,54-108 0,-27-54-1,27-26 1,28-55-1,-1-81 1,27-109 0,-27-134-1,-54-54 1,-189 27 15,-54 27-31,-27 53 31,0 28-31,54 81 16,81 27 0,54 27-1,135-27 1,108 27 0,108 27-1,0 0 16,-53 27-15,-136 0 0,-108 0-1,-54 27 1,-81 81 0,-108-54-1,162-54 1</inkml:trace>
        <inkml:trace contextRef="#ctx0" brushRef="#br0" timeOffset="415.989">2280 2272 0,'189'108'0,"-26"-108"0,53-54 15,-54-54 1,-81-28 0,-81 28-1,-54 0 1,-81 27-1,-81 81 1,-28 108 0,28 54-1,135-26 1,81-1 0,135-27 15,108-81-16,1-135 1,-244 108 0</inkml:trace>
      </inkml:traceGroup>
      <inkml:traceGroup>
        <inkml:annotationXML>
          <emma:emma xmlns:emma="http://www.w3.org/2003/04/emma" version="1.0">
            <emma:interpretation id="{CEB32D1F-1373-4F01-835F-734B03C7FC04}" emma:medium="tactile" emma:mode="ink">
              <msink:context xmlns:msink="http://schemas.microsoft.com/ink/2010/main" type="line" rotatedBoundingBox="7183,1037 31122,2036 30968,5712 7029,4713"/>
            </emma:interpretation>
          </emma:emma>
        </inkml:annotationXML>
        <inkml:traceGroup>
          <inkml:annotationXML>
            <emma:emma xmlns:emma="http://www.w3.org/2003/04/emma" version="1.0">
              <emma:interpretation id="{E32693E3-658F-481D-A17B-856C76F93C91}" emma:medium="tactile" emma:mode="ink">
                <msink:context xmlns:msink="http://schemas.microsoft.com/ink/2010/main" type="inkWord" rotatedBoundingBox="7180,1108 18076,1563 17925,5168 7029,4713"/>
              </emma:interpretation>
              <emma:one-of disjunction-type="recognition" id="oneOf1">
                <emma:interpretation id="interp5" emma:lang="it-IT" emma:confidence="0">
                  <emma:literal>Intera;</emma:literal>
                </emma:interpretation>
                <emma:interpretation id="interp6" emma:lang="it-IT" emma:confidence="0">
                  <emma:literal>intera;</emma:literal>
                </emma:interpretation>
                <emma:interpretation id="interp7" emma:lang="it-IT" emma:confidence="0">
                  <emma:literal>tutor;</emma:literal>
                </emma:interpretation>
                <emma:interpretation id="interp8" emma:lang="it-IT" emma:confidence="0">
                  <emma:literal>Fora;</emma:literal>
                </emma:interpretation>
                <emma:interpretation id="interp9" emma:lang="it-IT" emma:confidence="0">
                  <emma:literal>tirar;</emma:literal>
                </emma:interpretation>
              </emma:one-of>
            </emma:emma>
          </inkml:annotationXML>
          <inkml:trace contextRef="#ctx0" brushRef="#br0" timeOffset="1551.6585">4523 488 0,'0'135'0,"27"109"0,-81 134 15,-27 0 1,81-81 0,54-162-1,0-53 1,54-55-1,0-54 1,54-244 0,-27-26 15,-108-81-15,1 243-1,-28 54 1,0 81-1,0 27 1,0 162 0,27 135-1,54 0 1,81-81 0,0-107-1,27-55 1,0-81-1,-27-81 17,0-109-17,-135-107 1,-81 0 0,-81-27-1,-27 81 1,27 53-1,81 55 1,81 54 0,54 0-1,135 27 1,136 27 15,-1 81-31,-81 27 16,-162 0-1,-108-54 1,0-27 0</inkml:trace>
          <inkml:trace contextRef="#ctx0" brushRef="#br0" timeOffset="2284.0335">4550 83 0,'54'-81'0,"135"27"0,190 0 0,296 81 15,-324-27 1,-188 0 0,-109 0-1,-54 54 1,-82-54-1,82 0 1</inkml:trace>
          <inkml:trace contextRef="#ctx0" brushRef="#br0" timeOffset="1931.517">6712 2434 0,'270'81'16,"-54"-81"-16,-54-81 16,-54-81 15,-135 27-31,-54 26 15,-54 28 17,-135 108-17,81 163 1,162-55 0,81 27 15,108-27-16,81-135 1,-108-135 0,-135 135-1</inkml:trace>
          <inkml:trace contextRef="#ctx0" brushRef="#br0" timeOffset="2871.8865">8198 1137 0,'135'-54'15,"135"54"-15,28 27 0,-82 0 16,-135-27-1,-81 0 1,-108 54 0,-81-54-1,-1 54 17,1 27-17,108 27 1,135 54-1,-54-135 1,108 0 0,108 0-1,55 27 1,-82-27 0,-81-108-1,-108 81 1</inkml:trace>
          <inkml:trace contextRef="#ctx0" brushRef="#br0" timeOffset="3535.9065">10765 1353 0,'297'-108'0,"-108"0"15,-27 0 1,-26-27 0,-28-1-1,-54 1 1,-27 54-1,-54 27 1,-27 27 0,0 54-1,-27 81 1,27 81 0,54 55-1,54 26 1,27 0 15,0-54-15,-54-27-1,-54-54 1,-81-26 0,-109-82-1,-26 0 1,27 0-1,81 27 1,108-27 0,162 0-1,162 27 1,55-27 0,-82 0-1,-162 0 1,-135-81-1,27 54 1</inkml:trace>
          <inkml:trace contextRef="#ctx0" brushRef="#br1" timeOffset="13134.9015">15169 1677 0,'0'0'15</inkml:trace>
          <inkml:trace contextRef="#ctx0" brushRef="#br1" timeOffset="13211.0685">15278 2866 0,'-271'216'16,"-53"0"-16,-135 109 31,-1-109-15,460-216 0</inkml:trace>
        </inkml:traceGroup>
        <inkml:traceGroup>
          <inkml:annotationXML>
            <emma:emma xmlns:emma="http://www.w3.org/2003/04/emma" version="1.0">
              <emma:interpretation id="{B9879BD9-3E35-4030-8297-CE30BAE292CD}" emma:medium="tactile" emma:mode="ink">
                <msink:context xmlns:msink="http://schemas.microsoft.com/ink/2010/main" type="inkWord" rotatedBoundingBox="20976,1613 31122,2036 31018,4529 20872,4106"/>
              </emma:interpretation>
              <emma:one-of disjunction-type="recognition" id="oneOf2">
                <emma:interpretation id="interp10" emma:lang="it-IT" emma:confidence="0">
                  <emma:literal>Iva</emma:literal>
                </emma:interpretation>
                <emma:interpretation id="interp11" emma:lang="it-IT" emma:confidence="0">
                  <emma:literal>Itala</emma:literal>
                </emma:interpretation>
                <emma:interpretation id="interp12" emma:lang="it-IT" emma:confidence="0">
                  <emma:literal>trae</emma:literal>
                </emma:interpretation>
                <emma:interpretation id="interp13" emma:lang="it-IT" emma:confidence="0">
                  <emma:literal>Itaca</emma:literal>
                </emma:interpretation>
                <emma:interpretation id="interp14" emma:lang="it-IT" emma:confidence="0">
                  <emma:literal>tras</emma:literal>
                </emma:interpretation>
              </emma:one-of>
            </emma:emma>
          </inkml:annotationXML>
          <inkml:trace contextRef="#ctx0" brushRef="#br1" timeOffset="12699.3825">18358 1245 0,'0'54'0,"27"81"16,-27 54-1,27 108-15,0 28 16,27-82-1,27-135 1,-27-81 0,0-27-1,81-108 17,0-81-17,28-82 1,-82 55-1,-27 81 1,-54 54 0,27 81-1,-27 27 1,0 135 0,0 54-1,81 28 1,54-55-1,27-54 1,0-81 0,0-54-1,0-54 1,-54-108 15,-54-81-31,-135 26 31,-54 1-31,0 54 32,27 54-17,54 27 1,108 27 0,135-54-1,109 27 1,53 54-1,-81 27 1,-162 27 0,-297-81-1,189 54 1</inkml:trace>
          <inkml:trace contextRef="#ctx0" brushRef="#br1" timeOffset="14083.083">18277 542 0,'81'-27'0,"162"0"16,108 27-16,1-27 15,53 0 1,-108 27 0,-54 0-1,-80 0 1,-55 27-1,-81-27 1,-54 27 0,-81-27 15,108 0-31</inkml:trace>
          <inkml:trace contextRef="#ctx0" brushRef="#br1" timeOffset="14592.816">20547 2785 0,'81'81'0,"81"0"0,81-108 0,-27-27 0,-135-27 16,-54 0-1,-54-54 1,-54 27 0,-108 27-1,0 81 1,27 27 0,0 108 15,135-27-16,54 0 1,81 0 0,135-81-1,54-189 1,-297 162 0</inkml:trace>
          <inkml:trace contextRef="#ctx0" brushRef="#br1" timeOffset="14966.8155">21979 1704 0,'54'0'0,"108"0"0,108 0 0,-54-27 16,-108 27-1,-81 0 1,-54 0 0,-135 81-1,-54-54 1,216-27 0</inkml:trace>
          <inkml:trace contextRef="#ctx0" brushRef="#br1" timeOffset="15114.267">22114 2326 0,'216'0'16,"81"27"-16,-81-27 0,-216 0 15</inkml:trace>
          <inkml:trace contextRef="#ctx0" brushRef="#br1" timeOffset="18298.6335">25573 1974 0,'81'54'0,"-27"-27"16,27-27-16,0-27 0,27 0 0,0-54 31,0-27-31,27-27 31,-54-54-15,0 54-1,-27 0 1,-27 54 0,-54 27-1,27 27 1,0 27 0,-54 54-1,27 81 1,0 27-1,0 54 1,27-27 0,27 27-1,0-26 1,-27-55 0,-54-54-1,0-27 1,-81-27-1,0-27 1,0 0 15,27 0-15,81 0 0,27 0-1,81 27 1,108 0-1,54 0 1,27 0 0,-53-27-1,-55 0 1,-54 0 0,-81 0-1,-27 0 1,-81 0-1,-54-27 1,135 27 0</inkml:trace>
          <inkml:trace contextRef="#ctx0" brushRef="#br1" timeOffset="18778.095">24438 3055 0,'81'0'16,"108"27"-16,81-27 0,54 27 16,55-27-1,-1 27 1,54-27 0,28 27 15,-28-27-16,-54 27 1,-107-27 0,-82 27-1,-108-27 1,-54 0 0,-54 0-1,-108-27 1,0 0-1,135 27 1</inkml:trace>
        </inkml:traceGroup>
      </inkml:traceGroup>
    </inkml:traceGroup>
    <inkml:traceGroup>
      <inkml:annotationXML>
        <emma:emma xmlns:emma="http://www.w3.org/2003/04/emma" version="1.0">
          <emma:interpretation id="{5A5AE1BC-5E74-48EC-9614-046272F8D1BF}" emma:medium="tactile" emma:mode="ink">
            <msink:context xmlns:msink="http://schemas.microsoft.com/ink/2010/main" type="paragraph" rotatedBoundingBox="2254,6780 18536,7798 18361,10607 2078,95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9FF757D-C51C-4AFD-AD20-FE2D99FDB540}" emma:medium="tactile" emma:mode="ink">
              <msink:context xmlns:msink="http://schemas.microsoft.com/ink/2010/main" type="line" rotatedBoundingBox="2254,6780 18536,7798 18361,10607 2078,9589"/>
            </emma:interpretation>
          </emma:emma>
        </inkml:annotationXML>
        <inkml:traceGroup>
          <inkml:annotationXML>
            <emma:emma xmlns:emma="http://www.w3.org/2003/04/emma" version="1.0">
              <emma:interpretation id="{57F77BE9-5791-409A-98F2-5F3926A658CE}" emma:medium="tactile" emma:mode="ink">
                <msink:context xmlns:msink="http://schemas.microsoft.com/ink/2010/main" type="inkWord" rotatedBoundingBox="2254,6780 7663,7119 7488,9927 2078,9589"/>
              </emma:interpretation>
              <emma:one-of disjunction-type="recognition" id="oneOf3">
                <emma:interpretation id="interp15" emma:lang="it-IT" emma:confidence="0">
                  <emma:literal>Watt,</emma:literal>
                </emma:interpretation>
                <emma:interpretation id="interp16" emma:lang="it-IT" emma:confidence="0">
                  <emma:literal>Notti</emma:literal>
                </emma:interpretation>
                <emma:interpretation id="interp17" emma:lang="it-IT" emma:confidence="0">
                  <emma:literal>Netti</emma:literal>
                </emma:interpretation>
                <emma:interpretation id="interp18" emma:lang="it-IT" emma:confidence="0">
                  <emma:literal>Watt</emma:literal>
                </emma:interpretation>
                <emma:interpretation id="interp19" emma:lang="it-IT" emma:confidence="0">
                  <emma:literal>Watt.</emma:literal>
                </emma:interpretation>
              </emma:one-of>
            </emma:emma>
          </inkml:annotationXML>
          <inkml:trace contextRef="#ctx0" brushRef="#br0" timeOffset="38353.014">-287 6109 0,'-27'54'0,"0"135"0,-27 135 15,-27 135 1,0-161-1,108-136 1,0-54 0,27-54-1,-27-54 1,54-54 0,0-135-1,27-27 1,-54-55-1,-27 163 17,-27 54-17,0 27 1,0 54 0,27 54-1,55 162 1,26 1-1,54-82 1,0-27 0,-27-81-1,0-27 1,-54-108 0,-27-54-1,-27-162 1,-81-1-1,-54 28 1,27 81 0,27 27-1,54 54 17,54 27-32,54 0 31,81 27-16,27 54 1,-26 0 0,-55 54-1,-108 27 1,-81-27 0,54-54-1</inkml:trace>
          <inkml:trace contextRef="#ctx0" brushRef="#br0" timeOffset="38765.097">1253 7946 0,'244'108'0,"-109"-135"0,0-54 15,-81-108 1,-27 27 0,-81 54-1,-27 0 16,-108 135-15,81 108 0,81 0-1,108 27 1,27-54 0,27-108-1,0-81 1,-135 81-1</inkml:trace>
          <inkml:trace contextRef="#ctx0" brushRef="#br0" timeOffset="39760.1505">2713 6622 0,'0'135'0,"-27"81"0,-27 109 16,27-1 0,108-135-1,0-81 1,27-81 0,0-54-1,27-135 1,0-54-1,-81-27 1,-27 80 0,-27 109-1,0 27 17,0 81-17,0 109 1,27 107-1,54-54 1,54-54 0,27-27 15,-53-81-31,26-54 16,-27-135-1,-54-135 1,-108-27-1,-54 26 1,-27 28 0,-28 54-1,82 54 1,81 81 0,81 0-1,109 0 1,80 27-1,0 54 1,-54 0 15,-108 0-15,-81 27 0,-54-27-1,-27 0 1,54-27-1</inkml:trace>
          <inkml:trace contextRef="#ctx0" brushRef="#br0" timeOffset="40072.6305">4658 7919 0,'27'135'0,"-27"27"0,-54 0 15,27 1 1,54-55-1,27-135 1,27-81 0,-27-109-1,-54 217 1</inkml:trace>
          <inkml:trace contextRef="#ctx0" brushRef="#br0" timeOffset="40356.792">2578 5811 0,'0'-54'0,"162"27"0,135 27 16,108 27-16,-26 27 15,-55-27 1,-135-27 0,-189 0-1</inkml:trace>
        </inkml:traceGroup>
        <inkml:traceGroup>
          <inkml:annotationXML>
            <emma:emma xmlns:emma="http://www.w3.org/2003/04/emma" version="1.0">
              <emma:interpretation id="{6FADA566-12D4-476F-A7F2-8FECA270C0A3}" emma:medium="tactile" emma:mode="ink">
                <msink:context xmlns:msink="http://schemas.microsoft.com/ink/2010/main" type="inkWord" rotatedBoundingBox="8072,7151 18536,7806 18369,10477 7905,9823"/>
              </emma:interpretation>
              <emma:one-of disjunction-type="recognition" id="oneOf4">
                <emma:interpretation id="interp20" emma:lang="it-IT" emma:confidence="0">
                  <emma:literal>territorio</emma:literal>
                </emma:interpretation>
                <emma:interpretation id="interp21" emma:lang="it-IT" emma:confidence="0">
                  <emma:literal>tutto</emma:literal>
                </emma:interpretation>
                <emma:interpretation id="interp22" emma:lang="it-IT" emma:confidence="0">
                  <emma:literal>attore</emma:literal>
                </emma:interpretation>
                <emma:interpretation id="interp23" emma:lang="it-IT" emma:confidence="0">
                  <emma:literal>Aviatore</emma:literal>
                </emma:interpretation>
                <emma:interpretation id="interp24" emma:lang="it-IT" emma:confidence="0">
                  <emma:literal>avvitatore</emma:literal>
                </emma:interpretation>
              </emma:one-of>
            </emma:emma>
          </inkml:annotationXML>
          <inkml:trace contextRef="#ctx0" brushRef="#br0" timeOffset="42780.465">7495 6595 0,'27'135'15,"-27"135"-15,-81 55 0,54-28 31,81-81-15,27-54 0,1-108-1,26-54 1,-27-108 0,27-81-1,-81 0 1,-27 81-1,0 81 1,0 27 0,0 108-1,27 135 1,27 0 0,81-27-1,27-108 1,-27-54-1,0-54 1,-54-162 0,-54-81-1,-54-54 17,-81 27-17,0 54 1,81 80-1,27 55 1,108 27 0,81 0-1,82 81 1,-28 27 0,-108 0-1,-81-27 1,-54-54-1,0 27 1</inkml:trace>
          <inkml:trace contextRef="#ctx0" brushRef="#br0" timeOffset="43425.9315">9117 7973 0,'27'0'0,"-27"81"16,-27 162-16,27-135 16,0 1-1,0-55 1,0-54 0,0 0-1,0 0 1,0-81-1,0-28 1,0 109 0</inkml:trace>
          <inkml:trace contextRef="#ctx0" brushRef="#br0" timeOffset="45068.4045">9819 6271 0,'379'-81'0,"134"108"16,135 81-1,-648-108-15</inkml:trace>
          <inkml:trace contextRef="#ctx0" brushRef="#br0" timeOffset="44443.4445">10198 7054 0,'-55'190'0,"-26"53"16,-27 54-1,54-81 1,108-54 0,0-81-1,27-27 1,55-54 15,-1-108-31,-27-54 16,0 0-1,-54 27 1,-54 108 0,0 0-1,0 54 1,0 135 0,0 81-1,108-27 1,27-26-1,27-109 17,-27-54-32,0-108 31,-54-109-15,-54-107-1,-54-27 1,-81 27-1,-27 53 1,81 82 0,27 81-1,54 54 1,54 0 0,135 27-1,1 54 1,-55 27-1,-54-27 1,-108-27 0,0-27-1</inkml:trace>
          <inkml:trace contextRef="#ctx0" brushRef="#br0" timeOffset="44899.47">11630 8838 0,'270'135'15,"0"-216"-15,-189-81 16,-54 0 0,-81 26-1,-54 28 1,-54 81 0,-54 81 15,108 54-16,81 1 1,81 53 0,81-54-1,0-135 1,-27-108 0,-108 135-1</inkml:trace>
          <inkml:trace contextRef="#ctx0" brushRef="#br0" timeOffset="46223.604">12738 7460 0,'405'0'0,"-216"27"16,-81 0-1,-54 0 1,-81-54 0,-135 54-1,-27 27 1,-27 81 0,54 0-1,135-108 1,81 0-1,81 54 1,54-54 0,0-27-1,0-108 1,-189 108 0</inkml:trace>
          <inkml:trace contextRef="#ctx0" brushRef="#br0" timeOffset="46725.525">14899 7946 0,'514'-81'0,"-352"-54"0,-135-81 16,-81 0-1,-108 26 1,-28 82 15,-53 54-15,-27 135 0,0 81-1,81 82 1,81 80-1,135 0 1,135-27 0,54-26-1,81-136 1,27-81 0,-53-135-1,-55-108 1,-108-109-1,-189-53 1,-135 27 0,-190 108-1,-26 108 1,432 108 0</inkml:trace>
          <inkml:trace contextRef="#ctx0" brushRef="#br0" timeOffset="41980.7115">5955 7054 0,'27'190'0,"-54"53"16,-27 27-1,54-135 1,27-108-1,0-81 1,-81-27 0,-54-54-1,-81 27 1,0 27 0,54 135-1,135-54 1,162 0 15,162 27-15,81 54-1,-80-108 17,-163-81-32,-162 108 15</inkml:trace>
        </inkml:traceGroup>
      </inkml:traceGroup>
    </inkml:traceGroup>
    <inkml:traceGroup>
      <inkml:annotationXML>
        <emma:emma xmlns:emma="http://www.w3.org/2003/04/emma" version="1.0">
          <emma:interpretation id="{E6F494C6-A1CA-4F67-97BF-3B4EE1EB74F3}" emma:medium="tactile" emma:mode="ink">
            <msink:context xmlns:msink="http://schemas.microsoft.com/ink/2010/main" type="paragraph" rotatedBoundingBox="401,11564 30365,11507 30375,16732 411,167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CF84B96-96EE-4F44-BD4F-8162F438E3DF}" emma:medium="tactile" emma:mode="ink">
              <msink:context xmlns:msink="http://schemas.microsoft.com/ink/2010/main" type="line" rotatedBoundingBox="401,11564 30365,11507 30371,14617 407,14674"/>
            </emma:interpretation>
          </emma:emma>
        </inkml:annotationXML>
        <inkml:traceGroup>
          <inkml:annotationXML>
            <emma:emma xmlns:emma="http://www.w3.org/2003/04/emma" version="1.0">
              <emma:interpretation id="{9AF963B0-BFDA-4647-9545-88593D0729D8}" emma:medium="tactile" emma:mode="ink">
                <msink:context xmlns:msink="http://schemas.microsoft.com/ink/2010/main" type="inkWord" rotatedBoundingBox="1885,11145 2900,14149 828,14849 -186,11845"/>
              </emma:interpretation>
              <emma:one-of disjunction-type="recognition" id="oneOf5">
                <emma:interpretation id="interp25" emma:lang="it-IT" emma:confidence="0">
                  <emma:literal>ti</emma:literal>
                </emma:interpretation>
                <emma:interpretation id="interp26" emma:lang="it-IT" emma:confidence="0">
                  <emma:literal>tiri</emma:literal>
                </emma:interpretation>
                <emma:interpretation id="interp27" emma:lang="it-IT" emma:confidence="0">
                  <emma:literal>te</emma:literal>
                </emma:interpretation>
                <emma:interpretation id="interp28" emma:lang="it-IT" emma:confidence="0">
                  <emma:literal>t.</emma:literal>
                </emma:interpretation>
                <emma:interpretation id="interp29" emma:lang="it-IT" emma:confidence="0">
                  <emma:literal>tir</emma:literal>
                </emma:interpretation>
              </emma:one-of>
            </emma:emma>
          </inkml:annotationXML>
          <inkml:trace contextRef="#ctx0" brushRef="#br2" timeOffset="89024.5755">-2286 10378 0,'81'0'0,"27"0"0,81 0 15,0 0-15,0 0 16,-27 27 0,1 0-1,-28-27 1,-135 0 15</inkml:trace>
          <inkml:trace contextRef="#ctx0" brushRef="#br2" timeOffset="88431.84">-2151 11243 0,'0'27'16,"0"108"-16,-54 108 0,0 54 15,27 0 1,81-80 0,0-28-1,0-108 16,27-54-15,27-81 0,0-162-1,-27-55 1,-54 28 0,0 81 15,-54 108-31,27 54 15,0 0 1,27 81 0,-27 189-1,27 1 1,81-82 0,0-54-1,27-81 1,-53-54-1,-28-162 1,-27-163 0,-81-26 15,-82 27-31,1 108 16,54 81 15,81 81-16,27 0 1,108 27 0,55 0-1,53 27 1,-108 27 0,-27-27-1,-54 27 1,-54 0-1,-27 0 1,-27-27 15,54 0-31</inkml:trace>
          <inkml:trace contextRef="#ctx0" brushRef="#br2" timeOffset="88668.153">-989 12513 0,'54'486'0,"-108"-270"15,27-135 1,27-108-1,54-162 1,-54 189 0</inkml:trace>
          <inkml:trace contextRef="#ctx0" brushRef="#br2" timeOffset="89755.974">-719 11918 0,'189'-27'0,"-27"27"15,-54 0-15,0 0 16,-81 0 0,-54 0-1,-81 27 1,-27-27 15,-108 108-15,189 54-1,54-108 17,27-27-17,108 1 1,27-1 0,-27-54-1,-54-55 1,-81 82-1</inkml:trace>
        </inkml:traceGroup>
        <inkml:traceGroup>
          <inkml:annotationXML>
            <emma:emma xmlns:emma="http://www.w3.org/2003/04/emma" version="1.0">
              <emma:interpretation id="{F1294A06-DCD3-467D-9D50-51C356E74D02}" emma:medium="tactile" emma:mode="ink">
                <msink:context xmlns:msink="http://schemas.microsoft.com/ink/2010/main" type="inkWord" rotatedBoundingBox="2971,12367 13309,12757 13237,14662 2899,14272"/>
              </emma:interpretation>
              <emma:one-of disjunction-type="recognition" id="oneOf6">
                <emma:interpretation id="interp30" emma:lang="it-IT" emma:confidence="0">
                  <emma:literal>2197o</emma:literal>
                </emma:interpretation>
                <emma:interpretation id="interp31" emma:lang="it-IT" emma:confidence="0">
                  <emma:literal>21971o</emma:literal>
                </emma:interpretation>
                <emma:interpretation id="interp32" emma:lang="it-IT" emma:confidence="0">
                  <emma:literal>sia</emma:literal>
                </emma:interpretation>
                <emma:interpretation id="interp33" emma:lang="it-IT" emma:confidence="0">
                  <emma:literal>da</emma:literal>
                </emma:interpretation>
                <emma:interpretation id="interp34" emma:lang="it-IT" emma:confidence="0">
                  <emma:literal>-1971o</emma:literal>
                </emma:interpretation>
              </emma:one-of>
            </emma:emma>
          </inkml:annotationXML>
          <inkml:trace contextRef="#ctx0" brushRef="#br2" timeOffset="86955.372">10576 12621 0,'0'-54'0,"-81"27"0,0 27 31,-541 54-31,406-54 15,0 27 1,54-27 0,27 27-1,54 0 1,54-27 0,27 27-1,81-54 1,-27 0-1,27-27 1,-54-27 0,-27 0-1,0 0 1,-54 27 0,-27 26-1,0 56 16,81-28-15,-54 54 0,-55 0-1,-53 0 1,0 0 0,54-27-1,27 0 1,54 0-1,54 27 1,27-27 0,54 27-1,81 54 1,0 0 0,-53-27-1,-28 0 1,-54-27-1,-54-54 1,-54 0 0,-54-81-1,108 81 1</inkml:trace>
          <inkml:trace contextRef="#ctx0" brushRef="#br1" timeOffset="103142.8125">6333 12188 0,'55'0'0,"-1"0"0,27 0 15,-27 0-15,27-54 0,0-27 0,0-81 16,0-27-1,-54 27 1,0 54 0,-27 54-1,0 27 1,0 27 0,-27 81 15,0 54-16,27 81-15,0 0 32,0 0-17,54-26 1,-54-55 0,0-54-1,-27-54 1,0-27-1,-54-27 1,0 0 0,27 27-1,27 0 1,27 0 15,27 27-31,81 27 16,0-27-1,0 0 1,-27-27 0,-27 0-1,-54 0 1,-27 0 15,-54 0-31,0-27 31,81 27-15</inkml:trace>
          <inkml:trace contextRef="#ctx0" brushRef="#br1" timeOffset="103526.577">5955 13134 0,'270'-27'0,"1"27"16,-1 27-1,0 0 1,0 0-1,-27 0 1,-26 0 0,-109 0-1,-54 0 1,-27-27 0,-54-27-1,-27 0 1,-27 0-1,81 27 1</inkml:trace>
          <inkml:trace contextRef="#ctx0" brushRef="#br2" timeOffset="90482.49">227 12513 0,'54'0'0,"27"-27"0,81 54 15,-27-54-15,27 54 16,-27-27 0,-27 27-1,-54-27 1,-54 0 0,0 0-1,0 0 1,0 0-1,0 0 1,27 0 0,-27 27-1,54-81 17,-54 54-17</inkml:trace>
          <inkml:trace contextRef="#ctx0" brushRef="#br2" timeOffset="93007.719">2118 12188 0,'27'27'0,"54"-54"16,0-54-16,-27-108 0,0 54 15,27 54 1,-81-27-16,0 54 31,0 27-15,0 27-1,0 0 1,0 54 0,27 81-1,-27 27 1,28 27-1,-28-27 1,27 82 15,-54-109-31,-1-54 16,-26 0 0,0-54-1,-27-27 1,27 0-1,0 0 17,54 0-32,0 0 15,81 27 1,54 0 15,55 0-15,-55 0-1,-27-81 1,-81 54 0,-27 0-1,-27 0 1,-27-27 0,27 81-1,54-216 1,-27 162-1</inkml:trace>
          <inkml:trace contextRef="#ctx0" brushRef="#br2" timeOffset="94231.2735">3388 12378 0,'54'27'15,"-27"-54"-15,27 0 0,-27 0 0,0-28 16,-27 28-16,-27 0 0,0 0 16,-27 27-1,27 27 1,27 27 0,0 1-1,54-1 1,0-27-1,0 0 1,0-54 0,-54 0-1,-27 0 1,0-27 0,-27 26-1,27 28 1,0 0 15,54 82-31,27-1 16,0-27-1,27-108 17,-81 54-17</inkml:trace>
        </inkml:traceGroup>
        <inkml:traceGroup>
          <inkml:annotationXML>
            <emma:emma xmlns:emma="http://www.w3.org/2003/04/emma" version="1.0">
              <emma:interpretation id="{A3C2A3E4-E335-4109-8D4A-56CD972C2BB1}" emma:medium="tactile" emma:mode="ink">
                <msink:context xmlns:msink="http://schemas.microsoft.com/ink/2010/main" type="inkWord" rotatedBoundingBox="14321,11537 18532,11529 18538,14588 14326,14596"/>
              </emma:interpretation>
              <emma:one-of disjunction-type="recognition" id="oneOf7">
                <emma:interpretation id="interp35" emma:lang="it-IT" emma:confidence="0">
                  <emma:literal>tra</emma:literal>
                </emma:interpretation>
                <emma:interpretation id="interp36" emma:lang="it-IT" emma:confidence="0">
                  <emma:literal>tua</emma:literal>
                </emma:interpretation>
                <emma:interpretation id="interp37" emma:lang="it-IT" emma:confidence="0">
                  <emma:literal>Età</emma:literal>
                </emma:interpretation>
                <emma:interpretation id="interp38" emma:lang="it-IT" emma:confidence="0">
                  <emma:literal>tira</emma:literal>
                </emma:interpretation>
                <emma:interpretation id="interp39" emma:lang="it-IT" emma:confidence="0">
                  <emma:literal>tiri.</emma:literal>
                </emma:interpretation>
              </emma:one-of>
            </emma:emma>
          </inkml:annotationXML>
          <inkml:trace contextRef="#ctx0" brushRef="#br1" timeOffset="56751.2505">11630 10270 0,'270'0'0,"27"0"15,27 27 1,1 27 0,-82-81-1,-243 27 1</inkml:trace>
          <inkml:trace contextRef="#ctx0" brushRef="#br1" timeOffset="55862.6355">11954 10945 0,'-108'244'0,"27"53"15,27 0 1,54 0 0,27-80-1,27-82 1,0-54 0,27-54-1,54-135 1,0-109-1,-27-53 1,-54 108 0,0 54-1,-27 81 17,-27 27-32,0 27 31,54 162-16,27 54 1,27-26 0,28-55-1,-1-54 1,0-81 0,-27-81-1,-54-108 1,-81-163-1,-54 1 1,-27 54 0,0 27-1,54 108 1,81 54 0,54 26-1,135 55 1,54 55-1,-27-1 1,-135 0 0,-54-27-1,-108 0 1,-27-54 15,81 27-31</inkml:trace>
          <inkml:trace contextRef="#ctx0" brushRef="#br1" timeOffset="56459.277">13683 12675 0,'243'27'16,"-161"-81"-16,-1-81 0,-27 27 31,-54 81-15,0 27-1,0 0 1,0 108 0,27 54-1,-27-27 1,27 0 0,-54-27-1,-54-27 1,-27-54-1,-1-27 1,55 0 0,54 0-1,27 27 1,136 27 0,26 0-1,0-27 1,-54 0-1,-81-54 1,-81-54 15,-81-54-15,108 135 0</inkml:trace>
          <inkml:trace contextRef="#ctx0" brushRef="#br1" timeOffset="57606.6645">14926 11648 0,'460'-54'0,"-325"54"31,-54-27-15,-54 27-1,-108 0 1,-27 0 0,108 0-1</inkml:trace>
          <inkml:trace contextRef="#ctx0" brushRef="#br1" timeOffset="57747.2805">14980 11972 0,'460'189'0,"-190"-108"16,-135-162-1,-135 81 1</inkml:trace>
        </inkml:traceGroup>
        <inkml:traceGroup>
          <inkml:annotationXML>
            <emma:emma xmlns:emma="http://www.w3.org/2003/04/emma" version="1.0">
              <emma:interpretation id="{CF592041-B40D-41AF-921A-87DD56FB2857}" emma:medium="tactile" emma:mode="ink">
                <msink:context xmlns:msink="http://schemas.microsoft.com/ink/2010/main" type="inkWord" rotatedBoundingBox="20101,12219 24558,12211 24562,13942 20104,13951"/>
              </emma:interpretation>
              <emma:one-of disjunction-type="recognition" id="oneOf8">
                <emma:interpretation id="interp40" emma:lang="it-IT" emma:confidence="0">
                  <emma:literal>-w.</emma:literal>
                </emma:interpretation>
                <emma:interpretation id="interp41" emma:lang="it-IT" emma:confidence="0">
                  <emma:literal>-w,</emma:literal>
                </emma:interpretation>
                <emma:interpretation id="interp42" emma:lang="it-IT" emma:confidence="0">
                  <emma:literal>-W,</emma:literal>
                </emma:interpretation>
                <emma:interpretation id="interp43" emma:lang="it-IT" emma:confidence="0">
                  <emma:literal>-io,</emma:literal>
                </emma:interpretation>
                <emma:interpretation id="interp44" emma:lang="it-IT" emma:confidence="0">
                  <emma:literal>-no,</emma:literal>
                </emma:interpretation>
              </emma:one-of>
            </emma:emma>
          </inkml:annotationXML>
          <inkml:trace contextRef="#ctx0" brushRef="#br0" timeOffset="61814.403">17412 11810 0,'108'27'0,"0"-27"0,55-27 15,53 27-15,-54-27 16,0 27 0,-81 0-1,-54 0 1,-27 0 0,0 0-1,-27 54 1,0-54-1,27-54 1,54-27 0,-54 81-1</inkml:trace>
          <inkml:trace contextRef="#ctx0" brushRef="#br0" timeOffset="62678.6055">19412 10972 0,'27'27'0,"-54"109"0,27 53 16,-27 81 0,27-27-1,27-81 1,54-54 0,-27-54-1,27-54 1,54-54-1,-27-135 1,0 0 0,-54 81-1,-27 54 1,-27 54 0,0 0 15,0 54-31,27 108 31,27 27-15,54 0-1,55-81 1,-1-26 0,0-82-1,0-109 1,-54-53-1,-81-108 1,-81 54 0,-81 0-1,0 54 1,27 54 0,54 54-1,81 27 1,54-28-1,162 28 1,0 81 0,0-26-1,-81-28 1,-80 27 15,-82-27-15,0 27-1,-55-27 1,55 0 0,0 0-1</inkml:trace>
          <inkml:trace contextRef="#ctx0" brushRef="#br0" timeOffset="62946.1665">21736 11999 0,'54'27'0,"-27"54"0,-27 54 0,-27 1 15,27 26 1,27-27 0,27-162-1,-54 27 1</inkml:trace>
        </inkml:traceGroup>
        <inkml:traceGroup>
          <inkml:annotationXML>
            <emma:emma xmlns:emma="http://www.w3.org/2003/04/emma" version="1.0">
              <emma:interpretation id="{99BC8779-2A7B-4FBB-B974-3E5845DA9869}" emma:medium="tactile" emma:mode="ink">
                <msink:context xmlns:msink="http://schemas.microsoft.com/ink/2010/main" type="inkWord" rotatedBoundingBox="29317,13862 30369,13859 30371,14617 29318,14619"/>
              </emma:interpretation>
              <emma:one-of disjunction-type="recognition" id="oneOf9">
                <emma:interpretation id="interp45" emma:lang="it-IT" emma:confidence="0">
                  <emma:literal>=</emma:literal>
                </emma:interpretation>
                <emma:interpretation id="interp46" emma:lang="it-IT" emma:confidence="0">
                  <emma:literal>r</emma:literal>
                </emma:interpretation>
                <emma:interpretation id="interp47" emma:lang="it-IT" emma:confidence="0">
                  <emma:literal>z</emma:literal>
                </emma:interpretation>
                <emma:interpretation id="interp48" emma:lang="it-IT" emma:confidence="0">
                  <emma:literal>:</emma:literal>
                </emma:interpretation>
                <emma:interpretation id="interp49" emma:lang="it-IT" emma:confidence="0">
                  <emma:literal>&lt;</emma:literal>
                </emma:interpretation>
              </emma:one-of>
            </emma:emma>
          </inkml:annotationXML>
          <inkml:trace contextRef="#ctx0" brushRef="#br1" timeOffset="72624.258">26626 12594 0,'82'27'16,"377"-54"-16,-324 27 16,0 0-1,-27 27 1,-81 27 0,-27 0-1,0-54 1</inkml:trace>
          <inkml:trace contextRef="#ctx0" brushRef="#br1" timeOffset="72809.793">26951 13161 0,'243'108'0,"27"-27"16,-54-108-16,-216 27 15</inkml:trace>
        </inkml:traceGroup>
      </inkml:traceGroup>
      <inkml:traceGroup>
        <inkml:annotationXML>
          <emma:emma xmlns:emma="http://www.w3.org/2003/04/emma" version="1.0">
            <emma:interpretation id="{777561D2-4FC7-4E9B-8101-02D469DFA98C}" emma:medium="tactile" emma:mode="ink">
              <msink:context xmlns:msink="http://schemas.microsoft.com/ink/2010/main" type="line" rotatedBoundingBox="3305,14557 10500,14860 10410,16999 3215,16697"/>
            </emma:interpretation>
          </emma:emma>
        </inkml:annotationXML>
        <inkml:traceGroup>
          <inkml:annotationXML>
            <emma:emma xmlns:emma="http://www.w3.org/2003/04/emma" version="1.0">
              <emma:interpretation id="{CECE7FC7-F6FD-4D3D-B28C-1A912FA2C5BB}" emma:medium="tactile" emma:mode="ink">
                <msink:context xmlns:msink="http://schemas.microsoft.com/ink/2010/main" type="inkWord" rotatedBoundingBox="3305,14557 10500,14860 10410,16999 3215,16697"/>
              </emma:interpretation>
              <emma:one-of disjunction-type="recognition" id="oneOf10">
                <emma:interpretation id="interp50" emma:lang="it-IT" emma:confidence="0">
                  <emma:literal>Tr</emma:literal>
                </emma:interpretation>
                <emma:interpretation id="interp51" emma:lang="it-IT" emma:confidence="0">
                  <emma:literal>Ta</emma:literal>
                </emma:interpretation>
                <emma:interpretation id="interp52" emma:lang="it-IT" emma:confidence="0">
                  <emma:literal>Tr.</emma:literal>
                </emma:interpretation>
                <emma:interpretation id="interp53" emma:lang="it-IT" emma:confidence="0">
                  <emma:literal>-22</emma:literal>
                </emma:interpretation>
                <emma:interpretation id="interp54" emma:lang="it-IT" emma:confidence="0">
                  <emma:literal>Ta.</emma:literal>
                </emma:interpretation>
              </emma:one-of>
            </emma:emma>
          </inkml:annotationXML>
          <inkml:trace contextRef="#ctx0" brushRef="#br2" timeOffset="110833.7265">4523 13485 0,'-108'0'0,"0"0"16,-54 0-16,-54-27 0,-55 0 16,-53 0-1,-54 54 1,-27-54-1,-28 0 1,1 27 0,54 0 15,80 27-15,55 27-1,162-54 1,0 54-1,81-54 1,27 27 0,81-27-1,-54-27 1,-54 27 0</inkml:trace>
          <inkml:trace contextRef="#ctx0" brushRef="#br2" timeOffset="111529.971">1956 14080 0,'108'27'16,"54"-27"-16,0 0 0,-27 54 15,-53-27 1,-55 27-1,-54 54 1,-82 27 0,-53 54-1,27 28 1,54-55 0,81 0-1,27-54 1,54 0-1,54-54 1,0-27 0,1-27-1,-55 0 1,-27 0 0,0-27-1,27-81 1,-81 27 15,0 81-31</inkml:trace>
          <inkml:trace contextRef="#ctx0" brushRef="#br1" timeOffset="104162.2785">6712 13891 0,'54'-81'0,"-27"27"16,27 27-16,54 0 0,54 81 15,0 0 1,-54 0-1,-81 0 1,-108 27 0,-108 27-1,-54 54 1,54 0 15,108-27-31,81 27 16,81 1 15,81-28-15,0-27-1,27-81 1,-27-54 0,-54-27-1,28-54 1,-28-55-1,-81-26 1,-27 189 0</inkml:trace>
        </inkml:traceGroup>
      </inkml:traceGroup>
    </inkml:traceGroup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0:45.2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FB7936D-E74C-4835-BF84-655ED3D105EC}" emma:medium="tactile" emma:mode="ink">
          <msink:context xmlns:msink="http://schemas.microsoft.com/ink/2010/main" type="inkDrawing" rotatedBoundingBox="21185,14524 29319,14649 29316,14807 21183,14683" semanticType="underline" shapeName="Other">
            <msink:sourceLink direction="with" ref="{B9084DCF-80B7-4E2E-8F0B-32149BA84738}"/>
            <msink:sourceLink direction="with" ref="{BB9ACD7B-8103-4240-8B59-FA8577F620EA}"/>
            <msink:sourceLink direction="with" ref="{B04E86A8-B6DA-45F4-8E15-CFEE42658775}"/>
          </msink:context>
        </emma:interpretation>
      </emma:emma>
    </inkml:annotationXML>
    <inkml:trace contextRef="#ctx0" brushRef="#br0">0 0 0,'135'27'0,"-54"0"0,27-27 0,27-27 16,1 27-1,53 0 1,54-27 0,54 27-1,27 0 1,55 27 0,53-27-1,0 27 1,55-27-1,-1 27 1,-27 0 15,-26-54-31,53 27 16,-26 27 0,-1-54-1,-54 54 1,-26-27 15,-55 27-15,-54-27-1,-54 27 1,-27-27 0,-54 27-1,-81-54 1,-54 27-1,-108-54 1,-81-27 0,189 81-1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06.99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0,'52'-26'0,"0"52"16,53 53-16,52 52 0,27 26 15,77 26-15,27 53 16,26 26 0,26 1-1,27-1 1,-27 26-1,-53-53 1,-51-51 15,-53-27-15,-52-79 0,-105-52-1,-26-26 1,-78-26 15,-1-78-31,27-1 16,52 105-1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0:50.3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1B05DA9-A088-4681-8EB4-656E18183FD1}" emma:medium="tactile" emma:mode="ink">
          <msink:context xmlns:msink="http://schemas.microsoft.com/ink/2010/main" type="writingRegion" rotatedBoundingBox="23800,16734 27437,4756 30860,5796 27224,17774"/>
        </emma:interpretation>
      </emma:emma>
    </inkml:annotationXML>
    <inkml:traceGroup>
      <inkml:annotationXML>
        <emma:emma xmlns:emma="http://www.w3.org/2003/04/emma" version="1.0">
          <emma:interpretation id="{86831787-9912-4C95-ABB9-42A43EF2696A}" emma:medium="tactile" emma:mode="ink">
            <msink:context xmlns:msink="http://schemas.microsoft.com/ink/2010/main" type="paragraph" rotatedBoundingBox="23800,16734 27437,4756 30860,5796 27224,177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0469F9D-291F-455F-BCE0-3F2D4040F769}" emma:medium="tactile" emma:mode="ink">
              <msink:context xmlns:msink="http://schemas.microsoft.com/ink/2010/main" type="line" rotatedBoundingBox="23800,16734 27437,4756 30860,5796 27224,17774"/>
            </emma:interpretation>
          </emma:emma>
        </inkml:annotationXML>
        <inkml:traceGroup>
          <inkml:annotationXML>
            <emma:emma xmlns:emma="http://www.w3.org/2003/04/emma" version="1.0">
              <emma:interpretation id="{55083692-9CA1-4B68-8C69-B0D6C3337DF5}" emma:medium="tactile" emma:mode="ink">
                <msink:context xmlns:msink="http://schemas.microsoft.com/ink/2010/main" type="inkWord" rotatedBoundingBox="24843,13299 25656,10620 29080,11659 28267,14338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;</emma:literal>
                </emma:interpretation>
                <emma:interpretation id="interp2" emma:lang="it-IT" emma:confidence="0">
                  <emma:literal>%</emma:literal>
                </emma:interpretation>
                <emma:interpretation id="interp3" emma:lang="it-IT" emma:confidence="0">
                  <emma:literal>£</emma:literal>
                </emma:interpretation>
                <emma:interpretation id="interp4" emma:lang="it-IT" emma:confidence="0">
                  <emma:literal>(</emma:literal>
                </emma:interpretation>
              </emma:one-of>
            </emma:emma>
          </inkml:annotationXML>
          <inkml:trace contextRef="#ctx0" brushRef="#br0">23276 10864 0,'27'81'0,"27"28"0,-81 107 16,0 54 0,-27-27-1,54 0 1,27-54 0,27-53-1,0-82 1,27-54-1,27-108 1,54-136 0,-54 1-1,0 54 1,-54 81 0,-54 81 15,27 27-16,-27 0 1,0 189 0,27 81-1,82-27 1,-1-107 0,27-1 15,0-108-31,-27-54 15,-27-135 1,-54-136 0,-27 55-1,-108-27 1,0 54 0,54 81-1,27 54 1,81 54-1,81-28 17,108 28-17,54 54 1,-53 0 0,-82 1-1,-54 26 1,-54-27-1,-54 0 1,-27-27 0,27 0-1</inkml:trace>
          <inkml:trace contextRef="#ctx0" brushRef="#br0" timeOffset="401.3415">25356 12567 0,'244'54'0,"-163"-108"15,0-54-15,-81-82 16,-54 82 15,-135-27-15,-55 135 0,109 54-1,81 54 1,108 28-1,81 26 1,28-135 0,-28-81-1,-135 54 17</inkml:trace>
          <inkml:trace contextRef="#ctx0" brushRef="#br0" timeOffset="664.02">22843 9757 0,'595'-28'0,"26"83"0,-26 26 31,-595-81-15</inkml:trace>
          <inkml:trace contextRef="#ctx0" brushRef="#br0" timeOffset="-50543.64">25600 4217 0,'54'-54'0,"-27"0"0,0 0 15,27-27-15,27 27 16,0 27 0,27 27-1,27 27 1,0 27-1,-27 54 1,-108 27 0,-108 27-1,-81 27 1,-27-53 15,27 26-15,54-27-1,54 27 1,54 0 0,135 0-1,54-27 1,27-27 0,27-27-1,-54-27 1,-27-54-1,-27-27 1,0-54 0,55-54-1,-28-54 1,-27 27 15,-27 0-15,-81 162-1</inkml:trace>
          <inkml:trace contextRef="#ctx0" brushRef="#br1" timeOffset="-4136.454">21465 14458 0,'54'27'0,"-27"54"0,-27 81 0,-27 1 15,54 26 1,0 0 0,55-54-1,-28-54 1,54-27-1,0-108 1,0-81 0,-27-54-1,0 27 1,-54 81 0,-27 27-1,27 54 1,-27 0-1,0 108 1,54 108 0,0 54-1,27-54 1,27-54 0,27-54 15,-27-108-16,1-81 1,-28-135 0,-27-81-1,-81 27 1,-27 27 0,0 53-1,81 55 1,0 54-1,108 0 1,54 54 0,27 0-1,-27 27 1,-27 0 0,-81 27-1,-54 27 1,-27 0 15,-27 0-31,27-54 16</inkml:trace>
          <inkml:trace contextRef="#ctx0" brushRef="#br1" timeOffset="-3728.277">23600 15944 0,'108'108'0,"-27"-81"16,54-54-16,-27-54 15,-27-54 1,-53-27 15,-110 54-15,-53 27-1,-54 0 1,27 108 0,81 27-1,81 54 1,81 54-1,81 0 1,27-162 0,0-162-1,-189 162 1</inkml:trace>
        </inkml:traceGroup>
      </inkml:traceGroup>
    </inkml:traceGroup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1:45.9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98C6E71-A129-4015-A4EB-08EC4360BE01}" emma:medium="tactile" emma:mode="ink">
          <msink:context xmlns:msink="http://schemas.microsoft.com/ink/2010/main" type="writingRegion" rotatedBoundingBox="1868,741 30509,2141 29798,16692 1157,15292"/>
        </emma:interpretation>
      </emma:emma>
    </inkml:annotationXML>
    <inkml:traceGroup>
      <inkml:annotationXML>
        <emma:emma xmlns:emma="http://www.w3.org/2003/04/emma" version="1.0">
          <emma:interpretation id="{BCD91543-E697-472C-9DC3-BE0A50318B6B}" emma:medium="tactile" emma:mode="ink">
            <msink:context xmlns:msink="http://schemas.microsoft.com/ink/2010/main" type="paragraph" rotatedBoundingBox="2408,767 30509,2141 30292,6595 2191,52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741609B-CC78-42E4-8C74-E3AA2C64D7BA}" emma:medium="tactile" emma:mode="ink">
              <msink:context xmlns:msink="http://schemas.microsoft.com/ink/2010/main" type="line" rotatedBoundingBox="2408,767 30509,2141 30292,6595 2191,5221"/>
            </emma:interpretation>
          </emma:emma>
        </inkml:annotationXML>
        <inkml:traceGroup>
          <inkml:annotationXML>
            <emma:emma xmlns:emma="http://www.w3.org/2003/04/emma" version="1.0">
              <emma:interpretation id="{F35C2CFB-066B-4CA9-B471-3DD4CA3560E6}" emma:medium="tactile" emma:mode="ink">
                <msink:context xmlns:msink="http://schemas.microsoft.com/ink/2010/main" type="inkWord" rotatedBoundingBox="2408,767 13586,1313 13368,5768 2191,5221"/>
              </emma:interpretation>
              <emma:one-of disjunction-type="recognition" id="oneOf0">
                <emma:interpretation id="interp0" emma:lang="it-IT" emma:confidence="0">
                  <emma:literal>dirà</emma:literal>
                </emma:interpretation>
                <emma:interpretation id="interp1" emma:lang="it-IT" emma:confidence="0">
                  <emma:literal>totali</emma:literal>
                </emma:interpretation>
                <emma:interpretation id="interp2" emma:lang="it-IT" emma:confidence="0">
                  <emma:literal>nota*</emma:literal>
                </emma:interpretation>
                <emma:interpretation id="interp3" emma:lang="it-IT" emma:confidence="0">
                  <emma:literal>notai</emma:literal>
                </emma:interpretation>
                <emma:interpretation id="interp4" emma:lang="it-IT" emma:confidence="0">
                  <emma:literal>tira</emma:literal>
                </emma:interpretation>
              </emma:one-of>
            </emma:emma>
          </inkml:annotationXML>
          <inkml:trace contextRef="#ctx0" brushRef="#br0">6485 1027 0,'81'0'0,"109"-27"16,26 54-16,-27-27 15,-54 0 1,-54 27 0,-81-27-1,0 0 1,-27-27-1,-27-81 1,54 108 0</inkml:trace>
          <inkml:trace contextRef="#ctx0" brushRef="#br0" timeOffset="1135.6695">8161 1487 0,'189'-27'0,"81"27"0,54-27 16,55 27-1,53 0 1,0 0 0,82 27-1,-244 0 1,-135-27 15,-108-27-31,-81 0 31,-81-1-31,-54 1 16,189 27 0</inkml:trace>
          <inkml:trace contextRef="#ctx0" brushRef="#br0" timeOffset="1683.486">9377 2054 0,'0'81'0,"-217"108"0,1-27 16,0 27 0,54-80-1,81-28 1,81-54-1,54 27 1,162-27 0,81-27-1,1 27 17,-28 0-32,-108 0 15,-81 0 1,-81-27-1,-81-54 17,-54-54-17,0-27 1,0-82 0,135 217-1</inkml:trace>
          <inkml:trace contextRef="#ctx0" brushRef="#br0" timeOffset="780.2235">8809 244 0,'81'0'0,"54"-54"0,0-28 0,1-53 15,-28 0 1,0-27 0,-54 0-1,-54 27 1,-27 54-1,-27 54 1,-27 54 0,54 81-1,0 54 1,27 81 0,27 27-1,27-26 1,-27-55-1,0 0 17,-108-54-17,0-54 1,-28-54 0,28-27-1,54 0 1,54 0-1,54 27 1,109-27 0,53 0-1,-54 0 1,-54 0 15,-81 27-15,-81-27-1,-81-27 1,-54 0 0,162 27 15</inkml:trace>
          <inkml:trace contextRef="#ctx0" brushRef="#br0" timeOffset="1859.256">9323 2135 0,'162'189'0,"-81"108"16,-27 109-1,-54 80 1,27-270-1,-27-216 1</inkml:trace>
          <inkml:trace contextRef="#ctx0" brushRef="#br1" timeOffset="-4108.1355">0 0 0,'0'0'0</inkml:trace>
          <inkml:trace contextRef="#ctx0" brushRef="#br0" timeOffset="-2521.323">162-378 0,'0'-27'0,"27"108"16,-27 27-16,-27 54 0,0 82 31,0 26-15,27 27-1,54-54 1,0-108 0,27-81-1,1-81 1,-1-81-1,0-108 1,0-54 0,-27 27-1,-27 81 1,0 107 0,-27 55-1,27 82 1,27 134-1,27 108 1,0-54 0,54-108-1,27-54 1,0-108 0,0-54 15,-26-135-16,-55-108 1,-108 0 0,-54 27-1,-55 53 1,55 55 0,54 81-1,81 0 1,109 0-1,107 0 1,54 27 0,0 54-1,-135 0 1,-108 54 0,-135 0-1,-81-27 1,135-27-1</inkml:trace>
          <inkml:trace contextRef="#ctx0" brushRef="#br0" timeOffset="-1851.444">2216 1460 0,'54'-27'0,"54"-28"15,-27-53-15,-27-27 0,0 54 16,-54 54 0,0 27-1,0 27 1,0 135 0,-27 27-1,27-26 1,0-28-1,0-54 17,-27 0-17,-81-54 1,0 0 0,27 0-1,54 0 1,27-27-1,108-27 1,81 27 0,0 0-1,0-27 1,-80 54 0,-82-27-1,-27 0 1,-27-27-1,-54 0 1,26-81 0,55 108-1</inkml:trace>
          <inkml:trace contextRef="#ctx0" brushRef="#br0" timeOffset="-1167.894">189-918 0,'-27'-27'0,"108"0"0,136 0 0,134-27 15,54 27-15,-27 0 16,-107 27 0,-82 0-1,-108 27 1,0 27 0,-54-27-1,-27-27 1</inkml:trace>
          <inkml:trace contextRef="#ctx0" brushRef="#br0" timeOffset="-616.1715">4134 325 0,'163'-27'0,"80"27"0,0 0 16,-81 27-1,-54-27 1,-81 27 0,-81 27-1,-135-27 1,-54 27-1,54 54 1,81 0 0,162 54-1,-54-162 1,108 27 0,108 0-1,54-27 16,-81 0-31,-135-81 16,-54 81 0</inkml:trace>
        </inkml:traceGroup>
        <inkml:traceGroup>
          <inkml:annotationXML>
            <emma:emma xmlns:emma="http://www.w3.org/2003/04/emma" version="1.0">
              <emma:interpretation id="{27545A63-847B-406E-B760-917B0129B185}" emma:medium="tactile" emma:mode="ink">
                <msink:context xmlns:msink="http://schemas.microsoft.com/ink/2010/main" type="inkWord" rotatedBoundingBox="22392,1951 30499,2348 30314,6142 22207,5746"/>
              </emma:interpretation>
              <emma:one-of disjunction-type="recognition" id="oneOf1">
                <emma:interpretation id="interp5" emma:lang="it-IT" emma:confidence="0">
                  <emma:literal>We=12</emma:literal>
                </emma:interpretation>
                <emma:interpretation id="interp6" emma:lang="it-IT" emma:confidence="0">
                  <emma:literal>We-12</emma:literal>
                </emma:interpretation>
                <emma:interpretation id="interp7" emma:lang="it-IT" emma:confidence="0">
                  <emma:literal>We--1Z</emma:literal>
                </emma:interpretation>
                <emma:interpretation id="interp8" emma:lang="it-IT" emma:confidence="0">
                  <emma:literal>svezza</emma:literal>
                </emma:interpretation>
                <emma:interpretation id="interp9" emma:lang="it-IT" emma:confidence="0">
                  <emma:literal>Wer-12</emma:literal>
                </emma:interpretation>
              </emma:one-of>
            </emma:emma>
          </inkml:annotationXML>
          <inkml:trace contextRef="#ctx0" brushRef="#br0" timeOffset="5610.969">20023 379 0,'27'108'0,"0"27"15,-54 108-15,-27 27 16,54 0 0,54-107-1,0-55 1,27-54-1,27-54 1,27-108 15,27-109-31,-26-26 32,-55 108-17,-81 54 1,0 54-1,0 54 1,27 81 0,27 108-1,54 1 1,27-82 0,27-54-1,-27-54 1,27-81-1,0-108 1,-81-55 0,-108-53-1,-81 81 1,0 27 0,0 54-1,81 81 1,54-27-1,108 0 1,108 0 15,109 27-15,-55 27 0,-108 27-1,-108 27 1,-135 27-1,54-81 1</inkml:trace>
          <inkml:trace contextRef="#ctx0" brushRef="#br0" timeOffset="5983.0155">22347 1946 0,'162'27'0,"54"-81"16,-54-54-16,-108-27 16,-81 27-1,-54 27 1,-81 54-1,-54 54 1,27 108 0,108-27-1,108 27 17,108 0-17,108-81 1,0-135-1,-243 81 1</inkml:trace>
          <inkml:trace contextRef="#ctx0" brushRef="#br0" timeOffset="6371.6625">23698 1081 0,'108'-27'0,"81"27"16,0 0-16,-81 27 15,-108-54 1,-81 0 15,81 27-15</inkml:trace>
          <inkml:trace contextRef="#ctx0" brushRef="#br0" timeOffset="6515.208">23806 1460 0,'243'54'0,"54"-27"0,-161-108 16,-136 81-1</inkml:trace>
          <inkml:trace contextRef="#ctx0" brushRef="#br0" timeOffset="7251.489">26238 1162 0,'81'-27'0,"54"0"0,0-54 0,27 0 16,27-108-1,-26 0 16,-136 81-15,-27 0 0,-27 81-1,-54 27 1,26 81 0,55 81-1,0 54 1,0 54-1,27-54 1,-54-26 0,-54-55-1,-54-27 1,-54-27 0,54-54-1,27 27 16,108-54-15,81 27 0,162-27-16,54 0 15,-53 0 1,-55 0 15,-108 0-15,-108 0-1,-27 0 1,54 0 0</inkml:trace>
          <inkml:trace contextRef="#ctx0" brushRef="#br0" timeOffset="7698.726">25697 2324 0,'190'-27'0,"134"27"16,54 27-16,27 0 15,-26 0 1,-55 0 15,-108 0-31,-81 0 16,-162-27 15,27 0-15</inkml:trace>
          <inkml:trace contextRef="#ctx0" brushRef="#br0" timeOffset="8123.5035">26049 2946 0,'243'-27'0,"81"27"0,0 54 16,-107 27 0,-190-27-1,-54 27 1,-298 108-1,1-27 1,162-27 0,135-27-1,108 0 1,108 1 15,108-28-15,55-27-1,-82-162 1,-270 108 0</inkml:trace>
        </inkml:traceGroup>
      </inkml:traceGroup>
    </inkml:traceGroup>
    <inkml:traceGroup>
      <inkml:annotationXML>
        <emma:emma xmlns:emma="http://www.w3.org/2003/04/emma" version="1.0">
          <emma:interpretation id="{D15EA42F-2C51-4845-8852-1052D058DB4D}" emma:medium="tactile" emma:mode="ink">
            <msink:context xmlns:msink="http://schemas.microsoft.com/ink/2010/main" type="paragraph" rotatedBoundingBox="1574,6971 29830,8978 29258,17018 1003,150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4E9C24-FC41-4FEC-B6E2-0DA10F82EC1E}" emma:medium="tactile" emma:mode="ink">
              <msink:context xmlns:msink="http://schemas.microsoft.com/ink/2010/main" type="line" rotatedBoundingBox="1574,6971 29830,8978 29605,12133 1350,10126"/>
            </emma:interpretation>
          </emma:emma>
        </inkml:annotationXML>
        <inkml:traceGroup>
          <inkml:annotationXML>
            <emma:emma xmlns:emma="http://www.w3.org/2003/04/emma" version="1.0">
              <emma:interpretation id="{552BECC6-0CD4-42CE-AEA0-31B35B2F7C74}" emma:medium="tactile" emma:mode="ink">
                <msink:context xmlns:msink="http://schemas.microsoft.com/ink/2010/main" type="inkWord" rotatedBoundingBox="1574,7156 10767,8193 10451,10999 1257,9961"/>
              </emma:interpretation>
              <emma:one-of disjunction-type="recognition" id="oneOf2">
                <emma:interpretation id="interp10" emma:lang="it-IT" emma:confidence="0">
                  <emma:literal>tanto</emma:literal>
                </emma:interpretation>
                <emma:interpretation id="interp11" emma:lang="it-IT" emma:confidence="0">
                  <emma:literal>tanto.</emma:literal>
                </emma:interpretation>
                <emma:interpretation id="interp12" emma:lang="it-IT" emma:confidence="0">
                  <emma:literal>tatto.</emma:literal>
                </emma:interpretation>
                <emma:interpretation id="interp13" emma:lang="it-IT" emma:confidence="0">
                  <emma:literal>taro.</emma:literal>
                </emma:interpretation>
                <emma:interpretation id="interp14" emma:lang="it-IT" emma:confidence="0">
                  <emma:literal>tawas.</emma:literal>
                </emma:interpretation>
              </emma:one-of>
            </emma:emma>
          </inkml:annotationXML>
          <inkml:trace contextRef="#ctx0" brushRef="#br0" timeOffset="14040.117">-648 5972 0,'0'0'0,"0"162"0,-27 81 16,27 109-1,27-28 1,27-81-1,-27-54 1,27-108 0,0-54-1,0-54 1,54-135 0,54-108 15,-81-27-31,0 81 31,-54 80-15,-27 109-1,27 27-15,-27 136 32,27 242-1,108 27-16,-26-216 1,26-54 0,0-81-1,0-108 1,-54-108 0,-54-216-1,-81 54 1,-81 81-1,27 26 1,27 55 0,81 54-1,81 0 1,108 27 0,81 27-1,0 54 1,-27 27-1,-134 27 1,-109 0 15,-55-54-15,55 0-16</inkml:trace>
          <inkml:trace contextRef="#ctx0" brushRef="#br0" timeOffset="14526.414">1162 7539 0,'135'-27'15,"-27"0"-15,0 27 0,-54 27 16,-27 54 0,-81 27-1,-54 28 1,0-1-1,54-27 1,54 54 0,54-189-1,81 81 1,28-27 0,-1-27-1,-108-27 1,-54-54-1,-81-81 1,-109-27 0,190 189 15</inkml:trace>
          <inkml:trace contextRef="#ctx0" brushRef="#br0" timeOffset="14890.6485">-810 5486 0,'189'-54'0,"297"-54"0,-162 108 31,-26 27-31,-82-27 16,-81 27-1,-54 0 1,-54-27 0,-27 0-1</inkml:trace>
          <inkml:trace contextRef="#ctx0" brushRef="#br1" timeOffset="34504.6275">2973 6026 0,'27'27'0,"-27"108"16,-27 54-16,27 82 16,-27 53 15,27-81-15,27-54-1,27-54 1,0-81-1,27-54 1,0-81 0,0-81-1,0-81 1,-27 27 0,-27 54-1,0 81 1,-27 54-1,0 27 1,27 108 0,27 135-1,0 27 1,27-81 0,27-54-1,0-81 1,-27-54-1,0-108 17,1-108-17,-109-81 1,-28 27 0,-26 54-1,0 53 1,54 55-1,108 27 1,54-27 0,136 54-1,53 27 1,-27 27 0,-81 0-1,-135 27 1,-81 27-1,-108-54 1,108 0 0</inkml:trace>
          <inkml:trace contextRef="#ctx0" brushRef="#br1" timeOffset="35631.5085">4459 7918 0,'81'135'0,"0"-81"0,27-54 15,0-27 1,0-54-1,-27-54 1,-54 26 0,-81-26-1,-27 81 1,-27 27 0,-27 108-1,54 54 1,108 55-1,189-55 1,-216-135 0</inkml:trace>
          <inkml:trace contextRef="#ctx0" brushRef="#br0" timeOffset="24538.4685">7863 7053 0,'-27'297'0,"27"-27"15,-27-80 1,27-82 0,0-81-1,-27-27 1,-27-108-1,-54-28 1,-27-26 0,0 81-1,27 27 1,81 135 0,54-81-1,27 27 1,189 27-1,54-27 1,-26-27 0,-109-54-1,-162 54 1</inkml:trace>
        </inkml:traceGroup>
        <inkml:traceGroup>
          <inkml:annotationXML>
            <emma:emma xmlns:emma="http://www.w3.org/2003/04/emma" version="1.0">
              <emma:interpretation id="{1889A59C-3F25-4B9D-A54F-08F5471CA2A3}" emma:medium="tactile" emma:mode="ink">
                <msink:context xmlns:msink="http://schemas.microsoft.com/ink/2010/main" type="inkWord" rotatedBoundingBox="12175,8014 16843,8540 16531,11310 11863,10784"/>
              </emma:interpretation>
              <emma:one-of disjunction-type="recognition" id="oneOf3">
                <emma:interpretation id="interp15" emma:lang="it-IT" emma:confidence="0">
                  <emma:literal>tiro,</emma:literal>
                </emma:interpretation>
                <emma:interpretation id="interp16" emma:lang="it-IT" emma:confidence="0">
                  <emma:literal>Entro,</emma:literal>
                </emma:interpretation>
                <emma:interpretation id="interp17" emma:lang="it-IT" emma:confidence="0">
                  <emma:literal>tino,</emma:literal>
                </emma:interpretation>
                <emma:interpretation id="interp18" emma:lang="it-IT" emma:confidence="0">
                  <emma:literal>Lirio,</emma:literal>
                </emma:interpretation>
                <emma:interpretation id="interp19" emma:lang="it-IT" emma:confidence="0">
                  <emma:literal>tetro,</emma:literal>
                </emma:interpretation>
              </emma:one-of>
            </emma:emma>
          </inkml:annotationXML>
          <inkml:trace contextRef="#ctx0" brushRef="#br0" timeOffset="25373.376">9836 6702 0,'0'216'0,"-81"81"15,0 54 1,27-53 0,81-109-1,27-54 1,27-54-1,27-108 17,54-108-17,0-135 1,-81 53 0,-27 55-1,-27 81 1,-27 81-1,0 0 1,0 108 0,0 135-1,54 1 1,82-28 0,-1-54-1,27-81 1,-27-81-1,0-108 1,-81-108 0,-54-27-1,-81 26 1,-27 55 0,54 27-1,27 81 16,108 0-15,81 0 0,81 54-1,0-27 1,-53 27 0,-109-27-1,-81 27 16,-54-27-31,-27 27 16,81 0 0</inkml:trace>
          <inkml:trace contextRef="#ctx0" brushRef="#br0" timeOffset="25873.344">9863 6134 0,'405'-27'0,"163"108"16,53 27-1,-242-135 1,-379 27 0</inkml:trace>
          <inkml:trace contextRef="#ctx0" brushRef="#br0" timeOffset="25609.689">11538 8458 0,'81'297'0,"-54"-108"16,-27-80-1,27-137 1,27-161 15,-54 189-31</inkml:trace>
          <inkml:trace contextRef="#ctx0" brushRef="#br1" timeOffset="36925.371">12511 7269 0,'54'27'15,"-27"108"-15,-54 135 0,0 55 16,27-55 15,27-108-15,27-81 0,0-81-1,54-27 1,-27-108-1,0-81 1,-27 54 0,-27 54-1,1 108 1,-28 0 0,0 81-1,27 108 1,81 0-1,0-54 17,0-81-17,0-81-15,-27-54 32,0-108-32,-81-81 15,-81-1 16,-27 55-15,27 54 0,54 54-1,54 27 1,81 0 0,108 54-1,81 27 1,-81 27-1,-80 0 1,-82 27 0,-81-54-1,27 0 17</inkml:trace>
          <inkml:trace contextRef="#ctx0" brushRef="#br1" timeOffset="37113.8355">14132 8350 0,'27'567'0,"-54"-377"16,54-244-1,-27 54 1</inkml:trace>
        </inkml:traceGroup>
        <inkml:traceGroup>
          <inkml:annotationXML>
            <emma:emma xmlns:emma="http://www.w3.org/2003/04/emma" version="1.0">
              <emma:interpretation id="{3C47FCD3-A196-4F2D-8E61-AB26E5A5FB62}" emma:medium="tactile" emma:mode="ink">
                <msink:context xmlns:msink="http://schemas.microsoft.com/ink/2010/main" type="inkWord" rotatedBoundingBox="18449,8713 22095,9039 21898,11246 18252,10920"/>
              </emma:interpretation>
              <emma:one-of disjunction-type="recognition" id="oneOf4">
                <emma:interpretation id="interp20" emma:lang="it-IT" emma:confidence="0">
                  <emma:literal>Attentato</emma:literal>
                </emma:interpretation>
                <emma:interpretation id="interp21" emma:lang="it-IT" emma:confidence="0">
                  <emma:literal>Attenta o</emma:literal>
                </emma:interpretation>
                <emma:interpretation id="interp22" emma:lang="it-IT" emma:confidence="0">
                  <emma:literal>tolta o</emma:literal>
                </emma:interpretation>
                <emma:interpretation id="interp23" emma:lang="it-IT" emma:confidence="0">
                  <emma:literal>Attentavo</emma:literal>
                </emma:interpretation>
                <emma:interpretation id="interp24" emma:lang="it-IT" emma:confidence="0">
                  <emma:literal>Attonita o</emma:literal>
                </emma:interpretation>
              </emma:one-of>
            </emma:emma>
          </inkml:annotationXML>
          <inkml:trace contextRef="#ctx0" brushRef="#br0" timeOffset="27038.3085">16402 7701 0,'0'54'0,"-27"109"0,-27 53 16,0 54 0,54-81-1,0-135 1,0-54-1,-27-54 1,-27-54 0,-27-54-1,81 162 1</inkml:trace>
          <inkml:trace contextRef="#ctx0" brushRef="#br0" timeOffset="27180.8775">15970 8188 0,'270'27'16,"27"27"-16,-81-27 15,-80-108 1,-136 81 0</inkml:trace>
          <inkml:trace contextRef="#ctx0" brushRef="#br0" timeOffset="28001.1375">17780 7539 0,'54'54'15,"-81"108"-15,-27 82 16,-27 26-16,27 0 31,108-135-31,27-54 31,-27-54-15,54-81 0,27-108-1,-53-54 1,-1 27-1,-54 108 1,0 54 0,-27 27-1,0 108 1,0 108 0,54 27-1,27-54 1,27-54-1,0-81 1,0-54 0,0-108-1,-54-108 1,-27-81 0,-54 27-1,-54 27 1,54 53 15,27 82-15,54 54-1,108 0 1,81 27 0,-26 81-1,-55-27 1,-81 27-1,-81-27 1,0-27 0</inkml:trace>
          <inkml:trace contextRef="#ctx0" brushRef="#br0" timeOffset="28433.727">19185 9242 0,'108'-54'0,"-27"27"31,28-163-31,-82 190 0,-108-81 16,-55 54-1,-26 54 1,81 27-1,54 55 1,81-1 0,81-54 15,82-54-15,-217 0-1</inkml:trace>
          <inkml:trace contextRef="#ctx0" brushRef="#br0" timeOffset="29989.2915">17591 6918 0,'486'0'16,"28"81"-16,26 27 15,-540-108 1</inkml:trace>
          <inkml:trace contextRef="#ctx0" brushRef="#br1" timeOffset="38563.938">20672 7728 0,'-109'460'0,"28"-190"16,81-54 0,54-81-1,0-81 1,0-27-1,55-54 1,-1-108 0,0-27-1,-27 27 1,-27 81 0,-27 54-1,-27 0 1,0 135-1,27 81 1,27 27 0,81-53-1,0-136 1,0-54 15,0-81-15,-54-109-1,-54-80 1,-81-54 0,-54 27-1,0 81 1,27 53 0,81 55-1,54 27 1,108 27-1,82 0 1,-1 54 0,-81 27-1,-54-27 1,-54 0 0,-54 0-1</inkml:trace>
          <inkml:trace contextRef="#ctx0" brushRef="#br1" timeOffset="39023.8695">22023 8917 0,'135'27'0,"-27"-54"16,54-27-16,-27 27 31,-27 54-31,-81 0 15,-27 27 1,-108 55 0,-27-28-1,0 81 1,81-81 15,108 0-15,54 0-1,81-54 1,27-27 0,-27-81-1,-189 81-15</inkml:trace>
          <inkml:trace contextRef="#ctx0" brushRef="#br1" timeOffset="40223.988">23914 8161 0,'432'27'15,"-296"54"-15,-28-108 16,-108 27-1</inkml:trace>
          <inkml:trace contextRef="#ctx0" brushRef="#br1" timeOffset="40395.852">23752 8539 0,'324'81'0,"-54"-27"15,-270-54-15</inkml:trace>
          <inkml:trace contextRef="#ctx0" brushRef="#br1" timeOffset="41072.5665">26616 6945 0,'-81'54'0,"-135"54"0,-54 108 16,27 54 0,26 82-1,136-1 1,162-27-1,82-27 1,80-107 0,0-82-1,54-135 1,27-108 0,-53-136-1,-82-53 1,-108 0-1,-135 0 1,-108 80 0,-163 55-1,-188 189 1,-27 243 15,540-243-15</inkml:trace>
        </inkml:traceGroup>
      </inkml:traceGroup>
      <inkml:traceGroup>
        <inkml:annotationXML>
          <emma:emma xmlns:emma="http://www.w3.org/2003/04/emma" version="1.0">
            <emma:interpretation id="{9BE5F028-4AEA-4F98-A887-5A75BC4AD3B2}" emma:medium="tactile" emma:mode="ink">
              <msink:context xmlns:msink="http://schemas.microsoft.com/ink/2010/main" type="line" rotatedBoundingBox="11248,12798 16173,11986 16725,15331 11800,16143"/>
            </emma:interpretation>
          </emma:emma>
        </inkml:annotationXML>
        <inkml:traceGroup>
          <inkml:annotationXML>
            <emma:emma xmlns:emma="http://www.w3.org/2003/04/emma" version="1.0">
              <emma:interpretation id="{B7F1D0A6-8408-4F9C-B0E8-7419AD6421F7}" emma:medium="tactile" emma:mode="ink">
                <msink:context xmlns:msink="http://schemas.microsoft.com/ink/2010/main" type="inkWord" rotatedBoundingBox="11248,12798 16173,11986 16725,15331 11800,16143"/>
              </emma:interpretation>
              <emma:one-of disjunction-type="recognition" id="oneOf5">
                <emma:interpretation id="interp25" emma:lang="it-IT" emma:confidence="0">
                  <emma:literal>Era</emma:literal>
                </emma:interpretation>
                <emma:interpretation id="interp26" emma:lang="it-IT" emma:confidence="0">
                  <emma:literal>È. 1</emma:literal>
                </emma:interpretation>
                <emma:interpretation id="interp27" emma:lang="it-IT" emma:confidence="0">
                  <emma:literal>TE. 1</emma:literal>
                </emma:interpretation>
                <emma:interpretation id="interp28" emma:lang="it-IT" emma:confidence="0">
                  <emma:literal>'in</emma:literal>
                </emma:interpretation>
                <emma:interpretation id="interp29" emma:lang="it-IT" emma:confidence="0">
                  <emma:literal>TÈ. 1</emma:literal>
                </emma:interpretation>
              </emma:one-of>
            </emma:emma>
          </inkml:annotationXML>
          <inkml:trace contextRef="#ctx0" brushRef="#br0" timeOffset="75676.797">10971 10485 0,'27'54'0,"0"81"15,-54 27-15,0 27 16,27 0 0,0-54 15,27-27-31,0-27 31,-27-54-31,0-27 31,-27-54-15,0 0 0,27 54-16</inkml:trace>
          <inkml:trace contextRef="#ctx0" brushRef="#br0" timeOffset="75318.4215">9025 11593 0,'27'0'0,"27"0"0,54 27 0,55-27 16,26 0-16,0 0 16,0 27-1,-54-27 1,-27 27 0,-81-27-1,-27 0 1,0 0-1,-27 0 1,-27 27 0,54-27-1,54-81 1,27-28 0,-81 109-1</inkml:trace>
          <inkml:trace contextRef="#ctx0" brushRef="#br0" timeOffset="76109.3865">10295 12079 0,'54'27'0,"27"-27"0,28 0 0,80-27 16,0 27-16,54 0 16,0 27-1,-54-27 1,-27 27-1,-53-27 1,-82 27 0,-27-27-1,0-27 1,-81 27 0,-1 27-1,-26-27 16,108 0-15</inkml:trace>
          <inkml:trace contextRef="#ctx0" brushRef="#br0" timeOffset="76644.5085">10890 12484 0,'81'27'0,"-54"-27"15,-27 27-15,-81 54 0,-54 54 0,-27 1 16,-28 80 0,109-108-1,27-54 1,54 0 0,27-27-1,54 0 1,55-27-1,53 27 1,-27-27 0,0 27-1,-27-27 1,-54 0 0,-27 0-1,-54 0 1,-54-108-1,-54 0 17,27-27-17,81 135-15</inkml:trace>
          <inkml:trace contextRef="#ctx0" brushRef="#br0" timeOffset="76945.2705">10755 12538 0,'81'135'0,"-27"27"0,-27 28 16,-27 26-1,27 0 1,0-27-1,-27-27 1,27-81 15,-27-54-31,27-135 16,-27-81 15,0 189-31</inkml:trace>
          <inkml:trace contextRef="#ctx0" brushRef="#br1" timeOffset="83779.794">12376 11971 0,'81'54'0,"-81"-81"0,-27-27 0,-27 54 16,0-27-16,0 27 0,27 27 0,54 0 16,27 0-16,27-27 0,-27-27 15,-54 0-15,0 0 0,-27-27 0,108 54 16,54 0-16,-135 0 0</inkml:trace>
          <inkml:trace contextRef="#ctx0" brushRef="#br1" timeOffset="84487.7565">13295 11728 0,'27'0'0,"54"-27"0,0-54 0,0-28 16,-27 1-16,0 0 15,-27 0 1,-27 27 0,0 27-1,0 27 1,0 27-1,27 54 1,0 81 0,0 27-1,27 0 1,0 1 0,0-1-1,-27-54 1,-54-27-1,-27-27 1,-27-54 15,0 0-15,27 0 0,54 0-1,0 0 1,54 27-1,54 27 1,27 27 0,-27-27-1,-27 0 1,-27-54 0,-54 27-1,-27-27 1,-27-54-1,54 54 1</inkml:trace>
        </inkml:traceGroup>
      </inkml:traceGroup>
    </inkml:traceGroup>
  </inkml:traceGroup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2:43.46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6970 1 0,'27'-27'0,"-108"27"0,-135 54 16,-109 108-16,-107-53 15,-81 26 1,-28 27 0,-80 27-1,-1 54 1,1 54-1,-1 55 1,28-28 0,53 54-1,109-81 1,81-26 0,108-82-1,107-81 1,82-54-1,0-27 1,81-108 0,-27 81-1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3:35.20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A567522-2FAE-4BD6-971F-1562C0CA6975}" emma:medium="tactile" emma:mode="ink">
          <msink:context xmlns:msink="http://schemas.microsoft.com/ink/2010/main" type="writingRegion" rotatedBoundingBox="3895,3095 27740,5260 26634,17439 2789,15273"/>
        </emma:interpretation>
      </emma:emma>
    </inkml:annotationXML>
    <inkml:traceGroup>
      <inkml:annotationXML>
        <emma:emma xmlns:emma="http://www.w3.org/2003/04/emma" version="1.0">
          <emma:interpretation id="{87BC1603-77C9-4A77-9773-A23EF5DBAE9A}" emma:medium="tactile" emma:mode="ink">
            <msink:context xmlns:msink="http://schemas.microsoft.com/ink/2010/main" type="paragraph" rotatedBoundingBox="5563,3246 27740,5260 27330,9776 5152,77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F04F22B-269E-45E6-A35E-FCA3BC663128}" emma:medium="tactile" emma:mode="ink">
              <msink:context xmlns:msink="http://schemas.microsoft.com/ink/2010/main" type="line" rotatedBoundingBox="5563,3246 27740,5260 27330,9776 5152,7762"/>
            </emma:interpretation>
          </emma:emma>
        </inkml:annotationXML>
        <inkml:traceGroup>
          <inkml:annotationXML>
            <emma:emma xmlns:emma="http://www.w3.org/2003/04/emma" version="1.0">
              <emma:interpretation id="{42A81974-4497-4B45-9B97-D4ADF78F8317}" emma:medium="tactile" emma:mode="ink">
                <msink:context xmlns:msink="http://schemas.microsoft.com/ink/2010/main" type="inkWord" rotatedBoundingBox="18266,5199 23383,4929 23585,8753 18468,9023"/>
              </emma:interpretation>
              <emma:one-of disjunction-type="recognition" id="oneOf0">
                <emma:interpretation id="interp0" emma:lang="it-IT" emma:confidence="0">
                  <emma:literal>FERRÈ</emma:literal>
                </emma:interpretation>
                <emma:interpretation id="interp1" emma:lang="it-IT" emma:confidence="0">
                  <emma:literal>Età</emma:literal>
                </emma:interpretation>
                <emma:interpretation id="interp2" emma:lang="it-IT" emma:confidence="0">
                  <emma:literal>SETERIE</emma:literal>
                </emma:interpretation>
                <emma:interpretation id="interp3" emma:lang="it-IT" emma:confidence="0">
                  <emma:literal>*Età</emma:literal>
                </emma:interpretation>
                <emma:interpretation id="interp4" emma:lang="it-IT" emma:confidence="0">
                  <emma:literal>IEEE</emma:literal>
                </emma:interpretation>
              </emma:one-of>
            </emma:emma>
          </inkml:annotationXML>
          <inkml:trace contextRef="#ctx0" brushRef="#br0">14132 2380 0,'162'0'0,"27"-27"0,81 27 15,28 0 1,26 0 0,-27 27-1,0-27 1,-54 27 0,-80-27-1,-109 0 1,-54 0-1,-81-27 1,-55-27 0,136 54-1</inkml:trace>
          <inkml:trace contextRef="#ctx0" brushRef="#br0" timeOffset="-396.459">14807 1380 0,'54'27'15,"54"27"-15,1-81 0,26-27 0,0-27 16,-27-54 15,-27 0-31,-27 27 16,-27 0 0,-27 27-1,-27 81 16,27 0-15,-54 54 0,54 81-1,0 27 1,-27 27 0,27-27-1,-27-27 1,-27 1-1,-27-55 1,-27 0 0,0-27-1,27-27 1,54-27 0,27 0-1,81 0 1,81 0-1,81 0 1,-27 0 0,0 0 15,-108-27-15,-54 27-1,-54 0 1,-108-27-1,-27 0 1,135 27 0</inkml:trace>
          <inkml:trace contextRef="#ctx0" brushRef="#br0" timeOffset="3603.285">17131 2272 0,'189'0'0,"55"0"0,-28 27 15,-135-81 1,-81 54 0</inkml:trace>
          <inkml:trace contextRef="#ctx0" brushRef="#br0" timeOffset="3439.233">17185 1921 0,'81'-27'16,"433"27"-16,-352 27 16,-108 0-1,-81-54 1,-81 27 0,-81 27-1,189-27 1</inkml:trace>
          <inkml:trace contextRef="#ctx0" brushRef="#br0" timeOffset="-1291.9095">12862 1894 0,'27'27'0,"-27"27"16,27 0-16,0-27 0,0-27 16,0-54-1,0 27 1,-27-27-1,-27 0 17,0 27-32,-27 27 15,27 0 1,27 54 0,54-27 15,108-108-16,-162 81 1</inkml:trace>
          <inkml:trace contextRef="#ctx0" brushRef="#br0" timeOffset="603.477">14483 3191 0,'54'-54'0,"54"0"0,162 27 16,-53 54-16,-136 54 15,-81 54 1,-108 54 0,-82 0-1,1 27 1,81-54 0,54-26-1,81-28 1,81 0-1,81-27 1,28-27 0,-1-27-1,-81-27 17,-54 0-17,0-54 1,0-135-1,81-82 17,-162 271-32</inkml:trace>
          <inkml:trace contextRef="#ctx0" brushRef="#br0" timeOffset="-13667.094">0 83 0,'81'216'0,"-108"55"15,27 80 1,27 0 0,0-54-1,27-80 1,0-136 15,27-81-31,0-54 16,54-135-1,-27-109 1,-54 1 0,-27 108-1,0 81 1,-27 81 0,0 27 15,27 108-16,-27 135 1,81 27 0,54-54-1,28-80 1,-1-55 0,0-81-1,-27-54 1,0-109-1,-108-80 1,-54 0 0,-54 54-1,-27 27 1,27 0 0,81 81-1,27-27 1,81-1-1,81 1 1,81 0 0,1 81-1,-82 27 17,-54 27-17,-54 27 1,-81-81-1,0 27-15</inkml:trace>
          <inkml:trace contextRef="#ctx0" brushRef="#br0" timeOffset="-12771.6435">2161 1542 0,'163'-54'0,"-1"54"16,-54 27-1,0 0-15,-81 27 16,-54 28 0,-81 26 15,-54 27-16,54-27 1,53-27 0,110 0-1,53-27 1,81 0 0,54 0-1,-81-54 1,-81 0-1,-108-135 1,27 135 0</inkml:trace>
          <inkml:trace contextRef="#ctx0" brushRef="#br0" timeOffset="-12367.3725">297-511 0,'189'-135'15,"54"81"-15,136 27 16,215-27 15,-27 81-15,-323 0-1,-109-27 1,-135 27 0,-54-81-1,54 54 1</inkml:trace>
          <inkml:trace contextRef="#ctx0" brushRef="#br0" timeOffset="-11550.042">4215 921 0,'54'0'0,"81"-27"0,27 0 16,27 54-16,-26-27 15,-55 0 1,-81 27 0,-54 0-1,-108-27 1,135 0-1</inkml:trace>
          <inkml:trace contextRef="#ctx0" brushRef="#br0" timeOffset="-11363.5305">4215 1488 0,'189'0'0,"54"27"0,-26 27 16,-109-135-1,-108 81 1</inkml:trace>
          <inkml:trace contextRef="#ctx0" brushRef="#br0" timeOffset="-8552.187">7322 732 0,'0'135'15,"-54"270"-15,27-243 16,27-27-1,0-26 1,27-55 0,-27-27-1,0-27 1,-81-54 0,0-82-1,-27 1 1,-54 54-1,27 54 1,0 54 0,108 27-1,54-54 1,108-27 0,135 27-1,54 0 1,-26 0 15,-82-27-15,-54 27-1,-81-27 1,-81 27 0,0 0-1,-54-27 1,54 27-1</inkml:trace>
          <inkml:trace contextRef="#ctx0" brushRef="#br0" timeOffset="-7647.948">9592 1407 0,'54'27'16,"0"-27"-1,108-54-15,-53-54 0,-28-27 0,27-27 32,-27-27-17,-54 27 1,27 27 0,-81 27-1,27 53 1,0 28-1,-27 54 1,0 82 0,0 26-1,0 54 1,27 0 0,0 0-1,-27-27 1,0-27-1,-54-27 1,0-54 0,-1 1-1,28-55 1,27 27 0,54-27 15,54-27-16,109 27 1,26-27 0,0-1-1,-27 28 1,-81 0 0,-54 28-1,-81-28 1,-81-28-1,-54 1 1,162 27 0</inkml:trace>
          <inkml:trace contextRef="#ctx0" brushRef="#br0" timeOffset="-7264.1835">8809 2002 0,'27'27'0,"135"-27"0,81 0 16,54 27-16,81 0 15,1 0 1,-1-27 0,-54 27-1,-80-27 1,-109 0 0,-81 0-1,-108 0 1,-81-27-1,-28 0 1,163 27 0</inkml:trace>
          <inkml:trace contextRef="#ctx0" brushRef="#br0" timeOffset="-6759.333">10052 2623 0,'54'0'0,"-81"54"0,-136 27 15,-53 55-15,-54-1 16,54 27-16,54-54 16,108-27-1,81-27 1,54 0-1,108 27 1,81-54 0,27 0-1,-53 27 1,-55-54 0,-108 27-1,-54-54 16,-108-27-15,-27-81 0,108 135-1</inkml:trace>
          <inkml:trace contextRef="#ctx0" brushRef="#br0" timeOffset="-6491.772">9781 2596 0,'108'108'0,"-53"82"0,-28 53 15,-27 27 1,0 27-1,27-27 1,0-26 0,-27-82-1,0-162 1</inkml:trace>
          <inkml:trace contextRef="#ctx0" brushRef="#br0" timeOffset="4453.8165">20049 1705 0,'82'-27'0,"53"0"0,54 0 0,-54-82 15,0 1 1,-27 0 0,-27 0-1,-27 0 1,-54-27 0,-27 54-1,-27 27 1,0 54-1,0 81 1,0 54 0,27 27-1,0 27 1,0 0 0,27-26-1,-27-28 1,-54-27-1,-27-54 1,-54 0 0,54-27 15,54 0-15,54 0-1,81-27 1,108 27-1,81-27 1,-27 0 0,-27-27-1,-108 27 1,-81 0 0,-54 0-1,-81-27 1,108 27-1</inkml:trace>
          <inkml:trace contextRef="#ctx0" brushRef="#br0" timeOffset="4837.581">18942 2515 0,'162'27'0,"81"0"0,108 0 16,27-54-1,55 27 1,-28 27-1,-27 0 1,-26-27 0,-82 0-1,-108 0 1,-108 0 0,-81 27-1,-81-27 1,108 0 15</inkml:trace>
          <inkml:trace contextRef="#ctx0" brushRef="#br0" timeOffset="5586.5565">20022 3488 0,'82'54'0,"53"-27"0,27 27 0,27-135 15,0 81 1,0-27 0,-27 0-1,-54-27 1,-81-27 0,-135-81 15,-162 54-16,54 81 1,0 27 0,54 54-1,54 81 1,54-27 0,81 27-1,108 27 1,81-27-1,54 108 1,0-26 0,-81-28-1,-135-81 1,-54-27 0,-135-54-1,-108-81 1,-81-27-1,-27-27 17,80 0-17,82 0 1,108 53 0,135-53-1,189-81 1,217 54-1,-460 135 1</inkml:trace>
        </inkml:traceGroup>
      </inkml:traceGroup>
    </inkml:traceGroup>
    <inkml:traceGroup>
      <inkml:annotationXML>
        <emma:emma xmlns:emma="http://www.w3.org/2003/04/emma" version="1.0">
          <emma:interpretation id="{2FB2AC92-E1BC-43A0-909C-D80E90BA3AE7}" emma:medium="tactile" emma:mode="ink">
            <msink:context xmlns:msink="http://schemas.microsoft.com/ink/2010/main" type="paragraph" rotatedBoundingBox="3459,8541 21855,10952 21067,16966 2671,145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2C19C56-B849-4BF9-801E-D375B9849506}" emma:medium="tactile" emma:mode="ink">
              <msink:context xmlns:msink="http://schemas.microsoft.com/ink/2010/main" type="line" rotatedBoundingBox="3459,8541 21855,10952 21067,16966 2671,14555"/>
            </emma:interpretation>
          </emma:emma>
        </inkml:annotationXML>
        <inkml:traceGroup>
          <inkml:annotationXML>
            <emma:emma xmlns:emma="http://www.w3.org/2003/04/emma" version="1.0">
              <emma:interpretation id="{BE565738-3B43-4B95-82AD-23BC9D02568F}" emma:medium="tactile" emma:mode="ink">
                <msink:context xmlns:msink="http://schemas.microsoft.com/ink/2010/main" type="inkWord" rotatedBoundingBox="9585,9344 15168,10075 14575,14603 8991,13871"/>
              </emma:interpretation>
              <emma:one-of disjunction-type="recognition" id="oneOf1">
                <emma:interpretation id="interp5" emma:lang="it-IT" emma:confidence="0">
                  <emma:literal>tuffata)</emma:literal>
                </emma:interpretation>
                <emma:interpretation id="interp6" emma:lang="it-IT" emma:confidence="0">
                  <emma:literal>tuffante)</emma:literal>
                </emma:interpretation>
                <emma:interpretation id="interp7" emma:lang="it-IT" emma:confidence="0">
                  <emma:literal>tuffata</emma:literal>
                </emma:interpretation>
                <emma:interpretation id="interp8" emma:lang="it-IT" emma:confidence="0">
                  <emma:literal>truffata)</emma:literal>
                </emma:interpretation>
                <emma:interpretation id="interp9" emma:lang="it-IT" emma:confidence="0">
                  <emma:literal>staffata)</emma:literal>
                </emma:interpretation>
              </emma:one-of>
            </emma:emma>
          </inkml:annotationXML>
          <inkml:trace contextRef="#ctx0" brushRef="#br0" timeOffset="65785.8285">3783 7649 0,'108'0'0,"0"0"0,54 0 0,54-27 15,27 0 1,-54 27 0,1 0-1,-109 0 1,-81 0-1,0 0 1,0 0 0,-54 0-1,-190 27 1,82 0 0,162-27-1</inkml:trace>
          <inkml:trace contextRef="#ctx0" brushRef="#br0" timeOffset="66025.071">3729 8271 0,'108'27'0,"108"0"15,81 0-15,27 0 16,-53 0 0,-55-54-1,-216-81 1,0 108 0</inkml:trace>
          <inkml:trace contextRef="#ctx0" brushRef="#br0" timeOffset="121080.141">6296 6271 0,'-27'81'0,"-54"81"0,-28 0 16,-26 1-1,0 53 1,27 54-1,-27 27 17,54 27-32,54 55 31,81-55-31,81 27 16,0-80-1,0-28 1,-27-54-1,-27-81 1,-53-54 15,-28-54-15,0 0 0,0 0-1,-28-81 1,1-27-1,27 108 1</inkml:trace>
          <inkml:trace contextRef="#ctx0" brushRef="#br0" timeOffset="121699.242">5998 8190 0,'108'27'0,"1"-27"16,26 0-16,-27-27 0,-27 27 15,-27 0 1,-54 0 15,27-27-15,-27 27-1,0 0 1,-27 0 0,-27-27-1,54-27 1,0 54-1</inkml:trace>
          <inkml:trace contextRef="#ctx0" brushRef="#br0" timeOffset="122566.374">7241 7892 0,'81'0'0,"-27"0"16,28-27-16,53-81 0,-27 0 0,-81 27 31,0-27-15,-54 54-1,27-27 1,-27 54-1,0 27 1,27 0 0,-27 81-1,27 27 1,27 81 0,0-27-1,-27 55 1,0-28-1,0-27 1,-27-27 0,-54-27-1,0-27 1,-55-54 0,1 0-1,27-27 1,54 0-1,54 27 17,81-27-17,81 54 1,55 0 0,-1 0-1,-54 0 1,-81-27-1,-54-27 1,-27 0 0,0 0-1,-54-27 1,27-27 0,54 0-1,-27-27 1,0 81-1</inkml:trace>
          <inkml:trace contextRef="#ctx0" brushRef="#br0" timeOffset="123268.4775">8052 6379 0,'108'27'0,"0"81"15,27 27-15,27 82 0,28 26 16,-1 54 0,-54 54-1,-81 1 1,-54-1 0,-54 0-1,-27-27 1,-27-26-1,-27-55 17,-1-54-17,28-54 1,27-27 0,54-54-1,27-27 1,0-27-1,0 0 17,0 0-32,0-54 15,-27-54 1,27 108 0</inkml:trace>
          <inkml:trace contextRef="#ctx0" brushRef="#br0" timeOffset="131347.062">8809 5677 0,'27'162'0,"-27"81"16,-27 27-1,27-81 1,27-108-1,-27-54 1,27-27 15,-27-27-15,81-162-16,0-54 31,27-27-15,-27 108-1,-27 108 1,0 54 0,27 54-1,0 162 1,-27 108 0,-54-81-1,27-53 1,-27-55-1,-27-135 1,27 0 0</inkml:trace>
          <inkml:trace contextRef="#ctx0" brushRef="#br0" timeOffset="59893.6275">-1811 6406 0,'27'54'0,"-27"135"0,-54 163 16,27-1-1,0 27 1,54-26 0,27-109 15,27-54-31,27-108 31,28-81-31,-1-189 16,27-108-1,-81-1 1,-27 55 0,-54 27 15,0 162-16,0 54 1,27 54 0,0 270-1,0 109 1,135-82 0,0-54-1,27-81 1,27-162-1,-26-27 1,-1-162 0,-54-216-1,-81-81 1,-108-1 0,-54 55-1,-54 54 1,27 81-1,81 53 1,54 82 0,81 27-1,135 0 17,135 54-17,54 54 1,-80-27-1,-82 27 1,-108-27 0,-108 0-1,-108-54 1,81 54 0</inkml:trace>
          <inkml:trace contextRef="#ctx0" brushRef="#br0" timeOffset="61149.4065">-2189 5677 0,'405'-135'16,"-53"135"-16,53 0 15,54 0 17,-26 0-17,-28 27 1,-135 0-1,-135-27 1,-81 0 0,-108 0-1,-81 0 1,135 0 0</inkml:trace>
          <inkml:trace contextRef="#ctx0" brushRef="#br0" timeOffset="61957.9485">891 8676 0,'27'27'0,"0"54"16,0 81-16,-27 0 0,-27 1 16,54-28-1,-27-108 1,0 0-1,0-27 1,54-81 0,1-136-1,26 1 17,27 54-17,0 81 1,27 81-1,27 54 1,0 81 0,-54 81-1,-27 1 1,-54 26 0,0-27-1,-54-108 1,-54-162-1,81 54 1</inkml:trace>
          <inkml:trace contextRef="#ctx0" brushRef="#br0" timeOffset="70169.337">11808 7865 0,'54'27'16,"-27"27"-16,54-26 0,27-1 0,0-54 16,27-28-16,0-53 31,1-27-16,-55-27 1,27-27 0,-81 27-1,0 54 1,0 54 0,-27 27-1,0 27 1,0 54-1,-27 108 1,27 54 0,-27 27-1,27 27 1,27-53 15,27-1-31,0-81 16,0-54 15,-54-81-15,-27 0-1,-81-54-15,-54 0 32,-27 27-17,26 54 1,55 0-1,108-27 1,54 54 0,54-27-1,109 0 1,26 0 0,-81-27-1,-27 0 1,-54 0-1,-54 0 1,-27 0 15,0 27-15,-54-54-16,-27 27 16,81 0-1</inkml:trace>
          <inkml:trace contextRef="#ctx0" brushRef="#br0" timeOffset="70675.164">11105 9081 0,'217'27'0,"26"-27"15,81 27-15,54-54 16,55 27 15,-1 0-31,-27 0 32,-26 27-32,-109-54 31,-81 27-31,-81 0 15,-54 0 17,-54-27-17,-27 54 1,-108-27 0,-27 0-1,162 0 1</inkml:trace>
          <inkml:trace contextRef="#ctx0" brushRef="#br0" timeOffset="71364.573">12321 9811 0,'54'-27'0,"27"0"0,28 0 0,26 27 16,0 27-16,0 0 15,-54 54 1,-81 0-1,-81 54 1,-81 27 0,0 0-1,27 1 1,53 26 0,82 0-1,82-27 1,53 0-1,0-108 1,54 27 0,0-81-1,0-27 1,-81-27 0,27-27 15,-27-108-16,-53 108 1,-83 27 0,28 54-1</inkml:trace>
          <inkml:trace contextRef="#ctx0" brushRef="#br0" timeOffset="72561.762">11268 6460 0,'-27'27'15,"-28"54"-15,-53 82 0,-81 107 0,27 27 32,0 54-17,27 28 1,27 26-1,81 0 1,27 55 0,81 26-1,81-54 1,27 1 0,54-55-1,-27-27 1,-26-81-1,-28-53 1,-54-82 0,-54-81-1,0-81 1,0-189 0,0-82-1,-54 298 1</inkml:trace>
          <inkml:trace contextRef="#ctx0" brushRef="#br0" timeOffset="73276.56">14321 6460 0,'54'0'0,"27"0"0,27 81 16,54 82-16,27 26 0,28 54 15,-1 81 1,0-27-1,-27 136 1,-54 26 0,-54 27-1,-54 1 1,-81-1 0,-54-26-1,-27-1 1,-54-81 15,0-27-15,0-53-1,26-82 1,55-54 0,54-81-1,54-54 1,0-27-1,0 0 1,0-27 0,27-135-1,0 0 1,-27 162 0</inkml:trace>
        </inkml:traceGroup>
      </inkml:traceGroup>
    </inkml:traceGroup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4:50.4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1D1CD24-6BAD-4587-8F8D-05D6E16EA438}" emma:medium="tactile" emma:mode="ink">
          <msink:context xmlns:msink="http://schemas.microsoft.com/ink/2010/main" type="writingRegion" rotatedBoundingBox="21332,10348 25266,10734 25150,11920 21215,11535"/>
        </emma:interpretation>
      </emma:emma>
    </inkml:annotationXML>
    <inkml:traceGroup>
      <inkml:annotationXML>
        <emma:emma xmlns:emma="http://www.w3.org/2003/04/emma" version="1.0">
          <emma:interpretation id="{A63C6891-DF37-487D-8B11-4CCB71686546}" emma:medium="tactile" emma:mode="ink">
            <msink:context xmlns:msink="http://schemas.microsoft.com/ink/2010/main" type="paragraph" rotatedBoundingBox="21332,10348 25266,10734 25150,11920 21215,115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02A2102-615B-4BE6-9026-DA995DCA9E53}" emma:medium="tactile" emma:mode="ink">
              <msink:context xmlns:msink="http://schemas.microsoft.com/ink/2010/main" type="line" rotatedBoundingBox="21332,10348 25266,10734 25150,11920 21215,11535"/>
            </emma:interpretation>
          </emma:emma>
        </inkml:annotationXML>
        <inkml:traceGroup>
          <inkml:annotationXML>
            <emma:emma xmlns:emma="http://www.w3.org/2003/04/emma" version="1.0">
              <emma:interpretation id="{13EF5552-4D05-4786-A947-1475810D42C0}" emma:medium="tactile" emma:mode="ink">
                <msink:context xmlns:msink="http://schemas.microsoft.com/ink/2010/main" type="inkWord" rotatedBoundingBox="21332,10348 25266,10734 25150,11920 21215,11535"/>
              </emma:interpretation>
              <emma:one-of disjunction-type="recognition" id="oneOf0">
                <emma:interpretation id="interp0" emma:lang="it-IT" emma:confidence="0">
                  <emma:literal>nt1</emma:literal>
                </emma:interpretation>
                <emma:interpretation id="interp1" emma:lang="it-IT" emma:confidence="0">
                  <emma:literal>nt2</emma:literal>
                </emma:interpretation>
                <emma:interpretation id="interp2" emma:lang="it-IT" emma:confidence="0">
                  <emma:literal>nota</emma:literal>
                </emma:interpretation>
                <emma:interpretation id="interp3" emma:lang="it-IT" emma:confidence="0">
                  <emma:literal>nata</emma:literal>
                </emma:interpretation>
                <emma:interpretation id="interp4" emma:lang="it-IT" emma:confidence="0">
                  <emma:literal>nta</emma:literal>
                </emma:interpretation>
              </emma:one-of>
            </emma:emma>
          </inkml:annotationXML>
          <inkml:trace contextRef="#ctx0" brushRef="#br0">0 0 0,'27'27'0,"0"27"0,27 54 0,-54 81 16,27 1 0,-27 26-1,-27-162 1,54 54-1,-27-54 1,0-27 0,0-27-1,0 0 1,-27-81 0,54-54-1,27 27 1,0-54-1,0 26 1,27 28 0,28 0 15,26 27-15,0 81-1,0 54 1,-54-27-1,-27 135 1,-27 0 0,-27 1-1,0 26 1,-27-54 0,27-27-1,0-54 1,0-54-1,27-27 1,-27-108 0,0 135-1</inkml:trace>
          <inkml:trace contextRef="#ctx0" brushRef="#br0" timeOffset="1511.622">1811 108 0,'27'135'0,"-27"27"15,0 28-15,-27 26 16,27-81 0,0-81-1,27-27 1,-27-27 0,0 0-1,-54-108 1,0-27-1,-28 0 1,-26 54 0,0 26-1,27 55 17,27 28-17,81-28 1,54 27-1,81-27 1,55 27 0,-28 0-1,-27-27 1,-54 0 15,-54 0-31,-54 0 16,0 0 15,-54-27-15,27 0-1,27 27 1</inkml:trace>
          <inkml:trace contextRef="#ctx0" brushRef="#br0" timeOffset="2123.8875">2702 541 0,'81'0'0,"27"0"16,82-55-16,-82 1 15,-27-27 1,-54 0 0,0 27-1,-27 27 17,0 54-17,0 81 1,27 27-1,27 28 1,-27-1 0,0 0-1,-27-54 1,-81-27 0,-54-27-1,0-27 1,0-27-1,53 0 1,82 0 0,82 0-1,80 27 1,108 0 15,-54 27-15,-54-27-1,-108 0 1,-54-27 0,0 0-1</inkml:trace>
        </inkml:traceGroup>
      </inkml:traceGroup>
    </inkml:traceGroup>
  </inkml:traceGroup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6:26.77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4F6348D-9430-4077-B41F-D546EC184BC7}" emma:medium="tactile" emma:mode="ink">
          <msink:context xmlns:msink="http://schemas.microsoft.com/ink/2010/main" type="inkDrawing" rotatedBoundingBox="3619,2097 28991,3853 28217,15040 2844,13285" semanticType="enclosure" shapeName="Other">
            <msink:sourceLink direction="with" ref="{1B1FF4AF-4668-4771-9F6B-D38BE11DB5CF}"/>
            <msink:sourceLink direction="with" ref="{5B713971-CB73-462A-A775-47ED42A92370}"/>
            <msink:sourceLink direction="with" ref="{96F291BF-D8CA-4E46-95B3-A9278A8C564C}"/>
            <msink:destinationLink direction="to" ref="{73E09198-A95A-44F1-9598-1A695DA58781}"/>
            <msink:destinationLink direction="with" ref="{1FE63BF2-4512-4662-BB10-B2AFBF15D660}"/>
          </msink:context>
        </emma:interpretation>
      </emma:emma>
    </inkml:annotationXML>
    <inkml:trace contextRef="#ctx0" brushRef="#br0">0 0 0,'27'109'0,"-27"134"16,0 81-16,27 108 16,0 82-1,-27 80 1,0 82 0,-27 26-1,27 55 1,27 27 15,-27 53-15,27 1-1,-27-55 1,-27 1 0,27 0-1,0-163 1,0-80-1,-27-109 1,27-135 0,-27-135-1,0-135 1,0-189 0,54-216-1,27-81 1,-54 459 15</inkml:trace>
    <inkml:trace contextRef="#ctx0" brushRef="#br1" timeOffset="147017.934">-189 757 0,'27'0'0,"27"0"16,27-27-16,27 27 0,28-27 0,-1 27 15,0-27 1,27 27 0,27 0-1,0 0 1,0 0 15,27 0-15,1 27-1,53-27 1,0 0 0,0 0-1,55 0 1,-28 0 0,189 0-1,-135 27 1,1-27-1,-1 27 1,27-27 0,1 27 15,-1-27-15,0 27-1,0 0 1,28-27-1,-1 27 1,0 0 0,1 0-1,-1 0 1,27 0 0,-26 0-1,26 0 1,0 27-1,-26-27 1,26 0 0,-27 0-1,1 0 1,-1 0 0,27 0-1,-26 28 1,-28-28-1,0 0 17,-26 0-17,26 0 1,0 0 0,-27 0-1,1-27 1,-55 27-1,0-27 1,-27 27 0,-26-27-1,-1 27 1,-27-27 0,-27 27-1,-27-27 1,27 0-1,-54 27 1,1-27 0,-28 0-1,-27 27 1,0-27 0,0 0-1,0 0 16,-54 0-15,0 0 0,0 0-1,0 27 1,-27-27 0,27 0-1,0 27 1,-27 0-1,27 54 1,0-27 0,0 54-1,-27 27 1,27 0 0,0 0-1,-27 54 1,27-26-1,-27 53 1,27 0 0,0 0-1,0 54 17,-27 1-17,27-1 1,0 0-1,-27 0 1,0 27 0,0 1-1,0-1 1,-27-54 0,27 0-1,0-27 1,0-26-1,0-82 1,27-27 0,-27-54-1,0-27 1,0 0 0,0 0-1,0-27 1,-27 27-1,-108-270 17,135 270-32</inkml:trace>
    <inkml:trace contextRef="#ctx0" brushRef="#br0" timeOffset="1403.2305">325 5675 0,'81'27'0,"54"0"0,108-27 15,54 27-15,0-54 16,28 54 0,53-27-1,54 27 1,28 0 15,26 0-31,54 0 16,-26 27-1,26-27 17,1 0-32,26 0 31,28 0-16,-1 0 1,1 0 0,26 0-1,1 0 1,-1 0 0,28 0-1,-28-27 1,1 27-1,-28 0 1,0 0 0,28-27-1,-28 27 1,1 0 0,-1 0-1,1 1 1,-28-1-1,-26 0 1,26 0 15,1 27-15,-1-27 0,-54 0-1,1 0 1,-28 0-1,28 0 1,-1-81 0,-54 108-1,-53 0 1,-28-27 0,-27 27-1,-53-27 1,-55 27-1,-54-54 1,-81 27 0,-54-27-1,-27-27 1,-27-27 0,-54-27-1,27 27 1,-27 54-1,27 0 17,27 0-17,81-27 1,54 54 0,54 27-1,0 27 1,28 0-1,-1 27 1,-108-54 0,0 27-1,-81-54 1,-27 0 0,-135 54-1,-189-27 1,-109-81-1,28-27 1,405 54 0</inkml:trace>
  </inkml:traceGroup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6:36.1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770124-CEAE-457F-AE65-C257CE6AF57A}" emma:medium="tactile" emma:mode="ink">
          <msink:context xmlns:msink="http://schemas.microsoft.com/ink/2010/main" type="inkDrawing" rotatedBoundingBox="29294,8864 30405,9848 29685,10662 28573,9677" semanticType="callout" shapeName="Other">
            <msink:sourceLink direction="with" ref="{2D63FDE2-693D-434F-8D8A-7BB61A150B85}"/>
          </msink:context>
        </emma:interpretation>
      </emma:emma>
    </inkml:annotationXML>
    <inkml:trace contextRef="#ctx0" brushRef="#br0">162 0 0,'0'135'0,"-54"108"16,-27 54-16,54-107 15,27-82 1,0-108-1,0 0 1,0 0 0,27-27-1,81-135 1,27-109 0,28 28-1,-55 162 1,27 81-1,-27 27 1,0 108 15,-27 27-15,-54 82 0,0-28-1,-27-27 1,-54-27-1,54-243 1,0 81 0</inkml:trace>
  </inkml:traceGroup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7:16.12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3174CDC-80FE-4C98-9332-87686D4DB3CB}" emma:medium="tactile" emma:mode="ink">
          <msink:context xmlns:msink="http://schemas.microsoft.com/ink/2010/main" type="inkDrawing" rotatedBoundingBox="3863,4161 20788,5596 20331,10986 3405,9551" semanticType="callout" shapeName="Other">
            <msink:destinationLink direction="with" ref="{E54AA2B6-E6B6-47EF-988B-ADDF020A2368}"/>
            <msink:destinationLink direction="with" ref="{1FE63BF2-4512-4662-BB10-B2AFBF15D660}"/>
          </msink:context>
        </emma:interpretation>
      </emma:emma>
    </inkml:annotationXML>
    <inkml:trace contextRef="#ctx0" brushRef="#br0">0 0 0,'54'27'0,"1"0"0,53 0 0,-27 27 15,27 0-15,0 27 16,-27 0-1,27 27 1,0 1 0,-27-1-1,27 27 1,0 0 0,-27 27-1,27-27 1,-26 27-1,26-27 1,0 27 0,-27 1-1,54-1 1,-27 27 0,0-27-1,0 0 16,0 0-15,27 0 0,-27 28-1,0-28 1,1 0 0,-1 0-1,0 0 1,-27-27-1,27 27 1,-27-27 0,27 0-1,-27 1 1,0-28 0,0 0-1,0 0 1,-27 0-1,27 0 1,-27-27 0,27 0-1,-26 0 1,-1-27 15,0 27-15,0-27-1,0 0 1,0 0 0,-27-27-1,27 27 1,-27-26 0,0-1-1,27 0 1,-27 0-1,27 0 1,-27 0 0,0 0-1,27-27 1,-27 27 0,0-27-1,27 27 16,-27-27-15,27 0-16,-27 27 31,27-27-31,0-27 32,0 27-17,0 0 1,0 0-1,0-27 1,1 0 0,26 0-1,27 0 1,-27-27 0,-27 0-1,27 26 1,-27-26-1,54-27 1,0 0 0,0 27-1,0 0 1,0-27 0,0 27-1,27-54 1,28 27-1,-28-27 1,0 27 15,0-27-15,0-27 0,27 27-1,0-1 1,-27 1-1,1 0 1,-1 0 0,0 27-1,27-27 1,-27 0 0,0 27-1,-27 27 1,27 0-1,0-27 1,0 27 15,28 0-15,-1 0-16,-54 27 16,54 0-1,-27-27 1,-27 27 15,-27 27-15,27-55-1,-27 55 1,-27-27 0,27 0-1,-27 27 1,1-27-1,-1 27 1,-27 0 0,27 0-1,27 0 1,-27 0 0,27 0 15,-27 27-16,-27-27 1,27 0 0,27 27-1,-27 0 1,27 1 0,-27-28-1,27 27 1,0 0-1,0 0 1,-27 0 0,54 27-1,-26-27 1,26 0 0,-27 0-1,27 27 1,0-27-1,-27 27 1,27-27 15,0 0-31,27 27 32,-27-27-17,0 0 1,27 0-1,-26 0 1,26 27 15,0-27-31,0 0 16,-27 0 0,27 0-1,0 0 1,0 0-1,0 27 1,-27-27 0,55 0-1,-55 27 1,27-27 15,-27 0-15,0 0-16,27 27 15,-54-27 1,27 0 15,-27 0-15,0 27 0,0-26-1,0-1 1,-27 0-1,28 0 1,-28 0 0,0 0-1,0 0 1,0 0 0,0 0-1,0 0 1,0 0-1,0 0 1,0 27 0,27-27-1,-27 27 1,0-27 0,27 27-1,-27-27 16,0 0-15,0 27 0,0-27-1,0 0 1,-27-27 0,27 27-1,-27-27 1,-27 27-1,27-27 1,0 0 0,-27 0-1,0 0 1,0 27 0,28-54-1,-28 27 1,-28 0-1,1-27 1,-27-27 0,-27 0-1,-27 0 1,0-27 15,108 81-15</inkml:trace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7:17.57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2F8A991-CC95-49A6-B6DD-27A0FFBBC267}" emma:medium="tactile" emma:mode="ink">
          <msink:context xmlns:msink="http://schemas.microsoft.com/ink/2010/main" type="inkDrawing" rotatedBoundingBox="17914,7998 27114,7887 27129,9208 17929,9319" semanticType="callout" shapeName="Other"/>
        </emma:interpretation>
      </emma:emma>
    </inkml:annotationXML>
    <inkml:trace contextRef="#ctx0" brushRef="#br0">0 0 0,'244'189'0,"-28"-27"15,135 136 17,-108-82-17,-54-54 1,1-54 0,-28-27-1,27-27 1,-54-27-1,-27-27 1,-27-27 0,0-27-1,0-54 1,-27 27 0,0 0 15,0-27-31,0 54 15,0-27 1,55 54 0,-1 27-1,27 27 1,-27-27 0,0 0 15,0 0-16,-54 0 1,-27 27 0,-27-27-1,0 0 1,0 54 0,27 0-1,0 0 1,0-27-1,54 0 1,27-54 0,0-27-1,55-27 1,-1 0 0,0 27-1,0 54 1,-54 0-1,0 27 1,-27 27 15,0 27-31,0 0 32,0-54-17,27-27 1,28-27-1,-1-81 1,54 0 0,-27 54-1,0 27 1,-27 54 0,-27 0-1,0 27 1,-27 0-1,-27-27 1,82 0 0,26-54-1,27-27 1,27 27 0,-27-81-1,27 108 1,-27 0 15,-53 27-15,-1 0-1,27-27 1,0 0 0,27 0-1,0 27 1,27 27 15,-26 81-31,-55 54 16,27-108-1,-162-81 1</inkml:trace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7:00.1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54AA2B6-E6B6-47EF-988B-ADDF020A2368}" emma:medium="tactile" emma:mode="ink">
          <msink:context xmlns:msink="http://schemas.microsoft.com/ink/2010/main" type="inkDrawing" rotatedBoundingBox="6404,6810 7971,6909 7968,6958 6401,6858" semanticType="callout" shapeName="Other">
            <msink:sourceLink direction="with" ref="{D3174CDC-80FE-4C98-9332-87686D4DB3CB}"/>
          </msink:context>
        </emma:interpretation>
      </emma:emma>
    </inkml:annotationXML>
    <inkml:trace contextRef="#ctx0" brushRef="#br0">3037 5161 0,'406'0'0,"107"81"16,-189-81 0,1 0-1,-325 0 1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07.31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0,'131'78'0,"-26"27"16,78 52-16,-26 0 15,-26-26 1,-26-26-1,-105-53 1,-79-26 0,-104-52-1,-27 0 1,53 26 0,26 52-1,157 1 1,-26-53-1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7:01.4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6F291BF-D8CA-4E46-95B3-A9278A8C564C}" emma:medium="tactile" emma:mode="ink">
          <msink:context xmlns:msink="http://schemas.microsoft.com/ink/2010/main" type="writingRegion" rotatedBoundingBox="12466,11072 14384,5325 22603,8068 20684,13815">
            <msink:destinationLink direction="with" ref="{9D3235E5-AF65-413D-B061-18223BA970C1}"/>
            <msink:destinationLink direction="with" ref="{E4F6348D-9430-4077-B41F-D546EC184BC7}"/>
          </msink:context>
        </emma:interpretation>
      </emma:emma>
    </inkml:annotationXML>
    <inkml:traceGroup>
      <inkml:annotationXML>
        <emma:emma xmlns:emma="http://www.w3.org/2003/04/emma" version="1.0">
          <emma:interpretation id="{54AEB00B-A8EE-45FE-B74A-FC5E35C0660D}" emma:medium="tactile" emma:mode="ink">
            <msink:context xmlns:msink="http://schemas.microsoft.com/ink/2010/main" type="paragraph" rotatedBoundingBox="12466,11072 14384,5325 16443,6012 14525,117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78A4D10-A571-42B6-9ABC-1AE1FBABAA43}" emma:medium="tactile" emma:mode="ink">
              <msink:context xmlns:msink="http://schemas.microsoft.com/ink/2010/main" type="line" rotatedBoundingBox="12466,11072 14384,5325 16443,6012 14525,11760"/>
            </emma:interpretation>
          </emma:emma>
        </inkml:annotationXML>
        <inkml:traceGroup>
          <inkml:annotationXML>
            <emma:emma xmlns:emma="http://www.w3.org/2003/04/emma" version="1.0">
              <emma:interpretation id="{E3B27DFA-0E99-4236-AE11-897750157AC8}" emma:medium="tactile" emma:mode="ink">
                <msink:context xmlns:msink="http://schemas.microsoft.com/ink/2010/main" type="inkWord" rotatedBoundingBox="13431,8205 14391,5327 16344,5979 15384,8857"/>
              </emma:interpretation>
              <emma:one-of disjunction-type="recognition" id="oneOf0">
                <emma:interpretation id="interp0" emma:lang="it-IT" emma:confidence="0">
                  <emma:literal>dì.</emma:literal>
                </emma:interpretation>
                <emma:interpretation id="interp1" emma:lang="it-IT" emma:confidence="0">
                  <emma:literal>Lì.</emma:literal>
                </emma:interpretation>
                <emma:interpretation id="interp2" emma:lang="it-IT" emma:confidence="0">
                  <emma:literal>Sì.</emma:literal>
                </emma:interpretation>
                <emma:interpretation id="interp3" emma:lang="it-IT" emma:confidence="0">
                  <emma:literal>ì,</emma:literal>
                </emma:interpretation>
                <emma:interpretation id="interp4" emma:lang="it-IT" emma:confidence="0">
                  <emma:literal>ì.</emma:literal>
                </emma:interpretation>
              </emma:one-of>
            </emma:emma>
          </inkml:annotationXML>
          <inkml:trace contextRef="#ctx0" brushRef="#br0">12306 4080 0,'-81'108'16,"-27"55"-16,-82 26 0,-26 0 15,108-54 1,54-27-1,81-81 17,54-54-32,0 0 15,-81 27 17</inkml:trace>
          <inkml:trace contextRef="#ctx0" brushRef="#br0" timeOffset="-259.749">11657 3972 0,'54'0'15,"-54"54"-15,0 54 0,0 82 0,-27-55 32,0-54-17,27 0 1,-27-81-1,54-54 1,27-27 0,27 0-1,-81 81 1</inkml:trace>
          <inkml:trace contextRef="#ctx0" brushRef="#br0" timeOffset="572.229">12036 4972 0,'108'0'0,"0"-54"16,0 0-16,-27-27 0,0 0 15,-81 27 1,-27 27 0,-27-27-1,-81 81 1,0 27 0,81 0-1,27 0 1,27 27-1,108 0 17,27 27-17,54-27 1,-81 27 0,-81-54-1,-54 0 1,-54-54-1,-81-27 1,27-27 0,0-27-1,81 27 1,27 27 0,108-27-1,135 27 1,0-27-1,-216 54 1</inkml:trace>
          <inkml:trace contextRef="#ctx0" brushRef="#br0" timeOffset="-5003.586">10738 6539 0,'55'27'0,"53"0"15,-27-27-15,-27 27 0,-27 0 16,0-27-16,0 27 16,0-27-1,81 0 1,-54-54-1,-27 0 1,-27-27 0,-27 27-1,-27 0 17,0 27-17,-27 27 1,0 27-1,0 27 1,27 27 0,27 0-1,54 0 1,54-54 0,81-27-1,-27-54 1,-81 0 15,-54 0-15,-81 0-1,-27 27 1,27 54 0,0 54-1,81 27 1,81 28-1,81-28 1,0-162 0,-54-55 15,-108 109-31</inkml:trace>
          <inkml:trace contextRef="#ctx0" brushRef="#br0" timeOffset="-2935.359">10928 5729 0,'27'81'16,"-27"27"-16,27 0 0,-27 54 15,-27-27 1,27-27 0,0 0 15,0-27-15,0-27-1,27-135 1,54-81-1,-81 162 1</inkml:trace>
          <inkml:trace contextRef="#ctx0" brushRef="#br0" timeOffset="-782.1765">10333 5729 0</inkml:trace>
          <inkml:trace contextRef="#ctx0" brushRef="#br0" timeOffset="-2187.36">10955 5702 0,'81'27'0,"0"-54"0,-27 0 16,-27-27-16,-27 27 0,-54-27 0,0 26 16,-108 28-16,54 0 15,-1 55 1,55-28-1,54 27 1,54 0 0,28-27-1,80-27 1,-54-27 0,-54 0-1,-27 27 1,-54-27-1,-27-27 1,-27 54 0,27 27 15,27 27-15,108 54-1,54-81 1,0-81-1,-135 54-15</inkml:trace>
          <inkml:trace contextRef="#ctx0" brushRef="#br0" timeOffset="49575.9285">9685 8809 0,'27'189'0,"-27"27"16,0-26-1,0-55 1,-27-81 0,27-81-1,-54-135 16,-27-1-15,81 163 0</inkml:trace>
          <inkml:trace contextRef="#ctx0" brushRef="#br0" timeOffset="49759.5105">9198 9106 0,'135'0'0,"136"0"0,-55 0 16,-27 0 0,-108-81-1,-27 0 1,-54 81 0</inkml:trace>
          <inkml:trace contextRef="#ctx0" brushRef="#br0" timeOffset="51046.5375">10630 8647 0,'27'54'0,"-27"81"16,0 0-16,27-27 16,0-27-1,0 0 1,1-54 0,-1 0-1,-27-27 16,0 0-15,0 0 0,0 0-1,0 0 1,0 0 0,0 0-1,0 0 1,0 0-1,0 0 1,0 0 0,0 0-1,0 0 1,0 0 0,0 0-1,0 0 1,-27 27-1,27-27 1,-28 28 0,28-28-1,0 0 1,0 0 15,-27 27-15,-27 0-1,0 27 1,-27 0 0,0 0-1,0-27 1,0-27 0,-27-27-1,0 0 1,54-54-1,0-55 1,81-26 0,27 27-1,0 0 1,27 54 0,-27 27-1,-27 27 1,-27 27-1,81 81 1,-27 54 31,54 27-47,27 27 16,1-80-1,26-1 1,0-54-1,-27-54 1,-27-54 0,-54-54-1,-27-82 1,-54 28 0,-54 0-1,0 27 1,-27 81-1,-27 27 1,0 81 0,-1 108-1,82 54 1,81 28 0,82-217-1,-109-27 1</inkml:trace>
        </inkml:traceGroup>
      </inkml:traceGroup>
    </inkml:traceGroup>
    <inkml:traceGroup>
      <inkml:annotationXML>
        <emma:emma xmlns:emma="http://www.w3.org/2003/04/emma" version="1.0">
          <emma:interpretation id="{B041F352-9686-4A1E-8AA3-B384EF286582}" emma:medium="tactile" emma:mode="ink">
            <msink:context xmlns:msink="http://schemas.microsoft.com/ink/2010/main" type="paragraph" rotatedBoundingBox="21290,11043 18773,8832 19572,7922 22089,1013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6FBC659-736C-49DE-8BBF-3F0E25AD90AF}" emma:medium="tactile" emma:mode="ink">
              <msink:context xmlns:msink="http://schemas.microsoft.com/ink/2010/main" type="line" rotatedBoundingBox="21290,11043 18773,8832 19572,7922 22089,10134"/>
            </emma:interpretation>
          </emma:emma>
        </inkml:annotationXML>
        <inkml:traceGroup>
          <inkml:annotationXML>
            <emma:emma xmlns:emma="http://www.w3.org/2003/04/emma" version="1.0">
              <emma:interpretation id="{CE7D7CB9-B82E-498A-A1BF-70DF71A4E72F}" emma:medium="tactile" emma:mode="ink">
                <msink:context xmlns:msink="http://schemas.microsoft.com/ink/2010/main" type="inkWord" rotatedBoundingBox="21290,11043 18773,8832 19572,7922 22089,10134"/>
              </emma:interpretation>
              <emma:one-of disjunction-type="recognition" id="oneOf1">
                <emma:interpretation id="interp5" emma:lang="it-IT" emma:confidence="0">
                  <emma:literal>9-146</emma:literal>
                </emma:interpretation>
                <emma:interpretation id="interp6" emma:lang="it-IT" emma:confidence="0">
                  <emma:literal>9.146</emma:literal>
                </emma:interpretation>
                <emma:interpretation id="interp7" emma:lang="it-IT" emma:confidence="0">
                  <emma:literal>9-46</emma:literal>
                </emma:interpretation>
                <emma:interpretation id="interp8" emma:lang="it-IT" emma:confidence="0">
                  <emma:literal>9-446</emma:literal>
                </emma:interpretation>
                <emma:interpretation id="interp9" emma:lang="it-IT" emma:confidence="0">
                  <emma:literal>9.446</emma:literal>
                </emma:interpretation>
              </emma:one-of>
            </emma:emma>
          </inkml:annotationXML>
          <inkml:trace contextRef="#ctx0" brushRef="#br0" timeOffset="5011.398">16197 7053 0,'-27'0'0,"27"27"0,0 0 0,-27 27 16,27 0-16,-27 0 0,27 0 15,0 0 1,0 0-1,0-27 1,0 0 0,0-27-1,0 0 1,0 0 0,0 0-1,0 0 1,0 0-1,27-27 1,-54 27 0,27-27-1,27-27 1,-27 54 0</inkml:trace>
          <inkml:trace contextRef="#ctx0" brushRef="#br0" timeOffset="5930.2845">16359 7755 0,'108'0'16,"-27"0"-16,0 0 0,0 0 0,-54 0 15,-27 0 17,0 0-17,0 0 1,-54-27 0,81 0-1,27-27 1,-54 54-1</inkml:trace>
          <inkml:trace contextRef="#ctx0" brushRef="#br0" timeOffset="6267.177">17278 7269 0,'-54'297'0,"54"-189"16,0 0-1,0-54 1,0 0-1,0-27 1,0-27 0,0 0 15,27-54-15,-27 54-1</inkml:trace>
          <inkml:trace contextRef="#ctx0" brushRef="#br0" timeOffset="6661.683">17953 7782 0,'-54'54'0,"-54"0"0,-27 81 16,-54-26-16,27 26 15,27 0 1,53-54-1,28-27 1,0-54 0,108-27-1,28-54 1,26 27 0,-108 54 15</inkml:trace>
          <inkml:trace contextRef="#ctx0" brushRef="#br0" timeOffset="7019.082">17791 8296 0,'-27'27'16,"27"54"-16,0 54 0,0 0 0,27-27 31,0-27-16,0-54 1,-27-27 0,0-54-1,27-27 1,27-54 0,-54 135-1</inkml:trace>
          <inkml:trace contextRef="#ctx0" brushRef="#br0" timeOffset="7479.99">18277 8107 0,'0'54'16,"-27"27"-16,-54-27 0,27 0 0,0 27 16,0 0 15,54 0-15,54 27-1,27-27 1,27-27-1,-27-54 1,1-27 0,-55 0-1,-27-27 1,-54 0 0,-28 27-1,-26 27 1,0 54-1,108 27 1,54-81 0,-54 0-1</inkml:trace>
          <inkml:trace contextRef="#ctx0" brushRef="#br0" timeOffset="3331.818">15954 6701 0,'27'54'0,"27"-27"0,0-27 0,27 28 15,0-56-15,-54 1 0,0 0 16,-27-54 0,-54 27-1,-27 0 1,0 27 0,0 27-1,0 54 1,54 27-1,0 27 1,27-26 0,54-28-1,0-27 1,27-27 0,-27 0-1,0-54 16,-27 0-15,-54-28 0,-27 55-1,27 0 1,0 54 0,0 0-1,27 55 1,81-1-1,27-81 1,-108 0 0</inkml:trace>
        </inkml:traceGroup>
      </inkml:traceGroup>
    </inkml:traceGroup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6:37.7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960A2C7-AF2E-4050-81A2-EAAF7803E987}" emma:medium="tactile" emma:mode="ink">
          <msink:context xmlns:msink="http://schemas.microsoft.com/ink/2010/main" type="writingRegion" rotatedBoundingBox="3260,709 7539,468 7798,5059 3519,5300"/>
        </emma:interpretation>
      </emma:emma>
    </inkml:annotationXML>
    <inkml:traceGroup>
      <inkml:annotationXML>
        <emma:emma xmlns:emma="http://www.w3.org/2003/04/emma" version="1.0">
          <emma:interpretation id="{AD187FC0-D2C2-4AC4-8CE0-4650337E1B81}" emma:medium="tactile" emma:mode="ink">
            <msink:context xmlns:msink="http://schemas.microsoft.com/ink/2010/main" type="paragraph" rotatedBoundingBox="3260,709 7539,468 7645,2351 3366,25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74A0129-09FB-476E-9718-CED142062464}" emma:medium="tactile" emma:mode="ink">
              <msink:context xmlns:msink="http://schemas.microsoft.com/ink/2010/main" type="line" rotatedBoundingBox="3260,709 7539,468 7646,2351 3366,2592"/>
            </emma:interpretation>
          </emma:emma>
        </inkml:annotationXML>
        <inkml:traceGroup>
          <inkml:annotationXML>
            <emma:emma xmlns:emma="http://www.w3.org/2003/04/emma" version="1.0">
              <emma:interpretation id="{21485203-379B-45E8-8250-0201C66B7146}" emma:medium="tactile" emma:mode="ink">
                <msink:context xmlns:msink="http://schemas.microsoft.com/ink/2010/main" type="inkWord" rotatedBoundingBox="3260,709 7539,468 7646,2351 3366,2592"/>
              </emma:interpretation>
              <emma:one-of disjunction-type="recognition" id="oneOf0">
                <emma:interpretation id="interp0" emma:lang="it-IT" emma:confidence="0">
                  <emma:literal>atti</emma:literal>
                </emma:interpretation>
                <emma:interpretation id="interp1" emma:lang="it-IT" emma:confidence="0">
                  <emma:literal>attui</emma:literal>
                </emma:interpretation>
                <emma:interpretation id="interp2" emma:lang="it-IT" emma:confidence="0">
                  <emma:literal>attua</emma:literal>
                </emma:interpretation>
                <emma:interpretation id="interp3" emma:lang="it-IT" emma:confidence="0">
                  <emma:literal>attuo</emma:literal>
                </emma:interpretation>
                <emma:interpretation id="interp4" emma:lang="it-IT" emma:confidence="0">
                  <emma:literal>atta</emma:literal>
                </emma:interpretation>
              </emma:one-of>
            </emma:emma>
          </inkml:annotationXML>
          <inkml:trace contextRef="#ctx0" brushRef="#br0">1551-675 0,'27'108'16,"0"81"-16,0 135 0,0 0 15,-27-162 1,27-134 0,0-28-1,0-55 16,54-107-15,28-108 0,-55 27-1,-27 135 1,-27 54 0,27 54-1,-27 81 1,54 81-1,27 108 1,81-54 0,27-81-1,-27-135 1,-81-54 0,-27-54-1,0-81 1,-81-27-1,-108 0 1,-27 54 0,81 54 15,27 54-15,54 27-1,81-54 1,135-1-1,244 28 1,-163 54 0,-162 0-1,-81 27 1,-162 0 0,-27-27-1,135 0 16</inkml:trace>
          <inkml:trace contextRef="#ctx0" brushRef="#br0" timeOffset="676.7145">1227-1000 0,'243'-54'16,"352"54"-16,-595 0 15</inkml:trace>
          <inkml:trace contextRef="#ctx0" brushRef="#br0" timeOffset="440.4015">3281 108 0,'54'54'16,"0"54"-16,0 54 15,-54 1 1,0-109 0,27-54-1,27-27 1,108-190-1,-27 55 1,-54 54 0,-27 108-1,27 54 17,0 54-17,0 82 1,-27-28-1,-27-135 1,-54-135 0,-54-28-1,81 136 1</inkml:trace>
          <inkml:trace contextRef="#ctx0" brushRef="#br0" timeOffset="-8355.9105">362 189 0,'-54'54'0,"-27"54"0,-54 1 0,54-1 15,54-54 1,27-54 0,27-27-1,54-108 1,54-28-1,-27 1 1,-27 54 0,-27 81-1,-27 54 1,54 54 0,28 54-1,26 0 1,0-53-1,-81-55 1,-27-27 15,-54-27-15,0 27 0,-27 27-1,27 81 1,27-108-1,0 0 1</inkml:trace>
        </inkml:traceGroup>
      </inkml:traceGroup>
    </inkml:traceGroup>
    <inkml:traceGroup>
      <inkml:annotationXML>
        <emma:emma xmlns:emma="http://www.w3.org/2003/04/emma" version="1.0">
          <emma:interpretation id="{69AAC91D-D580-4EBB-A518-30BC65DE8234}" emma:medium="tactile" emma:mode="ink">
            <msink:context xmlns:msink="http://schemas.microsoft.com/ink/2010/main" type="paragraph" rotatedBoundingBox="3852,2783 6356,3143 6061,5205 3556,48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3CB5A2B-0DAE-4647-9394-CCD0449A5368}" emma:medium="tactile" emma:mode="ink">
              <msink:context xmlns:msink="http://schemas.microsoft.com/ink/2010/main" type="inkBullet" rotatedBoundingBox="3706,3802 4289,3886 4225,4328 3642,4244"/>
            </emma:interpretation>
            <emma:one-of disjunction-type="recognition" id="oneOf1">
              <emma:interpretation id="interp5" emma:lang="it-IT" emma:confidence="0">
                <emma:literal>•</emma:literal>
              </emma:interpretation>
            </emma:one-of>
          </emma:emma>
        </inkml:annotationXML>
        <inkml:trace contextRef="#ctx0" brushRef="#br0" timeOffset="4376.673">362 2486 0,'27'27'15,"0"0"-15,27 0 0,-27-27 0,27-27 16,-27-27-16,28-27 0,-55 0 0,0 27 15,-27 0 1,-1 0 0,-53 54-1,0 27 1,27 27 0,0 54-1,54-27 1,54 27-1,54-54 1,55-27 0,-28-54-1,-54 0 1,-54 0 0,-54-27-1,0 0 16,-81 0-31,-28 27 16,28 54 0,27 0-1,81 54 1,54 0 15,136-108-15,-190 27-1</inkml:trace>
      </inkml:traceGroup>
      <inkml:traceGroup>
        <inkml:annotationXML>
          <emma:emma xmlns:emma="http://www.w3.org/2003/04/emma" version="1.0">
            <emma:interpretation id="{5B713971-CB73-462A-A775-47ED42A92370}" emma:medium="tactile" emma:mode="ink">
              <msink:context xmlns:msink="http://schemas.microsoft.com/ink/2010/main" type="line" rotatedBoundingBox="5115,2965 6356,3143 6061,5205 4819,5026">
                <msink:destinationLink direction="with" ref="{E4F6348D-9430-4077-B41F-D546EC184BC7}"/>
                <msink:destinationLink direction="with" ref="{16DC1044-2FD2-4938-A8F7-3DA1083521D7}"/>
                <msink:destinationLink direction="with" ref="{9D3235E5-AF65-413D-B061-18223BA970C1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2F03762A-7A8C-4F57-BBA3-74FB467AC5C2}" emma:medium="tactile" emma:mode="ink">
                <msink:context xmlns:msink="http://schemas.microsoft.com/ink/2010/main" type="inkWord" rotatedBoundingBox="5115,2965 6356,3143 6061,5205 4819,5026"/>
              </emma:interpretation>
              <emma:one-of disjunction-type="recognition" id="oneOf2">
                <emma:interpretation id="interp6" emma:lang="it-IT" emma:confidence="0">
                  <emma:literal>€</emma:literal>
                </emma:interpretation>
                <emma:interpretation id="interp7" emma:lang="it-IT" emma:confidence="0">
                  <emma:literal>É</emma:literal>
                </emma:interpretation>
                <emma:interpretation id="interp8" emma:lang="it-IT" emma:confidence="0">
                  <emma:literal>t</emma:literal>
                </emma:interpretation>
                <emma:interpretation id="interp9" emma:lang="it-IT" emma:confidence="0">
                  <emma:literal>à</emma:literal>
                </emma:interpretation>
                <emma:interpretation id="interp10" emma:lang="it-IT" emma:confidence="0">
                  <emma:literal>è</emma:literal>
                </emma:interpretation>
              </emma:one-of>
            </emma:emma>
          </inkml:annotationXML>
          <inkml:trace contextRef="#ctx0" brushRef="#br0" timeOffset="5955.6735">1578 2486 0,'81'0'0,"54"0"16,109 27-16,-1 0 0,-27 0 15,-54-27 1,-81 0-1,-27 0 1,-27-27 15,-108-54-15,81 81 0</inkml:trace>
          <inkml:trace contextRef="#ctx0" brushRef="#br0" timeOffset="6406.8165">2038 2972 0,'108'-27'0,"27"0"16,-27 54-16,-27 0 0,-81 1 15,-54 26 1,-81 0-1,-27 54 17,54-27-32,81-27 15,108 0 17,54 0-17,81-27 1,0-27-1,-135-81 1,-81 81 0</inkml:trace>
          <inkml:trace contextRef="#ctx0" brushRef="#br0" timeOffset="5654.9115">2173 1351 0,'54'54'0,"-54"81"0,0 27 16,-27-26 0,27-28-1,0-54 1,-27 0 0,27 0-1,-27-108 1,27 27-1,0 27 1</inkml:trace>
        </inkml:traceGroup>
      </inkml:traceGroup>
    </inkml:traceGroup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6:59.9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FE63BF2-4512-4662-BB10-B2AFBF15D660}" emma:medium="tactile" emma:mode="ink">
          <msink:context xmlns:msink="http://schemas.microsoft.com/ink/2010/main" type="inkDrawing" rotatedBoundingBox="4135,6690 5106,6728 5103,6800 4132,6763" semanticType="callout" shapeName="Other">
            <msink:sourceLink direction="with" ref="{D3174CDC-80FE-4C98-9332-87686D4DB3CB}"/>
            <msink:sourceLink direction="with" ref="{E4F6348D-9430-4077-B41F-D546EC184BC7}"/>
          </msink:context>
        </emma:interpretation>
      </emma:emma>
    </inkml:annotationXML>
    <inkml:trace contextRef="#ctx0" brushRef="#br0">768 5053 0,'54'-27'15,"27"54"-15,54 0 0,81 0 16,27-27-16,0-54 31,-243 54-15</inkml:trace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7:11.1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B1FF4AF-4668-4771-9F6B-D38BE11DB5CF}" emma:medium="tactile" emma:mode="ink">
          <msink:context xmlns:msink="http://schemas.microsoft.com/ink/2010/main" type="writingRegion" rotatedBoundingBox="9671,10189 3899,11048 3546,8671 9317,7812">
            <msink:destinationLink direction="with" ref="{E4F6348D-9430-4077-B41F-D546EC184BC7}"/>
            <msink:destinationLink direction="with" ref="{9D3235E5-AF65-413D-B061-18223BA970C1}"/>
          </msink:context>
        </emma:interpretation>
      </emma:emma>
    </inkml:annotationXML>
    <inkml:traceGroup>
      <inkml:annotationXML>
        <emma:emma xmlns:emma="http://www.w3.org/2003/04/emma" version="1.0">
          <emma:interpretation id="{3A29BAC7-FA49-4A6B-AF39-981E741CEC0F}" emma:medium="tactile" emma:mode="ink">
            <msink:context xmlns:msink="http://schemas.microsoft.com/ink/2010/main" type="paragraph" rotatedBoundingBox="8538,9836 9106,9836 9106,10322 8538,103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15691C9-8CCF-4216-997E-EEA0037E9119}" emma:medium="tactile" emma:mode="ink">
              <msink:context xmlns:msink="http://schemas.microsoft.com/ink/2010/main" type="inkBullet" rotatedBoundingBox="9123,10294 8554,10339 8516,9865 9085,9820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5442 8512 0,'27'27'0,"27"-27"15,-27 0-15,27-27 0,-54-27 0,-27 0 16,-27-27-16,-27 27 0,0 54 0,0 27 16,0 27-1,54 54 17,54-27-32,54 0 31,54-54-16,27-54 1,-26-81 0,-109 0-1,-54 0 1,-55 27 0,-26 27-1,-54 108 1,54 108-1,162-81 1,-54-81 0</inkml:trace>
      </inkml:traceGroup>
    </inkml:traceGroup>
    <inkml:traceGroup>
      <inkml:annotationXML>
        <emma:emma xmlns:emma="http://www.w3.org/2003/04/emma" version="1.0">
          <emma:interpretation id="{911915E0-F480-4185-9CFA-0771F6FDB0AC}" emma:medium="tactile" emma:mode="ink">
            <msink:context xmlns:msink="http://schemas.microsoft.com/ink/2010/main" type="paragraph" rotatedBoundingBox="9642,9993 3870,10852 3546,8671 9317,78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17584F4-AECF-4C10-A240-46D81FD415CE}" emma:medium="tactile" emma:mode="ink">
              <msink:context xmlns:msink="http://schemas.microsoft.com/ink/2010/main" type="inkBullet" rotatedBoundingBox="9642,9993 8821,10116 8496,7934 9317,7812"/>
            </emma:interpretation>
            <emma:one-of disjunction-type="recognition" id="oneOf1">
              <emma:interpretation id="interp1" emma:lang="it-IT" emma:confidence="0">
                <emma:literal>M.</emma:literal>
              </emma:interpretation>
              <emma:interpretation id="interp2" emma:lang="it-IT" emma:confidence="0">
                <emma:literal>Mo</emma:literal>
              </emma:interpretation>
              <emma:interpretation id="interp3" emma:lang="it-IT" emma:confidence="0">
                <emma:literal>MO</emma:literal>
              </emma:interpretation>
              <emma:interpretation id="interp4" emma:lang="it-IT" emma:confidence="0">
                <emma:literal>o)</emma:literal>
              </emma:interpretation>
              <emma:interpretation id="interp5" emma:lang="it-IT" emma:confidence="0">
                <emma:literal>i:</emma:literal>
              </emma:interpretation>
            </emma:one-of>
          </emma:emma>
        </inkml:annotationXML>
        <inkml:trace contextRef="#ctx0" brushRef="#br0" timeOffset="-24838.254">5496 6242 0,'0'54'0,"0"54"0,27 0 16,0-27-16,54-27 15,-26-54 1,53-27 15,-27-27-31,0-54 16,-54 0-1,-54 27 17,-27 0-32,-54 54 31,0 54-31,-1 27 31,28 27-15,54 27-1,27-27 1,27-27 0,54-27-1,0-54 1,-26-27 0,-28-27-1,-54 0 1,-28 27-1,-26 54 1,-27 108 15,108 0-31,0-108 16</inkml:trace>
        <inkml:trace contextRef="#ctx0" brushRef="#br0" timeOffset="-21117.789">5496 6350 0,'27'-27'0,"0"81"0,-27-27 16,0 0-16,27 0 0,-27 54 0,0-27 16,27 54-16,-54 1 15,27 53 1,0 0-1,-27 0 1,0 0 0,27 0-1,-27-27 1,27-27 0,27 0-1,-27-54 1,0 1-1,0-28 1,0 0 0,0 0 15,0-27-15,0 0-1,0 27 1,0-27-1,0 0 1,0 27 0,0-27-1,0 0 1,0 27 0,0 0-1,0 0 1,0-27-1,0 0 1,0 27 0,0-27-1,0 0 1,0 0 15,0 0-31,0 0 31,0 27-15,0 0 0,0-27-1,0 27 1,0 0 0,0-27-1,0 0 1,0 0-1,0 0 1,0 0 0,0 0-1,0 0 1,0 0 0,0 0-1,0 0 1,-54-27-1,27-27 1,27 54 0</inkml:trace>
      </inkml:traceGroup>
      <inkml:traceGroup>
        <inkml:annotationXML>
          <emma:emma xmlns:emma="http://www.w3.org/2003/04/emma" version="1.0">
            <emma:interpretation id="{CE69E95E-D126-4C86-835F-8E741D46ACF2}" emma:medium="tactile" emma:mode="ink">
              <msink:context xmlns:msink="http://schemas.microsoft.com/ink/2010/main" type="line" rotatedBoundingBox="7998,9782 3804,10406 3640,9304 7833,8679"/>
            </emma:interpretation>
          </emma:emma>
        </inkml:annotationXML>
        <inkml:traceGroup>
          <inkml:annotationXML>
            <emma:emma xmlns:emma="http://www.w3.org/2003/04/emma" version="1.0">
              <emma:interpretation id="{40C61202-08FE-445B-A314-F750C2A0DE02}" emma:medium="tactile" emma:mode="ink">
                <msink:context xmlns:msink="http://schemas.microsoft.com/ink/2010/main" type="inkWord" rotatedBoundingBox="7998,9782 3804,10406 3640,9304 7833,8679"/>
              </emma:interpretation>
              <emma:one-of disjunction-type="recognition" id="oneOf2">
                <emma:interpretation id="interp6" emma:lang="it-IT" emma:confidence="0">
                  <emma:literal>-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_</emma:literal>
                </emma:interpretation>
                <emma:interpretation id="interp9" emma:lang="it-IT" emma:confidence="0">
                  <emma:literal>r</emma:literal>
                </emma:interpretation>
                <emma:interpretation id="interp10" emma:lang="it-IT" emma:confidence="0">
                  <emma:literal>,</emma:literal>
                </emma:interpretation>
              </emma:one-of>
            </emma:emma>
          </inkml:annotationXML>
          <inkml:trace contextRef="#ctx0" brushRef="#br0" timeOffset="-23333.4675">335 7620 0,'27'0'0,"27"0"0,0 0 16,0 0-16,0 0 0,-26 0 0,-83 27 16,-53-27-16,0 0 0,54 27 0,108-27 15,108 27-15,55 0 0,-163-27 0,-54 0 16,-27 0-16,-54-27 0,-1 27 15,1 0 17,81 27-32,136-54 31,-136 27-31</inkml:trace>
          <inkml:trace contextRef="#ctx0" brushRef="#br0" timeOffset="-20426.427">470 7809 0,'81'-27'0,"28"0"0,-1 27 0,54 27 16,27-27-1,54 27 1,54 0 0,55 0-1,53 27 1,27-27 0,1 27-1,-28-27 1,-27 0-1,-108 1 1,-80-28 0,-109 0-1,-54 27 1,-81-54 0,54 27-1</inkml:trace>
        </inkml:traceGroup>
      </inkml:traceGroup>
    </inkml:traceGroup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7:48.6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011EC68-4BE4-46D7-84A9-DBB2487438E3}" emma:medium="tactile" emma:mode="ink">
          <msink:context xmlns:msink="http://schemas.microsoft.com/ink/2010/main" type="writingRegion" rotatedBoundingBox="11958,11678 29309,11802 29263,18150 11913,18025"/>
        </emma:interpretation>
      </emma:emma>
    </inkml:annotationXML>
    <inkml:traceGroup>
      <inkml:annotationXML>
        <emma:emma xmlns:emma="http://www.w3.org/2003/04/emma" version="1.0">
          <emma:interpretation id="{BDB9A1A1-C064-4CBA-A42E-7FE1E406062F}" emma:medium="tactile" emma:mode="ink">
            <msink:context xmlns:msink="http://schemas.microsoft.com/ink/2010/main" type="paragraph" rotatedBoundingBox="11958,11678 29309,11802 29279,15971 11928,158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F355D97-0ECF-4BBF-8843-05E4BD1BA009}" emma:medium="tactile" emma:mode="ink">
              <msink:context xmlns:msink="http://schemas.microsoft.com/ink/2010/main" type="line" rotatedBoundingBox="11958,11678 29309,11802 29279,15971 11928,15846"/>
            </emma:interpretation>
          </emma:emma>
        </inkml:annotationXML>
        <inkml:traceGroup>
          <inkml:annotationXML>
            <emma:emma xmlns:emma="http://www.w3.org/2003/04/emma" version="1.0">
              <emma:interpretation id="{63A84D36-BF94-401E-B26A-E5DF11F1470D}" emma:medium="tactile" emma:mode="ink">
                <msink:context xmlns:msink="http://schemas.microsoft.com/ink/2010/main" type="inkWord" rotatedBoundingBox="11958,11678 29309,11802 29279,15971 11928,15846"/>
              </emma:interpretation>
              <emma:one-of disjunction-type="recognition" id="oneOf0">
                <emma:interpretation id="interp0" emma:lang="it-IT" emma:confidence="0">
                  <emma:literal>Cantando</emma:literal>
                </emma:interpretation>
                <emma:interpretation id="interp1" emma:lang="it-IT" emma:confidence="0">
                  <emma:literal>Cantano</emma:literal>
                </emma:interpretation>
                <emma:interpretation id="interp2" emma:lang="it-IT" emma:confidence="0">
                  <emma:literal>Cantato</emma:literal>
                </emma:interpretation>
                <emma:interpretation id="interp3" emma:lang="it-IT" emma:confidence="0">
                  <emma:literal>Titolano</emma:literal>
                </emma:interpretation>
                <emma:interpretation id="interp4" emma:lang="it-IT" emma:confidence="0">
                  <emma:literal>Titolare</emma:literal>
                </emma:interpretation>
              </emma:one-of>
            </emma:emma>
          </inkml:annotationXML>
          <inkml:trace contextRef="#ctx0" brushRef="#br0">-1973 2026 0,'54'136'0,"-81"26"0,-27 54 16,54-81 0,0-27-1,0-54 1,27-54 0,-27 0-1,0 0 1,27-54-1,27-135 1,54 0 0,0 0-1,27 80 1,1 55 15,-28 27-15,0 81-1,-27 28 1,-27 80 0,-27 27-1,-27 0 1,27-54 0,-27-54-1,0-27 1,0-27-1,0-189 1,0 162 0</inkml:trace>
          <inkml:trace contextRef="#ctx0" brushRef="#br0" timeOffset="4642.281">27 0 0,'27'135'0,"-27"135"0,-27 81 16,0 28-1,54-1 1,0-27-1,27-53 1,0-109 0,-27-54-1,0-81 1,-27-54 0,0-27-1,-54-108 1,54-81-1,27 26 17,-27 190-32</inkml:trace>
          <inkml:trace contextRef="#ctx0" brushRef="#br0" timeOffset="-2067.2505">-1838-892 0,'-54'0'0,"-135"0"0,-81-27 0,-27 0 16,-55 27-1,1 27 1,81 0 0,108 27-1,135-27 1,81 27-1,189 54 1,108 27 0,-27 1-1,-107-1 1,-136-27 0,-135-27-1,-163-27 16,-134 27-31,-54 0 32,-27 27-32,26 81 15,82 27 1,108 55 15,189-1-15,135 27-1,162-27 1,108-54 0,55-53-1,-1-55 1,-81-54 0,-53-54-1,-109-27 1,-81 0-1,-81 27 1,-27 0 0,0 54 15,-54-81-15,54 27-1</inkml:trace>
          <inkml:trace contextRef="#ctx0" brushRef="#br0" timeOffset="1329.993">-4567 2351 0,'54'54'0,"-27"-54"0,54 0 16,27 0-16,0 27 0,0 0 16,-53-27-1,-28 0 1,-27 0-1,0 0 1,-54 0 0,26-27-1,56 0 1,53-27 0,0 27-1,-81 27 1</inkml:trace>
          <inkml:trace contextRef="#ctx0" brushRef="#br0" timeOffset="-1768.4415">-1919-973 0,'27'108'0,"-54"297"16,0-80-16,108-82 15,-81-243 1</inkml:trace>
          <inkml:trace contextRef="#ctx0" brushRef="#br0" timeOffset="1936.3995">-3405 2432 0,'162'81'0,"-135"-27"0,-54 0 16,-81 27-16,-54 27 16,27-54-1,27-27 1,27 0 0,54-27-1,54 0 1,0 0-1,81-81 17,27 0-32,-27 54 15,-81 0 1,0 54 15,0 27-15,27 54-1,27 54 1,27-81 0,0-27-1,27-81 1,-54-54 0,-81-27-1,-27-54 1,-54 54-1,-54 27 1,0 108 0,0 27-1,135 0 1,135-108 0,-135 54-1</inkml:trace>
          <inkml:trace contextRef="#ctx0" brushRef="#br0" timeOffset="6247.647">1513 2026 0,'27'0'0,"27"27"15,27 54-15,27-53 0,54 26 0,54-81 16,-26-28-1,-55-80 1,-54-27 0,-81-54-1,-54 27 17,-81 0-32,-55 81 15,-53 54 16,27 54-15,27 81 0,54 54-1,54 54 1,81 0 0,54 0-1,108-81 1,27-27-1,0-108 1,-27-54 0,-54 27-1,-108 27 1,0 27 0,0 0-1,27 0 1,27 81-1,82 27 17,26 1-32,0-1 31,-27-54-31,-54-54 31,-54 27-15,-27-54-1,0-27 1,0 54 0</inkml:trace>
          <inkml:trace contextRef="#ctx0" brushRef="#br0" timeOffset="6947.7975">3458 2243 0,'54'0'16,"-27"-27"-16,-27 108 0,0 81 0,-27-27 15,27-27-15,27-54 16,-27-27-1,55-27 1,-1-81 15,54-81-15,-27 0 0,-27 108-1,0 27 1,-54 27-1,27 27 1,27 108 0,-27 81-1,0-54 1,27-135 0,0-108-1,-54 81 1</inkml:trace>
          <inkml:trace contextRef="#ctx0" brushRef="#br0" timeOffset="7411.635">4891 567 0,'135'325'0,"-81"53"15,-27 108 16,27 1-15,0-28 0,-27-108-1,-27-189 1,0-162 0</inkml:trace>
          <inkml:trace contextRef="#ctx0" brushRef="#br0" timeOffset="9903.663">8701 378 0,'-136'135'0,"-80"54"15,-54 28-15,-27-1 16,27-27 0,107-54-1,55-54 17,81-54-17,27 0 1,27-27-1,136 81 1,107 0 0,27 27-1,0 54 1,-54-26 0,-53-1-1,-82-54 1,-81-27-1,0-54 1,-54-108 0,0-82-1,27 190 1</inkml:trace>
          <inkml:trace contextRef="#ctx0" brushRef="#br0" timeOffset="11002.2255">11646 1027 0,'162'-27'0,"-189"108"15,-108 81-15,-54 54 0,-54 54 16,-28 0-1,55-53 1,54-28 15,27-108-15,0-54 0,27-81-1,27-81 1,27-27-1,81-82 1,81 1 0,27 108-1,0 54 1,0 54 0,0 27-1,0 54 1,-54 81-1,27 108 1,28 27 0,26 1-1,0-82 1,27-54 0,-27-108-1,-27-81 1,54-162 15,-54-108-15,-81-1-1,-81 1 1,-108 81 0,-81 108-1,-108 108 1,-108 216-1,432-189 1</inkml:trace>
        </inkml:traceGroup>
      </inkml:traceGroup>
    </inkml:traceGroup>
    <inkml:traceGroup>
      <inkml:annotationXML>
        <emma:emma xmlns:emma="http://www.w3.org/2003/04/emma" version="1.0">
          <emma:interpretation id="{F9EBD212-10CE-49DA-A188-4C44353AA7F3}" emma:medium="tactile" emma:mode="ink">
            <msink:context xmlns:msink="http://schemas.microsoft.com/ink/2010/main" type="paragraph" rotatedBoundingBox="12913,15353 24425,15984 24297,18320 12785,176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1741796-E945-4A0E-876D-AFF3DD4A9B81}" emma:medium="tactile" emma:mode="ink">
              <msink:context xmlns:msink="http://schemas.microsoft.com/ink/2010/main" type="line" rotatedBoundingBox="12913,15353 24425,15984 24297,18320 12785,17689"/>
            </emma:interpretation>
          </emma:emma>
        </inkml:annotationXML>
        <inkml:traceGroup>
          <inkml:annotationXML>
            <emma:emma xmlns:emma="http://www.w3.org/2003/04/emma" version="1.0">
              <emma:interpretation id="{2EB9F326-411F-4998-9EB2-5A382E2DA850}" emma:medium="tactile" emma:mode="ink">
                <msink:context xmlns:msink="http://schemas.microsoft.com/ink/2010/main" type="inkWord" rotatedBoundingBox="18493,15659 24425,15984 24297,18320 18365,17995"/>
              </emma:interpretation>
              <emma:one-of disjunction-type="recognition" id="oneOf1">
                <emma:interpretation id="interp5" emma:lang="it-IT" emma:confidence="0">
                  <emma:literal>STABILITA</emma:literal>
                </emma:interpretation>
                <emma:interpretation id="interp6" emma:lang="it-IT" emma:confidence="0">
                  <emma:literal>STABILI TA</emma:literal>
                </emma:interpretation>
                <emma:interpretation id="interp7" emma:lang="it-IT" emma:confidence="0">
                  <emma:literal>STABILI TA'</emma:literal>
                </emma:interpretation>
                <emma:interpretation id="interp8" emma:lang="it-IT" emma:confidence="0">
                  <emma:literal>STABILITÀ</emma:literal>
                </emma:interpretation>
                <emma:interpretation id="interp9" emma:lang="it-IT" emma:confidence="0">
                  <emma:literal>STABILI IA</emma:literal>
                </emma:interpretation>
              </emma:one-of>
            </emma:emma>
          </inkml:annotationXML>
          <inkml:trace contextRef="#ctx0" brushRef="#br0" timeOffset="20886.3585">1513 4188 0,'0'135'16,"0"54"-16,0 28 0,0-1 31,-27-27-15,0-54-1,27-81 1,54-162-1,0-108 1,54 0 0,-108 216-1</inkml:trace>
          <inkml:trace contextRef="#ctx0" brushRef="#br0" timeOffset="21361.914">2324 4134 0,'0'54'15,"-55"108"-15,-53 27 0,0 1 16,54-28-1,54-81 1,27-27 15,81 0-15,55-27 0,26 0-1,-27-54 1,0 27-1,-81 27 1,-27-27 0,-27 0-1,-54 27 1,-27-81 0,27-81-1,108-27 1,54-1 15,-135 163-15</inkml:trace>
          <inkml:trace contextRef="#ctx0" brushRef="#br0" timeOffset="21642.1695">3729 4188 0,'27'54'0,"-27"54"0,0 108 16,0 1 0,0-55-1,27-54 1,-27-81-1,27-108 1,81-244 0,-108 325-1</inkml:trace>
          <inkml:trace contextRef="#ctx0" brushRef="#br0" timeOffset="22166.55">4431 4350 0,'324'-54'0,"-80"108"15,26-27 1,-54 27-1,-27-108 1,-54-81 0,-27 27 15,-108 108-15</inkml:trace>
          <inkml:trace contextRef="#ctx0" brushRef="#br0" timeOffset="21903.8715">4809 4593 0,'55'190'15,"-55"26"-15,-27-27 16,-1-27-1,83-189 17,26-81-17,-81 108 1</inkml:trace>
          <inkml:trace contextRef="#ctx0" brushRef="#br0" timeOffset="22990.716">5971 3350 0,'271'-108'0,"107"270"16,108 271-1,-134-1 1,-352-432 0</inkml:trace>
          <inkml:trace contextRef="#ctx0" brushRef="#br0" timeOffset="22785.651">6134 4161 0,'27'108'0,"-27"54"0,-27 54 16,0 28-1,-55-28 1,28-27-1,0-54 1,27-135 0,0-81-1,81-189 17,54-81-17,-81 80 1,28 55-1,26 108 1,0 27 0,0 54-1,27 81 1,54 81 0,0 162-1,-27-26 1,-54-82-1,-81-81 1,-27-54 0,-54-54-1,-54-81 17,-54-54-32,0 27 31,27 81-16,135 27 1,81 0 0,54-27-1,27-109 1,-135 136 0</inkml:trace>
          <inkml:trace contextRef="#ctx0" brushRef="#br0" timeOffset="18430.461">-3054 3675 0,'27'-54'0,"-27"27"0,0 0 15,-135-27-15,-108 0 0,27 54 16,27 27 0,54 27-1,54 0 1,54-27-1,54 27 1,27 27 0,108 0-1,135 54 1,27 27 0,-81 0-1,-80-27 16,-82-54-31,-81 0 16,-54-54 0,-109 0-1,1 0 1,-27-27 15,27 28-15,0-28-1,27 27 1,54-54 0,54-1-1,162-53 1,135 27 0,-270 54-1</inkml:trace>
          <inkml:trace contextRef="#ctx0" brushRef="#br0" timeOffset="18782.001">-1865 4026 0,'0'54'0,"0"108"0,0 0 16,27 0 0,-27 1-1,54-28 1,-54-54-1,0-54 1,-54-162 0,27-82 15,27 217-31</inkml:trace>
          <inkml:trace contextRef="#ctx0" brushRef="#br0" timeOffset="19691.1225">-2486 3783 0,'162'-54'15,"0"54"-15,81 54 16,27 0-1,-107-27 1,-28-54 0,-27 0-1,-27 0 1,0 27 0,-54 0-1,0 27 1,-27 27-1,0 81 17,-27 27-32,0 0 15,-27 27 1,27 1 0,0-55-1,27-54 1,0-54-1,0-27 1,27-108 0,-27-163-1,27 28 17,27 27-17,0 0 1,0 81-1,0 27 1,-27 81 0,0 27-1,54 81 1,54 108 0,0 0-1,0 27 1,-54-54-1,-26-54 1,-28-27 0,-82-81-1,-53 0 1,-54-27 0,-27 0-1,27 54 1,27 0-1,54 28 1,54-28 15,135-82-15,108-26 0,-27-27-1,-189 108 1</inkml:trace>
          <inkml:trace contextRef="#ctx0" brushRef="#br0" timeOffset="20577.7845">162 4188 0,'27'162'16,"-27"27"-16,0 1 16,27-28-1,-27-27 17,-27-81-17,54-27 1,27-81-1,-108-189 1,27-28 0,-54 28-1,0 27 1,0 81 0,27 81-1,54 81 1,27-54-1,81-27 1,27 81 0,108 54-1,-27 27 1,-108-27 0,-27-27-1,-81-27 1,-81 0-1,-54 27 1,-27-81 0,0 0-1,54 54 17,81 0-17,81 54 1,135 81-1,54 28 1,-27 26 0,-135-81-1,-81-81 1,-81-27 0,-81-27-1,0-27 1,0 0-1,27 27 1,108 54 0,54-54-1,81-108 1,162 0 0,0-81-1,-270 189 1</inkml:trace>
        </inkml:traceGroup>
      </inkml:traceGroup>
    </inkml:traceGroup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7:00.3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F6B64A1-737F-4345-B987-83709736AD72}" emma:medium="tactile" emma:mode="ink">
          <msink:context xmlns:msink="http://schemas.microsoft.com/ink/2010/main" type="inkDrawing" rotatedBoundingBox="10970,7231 12807,7255 12806,7326 10969,7302" shapeName="Other"/>
        </emma:interpretation>
      </emma:emma>
    </inkml:annotationXML>
    <inkml:trace contextRef="#ctx0" brushRef="#br0">7604 5621 0,'513'-54'0,"-215"54"16,-55 27 0,27 0-1,0 0 1,-27-81 0,-243 54-1</inkml:trace>
  </inkml:traceGroup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9:29.24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D3235E5-AF65-413D-B061-18223BA970C1}" emma:medium="tactile" emma:mode="ink">
          <msink:context xmlns:msink="http://schemas.microsoft.com/ink/2010/main" type="inkDrawing" rotatedBoundingBox="3278,12158 3458,2486 3582,2488 3403,12160" semanticType="verticalRange" shapeName="Line">
            <msink:sourceLink direction="with" ref="{5B713971-CB73-462A-A775-47ED42A92370}"/>
            <msink:sourceLink direction="with" ref="{96F291BF-D8CA-4E46-95B3-A9278A8C564C}"/>
            <msink:sourceLink direction="with" ref="{1B1FF4AF-4668-4771-9F6B-D38BE11DB5CF}"/>
            <msink:destinationLink direction="from" ref="{73E09198-A95A-44F1-9598-1A695DA58781}"/>
          </msink:context>
        </emma:interpretation>
      </emma:emma>
    </inkml:annotationXML>
    <inkml:trace contextRef="#ctx0" brushRef="#br0">189 0 0,'-27'-27'16,"54"108"-16,-27 270 0,0-162 16,0 81-1,-27 1 1,54 80-1,-27 27 17,27 55-17,-27 26 1,0 54 0,0 1-1,-27 80 1,0 28-1,0 26 1,0-26 0,27 26-1,-27 55 1,0-109 0,27-80-1,-27-109 1,27-135-1,0-108 1,0-81 0,27-81-1,-54 0 1,27-81 0,-27 0-1,27 81 16</inkml:trace>
  </inkml:traceGroup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6:30.0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DC1044-2FD2-4938-A8F7-3DA1083521D7}" emma:medium="tactile" emma:mode="ink">
          <msink:context xmlns:msink="http://schemas.microsoft.com/ink/2010/main" type="inkDrawing" rotatedBoundingBox="2379,4623 2945,5323 2332,5818 1766,5118" semanticType="verticalRange" shapeName="Other">
            <msink:sourceLink direction="with" ref="{5B713971-CB73-462A-A775-47ED42A92370}"/>
          </msink:context>
        </emma:interpretation>
      </emma:emma>
    </inkml:annotationXML>
    <inkml:trace contextRef="#ctx0" brushRef="#br0">-1151 3189 0,'0'-108'16,"27"189"-16,0 108 0,-54 108 0,27-81 16,0-108-1,-27-81 1,27-27 0,0-27-1,-54-135 1,-54-54 15,27 54-15,0 162-1,81 81 1,0-81 0,27 27-1,135-27 1,135 27-1,55 27 1,-136-27 0,-216-27-1</inkml:trace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6:52.3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F52757A-7971-419D-8C5E-943A80C57920}" emma:medium="tactile" emma:mode="ink">
          <msink:context xmlns:msink="http://schemas.microsoft.com/ink/2010/main" type="writingRegion" rotatedBoundingBox="1941,8004 3345,10132 1399,11416 -4,9288"/>
        </emma:interpretation>
      </emma:emma>
    </inkml:annotationXML>
    <inkml:traceGroup>
      <inkml:annotationXML>
        <emma:emma xmlns:emma="http://www.w3.org/2003/04/emma" version="1.0">
          <emma:interpretation id="{10D2164E-7A71-4E8C-8DBE-C7CB6EB299D4}" emma:medium="tactile" emma:mode="ink">
            <msink:context xmlns:msink="http://schemas.microsoft.com/ink/2010/main" type="paragraph" rotatedBoundingBox="1941,8004 3345,10132 1399,11416 -4,92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2E9D34C-FC4F-4216-90E8-505C9468D383}" emma:medium="tactile" emma:mode="ink">
              <msink:context xmlns:msink="http://schemas.microsoft.com/ink/2010/main" type="line" rotatedBoundingBox="1941,8004 3345,10132 1399,11416 -4,9288"/>
            </emma:interpretation>
          </emma:emma>
        </inkml:annotationXML>
        <inkml:traceGroup>
          <inkml:annotationXML>
            <emma:emma xmlns:emma="http://www.w3.org/2003/04/emma" version="1.0">
              <emma:interpretation id="{1327FC72-2D12-47D8-937F-2299BA2BD70B}" emma:medium="tactile" emma:mode="ink">
                <msink:context xmlns:msink="http://schemas.microsoft.com/ink/2010/main" type="inkWord" rotatedBoundingBox="1941,8004 3345,10132 1399,11416 -4,9288"/>
              </emma:interpretation>
              <emma:one-of disjunction-type="recognition" id="oneOf0">
                <emma:interpretation id="interp0" emma:lang="it-IT" emma:confidence="0">
                  <emma:literal>FE.</emma:literal>
                </emma:interpretation>
                <emma:interpretation id="interp1" emma:lang="it-IT" emma:confidence="0">
                  <emma:literal>TE.</emma:literal>
                </emma:interpretation>
                <emma:interpretation id="interp2" emma:lang="it-IT" emma:confidence="0">
                  <emma:literal>TÈ.</emma:literal>
                </emma:interpretation>
                <emma:interpretation id="interp3" emma:lang="it-IT" emma:confidence="0">
                  <emma:literal>I-ò</emma:literal>
                </emma:interpretation>
                <emma:interpretation id="interp4" emma:lang="it-IT" emma:confidence="0">
                  <emma:literal>-ti</emma:literal>
                </emma:interpretation>
              </emma:one-of>
            </emma:emma>
          </inkml:annotationXML>
          <inkml:trace contextRef="#ctx0" brushRef="#br0">-1745 7944 0,'54'352'0,"-54"-163"16,0-108-1,81-162 1,-81 81 15</inkml:trace>
          <inkml:trace contextRef="#ctx0" brushRef="#br0" timeOffset="2220.561">-3367 7620 0,'27'-27'15,"81"27"-15,28 27 0,53 0 0,-189-27 16</inkml:trace>
          <inkml:trace contextRef="#ctx0" brushRef="#br0" timeOffset="-1098.5625">-1394 6377 0,'0'27'0,"0"108"0,0 27 0,-27 28 16,0-28-1,27-54 1,0-54 0,-27-27-1,27-27 1,0 0 15,0-54-31,0 0 16,0 54-1</inkml:trace>
          <inkml:trace contextRef="#ctx0" brushRef="#br0" timeOffset="-666.9495">-2448 7593 0,'54'27'0,"27"0"0,54-27 16,81 27-16,28-27 16,26 27-1,0-27 1,-81 0 15,-54 0-31,-81 27 16,-27-27-1,-81 0 1,-27-27 0,81 27-1</inkml:trace>
          <inkml:trace contextRef="#ctx0" brushRef="#br0" timeOffset="-185.535">-1610 7890 0,'0'27'16,"-54"81"-16,-54-26 0,0-28 0,54 0 31,26-27-15,28 0-1,28 0 1,53 0-1,81-27 1,-27 27 0,-27-27-1,-54 0 1,-27 0 0,-54-54-1,-54-54 1,27-28-1,0 1 17,54 135-32</inkml:trace>
          <inkml:trace contextRef="#ctx0" brushRef="#br0" timeOffset="-21897.036">-1637 8890 0,'135'0'0,"108"54"0,135 27 16,-378-81 0</inkml:trace>
        </inkml:traceGroup>
      </inkml:traceGroup>
    </inkml:traceGroup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59:30.8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3E09198-A95A-44F1-9598-1A695DA58781}" emma:medium="tactile" emma:mode="ink">
          <msink:context xmlns:msink="http://schemas.microsoft.com/ink/2010/main" type="inkDrawing" rotatedBoundingBox="2225,8863 22373,3404 25070,13363 4923,18821" semanticType="callout" shapeName="Other">
            <msink:sourceLink direction="to" ref="{E4F6348D-9430-4077-B41F-D546EC184BC7}"/>
            <msink:sourceLink direction="from" ref="{9D3235E5-AF65-413D-B061-18223BA970C1}"/>
          </msink:context>
        </emma:interpretation>
      </emma:emma>
    </inkml:annotationXML>
    <inkml:trace contextRef="#ctx0" brushRef="#br0">0 8511 0,'54'54'15,"486"0"-15,-243-54 16,55 0-1,80-81 1,27 108 0,55 0-1,53 0 1,55 0 0,26 54-1,28-27 1,-1 27-1,28 1 1,-1-1 0,28 0-1,54 27 1,-28 0 0,28 0-1,0 27 1,-1 0-1,-26 0 17,-1 0-17,-26 27 1,-28 1 0,-53-1-1,-28 0 1,-134-54-1,-28 0 1,-81 0 0,-80-54-1,-28-27 1,-54-54 0,-54-27-1,-27 0 1,-27-27-1,-27-27 1,-26-27 0,26-54-1,-27 0 17,27-55-17,-27-53 1,54-81-1,-27-55 1,27-53 0,0-108-1,-27-28 1,-27 55 0,-27-82-1,-54 1 1,-54 26-1,27 1 1,0 26 0,27 55-1,27 26 1,0 28 0,0 54-1,27 53 1,-27 55-1,0 27 1,-27 81 0,27 81-1,0 54 17,0 54-17,0 27 1,0 108-1,0 81 1,0 108 0,27 54-1,-27 82 1,27 26 0,0 108-1,0 55 1,0 243 15,-27 161-15,-27-296-1,0 54 1,-27-82 0,-27 55-1,-27-55 1,27-80-1,27-82 1,0-162 0,27-134 15,0-136-15,-54-135-16,54-189 15,27 216 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12.09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576 0 0,'-79'235'0,"53"-25"0,0 25 15,26-78 17,26 1-17,-26-54 1,0-51 0,-26-27-1,-79-78 1,27-106-1,-27-51 1,-52-1 0,157 210-1</inkml:trace>
  <inkml:trace contextRef="#ctx0" brushRef="#br0" timeOffset="248.9408">-262 78 0,'366'-78'16,"-156"78"-16,26 26 15,-27 0 1,-26 0 0,-52-26-1,-78 26 1,-27 0-1,-52-26 1,-53-26 15,79 26-31</inkml:trace>
  <inkml:trace contextRef="#ctx0" brushRef="#br0" timeOffset="1337.0819">1047 995 0,'210'0'0,"-79"0"0,0-27 16,-27-25-1,-25 0 1,-53-27 0,-52 1-1,-79 25 1,0 27 0,-26 52-1,27 53 1,51 25-1,79 27 1,53-26 0,52-26-1,52-53 1,-26-52 0,27-79 15,-80 0-16,-51 27 1,-53 51 0,0 27-1,0 0 1,0 27 0,0 77-1,26-25 16,26 0-15,1-53 0,51-52-1,1-53 1,-26-78 0,-1 26-1,-52 79 1,1 25-1,-27 27 17,0 53-32,0 51 15,-27 1 17,80 0-17,-1-26 1,1-27-1,51-78 1,1-27 0,-26 1-1,-27 0 1,-26 25 0,-26 27-1,0 0 1,0 53-1,26 25 1,1 27 0,25 0-1,26-53 1,-25-26 0,25-78-1,27-53 1,-52-52-1,-53 157 1</inkml:trace>
  <inkml:trace contextRef="#ctx0" brushRef="#br0" timeOffset="2278.388">3875 759 0,'26'157'0,"1"0"15,-27 26 1,0 1 0,26-27-1,-26-52 1,-26-53-1,-27-104 1,53-79 0,-52-53-1,26-51 1,-27-1 0,53 53 15,-26 78-16,78 79 1,106 0 0,-27 52-1,52 26 1,-52 53 0,-27 0-1,-77-27 1,-80-25-1,-51-27 1,-54-52 0,1-1-1,26-25 17,79 52-17,78 26 1,79 53 15,52-1-31,0 53 31,0-26-15,-78-26 0,-27-27-1,1-26 1,-27 0-1,26-26 1,1-26 0,25 0-1,-26-53 1,-52 1 0,-52-53-1,-26 52 1,-27 27-1,-26 104 1,52 53 15,53-26-31,26-79 16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0:00.4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85FD11E-16AA-4A04-AED8-3684543A022D}" emma:medium="tactile" emma:mode="ink">
          <msink:context xmlns:msink="http://schemas.microsoft.com/ink/2010/main" type="writingRegion" rotatedBoundingBox="1500,1056 22563,176 22851,7060 1788,7940"/>
        </emma:interpretation>
      </emma:emma>
    </inkml:annotationXML>
    <inkml:traceGroup>
      <inkml:annotationXML>
        <emma:emma xmlns:emma="http://www.w3.org/2003/04/emma" version="1.0">
          <emma:interpretation id="{1C1D5C45-D492-4389-8E18-F9A6FADF3FA6}" emma:medium="tactile" emma:mode="ink">
            <msink:context xmlns:msink="http://schemas.microsoft.com/ink/2010/main" type="paragraph" rotatedBoundingBox="1500,1056 22563,176 22851,7060 1788,79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1EDC355-F182-47C7-A7F8-CE820A245F0D}" emma:medium="tactile" emma:mode="ink">
              <msink:context xmlns:msink="http://schemas.microsoft.com/ink/2010/main" type="line" rotatedBoundingBox="1500,1056 22563,176 22851,7060 1788,7940"/>
            </emma:interpretation>
          </emma:emma>
        </inkml:annotationXML>
        <inkml:traceGroup>
          <inkml:annotationXML>
            <emma:emma xmlns:emma="http://www.w3.org/2003/04/emma" version="1.0">
              <emma:interpretation id="{ADB91194-EDA8-4A5B-9285-C519735643FE}" emma:medium="tactile" emma:mode="ink">
                <msink:context xmlns:msink="http://schemas.microsoft.com/ink/2010/main" type="inkWord" rotatedBoundingBox="1810,1344 19051,3494 18767,5768 1526,3619"/>
              </emma:interpretation>
              <emma:one-of disjunction-type="recognition" id="oneOf0">
                <emma:interpretation id="interp0" emma:lang="it-IT" emma:confidence="0">
                  <emma:literal>W".</emma:literal>
                </emma:interpretation>
                <emma:interpretation id="interp1" emma:lang="it-IT" emma:confidence="0">
                  <emma:literal>W"'.</emma:literal>
                </emma:interpretation>
                <emma:interpretation id="interp2" emma:lang="it-IT" emma:confidence="0">
                  <emma:literal>w".</emma:literal>
                </emma:interpretation>
                <emma:interpretation id="interp3" emma:lang="it-IT" emma:confidence="0">
                  <emma:literal>w"'.</emma:literal>
                </emma:interpretation>
                <emma:interpretation id="interp4" emma:lang="it-IT" emma:confidence="0">
                  <emma:literal>Wnceo</emma:literal>
                </emma:interpretation>
              </emma:one-of>
            </emma:emma>
          </inkml:annotationXML>
          <inkml:trace contextRef="#ctx0" brushRef="#br0">3447 1013 0,'81'0'0,"109"-27"0,26 27 15,-27-27 1,-135 27-1,-54 0 1,-108 27 15,-81 27-31,0 81 16,26 0 0,136-27-1,81-81 1,109 0-1,80 0 1,54-81 0,-297 54-1</inkml:trace>
          <inkml:trace contextRef="#ctx0" brushRef="#br0" timeOffset="-1055.5965">340 67 0,'-54'27'0,"27"81"0,-27 54 16,0 109-16,-27 107 15,54 0 1,0-108-1,54-80 1,54-82 0,-27-54 15,54-54-15,0-135-16,27-136 15,-54-26 1,-27 54-1,0 27 1,-27 81 0,0 81-1,-27 54 17,27 54-17,0 189 1,27 81-1,0-81 1,54-54 0,1-80-1,-1-55 1,27-54 0,0-81-1,27-109 1,-81-80-1,-54 0 1,-54 54 0,-54 0-1,54 26 1,27 55 0,54 27-1,108 27 1,54 0-1,54 54 1,1 27 15,-28 27-15,-162 0 0,-108 27-1,-54-54 1,81 0-1</inkml:trace>
          <inkml:trace contextRef="#ctx0" brushRef="#br0" timeOffset="-576.135">1961 1797 0,'108'135'31,"0"54"-31,-108-189 0,0 0 16,27-27-1,54-54 1,28-81 0,-1 26-1,-27 82 1,-27 27 0,0 81 15,0 28-31,0 80 15,-54 0 1,0-81 0,27-27 15,0-54-15,27-135-1,-54 135 1</inkml:trace>
          <inkml:trace contextRef="#ctx0" brushRef="#br0" timeOffset="18926.523">17039 3229 0,'54'-27'0,"-27"81"0,0-27 16,0 0-16,27-27 0,0-54 0,-27-27 15,-54-54-15,-27 53 0,-27 1 16,0 54 0,-27 27-1,27 81 1,0 55 0,108-28 15,54 0-16,27-81 1,0-27 0,0-27-1,-54-54 1,-27 0 0,-54-28-1,-27 55 1,-54 27-1,0 54 1,27 27 15,27 28-15,81-1 0,0 0-1,54-54 1,27-27-1,-27-27 1,-54-27 0,-54-27-1,-27 0 1,-54 26 0,54 1-1,54 54 1</inkml:trace>
        </inkml:traceGroup>
        <inkml:traceGroup>
          <inkml:annotationXML>
            <emma:emma xmlns:emma="http://www.w3.org/2003/04/emma" version="1.0">
              <emma:interpretation id="{2E5E9399-7D75-43A7-BBFA-BBA276F56391}" emma:medium="tactile" emma:mode="ink">
                <msink:context xmlns:msink="http://schemas.microsoft.com/ink/2010/main" type="inkWord" rotatedBoundingBox="3532,5441 7496,-307 11105,2180 7141,7930"/>
              </emma:interpretation>
              <emma:one-of disjunction-type="recognition" id="oneOf1">
                <emma:interpretation id="interp5" emma:lang="it-IT" emma:confidence="0">
                  <emma:literal>{w.</emma:literal>
                </emma:interpretation>
                <emma:interpretation id="interp6" emma:lang="it-IT" emma:confidence="0">
                  <emma:literal>[w.</emma:literal>
                </emma:interpretation>
                <emma:interpretation id="interp7" emma:lang="it-IT" emma:confidence="0">
                  <emma:literal>Lw.</emma:literal>
                </emma:interpretation>
                <emma:interpretation id="interp8" emma:lang="it-IT" emma:confidence="0">
                  <emma:literal>{w</emma:literal>
                </emma:interpretation>
                <emma:interpretation id="interp9" emma:lang="it-IT" emma:confidence="0">
                  <emma:literal>{W.</emma:literal>
                </emma:interpretation>
              </emma:one-of>
            </emma:emma>
          </inkml:annotationXML>
          <inkml:trace contextRef="#ctx0" brushRef="#br0" timeOffset="1016.5365">5933-825 0,'-108'0'0,"-54"82"0,-108 26 16,-27 54 0,53 0-1,55 27 1,108-27 0,135 0-1,162 0 1,28-54-1,53 28 1,-81-1 0,-135 0-1,-135 0 17,-162 27-17,-81 27 1,53-27-1,82 0 1,189-53 15,54 26-31,109 27 16,-28 54 0,-108 27-1,-162 54 1,-136 55-1,1-1 1,108 27 0,108 1 15,108-1-15,54 0-1,54 0-15,1-80 31,-82-82-31,-54-108 32,0-81-32,27-270 15,-81 243 1</inkml:trace>
          <inkml:trace contextRef="#ctx0" brushRef="#br0" timeOffset="2619.9495">6366-149 0,'0'81'0,"-27"108"0,0 108 16,-54 28-1,81-28 1,54-108-1,27-54 1,0-81 0,0-27-1,54-135 1,27-108 15,-27-54-15,-81 54-1,-27 26 1,0 109 0,-27 54-1,0 54 1,-27 217 0,54 53-1,27 0 1,54-135-1,0-81 1,28-27 0,-1-108 15,0-54-15,-54-135-1,-54-54 1,-54 27-1,-27 53 1,27 55 0,54 54-1,54 54 1,81-27 0,81 54-1,27 54 1,-81 54-1,-161-27 1,-83 0 0,55-54-1</inkml:trace>
          <inkml:trace contextRef="#ctx0" brushRef="#br0" timeOffset="2980.278">8149 1715 0,'162'55'0,"27"-55"15,0-109-15,-26-26 16,-109-27-1,-54 81 17,-54-27-17,-190 81 1,55 135 0,108 54-1,81 0 1,81 28-1,27-82 1,-108-108 0</inkml:trace>
        </inkml:traceGroup>
        <inkml:traceGroup>
          <inkml:annotationXML>
            <emma:emma xmlns:emma="http://www.w3.org/2003/04/emma" version="1.0">
              <emma:interpretation id="{3C1D5303-009C-4818-B4B7-9D61C0EB4BD3}" emma:medium="tactile" emma:mode="ink">
                <msink:context xmlns:msink="http://schemas.microsoft.com/ink/2010/main" type="inkWord" rotatedBoundingBox="17983,374 22563,183 22828,6523 18248,6715"/>
              </emma:interpretation>
              <emma:one-of disjunction-type="recognition" id="oneOf2">
                <emma:interpretation id="interp10" emma:lang="it-IT" emma:confidence="0">
                  <emma:literal>pur</emma:literal>
                </emma:interpretation>
                <emma:interpretation id="interp11" emma:lang="it-IT" emma:confidence="0">
                  <emma:literal>pur.</emma:literal>
                </emma:interpretation>
                <emma:interpretation id="interp12" emma:lang="it-IT" emma:confidence="0">
                  <emma:literal>pura</emma:literal>
                </emma:interpretation>
                <emma:interpretation id="interp13" emma:lang="it-IT" emma:confidence="0">
                  <emma:literal>i.</emma:literal>
                </emma:interpretation>
                <emma:interpretation id="interp14" emma:lang="it-IT" emma:confidence="0">
                  <emma:literal>i"</emma:literal>
                </emma:interpretation>
              </emma:one-of>
            </emma:emma>
          </inkml:annotationXML>
          <inkml:trace contextRef="#ctx0" brushRef="#br0" timeOffset="11527.5825">17201-1014 0,'-54'54'0,"-81"108"16,-108 109-16,54-82 16,81-162-1,81-27 1,54-108 15,108-108-15,54-1-1,0 55 17,-108 108-32,-54 27 15,27 54 1,0 81 0,54 0-1,27-26 1,0-28-1,-53-27 1,-82-27 0,-136 54-1,-80-81 1,216 27 0</inkml:trace>
          <inkml:trace contextRef="#ctx0" brushRef="#br0" timeOffset="12319.524">18471-1257 0,'27'54'0,"0"81"0,-27 54 15,-27 55 1,27-109 0,27-81-1,0-54 1,27-27 0,27-108-1,27-55 1,-54 1-1,28 54 1,-55 81 0,0 54-1,0 81 1,0 81 0,27 55-1,54-55 16,27-54-15,-27-81 0,27-54-1,-27-27 1,-54-108 0,-27-28-1,-81 1 1,0 27-1,27 81 1,27 54 0,54-27-1,162 27 1,-27 54 0,-80-81-1,-109 54 1</inkml:trace>
          <inkml:trace contextRef="#ctx0" brushRef="#br0" timeOffset="12715.983">20174-581 0,'27'81'32,"-27"189"-32,-27-216 0,27-54 15,27 0 1,27-81-1,108-81 17,-54 54-17,0 54 1,-27 54 0,0 81-1,54 54 1,-27 27-1,-108-162 1</inkml:trace>
          <inkml:trace contextRef="#ctx0" brushRef="#br0" timeOffset="9531.6165">17228-770 0,'0'0'0,"27"135"0,0 81 16,0 81-16,0 81 16,27 136-1,-54 134 1,-54 109-1,-54-28 1,-27-134 0,54-109 15,27-80-31,27-82 16,54-162-1,0-54 1,0-54 15,-27-27-31,0-27 16,27-108 15,-27 0-15,0 108-16</inkml:trace>
        </inkml:traceGroup>
      </inkml:traceGroup>
    </inkml:traceGroup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0:10.8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C46C25D-F45C-43E5-BC3F-D4E604FED692}" emma:medium="tactile" emma:mode="ink">
          <msink:context xmlns:msink="http://schemas.microsoft.com/ink/2010/main" type="inkDrawing" rotatedBoundingBox="18680,6560 27999,7107 27989,7276 18670,6729" semanticType="callout" shapeName="Other">
            <msink:destinationLink direction="with" ref="{F97E2C2C-C614-4B6A-B3DB-15CEBC29ABD7}"/>
          </msink:context>
        </emma:interpretation>
      </emma:emma>
    </inkml:annotationXML>
    <inkml:trace contextRef="#ctx0" brushRef="#br0">0 29 0,'54'0'0,"27"0"15,81-27-15,82 27 0,53 0 16,27-27 0,54 54-1,55 0 1,26 0-1,81 27 1,55 0 15,53 0-15,1 0 0,-1-27-1,-53 0 1,-1 27-1,-26-81 1,-55 54 0,-53 27-1,-109 0 1,-81-26 0,-81-1-1,-54 0 1,-54-27-1,-54-27 1,0 0 0,-54-28-1,27 1 1,0 54 0</inkml:trace>
  </inkml:traceGroup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0:18.3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A6F536E-38F9-4B72-BF3A-867301DDCBA8}" emma:medium="tactile" emma:mode="ink">
          <msink:context xmlns:msink="http://schemas.microsoft.com/ink/2010/main" type="writingRegion" rotatedBoundingBox="23913,1945 24751,1945 24751,2702 23913,2702"/>
        </emma:interpretation>
      </emma:emma>
    </inkml:annotationXML>
    <inkml:traceGroup>
      <inkml:annotationXML>
        <emma:emma xmlns:emma="http://www.w3.org/2003/04/emma" version="1.0">
          <emma:interpretation id="{9B192EF8-AAD1-47D6-B0AF-D0456DF76C91}" emma:medium="tactile" emma:mode="ink">
            <msink:context xmlns:msink="http://schemas.microsoft.com/ink/2010/main" type="paragraph" rotatedBoundingBox="23913,1945 24751,1945 24751,2702 23913,27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7CD3432-0ABD-4453-9E86-29D31A54C322}" emma:medium="tactile" emma:mode="ink">
              <msink:context xmlns:msink="http://schemas.microsoft.com/ink/2010/main" type="line" rotatedBoundingBox="23913,1945 24751,1945 24751,2702 23913,2702"/>
            </emma:interpretation>
          </emma:emma>
        </inkml:annotationXML>
        <inkml:traceGroup>
          <inkml:annotationXML>
            <emma:emma xmlns:emma="http://www.w3.org/2003/04/emma" version="1.0">
              <emma:interpretation id="{8860E400-2FC9-43A9-8E81-3150A067984D}" emma:medium="tactile" emma:mode="ink">
                <msink:context xmlns:msink="http://schemas.microsoft.com/ink/2010/main" type="inkWord" rotatedBoundingBox="23913,1945 24751,1945 24751,2702 23913,2702">
                  <msink:destinationLink direction="with" ref="{F97E2C2C-C614-4B6A-B3DB-15CEBC29ABD7}"/>
                </msink:context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@</emma:literal>
                </emma:interpretation>
                <emma:interpretation id="interp4" emma:lang="it-IT" emma:confidence="0">
                  <emma:literal>o</emma:literal>
                </emma:interpretation>
              </emma:one-of>
            </emma:emma>
          </inkml:annotationXML>
          <inkml:trace contextRef="#ctx0" brushRef="#br0">270 338 0,'-27'108'15,"108"27"-15,-26-108 16,26-54 0,27-54-1,-27-27 1,-54 0 0,-54 0-1,-27 27 1,-54-1-1,0 82 1,-28 55 0,55 26-1,27 27 1,27 0 0,81 0 15,27-54-16,27-27 1,-26-27 0,-1-81-1,-27 0 1,-54-27 0,-54 0-1,-27 54 1,-28 54-1,-26 54 1,0 108 0,108-108 15,27-54-31</inkml:trace>
          <inkml:trace contextRef="#ctx0" brushRef="#br0" timeOffset="1887.5745">433 176 0,'27'54'0,"27"27"0,-27-54 0,54-27 16,-27-27 0,27-54-1,-27 0 1,-27 0-1,-81-28 1,-27 28 0,-81 54-1,0 54 1,-1 54 0,28 55-1,81 26 16,54-27-15,54-27 0,0-54-1,81-54 1,-26-81 0,-1-27-1,-81-27 1,-27 27-1,-81 27 1,-82 53 0,1 137-1,54-1 1,108-108 0</inkml:trace>
        </inkml:traceGroup>
      </inkml:traceGroup>
    </inkml:traceGroup>
  </inkml:traceGroup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0:17.5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7E2C2C-C614-4B6A-B3DB-15CEBC29ABD7}" emma:medium="tactile" emma:mode="ink">
          <msink:context xmlns:msink="http://schemas.microsoft.com/ink/2010/main" type="inkDrawing" rotatedBoundingBox="23931,6965 24187,2375 24277,2380 24021,6971" semanticType="callout" shapeName="Other">
            <msink:sourceLink direction="with" ref="{8860E400-2FC9-43A9-8E81-3150A067984D}"/>
            <msink:sourceLink direction="with" ref="{8C46C25D-F45C-43E5-BC3F-D4E604FED692}"/>
          </msink:context>
        </emma:interpretation>
      </emma:emma>
    </inkml:annotationXML>
    <inkml:trace contextRef="#ctx0" brushRef="#br0">6187 1865 0,'27'-27'0,"0"81"16,-27 27-16,-27 81 0,0 27 0,0 27 16,0 54-1,0 1 1,27 26-1,0 27 1,-27 27 0,0 82-1,0-1 1,0-54 15,0-26-15,27-55-1,0-54 1,0-108 0,27-54-1,-27-54 1,0-27 0,0 0-1,-27-54 1,-27-54-1,54 108 1</inkml:trace>
  </inkml:traceGroup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0:11.1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E84C0DB-09F6-4C94-BFF6-036C7BC5CC79}" emma:medium="tactile" emma:mode="ink">
          <msink:context xmlns:msink="http://schemas.microsoft.com/ink/2010/main" type="writingRegion" rotatedBoundingBox="28372,7025 31425,7025 31425,8376 28372,8376"/>
        </emma:interpretation>
      </emma:emma>
    </inkml:annotationXML>
    <inkml:traceGroup>
      <inkml:annotationXML>
        <emma:emma xmlns:emma="http://www.w3.org/2003/04/emma" version="1.0">
          <emma:interpretation id="{3C25D48C-CE32-48E9-95C1-C4B822EBAE07}" emma:medium="tactile" emma:mode="ink">
            <msink:context xmlns:msink="http://schemas.microsoft.com/ink/2010/main" type="paragraph" rotatedBoundingBox="28372,7025 31425,7025 31425,8376 28372,83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33EBF93-B56D-4DFB-9FF2-7A8CF51B17D3}" emma:medium="tactile" emma:mode="ink">
              <msink:context xmlns:msink="http://schemas.microsoft.com/ink/2010/main" type="line" rotatedBoundingBox="28372,7025 31425,7025 31425,8376 28372,8376"/>
            </emma:interpretation>
          </emma:emma>
        </inkml:annotationXML>
        <inkml:traceGroup>
          <inkml:annotationXML>
            <emma:emma xmlns:emma="http://www.w3.org/2003/04/emma" version="1.0">
              <emma:interpretation id="{8B20E41C-C462-4E3F-A630-969D076471EE}" emma:medium="tactile" emma:mode="ink">
                <msink:context xmlns:msink="http://schemas.microsoft.com/ink/2010/main" type="inkWord" rotatedBoundingBox="28372,7025 31425,7025 31425,8376 28372,8376"/>
              </emma:interpretation>
              <emma:one-of disjunction-type="recognition" id="oneOf0">
                <emma:interpretation id="interp0" emma:lang="it-IT" emma:confidence="0">
                  <emma:literal>su</emma:literal>
                </emma:interpretation>
                <emma:interpretation id="interp1" emma:lang="it-IT" emma:confidence="0">
                  <emma:literal>&gt; n</emma:literal>
                </emma:interpretation>
                <emma:interpretation id="interp2" emma:lang="it-IT" emma:confidence="0">
                  <emma:literal>sn</emma:literal>
                </emma:interpretation>
                <emma:interpretation id="interp3" emma:lang="it-IT" emma:confidence="0">
                  <emma:literal>In</emma:literal>
                </emma:interpretation>
                <emma:interpretation id="interp4" emma:lang="it-IT" emma:confidence="0">
                  <emma:literal>in</emma:literal>
                </emma:interpretation>
              </emma:one-of>
            </emma:emma>
          </inkml:annotationXML>
          <inkml:trace contextRef="#ctx0" brushRef="#br0">4459 4931 0,'135'0'0,"81"54"0,54 27 15,54 1 1,-26 26 0,-109-27-1,-108 0 1,-108-27 0,-54 27-1,-189 0 16,-109-54-31,82-81 16,297 54 0</inkml:trace>
          <inkml:trace contextRef="#ctx0" brushRef="#br0" timeOffset="2879.6985">6485 5445 0,'54'-27'0,"-27"135"0,-27 81 15,0 0-15,-27-54 16,54-81 0,-27-54-1,54 0 1,82-81-1,-1-27 1,0-27 0,-27 54-1,-54 54 1,0 54 0,0 54-1,27 108 16,0 0-15,-27-54 0,-54-135-1</inkml:trace>
        </inkml:traceGroup>
      </inkml:traceGroup>
    </inkml:traceGroup>
  </inkml:traceGroup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0:15.6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D49683-3769-4049-872D-0CB4A8C69084}" emma:medium="tactile" emma:mode="ink">
          <msink:context xmlns:msink="http://schemas.microsoft.com/ink/2010/main" type="writingRegion" rotatedBoundingBox="18509,4566 19049,4566 19049,5026 18509,5026"/>
        </emma:interpretation>
      </emma:emma>
    </inkml:annotationXML>
    <inkml:traceGroup>
      <inkml:annotationXML>
        <emma:emma xmlns:emma="http://www.w3.org/2003/04/emma" version="1.0">
          <emma:interpretation id="{03E3A02A-9870-483D-BC10-908B7C5FE0D9}" emma:medium="tactile" emma:mode="ink">
            <msink:context xmlns:msink="http://schemas.microsoft.com/ink/2010/main" type="paragraph" rotatedBoundingBox="18509,4566 19049,4566 19049,5026 18509,50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D6674E9-4E19-410B-8648-7F166243C4DC}" emma:medium="tactile" emma:mode="ink">
              <msink:context xmlns:msink="http://schemas.microsoft.com/ink/2010/main" type="line" rotatedBoundingBox="18509,4566 19049,4566 19049,5026 18509,5026"/>
            </emma:interpretation>
          </emma:emma>
        </inkml:annotationXML>
        <inkml:traceGroup>
          <inkml:annotationXML>
            <emma:emma xmlns:emma="http://www.w3.org/2003/04/emma" version="1.0">
              <emma:interpretation id="{69A63E1E-0572-41EA-846B-A040FCDBE19B}" emma:medium="tactile" emma:mode="ink">
                <msink:context xmlns:msink="http://schemas.microsoft.com/ink/2010/main" type="inkWord" rotatedBoundingBox="18509,4566 19049,4566 19049,5026 18509,5026"/>
              </emma:interpretation>
              <emma:one-of disjunction-type="recognition" id="oneOf0">
                <emma:interpretation id="interp0" emma:lang="it-IT" emma:confidence="0">
                  <emma:literal>a</emma:literal>
                </emma:interpretation>
                <emma:interpretation id="interp1" emma:lang="it-IT" emma:confidence="0">
                  <emma:literal>Q</emma:literal>
                </emma:interpretation>
                <emma:interpretation id="interp2" emma:lang="it-IT" emma:confidence="0">
                  <emma:literal>@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G</emma:literal>
                </emma:interpretation>
              </emma:one-of>
            </emma:emma>
          </inkml:annotationXML>
          <inkml:trace contextRef="#ctx0" brushRef="#br0">783 4216 0,'54'-54'0,"-27"54"15,27 27-15,0-27 0,-54-82 16,-27 55-16,-81-27 0,0 54 0,0 0 15,27 54-15,27 1 16,54 53 0,54-27-1,54 27 1,0-54 0,0-54 15,0-54-16,-54-27 1,-54-27 0,-27 27-1,-54-1 1,-54 55 0,81 81-1,54 28 1,108 53-1,27-108 1,-135-27 0</inkml:trace>
        </inkml:traceGroup>
      </inkml:traceGroup>
    </inkml:traceGroup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0:56.74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4208F5B-1E48-43D8-A68E-4EAC528AF414}" emma:medium="tactile" emma:mode="ink">
          <msink:context xmlns:msink="http://schemas.microsoft.com/ink/2010/main" type="writingRegion" rotatedBoundingBox="2110,8873 30686,9915 30404,17639 1828,16597"/>
        </emma:interpretation>
      </emma:emma>
    </inkml:annotationXML>
    <inkml:traceGroup>
      <inkml:annotationXML>
        <emma:emma xmlns:emma="http://www.w3.org/2003/04/emma" version="1.0">
          <emma:interpretation id="{E314B2F6-3398-4DDD-AE93-0685F08D3FCA}" emma:medium="tactile" emma:mode="ink">
            <msink:context xmlns:msink="http://schemas.microsoft.com/ink/2010/main" type="paragraph" rotatedBoundingBox="2986,8967 30437,9878 30338,12864 2887,119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F63F3AE-51CE-4B28-8865-B810B3BD865C}" emma:medium="tactile" emma:mode="ink">
              <msink:context xmlns:msink="http://schemas.microsoft.com/ink/2010/main" type="line" rotatedBoundingBox="2986,8967 30437,9878 30338,12864 2887,11953"/>
            </emma:interpretation>
          </emma:emma>
        </inkml:annotationXML>
        <inkml:traceGroup>
          <inkml:annotationXML>
            <emma:emma xmlns:emma="http://www.w3.org/2003/04/emma" version="1.0">
              <emma:interpretation id="{FBAD9BB2-1B73-4069-91BC-533BFC6CFB36}" emma:medium="tactile" emma:mode="ink">
                <msink:context xmlns:msink="http://schemas.microsoft.com/ink/2010/main" type="inkWord" rotatedBoundingBox="2976,9265 11858,9560 11769,12247 2887,11953"/>
              </emma:interpretation>
              <emma:one-of disjunction-type="recognition" id="oneOf0">
                <emma:interpretation id="interp0" emma:lang="it-IT" emma:confidence="0">
                  <emma:literal>Woody</emma:literal>
                </emma:interpretation>
                <emma:interpretation id="interp1" emma:lang="it-IT" emma:confidence="0">
                  <emma:literal>Waco</emma:literal>
                </emma:interpretation>
                <emma:interpretation id="interp2" emma:lang="it-IT" emma:confidence="0">
                  <emma:literal>Wanda</emma:literal>
                </emma:interpretation>
                <emma:interpretation id="interp3" emma:lang="it-IT" emma:confidence="0">
                  <emma:literal>dorato</emma:literal>
                </emma:interpretation>
                <emma:interpretation id="interp4" emma:lang="it-IT" emma:confidence="0">
                  <emma:literal>Woman</emma:literal>
                </emma:interpretation>
              </emma:one-of>
            </emma:emma>
          </inkml:annotationXML>
          <inkml:trace contextRef="#ctx0" brushRef="#br0">-18752-946 0,'0'27'0,"27"135"0,-54 109 16,27 134-1,-27 0 1,54-108-1,27-80 1,27-82 0,0-27-1,0-108 1,54-81 0,0-135-1,0-163 1,-27 1-1,-54 162 1,-54 108 0,0 81-1,0 27 1,0 135 0,-27 189-1,81 162 16,82-188-15,26-82 0,54-162-1,0 0 1,-27-81 0,-27-135-1,-54-135 1,-108-82-1,-108 1 1,-54 81 0,27 81-1,0 80 1,108 28 0,54 27-1,81 0 1,162 27-1,54 27 1,28 54 0,-109-27-1,-54 54 1,-108 27 0,-135-54 15,54-27-31</inkml:trace>
          <inkml:trace contextRef="#ctx0" brushRef="#br0" timeOffset="1398.348">-16104 757 0,'27'27'16,"-27"0"-16,27 0 0,-27-27 0,0-27 16,0 0-16,0 0 0,0 27 0,0-27 15,-54 0-15,27 27 0,-27 0 0,0 27 16,27 54-16,0 0 0,0 54 15,27 0-15,27 27 0,0-27 0,54-27 16,54-27 0,27-27-1,0-54 1,54-108 0,-135-27-1,-54-27 1,-27 0-1,-108 0 17,-27 27-17,-54 54 1,0 108 0,54 54-1,81 135 1,108-54-1,-54-162 1</inkml:trace>
          <inkml:trace contextRef="#ctx0" brushRef="#br0" timeOffset="2379.7305">-10835 297 0,'162'0'0,"-27"0"0,0 0 15,0 0 1,-27 0 0,-26 0-1,-28 0 1,-81 0-1,-27 0 1,-82 27 0,-53 27-1,-27 27 1,54 0 0,54 55-1,81-109 1,54-27-1,81 27 17,135 0-17,27 0 1,-80 0 0,-28-81-1,-135 27 1,-27 27-1</inkml:trace>
          <inkml:trace contextRef="#ctx0" brushRef="#br1" timeOffset="6171.48">-12510 1648 0,'216'-27'0,"-54"-54"0,-81-108 16,-81-27-1,-54 54 1,-81 54-1,-27 108 1,-27 54 0,80 81-1,55 54 1,108-27 0,82-27-1,26-135 1,-54-162-1,-27-108 1,-81 270 0</inkml:trace>
          <inkml:trace contextRef="#ctx0" brushRef="#br1" timeOffset="5767.209">-14375-594 0,'0'27'0,"-27"189"0,-27 81 15,0 108 1,54-80 0,54-109-1,27-108 1,-27-54-1,54-81 1,0-135 0,27-109-1,-53 1 17,-28 54-32,-27 108 31,-27 81-16,0 54 1,27 189 15,0 162-31,54-53 16,81-109 0,0-54-1,-27-108 1,0-81-1,-54-108 1,-27-216 0,-135-82-1,-27 28 1,-27 81 0,54 108-1,81 80 1,27 55-1,108 0 1,81 27 15,27 81-31,-26 0 32,-82 54-17,-81 27 1,-54-53-1,0-55-15</inkml:trace>
        </inkml:traceGroup>
        <inkml:traceGroup>
          <inkml:annotationXML>
            <emma:emma xmlns:emma="http://www.w3.org/2003/04/emma" version="1.0">
              <emma:interpretation id="{F1907473-D07B-4983-8769-A3E174648718}" emma:medium="tactile" emma:mode="ink">
                <msink:context xmlns:msink="http://schemas.microsoft.com/ink/2010/main" type="inkWord" rotatedBoundingBox="13702,9838 14880,9878 14806,12107 13628,12068"/>
              </emma:interpretation>
              <emma:one-of disjunction-type="recognition" id="oneOf1">
                <emma:interpretation id="interp5" emma:lang="it-IT" emma:confidence="0">
                  <emma:literal>1</emma:literal>
                </emma:interpretation>
                <emma:interpretation id="interp6" emma:lang="it-IT" emma:confidence="0">
                  <emma:literal>I</emma:literal>
                </emma:interpretation>
                <emma:interpretation id="interp7" emma:lang="it-IT" emma:confidence="0">
                  <emma:literal>E</emma:literal>
                </emma:interpretation>
                <emma:interpretation id="interp8" emma:lang="it-IT" emma:confidence="0">
                  <emma:literal>L</emma:literal>
                </emma:interpretation>
                <emma:interpretation id="interp9" emma:lang="it-IT" emma:confidence="0">
                  <emma:literal>h</emma:literal>
                </emma:interpretation>
              </emma:one-of>
            </emma:emma>
          </inkml:annotationXML>
          <inkml:trace contextRef="#ctx0" brushRef="#br0" timeOffset="3875.7285">-8052 405 0,'27'0'15,"54"27"-15,0-81 0,54-54 0,1-27 16,-28 0-1,0 0 1,-54 0 0,-27 27-1,-27 27 1,0 54 0,-27 27-1,0 54 1,-54 108-1,0 108 1,27 27 0,27 0-1,54 28 1,0-55 0,-27-54-1,0-81 1,-82-27-1,1-54 1,-27-54 15,27-27-31,54 27 32,27 0-17,81 0 1,108 0-1,55 0 1,-1 54 0,-81-27-1,-81-27 1,-135-54 0,-135-135-1,189 189 1</inkml:trace>
        </inkml:traceGroup>
        <inkml:traceGroup>
          <inkml:annotationXML>
            <emma:emma xmlns:emma="http://www.w3.org/2003/04/emma" version="1.0">
              <emma:interpretation id="{2D75CD5F-69F1-4E57-9F83-5F8DF95AD1FB}" emma:medium="tactile" emma:mode="ink">
                <msink:context xmlns:msink="http://schemas.microsoft.com/ink/2010/main" type="inkWord" rotatedBoundingBox="21749,9590 26852,9759 26754,12696 21651,12526"/>
              </emma:interpretation>
              <emma:one-of disjunction-type="recognition" id="oneOf2">
                <emma:interpretation id="interp10" emma:lang="it-IT" emma:confidence="0">
                  <emma:literal>sta</emma:literal>
                </emma:interpretation>
                <emma:interpretation id="interp11" emma:lang="it-IT" emma:confidence="0">
                  <emma:literal>tal</emma:literal>
                </emma:interpretation>
                <emma:interpretation id="interp12" emma:lang="it-IT" emma:confidence="0">
                  <emma:literal>tiro:</emma:literal>
                </emma:interpretation>
                <emma:interpretation id="interp13" emma:lang="it-IT" emma:confidence="0">
                  <emma:literal>toro:</emma:literal>
                </emma:interpretation>
                <emma:interpretation id="interp14" emma:lang="it-IT" emma:confidence="0">
                  <emma:literal>tiro"</emma:literal>
                </emma:interpretation>
              </emma:one-of>
            </emma:emma>
          </inkml:annotationXML>
          <inkml:trace contextRef="#ctx0" brushRef="#br1" timeOffset="12743.325">0 0 0,'28'54'0,"-1"81"16,-27 135-16,-27-26 15,54 53 1,0 0-1,0-27 1,27-108 0,27-54-1,0-81 17,27-81-17,54-189 1,0-54-1,-108 27 1,0 54 0,-27 80-1,0 82 1,-27 54 0,0 54-1,-27 163 1,27 134-1,81-54 1,81-27 0,28-107-1,-28-82 1,27-108 0,-27-136-1,-54-134 1,-135-108-1,-81 81 1,-81 53 15,27 55-15,27 81 0,80 81-1,83 27 1,26 0-1,189 0 1,54 54 0,0 54-1,-81-27 1,-108 54 0,-81-81-1,-27-27 1</inkml:trace>
          <inkml:trace contextRef="#ctx0" brushRef="#br1" timeOffset="13143.69">2459 2162 0,'244'108'15,"80"-216"-15,-270-81 16,-108 53 0,-81 28-1,-27 54 1,-28 81-1,28 54 1,81 27 15,81 28-15,135-1 0,55-54-1,-28-162 1,-54-81-1,-108 162 1</inkml:trace>
          <inkml:trace contextRef="#ctx0" brushRef="#br1" timeOffset="13540.149">55-757 0,'27'0'16,"108"27"-16,162 27 0,108-27 0,55 28 16,-82-83-1,-54 56 17,-108-1-17,-108 0 1,-108 0-1,-108 0 1,108-27 0</inkml:trace>
          <inkml:trace contextRef="#ctx0" brushRef="#br1" timeOffset="14014.728">3783 1108 0,'82'0'15,"80"-27"-15,81 27 0,0 0 0,-54 27 16,-54-27 15,-108 0-15,-81 0 0,-162 0-1,-27 0 1,243 0-1</inkml:trace>
          <inkml:trace contextRef="#ctx0" brushRef="#br1" timeOffset="14174.874">3946 1540 0,'189'81'0,"135"0"0,-54-27 0,-27-54 31,-162-81-15,-81 81-1</inkml:trace>
        </inkml:traceGroup>
        <inkml:traceGroup>
          <inkml:annotationXML>
            <emma:emma xmlns:emma="http://www.w3.org/2003/04/emma" version="1.0">
              <emma:interpretation id="{BEFBCC4A-406C-4C94-AC47-2056F19A564F}" emma:medium="tactile" emma:mode="ink">
                <msink:context xmlns:msink="http://schemas.microsoft.com/ink/2010/main" type="inkWord" rotatedBoundingBox="28492,10324 30420,10388 30342,12737 28414,12673"/>
              </emma:interpretation>
              <emma:one-of disjunction-type="recognition" id="oneOf3">
                <emma:interpretation id="interp15" emma:lang="it-IT" emma:confidence="0">
                  <emma:literal>1</emma:literal>
                </emma:interpretation>
                <emma:interpretation id="interp16" emma:lang="it-IT" emma:confidence="0">
                  <emma:literal>L</emma:literal>
                </emma:interpretation>
                <emma:interpretation id="interp17" emma:lang="it-IT" emma:confidence="0">
                  <emma:literal>h</emma:literal>
                </emma:interpretation>
                <emma:interpretation id="interp18" emma:lang="it-IT" emma:confidence="0">
                  <emma:literal>a</emma:literal>
                </emma:interpretation>
                <emma:interpretation id="interp19" emma:lang="it-IT" emma:confidence="0">
                  <emma:literal>e</emma:literal>
                </emma:interpretation>
              </emma:one-of>
            </emma:emma>
          </inkml:annotationXML>
          <inkml:trace contextRef="#ctx0" brushRef="#br1" timeOffset="26745.3585">6729 1162 0,'27'-27'0,"81"-54"0,81-81 0,0-54 16,-54 26 0,-54 28-1,0 0 1,-81 81-1,0 27 1,-27 27 0,0 108-1,-27 81 1,27 108 0,27 55-1,27 26 1,27-27-1,-27-135 17,-27 0-17,-81-53 1,-54-82 0,-81-27-1,54-27 1,81-27-1,108 27 1,135 54 0,189 0-1,109 54 1,-1-27 0,-135-108-1,-324 27 1</inkml:trace>
        </inkml:traceGroup>
      </inkml:traceGroup>
    </inkml:traceGroup>
    <inkml:traceGroup>
      <inkml:annotationXML>
        <emma:emma xmlns:emma="http://www.w3.org/2003/04/emma" version="1.0">
          <emma:interpretation id="{C9324EAE-EDC4-4C9B-93A1-7A09FA59EA81}" emma:medium="tactile" emma:mode="ink">
            <msink:context xmlns:msink="http://schemas.microsoft.com/ink/2010/main" type="paragraph" rotatedBoundingBox="1976,12544 30552,13586 30404,17639 1828,165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E49A21F-FB7D-49AC-A33C-2FCDC6585CF9}" emma:medium="tactile" emma:mode="ink">
              <msink:context xmlns:msink="http://schemas.microsoft.com/ink/2010/main" type="line" rotatedBoundingBox="1976,12544 30552,13586 30404,17639 1828,16597"/>
            </emma:interpretation>
          </emma:emma>
        </inkml:annotationXML>
        <inkml:traceGroup>
          <inkml:annotationXML>
            <emma:emma xmlns:emma="http://www.w3.org/2003/04/emma" version="1.0">
              <emma:interpretation id="{878BEAFB-9D91-46C5-A6B1-848286F318AB}" emma:medium="tactile" emma:mode="ink">
                <msink:context xmlns:msink="http://schemas.microsoft.com/ink/2010/main" type="inkWord" rotatedBoundingBox="2043,12061 16165,13709 15737,17379 1615,15732"/>
              </emma:interpretation>
              <emma:one-of disjunction-type="recognition" id="oneOf4">
                <emma:interpretation id="interp20" emma:lang="it-IT" emma:confidence="0">
                  <emma:literal>attivatoti</emma:literal>
                </emma:interpretation>
                <emma:interpretation id="interp21" emma:lang="it-IT" emma:confidence="0">
                  <emma:literal>attivatoti,</emma:literal>
                </emma:interpretation>
                <emma:interpretation id="interp22" emma:lang="it-IT" emma:confidence="0">
                  <emma:literal>attivatori,</emma:literal>
                </emma:interpretation>
                <emma:interpretation id="interp23" emma:lang="it-IT" emma:confidence="0">
                  <emma:literal>privarvi</emma:literal>
                </emma:interpretation>
                <emma:interpretation id="interp24" emma:lang="it-IT" emma:confidence="0">
                  <emma:literal>stivatoti</emma:literal>
                </emma:interpretation>
              </emma:one-of>
            </emma:emma>
          </inkml:annotationXML>
          <inkml:trace contextRef="#ctx0" brushRef="#br1" timeOffset="34279.056">-12808 3999 0,'54'27'0,"-54"189"0,-54 136 16,0-136-1,81-81 1,0-81 0,-54-81-1,0-81 1,-81-27-1,0 0 1,27 81 0,54 54-1,81 27 1,162 27 0,82 0-1,-28-54 1,-27-54 15,-243 54-31</inkml:trace>
          <inkml:trace contextRef="#ctx0" brushRef="#br1" timeOffset="33462.702">-19752 2324 0,'324'0'0,"54"0"16,109-27 0,-28 54-1,-53-81 17,-406 54-32</inkml:trace>
          <inkml:trace contextRef="#ctx0" brushRef="#br1" timeOffset="32804.541">-19482 3243 0,'0'216'15,"-27"135"1,-81 81-16,54-80 16,81-82-1,54-81 16,27-81-15,54-108 0,54-162-1,-26-135 1,-55-55 0,-27 1-1,-108 162 1,0 108-1,-27 81 1,0 81 0,-27 189-1,81 108 1,108-53 0,27-55-1,27-81 1,-27-108-1,27-108 1,-81-162 0,1-162-1,-136-109 1,-55 55 15,-80 54-15,54 108-1,81 134 1,81 55 0,54 0-1,136 27 1,80 54 0,-54 27-1,-81 28 1,-81-28-1,-108 0 1,-54-54 0,54 0-1</inkml:trace>
          <inkml:trace contextRef="#ctx0" brushRef="#br1" timeOffset="33117.021">-16996 4999 0,'27'162'0,"0"0"16,-27 0 0,27 0-1,-27-53 1,27-137 0,0-134-1,-27 162 1</inkml:trace>
          <inkml:trace contextRef="#ctx0" brushRef="#br0" timeOffset="43788.213">-16266 3486 0,'27'54'16,"-54"243"-16,0-27 0,-54 81 16,81-107-1,54-28 1,0-81-1,27-81 1,27-81 0,27-108 15,-27-135-15,-27-55-1,-54 190 1,-27 108-1,0 27 1,0 0 0,27 216-1,27 109 1,81 26 0,27-216-1,-26-27 1,-1-81-1,-27-108 1,-27-216 0,-81-108-1,-81 26 17,-54 55-17,27 108-15,53 81 31,55 81-31,55 0 16,80 0 15,81 81-15,-54 27 0,-54 27-1,-54 0 1,-54 0 15,-54 27-31,54-108 16</inkml:trace>
          <inkml:trace contextRef="#ctx0" brushRef="#br0" timeOffset="44108.505">-14375 5485 0,'216'54'0,"-162"-135"0,-54-135 16,-81 0 0,-81 108-1,0 81 1,27 108-1,54 81 1,135 27 0,162 27-1,54-81 1,82-162 15,-352 27-31</inkml:trace>
          <inkml:trace contextRef="#ctx0" brushRef="#br1" timeOffset="39204.522">-11078 3540 0,'0'27'0,"27"189"0,-108 189 15,27 82 1,0-55 0,54-81-1,27-108 17,27-134-32,27-109 15,54-109 1,54-188-1,-54-54 17,-54 135-32,-54 162 15,-27 54 17,27 54-17,27 243 1,54 54-1,54-26 1,1-55 0,-28-135-1,27-81 1,-27-162 0,-81-189-1,-54-82 1,-81-26-1,-54 54 1,54 26 0,54 136-1,81 54 1,108 54 15,135 27-15,0 81-1,-80 0-15,-109 27 16,-108 0 15,-108-54-15,108 0 0</inkml:trace>
          <inkml:trace contextRef="#ctx0" brushRef="#br1" timeOffset="39588.2865">-8890 6350 0,'298'189'0,"-217"-270"15,27-81 1,-108-108 0,-81 54-1,-81 53 1,-27 109 0,-1 81-1,55 81 1,108 109-1,81-1 1,108-27 0,28-189-1,-28-135 1,-162 135 0</inkml:trace>
          <inkml:trace contextRef="#ctx0" brushRef="#br1" timeOffset="39896.8605">-11105 2837 0,'432'0'0,"-27"54"15,82-27 1,-55-27-1,-432 0 1</inkml:trace>
          <inkml:trace contextRef="#ctx0" brushRef="#br0" timeOffset="45126.9945">-8052 4486 0,'0'270'0,"-54"81"15,27 0 1,54-53 0,54-82-1,27-135 1,27-54-1,0-162 1,-26-82 0,-28-53-1,-27 81 1,-54 81 0,0 108-1,0 0 1,54 162-1,27 108 1,81 1 0,-27-28-1,0-81 17,0-108-17,-54-81 1,-27-189-1,-54-136 1,-54-53 0,-27 27-1,-27 54 1,27 107 0,54 82-1,81 81 1,81 27-1,162 54 1,-107 0 15,-82 0-15,-27-27 0,-54 27-1,-27-27 1,0 0-1</inkml:trace>
          <inkml:trace contextRef="#ctx0" brushRef="#br0" timeOffset="45315.459">-6052 5810 0,'135'621'16,"-216"-297"-16,81-324 31</inkml:trace>
        </inkml:traceGroup>
        <inkml:traceGroup>
          <inkml:annotationXML>
            <emma:emma xmlns:emma="http://www.w3.org/2003/04/emma" version="1.0">
              <emma:interpretation id="{32B237D7-3476-4B9C-9B4A-D82D324BB61C}" emma:medium="tactile" emma:mode="ink">
                <msink:context xmlns:msink="http://schemas.microsoft.com/ink/2010/main" type="inkWord" rotatedBoundingBox="16788,14026 24472,13575 24650,16608 16966,17058"/>
              </emma:interpretation>
              <emma:one-of disjunction-type="recognition" id="oneOf5">
                <emma:interpretation id="interp25" emma:lang="it-IT" emma:confidence="0">
                  <emma:literal>cotti</emma:literal>
                </emma:interpretation>
                <emma:interpretation id="interp26" emma:lang="it-IT" emma:confidence="0">
                  <emma:literal>rotti</emma:literal>
                </emma:interpretation>
                <emma:interpretation id="interp27" emma:lang="it-IT" emma:confidence="0">
                  <emma:literal>atti</emma:literal>
                </emma:interpretation>
                <emma:interpretation id="interp28" emma:lang="it-IT" emma:confidence="0">
                  <emma:literal>carri</emma:literal>
                </emma:interpretation>
                <emma:interpretation id="interp29" emma:lang="it-IT" emma:confidence="0">
                  <emma:literal>Cotti</emma:literal>
                </emma:interpretation>
              </emma:one-of>
            </emma:emma>
          </inkml:annotationXML>
          <inkml:trace contextRef="#ctx0" brushRef="#br1" timeOffset="60686.5455">757 4269 0,'27'27'0,"-27"54"16,0 163-16,-81 53 0,27-27 16,54-54 15,27-27-31,27-81 16,27-81 15,27-27-16,27-135 1,0-54 0,-26-27-1,-28 54 1,-54 108 0,-27 27-1,0 27 1,0 108-1,27 108 1,81 27 0,27-27-1,-27-80 1,27-55 0,0-54-1,-27-81 1,-54-108-1,-54-109 1,-27-53 0,-54 81-1,-27-27 1,27 53 0,81 109-1,27 27 16,108 27-15,54 54 0,54 54-1,-80-27 1,-55 0 0,-81-27-1,-27 0 1,-54 0-1,-27-27 1,27-27 0,54 54 15</inkml:trace>
          <inkml:trace contextRef="#ctx0" brushRef="#br1" timeOffset="61127.9235">2730 5431 0,'54'81'15,"-27"27"-15,-54 55 0,0-1 32,27-27-17,0 0 1,0-81 0,54-81-1,-27-135 1,-27 162-1</inkml:trace>
          <inkml:trace contextRef="#ctx0" brushRef="#br1" timeOffset="61522.4295">379 3405 0,'108'-27'0,"162"0"0,54 0 16,109 54-1,-28-27 1,-54 27 0,-81 0-1,-134 0 1,-82 0 0,-54-27-1,0 0 1,27 0-1,-27 0 1</inkml:trace>
          <inkml:trace contextRef="#ctx0" brushRef="#br1" timeOffset="41024.718">-4674 4810 0,'27'0'0,"108"27"15,54-54-15,0 54 0,-27-27 16,-81 54 15,-81-27-31,-135 0 16,-54 0 15,-81 27-15,27 54-1,162 27 1,54-27 0,108-54-1,162 54 1,27-54 0,54-108-1,-134 0 1,-82 0-1,-108 54 1</inkml:trace>
          <inkml:trace contextRef="#ctx0" brushRef="#br1" timeOffset="41532.498">-2242 4621 0,'-27'-54'0,"-81"0"0,-136 108 15,-26 81-15,27 81 16,81 54 0,108 27-1,81 28 17,81-28-32,108-108 15,81-54 1,1-162-1,-1-81 1,-135-135 0,-108-109-1,-135 1 1,-216 27 0,-136 81 15,-107 216-16,189 81 1,351-54 0</inkml:trace>
        </inkml:traceGroup>
        <inkml:traceGroup>
          <inkml:annotationXML>
            <emma:emma xmlns:emma="http://www.w3.org/2003/04/emma" version="1.0">
              <emma:interpretation id="{8A94FD41-4B4D-4A41-A97D-179CA04C4ABA}" emma:medium="tactile" emma:mode="ink">
                <msink:context xmlns:msink="http://schemas.microsoft.com/ink/2010/main" type="inkWord" rotatedBoundingBox="26006,14546 30511,14710 30448,16436 25943,16272"/>
              </emma:interpretation>
              <emma:one-of disjunction-type="recognition" id="oneOf6">
                <emma:interpretation id="interp30" emma:lang="it-IT" emma:confidence="0">
                  <emma:literal>£ 2</emma:literal>
                </emma:interpretation>
                <emma:interpretation id="interp31" emma:lang="it-IT" emma:confidence="0">
                  <emma:literal>5.2</emma:literal>
                </emma:interpretation>
                <emma:interpretation id="interp32" emma:lang="it-IT" emma:confidence="0">
                  <emma:literal>5-2</emma:literal>
                </emma:interpretation>
                <emma:interpretation id="interp33" emma:lang="it-IT" emma:confidence="0">
                  <emma:literal>5:2</emma:literal>
                </emma:interpretation>
                <emma:interpretation id="interp34" emma:lang="it-IT" emma:confidence="0">
                  <emma:literal>522</emma:literal>
                </emma:interpretation>
              </emma:one-of>
            </emma:emma>
          </inkml:annotationXML>
          <inkml:trace contextRef="#ctx0" brushRef="#br1" timeOffset="62042.904">4243 5269 0,'378'189'0,"-243"-189"0,0-27 15,-54-81 17,-81 108-32</inkml:trace>
          <inkml:trace contextRef="#ctx0" brushRef="#br1" timeOffset="61855.416">4378 4756 0,'54'0'0,"81"0"16,27 0-16,0 27 0,-54 0 31,-81-27-31,-54 54 16,-54-81 0,81 27-1</inkml:trace>
          <inkml:trace contextRef="#ctx0" brushRef="#br1" timeOffset="62457.9165">5810 5485 0,'54'27'15,"27"-27"-15,27-27 0,27 54 0,0-27 16,1 54 0,-55-27-16,-27-27 31,-54 0-16,0 0 1,-54-54 0,81-54-1,27 0 1,-54 108 0</inkml:trace>
          <inkml:trace contextRef="#ctx0" brushRef="#br1" timeOffset="62950.0725">7269 4458 0,'243'-81'0,"-135"54"0,1 0 15,53 81 1,27 27 0,-54 28-1,-81-1 1,-81 54 15,-135 27-31,-108 0 16,53-27-1,82-27 1,81 0 0,81-26-1,81-28 1,55 0 15,161 27-15,-81-81-1,0 0 1,-108-54 0,-54-27-1,-81 54 1</inkml:trace>
        </inkml:traceGroup>
      </inkml:traceGroup>
    </inkml:traceGroup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1:03.1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09E518A-3401-4847-81E2-5FFDF8407917}" emma:medium="tactile" emma:mode="ink">
          <msink:context xmlns:msink="http://schemas.microsoft.com/ink/2010/main" type="writingRegion" rotatedBoundingBox="5996,7708 12573,627 15972,3784 9394,10865"/>
        </emma:interpretation>
      </emma:emma>
    </inkml:annotationXML>
    <inkml:traceGroup>
      <inkml:annotationXML>
        <emma:emma xmlns:emma="http://www.w3.org/2003/04/emma" version="1.0">
          <emma:interpretation id="{01D695ED-009B-484F-AC4D-8431F86A878A}" emma:medium="tactile" emma:mode="ink">
            <msink:context xmlns:msink="http://schemas.microsoft.com/ink/2010/main" type="paragraph" rotatedBoundingBox="5996,7708 12573,627 15972,3784 9394,108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B81391-9A35-4AFF-8090-214361FE35B3}" emma:medium="tactile" emma:mode="ink">
              <msink:context xmlns:msink="http://schemas.microsoft.com/ink/2010/main" type="inkBullet" rotatedBoundingBox="7268,8890 7893,8216 8619,8890 7993,9563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  <emma:interpretation id="interp1" emma:lang="it-IT" emma:confidence="0">
                <emma:literal>.</emma:literal>
              </emma:interpretation>
              <emma:interpretation id="interp2" emma:lang="it-IT" emma:confidence="0">
                <emma:literal>_</emma:literal>
              </emma:interpretation>
              <emma:interpretation id="interp3" emma:lang="it-IT" emma:confidence="0">
                <emma:literal>è</emma:literal>
              </emma:interpretation>
              <emma:interpretation id="interp4" emma:lang="it-IT" emma:confidence="0">
                <emma:literal>,</emma:literal>
              </emma:interpretation>
            </emma:one-of>
          </emma:emma>
        </inkml:annotationXML>
        <inkml:trace contextRef="#ctx0" brushRef="#br0">5690 7255 0,'189'-27'0,"271"0"16,242 81-16,-702-54 15</inkml:trace>
      </inkml:traceGroup>
      <inkml:traceGroup>
        <inkml:annotationXML>
          <emma:emma xmlns:emma="http://www.w3.org/2003/04/emma" version="1.0">
            <emma:interpretation id="{7ADB1038-EB9F-45C3-80FD-7E9DAF330D8D}" emma:medium="tactile" emma:mode="ink">
              <msink:context xmlns:msink="http://schemas.microsoft.com/ink/2010/main" type="line" rotatedBoundingBox="7274,6332 12573,627 15972,3784 10673,9489"/>
            </emma:interpretation>
          </emma:emma>
        </inkml:annotationXML>
        <inkml:traceGroup>
          <inkml:annotationXML>
            <emma:emma xmlns:emma="http://www.w3.org/2003/04/emma" version="1.0">
              <emma:interpretation id="{1ED68FFD-8E06-48F5-8557-9B1AF8DD4994}" emma:medium="tactile" emma:mode="ink">
                <msink:context xmlns:msink="http://schemas.microsoft.com/ink/2010/main" type="inkWord" rotatedBoundingBox="7274,6332 12573,627 15972,3784 10673,9489"/>
              </emma:interpretation>
              <emma:one-of disjunction-type="recognition" id="oneOf1">
                <emma:interpretation id="interp5" emma:lang="it-IT" emma:confidence="0">
                  <emma:literal>via</emma:literal>
                </emma:interpretation>
                <emma:interpretation id="interp6" emma:lang="it-IT" emma:confidence="0">
                  <emma:literal>Via</emma:literal>
                </emma:interpretation>
                <emma:interpretation id="interp7" emma:lang="it-IT" emma:confidence="0">
                  <emma:literal>sia</emma:literal>
                </emma:interpretation>
                <emma:interpretation id="interp8" emma:lang="it-IT" emma:confidence="0">
                  <emma:literal>rià</emma:literal>
                </emma:interpretation>
                <emma:interpretation id="interp9" emma:lang="it-IT" emma:confidence="0">
                  <emma:literal>aria</emma:literal>
                </emma:interpretation>
              </emma:one-of>
            </emma:emma>
          </inkml:annotationXML>
          <inkml:trace contextRef="#ctx0" brushRef="#br1" timeOffset="-58843.9135">6258 4093 0,'0'27'0,"0"108"16,-27 55-16,-55 80 15,28-81 1,54-54 0,27-81-1,55-27 17,26-54-17,54-108 1,-27-54-1,-54 27 1,-27 81 0,-27 81-1,-54 0 1,54 27 0,-27 162-1,27 0 1,81-54-1,27-27 1,27-81 0,-27-54-1,1-81 1,-55-81 0,-81-54-1,-54 0 16,-55-1-31,28 82 16,54 54 15,54 27-15,81 27 0,163 0-1,26 54 1,-108 54-1,-54 0 1,-135-54 0,0 0-1</inkml:trace>
          <inkml:trace contextRef="#ctx0" brushRef="#br1" timeOffset="-57248.3125">9581 905 0,'108'-27'15,"54"-27"-15,55 27 0,-55 27 16,-108-27 15,-135 27-15,-81 27-1,-55 0 1,28 81 0,54 0-1,135 81 1,54-162 0,81 27-1,135-27 1,-53-27-1,-217 0 1</inkml:trace>
          <inkml:trace contextRef="#ctx0" brushRef="#br1" timeOffset="-55864.612">11121 283 0,'54'27'0,"0"0"0,28 0 16,-1-81-16,27-54 0,-27 0 16,-27 0-1,27-27 1,-81 27-1,0 27 1,0 81 0,-27 27-1,0 81 1,0 81 0,27 0 15,0 27-16,0-26 1,-27-28 0,0-54-1,-27-54 1,-27 0 0,0-54-1,27 0 1,54 0-1,27 0 1,108 0 0,108 0-1,27 0 1,-54-27 0,-135 0-1,-54 27 1,-81-27-1,54 27 1</inkml:trace>
          <inkml:trace contextRef="#ctx0" brushRef="#br1" timeOffset="-57807.847">8960 4174 0,'54'54'0,"81"-54"0,54-27 16,0 27-16,-54 0 15,-81 27 1,-81 0-1,-81 0 1,-81 55 0,0-1-1,-27 54 1,108-27 0,81 0-1,27-108 16,108 27-31,108 0 16,108-27 15,-108-135-15,-216 135 0</inkml:trace>
          <inkml:trace contextRef="#ctx0" brushRef="#br1" timeOffset="-58428.901">8122 5093 0,'54'81'16,"-54"81"-16,0 27 0,-81 28 31,54-244-31,27 27 16</inkml:trace>
          <inkml:trace contextRef="#ctx0" brushRef="#br1" timeOffset="-55082.4355">10824 3580 0,'270'-81'0,"-80"135"15,-28 54 1,-135 27 0,-135 27-1,-136 0 1,-80 82-1,27-28 1,162-54 0,135-27-1,81 0 1,135-27 0,54-27-1,54-27 1,-80-54-1,-109-135 1,-108-135 0,-27 270 15</inkml:trace>
        </inkml:traceGroup>
      </inkml:traceGroup>
    </inkml:traceGroup>
  </inkml:traceGroup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2:05.88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F4F63FE-EF25-4288-BF0E-20D47DA942AE}" emma:medium="tactile" emma:mode="ink">
          <msink:context xmlns:msink="http://schemas.microsoft.com/ink/2010/main" type="writingRegion" rotatedBoundingBox="2046,1098 27122,1696 26805,14983 1729,14385"/>
        </emma:interpretation>
      </emma:emma>
    </inkml:annotationXML>
    <inkml:traceGroup>
      <inkml:annotationXML>
        <emma:emma xmlns:emma="http://www.w3.org/2003/04/emma" version="1.0">
          <emma:interpretation id="{FCB590B4-6B58-4C67-8843-599B33129E05}" emma:medium="tactile" emma:mode="ink">
            <msink:context xmlns:msink="http://schemas.microsoft.com/ink/2010/main" type="paragraph" rotatedBoundingBox="2046,1098 27122,1696 27037,5243 1962,46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23D0C19-2E61-4779-8505-FA07E6C9A83C}" emma:medium="tactile" emma:mode="ink">
              <msink:context xmlns:msink="http://schemas.microsoft.com/ink/2010/main" type="line" rotatedBoundingBox="2046,1098 27122,1696 27037,5243 1962,4645"/>
            </emma:interpretation>
          </emma:emma>
        </inkml:annotationXML>
        <inkml:traceGroup>
          <inkml:annotationXML>
            <emma:emma xmlns:emma="http://www.w3.org/2003/04/emma" version="1.0">
              <emma:interpretation id="{A67AD8D2-45A2-467B-9809-00530FB7E26B}" emma:medium="tactile" emma:mode="ink">
                <msink:context xmlns:msink="http://schemas.microsoft.com/ink/2010/main" type="inkWord" rotatedBoundingBox="2024,1224 14070,1199 14077,4561 2031,4586"/>
              </emma:interpretation>
              <emma:one-of disjunction-type="recognition" id="oneOf0">
                <emma:interpretation id="interp0" emma:lang="it-IT" emma:confidence="0">
                  <emma:literal>Wattmetri</emma:literal>
                </emma:interpretation>
                <emma:interpretation id="interp1" emma:lang="it-IT" emma:confidence="0">
                  <emma:literal>Wattmetri,</emma:literal>
                </emma:interpretation>
                <emma:interpretation id="interp2" emma:lang="it-IT" emma:confidence="0">
                  <emma:literal>Wattmetro,</emma:literal>
                </emma:interpretation>
                <emma:interpretation id="interp3" emma:lang="it-IT" emma:confidence="0">
                  <emma:literal>Watt,</emma:literal>
                </emma:interpretation>
                <emma:interpretation id="interp4" emma:lang="it-IT" emma:confidence="0">
                  <emma:literal>Wattmetri.</emma:literal>
                </emma:interpretation>
              </emma:one-of>
            </emma:emma>
          </inkml:annotationXML>
          <inkml:trace contextRef="#ctx0" brushRef="#br0">0 137 0,'54'163'0,"-54"107"16,27 135 0,0 27-1,0-26 1,27-163 15,0-108-31,0-54 16,27-108-1,0-54 1,27-135 0,-27-108-1,1-1 17,-55 109-17,-27 135 1,0 81-1,27 54 1,0 135 0,54 81-1,27 28 1,0-55 0,27-162-1,-54-54 1,0-54-1,-27-54 1,-27-135 0,-27-82-1,-81 1 1,0 27 0,0 27-1,81 0 1,81 54-1,81 26 1,27 82 15,0 27-15,-26 81 0,-55 27-1,-108 54 1,-27-54-1,27-54 1</inkml:trace>
          <inkml:trace contextRef="#ctx0" brushRef="#br0" timeOffset="381.8115">1973 2272 0,'108'81'0,"0"-81"0,54-81 16,-27-81-16,-27 0 15,-108 27 1,-81 81-1,-27 27 1,0 108 0,-54 81-1,81 27 1,108-54 0,81-54-1,135-108 1,27-108-1,-270 135 1</inkml:trace>
          <inkml:trace contextRef="#ctx0" brushRef="#br0" timeOffset="4080.7935">2675 678 0,'54'27'0,"-27"108"15,-27 81-15,-27 0 16,27-81 0,27-54-1,-54-108 1,-27-81 0,54 108-1</inkml:trace>
          <inkml:trace contextRef="#ctx0" brushRef="#br0" timeOffset="4244.8455">2459 1137 0,'189'-27'16,"108"27"-16,-26 0 15,-271 0 1</inkml:trace>
          <inkml:trace contextRef="#ctx0" brushRef="#br1" timeOffset="9329.481">3729 164 0,'54'81'0,"-54"82"0,0 107 16,-27 81-1,0 0 1,27-80 0,27-136-1,27-54 1,0-27-1,-27-81 1,54-108 0,0-54-1,-54-55 1,27 55 0,-27 108-1,-27 81 1,27 0-1,27 135 1,27 54 0,-27 1-1,55-136 1,-28-54 15,0-54-15,-27-82-1,-27-53 1,-27-81 0,-108 0-1,-27 54 1,53 27 0,55 80-1,27 28 1,136 0-1,107 27 1,54 27 0,0 81-1,-162 27 1,-162 0 0,27-81-1</inkml:trace>
          <inkml:trace contextRef="#ctx0" brushRef="#br1" timeOffset="9747.423">4945 1840 0,'54'0'0,"54"27"16,27 0-16,-81 27 0,-54 0 31,-81 27-31,-27 27 31,27 27-31,54-54 16,54 0 0,54-27-1,108-54 17,-27-81-17,-54-54 1,-135-81-1,27 216 1</inkml:trace>
          <inkml:trace contextRef="#ctx0" brushRef="#br1" timeOffset="10000.3365">3486-403 0,'432'-216'0,"27"216"16,109 0-1,-568 0 1</inkml:trace>
          <inkml:trace contextRef="#ctx0" brushRef="#br0" timeOffset="1534.0815">7647 272 0,'27'-54'16,"27"136"-16,-54 107 0,-27 135 0,-54 54 15,27 1 17,54-109-32,81-162 15,-27-54 17,54-81-17,0-54 1,27-135-1,-54-28 1,-27 55 0,-54 108-1,0 81 1,0 27 0,54 162-1,1 82 16,107 134-15,0-270 0,-27-135-1,-27-27 1,0-81 0,0-135-1,-108-82 1,-108 1-1,0 27 1,0 81 0,81 27-1,81 54 1,108-1 0,108 28-1,82 27 1,-109 81-1,-108 27 1,-135-27 0,0 0-1</inkml:trace>
          <inkml:trace contextRef="#ctx0" brushRef="#br0" timeOffset="1748.9115">9674 2218 0,'54'243'0,"-54"0"16,0-216-1,0-27 1</inkml:trace>
          <inkml:trace contextRef="#ctx0" brushRef="#br0" timeOffset="5241.852">6701 759 0,'-81'-54'0,"108"81"16,27 81-16,0 54 0,-54 54 0,-27 0 16,27-108-1,0-80 1,-27-83 0,0-26 15,-54-27-16,81 108 1</inkml:trace>
          <inkml:trace contextRef="#ctx0" brushRef="#br0" timeOffset="5368.797">6323 1245 0,'81'-27'0,"162"0"0,81 0 16,-53 0-1,-271 27 1</inkml:trace>
          <inkml:trace contextRef="#ctx0" brushRef="#br1" timeOffset="10996.3665">10106 867 0,'27'81'0,"-27"108"0,-27 81 16,0 1-1,81-136 1,0-81 0,27-54-1,27-54 1,0-81-1,-27-28 1,-27 28 0,-27 81-1,0 54 1,-27 108 0,54 82-1,27 26 1,82-54-1,-28-108 1,-27-108 0,-27-54-1,-27-81 17,-81-55-17,-81-53 1,0 54-1,54 54 1,54 81 0,81 27-1,81 0 1,81 81 0,-27 27-1,-81 0 1,-27 0-1,-108-27 1</inkml:trace>
          <inkml:trace contextRef="#ctx0" brushRef="#br1" timeOffset="11188.737">11970 1759 0,'54'540'0,"-27"-324"0,-27-108 16,-27-162-1,0-135 1,27 189 0</inkml:trace>
          <inkml:trace contextRef="#ctx0" brushRef="#br1" timeOffset="11404.5435">10511 29 0,'433'-108'0,"80"189"16,-81-135 0,-432 54-1</inkml:trace>
        </inkml:traceGroup>
        <inkml:traceGroup>
          <inkml:annotationXML>
            <emma:emma xmlns:emma="http://www.w3.org/2003/04/emma" version="1.0">
              <emma:interpretation id="{28D4482F-80A4-4169-992E-3AC56C4A8793}" emma:medium="tactile" emma:mode="ink">
                <msink:context xmlns:msink="http://schemas.microsoft.com/ink/2010/main" type="inkWord" rotatedBoundingBox="15773,1178 23216,2008 22840,5376 15397,4545"/>
              </emma:interpretation>
              <emma:one-of disjunction-type="recognition" id="oneOf1">
                <emma:interpretation id="interp5" emma:lang="it-IT" emma:confidence="0">
                  <emma:literal>tratto</emma:literal>
                </emma:interpretation>
                <emma:interpretation id="interp6" emma:lang="it-IT" emma:confidence="0">
                  <emma:literal>+ W,ut=0</emma:literal>
                </emma:interpretation>
                <emma:interpretation id="interp7" emma:lang="it-IT" emma:confidence="0">
                  <emma:literal>Ovatto o</emma:literal>
                </emma:interpretation>
                <emma:interpretation id="interp8" emma:lang="it-IT" emma:confidence="0">
                  <emma:literal>+ W,ut=O</emma:literal>
                </emma:interpretation>
                <emma:interpretation id="interp9" emma:lang="it-IT" emma:confidence="0">
                  <emma:literal>ovatto o</emma:literal>
                </emma:interpretation>
              </emma:one-of>
            </emma:emma>
          </inkml:annotationXML>
          <inkml:trace contextRef="#ctx0" brushRef="#br0" timeOffset="2992.9725">15402 327 0,'0'135'16,"-27"135"-16,-27 135 0,-27 55 15,54-109 1,108-162-1,-27-135 1,27-54 0,54-54-1,54-162 1,-81-81 15,1 53-15,-55 82-1,0 108 1,-54 54 0,54 135-1,0 108 1,27 82 0,0-1-1,108-135 1,0-135-1,-27-54 1,27-81 0,-53-108-1,-82-108 1,-81-28 0,-82 1-1,1 54 1,27 81-1,27 81 17,108 0-17,54 0 1,82 54 0,107 54-1,-27 81 1,-108-54-1,-162-27 1</inkml:trace>
          <inkml:trace contextRef="#ctx0" brushRef="#br0" timeOffset="3408.9615">17267 2353 0,'189'27'0,"0"-27"0,27-27 15,0 27 1,-81 54-1,-135 0 1,-81 27 0,-81 27-1,-27 0 1,27 28 0,135-28-1,108-27 1,135 0-1,54 0 1,-108-81 0,-162 0-1</inkml:trace>
          <inkml:trace contextRef="#ctx0" brushRef="#br0" timeOffset="6452.712">13511 1461 0,'378'-135'0,"-27"135"16,-54 27 0,-297-27-1</inkml:trace>
          <inkml:trace contextRef="#ctx0" brushRef="#br0" timeOffset="6276.942">14024 732 0,'54'81'0,"-54"54"0,0 81 15,-27 27 1,27 1-1,0-190 1,0-81 0,0 27-1</inkml:trace>
          <inkml:trace contextRef="#ctx0" brushRef="#br1" timeOffset="12902.4945">18428 921 0,'109'-54'32,"-136"513"-32,-27-188 0,54-1 31,81-135-15,27-108-1,27-54 1,-27-54-1,27-81 1,-81 0 0,0 26-1,-27 82 1,-27 54 0,27 81-1,54 109 1,-27 80-1,54-54 1,81-108 0,-53-108-1,-1-54 1,-54-81 0,-27-108 15,-135-55-31,-27-26 15,-28 81 17,28 81-17,81 81 1,81 0 0,109 27-1,107 27 1,27 54-1,-81 27 1,-108-162 0,-108 108-1</inkml:trace>
          <inkml:trace contextRef="#ctx0" brushRef="#br1" timeOffset="14636.7585">20212 2245 0,'-54'27'16,"-27"54"-16,27 81 0,54 54 0,27 1 31,108-55-15,54-54-1,0-81 1,-27-81 0,-54-81-1,-54-27 1,-81-28 0,-54 55-1,-54 108 1,-27 81-1,54 81 1,108-135 0</inkml:trace>
          <inkml:trace contextRef="#ctx0" brushRef="#br1" timeOffset="15364.251">18212-79 0,'460'-27'16,"134"108"-16,190 54 15,26-108 1,-810-27-1</inkml:trace>
          <inkml:trace contextRef="#ctx0" brushRef="#br1" timeOffset="15831.9945">21374 1597 0,'351'0'0,"-81"54"16,-162-135-1,-108 81-15</inkml:trace>
          <inkml:trace contextRef="#ctx0" brushRef="#br1" timeOffset="16003.8585">21482 2380 0,'486'0'0,"-243"-108"16,-243 108-16</inkml:trace>
          <inkml:trace contextRef="#ctx0" brushRef="#br1" timeOffset="16578.0405">24724 840 0,'109'-243'0,"-272"108"32,-107 54-32,-54 81 15,-27 135 1,53 81 0,55 108-1,81 27 1,189 1-1,135-1 1,108-54 0,82-108 15,-1-108-15,-27-135-1,-26-81 1,-109-135-1,-135-108 1,-162 26 0,-190 82-1,-188 108 1,-135 189 0,621-27-1</inkml:trace>
        </inkml:traceGroup>
      </inkml:traceGroup>
    </inkml:traceGroup>
    <inkml:traceGroup>
      <inkml:annotationXML>
        <emma:emma xmlns:emma="http://www.w3.org/2003/04/emma" version="1.0">
          <emma:interpretation id="{DFEA6DE7-C500-46EF-AA03-DE8F0D586077}" emma:medium="tactile" emma:mode="ink">
            <msink:context xmlns:msink="http://schemas.microsoft.com/ink/2010/main" type="paragraph" rotatedBoundingBox="7932,13094 10890,4715 14540,6004 11582,1438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C1299C0-65F1-4041-8C5B-D67BF970CF66}" emma:medium="tactile" emma:mode="ink">
              <msink:context xmlns:msink="http://schemas.microsoft.com/ink/2010/main" type="inkBullet" rotatedBoundingBox="7932,13094 10330,6301 13401,7386 11003,14178"/>
            </emma:interpretation>
            <emma:one-of disjunction-type="recognition" id="oneOf2">
              <emma:interpretation id="interp10" emma:lang="it-IT" emma:confidence="0">
                <emma:literal>;</emma:literal>
              </emma:interpretation>
              <emma:interpretation id="interp11" emma:lang="it-IT" emma:confidence="0">
                <emma:literal>:</emma:literal>
              </emma:interpretation>
              <emma:interpretation id="interp12" emma:lang="it-IT" emma:confidence="0">
                <emma:literal>,</emma:literal>
              </emma:interpretation>
              <emma:interpretation id="interp13" emma:lang="it-IT" emma:confidence="0">
                <emma:literal>e</emma:literal>
              </emma:interpretation>
              <emma:interpretation id="interp14" emma:lang="it-IT" emma:confidence="0">
                <emma:literal>c</emma:literal>
              </emma:interpretation>
            </emma:one-of>
          </emma:emma>
        </inkml:annotationXML>
        <inkml:trace contextRef="#ctx0" brushRef="#br0" timeOffset="125546.652">8133 8487 0,'-27'0'0,"-108"135"0,0 54 16,0 54-16,0 1 15,54 53 1,54 0-1,27 54 1,81-26 0,81 53-1,27-54 1,0 0 15,-27-80-31,-26-55 16,-55-81 15,0-54-15,-27-135-1,-27-81 1,-27 162 0</inkml:trace>
        <inkml:trace contextRef="#ctx0" brushRef="#br0" timeOffset="37614.78">8106 5028 0,'135'-27'0,"82"27"15,53-27-15,27 27 16,-27 0-1,-54 0 1,-107 0 0,-82 0-1,-27 0 1,-27 27 0,-55-54-1,55-54 16,27 81-15</inkml:trace>
        <inkml:trace contextRef="#ctx0" brushRef="#br0" timeOffset="125023.248">8836 9838 0,'81'-27'0,"-27"-27"0,27-54 0,-27 0 16,0 0-1,-27 54 1,-27-27-1,0 81 1,0 0 0,0 0-1,0 81 1,0 54 0,0 54-1,27 0 1,0 0-1,0 0 1,-27-54 0,-27-53-1,-54-55 1,0 0 0,0-27-1,54 0 1,27 0 15,27 27-15,81 0-1,81 0 1,-54 0 0,-27-27-1,-80 27 1,-28-27-1,-109-81 1,1 0 0,108 81-1</inkml:trace>
      </inkml:traceGroup>
      <inkml:traceGroup>
        <inkml:annotationXML>
          <emma:emma xmlns:emma="http://www.w3.org/2003/04/emma" version="1.0">
            <emma:interpretation id="{C9FFCB9F-01B9-435A-B6A5-9C238FF3AAED}" emma:medium="tactile" emma:mode="ink">
              <msink:context xmlns:msink="http://schemas.microsoft.com/ink/2010/main" type="line" rotatedBoundingBox="9915,13726 12851,5408 14540,6004 11603,14322"/>
            </emma:interpretation>
          </emma:emma>
        </inkml:annotationXML>
        <inkml:traceGroup>
          <inkml:annotationXML>
            <emma:emma xmlns:emma="http://www.w3.org/2003/04/emma" version="1.0">
              <emma:interpretation id="{B637204B-BF0B-4579-848C-A040175D5B2C}" emma:medium="tactile" emma:mode="ink">
                <msink:context xmlns:msink="http://schemas.microsoft.com/ink/2010/main" type="inkWord" rotatedBoundingBox="12266,7068 12851,5408 14540,6004 13954,7663"/>
              </emma:interpretation>
              <emma:one-of disjunction-type="recognition" id="oneOf3">
                <emma:interpretation id="interp15" emma:lang="it-IT" emma:confidence="0">
                  <emma:literal>i"</emma:literal>
                </emma:interpretation>
                <emma:interpretation id="interp16" emma:lang="it-IT" emma:confidence="0">
                  <emma:literal>in"</emma:literal>
                </emma:interpretation>
                <emma:interpretation id="interp17" emma:lang="it-IT" emma:confidence="0">
                  <emma:literal>Lin</emma:literal>
                </emma:interpretation>
                <emma:interpretation id="interp18" emma:lang="it-IT" emma:confidence="0">
                  <emma:literal>Lyn</emma:literal>
                </emma:interpretation>
                <emma:interpretation id="interp19" emma:lang="it-IT" emma:confidence="0">
                  <emma:literal>jnt</emma:literal>
                </emma:interpretation>
              </emma:one-of>
            </emma:emma>
          </inkml:annotationXML>
          <inkml:trace contextRef="#ctx0" brushRef="#br0" timeOffset="69591.249">11565 3947 0,'135'81'0,"-27"136"16,-54 134-16,-108 81 15,0-26 1,27-82 0,54-378-1,-27 54 1</inkml:trace>
          <inkml:trace contextRef="#ctx0" brushRef="#br0" timeOffset="69340.2885">11808 3920 0,'-81'54'16,"-108"82"-16,-108 53 0,0 27 15,-1 0 1,82-54-1,108-54 17,81-27-17,54 0 1,108-27 0,135-27-1,109-27 1,-28 27-1,-54 0 1,-108 0 0,-54-27-1,-107 0 1,-110-27 0,-26-108-1,108 135 1</inkml:trace>
          <inkml:trace contextRef="#ctx0" brushRef="#br0" timeOffset="125966.547">9457 8406 0,'136'135'16,"-1"135"-16,0 81 0,-27 55 31,-27 80-15,-54 55-1,-108 26 17,-189 136-32,-190-190 15,460-513 1</inkml:trace>
          <inkml:trace contextRef="#ctx0" brushRef="#br0" timeOffset="142096.374">9674 7082 0,'0'27'0,"27"54"0,0 108 16,-27 81-16,0 1 16,0-109-1,0-81 1,0-27 0,0-54-1,0 0 1,0 0-1,27-27 1,-27-27 0,0 27-1,27 27 17,-27 0-17,0 0 1,0 0-1,0 0 1,0 0 0,0 0-1,0 0 1,0 0 0,0 0-1,0 0 1,0 0-1,0 0 1,0 0 0,0 0-1,0-27 1,0 0 0,0-54-1,0-55 1,27-26-1,27 0 1,-27 0 15,54 27-15,27 27 0,-27 81-1,-27 27 1,0 108-1,-27 81 1,0 81 0,-54 1-1,54-82 1,-27-27 0,0-54-1,-27-81 1,27-27-1</inkml:trace>
        </inkml:traceGroup>
      </inkml:traceGroup>
    </inkml:traceGroup>
    <inkml:traceGroup>
      <inkml:annotationXML>
        <emma:emma xmlns:emma="http://www.w3.org/2003/04/emma" version="1.0">
          <emma:interpretation id="{6D92ED6B-312E-45AE-9BD3-98A52B7FC3C2}" emma:medium="tactile" emma:mode="ink">
            <msink:context xmlns:msink="http://schemas.microsoft.com/ink/2010/main" type="paragraph" rotatedBoundingBox="3863,9524 17666,9832 17557,14756 3754,144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536EAA5-7F8C-4F28-AE16-A4DD5A268D63}" emma:medium="tactile" emma:mode="ink">
              <msink:context xmlns:msink="http://schemas.microsoft.com/ink/2010/main" type="line" rotatedBoundingBox="3863,9524 17666,9832 17557,14756 3754,14448"/>
            </emma:interpretation>
          </emma:emma>
        </inkml:annotationXML>
        <inkml:traceGroup>
          <inkml:annotationXML>
            <emma:emma xmlns:emma="http://www.w3.org/2003/04/emma" version="1.0">
              <emma:interpretation id="{7DB2F682-483B-4032-B55A-75D790694607}" emma:medium="tactile" emma:mode="ink">
                <msink:context xmlns:msink="http://schemas.microsoft.com/ink/2010/main" type="inkWord" rotatedBoundingBox="3863,9533 10429,9680 10332,14029 3766,13882"/>
              </emma:interpretation>
              <emma:one-of disjunction-type="recognition" id="oneOf4">
                <emma:interpretation id="interp20" emma:lang="it-IT" emma:confidence="0">
                  <emma:literal>tua</emma:literal>
                </emma:interpretation>
                <emma:interpretation id="interp21" emma:lang="it-IT" emma:confidence="0">
                  <emma:literal>tua.</emma:literal>
                </emma:interpretation>
                <emma:interpretation id="interp22" emma:lang="it-IT" emma:confidence="0">
                  <emma:literal>tue.</emma:literal>
                </emma:interpretation>
                <emma:interpretation id="interp23" emma:lang="it-IT" emma:confidence="0">
                  <emma:literal>tir.</emma:literal>
                </emma:interpretation>
                <emma:interpretation id="interp24" emma:lang="it-IT" emma:confidence="0">
                  <emma:literal>turi</emma:literal>
                </emma:interpretation>
              </emma:one-of>
            </emma:emma>
          </inkml:annotationXML>
          <inkml:trace contextRef="#ctx0" brushRef="#br0" timeOffset="95650.128">1837 7730 0,'163'0'0,"80"27"0,135 0 16,54 0-1,-26-54 1,-28 27 0,-81 0-1,-108 0 1,-81-27 0,-81 27-1,-27 0 1,-27 27-1,27-27 32,0 0-47</inkml:trace>
          <inkml:trace contextRef="#ctx0" brushRef="#br0" timeOffset="94604.2965">2162 8514 0,'0'27'16,"-27"27"-16,27 0 0,-27 81 0,0 108 16,-27 190-16,0 80 15,-1 1 1,83-217 0,53-27 15,27-81-16,-27-81 1,27-81 0,0-54-1,81-162 1,-27-243 0,0 26-1,-81 55 1,-27 81-1,-27 81 1,0 54 0,-27 108-1,0 27 17,0 189-32,-54 216 46,108 54-46,55-134 0,26-55 16,27-54 0,0-108-1,-27-81 1,27-135 15,-81-135-15,-27-162-1,-81-1 1,-54 28 0,0 54-1,-27 81 1,81 53 0,27 55-1,81 54 1,81 0-1,108 27 1,28 54 0,-1 27-1,-108 27 1,-54 0 0,-108-27-1,-27-27 16</inkml:trace>
          <inkml:trace contextRef="#ctx0" brushRef="#br0" timeOffset="95181.408">4648 11054 0,'27'27'16,"0"0"-16,0 54 0,-27 81 0,-27 54 16,0-53-16,54-55 15,0-81 1,0-27 31,27-54-47,81-109 15,0-107 1,0 108 0,-27 81-1,-27 81 1,0 81 0,0 81-1,-27 108 1,0-26-1,-54-82 1,-27-81 0,-27-162-1,0-189 1,54 270 0</inkml:trace>
          <inkml:trace contextRef="#ctx0" brushRef="#br0" timeOffset="96262.3935">6161 10108 0,'162'27'0,"81"-27"16,0 27-16,-26 0 15,-55 0 1,-108-27 0,-54 0-1,-54 27 1,-190-27-1,-26 27 1,0 27 0,81 27-1,162 28 17,108 26-32,27-108 15,189 54 1,55-54-1,-109-108 1,-243 81 0</inkml:trace>
          <inkml:trace contextRef="#ctx0" brushRef="#br0" timeOffset="124315.2855">7620 10216 0,'108'0'0,"-27"-27"16,54 54-16,-27-27 0,27 0 15,-54 27 1,-26-27 0,-28 0-1,-27 0 1,0 0 15,-27 0-15,27 0-1,0-27 1,0-27 0,0 54-1</inkml:trace>
        </inkml:traceGroup>
        <inkml:traceGroup>
          <inkml:annotationXML>
            <emma:emma xmlns:emma="http://www.w3.org/2003/04/emma" version="1.0">
              <emma:interpretation id="{75A2AF63-8520-441E-B3E6-84FEAAEAB041}" emma:medium="tactile" emma:mode="ink">
                <msink:context xmlns:msink="http://schemas.microsoft.com/ink/2010/main" type="inkWord" rotatedBoundingBox="12665,9720 17666,9832 17557,14756 12555,14645"/>
              </emma:interpretation>
              <emma:one-of disjunction-type="recognition" id="oneOf5">
                <emma:interpretation id="interp25" emma:lang="it-IT" emma:confidence="0">
                  <emma:literal>(25</emma:literal>
                </emma:interpretation>
                <emma:interpretation id="interp26" emma:lang="it-IT" emma:confidence="0">
                  <emma:literal>(25"</emma:literal>
                </emma:interpretation>
                <emma:interpretation id="interp27" emma:lang="it-IT" emma:confidence="0">
                  <emma:literal>(25.</emma:literal>
                </emma:interpretation>
                <emma:interpretation id="interp28" emma:lang="it-IT" emma:confidence="0">
                  <emma:literal>zii</emma:literal>
                </emma:interpretation>
                <emma:interpretation id="interp29" emma:lang="it-IT" emma:confidence="0">
                  <emma:literal>425"</emma:literal>
                </emma:interpretation>
              </emma:one-of>
            </emma:emma>
          </inkml:annotationXML>
          <inkml:trace contextRef="#ctx0" brushRef="#br0" timeOffset="102192.678">11268 8487 0,'-243'378'0,"26"1"15,82-28 1,54 54 0,108 55-1,54 26 1,82 0 0,26-26-1,0-55 1,0-108 15,-54-108-15,27-135-1,-27-216 17,0-162-32,-135 324 15</inkml:trace>
          <inkml:trace contextRef="#ctx0" brushRef="#br0" timeOffset="101509.128">11916 9487 0,'81'-54'0,"0"54"0,109-27 16,53 54-16,0 0 16,-81 27-1,-54 27 17,-81 0-32,-135 81 15,-162 108 1,-108 82-1,-82 107 1,163-81 0,189-135-1,162-81 17,81-26-17,108-82 1,82-27-1,26-81 1,-81 27 0,-27-27-1,-108 54 1,-54 0 0,-54 0-1,-27 54 32,-81 0-47,0-108 0,81 54 16</inkml:trace>
          <inkml:trace contextRef="#ctx0" brushRef="#br0" timeOffset="102654.5625">13403 8703 0,'648'487'16,"-432"-109"-1,27 81 1,-80 28-1,-82-1 1,-108-27 0,-82-53-1,-53-82 1,-27-108 0,0-54-1,-27-108 1,108-108-1,135-108 1,54-162 0,-81 324-1</inkml:trace>
          <inkml:trace contextRef="#ctx0" brushRef="#br0" timeOffset="103228.7445">14591 7974 0,'27'135'16,"28"81"-16,-55 135 0,0-189 16,27-27 15,-27-108-31,27-27 47,-27-27-47,54-108 15,27-81 1,0 27 0,0 27-1,27 81 1,-27 27-1,27 81 1,0 108 0,-27 81-1,-27 81 17,0-81-32,-81-53 15,0-299 1,27 136-1</inkml:trace>
        </inkml:traceGroup>
      </inkml:traceGroup>
    </inkml:traceGroup>
  </inkml:traceGroup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2:25.42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6404 27 0,'27'-27'0,"-54"27"0,-27 0 0,27 0 16,-27 27-16,-27 0 0,-54 0 0,-54 54 15,-81 54-15,-82 27 16,-80 108 0,-81 81-1,-55 28 1,-107 53 0,-28 0-1,-54 55 1,55 26-1,161 1 1,190 26 0,351-540-1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22.8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-419-2565 0,'26'0'0,"27"0"16,-53 26-16,0 0 0,0 0 0,-27 0 15,27 27-15,0-1 0,0 1 0,0-1 16,-26 0-16,26 1 47,0-1-47,0 27 0,-26-27 16,26 0 15,-26-25-16,26-1 1,0 26 0,26-26-1,26 27 1,27-1 0,26 0-1,-1 1 1,1 25-1,26-25 1,-52 25 0,25-25-1,-25 25 1,-27 1 0,-25-27-1,-27 0 1,-27 1-1,-25-1 1,-27-26 0,-25 1 15,-27-27-15,0 26-1,0-26 1,-26 0 15,26 0-31,-26 0 16,26 26-1,0-26 1,26 26 0,-26 27 15,79 25-16,26-52 1,52 27 0,52 25-1,27 1 1,26-1 15,26 27-31,0-26 47,-26-1-47,0 1 16,-52-27-1,-27-26 1,-52 0 15,-26-26-15,-26 27-1,-53-27 1,0 0 0,0 26-1,1 0 1,51 0 0,27 27-1,26-1 1,52 26-1,27 1 1,26 0 0,-27-1-1,-25-25 1,-27-27 15,-26 26-31,-53-26 16,-25-26-1,25 0 1,27 0 15,0 26-15,26 1 0,52 25-1,1 0 1,-27-25-1,-26-1 1,0-26 0,0 26-1,-26 0 1,26-26 0,0 26-1,0 1 1,0-1-1,52 26 1,-26-26 0,27 27-1,25-1 17,27 0-32,26 27 31,0-1-16,0 27 1,0 0 0,-26-26-1,-27 25 1,1-51 0,-53 25-1,-26-25 1,-26-27 15,-53 26-31,-26-26 16,-26-26-1,-26 0 1,0 0 0,-26 0-1,0-26 1,-27 26-1,27 0 1,-27-26 0,53 52 15,0-26-15,79 26-1,25 27 1,27-27-1,78 52 1,27 1 0,78 26 15,0-1-31,53 27 16,-1-26-1,-26 26 1,-25-26-1,-28 0 1,-51-27 0,-53-26-1,-26-25 1,-78-1 0,-27-26-1,-26 0 16,26 0-15,27 26 0,25 0-1,53 27 1,53 25 15,51 27-31,1 0 16,-26-1-1,-27-51 1,-52-27 0,-26 0-1,-26-26 1,25 0 0,1 0-1,26 0 1,26 26-1,1 0 1,25 27 15,0-27-31,1 26 16,-27-25 15,0-1-15,-52 0-1,0 0 1,-27-26 0,-25-26-1,-27 26 1,26 0 0,1 26 15,25 27-16,53 25 1,0-26 0,0 1-1,27-1 1,-54-26 15,-25 1-31,26-27 16,-53 0-1,53 26 1,0-26 0,52 26-1,27 26 1,51 1 0,1-1-1,26 27 1,0-1-1,-26 27 17,-1-27-17,-51 27 17,-53-52-32,-79-1 15,-26-26 1,-25-26-1,-28 26 1,54 27 0,-1 25-1,105 27 1,26 52 0,53 26-1,-1-25 1,1-1-1,-79-79 1,0 1 0,-53-1 15,1-25-31,52-106 31,0 53-31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3:22.7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B943602-1D6B-4A2E-AF67-845CE7B94421}" emma:medium="tactile" emma:mode="ink">
          <msink:context xmlns:msink="http://schemas.microsoft.com/ink/2010/main" type="writingRegion" rotatedBoundingBox="21535,7133 28966,7133 28966,9782 21535,9782"/>
        </emma:interpretation>
      </emma:emma>
    </inkml:annotationXML>
    <inkml:traceGroup>
      <inkml:annotationXML>
        <emma:emma xmlns:emma="http://www.w3.org/2003/04/emma" version="1.0">
          <emma:interpretation id="{02D6DC5C-DE25-4CC1-92BB-ECA5EA27808A}" emma:medium="tactile" emma:mode="ink">
            <msink:context xmlns:msink="http://schemas.microsoft.com/ink/2010/main" type="paragraph" rotatedBoundingBox="21535,7133 28966,7133 28966,9782 21535,97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BBF6F3-3A4B-4D63-A422-15BB801CE377}" emma:medium="tactile" emma:mode="ink">
              <msink:context xmlns:msink="http://schemas.microsoft.com/ink/2010/main" type="line" rotatedBoundingBox="21535,7133 28966,7133 28966,9782 21535,9782"/>
            </emma:interpretation>
          </emma:emma>
        </inkml:annotationXML>
        <inkml:traceGroup>
          <inkml:annotationXML>
            <emma:emma xmlns:emma="http://www.w3.org/2003/04/emma" version="1.0">
              <emma:interpretation id="{AE80AD49-9543-471B-AF0F-F0A54968FE6A}" emma:medium="tactile" emma:mode="ink">
                <msink:context xmlns:msink="http://schemas.microsoft.com/ink/2010/main" type="inkWord" rotatedBoundingBox="21535,7296 25805,7296 25805,9511 21535,9511"/>
              </emma:interpretation>
              <emma:one-of disjunction-type="recognition" id="oneOf0">
                <emma:interpretation id="interp0" emma:lang="it-IT" emma:confidence="0">
                  <emma:literal>WEB</emma:literal>
                </emma:interpretation>
                <emma:interpretation id="interp1" emma:lang="it-IT" emma:confidence="0">
                  <emma:literal>Wz"</emma:literal>
                </emma:interpretation>
                <emma:interpretation id="interp2" emma:lang="it-IT" emma:confidence="0">
                  <emma:literal>War</emma:literal>
                </emma:interpretation>
                <emma:interpretation id="interp3" emma:lang="it-IT" emma:confidence="0">
                  <emma:literal>Wap</emma:literal>
                </emma:interpretation>
                <emma:interpretation id="interp4" emma:lang="it-IT" emma:confidence="0">
                  <emma:literal>Wave</emma:literal>
                </emma:interpretation>
              </emma:one-of>
            </emma:emma>
          </inkml:annotationXML>
          <inkml:trace contextRef="#ctx0" brushRef="#br0">19536 5650 0,'0'108'0,"0"54"15,-27 81-15,27 0 32,54 1-17,0-82 1,27-108-1,1-27 1,-1-81 0,27-108-1,0-28 1,-27 1 0,-54 81-1,0 81 1,-27 27-1,27 27 1,0 162 0,54 54-1,54-53 1,0-1 0,0-81-1,27-54 1,-26-81-1,-28-81 1,-54-108 15,-81-55-15,-108 1 0,-1 54-1,1 54 1,81 27-1,81 27 1,54 27 0,163 0-1,53 54 1,0 27 0,-108 0-1,-81 27 1,-81 27 15,-108 0-31,81-54 16</inkml:trace>
          <inkml:trace contextRef="#ctx0" brushRef="#br0" timeOffset="534.1455">21644 7082 0,'189'-27'0,"-54"27"15,-27 0-15,-27 54 16,-54 0 15,-162 81-15,0-27-1,0 0 1,81-54 0,27 0-1,81-81 1,81 81 15,54-54-31,1 27 16,-82-27-1,-54 0 48,-135-81-63,81 81 0</inkml:trace>
          <inkml:trace contextRef="#ctx0" brushRef="#br0" timeOffset="1229.4135">22833 6406 0,'324'-27'0,"-135"54"16,-27-27 0,-26 0-1,-82 0 1,-54 0 0,-27 27-1,-108 0 1,-28-27-1,163 0 1</inkml:trace>
          <inkml:trace contextRef="#ctx0" brushRef="#br0" timeOffset="1389.5595">22968 6839 0,'108'27'16,"108"0"-16,82 27 0,-109-81 16,-189 27-1</inkml:trace>
        </inkml:traceGroup>
        <inkml:traceGroup>
          <inkml:annotationXML>
            <emma:emma xmlns:emma="http://www.w3.org/2003/04/emma" version="1.0">
              <emma:interpretation id="{0CC80AD9-9153-41D7-A82D-CD5E18EBC5DF}" emma:medium="tactile" emma:mode="ink">
                <msink:context xmlns:msink="http://schemas.microsoft.com/ink/2010/main" type="inkWord" rotatedBoundingBox="27075,7133 28966,7133 28966,9782 27075,9782"/>
              </emma:interpretation>
              <emma:one-of disjunction-type="recognition" id="oneOf1">
                <emma:interpretation id="interp5" emma:lang="it-IT" emma:confidence="0">
                  <emma:literal>4</emma:literal>
                </emma:interpretation>
                <emma:interpretation id="interp6" emma:lang="it-IT" emma:confidence="0">
                  <emma:literal>G</emma:literal>
                </emma:interpretation>
                <emma:interpretation id="interp7" emma:lang="it-IT" emma:confidence="0">
                  <emma:literal>&amp;</emma:literal>
                </emma:interpretation>
                <emma:interpretation id="interp8" emma:lang="it-IT" emma:confidence="0">
                  <emma:literal>a</emma:literal>
                </emma:interpretation>
                <emma:interpretation id="interp9" emma:lang="it-IT" emma:confidence="0">
                  <emma:literal>k</emma:literal>
                </emma:interpretation>
              </emma:one-of>
            </emma:emma>
          </inkml:annotationXML>
          <inkml:trace contextRef="#ctx0" brushRef="#br0" timeOffset="3623.7915">26670 5298 0,'-54'54'0,"-108"136"16,-135 80 15,-109 54-31,28-27 0,162-108 16,135-53 15,54-82-15,81 0-1,108 0 1,216 0 0,27-27-1,1 0 1,-136 0 0,-108 0-1,-108-27 1,-54 0 15,-108-135-31,108 135 16</inkml:trace>
          <inkml:trace contextRef="#ctx0" brushRef="#br0" timeOffset="3921.624">26481 5380 0,'189'621'0,"-243"-189"15,-27 1 1,81-55-1,27-54 1,27-108 0,-27-80-1,-54-109 17,27-27-32</inkml:trace>
        </inkml:traceGroup>
      </inkml:traceGroup>
    </inkml:traceGroup>
  </inkml:traceGroup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4:50.0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C182E32-CF99-4E86-B1A8-8E7A1A4FCCB5}" emma:medium="tactile" emma:mode="ink">
          <msink:context xmlns:msink="http://schemas.microsoft.com/ink/2010/main" type="inkDrawing" rotatedBoundingBox="3695,13915 3925,2023 4239,2029 4009,13921" semanticType="callout" shapeName="Other">
            <msink:sourceLink direction="with" ref="{38C9F5CC-0F52-4DB3-8C69-A1FDAB24A849}"/>
            <msink:sourceLink direction="with" ref="{71FD2ED9-F825-4E5D-89CC-E3D5E98D686D}"/>
          </msink:context>
        </emma:interpretation>
      </emma:emma>
    </inkml:annotationXML>
    <inkml:trace contextRef="#ctx0" brushRef="#br0">381 0 0,'-27'54'0,"0"163"16,0 107-16,0 54 16,27 55-1,-28 80 1,28 54 0,0 82-1,0 80 1,28 28-1,-28 54 1,0-1 0,-28 1 15,28 0-15,-27-1-1,0 28 1,-27-136-1,0-107 1,0-109 0,27-161-1,27-109 1,27-162 0,27-108-1,54-271 1,28-134-1,-136 459 1</inkml:trace>
  </inkml:traceGroup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4:51.2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8C9F5CC-0F52-4DB3-8C69-A1FDAB24A849}" emma:medium="tactile" emma:mode="ink">
          <msink:context xmlns:msink="http://schemas.microsoft.com/ink/2010/main" type="inkDrawing" rotatedBoundingBox="6033,-3294 31610,2675 27557,20038 1981,14068" semanticType="enclosure" shapeName="Other">
            <msink:destinationLink direction="with" ref="{AC182E32-CF99-4E86-B1A8-8E7A1A4FCCB5}"/>
            <msink:destinationLink direction="to" ref="{EE880CB2-85CC-480B-8C24-BD1DF19CB993}"/>
          </msink:context>
        </emma:interpretation>
      </emma:emma>
    </inkml:annotationXML>
    <inkml:trace contextRef="#ctx0" brushRef="#br0">0 0 0,'54'0'0,"54"0"0,108 27 16,108-27-16,82 27 16,26-54-1,54 54 1,55-27-1,26 27 1,82 0 0,-1 0-1,28 27 1,26-27 0,1 0-1,-1 0 16,28 0-15,27 27 0,-1-27-1,1 0 1,-1-27 0,1 27-1,0 0 1,-1 27-1,1 0 1,-1-27 0,-26 27-1,0-27 1,-1 0 0,1 0-1,-28 0 1,1 0-1,-28 0 1,-26 28 0,-1-110-1,-26 110 1,-55-28 15,-53 0-15,-55-27-1,-81 0 1,-53 0 0,-136-27-1,-54 0 1,-108 0 0,-27-55-1,-54 1 1,-27 0-1,27 0 1,54 54 0,0 27-1,54 0 1,135 27 0,54 54-1,54 27 1,28 28-1,-1 53 1,-108-54 0,-81 0 15,-135-54-15,-81 27-1,-108-54 1,-108-27-1,-28-27 1,325 0 0</inkml:trace>
    <inkml:trace contextRef="#ctx0" brushRef="#br0" timeOffset="11102.805">-352-1702 0,'-27'-55'0,"54"82"15,0 1-15,-27-1 0,0 0 0,28 0 16,-1 27-16,0 0 0,0 0 0,0 27 15,27 0-15,0 0 16,-27 27 0,54 0 15,-54 0-15,27 27-1,27-27 1,-27 27-1,0-26 1,0 26 0,0 0-1,27 0 1,-27-27 0,0 27-1,0 0 1,27 0-1,-27 0 1,0 0 0,27 1-1,-26-1 1,-1 0 0,27-27-1,-27 27 1,27 0-1,0 0 17,-27 0-17,27 0 1,-27 1 0,27-28-1,-27 27 1,0-27-1,0 0 1,0-27 0,0 0-1,0-27 1,-27 0 0,0 0-1,27-27 1,-27 0-1,-27-27 1,0 0 0,27 0-1,-27-27 1,0-27 0,0-27-1,27-27 1,27 0 15,-27 0-15,0-27-1,28 0 1,26-28 0,-27 1-1,27 0 16,0-27-31,0 0 16,0-27 0,27 0-1,-27-1 1,27-26 0,0 0-1,-27 0 1,27 0-1,-27-28 1,28 28 0,-28 0-1,27-27 1,-27 27 0,27-1 15,0 1-16,-27 0 1,27 27 0,-27 0-1,27 0 1,0-1 0,-27 1-1,0 0 1,0 0-1,28 27 1,-28-27 0,-27 26-1,0 1 1,0 27 0,0 0-1,0 27 1,-27 0-1,27 27 1,-27 0 0,0 54-1,0 0 17,-27-1-17,27 55 1,-27 0-1,0 0 1,27 27 0,0 1-1,0 26 1,0 27 0,0 0-1,0 54 1,27 0-1,-27 0 1,0 108 15,54 54-15,0-107 0,-54 53-1,54-27 1,-27 27-1,28 0 1,-1 1 15,0-1-31,0 27 16,27 0 0,-27-27 15,0 28-31,27-1 15,-27-27 17,27 27-17,-27 0 1,27 1 0,0-1-1,-27 0 1,28 0-1,-28 0 1,27 1 0,0-1-1,-27 0 1,27 0 0,0 0 15,0 28-31,-27-28 15,27 27 1,0 0 0,0 1-1,0-28 1,1 27 0,-28 0 15,27-26-16,0 26 1,-27-27 0,27 27-1,0-27 1,0-26 0,0-1-1,-27 0 1,0-27-1,0-27 1,-27-54 0,0-26-1,1-28 1,-28-54 0,-27-27-1,0-27 1,0-136-1,0-26 1,0 0 0,27-27 15,0-27-15,27-27-1,0-1 1,27-26-1,0-27 1,27 0 0,27-28-1,-27 1 1,27-27 0,0-28-1,-27 28 1,27-54-1,-26 26 1,26 1 0,27-27-1,-27-1 1,27 28 0,0-27 15,0-1-31,-27 28 15,1-27 17,-1 27-17,0-1 1,27 1 0,-54 0-1,27-1 1,-27 1-1,27 0 1,-27 26 0,27 1-1,-26 0 1,26 26 0,-27 1-1,0 27 1,0 27-1,0-1 1,-27 28 0,27 54-1,-27 27 1,-27 54 0,0 27 15,0 27-16,-27 54 1,0 27 0,0 54-1,-27 27 1,54 54 0,-27 27-1,0 27 1,27 27-1,1 54 1,26 1 0,0 53-1,0 0 1,0 27 0,27 28-1,0 26 1,0 27-1,27 28 1,0-1 0,0 28-1,0-1 17,1 27-17,26 1 1,27-1-1,54 190 17,27 80-17,-54-215 1,-26-1 0,26 28-1,0-1 1,-54-53-1,0 53 1,0 28 0,0-1-1,-26-27 1,-1 1 0,27-28-1,-27-26 1,27-1-1,-27-53 1,-27-82 0,27 27-1,-27-53 1,27-28 15,-53-81-15,-1-27-1,0-27 1,-27-53 0,0-1-1,0-27 1,0-27 0,-27 0-1,27-27 1,-27-27-1,-27-27 1,27-27 0,0-54-1,0-27 1,0-81 0,27-54-1,0-27 1,0-82-1,27-26 1,27-54 0,54-1 15,28-80-15,-1 0-1,54-55 1,0-26-1,0-55 1,0-26 0,1-1-1,-55-80 1,27-1 0,-27-27-1,-27-26 1,0-1-1,1 1 1,-1-28 0,27-27-1,0 28 1,54-28 0,-27-27-1,55 28 16,-271 837-31</inkml:trace>
  </inkml:traceGroup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4:55.9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7BFC2B-D9D9-4F02-9681-AE46B1EEB20C}" emma:medium="tactile" emma:mode="ink">
          <msink:context xmlns:msink="http://schemas.microsoft.com/ink/2010/main" type="writingRegion" rotatedBoundingBox="5046,1669 4001,6565 1745,6083 2790,1187"/>
        </emma:interpretation>
      </emma:emma>
    </inkml:annotationXML>
    <inkml:traceGroup>
      <inkml:annotationXML>
        <emma:emma xmlns:emma="http://www.w3.org/2003/04/emma" version="1.0">
          <emma:interpretation id="{48664415-5565-459C-A82C-28EA496D7488}" emma:medium="tactile" emma:mode="ink">
            <msink:context xmlns:msink="http://schemas.microsoft.com/ink/2010/main" type="paragraph" rotatedBoundingBox="5046,1669 4001,6565 1745,6083 2790,11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E3EB1F5-2D27-4231-9477-0F4ED827096D}" emma:medium="tactile" emma:mode="ink">
              <msink:context xmlns:msink="http://schemas.microsoft.com/ink/2010/main" type="line" rotatedBoundingBox="5046,1669 4001,6565 1745,6083 2790,1187"/>
            </emma:interpretation>
          </emma:emma>
        </inkml:annotationXML>
        <inkml:traceGroup>
          <inkml:annotationXML>
            <emma:emma xmlns:emma="http://www.w3.org/2003/04/emma" version="1.0">
              <emma:interpretation id="{71FD2ED9-F825-4E5D-89CC-E3D5E98D686D}" emma:medium="tactile" emma:mode="ink">
                <msink:context xmlns:msink="http://schemas.microsoft.com/ink/2010/main" type="inkWord" rotatedBoundingBox="4217,5553 4001,6565 1745,6083 1961,5072">
                  <msink:destinationLink direction="from" ref="{EE880CB2-85CC-480B-8C24-BD1DF19CB993}"/>
                  <msink:destinationLink direction="with" ref="{AC182E32-CF99-4E86-B1A8-8E7A1A4FCCB5}"/>
                </msink:context>
              </emma:interpretation>
              <emma:one-of disjunction-type="recognition" id="oneOf0">
                <emma:interpretation id="interp0" emma:lang="it-IT" emma:confidence="0">
                  <emma:literal>s:</emma:literal>
                </emma:interpretation>
                <emma:interpretation id="interp1" emma:lang="it-IT" emma:confidence="0">
                  <emma:literal>i:</emma:literal>
                </emma:interpretation>
                <emma:interpretation id="interp2" emma:lang="it-IT" emma:confidence="0">
                  <emma:literal>1:</emma:literal>
                </emma:interpretation>
                <emma:interpretation id="interp3" emma:lang="it-IT" emma:confidence="0">
                  <emma:literal>'a</emma:literal>
                </emma:interpretation>
                <emma:interpretation id="interp4" emma:lang="it-IT" emma:confidence="0">
                  <emma:literal>s:"</emma:literal>
                </emma:interpretation>
              </emma:one-of>
            </emma:emma>
          </inkml:annotationXML>
          <inkml:trace contextRef="#ctx0" brushRef="#br0">-1837 4296 0,'54'0'0,"54"-27"0,0-27 0,-27-54 15,0 0 1,-27-27 0,0 27-1,-27 54 1,-27 27-1,0 27 1,27 27 0,-27 108-1,-27 0 1,27 0 0,-27 0-1,0 27 1,0-53-1,0-28 1,-27-27 0,-27-27 15,54-27-15,27 0-1,0 0 1,27 0-1,108-27 1,27 27 0,-27-27-1,-54 54 1,-54 0 15,-54-27-31,27 0 16</inkml:trace>
          <inkml:trace contextRef="#ctx0" brushRef="#br0" timeOffset="-821.2365">297 4513 0,'28'27'0,"53"-54"0,-54 0 15,27 0-15,-54-28 0,0 28 0,-27 0 16,-54 27-16,-1 0 0,1 27 16,0 27-1,54 1 1,0 26-1,54-27 1,54 27 0,-27-54-1,28-27 17,-28-27-32,0-27 15,-27-27 16,-54 0-15,0-1-16,-27 28 31,-28 54-15,28 54 0,0-27-1,54 55 1,54-28-1,0-27 1,1-27 0,-1-27-1,-27-27 1,-27-28 0,-54 28-1,-28 27 1,-26 81-1,54 1 1,54-55 15</inkml:trace>
          <inkml:trace contextRef="#ctx0" brushRef="#br0" timeOffset="-3656.9925">568 459 0,'-135'-162'16,"162"162"-16,-54 0 0,0 108 15,-109 54 1,-26 1 0,81-109-1,54-54 1,27-27 15,81-54-15,54-109-1,1 28 1,-55 0 0,0 27-1,-54 108 1,-27 27-1,0 27 1,81 81 0,54 27-1,54 0 1,-189-135 0</inkml:trace>
        </inkml:traceGroup>
      </inkml:traceGroup>
    </inkml:traceGroup>
  </inkml:traceGroup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5:16.6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E880CB2-85CC-480B-8C24-BD1DF19CB993}" emma:medium="tactile" emma:mode="ink">
          <msink:context xmlns:msink="http://schemas.microsoft.com/ink/2010/main" type="inkDrawing" rotatedBoundingBox="5233,-1732 25096,3810 23668,8926 3805,3383" semanticType="callout" shapeName="Other">
            <msink:sourceLink direction="to" ref="{38C9F5CC-0F52-4DB3-8C69-A1FDAB24A849}"/>
            <msink:sourceLink direction="from" ref="{71FD2ED9-F825-4E5D-89CC-E3D5E98D686D}"/>
          </msink:context>
        </emma:interpretation>
      </emma:emma>
    </inkml:annotationXML>
    <inkml:trace contextRef="#ctx0" brushRef="#br0">0 293 0,'82'27'0,"80"-27"0,81 0 15,54 0-15,27 0 16,82-27 0,26 0-1,81 0 1,1-27-1,80 27 1,28 0 15,26 0-31,28 0 16,53 0 0,28 0-1,0 27 1,-1-27-1,28 27 17,-1 0-17,-26 27 1,0-27 0,26 27-1,28 0 1,-28 27-1,-53 0 1,-27 0 0,-28 0-1,-53 0 1,-55 0 0,-27-27-1,-107 27 1,-55-27-1,-81-27 1,-135 27 0,-53-27-1,-28-54 1,-81 54 0,0 0-1,-54 54 16,54-54-15,0 0 0,0 0-1,0 0 1,0 0 0,0 0-1,54-54 1,-54 81-1,0-27 1,0 27 0,-27 27 15,54 1-31,-27-1 16,0 27-1,27 0 1,-27 54-1,0 27 1,27 27 0,-27 54-1,27 0 1,-27 28 15,27 53-15,0 27-1,-27 0 1,0 1 0,0 26-1,0-27 1,0-26 0,0-28-1,0-81 1,27-27-1,-27-54 1,0-54 15,27-27-15,-27-27 0,0-27-1,0 0 1,0 0-1,0 0 1,0 0 0,0 0-1,0 0 1,0 0 0,0 0-1,0 0 1,0 0-1,0 0 1,0 0 0,0 0-1,-27 0 1,27 27 15,0 27-15,0 28-1,0-28 1,54 0 0,0 0-1,0-27 1,0-27 0,54-27-1,-27-27 1,-27-27-1,-54-28 1,-27 1 0,-54 27-1,-54 27 1,0 54 0,0 27-1,54 27 16,0 81-31,81-26 32,54 26-17,27 0 1,27-54 0,27-54-1,-27-27 1,0-54-1,-81-27 1,-27 0 0,-54-27-1,0 54 1,0-1 0,0 55-1,27 0 1,27 0-1,0 27 1,27 1 0,-27-1-1,0-27 1,0 0 0,0 0-1,0 0 1,0 0 15,0 0-15,0 0-1,0 0 1,0 0 0,-27 0-1,0-55 1,27 55-1</inkml:trace>
  </inkml:traceGroup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6:46.60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AAE8F1B-7C95-483C-94D3-328D9FA7C45B}" emma:medium="tactile" emma:mode="ink">
          <msink:context xmlns:msink="http://schemas.microsoft.com/ink/2010/main" type="writingRegion" rotatedBoundingBox="1563,301 31285,1705 30593,16372 870,14968"/>
        </emma:interpretation>
      </emma:emma>
    </inkml:annotationXML>
    <inkml:traceGroup>
      <inkml:annotationXML>
        <emma:emma xmlns:emma="http://www.w3.org/2003/04/emma" version="1.0">
          <emma:interpretation id="{ADA36801-A460-48FD-A6A1-727DD6DE27E3}" emma:medium="tactile" emma:mode="ink">
            <msink:context xmlns:msink="http://schemas.microsoft.com/ink/2010/main" type="paragraph" rotatedBoundingBox="1563,301 27429,1523 27287,4539 1421,33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742E710-435C-455A-A107-1C0726EC95C5}" emma:medium="tactile" emma:mode="ink">
              <msink:context xmlns:msink="http://schemas.microsoft.com/ink/2010/main" type="line" rotatedBoundingBox="1563,301 27429,1523 27287,4539 1421,3317"/>
            </emma:interpretation>
          </emma:emma>
        </inkml:annotationXML>
        <inkml:traceGroup>
          <inkml:annotationXML>
            <emma:emma xmlns:emma="http://www.w3.org/2003/04/emma" version="1.0">
              <emma:interpretation id="{75BF357B-5D05-41D9-9F9F-DD748D31EF40}" emma:medium="tactile" emma:mode="ink">
                <msink:context xmlns:msink="http://schemas.microsoft.com/ink/2010/main" type="inkWord" rotatedBoundingBox="1535,889 12056,1386 11948,3670 1427,3173"/>
              </emma:interpretation>
              <emma:one-of disjunction-type="recognition" id="oneOf0">
                <emma:interpretation id="interp0" emma:lang="it-IT" emma:confidence="0">
                  <emma:literal>Ondina</emma:literal>
                </emma:interpretation>
                <emma:interpretation id="interp1" emma:lang="it-IT" emma:confidence="0">
                  <emma:literal>Ondine</emma:literal>
                </emma:interpretation>
                <emma:interpretation id="interp2" emma:lang="it-IT" emma:confidence="0">
                  <emma:literal>Online</emma:literal>
                </emma:interpretation>
                <emma:interpretation id="interp3" emma:lang="it-IT" emma:confidence="0">
                  <emma:literal>ondina</emma:literal>
                </emma:interpretation>
                <emma:interpretation id="interp4" emma:lang="it-IT" emma:confidence="0">
                  <emma:literal>ondine</emma:literal>
                </emma:interpretation>
              </emma:one-of>
            </emma:emma>
          </inkml:annotationXML>
          <inkml:trace contextRef="#ctx0" brushRef="#br0">2554 1133 0,'27'109'0,"-27"80"0,27 81 15,-27-27 1,0-108 0,27-81-1,-27-54 1,54-27-1,27-135 1,81-108 0,0 54-1,-27 81 1,-27 81 0,0 81-1,0 135 1,-54 54 15,27 27 0,-27-108-31,1-54 16,-1-54 0,54-162-1,-27-108 1,-81 243-1</inkml:trace>
          <inkml:trace contextRef="#ctx0" brushRef="#br0" timeOffset="695.268">5256 161 0,'216'297'15,"-162"54"-15,-54 55 16,27-109 0,27-54-1,-27-135 1,-27-27-1,-27-54 1,-108-54 0,-108 0-1,-55 27 1,82 27 0,81 54-1,27 27 1,162 0-1,54 0 1,108-26 0,82-110-1,26-80 1,0-54 0,-108-27 15,-81 27-16,-54 54 1,-27 81 0,-54 27-1,0 27 1,28 162 0,-1 0-1,27-27 1,27-54-1,27-81 1,-27-162 0,-54-81-1,-27 216 1</inkml:trace>
          <inkml:trace contextRef="#ctx0" brushRef="#br0" timeOffset="991.1475">6147 728 0,'0'0'0</inkml:trace>
          <inkml:trace contextRef="#ctx0" brushRef="#br0" timeOffset="1351.476">7093 1377 0,'243'324'0,"-216"-54"16,-27-81 0,27-81-1,-27-81 1,27 0 0,-27-54-1,54-108 16,109-189-15,-55 135 0,27 81-1,-27 81 17,-27 54-32,-27 81 15,0 81 1,-27 27-1,0-81 1,27-54 0,-27-54-1,27-108 17,54-81-17,-108 162-15</inkml:trace>
          <inkml:trace contextRef="#ctx0" brushRef="#br0" timeOffset="1895.3865">8931 1971 0,'189'162'16,"0"-54"-16,27-27 31,-27-108-16,0-27 1,-27-54 0,-80-54-1,-137-27 1,-107 27 0,-81 81-1,-162 108 1,243 54-1,81 54 17,81-27-17,108 0 1,108-27 0,0-27-1,0-27 1,-135-27-1,-54 0 1,-27 0 0,27 27-1,27 0 1,27 27 0,82-27-1,-28-54 16,0 0-15,-135 27-16</inkml:trace>
          <inkml:trace contextRef="#ctx0" brushRef="#br0" timeOffset="-584.9235">1094 215 0,'-135'-135'0,"54"81"16,-54 27-16,-27 81 16,-27 108-1,27 54 1,27 27 0,54 54-1,81 1 1,54 26-1,81-81 17,54-54-17,81-81 1,0-108 0,28-135-1,-28-108 1,-81-54-1,-108-28 1,-81 28 0,-81 27-1,-81 27 1,-54 54 0,-55 81-1,28 108 1,81 135-1,27 81 1,135-216 0</inkml:trace>
        </inkml:traceGroup>
        <inkml:traceGroup>
          <inkml:annotationXML>
            <emma:emma xmlns:emma="http://www.w3.org/2003/04/emma" version="1.0">
              <emma:interpretation id="{274B4C8E-DFFD-40DD-8EFC-9C8577457139}" emma:medium="tactile" emma:mode="ink">
                <msink:context xmlns:msink="http://schemas.microsoft.com/ink/2010/main" type="inkWord" rotatedBoundingBox="15008,1383 18491,1547 18369,4118 14886,3953"/>
              </emma:interpretation>
              <emma:one-of disjunction-type="recognition" id="oneOf1">
                <emma:interpretation id="interp5" emma:lang="it-IT" emma:confidence="0">
                  <emma:literal>War</emma:literal>
                </emma:interpretation>
                <emma:interpretation id="interp6" emma:lang="it-IT" emma:confidence="0">
                  <emma:literal>Wh</emma:literal>
                </emma:interpretation>
                <emma:interpretation id="interp7" emma:lang="it-IT" emma:confidence="0">
                  <emma:literal>Wien</emma:literal>
                </emma:interpretation>
                <emma:interpretation id="interp8" emma:lang="it-IT" emma:confidence="0">
                  <emma:literal>Wine</emma:literal>
                </emma:interpretation>
                <emma:interpretation id="interp9" emma:lang="it-IT" emma:confidence="0">
                  <emma:literal>urn</emma:literal>
                </emma:interpretation>
              </emma:one-of>
            </emma:emma>
          </inkml:annotationXML>
          <inkml:trace contextRef="#ctx0" brushRef="#br0" timeOffset="2879.6985">13605 890 0,'-54'243'16,"0"82"-16,27 26 16,27-81 15,54-54-31,27-53 31,27-82-31,-27-54 31,27-108-15,1-163 0,-1-53-1,-27 0 1,0 81-1,-27 108 1,-27 81 0,-27 27-1,27 135 1,0 135 0,27 27-1,81-27 1,0-53 15,27-82-31,0-81 16,1-54 15,-55-135-31,-27-109 16,-81-53-1,-108-27 1,0 54 15,-55-1-15,55 55-1,108 81 1,81 27 0,136 27-1,80 27 1,81 54-1,0 0 1,-134 27 0,-82 0-1,-135-27 1,-54 81 0,-108-27-1,-1 27 1,136-81-1</inkml:trace>
          <inkml:trace contextRef="#ctx0" brushRef="#br0" timeOffset="3440.2095">15956 2376 0,'54'-54'0,"-27"27"0,-27 54 0,-27 109 0,0 80 16,27 0-16,27-108 16,27-27-1,-27-54 1,27-54 0,27-135-1,0-54 1,0 27-1,28 80 1,-28 55 0,-27 81-1,54 55 1,-27 80 0,-27 0-1,-27-27 1,-27-27-1,0-81 1,-54-81 0,54 54 15</inkml:trace>
        </inkml:traceGroup>
        <inkml:traceGroup>
          <inkml:annotationXML>
            <emma:emma xmlns:emma="http://www.w3.org/2003/04/emma" version="1.0">
              <emma:interpretation id="{CED7E12E-F457-4C68-BDFB-9B31B7FF0207}" emma:medium="tactile" emma:mode="ink">
                <msink:context xmlns:msink="http://schemas.microsoft.com/ink/2010/main" type="inkWord" rotatedBoundingBox="23168,1321 27429,1523 27313,3979 23052,3778"/>
              </emma:interpretation>
              <emma:one-of disjunction-type="recognition" id="oneOf2">
                <emma:interpretation id="interp10" emma:lang="it-IT" emma:confidence="0">
                  <emma:literal>ha</emma:literal>
                </emma:interpretation>
                <emma:interpretation id="interp11" emma:lang="it-IT" emma:confidence="0">
                  <emma:literal>hat</emma:literal>
                </emma:interpretation>
                <emma:interpretation id="interp12" emma:lang="it-IT" emma:confidence="0">
                  <emma:literal>hai</emma:literal>
                </emma:interpretation>
                <emma:interpretation id="interp13" emma:lang="it-IT" emma:confidence="0">
                  <emma:literal>tra</emma:literal>
                </emma:interpretation>
                <emma:interpretation id="interp14" emma:lang="it-IT" emma:confidence="0">
                  <emma:literal>ho</emma:literal>
                </emma:interpretation>
              </emma:one-of>
            </emma:emma>
          </inkml:annotationXML>
          <inkml:trace contextRef="#ctx0" brushRef="#br0" timeOffset="4727.2365">21739 350 0,'-54'243'16,"81"135"-16,-27 109 15,0-55 1,0-81 15,-54-53 0,54-136-31,-27-81 16,27-81 0,0 0-1,0-81 1,108-244-1,54 1 1,81 135 0,0 135-1,0 81 1,-53 54 0,-82 81-1,-81 54 1,-27 1-1,-27-109 1,54-54 0,-27-27-1,27-54 17,54-135-32,-81 162 15</inkml:trace>
          <inkml:trace contextRef="#ctx0" brushRef="#br0" timeOffset="5299.4655">23954 2701 0,'136'135'0,"107"-81"0,27-81 16,-27-81 0,-54-54-1,-81 27 1,-108-1 0,-135-53-1,-135 81 1,-54 108 15,54 81-31,80 54 16,109-27-1,108 1 1,54-1 0,82 0-1,53-27 1,0-54-1,27 27 17,0-54-17,27 27 1,-26-27 0,-82 27-1,-81 0 1,-54-27-1,-189 81 1,-135-162 0,297 81-1</inkml:trace>
        </inkml:traceGroup>
      </inkml:traceGroup>
    </inkml:traceGroup>
    <inkml:traceGroup>
      <inkml:annotationXML>
        <emma:emma xmlns:emma="http://www.w3.org/2003/04/emma" version="1.0">
          <emma:interpretation id="{3234C219-426F-47BC-BCFE-845F5B524EF9}" emma:medium="tactile" emma:mode="ink">
            <msink:context xmlns:msink="http://schemas.microsoft.com/ink/2010/main" type="paragraph" rotatedBoundingBox="5085,4021 31120,5192 30990,8083 4955,691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D576E3D-A69C-47E7-A089-457819EE8008}" emma:medium="tactile" emma:mode="ink">
              <msink:context xmlns:msink="http://schemas.microsoft.com/ink/2010/main" type="inkBullet" rotatedBoundingBox="5025,5355 6213,5408 6143,6966 4955,6912"/>
            </emma:interpretation>
            <emma:one-of disjunction-type="recognition" id="oneOf3">
              <emma:interpretation id="interp15" emma:lang="it-IT" emma:confidence="0">
                <emma:literal>v</emma:literal>
              </emma:interpretation>
              <emma:interpretation id="interp16" emma:lang="it-IT" emma:confidence="0">
                <emma:literal>U</emma:literal>
              </emma:interpretation>
              <emma:interpretation id="interp17" emma:lang="it-IT" emma:confidence="0">
                <emma:literal>u</emma:literal>
              </emma:interpretation>
              <emma:interpretation id="interp18" emma:lang="it-IT" emma:confidence="0">
                <emma:literal>V</emma:literal>
              </emma:interpretation>
              <emma:interpretation id="interp19" emma:lang="it-IT" emma:confidence="0">
                <emma:literal>.</emma:literal>
              </emma:interpretation>
            </emma:one-of>
          </emma:emma>
        </inkml:annotationXML>
        <inkml:trace contextRef="#ctx0" brushRef="#br0" timeOffset="6219.3285">3553 4403 0,'54'189'0,"0"81"16,27 55-1,1-28 1,-1-81 0,0-54-1,27-81 1,-27-54-1,54-108 1,0-54 0,0-108-1,-27 0 1,-81 0 0,-27 53-1,-27 28 1,0 27-1,0 54 1,27 54 0,0 27 15,81 54-15,-81-54-1</inkml:trace>
      </inkml:traceGroup>
      <inkml:traceGroup>
        <inkml:annotationXML>
          <emma:emma xmlns:emma="http://www.w3.org/2003/04/emma" version="1.0">
            <emma:interpretation id="{33AA2F65-4EFD-4379-928F-70F06ABA4017}" emma:medium="tactile" emma:mode="ink">
              <msink:context xmlns:msink="http://schemas.microsoft.com/ink/2010/main" type="line" rotatedBoundingBox="6960,4106 31120,5192 30993,8021 6833,6935"/>
            </emma:interpretation>
          </emma:emma>
        </inkml:annotationXML>
        <inkml:traceGroup>
          <inkml:annotationXML>
            <emma:emma xmlns:emma="http://www.w3.org/2003/04/emma" version="1.0">
              <emma:interpretation id="{13FF5333-75E9-45F4-A183-9A08DFE86812}" emma:medium="tactile" emma:mode="ink">
                <msink:context xmlns:msink="http://schemas.microsoft.com/ink/2010/main" type="inkWord" rotatedBoundingBox="6949,4353 18922,4892 18816,7261 6842,6723"/>
              </emma:interpretation>
              <emma:one-of disjunction-type="recognition" id="oneOf4">
                <emma:interpretation id="interp20" emma:lang="it-IT" emma:confidence="0">
                  <emma:literal>L'inverso</emma:literal>
                </emma:interpretation>
                <emma:interpretation id="interp21" emma:lang="it-IT" emma:confidence="0">
                  <emma:literal>vi inverso</emma:literal>
                </emma:interpretation>
                <emma:interpretation id="interp22" emma:lang="it-IT" emma:confidence="0">
                  <emma:literal>n' inverso</emma:literal>
                </emma:interpretation>
                <emma:interpretation id="interp23" emma:lang="it-IT" emma:confidence="0">
                  <emma:literal>ninverso</emma:literal>
                </emma:interpretation>
                <emma:interpretation id="interp24" emma:lang="it-IT" emma:confidence="0">
                  <emma:literal>vi' inverso</emma:literal>
                </emma:interpretation>
              </emma:one-of>
            </emma:emma>
          </inkml:annotationXML>
          <inkml:trace contextRef="#ctx0" brushRef="#br0" timeOffset="7778.799">9552 3890 0,'27'-27'0,"27"108"0,0 81 0,-54-162 16</inkml:trace>
          <inkml:trace contextRef="#ctx0" brushRef="#br0" timeOffset="7591.311">9525 5079 0,'27'54'0,"-27"108"15,0 27-15,-27 0 31,54-81-15,-27-54 0,27-54-1,-27-135 1,27-108 0,-27 243-1</inkml:trace>
          <inkml:trace contextRef="#ctx0" brushRef="#br0" timeOffset="8246.5425">10552 5052 0,'81'297'0,"-54"-54"16,-54-27 0,54-108-1,0-108 1,-27 0-1,27-54 1,27-135 0,54-81-1,-27 54 1,0 81 0,-54 81-1,0 81 1,0 81-1,0 81 1,-27 27 0,81-54-1,-27-54 1,27-27 0,-26-135 15,-55 54-16</inkml:trace>
          <inkml:trace contextRef="#ctx0" brushRef="#br0" timeOffset="8690.85">11768 4971 0,'135'162'16,"-54"81"-16,-27 27 31,0-81-15,0-81-1,0-81 1,0-27 0,-27-54-1,54-108 1,-27-27 0,27-27-1,0 54 1,1 81-1,-55 54 1,0 54 15,-81-27-31,54 0 16</inkml:trace>
          <inkml:trace contextRef="#ctx0" brushRef="#br0" timeOffset="10215.1665">12822 5835 0,'216'108'31,"81"-135"-31,-162-81 0,-27-54 15,-27-27 1,-54 54 0,-54 27 15,-81 54-15,-27 135-1,0 81 1,81 0-1,54 27 1,54-27 0,54-27-1,54-81 1,27-108 0,1-54-1,-55-81 1,-27 0-1,-54 0 17,-54 81-17,0 54 1,0 27 0,0 27-1,0 0 1,54 27-1,27 0 1,54 0 0,27 0-1,0 0 1,-54-27 0,-54 0-1,-54 27 1,-54 0-1,-54 54 1,-27 54 0,27 27-1,81-27 1,54-27 0,81-27 15,54-54-16,54-54 1,-26-81 0,-1-54-1,-108-27 1,-27 0 0,-81 54-1,0 54 1,0 54-1,0 27 1,27 54 0,108 81-1,108 27 1,27 0 0,0-27-1,-135 0 1,-54-54-1,-108 0 1,-108-54 15,-81-27-15,81 0 0,27-27-1,162-27 48,567 27-63,-404 81 15,-109 54 1,27-108 0,0 28 15,0-1-31,54-54 15,-27-55 1,-27-26 0,-54-27-1,-108 0 1,-81 0 0,-108 54-1,0 108 1,54 54 31,80 27-47,136 54 15,109 27 1,107-108 0,-243-81-1</inkml:trace>
          <inkml:trace contextRef="#ctx0" brushRef="#br0" timeOffset="6780.816">5418 4700 0,'27'27'0,"0"54"0,0 109 16,-54 26-16,0 0 15,54-81 1,27-54 0,27-27 15,0-108-16,54-108 17,0-54-32,-27 27 15,0 53 1,-27 55 0,-26 54-1,26 54 1,0 82-1,0 80 17,-27 27-17,27-27 1,-27-81 0,27-54-1,-54-27 1,-27-108-1,27-135 1,-27 216 0</inkml:trace>
          <inkml:trace contextRef="#ctx0" brushRef="#br0" timeOffset="7139.1915">7796 3484 0,'54'162'0,"-81"28"16,-81 134-16,-82-135 15,190-189 1</inkml:trace>
        </inkml:traceGroup>
        <inkml:traceGroup>
          <inkml:annotationXML>
            <emma:emma xmlns:emma="http://www.w3.org/2003/04/emma" version="1.0">
              <emma:interpretation id="{77470D7A-7DDD-4F3F-83E0-91ACD8FC1FB0}" emma:medium="tactile" emma:mode="ink">
                <msink:context xmlns:msink="http://schemas.microsoft.com/ink/2010/main" type="inkWord" rotatedBoundingBox="20459,4713 31120,5192 30993,8021 20332,7542"/>
              </emma:interpretation>
              <emma:one-of disjunction-type="recognition" id="oneOf5">
                <emma:interpretation id="interp25" emma:lang="it-IT" emma:confidence="0">
                  <emma:literal>stabile?</emma:literal>
                </emma:interpretation>
                <emma:interpretation id="interp26" emma:lang="it-IT" emma:confidence="0">
                  <emma:literal>stabile ?</emma:literal>
                </emma:interpretation>
                <emma:interpretation id="interp27" emma:lang="it-IT" emma:confidence="0">
                  <emma:literal>sta bile?</emma:literal>
                </emma:interpretation>
                <emma:interpretation id="interp28" emma:lang="it-IT" emma:confidence="0">
                  <emma:literal>Sta bile?</emma:literal>
                </emma:interpretation>
                <emma:interpretation id="interp29" emma:lang="it-IT" emma:confidence="0">
                  <emma:literal>star bile?</emma:literal>
                </emma:interpretation>
              </emma:one-of>
            </emma:emma>
          </inkml:annotationXML>
          <inkml:trace contextRef="#ctx0" brushRef="#br0" timeOffset="10930.941">19874 5376 0,'27'-27'0,"-162"27"0,-108 0 16,0 81-16,27 0 15,107 0 1,55 0 0,135 0-1,136 0 16,134 27-31,0 0 16,-81 27 0,-161-53-1,-137 26 1,-161-27 0,-135 0-1,27-54 1,81-27 15,135-81 0,189-135-31,-108 216 0</inkml:trace>
          <inkml:trace contextRef="#ctx0" brushRef="#br0" timeOffset="11522.7">20307 5430 0,'459'-27'0,"-81"54"15,-54 0 1,-26 0 0,-136 0-1,-81-27 16,-135-27-31,54 27 16</inkml:trace>
          <inkml:trace contextRef="#ctx0" brushRef="#br0" timeOffset="11282.481">20874 4349 0,'81'27'16,"-54"162"-16,-54 135 0,-27 82 15,0 26 17,81-108-17,27-80 17,27-82-32,-54-54 15,-27-81 1,-81-81-1,-81-189 1,162 243 0</inkml:trace>
          <inkml:trace contextRef="#ctx0" brushRef="#br0" timeOffset="12074.4225">21441 6592 0,'298'81'0,"-28"-81"15,27-81 1,-54-54 0,-108-27-1,-108 53 1,-54 1-1,-135 27 1,-135 54 0,27 81-1,54 54 1,135-27 0,81 1-1,108-1 1,135 0-1,54-54 1,-54 0 0,-108-27-1,-54 27 1,-54 27 0,28 0 15,-1 27-16,27-54 1,27-54 0,54-108-1,-27-108 1,-135 243 0</inkml:trace>
          <inkml:trace contextRef="#ctx0" brushRef="#br0" timeOffset="12654.4635">23765 4538 0,'27'243'0,"-27"55"15,-54 80 1,0 27 0,81-162-1,0-80 1,54-82 0,-27-54-1,27-54 1,82-136-1,53 55 1,0 54 0,0 54-1,-27 81 1,-54 55 0,-81 26-1,-54 0 16,-108-27-15,-135-108 15,27-54-31,-54-54 16,81 108 0,53-81 15,190 0-16,190-108 1,-244 162 0</inkml:trace>
          <inkml:trace contextRef="#ctx0" brushRef="#br0" timeOffset="13201.3035">25332 4916 0,'0'0'0</inkml:trace>
          <inkml:trace contextRef="#ctx0" brushRef="#br0" timeOffset="12902.4945">25630 5997 0,'54'54'0,"-54"81"15,-27 55-15,27-28 16,54-27 0,27-108-1,27-81 1,-27-81 15,-81 135-15</inkml:trace>
          <inkml:trace contextRef="#ctx0" brushRef="#br0" timeOffset="13628.034">26657 4511 0,'-55'378'0,"83"-26"0,-56 80 15,1 0 1,54-107 0,55-55 15,53-135-31,-54-54 16,0-108-1,27-54 1,-54-162-1,-54 27 1,-54 80 0,0 82-1,0 27 1,0 54 0,54 82-1,27 26 16,54 54-15,81-54 0,-27-27-1,27-81 1,-27-54 0,-27-81-1,-27-54 1,-81 162-1</inkml:trace>
          <inkml:trace contextRef="#ctx0" brushRef="#br0" timeOffset="14188.545">28575 4241 0,'378'-54'15,"-80"135"-15,-82 27 31,-81 27-15,-108 0 0,-81 27-1,-81 28 1,-81 53 0,53 0-1,82-27 1,27-27-1,81-27 1,27-108 0,-54-54 15</inkml:trace>
          <inkml:trace contextRef="#ctx0" brushRef="#br0" timeOffset="14530.32">28818 6808 0,'0'0'0</inkml:trace>
        </inkml:traceGroup>
      </inkml:traceGroup>
    </inkml:traceGroup>
    <inkml:traceGroup>
      <inkml:annotationXML>
        <emma:emma xmlns:emma="http://www.w3.org/2003/04/emma" version="1.0">
          <emma:interpretation id="{10BB4F42-3A5D-4B6F-B0EF-E2113125BA7E}" emma:medium="tactile" emma:mode="ink">
            <msink:context xmlns:msink="http://schemas.microsoft.com/ink/2010/main" type="paragraph" rotatedBoundingBox="8161,7915 28344,10379 27451,17698 7267,15234" alignmentLevel="3"/>
          </emma:interpretation>
        </emma:emma>
      </inkml:annotationXML>
      <inkml:traceGroup>
        <inkml:annotationXML>
          <emma:emma xmlns:emma="http://www.w3.org/2003/04/emma" version="1.0">
            <emma:interpretation id="{F9B08BF9-D530-4079-A1B7-7C8F2EDACE85}" emma:medium="tactile" emma:mode="ink">
              <msink:context xmlns:msink="http://schemas.microsoft.com/ink/2010/main" type="line" rotatedBoundingBox="8161,7915 28344,10379 27451,17698 7267,15234">
                <msink:destinationLink direction="with" ref="{B0972B0F-7D84-47C5-AA61-9DB5F7C4F3D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5CC3BA62-6AF5-40C3-AF4D-68DC8FE522F2}" emma:medium="tactile" emma:mode="ink">
                <msink:context xmlns:msink="http://schemas.microsoft.com/ink/2010/main" type="inkWord" rotatedBoundingBox="8163,7907 28347,10412 27437,17737 7254,15232">
                  <msink:destinationLink direction="with" ref="{C41B50EC-8B08-454B-9659-A8BD8E3AF2C2}"/>
                </msink:context>
              </emma:interpretation>
              <emma:one-of disjunction-type="recognition" id="oneOf6">
                <emma:interpretation id="interp30" emma:lang="it-IT" emma:confidence="0">
                  <emma:literal>Lattico</emma:literal>
                </emma:interpretation>
                <emma:interpretation id="interp31" emma:lang="it-IT" emma:confidence="0">
                  <emma:literal>lattico</emma:literal>
                </emma:interpretation>
                <emma:interpretation id="interp32" emma:lang="it-IT" emma:confidence="0">
                  <emma:literal>lunatico</emma:literal>
                </emma:interpretation>
                <emma:interpretation id="interp33" emma:lang="it-IT" emma:confidence="0">
                  <emma:literal>linfatico</emma:literal>
                </emma:interpretation>
                <emma:interpretation id="interp34" emma:lang="it-IT" emma:confidence="0">
                  <emma:literal>Latitino</emma:literal>
                </emma:interpretation>
              </emma:one-of>
            </emma:emma>
          </inkml:annotationXML>
          <inkml:trace contextRef="#ctx0" brushRef="#br0" timeOffset="18762.471">7769 12645 0,'108'27'0,"81"0"0,27-27 15,27 0 1,0 0 0,-80 0-1,-28-54 1,0 0-1,-135 54 1</inkml:trace>
          <inkml:trace contextRef="#ctx0" brushRef="#br0" timeOffset="16706.9385">11795 9024 0,'54'-27'0,"-108"27"16,-81 27-16,-108 0 0,-55-27 0,-53 27 15,0 0 1,-1-27 0,82 27-1,135 27 1,108-54-1,108 54 1,189 27 15,82 27-15,-28 0 0,-81 0-1,-108-27 1,-108-27-1,-108 27 1,-135 0 0,-108-27-1,-55 55 1,1 26 0,0 54-1,81 27 1,80 81-1,136-27 1,135 1 0,136-28-1,134-27 1,54-81 0,54-81-1,1-27 16,-55-54-15,-81-27 0,-107 27-1,-82 0 1,-54 27 0,-27 54-1,-27 81 1,0 54-1,0-27 1,27-107 0,54-137 15,54-161-31,-135 243 16</inkml:trace>
          <inkml:trace contextRef="#ctx0" brushRef="#br0" timeOffset="19982.1195">9957 7673 0,'81'216'16,"-81"0"-16,0 27 15,0-108 1,0-81-1,0-81 1,-54-108 0,-27-27-1,-81 27 1,-27 27 0,54 108-1,81 27 1,54-27 15,216-27-15,54 54-1,-27-27 1,-53 0 0,-82-81-1,-108 81 1</inkml:trace>
          <inkml:trace contextRef="#ctx0" brushRef="#br0" timeOffset="19410.867">10633 12645 0,'54'81'0,"-108"0"0,-27 27 0,-81 27 16,27-27 0,0-27-1,-1-54 16,28-54-31,54-27 16,54-81 0,81 0-1,54 27 1,28 108 0,-1 54-1,-27 81 1,0 27 31,-27 27-47,0-81 15,-54-54 1,0-54 0,0-135-1,-54-135 1,-54 0-1,-27 108 1,0 53 0,0 82-1,0 82 17,0 107-32,27 0 15,54-27 1,27-135-1,54-162 1,-81 162 0</inkml:trace>
          <inkml:trace contextRef="#ctx0" brushRef="#br0" timeOffset="20703.753">10903 7456 0,'54'298'0,"-108"-190"16,27 54-1,-135 0 16,54-81-15,0-27 0,54-54-1,27-27 1,27-54 15,54-81-31,0 0 16,54 27-1,-54 54 1,-27 54 0,0 54-1,27 81 1,-54 54 0,81 54 15,0-81-31,0-81 31,0-27-31,-27-81 16,27-81-1,-108-81 1,-54-27 0,0 108 15,-27 54-16,27 81 1,0 108 0,81 54 15,162-54-31,-162-108 16</inkml:trace>
          <inkml:trace contextRef="#ctx0" brushRef="#br0" timeOffset="16997.9355">11876 8564 0,'108'108'0,"-54"109"0,-54 53 15,27 27 1,0-108 0,54-108-1,-81-81 1</inkml:trace>
          <inkml:trace contextRef="#ctx0" brushRef="#br0" timeOffset="25885.062">6634 7511 0,'-54'324'0,"54"81"16,0 108-1,-54 55 1,27 53 0,-54 55-1,27 108 1,0-1-1,26-53 1,28-109 0,0-188 15,0-163-31,0-189 31,-54-189-15,0-352-1,54 460 1</inkml:trace>
          <inkml:trace contextRef="#ctx0" brushRef="#br1" timeOffset="30979.4625">7634 13023 0,'0'0'0</inkml:trace>
          <inkml:trace contextRef="#ctx0" brushRef="#br0" timeOffset="18380.6595">12741 12104 0,'27'54'15,"-27"297"-15,0-134 16,0-55 0,27-81-1,0-54 1,27-27-1,27-135 1,27-81 0,-27-1-1,0 82 1,-54 108 0,27 27 15,54 81-31,27 135 15,27 28 17,-27-1-17,-53-54 1,-55-81 0,-54-108-1,-55-162 1,82 162-1</inkml:trace>
          <inkml:trace contextRef="#ctx0" brushRef="#br0" timeOffset="21275.0055">14848 9645 0,'135'54'0,"-81"81"0,-54 109 15,0 80 1,-27 81 0,0 27-1,54 1 1,0-28-1,0-54 1,0-80 0,0-136-1,0-81 1,-27-81 0,27-189-1,28-82 16,26-53-15,-81 351-16</inkml:trace>
          <inkml:trace contextRef="#ctx0" brushRef="#br0" timeOffset="22147.02">16253 10510 0,'81'243'16,"-108"0"-16,-54 54 16,27 28-1,81-28 16,27-27-15,54-81 0,28-81-1,-1-81 1,27-108 0,0-108-1,-27-81 1,-54 0-1,-54 54 1,-27 81 15,0 80-31,-27 28 32,27 109-32,0 107 15,54 81 1,54 0 15,27-27-31,-27-54 31,55-53-31,-55-109 16,0-54 15,-27-136-15,-54-134-1,-27-54 1,-54 27 0,-54 26-1,27 28 17,27 108-32,54 27 15,54 81 1,81 0-1,54 27 1,0 27 0,-27 0-1,-81 27 1,-27-27 0,-27 0-1,-27 54 1,27-27 15,-27-27-31</inkml:trace>
          <inkml:trace contextRef="#ctx0" brushRef="#br0" timeOffset="22721.202">18523 12158 0,'81'27'16,"-54"27"-16,-27 81 0,-27 0 0,0 28 15,27-28 1,27-54 0,-27-54-1,54-54 1,27-54 15,27-81-15,0-1-1,-26 55 1,-1 81 15,0 27-31,0 81 16,0 82-1,-27 26 1,-54-27 0,-54-81-1,0-108 1,-27-189 0,81 216-1</inkml:trace>
          <inkml:trace contextRef="#ctx0" brushRef="#br0" timeOffset="23105.943">15929 10023 0,'378'0'0,"-161"0"15,53 0 1,0 0 15,-81 55-15,-27-1-1,-54 0 17,-81-27-32,0-81 15,-27 54 1</inkml:trace>
          <inkml:trace contextRef="#ctx0" brushRef="#br0" timeOffset="23654.736">20117 10051 0,'-54'270'0,"108"27"31,-27 81-31,0 55 16,27-1-1,1-27 1,-1-80 15,-54-82-15,0-135-1,0-81 1,0-27 0,-27-135-1,27-81 16,27-28-31,0 28 16,-27 216 0</inkml:trace>
          <inkml:trace contextRef="#ctx0" brushRef="#br0" timeOffset="24385.158">23225 10888 0,'459'-135'0,"-459"135"15,-27 54 16,-108 54-15,-81 81 0,-27 28-1,0 26 1,-1-27 0,82-54-1,54-54 1,54-54-1,27-54 17,27 27-32,54-27 15,81 81 1,81 0 0,55 81-1,-1-26 1,0 26-1,-54-27 1,-54-54 0,-81-27-1,-54-54 17,-27-27-17,-27-54 1,27 27-1,0 54 1</inkml:trace>
          <inkml:trace contextRef="#ctx0" brushRef="#br0" timeOffset="24892.938">25035 12915 0,'297'108'0,"-134"-81"15,-1-27 1,27-54 0,0 0-1,27-54 1,-81-27-1,-27-55 1,-108-53 0,-54-27-1,-108 54 17,-81 0-32,-81 81 15,0 81 1,-28 108-1,55 54 1,81 81 0,81 27-1,135 27 17,189 163-17,27-163 1,0-135-1,-216-108 1</inkml:trace>
        </inkml:traceGroup>
      </inkml:traceGroup>
    </inkml:traceGroup>
  </inkml:traceGroup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7:14.1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0972B0F-7D84-47C5-AA61-9DB5F7C4F3DA}" emma:medium="tactile" emma:mode="ink">
          <msink:context xmlns:msink="http://schemas.microsoft.com/ink/2010/main" type="inkDrawing" rotatedBoundingBox="8779,7693 30466,9866 29663,17885 7975,15712" hotPoints="28560,8593 28731,15911 8923,16374 8752,9056" semanticType="enclosure" shapeName="Rectangle">
            <msink:sourceLink direction="with" ref="{F9B08BF9-D530-4079-A1B7-7C8F2EDACE85}"/>
          </msink:context>
        </emma:interpretation>
      </emma:emma>
    </inkml:annotationXML>
    <inkml:trace contextRef="#ctx0" brushRef="#br0">0 16 0,'325'-81'0,"-28"81"16,81 54 15,54-27-31,82 27 16,53-27 0,55 27-1,80 0 1,55 0 15,54 1-15,53-28-1,-26 27 17,54-27-32,26 0 15,1 27 1,27 27 31,-1 0-47,1 27 0,-27 0 15,-54 27 1,-55-108 0,-26 81-1,-55 0 16,-80 0-31,-136-27 16,-80-54 0,-109 0-1,-108 0 1,-81-54 15,0 54-15,-108 28-1,27 80 1,27 81 15,1 81-31,53 81 16,27 55 0,27 107-1,27 28 1,-27 80-1,0 28 1,1 53 0,-55-26-1,-54-28 17,-27-53-32,-27-109 15,-27-135 1,-54-107-1,0-109 1,0-108 0,-27-27 15,-55-54-15,-26-54-1,-81-27 1,-81-27 15,-81-28-31,-82-53 16,-107 27-1,-55 27 1,-80 0 0,-28 27-1,-81 27 1,1 27-1,-82-27 1,-54 26 0,28 1-1,-28 27 1,0 0 0,81 54 15,-53-54-31,-1 0 31,27 27-15,-27 0-1,82 0 1,26 27 0,54 27-1,109 0 1,107 0-1,109 0 1,108 0 15,108-27-31,134 0 16,55 0 0,27 0-1,27 0 1,0-27-1,54 0 1,0-54 15,-54 81-15</inkml:trace>
  </inkml:traceGroup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7:20.71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41B50EC-8B08-454B-9659-A8BD8E3AF2C2}" emma:medium="tactile" emma:mode="ink">
          <msink:context xmlns:msink="http://schemas.microsoft.com/ink/2010/main" type="inkDrawing" rotatedBoundingBox="8302,13765 20412,14676 20174,17838 8064,16927" semanticType="underline" shapeName="Other">
            <msink:sourceLink direction="with" ref="{5CC3BA62-6AF5-40C3-AF4D-68DC8FE522F2}"/>
          </msink:context>
        </emma:interpretation>
      </emma:emma>
    </inkml:annotationXML>
    <inkml:trace contextRef="#ctx0" brushRef="#br0">135 62 0,'-27'-27'0,"-27"27"16,0 54-16,108-81 0,-27 0 0,27 0 15,-27 27-15,27 0 0,0 54 16,27 0-16,0 27 16,271 432-16,-217-324 0,27 55 15,27 26 16,-27-27-15,0 27 0,0 0-1,0-26 1,1-1 0,-1 0-1,0-54 1,0-27-1,-27-81 1,0-54 0,-27-54 15,-27-81-31,0-54 16,0-27-1,28 0 16,-28 0-31,27 0 16,0 26 0,0 1-1,27 27 1,0 54 31,0 0-47,0 81 15,-27 0 1,27 27 0,-53 27-1,-1 27 1,0 27 0,27 0-1,-27 0 1,27 0 15,27 1-31,-27-55 16,0 0-1,-27-54 1,27-27 0,0-27-1,0-54 1,1-1-1,26 1 1,-27 0 0,27 27-1,0 0 17,-27 27-17,0 27 1,0 27-1,0 0 1,-27 54 0,27 0-1,-26 27 1,-1 0 0,81 0-1,-81-27 16,27 0-31,0-54 16,-27 0 0,27-27 15,0-27-15,0 0-1,-27-27 1,27 27-1,-27 0 1,28 0 0,-28 27-1,27 27 1,-27 0 0,0 54 15,0-27-31,0 27 15,0-27 1,0 0 0,-27-27-1,27 0 1,27-27 0,-27 0-1,0 0 1,0 0 31,28 27-47,-28-27 15,0 54 1,-54-54 0,54 81-1,-27 0 1,27 27-1,0-27 1,-27 0 0,27 0-1,0-54 1,0-27 15,27-54-31,-27 27 31,0 0-15,0 0-16,-27 0 16,1 27-1,-1 27 1,-27 27 0,27 0 15,27 27-16,-27 27 1,27-27 15,27 0-31,-27-27 16,27-27 0,-27-27-1,-27 27 1,0 0-1,-27 0 1,27 0 0,0 0 15,-27 0-31,0 0 16,27-27-1,-54 27 1</inkml:trace>
  </inkml:traceGroup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7:18.1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4CBAAB7-5674-4E2D-B003-36EF5085004C}" emma:medium="tactile" emma:mode="ink">
          <msink:context xmlns:msink="http://schemas.microsoft.com/ink/2010/main" type="inkDrawing" rotatedBoundingBox="8661,13531 8839,18669 8689,18674 8510,13537" shapeName="Other"/>
        </emma:interpretation>
      </emma:emma>
    </inkml:annotationXML>
    <inkml:trace contextRef="#ctx0" brushRef="#br0">0 0 0,'54'28'0,"-27"107"0,0 108 16,-27 27-1,27 54 1,-27 55 0,27 26-1,0 81 1,0 28 0,-27-1-1,0-27 1,0-53-1,-27-28 1,27-135 15,27-81-15,0-134 0,-27-55-1,0-27 1,27-217-1,-27-53 1,27-54 0,-27 351-1</inkml:trace>
  </inkml:traceGroup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8:12.7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5B533E-F023-4896-820C-7E5DFCF424A5}" emma:medium="tactile" emma:mode="ink">
          <msink:context xmlns:msink="http://schemas.microsoft.com/ink/2010/main" type="writingRegion" rotatedBoundingBox="1127,1382 26620,2277 26320,10809 827,9914"/>
        </emma:interpretation>
      </emma:emma>
    </inkml:annotationXML>
    <inkml:traceGroup>
      <inkml:annotationXML>
        <emma:emma xmlns:emma="http://www.w3.org/2003/04/emma" version="1.0">
          <emma:interpretation id="{782D4420-D72C-4090-8C97-D469B98BC028}" emma:medium="tactile" emma:mode="ink">
            <msink:context xmlns:msink="http://schemas.microsoft.com/ink/2010/main" type="paragraph" rotatedBoundingBox="1127,1382 26620,2277 26549,4301 1056,34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762AFF-BD9E-4ACF-AC47-CD8A1055D137}" emma:medium="tactile" emma:mode="ink">
              <msink:context xmlns:msink="http://schemas.microsoft.com/ink/2010/main" type="line" rotatedBoundingBox="1127,1382 26620,2277 26549,4301 1056,3405"/>
            </emma:interpretation>
          </emma:emma>
        </inkml:annotationXML>
        <inkml:traceGroup>
          <inkml:annotationXML>
            <emma:emma xmlns:emma="http://www.w3.org/2003/04/emma" version="1.0">
              <emma:interpretation id="{C9B706F9-7B5E-4424-8AAE-4E7B37CF862B}" emma:medium="tactile" emma:mode="ink">
                <msink:context xmlns:msink="http://schemas.microsoft.com/ink/2010/main" type="inkWord" rotatedBoundingBox="1127,1382 26620,2277 26549,4301 1056,3405"/>
              </emma:interpretation>
              <emma:one-of disjunction-type="recognition" id="oneOf0">
                <emma:interpretation id="interp0" emma:lang="it-IT" emma:confidence="0">
                  <emma:literal>CARATTERISTICHE</emma:literal>
                </emma:interpretation>
                <emma:interpretation id="interp1" emma:lang="it-IT" emma:confidence="0">
                  <emma:literal>CARATTERISTICA</emma:literal>
                </emma:interpretation>
                <emma:interpretation id="interp2" emma:lang="it-IT" emma:confidence="0">
                  <emma:literal>CARATTERISTICI</emma:literal>
                </emma:interpretation>
                <emma:interpretation id="interp3" emma:lang="it-IT" emma:confidence="0">
                  <emma:literal>CARATTERISTICO</emma:literal>
                </emma:interpretation>
                <emma:interpretation id="interp4" emma:lang="it-IT" emma:confidence="0">
                  <emma:literal>CARATTERISTE</emma:literal>
                </emma:interpretation>
              </emma:one-of>
            </emma:emma>
          </inkml:annotationXML>
          <inkml:trace contextRef="#ctx0" brushRef="#br0">13977 977 0,'-54'297'0,"54"-27"15,-27 27 1,27-134 0,81-55-1,0-108 1,27-108-1,0-109 17,-108 217-32</inkml:trace>
          <inkml:trace contextRef="#ctx0" brushRef="#br0" timeOffset="530.2395">16004 1085 0,'270'-54'0,"-135"27"16,-108 0 0,-108-27-1,-81 0 1,-81 54-1,0 54 1,26 27 0,82 81-1,189-54 1,108 27 15,109-27-15,26-27-1,-27 27 1,-108-27 0,-162 0-1,-135 28 1,-81-55 0,-54 0-1,54-27 16,108-27-31,108-54 16,189-136 0,135-26-1,-324 216 1</inkml:trace>
          <inkml:trace contextRef="#ctx0" brushRef="#br0" timeOffset="976.5">17733 1193 0,'-81'270'0,"54"27"16,0-26 31,27-136-47,27-81 0,27-81 15,-54-108 1,-54-82 15,-27-80-15,-162-81 0,54 189-1,162 189 16,54 0-15,108-27 0,135 27-1,135 0 1,-26 0 0,-82 0-1,-135-54 1,0 0-1,-162 54 1</inkml:trace>
          <inkml:trace contextRef="#ctx0" brushRef="#br0" timeOffset="1196.2125">19300 1247 0,'-108'297'0,"135"27"16,-54 1 15,27-109-31,0-135 16,54-81-1,54-135 1,28-81 15,-136 216-15</inkml:trace>
          <inkml:trace contextRef="#ctx0" brushRef="#br0" timeOffset="2196.1485">21084 1193 0,'216'-108'0,"-405"108"16,-54 54-1,-28 81 1,28 108 0,81 27-1,135-53 16,162 53-15,108-135 0,55-108-1,53-81 1,-27-81 0,-54-54-1,-26-109 16,-136 82-31,-27 54 16,-81 108 0,0 54-1,0 54 1,-54 189 0,-27 109-1,54-109 1,54-54-1,0-81 17,0-81-17,-27-54 1,-54-108 0,0-54-1,27 108 1,27 27-1,54 27 1,108-55 0,54 55-1,54 0 1,-54-27 0,-54-27-1,-54-27 1,-80-27-1,-56 27 1,28 54 0,-27 54-1,27 54 1,-27 135 0,27 108 15,0-26-16,27-55 1,0-81 0,1-27-1,-28-108 1,54-135 0,54-108-1,-108 243 1</inkml:trace>
          <inkml:trace contextRef="#ctx0" brushRef="#br0" timeOffset="2892.393">24056 1814 0,'189'-27'15,"109"27"-15,53 0 0,-108-54 16,-135-27-1,-108-54 17,-189-81-17,-81 0 1,-27 54 0,161 162-1,136 0 1,244 0 15,107 27-31,-54 135 16,-297-162-1</inkml:trace>
          <inkml:trace contextRef="#ctx0" brushRef="#br0" timeOffset="2560.383">24489 1247 0,'-55'270'0,"-26"0"15,-54 28 1,54-82 0,108-108-1,108-27 1,82-27 0,80-54-1,0 0 16,0 0-15,-216 0 0,-108-27-1,-135-81 1,-81-27 15,243 135-31</inkml:trace>
          <inkml:trace contextRef="#ctx0" brushRef="#br0" timeOffset="-4899.1005">1629 112 0,'-28'-27'0,"28"0"0,-54 0 16,-27 0-16,-27 27 0,-27 27 0,0 0 15,-27 54 1,-27 27 0,0 27-1,-28 54 1,55 55 0,27-1-1,108 0 1,54-54-1,81 0 1,81-108 0,28-27-1,53-81 17,-27-54-17,0-27 1,-54 54-1,-135 0 1,-27 54 0,-54 0-1,-54 81 1,27 27 0,54-81-1,54-81 1,27-81-1,-81 135 1</inkml:trace>
          <inkml:trace contextRef="#ctx0" brushRef="#br0" timeOffset="-4116.924">2331 112 0,'0'108'0,"-54"108"0,-81 82 15,-81 53 1,54-54-1,81-108 1,54-54 0,27-81-1,0-27 1,27-81 0,81-108-1,27-135 1,-27 0-1,-27 27 17,0 53-17,0 55 1,-27 81 0,-27 54-1,0 27 1,27 108-1,27 135 1,-54 28 0,54-1-1,0-27 1,0-27 0,-27-81-1,-27-81 1,-54-54-1,-54 0 1,-108-81 0,-54 0-1,-27 0 1,54 54 0,54 27-1,108 27 16,108-27-15,135-54 0,-189 54-1</inkml:trace>
          <inkml:trace contextRef="#ctx0" brushRef="#br0" timeOffset="-3318.147">3601 436 0,'54'27'16,"-27"162"-16,-81 109 16,-81 53-1,54-27 1,81-162 0,0-108-1,27-27 1,-27-54-1,-27-162 1,-27-135 0,-27 27-1,0 27 1,108 107 0,81 28-1,81 81 1,81 0-1,27 108 1,28 27 15,-163 27-31,-108 1 16,-189 26 15,-217 81-15,109-81-1,54 27 1,162-27 0,135-27-1,54 27 17,82 0-32,-28-26 31,-108-1-16,-54-54 1,-54-54 0,-54-27-1,54-136 1,54-53 0,-54 216-1</inkml:trace>
          <inkml:trace contextRef="#ctx0" brushRef="#br0" timeOffset="-2619.9495">5817 625 0,'54'244'0,"-108"53"15,-81 54 1,0-108 0,81-108-1,27-81 1,27-54 15,27-108-15,27-135-1,108-81 1,-27 0 0,0 108-1,-27 80 1,-54 82 0,-27 54-1,27 54 1,54 109-1,27 80 1,-27-27 0,0-27-1,1 0 1,-55-81 0,-27-27-1,-54-81 1,-136 0 15,-107-27-15,-54-27-1,27 54 1,108 27 0,135 0-1,54-27 1,108 0-1,81-81 1,108-54 0,-297 135-1</inkml:trace>
          <inkml:trace contextRef="#ctx0" brushRef="#br0" timeOffset="-1343.664">7816 950 0,'27'54'0,"27"135"0,-54 81 15,-54-27 1,54-108-1,0-54 1,0-81 15,0-27-15,-54-189 0,-54-54-1,-54 0 1,0 54-1,0 54 1,108 108 0,54 54-1,27 0 1,108-55 0,135 55-1,81-27 1,55 27 15,-55 0-31,-81 27 16,-81-27-1,-108 27 1,-81 1 0,0 53-1,-27 54 16,-27 54-15,27 54 0,27-54-1,54 0 1,-54-81 0,0-54-1,0-27 16,-27-27-31,-81-135 16,-27-108 0,0 0-1,0-27 1,27 54 0,54 80-1,54 136 1,0 0-1,54-27 1,108 27 15,108 0-31,55-27 16,26 54 15,-81-27-15,-81 0-1,-54 27 1,-108 1 0,-27 53-1,-54 81 1,-54 54 0,0 54-1,27-54 1,108-54-1,81-27 1,27-26 0,81-55-1,28-54 1,26 0 0,-81-54-1,-108 27 1,-81 0-1,-108-28 1,-135-26 15,-54 0-15,297 81-16</inkml:trace>
          <inkml:trace contextRef="#ctx0" brushRef="#br0" timeOffset="-259.749">9681 1544 0,'243'0'0,"27"0"0,55 0 15,-109 0 1,-135-27-1,-135-27 1,-81 0 0,-82-54-1,-26-27 1,-108-27 15,216 108-15,135 54-1,0 0 1,135-54 0,108 0-1,135 27 1,55 0 0,-82 0-1,-135-27 1,-54-1-1,0 1 1,-53 54 0,26 81-1,-108-26 1,27 53 0,-27 108-1,-27 108 1,-27 27-1,27-162 1,0-53 0,0-82 15,0-27-15,0-27-1,-27-135 1,0-82-1,0-53 1,54 27 0,54 27-1,81 54 1,54 54 0,27 81-1,27 54 1,-134 54-1,-136 27 1,-163 0 0,-107 27-1,-27-27 17,135 0-32,81 0 15,108 0 1,135 0 15,108 27-15,-27 1-1,-53-55 1,-136-54 0,-27-27-1,-54-81 1,27-109-1,27-53 1,-27 243 0</inkml:trace>
        </inkml:traceGroup>
      </inkml:traceGroup>
    </inkml:traceGroup>
    <inkml:traceGroup>
      <inkml:annotationXML>
        <emma:emma xmlns:emma="http://www.w3.org/2003/04/emma" version="1.0">
          <emma:interpretation id="{ABDD4B10-3545-4276-A375-200FD04D8084}" emma:medium="tactile" emma:mode="ink">
            <msink:context xmlns:msink="http://schemas.microsoft.com/ink/2010/main" type="paragraph" rotatedBoundingBox="14452,4768 16745,4501 16979,6512 14686,6779" alignmentLevel="3"/>
          </emma:interpretation>
        </emma:emma>
      </inkml:annotationXML>
      <inkml:traceGroup>
        <inkml:annotationXML>
          <emma:emma xmlns:emma="http://www.w3.org/2003/04/emma" version="1.0">
            <emma:interpretation id="{BDAB4A17-C8A8-4D49-B73F-9D726E7ABDB8}" emma:medium="tactile" emma:mode="ink">
              <msink:context xmlns:msink="http://schemas.microsoft.com/ink/2010/main" type="line" rotatedBoundingBox="14452,4768 16745,4501 16979,6512 14686,6779"/>
            </emma:interpretation>
          </emma:emma>
        </inkml:annotationXML>
        <inkml:traceGroup>
          <inkml:annotationXML>
            <emma:emma xmlns:emma="http://www.w3.org/2003/04/emma" version="1.0">
              <emma:interpretation id="{3AF85264-1435-4900-B534-2B7FB1F8E180}" emma:medium="tactile" emma:mode="ink">
                <msink:context xmlns:msink="http://schemas.microsoft.com/ink/2010/main" type="inkWord" rotatedBoundingBox="14452,4768 16745,4501 16979,6512 14686,6779"/>
              </emma:interpretation>
              <emma:one-of disjunction-type="recognition" id="oneOf1">
                <emma:interpretation id="interp5" emma:lang="it-IT" emma:confidence="0">
                  <emma:literal>di</emma:literal>
                </emma:interpretation>
                <emma:interpretation id="interp6" emma:lang="it-IT" emma:confidence="0">
                  <emma:literal>dei</emma:literal>
                </emma:interpretation>
                <emma:interpretation id="interp7" emma:lang="it-IT" emma:confidence="0">
                  <emma:literal>dai</emma:literal>
                </emma:interpretation>
                <emma:interpretation id="interp8" emma:lang="it-IT" emma:confidence="0">
                  <emma:literal>dio</emma:literal>
                </emma:interpretation>
                <emma:interpretation id="interp9" emma:lang="it-IT" emma:confidence="0">
                  <emma:literal>li</emma:literal>
                </emma:interpretation>
              </emma:one-of>
            </emma:emma>
          </inkml:annotationXML>
          <inkml:trace contextRef="#ctx0" brushRef="#br0" timeOffset="3603.285">14653 3192 0,'27'55'16,"-27"107"-16,-54 81 16,27 162-1,0-162 1,81-81 0,-27-26-1,-27-28 1,0-81-1,-81-27 17,-135-27-32,-55 0 15,28 27 1,54 0 15,108 54-15,54-27-1,108 54 1,135 0 0,108-54-1,-26-27 1,-82-54 0,-54-81-1,-54-27 1,-54-55-1,-54 217 1</inkml:trace>
          <inkml:trace contextRef="#ctx0" brushRef="#br0" timeOffset="3796.632">15544 4435 0,'0'163'0,"55"53"16,-55-54-1,81-27 1,0-162 0,0-108-1,-54-54 17,-27 189-32</inkml:trace>
          <inkml:trace contextRef="#ctx0" brushRef="#br0" timeOffset="4143.2895">15463 3490 0,'0'0'16</inkml:trace>
        </inkml:traceGroup>
      </inkml:traceGroup>
    </inkml:traceGroup>
    <inkml:traceGroup>
      <inkml:annotationXML>
        <emma:emma xmlns:emma="http://www.w3.org/2003/04/emma" version="1.0">
          <emma:interpretation id="{A9B3FCAB-E7BB-4E2D-9756-2E083B8B66E5}" emma:medium="tactile" emma:mode="ink">
            <msink:context xmlns:msink="http://schemas.microsoft.com/ink/2010/main" type="paragraph" rotatedBoundingBox="3275,6909 24230,8059 24083,10733 3128,958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1013209-8593-41FC-AFF5-ACE233AFBA8F}" emma:medium="tactile" emma:mode="ink">
              <msink:context xmlns:msink="http://schemas.microsoft.com/ink/2010/main" type="line" rotatedBoundingBox="3275,6909 24230,8059 24083,10733 3128,9583"/>
            </emma:interpretation>
          </emma:emma>
        </inkml:annotationXML>
        <inkml:traceGroup>
          <inkml:annotationXML>
            <emma:emma xmlns:emma="http://www.w3.org/2003/04/emma" version="1.0">
              <emma:interpretation id="{F324BA0A-1E54-44F8-83E0-F6223F5473DA}" emma:medium="tactile" emma:mode="ink">
                <msink:context xmlns:msink="http://schemas.microsoft.com/ink/2010/main" type="inkWord" rotatedBoundingBox="3266,7068 15135,7720 15000,10180 3131,9528"/>
              </emma:interpretation>
              <emma:one-of disjunction-type="recognition" id="oneOf2">
                <emma:interpretation id="interp10" emma:lang="it-IT" emma:confidence="0">
                  <emma:literal>RITARDO</emma:literal>
                </emma:interpretation>
                <emma:interpretation id="interp11" emma:lang="it-IT" emma:confidence="0">
                  <emma:literal>RIARDO</emma:literal>
                </emma:interpretation>
                <emma:interpretation id="interp12" emma:lang="it-IT" emma:confidence="0">
                  <emma:literal>RITARDI</emma:literal>
                </emma:interpretation>
                <emma:interpretation id="interp13" emma:lang="it-IT" emma:confidence="0">
                  <emma:literal>RICARDO</emma:literal>
                </emma:interpretation>
                <emma:interpretation id="interp14" emma:lang="it-IT" emma:confidence="0">
                  <emma:literal>RITARDA</emma:literal>
                </emma:interpretation>
              </emma:one-of>
            </emma:emma>
          </inkml:annotationXML>
          <inkml:trace contextRef="#ctx0" brushRef="#br0" timeOffset="4696.965">2277 6165 0,'0'135'16,"27"135"-16,0 135 16,-54 1-1,0-82 16,0-108-15,27-81 0,-27-81-1,27-54 1,-54-189 0,-27-162-1,81 351 1</inkml:trace>
          <inkml:trace contextRef="#ctx0" brushRef="#br0" timeOffset="5152.014">2574 5705 0,'297'-27'0,"1"108"15,-82 82 1,-162-1 0,-108-27-1,-189 27 1,-28-27 0,-26 0-1,81 0 1,162-27-1,108 55 1,162 53 0,109 0-1,-1 0 1,-81-27 0,-135-54 15,-81-54-16,-54-108 1,-27-162 0,81-108-1,-27 297 1</inkml:trace>
          <inkml:trace contextRef="#ctx0" brushRef="#br0" timeOffset="5427.387">4628 6327 0,'162'270'0,"-135"27"16,-54 28 15,27-55-31,0-81 31,27-81-31,0-54 31,27-135-15,54-270 0,-108 351-1</inkml:trace>
          <inkml:trace contextRef="#ctx0" brushRef="#br0" timeOffset="6483.96">6141 6624 0,'162'405'0,"-135"-107"16,-81-1 31,-27-27-47,81-135 0,0-108 15,0-81 1,-81-189 15,-54-216-15,-27 107-1,-27 55 1,27 135 0,135 135 15,54 0-31,189-81 16,27 108-1,81 0 16,27 27-15,-80-27 0,-28 0-1,-81 0 1,-54 27 0,-81 27-1,-27 108 1,-54 81-1,-54 55 1,-27 53 0,0-108-1,81-54 1,0-108 0,54-81-1,0-54 1,81-216 15,54-54-31,0-1 16,27 28-1,-27 81 1,-27 108 0,-27 54 15,0 81-16,54 135 1,1 81 15,-1 55-31,0-28 16,-27-27 0,-54-108-1,-54-81 1,-81-27-1,-162-81 1,-55-27 0,-26 27-1,81 54 1,81 27 31,108 0-47,162-27 0,135-108 15,-243 108 1</inkml:trace>
          <inkml:trace contextRef="#ctx0" brushRef="#br0" timeOffset="6787.6515">9140 6570 0,'109'108'16,"-55"81"-16,-54 82 0,-27 26 16,27-108-1,27-81 1,-27-54 15,-54-135-15,-1-270 31,55 351-47</inkml:trace>
          <inkml:trace contextRef="#ctx0" brushRef="#br0" timeOffset="7179.228">9519 6462 0,'432'0'16,"-216"81"-16,-135 27 31,-135-27 0,-135 0-31,-81 27 16,27 0 0,81-26-1,108-1 1,243 108 15,216 27-15,-108-54-1,-54-54 1,-107-54 0,-82-81-1,-54-81 1,0-81 0,0 189-1</inkml:trace>
          <inkml:trace contextRef="#ctx0" brushRef="#br0" timeOffset="7787.5875">11140 6813 0,'162'352'0,"-135"-82"16,27 0-1,-27-81 1,0-135 0,-27-54-1,-108-108 1,-27-135 15,-108-189-15,81 107-1,108 136 1,108 81 0,108 27-1,81 81 1,108 81 0,1 81-1,-1 81 16,-108 55-31,-162 26 16,-216-81 0,-54-54-1,-108-108 1,-55-54 0,-53-81-1,27-27 16,81 0-15,242 27 0,191-54-1,161 54 1,-297 54 0</inkml:trace>
          <inkml:trace contextRef="#ctx0" brushRef="#br0" timeOffset="8212.365">12572 7921 0,'81'54'0,"0"0"0,27 0 16,81-54-16,55-54 15,26-27 1,-54-54 0,-54-81-1,-81-27 17,-216-82-17,-135 163 1,-81 81-1,-1 162 1,109 54 0,135 55-1,135 26 1,189 0 0,190-81-1,53-135 1,-459 0-1</inkml:trace>
        </inkml:traceGroup>
        <inkml:traceGroup>
          <inkml:annotationXML>
            <emma:emma xmlns:emma="http://www.w3.org/2003/04/emma" version="1.0">
              <emma:interpretation id="{7E0E5DC8-CF23-4770-B62C-8679F60FDFFA}" emma:medium="tactile" emma:mode="ink">
                <msink:context xmlns:msink="http://schemas.microsoft.com/ink/2010/main" type="inkWord" rotatedBoundingBox="20348,7846 24230,8059 24083,10733 20201,10520">
                  <msink:destinationLink direction="with" ref="{1EAB9282-57D3-45E9-839C-93A3EDF00B21}"/>
                </msink:context>
              </emma:interpretation>
              <emma:one-of disjunction-type="recognition" id="oneOf3">
                <emma:interpretation id="interp15" emma:lang="it-IT" emma:confidence="0">
                  <emma:literal>Wind</emma:literal>
                </emma:interpretation>
                <emma:interpretation id="interp16" emma:lang="it-IT" emma:confidence="0">
                  <emma:literal>Itn</emma:literal>
                </emma:interpretation>
                <emma:interpretation id="interp17" emma:lang="it-IT" emma:confidence="0">
                  <emma:literal>Dn</emma:literal>
                </emma:interpretation>
                <emma:interpretation id="interp18" emma:lang="it-IT" emma:confidence="0">
                  <emma:literal>War</emma:literal>
                </emma:interpretation>
                <emma:interpretation id="interp19" emma:lang="it-IT" emma:confidence="0">
                  <emma:literal>wa</emma:literal>
                </emma:interpretation>
              </emma:one-of>
            </emma:emma>
          </inkml:annotationXML>
          <inkml:trace contextRef="#ctx0" brushRef="#br0" timeOffset="10395.819">19273 6462 0,'27'54'0,"0"108"0,-27 108 16,-27 109-1,0-1 1,54 0 0,54-134-1,-26-55 1,53-108 0,-27-54-1,27-135 1,27-136-1,-54-80 1,-54 0 0,-27 81-1,0 108 1,0 81 0,0 27-1,0 54 16,27 135-15,54 162 0,27 27-1,27-81 1,54-53 0,1-82-1,-1-81 1,-54-81-1,-27-162 1,-81-136 0,-81-80-1,-108 27 1,-27 108 0,53 53-1,109 82 1,54 54-1,136-27 1,134 81 0,162 27-1,-26 27 17,-109 0-17,-108 0 1,-108-27-1,-108 0 1,-135 54 0,0-27-1,135-27 1</inkml:trace>
          <inkml:trace contextRef="#ctx0" brushRef="#br0" timeOffset="11003.202">21867 8327 0,'82'-55'0,"-55"137"0,-54 107 0,-28-27 15,28 81 1,27-108-1,0-54 1,27-81 0,55-54 15,26-81-31,0-81 16,0 54-1,-54 108 1,0 54-1,-27 27 17,54 81-17,0 81-15,0-27 16,27 0 15,-54-81-15,0-54-1,27-135 1,-27-108 0,-54 216-1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36.4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0 0 0,'26'53'16,"-26"25"-16,0 1 0,27 52 0,-1 0 15,-26 26 1,26 26 0,-26-26-1,0 27 1,26-1 0,0 0-1,0-26 16,1-26-15,-1-26 0,-26-53-1,26 1 1,-26-27 0,26-26-1,-26 26 16,26 26-31,-26 1 16,27-53 0,-27 0-1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8:24.5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EAB9282-57D3-45E9-839C-93A3EDF00B21}" emma:medium="tactile" emma:mode="ink">
          <msink:context xmlns:msink="http://schemas.microsoft.com/ink/2010/main" type="inkDrawing" rotatedBoundingBox="19102,6128 25773,7350 24860,12336 18189,11114" hotPoints="24736,9319 21763,12291 18791,9319 21763,6347" semanticType="enclosure" shapeName="Circle">
            <msink:sourceLink direction="with" ref="{7E0E5DC8-CF23-4770-B62C-8679F60FDFFA}"/>
          </msink:context>
        </emma:interpretation>
      </emma:emma>
    </inkml:annotationXML>
    <inkml:trace contextRef="#ctx0" brushRef="#br0">5226 878 0,'-459'-379'0,"108"217"15,-109 27 1,-53 27 0,-28 54-1,-26 81 1,-1 81 0,28 54-1,81 109 1,80 80 15,136 54-31,108 55 16,108 53-1,135 0 1,135 1 0,82-28-1,134-81 1,81-26-1,55-82 1,26-162 15,28-81-15,-1-54 0,190-189-1,-135-189 1,-271-1 15,-108-80-15,-135-81-1,-162-55 1,-189-53 0,-189 80-1,-217 1 1,-242 107-1,-271 190 1,-189 216 0,1270 54-1</inkml:trace>
  </inkml:traceGroup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9:07.7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619E13F-55F4-47C6-99DC-7222353B3D42}" emma:medium="tactile" emma:mode="ink">
          <msink:context xmlns:msink="http://schemas.microsoft.com/ink/2010/main" type="writingRegion" rotatedBoundingBox="7463,812 30030,1548 29850,7062 7283,6326"/>
        </emma:interpretation>
      </emma:emma>
    </inkml:annotationXML>
    <inkml:traceGroup>
      <inkml:annotationXML>
        <emma:emma xmlns:emma="http://www.w3.org/2003/04/emma" version="1.0">
          <emma:interpretation id="{0CBCE703-B052-47B8-921F-6B7C08C60E94}" emma:medium="tactile" emma:mode="ink">
            <msink:context xmlns:msink="http://schemas.microsoft.com/ink/2010/main" type="paragraph" rotatedBoundingBox="7463,812 30030,1548 29931,4567 7364,38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65A5E0F-6A41-4622-8DCF-A52EE4BDD763}" emma:medium="tactile" emma:mode="ink">
              <msink:context xmlns:msink="http://schemas.microsoft.com/ink/2010/main" type="line" rotatedBoundingBox="7463,812 30030,1548 29931,4567 7364,3831"/>
            </emma:interpretation>
          </emma:emma>
        </inkml:annotationXML>
        <inkml:traceGroup>
          <inkml:annotationXML>
            <emma:emma xmlns:emma="http://www.w3.org/2003/04/emma" version="1.0">
              <emma:interpretation id="{72FBF5F8-5440-492E-AAA5-90E844641DFA}" emma:medium="tactile" emma:mode="ink">
                <msink:context xmlns:msink="http://schemas.microsoft.com/ink/2010/main" type="inkWord" rotatedBoundingBox="7463,812 17907,1153 17809,4147 7365,3806"/>
              </emma:interpretation>
              <emma:one-of disjunction-type="recognition" id="oneOf0">
                <emma:interpretation id="interp0" emma:lang="it-IT" emma:confidence="0">
                  <emma:literal>Energia</emma:literal>
                </emma:interpretation>
                <emma:interpretation id="interp1" emma:lang="it-IT" emma:confidence="0">
                  <emma:literal>Energica</emma:literal>
                </emma:interpretation>
                <emma:interpretation id="interp2" emma:lang="it-IT" emma:confidence="0">
                  <emma:literal>Energico</emma:literal>
                </emma:interpretation>
                <emma:interpretation id="interp3" emma:lang="it-IT" emma:confidence="0">
                  <emma:literal>Energie</emma:literal>
                </emma:interpretation>
                <emma:interpretation id="interp4" emma:lang="it-IT" emma:confidence="0">
                  <emma:literal>Energici</emma:literal>
                </emma:interpretation>
              </emma:one-of>
            </emma:emma>
          </inkml:annotationXML>
          <inkml:trace contextRef="#ctx0" brushRef="#br0">3986 2053 0,'27'0'0,"54"27"0,55 0 0,26-27 16,27-54-16,-54-27 15,0-27 1,-54 0-1,-54 27 1,-135-27 0,-54 81-1,-27 81 1,27 81 0,54 0-1,108 0 1,54 0-1,108-27 1,54-54 0,27-81-1,0-81 17,-81-27-17,-26-27 1,-82 27-1,-27 54 1,0 54 0,-54 27-1,27 27 1,0 108 0,0 81-1,27-27 1,0-54-1,-27-81 1,27-27 0,-27-27-1,0-108 1,-54-108 0,54 27-1,27 54 1,27 54 15,27 54-31,108 27 31,0 27-15,-27 27 0,-81 0-1,-27-54 1,-27-27-1,0 27 1,-27 0 0</inkml:trace>
          <inkml:trace contextRef="#ctx0" brushRef="#br0" timeOffset="632.772">6716 1999 0,'270'81'0,"-81"-81"32,0-27-32,-27-54 15,-81-27 1,-81 27 0,-108-27-1,-162 54 1,-27 108-1,81 27 1,80 0 0,136 0 15,54 27-15,109-27-1,80-27 1,0-27-1,-27 0 1,-108 27 0,27 0-1,-81 55 1,0-1 0,0 27-1,-26 0 1,-56 0-1,-53-54 1,-54-27 0,-108-54 15,-54-54-31,27-27 16,108 27-1,162-54 1,189-54 15,108 0-15,-297 162-1</inkml:trace>
          <inkml:trace contextRef="#ctx0" brushRef="#br0" timeOffset="1124.928">8337 1189 0,'0'0'0</inkml:trace>
          <inkml:trace contextRef="#ctx0" brushRef="#br0" timeOffset="850.5315">8472 1837 0,'-27'135'0,"27"27"16,0-27-16,54-54 31,54-135-15,-27-54-1,-81 108 1</inkml:trace>
          <inkml:trace contextRef="#ctx0" brushRef="#br0" timeOffset="1542.87">9174 2188 0,'325'189'0,"-190"-162"16,27-54 0,-54-81-1,-27-27 1,-81 0-1,-135-27 1,-81 81 0,-27 108-1,-1 27 1,136 27 0,81 27-1,81-27 16,109 0-31,53 0 32,0-27-17,-81-27-15,-54-27 16,-81 0 15,27 27-15,0-27-1,27 55 1,54-28 0,0 0-1,54-54 1,-162 27 0</inkml:trace>
          <inkml:trace contextRef="#ctx0" brushRef="#br0" timeOffset="-1869.021">339 0 0,'-27'81'15,"-55"162"-15,1 81 0,27 81 16,0-26-1,27-28 17,27-81-32,0-108 15,27-81 17,27-54-17,54-27 1,109-27-1,53-27 1,27 27 0,0 27-1,1 0 1,-82 27 0,-135-27 15,-81 0-31,-108-54 15,-109-81 1,217 135 0</inkml:trace>
          <inkml:trace contextRef="#ctx0" brushRef="#br0" timeOffset="-1609.272">68 1270 0,'108'-27'16,"109"-27"-16,80-1 16,27 28-1,-135 0 1,-135-27-1,-135-27 1,-135-54 15,216 135-31</inkml:trace>
          <inkml:trace contextRef="#ctx0" brushRef="#br0" timeOffset="-1400.301">-13 27 0,'514'-135'16,"-82"135"0,-54 54-1,-189-81-15,-80 0 16,-109 27 15</inkml:trace>
          <inkml:trace contextRef="#ctx0" brushRef="#br0" timeOffset="-869.085">2284 1810 0,'54'297'16,"0"-108"-16,-27-81 15,0-53 1,-27-55 0,27-55-1,27-80 1,54-54 0,0-27-1,55 81 1,-1 54-1,-27 81 1,-27 81 0,-54 27-1,-27 27 1,0 0 0,0-54-1,0 0 1,0-81 15,54-81-15,-81 81-1</inkml:trace>
        </inkml:traceGroup>
        <inkml:traceGroup>
          <inkml:annotationXML>
            <emma:emma xmlns:emma="http://www.w3.org/2003/04/emma" version="1.0">
              <emma:interpretation id="{472F753C-AD76-4D91-95BF-56878F51B42C}" emma:medium="tactile" emma:mode="ink">
                <msink:context xmlns:msink="http://schemas.microsoft.com/ink/2010/main" type="inkWord" rotatedBoundingBox="18993,1489 30020,1849 29931,4567 18905,4207"/>
              </emma:interpretation>
              <emma:one-of disjunction-type="recognition" id="oneOf1">
                <emma:interpretation id="interp5" emma:lang="it-IT" emma:confidence="0">
                  <emma:literal>cumulativa</emma:literal>
                </emma:interpretation>
                <emma:interpretation id="interp6" emma:lang="it-IT" emma:confidence="0">
                  <emma:literal>Cumulativa</emma:literal>
                </emma:interpretation>
                <emma:interpretation id="interp7" emma:lang="it-IT" emma:confidence="0">
                  <emma:literal>cumulative</emma:literal>
                </emma:interpretation>
                <emma:interpretation id="interp8" emma:lang="it-IT" emma:confidence="0">
                  <emma:literal>Cumulative</emma:literal>
                </emma:interpretation>
                <emma:interpretation id="interp9" emma:lang="it-IT" emma:confidence="0">
                  <emma:literal>cumulativo</emma:literal>
                </emma:interpretation>
              </emma:one-of>
            </emma:emma>
          </inkml:annotationXML>
          <inkml:trace contextRef="#ctx0" brushRef="#br0" timeOffset="4154.031">12579 1486 0,'54'-54'0,"-216"54"15,-81 27-15,-162 108 0,188 27 31,109 54-31,81-54 32,108 0-17,109 1 1,53-82 0,27-81-1,-27-54 1,-81-55-1,-27-26 1,-81-27 0,-54 54-1,0 54 1,0 54 0,0 27-1,0 108 1,27 0-1,54 0 1,1-26 0,26-82-1,0-54 1,0-55 15,-27-53-31,-27-27 16,0 27 15,-54 81-15,0 54-1,0 54 1,0 81 0,54 54-1,27-54 1,27-26-1,0-55 1,27-54 0,-27-27-1,-54-27 1,55-55 0,-55-26-1,0 0 1,-27 54-1,0 27 1,-27 54 0,0 0-1,27 108 17,-27 27-32,27 0 31,27-53-16,27-55 1,-27-27 0,27-55-1,-27-53 1,27-54 0,-27 54-1,0 81 1,-54 27-1,0 108 1,27 54 0,-27 1-1,27-82 1,0-27 0,27-54-1,27-54 1,27-82 15,0-26-31,1 0 31,-55 135-15,-54 27 0,27 54-1,-54 54 1,0 54-1,54-80 1,0-28 0,27-54-1,81-82 1,-54-26 0,27-27-1,-27 0 1,-81 108-1,0 54 17,-27 27-17,27 54 1,54 0 0,27-54-1,0-27 1,0-54-1,0-27 1,-27 27 0,-54 0-1,27 27 1,27 27 0,27-27-1,27 0 16,28-27-15,-28-54 0,27 0-1,-54-54-15,0-81 16,-27-27 31,-81-27-47,0 26 0,-54 82 31,27 54-15,0 108-1,0 54 1,27 135 0,27 109-1,54-1 1,27 0-1,0-27 1,27-108 0,0-27-1,0-53 1,0-109 0,-27-55-1,-27 1 1,-27 54-1,0 27 1,-27 27 0,54 27 15,54 28-15,1-28-1,-28-54 1,0-54-1,-54-28 1,-81-80 0,-54 54-1,-28 54 1,-26 108 0,81 27-1,54 27 16,108 0-15,81 1 0,1-28-1,-28-27 1,-27-27 0,-27 0-1,-27 0 1,0-27-1,27 0 1,27-54 0,0-27-1,-108 81 1</inkml:trace>
          <inkml:trace contextRef="#ctx0" brushRef="#br0" timeOffset="5000.6565">19010 1162 0,'460'-82'0,"-55"136"16,-81-26-1,-108-1 1,-135-54-1,-54-1 1,-27 28 0</inkml:trace>
          <inkml:trace contextRef="#ctx0" brushRef="#br0" timeOffset="4617.8685">19280 810 0,'54'54'0,"-81"162"0,0 109 15,-27 80 1,27-81 0,81-81-1,0-107 1,82-28 0,-28-135-1,27-54 1,-27 0 15,-27 26-15,-54 55-1,0 82 1,27 26 0,-27 0-1,54-54 1,0-108-1,-54-81 1,-27 135 0</inkml:trace>
          <inkml:trace contextRef="#ctx0" brushRef="#br0" timeOffset="4886.406">19578 1702 0,'0'0'0</inkml:trace>
          <inkml:trace contextRef="#ctx0" brushRef="#br0" timeOffset="5386.374">20632 1945 0,'54'270'16,"0"-53"-16,-27-28 15,0-27 1,0-81 0,27-54-1,27-27 1,-27-54-1,0-81 1,27-54 0,-54-28-1,54 28 1,0 108 15,0 54-31,0 54 16,-27 54 15,-27-27-15,-27-54-1</inkml:trace>
          <inkml:trace contextRef="#ctx0" brushRef="#br0" timeOffset="5846.3055">21631 2918 0,'325'27'0,"-217"-81"15,-27-81 1,-27-54 0,-81-1-1,-54 55 1,-81 27-1,-55 108 1,28 54 0,54 54 15,81 55-15,108-28-1,108 0 1,27-27-1,1-27 1,-28 0 0,-27 0-1,0 54 1,-27 27 0,-135 27-1,0-162 1,27-27-1</inkml:trace>
        </inkml:traceGroup>
      </inkml:traceGroup>
    </inkml:traceGroup>
    <inkml:traceGroup>
      <inkml:annotationXML>
        <emma:emma xmlns:emma="http://www.w3.org/2003/04/emma" version="1.0">
          <emma:interpretation id="{7AA645D1-4871-44A9-8561-6D40150B198C}" emma:medium="tactile" emma:mode="ink">
            <msink:context xmlns:msink="http://schemas.microsoft.com/ink/2010/main" type="paragraph" rotatedBoundingBox="17582,3854 21017,4895 20285,7312 16850,627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212E90F-C6D7-4FB7-8A45-17745EFECBFE}" emma:medium="tactile" emma:mode="ink">
              <msink:context xmlns:msink="http://schemas.microsoft.com/ink/2010/main" type="line" rotatedBoundingBox="17582,3854 21017,4895 20285,7312 16850,6272"/>
            </emma:interpretation>
          </emma:emma>
        </inkml:annotationXML>
        <inkml:traceGroup>
          <inkml:annotationXML>
            <emma:emma xmlns:emma="http://www.w3.org/2003/04/emma" version="1.0">
              <emma:interpretation id="{8664A799-9297-4CC5-81C9-CC59FE4033AD}" emma:medium="tactile" emma:mode="ink">
                <msink:context xmlns:msink="http://schemas.microsoft.com/ink/2010/main" type="inkWord" rotatedBoundingBox="17582,3854 21017,4895 20285,7312 16850,6272"/>
              </emma:interpretation>
              <emma:one-of disjunction-type="recognition" id="oneOf2">
                <emma:interpretation id="interp10" emma:lang="it-IT" emma:confidence="0">
                  <emma:literal>Non</emma:literal>
                </emma:interpretation>
                <emma:interpretation id="interp11" emma:lang="it-IT" emma:confidence="0">
                  <emma:literal>Wn</emma:literal>
                </emma:interpretation>
                <emma:interpretation id="interp12" emma:lang="it-IT" emma:confidence="0">
                  <emma:literal>Wis</emma:literal>
                </emma:interpretation>
                <emma:interpretation id="interp13" emma:lang="it-IT" emma:confidence="0">
                  <emma:literal>Wir</emma:literal>
                </emma:interpretation>
                <emma:interpretation id="interp14" emma:lang="it-IT" emma:confidence="0">
                  <emma:literal>Nn</emma:literal>
                </emma:interpretation>
              </emma:one-of>
            </emma:emma>
          </inkml:annotationXML>
          <inkml:trace contextRef="#ctx0" brushRef="#br0" timeOffset="6848.1945">9823 3837 0,'54'0'0,"0"81"0,-27 135 16,-81 108-16,0 54 16,0 1-1,81-190 1,54-135-1,0-54 1,54-81 0,27-135-1,-54-109 1,-26 28 0,-55 81-1,-27 135 1,0 81-1,27 108 17,27 108-17,27 81 1,81-53 0,54-82-1,-27-81 1,-27-108-1,-54-54 1,-81-108 0,-108-82-1,-135 1 1,-27 27 15,81 54-31,135 54 16,108 27-1,189-27 1,135 26 0,1 55-1,-82 54 1,-162 54 0,-108 27 30,-54-81-46</inkml:trace>
          <inkml:trace contextRef="#ctx0" brushRef="#br0" timeOffset="7260.2775">11958 5215 0,'54'81'0,"-27"27"0,27 0 16,-54-54-1,27-54 1,27-54 15,54-54-15,0-54-1,0 54 1,-27 81 0,0 54-1,27 108 1,27 108-1,-54 27 1,-108-270 0,27 0-1</inkml:trace>
        </inkml:traceGroup>
      </inkml:traceGroup>
    </inkml:traceGroup>
  </inkml:traceGroup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9:19.2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078EEBC-85C3-433D-BC87-75FBEEF6658F}" emma:medium="tactile" emma:mode="ink">
          <msink:context xmlns:msink="http://schemas.microsoft.com/ink/2010/main" type="inkDrawing" rotatedBoundingBox="7488,7267 7562,17075 7349,17077 7276,7269" semanticType="verticalRange" shapeName="Other">
            <msink:sourceLink direction="with" ref="{1BB741C4-8667-4822-B841-D541B4221AB3}"/>
            <msink:sourceLink direction="with" ref="{8F99D627-A9B7-4BB0-BCE7-AB117F4DB1F1}"/>
            <msink:sourceLink direction="with" ref="{EFF71A03-3ADE-4B87-8A0F-3072867FBB1E}"/>
            <msink:sourceLink direction="with" ref="{E17ADFE5-EECE-4EEB-81D2-8E2424B9B412}"/>
            <msink:destinationLink direction="with" ref="{3D3BB2B1-E5AE-4D03-83F4-3F9FD14A3786}"/>
          </msink:context>
        </emma:interpretation>
      </emma:emma>
    </inkml:annotationXML>
    <inkml:trace contextRef="#ctx0" brushRef="#br0">0 0 0,'27'108'0,"-27"81"15,27 81-15,-27 54 32,27 28-32,-27 26 31,27 27-15,-27 27-1,27 82 1,0 53-1,0 1 1,0 26 0,-27 28-1,0-1 1,27 1 0,-54 26-1,27-53 1,-27-55-1,0-81 1,27-53 0,-27-136-1,27-81 1,-27-81 0,27-81-1,-27-54 1,0-54-1,27-27 17,0 108-32</inkml:trace>
  </inkml:traceGroup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9:20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651324C-729C-4F3A-95B7-CF69170D1566}" emma:medium="tactile" emma:mode="ink">
          <msink:context xmlns:msink="http://schemas.microsoft.com/ink/2010/main" type="inkDrawing" rotatedBoundingBox="7464,16496 24786,16903 24777,17279 7455,16871" semanticType="strikethrough" shapeName="Other">
            <msink:destinationLink direction="with" ref="{89578A20-F108-4859-8F07-F18AECEEC7AD}"/>
          </msink:context>
        </emma:interpretation>
      </emma:emma>
    </inkml:annotationXML>
    <inkml:trace contextRef="#ctx0" brushRef="#br0">0 31 0,'27'27'16,"54"-54"-16,27 27 0,54-27 0,28 27 15,53 0 1,27 0-16,27 0 31,28 27-31,26-27 16,27 27 0,27-27 15,28 0-16,-1 27 1,27 0 0,28-27-1,26 27 1,28 0 0,26-27-1,1 0 1,-1 27 15,27-27-31,1 0 16,-28 0-1,28 27 1,-55-54 0,28 54-1,26-27 1,-26 27-1,-1 0 1,-26 27 0,-1-54 15,-27 27-15,1 0-1,-28 0 1,-54 0-1,-53-54 1,-55 54 0,-27-27-1,-54 27 1,-53-27 0,-55 27-1,-54-27 1,-27 0-1,-54-27 1,0 27 0,-108-81-1,54 27 1,27-54 0,0 0-1,27 108 1</inkml:trace>
  </inkml:traceGroup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2:15.4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F71A03-3ADE-4B87-8A0F-3072867FBB1E}" emma:medium="tactile" emma:mode="ink">
          <msink:context xmlns:msink="http://schemas.microsoft.com/ink/2010/main" type="writingRegion" rotatedBoundingBox="7662,9714 3929,9234 4081,8055 7814,8535">
            <msink:destinationLink direction="with" ref="{A078EEBC-85C3-433D-BC87-75FBEEF6658F}"/>
          </msink:context>
        </emma:interpretation>
      </emma:emma>
    </inkml:annotationXML>
    <inkml:traceGroup>
      <inkml:annotationXML>
        <emma:emma xmlns:emma="http://www.w3.org/2003/04/emma" version="1.0">
          <emma:interpretation id="{5AF2A68C-C1D5-47D1-A80C-0B950BDC148D}" emma:medium="tactile" emma:mode="ink">
            <msink:context xmlns:msink="http://schemas.microsoft.com/ink/2010/main" type="paragraph" rotatedBoundingBox="7662,9714 3929,9234 4081,8055 7814,85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C23AAA1-FC19-4D67-A155-4D10AC98B859}" emma:medium="tactile" emma:mode="ink">
              <msink:context xmlns:msink="http://schemas.microsoft.com/ink/2010/main" type="line" rotatedBoundingBox="7662,9714 3929,9234 4081,8055 7814,8535"/>
            </emma:interpretation>
          </emma:emma>
        </inkml:annotationXML>
        <inkml:traceGroup>
          <inkml:annotationXML>
            <emma:emma xmlns:emma="http://www.w3.org/2003/04/emma" version="1.0">
              <emma:interpretation id="{4BB7C470-FE2E-4FB6-9400-90A10CFABFE1}" emma:medium="tactile" emma:mode="ink">
                <msink:context xmlns:msink="http://schemas.microsoft.com/ink/2010/main" type="inkWord" rotatedBoundingBox="4954,9366 3929,9234 4081,8055 5106,8187"/>
              </emma:interpretation>
              <emma:one-of disjunction-type="recognition" id="oneOf0">
                <emma:interpretation id="interp0" emma:lang="it-IT" emma:confidence="0">
                  <emma:literal>5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s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is</emma:literal>
                </emma:interpretation>
              </emma:one-of>
            </emma:emma>
          </inkml:annotationXML>
          <inkml:trace contextRef="#ctx0" brushRef="#br0">-5978-8343 0,'27'0'0,"135"0"0,54 0 15,0 27-15,-27-27 16,-81 0 0,-54 0-1,-54 0 1,0 0-1</inkml:trace>
          <inkml:trace contextRef="#ctx0" brushRef="#br0" timeOffset="-312.48">-6032-8343 0,'0'-27'0,"0"135"0,-27 27 16,0-26-16,54-28 15,-27-54 1,0 0 0,27-27-1,54 0 1,0 0-1,54 0 1,-27 27 0,27 27-1,-27 54 17,0 0-32,-27 0 31,-27 0-16,-81-54 1,0 0 0,-81-54-1,-81 27 1,0-27 0,27 0-1,81 0 1,27-27-1,108 0 1,54-27 0,27 0-1,-135 54 1</inkml:trace>
        </inkml:traceGroup>
        <inkml:traceGroup>
          <inkml:annotationXML>
            <emma:emma xmlns:emma="http://www.w3.org/2003/04/emma" version="1.0">
              <emma:interpretation id="{8E79D76B-F1D8-4FD1-9F9B-32A81FBF1AB0}" emma:medium="tactile" emma:mode="ink">
                <msink:context xmlns:msink="http://schemas.microsoft.com/ink/2010/main" type="inkWord" rotatedBoundingBox="7716,9294 7098,9214 7150,8810 7768,8889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a</emma:literal>
                </emma:interpretation>
                <emma:interpretation id="interp7" emma:lang="it-IT" emma:confidence="0">
                  <emma:literal>g</emma:literal>
                </emma:interpretation>
                <emma:interpretation id="interp8" emma:lang="it-IT" emma:confidence="0">
                  <emma:literal>8</emma:literal>
                </emma:interpretation>
                <emma:interpretation id="interp9" emma:lang="it-IT" emma:confidence="0">
                  <emma:literal>6</emma:literal>
                </emma:interpretation>
              </emma:one-of>
            </emma:emma>
          </inkml:annotationXML>
          <inkml:trace contextRef="#ctx0" brushRef="#br0" timeOffset="-1312.416">-2763-7370 0,'54'-27'16,"-27"0"-16,0 0 0,-54 0 0,27-27 15,-54 0-15,0 0 16,0 27 0,0 54-1,27 0 1,-27 27 0,54 27-1,54 0 1,0 0-1,27-54 1,27 0 0,-27-54-1,-27 0 1,-27-54 0,-27 0-1,-27-27 1,-81 54-1,0 27 1,0 54 15,27 27-31,54 27 16,27 27 0,81-27 15,54-27-16,27-27 1,-27-54 0,-54 0-1,-81-27 1,-54-54 0,-27 54-1,-54 27 1,27 27-1,27 27 1,54 81 0,81-54-1,-54-54 1</inkml:trace>
        </inkml:traceGroup>
      </inkml:traceGroup>
    </inkml:traceGroup>
  </inkml:traceGroup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9:24.3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F99D627-A9B7-4BB0-BCE7-AB117F4DB1F1}" emma:medium="tactile" emma:mode="ink">
          <msink:context xmlns:msink="http://schemas.microsoft.com/ink/2010/main" type="writingRegion" rotatedBoundingBox="4874,3966 8903,6592 7667,8488 3638,5862">
            <msink:destinationLink direction="with" ref="{A078EEBC-85C3-433D-BC87-75FBEEF6658F}"/>
          </msink:context>
        </emma:interpretation>
      </emma:emma>
    </inkml:annotationXML>
    <inkml:traceGroup>
      <inkml:annotationXML>
        <emma:emma xmlns:emma="http://www.w3.org/2003/04/emma" version="1.0">
          <emma:interpretation id="{7D85787A-5B95-4947-8FC4-648D30E57F36}" emma:medium="tactile" emma:mode="ink">
            <msink:context xmlns:msink="http://schemas.microsoft.com/ink/2010/main" type="paragraph" rotatedBoundingBox="4874,3966 8903,6592 7667,8488 3638,58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4F5F9B6-DFB0-4CF6-9925-90B09E735A46}" emma:medium="tactile" emma:mode="ink">
              <msink:context xmlns:msink="http://schemas.microsoft.com/ink/2010/main" type="line" rotatedBoundingBox="4874,3966 8903,6592 7667,8488 3638,5862"/>
            </emma:interpretation>
          </emma:emma>
        </inkml:annotationXML>
        <inkml:traceGroup>
          <inkml:annotationXML>
            <emma:emma xmlns:emma="http://www.w3.org/2003/04/emma" version="1.0">
              <emma:interpretation id="{A39AD4C7-2BE0-4F48-9441-EF2C972DBDB1}" emma:medium="tactile" emma:mode="ink">
                <msink:context xmlns:msink="http://schemas.microsoft.com/ink/2010/main" type="inkWord" rotatedBoundingBox="4874,3966 8903,6592 7667,8488 3638,5862"/>
              </emma:interpretation>
              <emma:one-of disjunction-type="recognition" id="oneOf0">
                <emma:interpretation id="interp0" emma:lang="it-IT" emma:confidence="0">
                  <emma:literal>Ea</emma:literal>
                </emma:interpretation>
                <emma:interpretation id="interp1" emma:lang="it-IT" emma:confidence="0">
                  <emma:literal>Ed</emma:literal>
                </emma:interpretation>
                <emma:interpretation id="interp2" emma:lang="it-IT" emma:confidence="0">
                  <emma:literal>EA</emma:literal>
                </emma:interpretation>
                <emma:interpretation id="interp3" emma:lang="it-IT" emma:confidence="0">
                  <emma:literal>Eis</emma:literal>
                </emma:interpretation>
                <emma:interpretation id="interp4" emma:lang="it-IT" emma:confidence="0">
                  <emma:literal>Ess</emma:literal>
                </emma:interpretation>
              </emma:one-of>
            </emma:emma>
          </inkml:annotationXML>
          <inkml:trace contextRef="#ctx0" brushRef="#br0">-3039 3674 0,'378'-108'0,"-54"54"0,1 81 15,-82 27 1,-108-27 0,-135-27-1</inkml:trace>
          <inkml:trace contextRef="#ctx0" brushRef="#br0" timeOffset="-476.532">-2688 3729 0,'27'135'0,"-54"81"16,-54 81-16,0 27 16,27-81-1,54-26 1,0-82 0,27-27-1,54-54 1,0-27-1,81-54 17,27 0-17,28-27 1,-55 27 0,-27 0-1,-81 27 1,-54 0-1,0-27 1,-108 27 0,-54-54-1,-28-54 1,190 108 0</inkml:trace>
          <inkml:trace contextRef="#ctx0" brushRef="#br0" timeOffset="-204.0885">-3012 4701 0,'243'-27'0,"-54"27"15,-27 0-15,-54 0 16,-54-27 0,-54-27-1,-81-27 1,-27-54 0,108 135-1</inkml:trace>
          <inkml:trace contextRef="#ctx0" brushRef="#br0" timeOffset="-1284.0975">-175 5755 0,'-27'81'0,"-189"162"0,-54-26 16,54-28-1,80-54 1,82-81 0,54-54-1,0 0 1,108-135-1,109-135 1,-28 26 0,-27 55-1,-27 54 1,-54 54 0,-27 27-1,0 54 1,0 27-1,54 108 17,27 54-32,28-27 31,26 1-15,-27-28-1,-54-54 1,-81-27-1,-27-54 1,0 0 0,-108-27-1,-54-27 1,0 27 0,-82 27-1,28 0 1,27-27-1,189 27 1</inkml:trace>
        </inkml:traceGroup>
      </inkml:traceGroup>
    </inkml:traceGroup>
  </inkml:traceGroup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2:17.7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D9C58C5-AD47-420D-BF75-CE8DF0D286F6}" emma:medium="tactile" emma:mode="ink">
          <msink:context xmlns:msink="http://schemas.microsoft.com/ink/2010/main" type="inkDrawing" rotatedBoundingBox="7512,8923 26266,9113 26263,9376 7510,9187" shapeName="Other"/>
        </emma:interpretation>
      </emma:emma>
    </inkml:annotationXML>
    <inkml:trace contextRef="#ctx0" brushRef="#br0">0 111 0,'54'0'16,"0"0"-16,-27 0 0,27 0 0,-27 0 15,0-27-15,1 27 0,53 0 0,0 0 16,54 0-16,27 0 16,0 0 15,54 0-15,0 0-1,55 0 1,26-27-1,0 27 1,27 0 0,1-27-1,26 27 1,27 0 0,0-27-1,1 27 1,-1 0-1,54 27 1,-26-27 0,26 0-1,0 0 1,1 0 0,-28 0-1,-27 27 1,1-27 15,26 0-15,0 27-1,1-54 1,-55 27 0,27 0-1,-27 0 1,28 0-1,-28 0 1,0 0 0,1 0-1,-28 0 1,-27 0 0,54 0-1,-26 27 1,-1-27-1,0 0 1,0 0 15,1 27-31,-1-27 16,27 27 0,-27-27 15,1 27-16,-1-27 1,0 27 0,0 0-1,-26-81 1,-1 81 0,0 0-1,-27 27 1,-27-27-1,-26 0 1,-55-27 0,0 27-1,-54 0 1,-54-27 0,-27 0-1,-27 0 1,-135-27-1,135 27 1</inkml:trace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2:47.30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84EF472-44DF-456A-AFDE-BA82C2B6D627}" emma:medium="tactile" emma:mode="ink">
          <msink:context xmlns:msink="http://schemas.microsoft.com/ink/2010/main" type="writingRegion" rotatedBoundingBox="14126,9071 10520,15887 9944,15582 13549,8766">
            <msink:destinationLink direction="with" ref="{31BFF750-13C6-40A9-8FA6-CDD846564337}"/>
          </msink:context>
        </emma:interpretation>
      </emma:emma>
    </inkml:annotationXML>
    <inkml:traceGroup>
      <inkml:annotationXML>
        <emma:emma xmlns:emma="http://www.w3.org/2003/04/emma" version="1.0">
          <emma:interpretation id="{8ADA9BE1-F7D0-464F-9B6B-B82ABADE038C}" emma:medium="tactile" emma:mode="ink">
            <msink:context xmlns:msink="http://schemas.microsoft.com/ink/2010/main" type="paragraph" rotatedBoundingBox="14126,9071 10520,15887 9944,15582 13549,87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D5C16B6-4D7B-481B-AFAE-8A2C0F9C490D}" emma:medium="tactile" emma:mode="ink">
              <msink:context xmlns:msink="http://schemas.microsoft.com/ink/2010/main" type="line" rotatedBoundingBox="14126,9071 10520,15887 9944,15582 13549,8766"/>
            </emma:interpretation>
          </emma:emma>
        </inkml:annotationXML>
        <inkml:traceGroup>
          <inkml:annotationXML>
            <emma:emma xmlns:emma="http://www.w3.org/2003/04/emma" version="1.0">
              <emma:interpretation id="{970828D6-4DC5-4391-B94A-0B1E39658AF6}" emma:medium="tactile" emma:mode="ink">
                <msink:context xmlns:msink="http://schemas.microsoft.com/ink/2010/main" type="inkWord" rotatedBoundingBox="9944,15582 13549,8766 14126,9071 10520,15887">
                  <msink:destinationLink direction="with" ref="{4D17FB86-518B-4F75-9D28-7377B07D4DE5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: le</emma:literal>
                </emma:interpretation>
                <emma:interpretation id="interp2" emma:lang="it-IT" emma:confidence="0">
                  <emma:literal>: lo</emma:literal>
                </emma:interpretation>
                <emma:interpretation id="interp3" emma:lang="it-IT" emma:confidence="0">
                  <emma:literal>: la</emma:literal>
                </emma:interpretation>
                <emma:interpretation id="interp4" emma:lang="it-IT" emma:confidence="0">
                  <emma:literal>: a</emma:literal>
                </emma:interpretation>
              </emma:one-of>
            </emma:emma>
          </inkml:annotationXML>
          <inkml:trace contextRef="#ctx0" brushRef="#br0">3425-7100 0,'81'27'0,"0"0"0,0-27 15,-54-27-15,-27 0 0,0-27 0,-27 0 16,0 0 0,-27 27-1,-27 27 1,27 54-1,27 0 1,27 27 0,27 27-1,54-81 1,0 0 0,0-27-1,-27-54 1,-54 0-1,0 0 1,-27 27 0,-27 54-1,0 81 17,81 0-17,-27-108 1</inkml:trace>
          <inkml:trace contextRef="#ctx0" brushRef="#br1" timeOffset="-6118.749">3506-7559 0,'-27'27'0,"-27"-27"16,0 0-16,27-27 0,54 54 0,-27 0 16,0 0-16,27 27 0,27-27 15,-27-27-15,54 0 0,0-27 0,-54 0 16,27-27 0,-54 0-1,0 54 1,0-27-1,-27 27 1,-27 0 0,0 27-1,27 27 1,0 0 0,0 27-1,54-27 1,0-27-1,27 0 1,27-27 0,0-27-1,-27-27 1,-27 27 0,-27-27-1,-27 0 1,-27 27-1,-27 0 1,0 27 15,27 27-15,0 27 0,54 0-1,27 27 1,54-54-1,0 0 1,27-54 0,-54 0-1,-27-27 1,-27 0 0,-54-27-1,-54 27 1,27 27-1,0 54 1,27 0 0,27 54-1,81-27 1,0 27 0,27-54-1,0-27 1,-54 0 15,-27-27-15,-27-27-1,-54 0 1,-27 54 0,27 0-1,81 0 1</inkml:trace>
          <inkml:trace contextRef="#ctx0" brushRef="#br0" timeOffset="-1267.497">74-993 0,'54'0'0,"0"-27"0,1 27 0,-55-27 15,-55 0-15,-26 27 0,54 27 16,-27 0-16,54 54 0,0-27 0,54 27 16,27-27-16,1-27 0,-28-27 0,0-27 15,-27-54 16,-54-27-15,-27 54 0,-27 0-1,26 27 1,1 27 0,-27 54-1,81 27 1,0 0-1,81-27 1,28 27 15,-1-54-31,0-54 32,-54 0-32,-27-27 15,-54-54 1,-27 27-1,-27 27 1,0 27 0,-1 27 15,28 54-15,27 0-1,27 27 1,54-27-1,55-27 1,-55 0 0,-27-54-1,-27-27 1,-27-27 0,-27 27-1,-28 27 1,55 27-1,0 54 1,54 54 0,109-27-1,-1-81 1,-135 0 0</inkml:trace>
        </inkml:traceGroup>
      </inkml:traceGroup>
    </inkml:traceGroup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9:20.6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0491DB0-204F-474A-AFF8-F20C2C0D1E4C}" emma:medium="tactile" emma:mode="ink">
          <msink:context xmlns:msink="http://schemas.microsoft.com/ink/2010/main" type="inkDrawing" rotatedBoundingBox="25120,16641 25421,17515 24813,17724 24512,16851" semanticType="verticalRange" shapeName="Other">
            <msink:sourceLink direction="with" ref="{3FB914A1-D1BB-4AF9-AAFC-F4B6280F8B87}"/>
            <msink:destinationLink direction="with" ref="{15F0D041-B2D0-4EB6-9A24-0C21425FEFFD}"/>
          </msink:context>
        </emma:interpretation>
      </emma:emma>
    </inkml:annotationXML>
    <inkml:trace contextRef="#ctx0" brushRef="#br0">14450 331 0,'108'27'0,"0"0"0,54 54 0,27 27 16,-54 0 0,-54 0-1,-54-26 1,-108-28 0,-81 27-1,27-27 1,0 0-1,108-27 1,0 27 0,81-54 15,54-27-31,27-27 16,-135 54 15</inkml:trace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9:21.2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5F0D041-B2D0-4EB6-9A24-0C21425FEFFD}" emma:medium="tactile" emma:mode="ink">
          <msink:context xmlns:msink="http://schemas.microsoft.com/ink/2010/main" type="inkDrawing" rotatedBoundingBox="26829,16325 28548,17413 27959,18344 26240,17256" semanticType="callout" shapeName="Other">
            <msink:sourceLink direction="with" ref="{40491DB0-204F-474A-AFF8-F20C2C0D1E4C}"/>
          </msink:context>
        </emma:interpretation>
      </emma:emma>
    </inkml:annotationXML>
    <inkml:trace contextRef="#ctx0" brushRef="#br0">16584 34 0,'81'216'16,"-81"-27"0,27 54-1,28 28 1,-1-109-1,-27-81 1,-27-81 0,0 0-1,27-135 1,0-54 0,81-28 15,0 55-16,27 54 1,27 81 0,0 27-1,-27 81 1,-27 54 0,-27 27-1,-27 82 1,-27-1-1,1-27 1,-1-81 15,-27-162-31,0 27 16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52.38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 contextRef="#ctx0" brushRef="#br0">10396 3667 0,'-53'52'15,"-51"1"-15,-27-1 0,-26 0 0,26 1 16,52-1 15,27-26-15,78 0-1,26 1 1,53-27 0,26 0-1,26 0 1,26 26-1,-26 26 1,-52-26 0,-79 27-1,-52-53 1,0 0 0,26 0-1</inkml:trace>
  <inkml:trace contextRef="#ctx0" brushRef="#br0" timeOffset="467.2859">9951 4767 0,'0'157'0,"26"-105"16,0-26 0,26 27-1,27-27 1,26 0 0,-1-26-1,1-26 1,-26-53-1,-53 27 1,-26-53 0,-79 27 15,-52 25-15,0 1-1,-26 78 1,79 26-1,-1 53 1,105 26 0,105-26-1,-131-105 1</inkml:trace>
  <inkml:trace contextRef="#ctx0" brushRef="#br0" timeOffset="965.7238">10788 5290 0,'-52'53'0,"-26"-53"0,-27 26 16,-52 26-16,52 1 0,0-1 16,53 0-1,26 27 1,26 26-1,26 26 1,0 26 0,26 0-1,-25 0 17,-1-26-17,-26-53 1,0-51-1,-26-27 1,52-27 0,52 1-1,-78 26 1</inkml:trace>
  <inkml:trace contextRef="#ctx0" brushRef="#br0" timeOffset="1448.586">10815 6443 0,'-53'0'0,"-51"26"0,-27 0 0,0 26 15,0 27 1,52 26 0,53-1-1,26 1 1,52 0-1,27 0 1,26-53 0,-1-26-1,1-52 1,0 0 0,-53 0-1,-52 26 1,0-27-1,-26 27 1,78 27 15,-52-27-31</inkml:trace>
  <inkml:trace contextRef="#ctx0" brushRef="#br0" timeOffset="2180.6663">10946 7516 0,'26'105'15,"-26"-27"-15,0 1 0,-26-27 16,26 1 15,-53-27-15,1-26 0,-27 0-1,1 0 16,-1 0-31,27 0 16,-1 26 0,27 0-1,26 27 1,-26-1 0,26 27-1,0-1 1,-26 27-1,26 0 1,0-27 0,52-52 31,1-52-47,-27-79 0,0-52 15,-26 26 1,0 0 15,-26 79-15,-27 26-1,53 52 1,27 53 0,-1-27-1,-26 27 1,52-27-1,27-26 1,-79-26 0</inkml:trace>
  <inkml:trace contextRef="#ctx0" brushRef="#br0" timeOffset="2788.1382">10946 8092 0,'-27'53'0,"-25"-27"0,-27 0 16,1 26-16,26 1 0,25-1 16,27-26 31,27 27-47,-1-27 0,-26 0 15,26 0 1,0 27 15,0-27-15,27-26-1,25-53 1,-52 1 0,1-27-1,-54 27 1,-25 0-1,-27 26 1,1 26 0,26 78-1,104 27 1,0-27 15,-52-78-31</inkml:trace>
  <inkml:trace contextRef="#ctx0" brushRef="#br0" timeOffset="3671.1135">11181 8354 0,'-104'52'0,"25"27"0,0-27 16,-25 27-16,104-79 15,0-26 1,52-27 0,27 1-1,-53 26 17,0 26-32,-26 0 15,0 26 1,-26 53-1,0-27 1,26 0 0,26-25 15,0-54-15,26 1-1,27-52 1,-1 51-1,-25 1 1,-1 0 0,1 26-1,-1 0 1,-26 0 0,-26 0-1,0 0 1,-26 26-1,0 0 1,0 1 0,-27-1-1,1 26 1,26 1 15,-1-27-31,27 26 16,27 0 15,-1 1-15,-26 25-1,26-25 1,26-1 0,1-26-1,-1-52 1,-52-79-1,0 105 1</inkml:trace>
  <inkml:trace contextRef="#ctx0" brushRef="#br0" timeOffset="3889.1803">11234 8459 0,'104'105'0,"-51"-27"16,-1-25-16,53-53 16,-27-79-1,-78 79 1</inkml:trace>
  <inkml:trace contextRef="#ctx0" brushRef="#br0" timeOffset="3967.0613">11653 8380 0,'209'341'31,"-52"-158"-31,-157-183 0</inkml:trace>
  <inkml:trace contextRef="#ctx0" brushRef="#br0" timeOffset="-3339.147">9401-1465 0,'-53'26'0,"-78"0"0,-26 26 0,0 1 15,0-1 1,26 27-1,53-27 1,25 0 0,27-52-1,0 0 1,26-78 0,52-27-1,-52 105 1</inkml:trace>
  <inkml:trace contextRef="#ctx0" brushRef="#br0" timeOffset="-2918.5895">9165-1544 0,'288'183'0,"-183"1"15,-53-1 1,0 0 0,-52-26-1,-52 0 1,-26-78 0,-53-53-1,-26-78 32,-53-27-47,27-26 0,-27 1 16,53 25 15,52 1-15,27 51-1,78 54 1,131-1 15,52 26-31,-183-52 16</inkml:trace>
  <inkml:trace contextRef="#ctx0" brushRef="#br0" timeOffset="-2482.456">9741-209 0,'-786'-26'15,"629"26"1,53 26-1,51 1 1,53 51 0,53 53-1,-1 0 1,27 26 0,-27-26 15,-26-52 0,-26-27-31,-26-26 16,-26-52-1,25-53 1,106-25 0,-79 104-1</inkml:trace>
  <inkml:trace contextRef="#ctx0" brushRef="#br0" timeOffset="-2202.0843">9086 27 0,'0'79'0,"0"-1"0,27 1 16,25 25 0,0 1-1,1-52 1,25-80 0,-25 1-1,-53 26 1</inkml:trace>
  <inkml:trace contextRef="#ctx0" brushRef="#br0" timeOffset="-1999.5938">9348-130 0,'131'0'0,"-52"79"0,-1 78 0,27 0 16,-53 0 0,27-79-1,0-51 1,-79-27 0</inkml:trace>
  <inkml:trace contextRef="#ctx0" brushRef="#br0" timeOffset="-1090.3339">9951 1101 0,'78'183'15,"-78"-131"1,-26-52 0,0-26-1,-27-26 1,-51-27 0,-27 1-1,-26 25 1,-1 1-1,1 26 1,26 52 0,27 26-1,25 53 1,79 0 0,52 26-1,53 0 1,0-53-1,-26-25 1,-1-27 0,-52-52-1,0-1 1,-26 1 15,0 26-15,-26-26-1,0 52 32,-26 158-47,52-54 16,52 28 0,0-54-1,27 27 1,0-78-1,-1-1 1,1-78 0,-27-27-1,-26-25 1,-26-53 0,-52 0-1,-53 26 1,0 27-1,-26 25 1,27 53 47,25 53-63,53 51 0,131 27 15,26-26 1,-131-105-1</inkml:trace>
  <inkml:trace contextRef="#ctx0" brushRef="#br0" timeOffset="-451.7098">10029 2462 0,'52'27'0,"-156"-1"0,-27-26 16,-26-26-16,0 26 0,52 0 16,79 0-1,26 26 1,26-26-1,52 26 1,27 0 0,0-26-1,-27 26 1,-51 0 15,-27 27-15,-27 25-1,-51 1 1,-27 26 0,79-1-1,26 1 1,52 0 0,27-27 15,26-25-31,-1-53 15,27-26 1,0-27 0,-52-25-1,-27 25 1,-26 27 0,-26 52-1,-52-52 1,104 52-1,-52-26 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2:55.114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9578A20-F108-4859-8F07-F18AECEEC7AD}" emma:medium="tactile" emma:mode="ink">
          <msink:context xmlns:msink="http://schemas.microsoft.com/ink/2010/main" type="inkDrawing" rotatedBoundingBox="7378,16771 10025,10895 10233,10988 7586,16865" semanticType="callout" shapeName="Other">
            <msink:sourceLink direction="with" ref="{B651324C-729C-4F3A-95B7-CF69170D1566}"/>
            <msink:sourceLink direction="with" ref="{D6517703-3D85-4BD8-AB88-63E4C42EB63E}"/>
          </msink:context>
        </emma:interpretation>
      </emma:emma>
    </inkml:annotationXML>
    <inkml:trace contextRef="#ctx0" brushRef="#br0">2687 0 0,'-27'27'0,"27"0"0,-27 1 16,0-1-16,0 0 0,0 27 0,0 0 15,0 0 16,-27 54-15,27-27 0,-27 0-1,27 0 1,0-27 0,0 27-1,0 0 1,0 0-1,0-27 1,0 27 0,0 0-1,0 0 1,0-27 0,0 28-1,0-1 1,0 27-1,-27-27 1,27 0 0,-27 0 15,27 27-15,-27-27-1,27 0 1,0 27-1,0-27 1,-27 0 0,27 27-1,0 0 1,-1-26 0,-26 26-1,27 0 1,-27 0-1,27-27 1,-27 27 0,27 0-1,-27 0 1,0-27 0,0 27-1,0-27 1,0 27-1,27-27 17,0 1-17,-27 26 1,0-54 0,27 27-1,-27 0 1,27 0-1,-27 0 1,27 0 0,-27 0-1,0 0 1,27 0 0,-27-27-1,27 27 1,-27 0-1,27 0 1,-27-27 0,27 0-1,-1 28 1,1-28 0,0 0 15,0 0-16,27 0 1,-27-27 0,0 27-1,0 0 1,0-27 0,0 27-1,0-27 1,27 27-1,-27-27 1,27 0 0,-27 0-1,27 0 1,0 0 0,0-27-1,0 0 1,0-81-1,27-108 1,-27 189 0</inkml:trace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2:56.601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D17FB86-518B-4F75-9D28-7377B07D4DE5}" emma:medium="tactile" emma:mode="ink">
          <msink:context xmlns:msink="http://schemas.microsoft.com/ink/2010/main" type="inkDrawing" rotatedBoundingBox="10159,10681 13711,8758 13789,8902 10237,10826" semanticType="callout" shapeName="Other">
            <msink:sourceLink direction="with" ref="{970828D6-4DC5-4391-B94A-0B1E39658AF6}"/>
            <msink:sourceLink direction="with" ref="{D6517703-3D85-4BD8-AB88-63E4C42EB63E}"/>
          </msink:context>
        </emma:interpretation>
      </emma:emma>
    </inkml:annotationXML>
    <inkml:trace contextRef="#ctx0" brushRef="#br0">0 1972 0,'27'-27'31,"163"-108"-31,-109 108 0,-27-27 0,54 27 15,0-27 17,27 0-17,-27-27 1,27 27 0,0 0-1,27-27 1,-26 27-1,26-27 1,0 0 0,0-27-1,0 26 1,0 1 15,0-27-31,0 27 16,1 0-1,-1-27 1,-27 54 15,0-27-15,-27 0 0,0 0-16,-27 27 15,-27 27 1,0 0-1,-27 0 17,-27 27-17,0 0 1,-27 0 0,-81-27 46,108 27-62</inkml:trace>
  </inkml:traceGroup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2:33.10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F2AF624-2CC3-4447-AD12-F032353FFA3F}" emma:medium="tactile" emma:mode="ink">
          <msink:context xmlns:msink="http://schemas.microsoft.com/ink/2010/main" type="writingRegion" rotatedBoundingBox="7186,10223 10567,10757 9780,15745 6399,15212"/>
        </emma:interpretation>
      </emma:emma>
    </inkml:annotationXML>
    <inkml:traceGroup>
      <inkml:annotationXML>
        <emma:emma xmlns:emma="http://www.w3.org/2003/04/emma" version="1.0">
          <emma:interpretation id="{D724B30C-86BB-41DD-BB4D-AE0E53D6321F}" emma:medium="tactile" emma:mode="ink">
            <msink:context xmlns:msink="http://schemas.microsoft.com/ink/2010/main" type="paragraph" rotatedBoundingBox="7186,10223 10567,10757 10496,11205 7116,106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319222-2405-4A71-A1D4-CBE03127D710}" emma:medium="tactile" emma:mode="ink">
              <msink:context xmlns:msink="http://schemas.microsoft.com/ink/2010/main" type="line" rotatedBoundingBox="7186,10223 10567,10757 10496,11205 7116,10671"/>
            </emma:interpretation>
          </emma:emma>
        </inkml:annotationXML>
        <inkml:traceGroup>
          <inkml:annotationXML>
            <emma:emma xmlns:emma="http://www.w3.org/2003/04/emma" version="1.0">
              <emma:interpretation id="{1A7219BA-5C7E-4C7A-AC26-7EF10E42361C}" emma:medium="tactile" emma:mode="ink">
                <msink:context xmlns:msink="http://schemas.microsoft.com/ink/2010/main" type="inkWord" rotatedBoundingBox="7178,10278 7660,10354 7598,10747 7116,10671"/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°</emma:literal>
                </emma:interpretation>
                <emma:interpretation id="interp4" emma:lang="it-IT" emma:confidence="0">
                  <emma:literal>b</emma:literal>
                </emma:interpretation>
              </emma:one-of>
            </emma:emma>
          </inkml:annotationXML>
          <inkml:trace contextRef="#ctx0" brushRef="#br0">-2790-6046 0,'54'54'0,"-27"-54"0,27 0 15,27 0-15,-27-27 0,-27-27 0,-27 27 16,-54-27 0,-54 27-1,0 54 1,-27 27 0,81 27-1,27 0 1,81 0-1,54-27 1,54-54 0,-54-27-1,-54-27 1,-54 27 0,-54-54-1,-54 108 1,0 0-1,108-27 17</inkml:trace>
        </inkml:traceGroup>
        <inkml:traceGroup>
          <inkml:annotationXML>
            <emma:emma xmlns:emma="http://www.w3.org/2003/04/emma" version="1.0">
              <emma:interpretation id="{D6517703-3D85-4BD8-AB88-63E4C42EB63E}" emma:medium="tactile" emma:mode="ink">
                <msink:context xmlns:msink="http://schemas.microsoft.com/ink/2010/main" type="inkWord" rotatedBoundingBox="10092,10682 10567,10757 10499,11187 10024,11113">
                  <msink:destinationLink direction="with" ref="{89578A20-F108-4859-8F07-F18AECEEC7AD}"/>
                  <msink:destinationLink direction="with" ref="{4D17FB86-518B-4F75-9D28-7377B07D4DE5}"/>
                </msink:context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@</emma:literal>
                </emma:interpretation>
                <emma:interpretation id="interp7" emma:lang="it-IT" emma:confidence="0">
                  <emma:literal>g</emma:literal>
                </emma:interpretation>
                <emma:interpretation id="interp8" emma:lang="it-IT" emma:confidence="0">
                  <emma:literal>è</emma:literal>
                </emma:interpretation>
                <emma:interpretation id="interp9" emma:lang="it-IT" emma:confidence="0">
                  <emma:literal>8</emma:literal>
                </emma:interpretation>
              </emma:one-of>
            </emma:emma>
          </inkml:annotationXML>
          <inkml:trace contextRef="#ctx0" brushRef="#br1" timeOffset="6170.5035">101-5641 0,'0'54'0,"27"-27"0,0 27 0,0 1 16,28-28-16,-28 0 16,27-27-1,-27-27 1,0 0 0,0-55-1,-27 1 1,-27 27-1,0 0 1,-54 0 0,-1 54-1,1 27 1,0 0 0,27 54-1,27 0 1,54 1-1,27-28 1,27 0 0,28-27-1,-28-54 17,0 0-17,-54-27 1,-27-28-1,-54 28 1,-27 0 0,-55 54-1,28 0 1,54 54 0,27 27-1,81-26 1,27 26-1,55-54 1,-55-27 0,0-27-1,-54-27 1,-54-28 0,0 1-1,-27 54 1,27 0-1,0 54 1,81 27 0,81-54 15,-135 0-31</inkml:trace>
        </inkml:traceGroup>
      </inkml:traceGroup>
    </inkml:traceGroup>
    <inkml:traceGroup>
      <inkml:annotationXML>
        <emma:emma xmlns:emma="http://www.w3.org/2003/04/emma" version="1.0">
          <emma:interpretation id="{E8E540AB-1E54-4CFA-B5B2-FB32D3014C2F}" emma:medium="tactile" emma:mode="ink">
            <msink:context xmlns:msink="http://schemas.microsoft.com/ink/2010/main" type="paragraph" rotatedBoundingBox="7732,12030 7674,15379 7078,15368 7136,1202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17ADFE5-EECE-4EEB-81D2-8E2424B9B412}" emma:medium="tactile" emma:mode="ink">
              <msink:context xmlns:msink="http://schemas.microsoft.com/ink/2010/main" type="line" rotatedBoundingBox="7732,12030 7674,15379 7078,15368 7136,12020">
                <msink:destinationLink direction="with" ref="{A078EEBC-85C3-433D-BC87-75FBEEF6658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2C64EA03-0330-42B5-9FAD-15DD164A5A9B}" emma:medium="tactile" emma:mode="ink">
                <msink:context xmlns:msink="http://schemas.microsoft.com/ink/2010/main" type="inkWord" rotatedBoundingBox="7732,12030 7674,15379 7078,15368 7136,12020"/>
              </emma:interpretation>
              <emma:one-of disjunction-type="recognition" id="oneOf2">
                <emma:interpretation id="interp10" emma:lang="it-IT" emma:confidence="0">
                  <emma:literal>:</emma:literal>
                </emma:interpretation>
                <emma:interpretation id="interp11" emma:lang="it-IT" emma:confidence="0">
                  <emma:literal>€</emma:literal>
                </emma:interpretation>
                <emma:interpretation id="interp12" emma:lang="it-IT" emma:confidence="0">
                  <emma:literal>E</emma:literal>
                </emma:interpretation>
                <emma:interpretation id="interp13" emma:lang="it-IT" emma:confidence="0">
                  <emma:literal>È</emma:literal>
                </emma:interpretation>
                <emma:interpretation id="interp14" emma:lang="it-IT" emma:confidence="0">
                  <emma:literal>.</emma:literal>
                </emma:interpretation>
              </emma:one-of>
            </emma:emma>
          </inkml:annotationXML>
          <inkml:trace contextRef="#ctx0" brushRef="#br0" timeOffset="-3496.8465">-2763-4479 0,'-27'0'0,"27"27"0,0 0 0,0 0 16,0 0-16,0 0 0,27 0 0,0-27 15,-27 0-15,27 0 0,0 0 16,-27 0 0,0 0-1,0-27 1,-27 0 0,-54 27-1,27 0 1,-27 27-1,27 27 1,54-27 0,54 55-1,54-55 1,27 0 0,0-27-1,0-27 16,-108 0-15,-27-28 0,-27 1-1,-54 0 1,-27 27 0,27 54-1,54 27 1,54 55-1,81-82 1,-108-27 0</inkml:trace>
          <inkml:trace contextRef="#ctx0" brushRef="#br0" timeOffset="-1558.494">-2682-1398 0,'-27'-27'15,"27"0"-15,-54 0 0,0 27 0,-27 27 16,27 0-16,54 27 0,27-27 0,81 0 16,0-27-16,-27 0 0,-54-27 0,-108 0 15,0 0-15,-27 54 0,81 54 16,243 81-16,0-243 16,-216 81-16</inkml:trace>
          <inkml:trace contextRef="#ctx0" brushRef="#br0" timeOffset="-2288.916">-2763-3155 0,'-27'54'0,"54"-27"16,-54 27-1,81 136-15,-27-163 16,0-27-1,0 0 1,-27-54 0,0 0 15,-27-1-15,-27 28-1,0 0 1,0 54-1,0 0 1,54 28 15,27-28-31,54 27 16,27-27 0,-27-54-1,-54 27 1,-54-54-1,-27 27 17,-54 27-17,27 54 1,81 27 0,54-27-1,-54-54 1</inkml:trace>
        </inkml:traceGroup>
      </inkml:traceGroup>
    </inkml:traceGroup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3:01.062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D3BB2B1-E5AE-4D03-83F4-3F9FD14A3786}" emma:medium="tactile" emma:mode="ink">
          <msink:context xmlns:msink="http://schemas.microsoft.com/ink/2010/main" type="inkDrawing" rotatedBoundingBox="7080,16550 9997,15456 10062,15630 7146,16724" semanticType="callout" shapeName="Other">
            <msink:sourceLink direction="with" ref="{31BFF750-13C6-40A9-8FA6-CDD846564337}"/>
            <msink:sourceLink direction="with" ref="{A078EEBC-85C3-433D-BC87-75FBEEF6658F}"/>
          </msink:context>
        </emma:interpretation>
      </emma:emma>
    </inkml:annotationXML>
    <inkml:trace contextRef="#ctx0" brushRef="#br0">0 1162 0,'54'0'0,"0"0"16,162-54-16,-108 27 0,0-27 16,0 27-1,1-27 1,26 0 0,-27 0-1,27 0 1,0 0-1,-27 27 1,54-27 0,-27-1-1,0 28 1,28 0 0,-28-27-1,27 0 16,-27 0-15,-27 0 0,0 0-1,0 0 1,-27 27 0,-27-27-1,-27 54 1,0-27-1,-27 27 1,0 0 0,0 0-1,-27 0 1,0-54 0,54 0-1,-27 54 1</inkml:trace>
  </inkml:traceGroup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9:59.1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7D3EB3-E459-4261-9AEA-2DD8DDABB33E}" emma:medium="tactile" emma:mode="ink">
          <msink:context xmlns:msink="http://schemas.microsoft.com/ink/2010/main" type="writingRegion" rotatedBoundingBox="6956,16543 20500,16403 20525,18798 6981,18938"/>
        </emma:interpretation>
      </emma:emma>
    </inkml:annotationXML>
    <inkml:traceGroup>
      <inkml:annotationXML>
        <emma:emma xmlns:emma="http://www.w3.org/2003/04/emma" version="1.0">
          <emma:interpretation id="{149F9E5F-315B-4E02-A7FB-8D7694C7C80D}" emma:medium="tactile" emma:mode="ink">
            <msink:context xmlns:msink="http://schemas.microsoft.com/ink/2010/main" type="paragraph" rotatedBoundingBox="10115,16435 17152,16783 17122,17379 10085,1703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FB914A1-D1BB-4AF9-AAFC-F4B6280F8B87}" emma:medium="tactile" emma:mode="ink">
              <msink:context xmlns:msink="http://schemas.microsoft.com/ink/2010/main" type="line" rotatedBoundingBox="10115,16435 17152,16783 17122,17379 10085,17031">
                <msink:destinationLink direction="with" ref="{40491DB0-204F-474A-AFF8-F20C2C0D1E4C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75339336-B3F7-4E43-92BF-4C98FFD3188F}" emma:medium="tactile" emma:mode="ink">
                <msink:context xmlns:msink="http://schemas.microsoft.com/ink/2010/main" type="inkWord" rotatedBoundingBox="10278,16441 10757,16909 10502,17169 10024,16702"/>
              </emma:interpretation>
              <emma:one-of disjunction-type="recognition" id="oneOf0">
                <emma:interpretation id="interp0" emma:lang="it-IT" emma:confidence="0">
                  <emma:literal>a</emma:literal>
                </emma:interpretation>
                <emma:interpretation id="interp1" emma:lang="it-IT" emma:confidence="0">
                  <emma:literal>Q</emma:literal>
                </emma:interpretation>
                <emma:interpretation id="interp2" emma:lang="it-IT" emma:confidence="0">
                  <emma:literal>d</emma:literal>
                </emma:interpretation>
                <emma:interpretation id="interp3" emma:lang="it-IT" emma:confidence="0">
                  <emma:literal>A</emma:literal>
                </emma:interpretation>
                <emma:interpretation id="interp4" emma:lang="it-IT" emma:confidence="0">
                  <emma:literal>q</emma:literal>
                </emma:interpretation>
              </emma:one-of>
            </emma:emma>
          </inkml:annotationXML>
          <inkml:trace contextRef="#ctx0" brushRef="#br0">20 250 0,'0'27'0,"54"0"0,-27 27 0,27 0 16,28 0-16,-28-54 15,-27 0 1,0-27 0,27-54-1,-54 0 1,-27-27-1,-27 27 1,-27 0 0,-1 81-1,28 0 1,0 54 0,0 27-1,81 27 1,0-27-1,81 0 17,1-54-17,-28-27 1,-54-54 0,0 0-1,-27 0 1,-27 27-1,0 27 1,0 54 0,54 81-1,162-54 1,-189-81 0</inkml:trace>
        </inkml:traceGroup>
        <inkml:traceGroup>
          <inkml:annotationXML>
            <emma:emma xmlns:emma="http://www.w3.org/2003/04/emma" version="1.0">
              <emma:interpretation id="{A31CFA39-450B-4B55-AB39-F3C15135225A}" emma:medium="tactile" emma:mode="ink">
                <msink:context xmlns:msink="http://schemas.microsoft.com/ink/2010/main" type="inkWord" rotatedBoundingBox="13626,16609 14105,16632 14076,17222 13597,17198"/>
              </emma:interpretation>
              <emma:one-of disjunction-type="recognition" id="oneOf1">
                <emma:interpretation id="interp5" emma:lang="it-IT" emma:confidence="0">
                  <emma:literal>a</emma:literal>
                </emma:interpretation>
                <emma:interpretation id="interp6" emma:lang="it-IT" emma:confidence="0">
                  <emma:literal>Q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q</emma:literal>
                </emma:interpretation>
                <emma:interpretation id="interp9" emma:lang="it-IT" emma:confidence="0">
                  <emma:literal>0</emma:literal>
                </emma:interpretation>
              </emma:one-of>
            </emma:emma>
          </inkml:annotationXML>
          <inkml:trace contextRef="#ctx0" brushRef="#br0" timeOffset="870.0615">3506 520 0,'81'108'0,"-54"-81"0,27 0 0,27 0 16,0-54 0,-27 0-1,0-54 1,-27-27-1,-54 0 1,-27 0 0,-54 27-1,27 27 1,0 81 0,0 27-1,54 27 1,54 27-1,54 0 17,54-54-17,-54-27-15,-54-54 32,0-27-32,-54 0 15,0 27 16,0 27-15,-27 54 0,108 108-1,108-81 1,-162-81 0</inkml:trace>
        </inkml:traceGroup>
        <inkml:traceGroup>
          <inkml:annotationXML>
            <emma:emma xmlns:emma="http://www.w3.org/2003/04/emma" version="1.0">
              <emma:interpretation id="{BE5E21AE-AD36-4635-9E01-B4B01B779347}" emma:medium="tactile" emma:mode="ink">
                <msink:context xmlns:msink="http://schemas.microsoft.com/ink/2010/main" type="inkWord" rotatedBoundingBox="16909,16771 17199,17276 16906,17445 16616,16939"/>
              </emma:interpretation>
              <emma:one-of disjunction-type="recognition" id="oneOf2">
                <emma:interpretation id="interp10" emma:lang="it-IT" emma:confidence="0">
                  <emma:literal>Ò</emma:literal>
                </emma:interpretation>
                <emma:interpretation id="interp11" emma:lang="it-IT" emma:confidence="0">
                  <emma:literal>ò</emma:literal>
                </emma:interpretation>
                <emma:interpretation id="interp12" emma:lang="it-IT" emma:confidence="0">
                  <emma:literal>.</emma:literal>
                </emma:interpretation>
                <emma:interpretation id="interp13" emma:lang="it-IT" emma:confidence="0">
                  <emma:literal>e</emma:literal>
                </emma:interpretation>
                <emma:interpretation id="interp14" emma:lang="it-IT" emma:confidence="0">
                  <emma:literal>8</emma:literal>
                </emma:interpretation>
              </emma:one-of>
            </emma:emma>
          </inkml:annotationXML>
          <inkml:trace contextRef="#ctx0" brushRef="#br0" timeOffset="4729.1895">6208 1142 0,'216'54'16,"-53"0"-16,-28 27 15,-54 0 1,-54-54 0,-81 0-1,0 0 1,-54-27-1,-1 27 1,55 27 0,81 54-1,27 27 1,1-27 0,-28-54-1,-81-54 1,-28 0-1,-53-54 17,81-27-32,54 81 31</inkml:trace>
        </inkml:traceGroup>
      </inkml:traceGroup>
    </inkml:traceGroup>
    <inkml:traceGroup>
      <inkml:annotationXML>
        <emma:emma xmlns:emma="http://www.w3.org/2003/04/emma" version="1.0">
          <emma:interpretation id="{D8D74A0E-2224-4E9D-B63F-E8489E6C6FB2}" emma:medium="tactile" emma:mode="ink">
            <msink:context xmlns:msink="http://schemas.microsoft.com/ink/2010/main" type="paragraph" rotatedBoundingBox="6960,16916 20504,16776 20525,18798 6981,189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E86F75D-C661-4E5F-BBB1-BB5E02DF36F1}" emma:medium="tactile" emma:mode="ink">
              <msink:context xmlns:msink="http://schemas.microsoft.com/ink/2010/main" type="line" rotatedBoundingBox="6960,16916 20504,16776 20525,18798 6981,18938"/>
            </emma:interpretation>
          </emma:emma>
        </inkml:annotationXML>
        <inkml:traceGroup>
          <inkml:annotationXML>
            <emma:emma xmlns:emma="http://www.w3.org/2003/04/emma" version="1.0">
              <emma:interpretation id="{6C375A99-3F7D-4520-9526-683BE072F823}" emma:medium="tactile" emma:mode="ink">
                <msink:context xmlns:msink="http://schemas.microsoft.com/ink/2010/main" type="inkWord" rotatedBoundingBox="6965,17379 7534,17373 7543,18208 6974,18214"/>
              </emma:interpretation>
              <emma:one-of disjunction-type="recognition" id="oneOf3">
                <emma:interpretation id="interp15" emma:lang="it-IT" emma:confidence="0">
                  <emma:literal>o</emma:literal>
                </emma:interpretation>
                <emma:interpretation id="interp16" emma:lang="it-IT" emma:confidence="0">
                  <emma:literal>O</emma:literal>
                </emma:interpretation>
                <emma:interpretation id="interp17" emma:lang="it-IT" emma:confidence="0">
                  <emma:literal>0</emma:literal>
                </emma:interpretation>
                <emma:interpretation id="interp18" emma:lang="it-IT" emma:confidence="0">
                  <emma:literal>°</emma:literal>
                </emma:interpretation>
                <emma:interpretation id="interp19" emma:lang="it-IT" emma:confidence="0">
                  <emma:literal>Ò</emma:literal>
                </emma:interpretation>
              </emma:one-of>
            </emma:emma>
          </inkml:annotationXML>
          <inkml:trace contextRef="#ctx0" brushRef="#br0" timeOffset="1654.191">6614 628 0,'81'54'0,"-54"0"0,0-27 15,27 27-15,0-27 0,0 1 16,0-56 0,-27-26-1,0-27 1,-81-54 0,0 27-1,-27 27 16,27 27-31,0 54 32,-27 27-32,27 54 15,54 0 1,27 27 0,81-27-1,-54-54 1,27-54-1,-27-27 17,-54-27-17,-27 0 1,-108 54 0,-27 54-1,162-27 1</inkml:trace>
        </inkml:traceGroup>
        <inkml:traceGroup>
          <inkml:annotationXML>
            <emma:emma xmlns:emma="http://www.w3.org/2003/04/emma" version="1.0">
              <emma:interpretation id="{CC7BD73F-9F46-449C-BC1F-F6802220EAE9}" emma:medium="tactile" emma:mode="ink">
                <msink:context xmlns:msink="http://schemas.microsoft.com/ink/2010/main" type="inkWord" rotatedBoundingBox="10235,17993 10274,17562 10306,17565 10267,17996"/>
              </emma:interpretation>
              <emma:one-of disjunction-type="recognition" id="oneOf4">
                <emma:interpretation id="interp20" emma:lang="it-IT" emma:confidence="0">
                  <emma:literal>l</emma:literal>
                </emma:interpretation>
                <emma:interpretation id="interp21" emma:lang="it-IT" emma:confidence="0">
                  <emma:literal>,</emma:literal>
                </emma:interpretation>
                <emma:interpretation id="interp22" emma:lang="it-IT" emma:confidence="0">
                  <emma:literal>'</emma:literal>
                </emma:interpretation>
                <emma:interpretation id="interp23" emma:lang="it-IT" emma:confidence="0">
                  <emma:literal>I</emma:literal>
                </emma:interpretation>
                <emma:interpretation id="interp24" emma:lang="it-IT" emma:confidence="0">
                  <emma:literal>i</emma:literal>
                </emma:interpretation>
              </emma:one-of>
            </emma:emma>
          </inkml:annotationXML>
          <inkml:trace contextRef="#ctx0" brushRef="#br0" timeOffset="3074.9985">182 1061 0,'-27'243'0,"0"-108"16,54-81-1,-27-54 17</inkml:trace>
        </inkml:traceGroup>
        <inkml:traceGroup>
          <inkml:annotationXML>
            <emma:emma xmlns:emma="http://www.w3.org/2003/04/emma" version="1.0">
              <emma:interpretation id="{15C8BE79-3DA0-4141-BAA9-E1B2BE99A478}" emma:medium="tactile" emma:mode="ink">
                <msink:context xmlns:msink="http://schemas.microsoft.com/ink/2010/main" type="inkWord" rotatedBoundingBox="13724,17684 16937,17635 16951,18550 13737,18598"/>
              </emma:interpretation>
              <emma:one-of disjunction-type="recognition" id="oneOf5">
                <emma:interpretation id="interp25" emma:lang="it-IT" emma:confidence="0">
                  <emma:literal>23</emma:literal>
                </emma:interpretation>
                <emma:interpretation id="interp26" emma:lang="it-IT" emma:confidence="0">
                  <emma:literal>2</emma:literal>
                </emma:interpretation>
                <emma:interpretation id="interp27" emma:lang="it-IT" emma:confidence="0">
                  <emma:literal>2,</emma:literal>
                </emma:interpretation>
                <emma:interpretation id="interp28" emma:lang="it-IT" emma:confidence="0">
                  <emma:literal>2.</emma:literal>
                </emma:interpretation>
                <emma:interpretation id="interp29" emma:lang="it-IT" emma:confidence="0">
                  <emma:literal>25</emma:literal>
                </emma:interpretation>
              </emma:one-of>
            </emma:emma>
          </inkml:annotationXML>
          <inkml:trace contextRef="#ctx0" brushRef="#br0" timeOffset="2514.4875">-2817 980 0,'-54'0'0,"-27"0"0,0 81 16,0 0-16,54 54 0,27 0 15,27-27 1,27 0 0,0-54-1,54-27 1,-27-54-1,0-27 1,0-27 0,-27-81-1,-27-27 1,-54 54 15,-27 27-15,0 27-1,-54 162 1,0-27 0,27 81-1,108-27 1,135-54 0,-162-54-1</inkml:trace>
          <inkml:trace contextRef="#ctx0" brushRef="#br0" timeOffset="4125.7125">3614 1304 0,'135'0'15,"-27"0"-15,0 27 0,-53 0 0,-28 0 31,-82 54-31,-26-27 32,0 27-17,-27 0 1,81-27 0,54 0-1,27 27 1,81 0-1,1 0 17,-1-27-32,-27-81 15,-27 0 1,-81 27 0</inkml:trace>
        </inkml:traceGroup>
        <inkml:traceGroup>
          <inkml:annotationXML>
            <emma:emma xmlns:emma="http://www.w3.org/2003/04/emma" version="1.0">
              <emma:interpretation id="{1320D457-407F-4B60-A706-5822B918BAA5}" emma:medium="tactile" emma:mode="ink">
                <msink:context xmlns:msink="http://schemas.microsoft.com/ink/2010/main" type="inkWord" rotatedBoundingBox="19007,16791 20504,16776 20525,18798 19028,18813"/>
              </emma:interpretation>
              <emma:one-of disjunction-type="recognition" id="oneOf6">
                <emma:interpretation id="interp30" emma:lang="it-IT" emma:confidence="0">
                  <emma:literal>4°</emma:literal>
                </emma:interpretation>
                <emma:interpretation id="interp31" emma:lang="it-IT" emma:confidence="0">
                  <emma:literal>4o</emma:literal>
                </emma:interpretation>
                <emma:interpretation id="interp32" emma:lang="it-IT" emma:confidence="0">
                  <emma:literal>il</emma:literal>
                </emma:interpretation>
                <emma:interpretation id="interp33" emma:lang="it-IT" emma:confidence="0">
                  <emma:literal>4°!</emma:literal>
                </emma:interpretation>
                <emma:interpretation id="interp34" emma:lang="it-IT" emma:confidence="0">
                  <emma:literal>i,</emma:literal>
                </emma:interpretation>
              </emma:one-of>
            </emma:emma>
          </inkml:annotationXML>
          <inkml:trace contextRef="#ctx0" brushRef="#br0" timeOffset="9133.2045">9829 1169 0,'-81'27'0,"-81"27"0,-27 81 0,-27-27 15,53 0 1,82-54 0,54 0-1,27-54 1,27 27-1,81 27 1,82-27 0,-1-27-1,-54 54 1,0-27 0,-54 27-1,0-27 1,-27 0-1,0 0 1,-81-81 0,-27-54-1,-27-27 17,81 135-17</inkml:trace>
          <inkml:trace contextRef="#ctx0" brushRef="#br0" timeOffset="9325.575">9613 1304 0,'54'81'0,"-27"108"0,-54 81 16,-54 28-1,81-136 1,0-162 0</inkml:trace>
          <inkml:trace contextRef="#ctx0" brushRef="#br0" timeOffset="5596.3215">9991 331 0,'0'27'15,"0"27"-15,54 27 0,0 54 0,27-27 16,0-54 0,-27-27-1,-27-54 1,28-81 0,-82-27-1,-28 0 1,-26 27 15,-27 81-15,27 27-1,27 81 1,27 54 0,54 0-1,27-81 1,-27-27-1,-27-162 1,-27-162 0,27 297-1</inkml:trace>
        </inkml:traceGroup>
      </inkml:traceGroup>
    </inkml:traceGroup>
  </inkml:traceGroup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3:02.326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1BFF750-13C6-40A9-8FA6-CDD846564337}" emma:medium="tactile" emma:mode="ink">
          <msink:context xmlns:msink="http://schemas.microsoft.com/ink/2010/main" type="inkDrawing" rotatedBoundingBox="9997,15402 13606,9283 13808,9402 10199,15521" semanticType="strikethrough" shapeName="Other">
            <msink:sourceLink direction="with" ref="{984EF472-44DF-456A-AFDE-BA82C2B6D627}"/>
            <msink:destinationLink direction="with" ref="{3D3BB2B1-E5AE-4D03-83F4-3F9FD14A3786}"/>
          </msink:context>
        </emma:interpretation>
      </emma:emma>
    </inkml:annotationXML>
    <inkml:trace contextRef="#ctx0" brushRef="#br0">0 6080 0,'0'0'0,"27"-27"0,0 27 16,0-27-16,0 0 0,0 0 0,27-27 15,0 0-15,0-27 0,1 27 0,-1 0 16,0-27 0,0 0-1,27-28 1,0 1 0,0 0-1,27-27 1,-27 0-1,27-27 1,-27 0 15,27 0-31,-27-27 32,27-1-17,0 1 1,1-27-1,-1 0 1,0 0 0,27-27-1,-27 26 1,27 1 0,0-27-1,27 0 1,0 0 31,-27 26-47,1-26 0,-1 0 15,0 0 1,-27 54 0,-27 0-1,0-1 1,0 82 15,-27 0-31,-27 54 31,-27 27-15,0 27 0,0 27-1,-27 27 1,27-54-1</inkml:trace>
  </inkml:traceGroup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9:36.0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DBE3E87-3603-4E82-9C8E-7BEE371FF8E9}" emma:medium="tactile" emma:mode="ink">
          <msink:context xmlns:msink="http://schemas.microsoft.com/ink/2010/main" type="writingRegion" rotatedBoundingBox="1466,822 10521,10152 8187,12417 -867,3087"/>
        </emma:interpretation>
      </emma:emma>
    </inkml:annotationXML>
    <inkml:traceGroup>
      <inkml:annotationXML>
        <emma:emma xmlns:emma="http://www.w3.org/2003/04/emma" version="1.0">
          <emma:interpretation id="{F2B36940-22AC-4E6D-9AB1-3EA388B058D1}" emma:medium="tactile" emma:mode="ink">
            <msink:context xmlns:msink="http://schemas.microsoft.com/ink/2010/main" type="paragraph" rotatedBoundingBox="1466,822 10521,10152 8187,12417 -867,30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D0B7929-D371-4E87-B27E-580B51415B22}" emma:medium="tactile" emma:mode="ink">
              <msink:context xmlns:msink="http://schemas.microsoft.com/ink/2010/main" type="line" rotatedBoundingBox="1466,822 10521,10152 8187,12417 -867,3087"/>
            </emma:interpretation>
          </emma:emma>
        </inkml:annotationXML>
        <inkml:traceGroup>
          <inkml:annotationXML>
            <emma:emma xmlns:emma="http://www.w3.org/2003/04/emma" version="1.0">
              <emma:interpretation id="{DDCBADC5-FDEE-407E-B84E-92972665F7E0}" emma:medium="tactile" emma:mode="ink">
                <msink:context xmlns:msink="http://schemas.microsoft.com/ink/2010/main" type="inkWord" rotatedBoundingBox="1466,822 10521,10152 8187,12417 -867,3087"/>
              </emma:interpretation>
              <emma:one-of disjunction-type="recognition" id="oneOf0">
                <emma:interpretation id="interp0" emma:lang="it-IT" emma:confidence="0">
                  <emma:literal>"i.</emma:literal>
                </emma:interpretation>
                <emma:interpretation id="interp1" emma:lang="it-IT" emma:confidence="0">
                  <emma:literal>zii</emma:literal>
                </emma:interpretation>
                <emma:interpretation id="interp2" emma:lang="it-IT" emma:confidence="0">
                  <emma:literal>"'i</emma:literal>
                </emma:interpretation>
                <emma:interpretation id="interp3" emma:lang="it-IT" emma:confidence="0">
                  <emma:literal>zii.</emma:literal>
                </emma:interpretation>
                <emma:interpretation id="interp4" emma:lang="it-IT" emma:confidence="0">
                  <emma:literal>'i.</emma:literal>
                </emma:interpretation>
              </emma:one-of>
            </emma:emma>
          </inkml:annotationXML>
          <inkml:trace contextRef="#ctx0" brushRef="#br0">-2470 1591 0,'54'-27'0,"81"0"0,81 27 16,0-27-16,-54 27 16,-53 0-1,-82 0 1,-82 27-1,-107 0 1,-27 54 0,-54 81-1,108 27 1,81-81 0,108-81-1,108 0 1,108 0-1,-27 0 1,-243-27 0</inkml:trace>
          <inkml:trace contextRef="#ctx0" brushRef="#br0" timeOffset="-1427.643">-4767-436 0,'108'81'15,"-54"162"-15,-54 136 0,-108 134 16,-54 54-1,54-107 1,54-109 15,81-54-15,27-81 0,81-80-1,54-55 1,81-81-1,-54 0 1,-53 0 0,-55 0-1,-54 27 1,-81-27 0,-81-81-1,-82-136 1,190 217-1</inkml:trace>
          <inkml:trace contextRef="#ctx0" brushRef="#br0" timeOffset="-1183.518">-5010 1158 0,'162'-27'15,"108"0"-15,0 27 0,-80 0 16,-163-81 15,-82-81-15,55 162-1</inkml:trace>
          <inkml:trace contextRef="#ctx0" brushRef="#br0" timeOffset="63159.0435">-227 6265 0,'108'0'0,"0"-27"0,0-54 16,0 0-16,-54-54 15,0 27 1,-27 27-1,-27 54 1,0 27 15,0 27-15,27 81-16,0 54 16,0 0-1,-27-27 1,-27-27-1,-27 0 1,-81 1 15,0-55-15,54 0 15,108-27-15,54-27-1,27 0 1,0-27 0,-27 0-1,-54 27 1,-54-27 0,27 27-1</inkml:trace>
          <inkml:trace contextRef="#ctx0" brushRef="#br0" timeOffset="61875.9225">1259 6806 0,'0'27'0,"0"54"0,-54 162 0,-27 108 16,0 55 0,81-163-1,27-81 1,54-27 0,0-54-1,0-54 1,27-81-1,27-81 1,-27-81 0,-27-27 15,-27 80-31,-27 82 16,-27 54-1,0 0 1,27 81-1,54 163 17,0 53-17,27-27 1,1-81 0,26-27-1,-54-81 1,27-54-1,-27-54 1,0-108 0,-54-162-1,-54 27 1,-54 53 0,27 28-1,27 81 1,27 54-1,81 0 1,81 0 0,54 54-1,27 27 17,-54 27-32,-107-27 15,-55 0 16,-27 0-15,-54 0 0,-1 27-1,55-27 1</inkml:trace>
          <inkml:trace contextRef="#ctx0" brushRef="#br0" timeOffset="62434.4805">3069 8670 0,'54'-27'0,"-27"0"0,0 27 16,27 81-16,0 81 0,-81 0 0,27-80 15,27-55 1,0 0 0,54-81-1,28-55 1,26-53 0,-27 54-1,-54 108 16,-27 0-31,27 54 32,-27 81-32,0 0 31,0 1-31,-27-109 16,-27-135-1,27 108 1</inkml:trace>
        </inkml:traceGroup>
      </inkml:traceGroup>
    </inkml:traceGroup>
  </inkml:traceGroup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9:47.29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0B0E68A-4BE7-49E8-A659-3827EFCB62A0}" emma:medium="tactile" emma:mode="ink">
          <msink:context xmlns:msink="http://schemas.microsoft.com/ink/2010/main" type="writingRegion" rotatedBoundingBox="12429,4702 30020,4702 30020,17699 12429,17699"/>
        </emma:interpretation>
      </emma:emma>
    </inkml:annotationXML>
    <inkml:traceGroup>
      <inkml:annotationXML>
        <emma:emma xmlns:emma="http://www.w3.org/2003/04/emma" version="1.0">
          <emma:interpretation id="{752AEE94-A8CD-4160-87AB-A20754C8432E}" emma:medium="tactile" emma:mode="ink">
            <msink:context xmlns:msink="http://schemas.microsoft.com/ink/2010/main" type="paragraph" rotatedBoundingBox="12429,4702 30020,4702 30020,6890 12429,68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5C12BDD-BA77-4C61-B172-3A10CEF9CAED}" emma:medium="tactile" emma:mode="ink">
              <msink:context xmlns:msink="http://schemas.microsoft.com/ink/2010/main" type="line" rotatedBoundingBox="12429,4702 30020,4702 30020,6890 12429,6890"/>
            </emma:interpretation>
          </emma:emma>
        </inkml:annotationXML>
        <inkml:traceGroup>
          <inkml:annotationXML>
            <emma:emma xmlns:emma="http://www.w3.org/2003/04/emma" version="1.0">
              <emma:interpretation id="{1E742670-C00C-4511-821B-EA4C6C16F9B7}" emma:medium="tactile" emma:mode="ink">
                <msink:context xmlns:msink="http://schemas.microsoft.com/ink/2010/main" type="inkWord" rotatedBoundingBox="12429,4945 13267,4945 13267,5647 12429,5647"/>
              </emma:interpretation>
              <emma:one-of disjunction-type="recognition" id="oneOf0">
                <emma:interpretation id="interp0" emma:lang="it-IT" emma:confidence="0">
                  <emma:literal>so</emma:literal>
                </emma:interpretation>
                <emma:interpretation id="interp1" emma:lang="it-IT" emma:confidence="0">
                  <emma:literal>n</emma:literal>
                </emma:interpretation>
                <emma:interpretation id="interp2" emma:lang="it-IT" emma:confidence="0">
                  <emma:literal>no</emma:literal>
                </emma:interpretation>
                <emma:interpretation id="interp3" emma:lang="it-IT" emma:confidence="0">
                  <emma:literal>is</emma:literal>
                </emma:interpretation>
                <emma:interpretation id="interp4" emma:lang="it-IT" emma:confidence="0">
                  <emma:literal>vs</emma:literal>
                </emma:interpretation>
              </emma:one-of>
            </emma:emma>
          </inkml:annotationXML>
          <inkml:trace contextRef="#ctx0" brushRef="#br0">-8323 297 0,'54'-27'0,"-27"0"16,-27 162-16,-27 54 16,27-81-16,27-54 0,-27-27 31,27-27-31,0-27 31,81-108-15,0-27-1,1 108 1,-28 54 0,0 27-1,27 81 1,-27 54-1,-54-27 1,-27-54 0,-108-27-1,-27-216 1,135 162 0</inkml:trace>
        </inkml:traceGroup>
        <inkml:traceGroup>
          <inkml:annotationXML>
            <emma:emma xmlns:emma="http://www.w3.org/2003/04/emma" version="1.0">
              <emma:interpretation id="{E6C7AD1E-A71D-452B-85B5-A6F4FB7C2AC7}" emma:medium="tactile" emma:mode="ink">
                <msink:context xmlns:msink="http://schemas.microsoft.com/ink/2010/main" type="inkWord" rotatedBoundingBox="20770,4566 30093,5090 29979,7117 20656,6592"/>
              </emma:interpretation>
              <emma:one-of disjunction-type="recognition" id="oneOf1">
                <emma:interpretation id="interp5" emma:lang="it-IT" emma:confidence="0">
                  <emma:literal>n=0,1</emma:literal>
                </emma:interpretation>
                <emma:interpretation id="interp6" emma:lang="it-IT" emma:confidence="0">
                  <emma:literal>1=9 1</emma:literal>
                </emma:interpretation>
                <emma:interpretation id="interp7" emma:lang="it-IT" emma:confidence="0">
                  <emma:literal>n=e, 1</emma:literal>
                </emma:interpretation>
                <emma:interpretation id="interp8" emma:lang="it-IT" emma:confidence="0">
                  <emma:literal>n=o,1</emma:literal>
                </emma:interpretation>
                <emma:interpretation id="interp9" emma:lang="it-IT" emma:confidence="0">
                  <emma:literal>1=9, 1</emma:literal>
                </emma:interpretation>
              </emma:one-of>
            </emma:emma>
          </inkml:annotationXML>
          <inkml:trace contextRef="#ctx0" brushRef="#br0" timeOffset="40722.003">54 0 0,'-54'189'15,"54"81"-15,0 27 32,27-54-17,0-81 1,-27-53 0,0-82-1,0-27 1,27-27-1,54-109 1,54-161 0,27 0-1,0 27 1,0 108 0,-27 81-1,28 81 1,-55 54-1,27 81 1,-27 135 0,-54 81-1,-54-54 1,27-161 0,-27-55-1,0-54 1,0-27-1,0-54 17,27-109-17,-27 163 1</inkml:trace>
          <inkml:trace contextRef="#ctx0" brushRef="#br0" timeOffset="41017.8825">2594 648 0,'243'-54'16,"-27"54"-16,-27 27 15,-54-27-15,-135 27 16,-81-27 0,81 0 15</inkml:trace>
          <inkml:trace contextRef="#ctx0" brushRef="#br0" timeOffset="41179.9815">2702 1270 0,'189'27'0,"54"0"0,-27-81 15,-216 54 1</inkml:trace>
          <inkml:trace contextRef="#ctx0" brushRef="#br0" timeOffset="41626.242">4701 1324 0,'244'81'0,"-1"-27"16,-27-81-16,-27-54 16,-27-55-1,-27-53 1,-81 0-1,-54-54 1,-135 27 0,-108 54-1,-81 108 1,-27 108 0,26 108-1,136 0 1,135 54-1,81-27 1,162-27 0,136-54-1,-1-135 1,-324 27 0</inkml:trace>
          <inkml:trace contextRef="#ctx0" brushRef="#br0" timeOffset="41882.085">6161 1513 0,'27'189'0,"-190"0"0,-188-27 31,-135-27-15,243-189 0,243 54-1</inkml:trace>
          <inkml:trace contextRef="#ctx0" brushRef="#br0" timeOffset="42654.4965">7809 972 0,'108'0'0,"108"-27"16,-27-54-16,-27-54 16,-26 0-1,-55 27 1,-54 54 15,-27 0-15,-54 27-16,0 54 15,-1 108 17,55 54-32,55 27 31,-1 27-16,-27-26 1,-54-55 0,-136-81-1,-53 0 1,27-81 0,81-27-1,81 27 1,108 0-1,162-27 1,82 27 0,-28 27-1,-81-27 1,-81 27 0,-135-54-1,0 27 1</inkml:trace>
        </inkml:traceGroup>
      </inkml:traceGroup>
    </inkml:traceGroup>
    <inkml:traceGroup>
      <inkml:annotationXML>
        <emma:emma xmlns:emma="http://www.w3.org/2003/04/emma" version="1.0">
          <emma:interpretation id="{3AA8A342-FFD2-4B7F-A3E8-4169B02F181E}" emma:medium="tactile" emma:mode="ink">
            <msink:context xmlns:msink="http://schemas.microsoft.com/ink/2010/main" type="paragraph" rotatedBoundingBox="23787,8281 25593,17359 22103,18053 20298,897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D773212-8209-4364-8C49-8389C2A6AC4C}" emma:medium="tactile" emma:mode="ink">
              <msink:context xmlns:msink="http://schemas.microsoft.com/ink/2010/main" type="line" rotatedBoundingBox="23787,8281 25593,17359 22103,18053 20298,8975"/>
            </emma:interpretation>
          </emma:emma>
        </inkml:annotationXML>
        <inkml:traceGroup>
          <inkml:annotationXML>
            <emma:emma xmlns:emma="http://www.w3.org/2003/04/emma" version="1.0">
              <emma:interpretation id="{120D5D8D-FB16-4BD1-9174-AC932A677416}" emma:medium="tactile" emma:mode="ink">
                <msink:context xmlns:msink="http://schemas.microsoft.com/ink/2010/main" type="inkWord" rotatedBoundingBox="23787,8281 25593,17359 22103,18053 20298,8975">
                  <msink:destinationLink direction="with" ref="{C4E5B360-EC05-498B-AF9A-71B99ED10CCA}"/>
                </msink:context>
              </emma:interpretation>
              <emma:one-of disjunction-type="recognition" id="oneOf2">
                <emma:interpretation id="interp10" emma:lang="it-IT" emma:confidence="0">
                  <emma:literal>:</emma:literal>
                </emma:interpretation>
                <emma:interpretation id="interp11" emma:lang="it-IT" emma:confidence="0">
                  <emma:literal>"SE n</emma:literal>
                </emma:interpretation>
                <emma:interpretation id="interp12" emma:lang="it-IT" emma:confidence="0">
                  <emma:literal>"E n</emma:literal>
                </emma:interpretation>
                <emma:interpretation id="interp13" emma:lang="it-IT" emma:confidence="0">
                  <emma:literal>¥</emma:literal>
                </emma:interpretation>
                <emma:interpretation id="interp14" emma:lang="it-IT" emma:confidence="0">
                  <emma:literal>"ME n</emma:literal>
                </emma:interpretation>
              </emma:one-of>
            </emma:emma>
          </inkml:annotationXML>
          <inkml:trace contextRef="#ctx0" brushRef="#br0" timeOffset="53672.346">810 5323 0,'27'81'0,"-27"108"0,-27 108 16,-27 81 0,81-134-1,0-136 1,27-27 0,0-27-1,0-54 1,55-81-1,26-81 1,-27-82 0,-54 55-1,0 54 1,-27 135 0,-27 0-1,0-54 1,54 189-1,27 163 17,108-28-32,0-81 31,-27-81-15,-26-81-1,-28-54 1,-27-54-1,-27-135 1,-135-136 0,-54 55-1,-1 81 1,1 27 0,81 81-1,108 108 1,27-81-1,136-54 1,80 135 0,27 27-1,-81 27 1,-108 27 0,-54-27-1,-108-27 1,27-27-1</inkml:trace>
          <inkml:trace contextRef="#ctx0" brushRef="#br0" timeOffset="54276.7995">2810 6593 0,'54'108'0,"-54"81"16,-27-27-16,27-81 15,27-27 16,-27-54-15,27-27 0,27-81-1,27-54 1,0 27 0,0 81-1,0 54 1,0 27-1,27 108 1,-26 27 0,-55 0-1,0-54 1,-81-54 0,-1-135-1,55 81 1</inkml:trace>
          <inkml:trace contextRef="#ctx0" brushRef="#br0" timeOffset="54882.2295">-433 4377 0,'271'-162'16,"-136"162"-16,0 54 15,-27 27 17,-81 54-17,-81 0 1,-108-27 0,0-27-1,27-27 1,107-27-1,56 27 1,134 0 15,135 1-31,54-28 32,-351-27-17</inkml:trace>
          <inkml:trace contextRef="#ctx0" brushRef="#br1" timeOffset="94261.545">1540 8322 0,'81'54'0,"-27"-27"0,-27-27 0,27 0 15,27 0-15,27-54 0,0 0 16,-54 0 0,27-54-1,1 27 1,-55 0-1,0 27 1,0-27 0,0 54-1,-27 27 1,-27 27 0,27 27-1,-27 81 1,0 27 15,0 27-15,54-27-1,-54 0 1,-1 1 0,-26-55-1,-54-54 1,-27-27-1,0 0 1,0-54 0,27 0-1,81 27 1,27 0 0,108 54-1,108-27 1,81 27-1,-26 0 1,-28-27 0,-108-54-1,-81-54 1,-108-27 0,54 108-1</inkml:trace>
          <inkml:trace contextRef="#ctx0" brushRef="#br1" timeOffset="131086.3365">1972 10592 0,'27'189'0,"-108"54"15,27 0 1,0-26 0,54-82-1,0 0 1,54-81 0,0 0-1,27-54 1,108-27 15,-26-27-15,53 27-1,-27 54 1,27 54 0,-27 81-1,0 81 1,-81 0-1,-108-53 1,-54-28 0,-81-54-1,-27-81 1,-108-81 0,-27 0-1,-1 0 1,55 54-1,135-81 1,162-55 0,-54 136-1</inkml:trace>
          <inkml:trace contextRef="#ctx0" brushRef="#br1" timeOffset="131353.8975">1918 10781 0,'216'0'0,"55"0"15,53 0-15,-27 54 16,-81 0 0,-108-54 15,-108 0-31</inkml:trace>
        </inkml:traceGroup>
      </inkml:traceGroup>
    </inkml:traceGroup>
  </inkml:traceGroup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9:35.1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AF7B5C3-9F0B-4D91-9F7B-300C669EE1FB}" emma:medium="tactile" emma:mode="ink">
          <msink:context xmlns:msink="http://schemas.microsoft.com/ink/2010/main" type="writingRegion" rotatedBoundingBox="378,973 14077,973 14077,5269 378,5269"/>
        </emma:interpretation>
      </emma:emma>
    </inkml:annotationXML>
    <inkml:traceGroup>
      <inkml:annotationXML>
        <emma:emma xmlns:emma="http://www.w3.org/2003/04/emma" version="1.0">
          <emma:interpretation id="{2C910A36-A070-4D8D-AEEB-DBA576819F05}" emma:medium="tactile" emma:mode="ink">
            <msink:context xmlns:msink="http://schemas.microsoft.com/ink/2010/main" type="paragraph" rotatedBoundingBox="378,973 14077,973 14077,5269 378,52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7F1FE08-2DF6-4868-BFCA-F8B1853D5AD1}" emma:medium="tactile" emma:mode="ink">
              <msink:context xmlns:msink="http://schemas.microsoft.com/ink/2010/main" type="line" rotatedBoundingBox="378,973 14077,973 14077,5269 378,5269"/>
            </emma:interpretation>
          </emma:emma>
        </inkml:annotationXML>
        <inkml:traceGroup>
          <inkml:annotationXML>
            <emma:emma xmlns:emma="http://www.w3.org/2003/04/emma" version="1.0">
              <emma:interpretation id="{1964037B-E005-4B90-B406-0955B6A13738}" emma:medium="tactile" emma:mode="ink">
                <msink:context xmlns:msink="http://schemas.microsoft.com/ink/2010/main" type="inkWord" rotatedBoundingBox="5539,973 8025,973 8025,5269 5539,5269"/>
              </emma:interpretation>
              <emma:one-of disjunction-type="recognition" id="oneOf0">
                <emma:interpretation id="interp0" emma:lang="it-IT" emma:confidence="0">
                  <emma:literal>andino?</emma:literal>
                </emma:interpretation>
                <emma:interpretation id="interp1" emma:lang="it-IT" emma:confidence="0">
                  <emma:literal>andino</emma:literal>
                </emma:interpretation>
                <emma:interpretation id="interp2" emma:lang="it-IT" emma:confidence="0">
                  <emma:literal>uncino</emma:literal>
                </emma:interpretation>
                <emma:interpretation id="interp3" emma:lang="it-IT" emma:confidence="0">
                  <emma:literal>Oncino</emma:literal>
                </emma:interpretation>
                <emma:interpretation id="interp4" emma:lang="it-IT" emma:confidence="0">
                  <emma:literal>acino</emma:literal>
                </emma:interpretation>
              </emma:one-of>
            </emma:emma>
          </inkml:annotationXML>
          <inkml:trace contextRef="#ctx0" brushRef="#br0">-5172-274 0,'270'-162'0,"108"108"16,55 27-1,-28 27 1,-108 27 0,-135 0-1,-108-27 1,-135 54 15,81-54-15</inkml:trace>
          <inkml:trace contextRef="#ctx0" brushRef="#br0" timeOffset="-4911.795">2150 50 0,'27'-27'0,"0"0"15,-81 27-15,-81 54 0,-27 0 0,-54-27 16,-27 27-16,54 1 31,54-1-15,81-27-1,81 0 1,108 0 0,108-27-1,27 0 1,-27 27-1,-54 27 1,-108 27 0,-108 0-1,-162 54 1,-81 0 0,-108 27-1,-28 54 1,28 28-1,81-1 1,135 54 0,54 0-1,135-54 17,108-26-32,81-55 31,81-27-16,28-54 1,26-81 0,0-27-1,-81-81 1,-54 0 0,-80 0-1,-82 27 1,-54 81-1,0 0 1,-27 81 0,0 81-1,27 54 1,54-81 0,54-243-1,-108 108 1</inkml:trace>
          <inkml:trace contextRef="#ctx0" brushRef="#br0" timeOffset="-4618.845">1934-166 0,'54'0'0,"54"135"16,28 217-16,-109-82 0,-27-270 16</inkml:trace>
          <inkml:trace contextRef="#ctx0" brushRef="#br0" timeOffset="6239.835">1124-895 0,'0'27'15,"0"54"-15,27 81 0,0-54 0,-27-27 16,0-27 15,0-54-15,0 0-1,0 0 1,0-27 0,27-108-1,81-27 1,-27 27-1,-27 54 1,0 54 0,-27 54-1,54 81 1,-27 108 0,0-27-1,0-54 1,-108-270-1,54 135 1</inkml:trace>
          <inkml:trace contextRef="#ctx0" brushRef="#br0" timeOffset="11614.491">5177 1645 0,'27'-27'0,"-27"81"15,-27 135-15,0 81 0,0 0 32,54-54-17,0-80 1,0-55 0,27-54-1,-27-27 1,54-54-1,0-109 1,54-53 0,-81 27-1,-27 81 1,0 81 0,-27 0-1,27 54 1,0 135-1,54 81 1,27 1 0,28-82-1,-1-81 1,-27-54 0,0-54-1,-27-81 16,-27-136-15,-81-53 0,-108 54-1,0 27 1,54 81 0,54 54-1,54 27 1,81-27-1,108-1 1,81 55 0,-27 0-1,-108 27 1,-108 0 0,-26 27-1,-83 28 1,28-28-1,27-27 1</inkml:trace>
          <inkml:trace contextRef="#ctx0" brushRef="#br0" timeOffset="12835.116">7474 321 0,'135'-81'16,"-81"81"-1,189 27-15,-81 54 0,-27 27 16,-81 0 0,-108 27 15,-108 27-16,-27-27 1,81-27 0,135-27-1,108-27 1,297-54 15,-243-108-31,-189 108 16</inkml:trace>
        </inkml:traceGroup>
      </inkml:traceGroup>
    </inkml:traceGroup>
  </inkml:traceGroup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09:37.2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CBDDDB-8B9E-4418-A78B-2FD4844E1CFF}" emma:medium="tactile" emma:mode="ink">
          <msink:context xmlns:msink="http://schemas.microsoft.com/ink/2010/main" type="writingRegion" rotatedBoundingBox="9187,6565 6027,6394 6117,4738 9276,4909"/>
        </emma:interpretation>
      </emma:emma>
    </inkml:annotationXML>
    <inkml:traceGroup>
      <inkml:annotationXML>
        <emma:emma xmlns:emma="http://www.w3.org/2003/04/emma" version="1.0">
          <emma:interpretation id="{1EE83350-8093-4967-B81D-E71278E58E23}" emma:medium="tactile" emma:mode="ink">
            <msink:context xmlns:msink="http://schemas.microsoft.com/ink/2010/main" type="paragraph" rotatedBoundingBox="9187,6565 6027,6394 6117,4738 9276,49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BA3C9F3-D925-4817-8543-5261F247DC11}" emma:medium="tactile" emma:mode="ink">
              <msink:context xmlns:msink="http://schemas.microsoft.com/ink/2010/main" type="line" rotatedBoundingBox="9187,6566 6027,6394 6117,4738 9276,4909"/>
            </emma:interpretation>
          </emma:emma>
        </inkml:annotationXML>
        <inkml:traceGroup>
          <inkml:annotationXML>
            <emma:emma xmlns:emma="http://www.w3.org/2003/04/emma" version="1.0">
              <emma:interpretation id="{5CDD7833-7F5C-444E-B3DC-026A73BF0041}" emma:medium="tactile" emma:mode="ink">
                <msink:context xmlns:msink="http://schemas.microsoft.com/ink/2010/main" type="inkWord" rotatedBoundingBox="9187,6566 6027,6394 6117,4738 9276,4909"/>
              </emma:interpretation>
              <emma:one-of disjunction-type="recognition" id="oneOf0">
                <emma:interpretation id="interp0" emma:lang="it-IT" emma:confidence="0">
                  <emma:literal>02</emma:literal>
                </emma:interpretation>
                <emma:interpretation id="interp1" emma:lang="it-IT" emma:confidence="0">
                  <emma:literal>ok</emma:literal>
                </emma:interpretation>
                <emma:interpretation id="interp2" emma:lang="it-IT" emma:confidence="0">
                  <emma:literal>ho</emma:literal>
                </emma:interpretation>
                <emma:interpretation id="interp3" emma:lang="it-IT" emma:confidence="0">
                  <emma:literal>02o</emma:literal>
                </emma:interpretation>
                <emma:interpretation id="interp4" emma:lang="it-IT" emma:confidence="0">
                  <emma:literal>ko</emma:literal>
                </emma:interpretation>
              </emma:one-of>
            </emma:emma>
          </inkml:annotationXML>
          <inkml:trace contextRef="#ctx0" brushRef="#br0">2826 3023 0,'54'-81'0,"27"135"16,-81 594-16,-54-297 16,27-80-1,54-109 1,-27-81 0,0-81-1,0 0 1,0-27-1,-54-108 1,27-27 0,54 27-1,27-1 1,108 55 0,54 54-1,-27 27 16,-53 27-15,-109 27 0,-108 0-16,-109 28 31,1 26-15,81-27-1,81 0 1,108 27-1,81 0 1,55-27 0,-82-27-1,-162-162 1,27 108 0</inkml:trace>
          <inkml:trace contextRef="#ctx0" brushRef="#br0" timeOffset="2206.89">1205 3725 0,'27'-54'16,"-81"27"-16,-54 27 0,0 0 0,-55 54 0,28 27 16,27 27-16,54 28 15,54-28 1,81 27 0,81-81-1,27-27 1,55-54-1,-55-54 1,-81-54 15,-54 26-31,-81-26 16,-81 54 0,-54 81-1,-81 108 1,53 55 15,109-136-15,81-27-16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32.89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5970 551 0,'53'26'0,"-27"53"0,-26-27 0,0 53 15,0-27 1,0 27-1,0 26 1,0 0 0,-26 26-1,26 0 1,0-26 0,0 26-1,0-52 1,0 0-1,26-27 1,-26-26 0,26-25-1,-26-1 1,0-26 15,0 0-15,0 0-1,0 0 1,0 0 0,0 0-1,0 0 1,0 0 0,0 0-1,26 0 1,0 26-1,27-26 1,-1 0 0,53-26-1,26 26 1,26 0 0,26 26-1,-26-26 1,27 26-1,-27-26 1,-52 0 15,-27 26-15,-26-26 0,-52 0-1,-26 0 1,0-26-1,0 26 1,-26 0 0,25 26-1,27-26 1,0 0 0,27 0-1,-27-26 1,0 26-1</inkml:trace>
  <inkml:trace contextRef="#ctx0" brushRef="#br0" timeOffset="856.6906">5997 2279 0,'26'26'16,"-26"-26"-16,-26 26 0,52 27 15,0-53-15,0-26 0,-52-1 0,0 1 16,-27 0-16,27 26 0,-26 0 0,104 52 16,1-25-16,25-1 0,-52-26 0,0 0 15,79-26-15,0-1 0,-105 27 47</inkml:trace>
  <inkml:trace contextRef="#ctx0" brushRef="#br0" timeOffset="1376.5456">7411 2410 0,'78'0'0,"-26"0"16,1-26-16,-1 0 0,1-1 0,-53 1 16,-53-26-1,-25-1 1,-1 27-1,1 0 17,25 52-17,27 0 1,78 53 0,1-27-1,51 1 1,-25-1-1,-79-52 1,-52 0 15,-1-52-31,-78-1 16,131 53 0</inkml:trace>
  <inkml:trace contextRef="#ctx0" brushRef="#br0" timeOffset="2763.8005">5970 2331 0,'0'53'16,"27"25"-16,-27 27 0,0 0 15,26 26 1,0 26 15,-26 0-15,26 0-1,0 0 1,0 0 0,-26-52-1,27-26 1,-27-27 0,0-26-1,0 0 1,0-26-1,0 0 1,0 0 31,0 0-47,0 0 0,0 0 16,-27-26-1,27 26 1,-26-26-1,0 0 17,0 26-17,-26-26 1,25 26 0,-25 0-1,0 0 1,-27-27-1,0 27 1,1 0 0,26 0-1,-27 0 1,53 0 0,0 0-1,26 0 1,52 27-1,0 25 1,27-26 0,-1 27-1,1-27 1,-27 0 15,-25-26-15,-27-26-1,-53-27 1,1-25 0,-53 25-1,0 1 1,-26 26 0,27 26-1,-1 26 1,26 26-1,27 1 1,52-27 0,26 26 15,27-25-15,-27-1-16,0-26 15,-26 0 1,-26-26-1,-27-1 17,1 1-17,26 26 1,26 26 0,52 1-1,27-1 1,26-26-1,-1-26 1,-25-1 0,-79 27-1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2:01.3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75DF46-ED33-4E36-ACAF-B6D932709BD5}" emma:medium="tactile" emma:mode="ink">
          <msink:context xmlns:msink="http://schemas.microsoft.com/ink/2010/main" type="writingRegion" rotatedBoundingBox="3583,10759 3440,18264 612,18210 755,10705"/>
        </emma:interpretation>
      </emma:emma>
    </inkml:annotationXML>
    <inkml:traceGroup>
      <inkml:annotationXML>
        <emma:emma xmlns:emma="http://www.w3.org/2003/04/emma" version="1.0">
          <emma:interpretation id="{CEBAD741-1822-44E9-8F8C-DBBE2E3CEBE6}" emma:medium="tactile" emma:mode="ink">
            <msink:context xmlns:msink="http://schemas.microsoft.com/ink/2010/main" type="paragraph" rotatedBoundingBox="3583,10759 3440,18264 612,18210 755,107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363FEBE-ABBF-4375-B3CB-2724ED6E40A9}" emma:medium="tactile" emma:mode="ink">
              <msink:context xmlns:msink="http://schemas.microsoft.com/ink/2010/main" type="line" rotatedBoundingBox="3583,10759 3440,18264 612,18210 755,10705"/>
            </emma:interpretation>
          </emma:emma>
        </inkml:annotationXML>
        <inkml:traceGroup>
          <inkml:annotationXML>
            <emma:emma xmlns:emma="http://www.w3.org/2003/04/emma" version="1.0">
              <emma:interpretation id="{2C6AFD7E-E794-4A41-8B8E-B1FA5275FA2B}" emma:medium="tactile" emma:mode="ink">
                <msink:context xmlns:msink="http://schemas.microsoft.com/ink/2010/main" type="inkWord" rotatedBoundingBox="3418,14179 3341,18262 612,18210 690,14128">
                  <msink:destinationLink direction="with" ref="{C4E5B360-EC05-498B-AF9A-71B99ED10CCA}"/>
                </msink:context>
              </emma:interpretation>
              <emma:one-of disjunction-type="recognition" id="oneOf0">
                <emma:interpretation id="interp0" emma:lang="it-IT" emma:confidence="0">
                  <emma:literal>É:</emma:literal>
                </emma:interpretation>
                <emma:interpretation id="interp1" emma:lang="it-IT" emma:confidence="0">
                  <emma:literal>É;</emma:literal>
                </emma:interpretation>
                <emma:interpretation id="interp2" emma:lang="it-IT" emma:confidence="0">
                  <emma:literal>È:</emma:literal>
                </emma:interpretation>
                <emma:interpretation id="interp3" emma:lang="it-IT" emma:confidence="0">
                  <emma:literal>È;</emma:literal>
                </emma:interpretation>
                <emma:interpretation id="interp4" emma:lang="it-IT" emma:confidence="0">
                  <emma:literal>É,</emma:literal>
                </emma:interpretation>
              </emma:one-of>
            </emma:emma>
          </inkml:annotationXML>
          <inkml:trace contextRef="#ctx0" brushRef="#br0">-4659 12210 0,'27'27'0,"0"54"0,-27 162 0,-27 109 16,-81 26-1,81 0 1,-27 108 0,0 28-1,54-1 1,0-80-1,0-82 1,0-108 0,0-162-1,0-81 1,-27-108 0,0-216-1,54-109 1,-27 433 15</inkml:trace>
          <inkml:trace contextRef="#ctx0" brushRef="#br0" timeOffset="-74554.7985">-3470 8940 0,'0'27'0,"0"109"0,-27 80 15,-54 135 1,0 54 0,-81-53-1,135-163 1,0 0 0,81-54-1,-27-54 1,27-54-1,0 0 1,54-27 0,0 0-1,54-27 1,27 27 15,0 27-15,-53 0-1,-82-27 1,-54 0 0,-54-27-1,-82-81 1,136 108 0</inkml:trace>
          <inkml:trace contextRef="#ctx0" brushRef="#br0" timeOffset="-73970.8515">-3848 8859 0,'189'-54'0,"27"81"15,27-27-15,-54 27 16,-54 0 0,-53 0-1,-82-27 1,-27 0-1,-28 27 1,55-27 0</inkml:trace>
          <inkml:trace contextRef="#ctx0" brushRef="#br0" timeOffset="-74219.859">-3794 9913 0,'162'54'16,"0"-27"-16,-27-27 15,-81-27 1,-54-27 0,-54-54-1,-54-27 1,108 135-1</inkml:trace>
          <inkml:trace contextRef="#ctx0" brushRef="#br0" timeOffset="-73558.7685">-2551 11129 0,'297'162'0,"-189"-162"16,0-27-1,-81-81 1,-54-27 0,-81-27-1,-27 81 1,-27 81 0,54 27-1,81 54 1,54 54-1,81 0 1,54-54 0,-54-81-1,-108 0 1</inkml:trace>
          <inkml:trace contextRef="#ctx0" brushRef="#br0" timeOffset="-72527.5845">-3578 13399 0,'0'54'16,"-27"81"-16,0 27 16,-54 81-1,27 1 1,27-55 0,27 0-1,-54-54 1,54-27-1,27-54 1,27-27 0,54-27-1,0 27 1,27 0 0,27-27-1,-27 54 1,0 0-1,-81-54 1,-27 0 0,-54-27-1,-108-81 1,0-27 0,135 135-1</inkml:trace>
          <inkml:trace contextRef="#ctx0" brushRef="#br0" timeOffset="-72018.828">-4037 13210 0,'243'27'0,"-27"0"0,-27 0 16,0-27-1,0 27 1,-81-81 0,-81 0-1,-27 54 1</inkml:trace>
          <inkml:trace contextRef="#ctx0" brushRef="#br0" timeOffset="-72257.094">-4010 14155 0,'216'55'16,"-54"-28"-16,-54 0 0,0-27 31,-27-27-15,-54-82 0,-54-26-1,-54-27 1,81 162-1</inkml:trace>
          <inkml:trace contextRef="#ctx0" brushRef="#br0" timeOffset="-71319.654">-2767 15290 0,'54'27'0,"0"-27"0,0 0 0,27-81 16,-27 0 0,54-27-16,-81 81 15,-27 27 1,-27 0-1,0 108 1,27 54 0,0 1-1,27-1 1,0-27 0,0-54-1,-81-54 1,-54-54 15,-27-27-15,0 0-1,54 54 1,81 0 0,27 27-1,108 54 1,54 0-1,-54-27 1,-27-54 0,-81-81-1,-27 81 1</inkml:trace>
        </inkml:traceGroup>
      </inkml:traceGroup>
    </inkml:traceGroup>
  </inkml:traceGroup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1:08.27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7F4CCC6-7C03-4F43-A299-4DA572A0AA56}" emma:medium="tactile" emma:mode="ink">
          <msink:context xmlns:msink="http://schemas.microsoft.com/ink/2010/main" type="writingRegion" rotatedBoundingBox="6187,11430 7971,11430 7971,13808 6187,13808"/>
        </emma:interpretation>
      </emma:emma>
    </inkml:annotationXML>
    <inkml:traceGroup>
      <inkml:annotationXML>
        <emma:emma xmlns:emma="http://www.w3.org/2003/04/emma" version="1.0">
          <emma:interpretation id="{B32F5AED-59D2-452F-B7D8-5767A9955562}" emma:medium="tactile" emma:mode="ink">
            <msink:context xmlns:msink="http://schemas.microsoft.com/ink/2010/main" type="paragraph" rotatedBoundingBox="6187,11430 7971,11430 7971,13808 6187,138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D49452F-F94E-47DB-AEB9-4138F108806B}" emma:medium="tactile" emma:mode="ink">
              <msink:context xmlns:msink="http://schemas.microsoft.com/ink/2010/main" type="line" rotatedBoundingBox="6187,11430 7971,11430 7971,13808 6187,13808"/>
            </emma:interpretation>
          </emma:emma>
        </inkml:annotationXML>
        <inkml:traceGroup>
          <inkml:annotationXML>
            <emma:emma xmlns:emma="http://www.w3.org/2003/04/emma" version="1.0">
              <emma:interpretation id="{8BFCB130-0F04-4AF2-A0EA-E079C02C77D4}" emma:medium="tactile" emma:mode="ink">
                <msink:context xmlns:msink="http://schemas.microsoft.com/ink/2010/main" type="inkWord" rotatedBoundingBox="7448,11338 8114,13624 6556,14077 5891,11791"/>
              </emma:interpretation>
              <emma:one-of disjunction-type="recognition" id="oneOf0">
                <emma:interpretation id="interp0" emma:lang="it-IT" emma:confidence="0">
                  <emma:literal>4</emma:literal>
                </emma:interpretation>
                <emma:interpretation id="interp1" emma:lang="it-IT" emma:confidence="0">
                  <emma:literal>X</emma:literal>
                </emma:interpretation>
                <emma:interpretation id="interp2" emma:lang="it-IT" emma:confidence="0">
                  <emma:literal>x</emma:literal>
                </emma:interpretation>
                <emma:interpretation id="interp3" emma:lang="it-IT" emma:confidence="0">
                  <emma:literal>$</emma:literal>
                </emma:interpretation>
                <emma:interpretation id="interp4" emma:lang="it-IT" emma:confidence="0">
                  <emma:literal>&amp;</emma:literal>
                </emma:interpretation>
              </emma:one-of>
            </emma:emma>
          </inkml:annotationXML>
          <inkml:trace contextRef="#ctx0" brushRef="#br0">1880 9562 0,'-27'81'15,"-81"27"-15,-81 81 0,-27 0 16,-27 27-1,53-26 1,55-55 0,27 0-1,81-54 17,54-27-17,54 0 1,81 0-1,82-27 1,26 0 0,0 0-1,0 0 1,-54 27 0,-53-27-1,-109-27 1,-27 0-1,-27-27 1,-108-54 0,-28-54-1,136 135 1</inkml:trace>
          <inkml:trace contextRef="#ctx0" brushRef="#br0" timeOffset="431.613">1583 9508 0,'81'27'0,"-27"108"16,-27 81-16,-27 54 15,27 28 1,-27-1 0,27-27-1,0-27 1,27-27-1,-54-53 17,27-55-17,-27-27 1,27-27 0,-54-54-1,-27-216 1,54 216-1</inkml:trace>
        </inkml:traceGroup>
      </inkml:traceGroup>
    </inkml:traceGroup>
  </inkml:traceGroup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1:46.70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2CD0C7E-9347-4038-B415-25ACF42E4136}" emma:medium="tactile" emma:mode="ink">
          <msink:context xmlns:msink="http://schemas.microsoft.com/ink/2010/main" type="writingRegion" rotatedBoundingBox="6457,15186 8214,15186 8214,17483 6457,17483">
            <msink:destinationLink direction="with" ref="{C4E5B360-EC05-498B-AF9A-71B99ED10CCA}"/>
          </msink:context>
        </emma:interpretation>
      </emma:emma>
    </inkml:annotationXML>
    <inkml:traceGroup>
      <inkml:annotationXML>
        <emma:emma xmlns:emma="http://www.w3.org/2003/04/emma" version="1.0">
          <emma:interpretation id="{44DFD5BF-E2D8-4D0F-BBD9-7B9ABCBB7485}" emma:medium="tactile" emma:mode="ink">
            <msink:context xmlns:msink="http://schemas.microsoft.com/ink/2010/main" type="paragraph" rotatedBoundingBox="6457,15186 8214,15186 8214,17483 6457,174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A96CCA4-6B93-4D7E-AA0D-80E4A77CD60B}" emma:medium="tactile" emma:mode="ink">
              <msink:context xmlns:msink="http://schemas.microsoft.com/ink/2010/main" type="line" rotatedBoundingBox="6457,15186 8214,15186 8214,17483 6457,17483"/>
            </emma:interpretation>
          </emma:emma>
        </inkml:annotationXML>
        <inkml:traceGroup>
          <inkml:annotationXML>
            <emma:emma xmlns:emma="http://www.w3.org/2003/04/emma" version="1.0">
              <emma:interpretation id="{0E6D142B-CFB6-4495-8A6F-391123676D4E}" emma:medium="tactile" emma:mode="ink">
                <msink:context xmlns:msink="http://schemas.microsoft.com/ink/2010/main" type="inkWord" rotatedBoundingBox="6457,15186 8214,15186 8214,17483 6457,17483"/>
              </emma:interpretation>
              <emma:one-of disjunction-type="recognition" id="oneOf0">
                <emma:interpretation id="interp0" emma:lang="it-IT" emma:confidence="0">
                  <emma:literal>5</emma:literal>
                </emma:interpretation>
                <emma:interpretation id="interp1" emma:lang="it-IT" emma:confidence="0">
                  <emma:literal>ss</emma:literal>
                </emma:interpretation>
                <emma:interpretation id="interp2" emma:lang="it-IT" emma:confidence="0">
                  <emma:literal>s</emma:literal>
                </emma:interpretation>
                <emma:interpretation id="interp3" emma:lang="it-IT" emma:confidence="0">
                  <emma:literal>Ts</emma:literal>
                </emma:interpretation>
                <emma:interpretation id="interp4" emma:lang="it-IT" emma:confidence="0">
                  <emma:literal>is</emma:literal>
                </emma:interpretation>
              </emma:one-of>
            </emma:emma>
          </inkml:annotationXML>
          <inkml:trace contextRef="#ctx0" brushRef="#br0">1124 13345 0,'27'27'0,"0"0"15,-27 0-15,0 108 0,-135 108 0,26 27 16,82-134 0,54-55-1,28 0 1,53-54 0,81-81-1,54 54 1,27 27-1,54 108 1,-53 54 0,-109 0-1,-81 27 17,-108-27-32,-27-54 31,-27-80-16,-81-1 1,-28-54 0,-53 0-1,-54 27 1,27-54 0,135-54-1,162-55 1,-27 136-1</inkml:trace>
          <inkml:trace contextRef="#ctx0" brushRef="#br0" timeOffset="231.4305">1178 13345 0,'324'-54'0,"54"27"16,28 54 0,-28 0-1,-378-27 1</inkml:trace>
        </inkml:traceGroup>
      </inkml:traceGroup>
    </inkml:traceGroup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2:04.3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4E5B360-EC05-498B-AF9A-71B99ED10CCA}" emma:medium="tactile" emma:mode="ink">
          <msink:context xmlns:msink="http://schemas.microsoft.com/ink/2010/main" type="inkDrawing" rotatedBoundingBox="415,14271 26042,14154 26061,18407 434,18524" semanticType="enclosure" shapeName="Other">
            <msink:sourceLink direction="with" ref="{2C6AFD7E-E794-4A41-8B8E-B1FA5275FA2B}"/>
            <msink:sourceLink direction="with" ref="{42CD0C7E-9347-4038-B415-25ACF42E4136}"/>
            <msink:sourceLink direction="with" ref="{120D5D8D-FB16-4BD1-9174-AC932A677416}"/>
          </msink:context>
        </emma:interpretation>
      </emma:emma>
    </inkml:annotationXML>
    <inkml:trace contextRef="#ctx0" brushRef="#br0">864 0 0,'136'27'0,"26"-27"0,27 27 15,27 0 1,81-27 0,0 0-1,55 0 1,80 27 0,-27 0-1,55-27 1,-1 27-1,27-27 1,28-54 15,-1 54-31,1 0 16,26 27 0,-26-27-1,53 27 16,0 0-15,28 0 0,-1 0-1,1 0 1,-1-27 0,1 27-1,26-27 1,-26 27-1,26-27 1,-26 0 15,-1 0-31,1 27 16,26-27 0,-26 27-1,-1-27 1,28 27-1,-28-27 1,-54-27 15,28 27-15,-1 0-16,-53 0 31,-28 0-15,0 0-1,-26 0 1,-28 0 0,1 27-1,-28 27 1,162 0 0,-215 1-1,-1-1 1,-54-27-1,-27 27 17,-54-108-17,-26 54 1,-55 0 0,-54 0-1,-27-27 1,-27 54-1,0 0 1,0 54 0,-27 54-1,27 54 17,-27 54-32,-27 81 15,27 1 1,-27 53 15,27 0-31,0-27 16,0-26 15,0-82-31,0-54 16,0-81-1,0-27 1,0-81-1,0 0 17,0 0-17,0 0 1,0 0 15,0 0-31,-27 0 16,-27 27-1,-27-27 1,-27 27 0,0-27-1,-82 27 1,28 0 0,-27-27-1,-54 0 1,27 0 15,-27-27-31,-28 27 16,1-27-1,0 0 1,-27 27 0,26-27-1,-53 27 16,81 27-15,-81-54 15,27 27-31,-28-27 16,1 27 0,-27 0-1,27-27 1,-28 27-1,1 0 1,0 0 0,-1 0-1,-26 0 1,0 27 0,0 0-1,-28 0 1,28 0-1,54 0 17,-82 0-32,1 0 31,27 0-31,-28-27 31,28 0-15,-27 0-1,26 0 1,1-27 0,27 0-1,-27 27 1,26-27 0,1 0-1,0 27 1,27-27-1,-1 27 1,-26 0 15,54 0-31,-28 0 16,28 0 0,-27-27-1,27 27 1,0-27 15,-1 27-31,1-27 31,0 0-15,27 0 0,-28 108-1,28-81 1,27 0-1,-27 27 1,0 0 0,-1-27-1,-53 27 1,27-54 0,0 0-1,-55 0 1,1 0-1,27-27 1,-27 27 0,-1-27-1,1 54 1,54 0 15,27 0-31,-28 27 16,109-27 15,-54 27-15,54-27-1,27 0 1,-27-27 0,53 0-1,1 27 1,54 0-1,27-27 1,27 27 15,27 0-15,0 0 0,0 0-1,0 0 1,0 0-1,-54 0 1,-135-27 0,-162-27-1,351 54 1</inkml:trace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5:49.3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BD3E359-6F4C-47FB-8534-D20BE75D54A7}" emma:medium="tactile" emma:mode="ink">
          <msink:context xmlns:msink="http://schemas.microsoft.com/ink/2010/main" type="writingRegion" rotatedBoundingBox="2956,847 27042,1565 26612,15987 2526,15269"/>
        </emma:interpretation>
      </emma:emma>
    </inkml:annotationXML>
    <inkml:traceGroup>
      <inkml:annotationXML>
        <emma:emma xmlns:emma="http://www.w3.org/2003/04/emma" version="1.0">
          <emma:interpretation id="{72EA60CD-1A32-4482-83E8-19253F7DB41A}" emma:medium="tactile" emma:mode="ink">
            <msink:context xmlns:msink="http://schemas.microsoft.com/ink/2010/main" type="paragraph" rotatedBoundingBox="2956,847 24023,1475 23937,4356 2870,37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24AD2B0-A6FA-4759-B566-8A1FCF70707F}" emma:medium="tactile" emma:mode="ink">
              <msink:context xmlns:msink="http://schemas.microsoft.com/ink/2010/main" type="inkBullet" rotatedBoundingBox="2955,877 5929,966 5856,3419 2882,3330"/>
            </emma:interpretation>
            <emma:one-of disjunction-type="recognition" id="oneOf0">
              <emma:interpretation id="interp0" emma:lang="it-IT" emma:confidence="0">
                <emma:literal>z.</emma:literal>
              </emma:interpretation>
              <emma:interpretation id="interp1" emma:lang="it-IT" emma:confidence="0">
                <emma:literal>Z.</emma:literal>
              </emma:interpretation>
              <emma:interpretation id="interp2" emma:lang="it-IT" emma:confidence="0">
                <emma:literal>z,</emma:literal>
              </emma:interpretation>
              <emma:interpretation id="interp3" emma:lang="it-IT" emma:confidence="0">
                <emma:literal>7,</emma:literal>
              </emma:interpretation>
              <emma:interpretation id="interp4" emma:lang="it-IT" emma:confidence="0">
                <emma:literal>Z,</emma:literal>
              </emma:interpretation>
            </emma:one-of>
          </emma:emma>
        </inkml:annotationXML>
        <inkml:trace contextRef="#ctx0" brushRef="#br0">-47 1218 0,'189'0'0,"81"-28"0,54 28 16,-26 0 0,-82 0-1,-54 0 1,-81 0 0,-81 0-1,0 0 1,-27 0-1,0-27 1,27 27 0</inkml:trace>
        <inkml:trace contextRef="#ctx0" brushRef="#br0" timeOffset="-332.01">250 83 0,'0'-27'0,"27"27"0,27 0 0,0-27 15,54 27-15,27 0 0,54 0 0,1-27 16,-1 27 0,0 0-1,-54 27 1,-108 0 0,0 27-1,-81 54 1,-108 27-1,-54 54 1,-28 27 0,1 27-1,0-26 1,27 26 0,81 0-1,81-54 1,54 0-1,108-81 17,54-27-17,81 0 1,54-54 0,-26 0-1,-55 0 1,-54 0-1,-135-27 1,-27-54 0,-108-81-1,-54-27 1,162 162 0</inkml:trace>
        <inkml:trace contextRef="#ctx0" brushRef="#br0" timeOffset="265.608">2898 1326 0,'27'54'0,"-54"0"16,0 0-16,0-108 0,27 54 15</inkml:trace>
      </inkml:traceGroup>
      <inkml:traceGroup>
        <inkml:annotationXML>
          <emma:emma xmlns:emma="http://www.w3.org/2003/04/emma" version="1.0">
            <emma:interpretation id="{5159C7A9-DDF7-47DD-AF27-C7346D87CCBE}" emma:medium="tactile" emma:mode="ink">
              <msink:context xmlns:msink="http://schemas.microsoft.com/ink/2010/main" type="line" rotatedBoundingBox="6851,963 24023,1475 23937,4356 6765,3844"/>
            </emma:interpretation>
          </emma:emma>
        </inkml:annotationXML>
        <inkml:traceGroup>
          <inkml:annotationXML>
            <emma:emma xmlns:emma="http://www.w3.org/2003/04/emma" version="1.0">
              <emma:interpretation id="{060C5F52-5CA4-4F4B-B26E-A6A03928B72A}" emma:medium="tactile" emma:mode="ink">
                <msink:context xmlns:msink="http://schemas.microsoft.com/ink/2010/main" type="inkWord" rotatedBoundingBox="6851,963 24023,1475 23937,4356 6765,3844"/>
              </emma:interpretation>
              <emma:one-of disjunction-type="recognition" id="oneOf1">
                <emma:interpretation id="interp5" emma:lang="it-IT" emma:confidence="0">
                  <emma:literal>trasformata</emma:literal>
                </emma:interpretation>
                <emma:interpretation id="interp6" emma:lang="it-IT" emma:confidence="0">
                  <emma:literal>Trasformata</emma:literal>
                </emma:interpretation>
                <emma:interpretation id="interp7" emma:lang="it-IT" emma:confidence="0">
                  <emma:literal>-trasformata</emma:literal>
                </emma:interpretation>
                <emma:interpretation id="interp8" emma:lang="it-IT" emma:confidence="0">
                  <emma:literal>trasformate</emma:literal>
                </emma:interpretation>
                <emma:interpretation id="interp9" emma:lang="it-IT" emma:confidence="0">
                  <emma:literal>Trasformate</emma:literal>
                </emma:interpretation>
              </emma:one-of>
            </emma:emma>
          </inkml:annotationXML>
          <inkml:trace contextRef="#ctx0" brushRef="#br0" timeOffset="985.2885">3871 569 0,'54'-81'0,"189"54"0,81-27 16,82 27 0,-28 27-1,-81 0 1,-162 0 0,-54 27-1,-81 0 1,-54 0-1,54-27 17</inkml:trace>
          <inkml:trace contextRef="#ctx0" brushRef="#br0" timeOffset="698.1975">4708 164 0,'54'243'0,"-27"54"16,-27 54 0,-27 1-1,0-82 1,54-27-1,-27-81 1,27-81 0,-27-54-1,0-81 1,-27-162 0,-27-81-1,54 297 1</inkml:trace>
          <inkml:trace contextRef="#ctx0" brushRef="#br0" timeOffset="1957.8825">5600 1380 0,'189'27'0,"-27"-27"0,1-27 16,-109 0-1,-54 27 1,-81 54-1,-28 27 1,-80 162 15,81 27-15,108-135 0,135-54-1,54-54 1,82-54-1,-82-54 1,-54 0 0,-54 27-1,-81 27 1,0 27 0,-27 27-1,27 27 1,54 27-1,27 0 1,81-27 15,27-54-31,-27-54 32,-26-54-32,-82-54 31,-81-54-16,-81 81 1,-82 54 0,28 81-1,0 54 1,108 27 0,27 27-1,135 0 1,27-27-1,54-27 1,1-54 0,-82-27-1,-81 27 1,-27 0 0,0 27-1,27 27 1,27 0-1,54 0 1,54-54 0,27-27-1,-81-54 17,-27-54-17,-81 0 1,0 135-1</inkml:trace>
          <inkml:trace contextRef="#ctx0" brushRef="#br0" timeOffset="2273.292">8167 1650 0,'108'0'0,"81"27"16,82 27-16,-28 27 15,-54 27 1,-81 0 0,-135 0-1,-54-27 1,-108-27 0,-27-27-1,81 0 16,53-54-15,191-81 0,134-54-1,-243 162 1</inkml:trace>
          <inkml:trace contextRef="#ctx0" brushRef="#br0" timeOffset="3153.1185">9924 596 0,'54'81'0,"-54"162"0,0 109 15,0 53 1,27 0 0,0-81 15,27 82-15,-54-244-1,-54-54 1,-81-81-1,-55-108 1,-53-54 0,108-27-1,108 54 1,108 0 0,54 81-1,27-28 1,109 1-1,53-27 1,54-27 0,-162-27 15,-81 27-15,-108 81-1,-27 54 1,-27 81-1,27-54 1,81 0 0,82 0-1,26-54 17,81-54-32,-108-54 15,-27 0 1,-108 0-1,-81 0 1,-108-27 0,-81 81-1,0 81 1,26 108 0,136 27-1,108 0 1,109-27-1,134-135 1,0-81 0,-27-54 15,-243 135-31</inkml:trace>
          <inkml:trace contextRef="#ctx0" brushRef="#br0" timeOffset="5457.6585">12058 1272 0,'27'0'0,"135"-27"0,55 0 0,26-1 16,-54 28-1,-135 28 1,-54-1 0,-54 81-1,-54 81 1,-81 108 0,162-162 15,54-27-31,54-27 31,27-54-15,54-54-1,27-81 1,-27-54 0,-27-27-1,-54 27 1,-27 54-1,0 81 1,-54 27 0,27 27-1,-27 135 1,0 27 0,27-27-1,1-81 1,53-54-1,27-54 17,27-81-17,0-54-15,-27 0 32,-54 81-17,-27 54 1,0 27-1,0 81 1,0 81 0,27 27-1,54-54 1,0-54 0,27-81-1,1-54 1,-1-54-1,-54-27 1,0 54 0,0 54-1,-27 54 1,27 27 15,54 27-31,-54 0 16,54-27-1,27 0 1,27-27 0,1-27 15,-1-54-15,-27 0-1,-27-27 1,-81 0-1,-81-27 1,-81 27 0,-81 27-1,0 81 1,81 27 0,81 27-1,54-27 1,135 27-1,27-27 1,0-27 0,-54-27-1,-54 27 1,-54-27 0,27 27-1,0 27 1,54-27 15,54 0-15,1 0-1,26-54 1,0-27 0,-27-81-1,-27-81 1,-27-54-1,-27-1 1,0 1 0,0 54-1,-27 81 1,-54 81 0,0 27-1,-27 135 1,-27 108-1,0 81 1,54 28 0,54-28-1,27-54 17,-27-81-17,1-81 1,-28-54-1,-109-108 1,-53-81 0,-27-54-1,27 27 1,81 54 0,135 54-1,81 27 1,136 0-1,53 0 1,-27-1 0,-162 28-1,-108 27 1,-108 0 0,-81 82-1,-54 107 1,108 0-1,135 0 1,81 0 0,81-27 15,0-81-15,1-108-1,-109 0 1,-81-108-1,-135-27 1,-136 0 0,-80 135-1,108 27 1,81 54 0,189 27-1,108 27 1,108 27-1,27 0 1,-26-108 15,-1 54-15,-108-54 0,0 27-1,0 27 1,-162-81-1</inkml:trace>
        </inkml:traceGroup>
      </inkml:traceGroup>
    </inkml:traceGroup>
    <inkml:traceGroup>
      <inkml:annotationXML>
        <emma:emma xmlns:emma="http://www.w3.org/2003/04/emma" version="1.0">
          <emma:interpretation id="{849E306F-38DE-4892-A833-B1F774965183}" emma:medium="tactile" emma:mode="ink">
            <msink:context xmlns:msink="http://schemas.microsoft.com/ink/2010/main" type="paragraph" rotatedBoundingBox="2929,5414 26449,5941 26362,9831 2842,93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0D3DC11-5F4D-4B8B-823C-BC3C770EAAE2}" emma:medium="tactile" emma:mode="ink">
              <msink:context xmlns:msink="http://schemas.microsoft.com/ink/2010/main" type="line" rotatedBoundingBox="2929,5414 26449,5941 26362,9831 2842,9304"/>
            </emma:interpretation>
          </emma:emma>
        </inkml:annotationXML>
        <inkml:traceGroup>
          <inkml:annotationXML>
            <emma:emma xmlns:emma="http://www.w3.org/2003/04/emma" version="1.0">
              <emma:interpretation id="{89C15B72-76E4-4950-AF9E-42B763610502}" emma:medium="tactile" emma:mode="ink">
                <msink:context xmlns:msink="http://schemas.microsoft.com/ink/2010/main" type="inkWord" rotatedBoundingBox="2903,6596 12636,6814 12596,8581 2863,8363"/>
              </emma:interpretation>
              <emma:one-of disjunction-type="recognition" id="oneOf2">
                <emma:interpretation id="interp10" emma:lang="it-IT" emma:confidence="0">
                  <emma:literal>an-s</emma:literal>
                </emma:interpretation>
                <emma:interpretation id="interp11" emma:lang="it-IT" emma:confidence="0">
                  <emma:literal>ani</emma:literal>
                </emma:interpretation>
                <emma:interpretation id="interp12" emma:lang="it-IT" emma:confidence="0">
                  <emma:literal>ana</emma:literal>
                </emma:interpretation>
                <emma:interpretation id="interp13" emma:lang="it-IT" emma:confidence="0">
                  <emma:literal>an-a</emma:literal>
                </emma:interpretation>
                <emma:interpretation id="interp14" emma:lang="it-IT" emma:confidence="0">
                  <emma:literal>ana.</emma:literal>
                </emma:interpretation>
              </emma:one-of>
            </emma:emma>
          </inkml:annotationXML>
          <inkml:trace contextRef="#ctx0" brushRef="#br0" timeOffset="14332.0905">-74 6216 0,'108'271'0,"-81"-82"16,54 0 0,27-54-1,27-27 1,27-54 0,27-81-1,-27-54 1,28-54-1,-28-54 1,-27-27 0,-81-28-1,-81 28 1,-54 54 0,-54 54 15,-54 27-16,-55 108 1,1 108 0,27 81-1,108 1 1,54 26 0,108-81-1,54 0 1,108-108-1,0-54 1,-27-27 15,-26-54-31,-109 27 16,-27 54 0,-27 0-1,0 0 16,0 81-31,27 0 16,54 27 0,0-54-1,27 0 17,-27-81-17,0-54 1,-81 81-1</inkml:trace>
          <inkml:trace contextRef="#ctx0" brushRef="#br0" timeOffset="14852.565">2141 6784 0,'54'189'0,"-54"-27"15,0 0 1,0-54 0,0-54-1,27-54 1,0-27-1,28-54 1,80-108 0,-27 27-1,-27 108 1,0 27 0,-27 54-1,-27 27 1,27 54-1,-54 54 1,27-54 0,-27-27 15,0-27-15,27-54-1,27-108 1,54-27-1,-108 135 1</inkml:trace>
          <inkml:trace contextRef="#ctx0" brushRef="#br0" timeOffset="15440.418">5924 6649 0,'27'0'0,"54"27"15,55-27-15,53 0 0,27 0 0,81-27 16,54 27 0,1 0-1,-28-27 17,-54 27-32,-27 0 31,-81 0-16,-53 0 1,-55 0 0,-81 0-1,-54-27 1,-1-27 0,55 0-1,27 54 1</inkml:trace>
          <inkml:trace contextRef="#ctx0" brushRef="#br0" timeOffset="15772.428">8627 6379 0,'162'0'0,"-27"27"16,54 27-16,81 27 15,-108-27 1,-54 27 0,-108-54 15,-27 27-15,-108 0-1,-27 0 1,54-27-1,54 27 1,108-54 0,81-54-1,-135 54 1</inkml:trace>
        </inkml:traceGroup>
        <inkml:traceGroup>
          <inkml:annotationXML>
            <emma:emma xmlns:emma="http://www.w3.org/2003/04/emma" version="1.0">
              <emma:interpretation id="{E57C5327-C8D2-4BD0-9735-DD87D1818569}" emma:medium="tactile" emma:mode="ink">
                <msink:context xmlns:msink="http://schemas.microsoft.com/ink/2010/main" type="inkWord" rotatedBoundingBox="16966,5728 26449,5941 26362,9831 16879,9619"/>
              </emma:interpretation>
              <emma:one-of disjunction-type="recognition" id="oneOf3">
                <emma:interpretation id="interp15" emma:lang="it-IT" emma:confidence="0">
                  <emma:literal>AZ)</emma:literal>
                </emma:interpretation>
                <emma:interpretation id="interp16" emma:lang="it-IT" emma:confidence="0">
                  <emma:literal>AGE)</emma:literal>
                </emma:interpretation>
                <emma:interpretation id="interp17" emma:lang="it-IT" emma:confidence="0">
                  <emma:literal>ACE)</emma:literal>
                </emma:interpretation>
                <emma:interpretation id="interp18" emma:lang="it-IT" emma:confidence="0">
                  <emma:literal>Ac-z)</emma:literal>
                </emma:interpretation>
                <emma:interpretation id="interp19" emma:lang="it-IT" emma:confidence="0">
                  <emma:literal>Acz)</emma:literal>
                </emma:interpretation>
              </emma:one-of>
            </emma:emma>
          </inkml:annotationXML>
          <inkml:trace contextRef="#ctx0" brushRef="#br0" timeOffset="18060.3675">18678 5460 0,'-135'81'0,"-81"54"0,0 81 15,0 81 1,27 28-1,81-1 1,27 0 0,108 0-1,81-26 1,27-28 0,81-54-1,-27-27 1,-27-81-1,-81-54 1,-27-54 0,-54-27-1,-27-162 1,27-54 0,0 243-1</inkml:trace>
          <inkml:trace contextRef="#ctx0" brushRef="#br0" timeOffset="18625.761">19759 6135 0,'162'-27'0,"28"27"15,53 54 1,54 0-16,-54 28 16,-54-1 15,-108 27-16,-108 0 1,-108 54 0,-135 27-1,-81 54 1,81-27 0,53 28-1,190-82 1,108 0-1,82-27 17,107-27-17,54 0 1,-54-81 0,-135-81-1,-81 27 1,-108-54-1,-108-108 1,162 189 0</inkml:trace>
          <inkml:trace contextRef="#ctx0" brushRef="#br0" timeOffset="18861.0975">19921 7243 0,'217'0'0,"80"27"15,0 27-15,0-27 16,-81 27 0,-107-81-1,-82-27 1,-81-81-1,54 135 17</inkml:trace>
          <inkml:trace contextRef="#ctx0" brushRef="#br0" timeOffset="19228.2615">21462 5514 0,'378'0'0,"-81"54"16,27 189 0,28 81 15,-55 55-31,-81-1 15,-108 0 17,-135 82-17,-81-190 1,-108 27 0,-27-81-1,-28 0 1,82-53-1,189-163 1</inkml:trace>
          <inkml:trace contextRef="#ctx0" brushRef="#br0" timeOffset="16808.4945">15166 4838 0,'0'81'16,"-54"55"-16,-27 107 0,-55 81 31,-26 81-15,-27 82-1,27-28 1,0-54 0,27-53-1,54-55 1,27-81-1,27-135 1,27-54 0,27-135-1,54-189 1,81-81 0,-162 378-1</inkml:trace>
          <inkml:trace contextRef="#ctx0" brushRef="#br0" timeOffset="17258.661">15112 4973 0,'54'-135'0,"27"216"0,-27 136 0,27 80 15,27 54 1,0 54 0,0 28-1,27-1 1,0-27-1,-27-26 1,0-82 0,-53-81-1,-55-108 1,0-108 0,-82-54-1,-80-162 1,-54-54-1,-27-27 1,243 297 15</inkml:trace>
          <inkml:trace contextRef="#ctx0" brushRef="#br0" timeOffset="17535.987">14301 7054 0,'135'0'15,"54"54"-15,108-27 0,1 27 16,-28 0 0,-81 0-1,-81-27 1,-54-27 15,-27 0-15,-54-27-1,-27-108 1,54 135 0</inkml:trace>
        </inkml:traceGroup>
      </inkml:traceGroup>
    </inkml:traceGroup>
    <inkml:traceGroup>
      <inkml:annotationXML>
        <emma:emma xmlns:emma="http://www.w3.org/2003/04/emma" version="1.0">
          <emma:interpretation id="{1D624395-2ACA-4406-9BBE-669BCD5FF4CA}" emma:medium="tactile" emma:mode="ink">
            <msink:context xmlns:msink="http://schemas.microsoft.com/ink/2010/main" type="paragraph" rotatedBoundingBox="6068,11120 26743,11863 26594,16012 5919,1527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6E8910B-58FD-4B26-8C85-7D45F7DBCF47}" emma:medium="tactile" emma:mode="ink">
              <msink:context xmlns:msink="http://schemas.microsoft.com/ink/2010/main" type="line" rotatedBoundingBox="6068,11120 26743,11863 26594,16012 5919,15270"/>
            </emma:interpretation>
          </emma:emma>
        </inkml:annotationXML>
        <inkml:traceGroup>
          <inkml:annotationXML>
            <emma:emma xmlns:emma="http://www.w3.org/2003/04/emma" version="1.0">
              <emma:interpretation id="{18AD7E68-B127-4FBB-9B2E-4CF710C10129}" emma:medium="tactile" emma:mode="ink">
                <msink:context xmlns:msink="http://schemas.microsoft.com/ink/2010/main" type="inkWord" rotatedBoundingBox="6068,11120 13582,11390 13445,15187 5932,14917"/>
              </emma:interpretation>
              <emma:one-of disjunction-type="recognition" id="oneOf4">
                <emma:interpretation id="interp20" emma:lang="it-IT" emma:confidence="0">
                  <emma:literal>Auzza</emma:literal>
                </emma:interpretation>
                <emma:interpretation id="interp21" emma:lang="it-IT" emma:confidence="0">
                  <emma:literal>Azzio</emma:literal>
                </emma:interpretation>
                <emma:interpretation id="interp22" emma:lang="it-IT" emma:confidence="0">
                  <emma:literal>Azue</emma:literal>
                </emma:interpretation>
                <emma:interpretation id="interp23" emma:lang="it-IT" emma:confidence="0">
                  <emma:literal>Aizza</emma:literal>
                </emma:interpretation>
                <emma:interpretation id="interp24" emma:lang="it-IT" emma:confidence="0">
                  <emma:literal>Aizzar</emma:literal>
                </emma:interpretation>
              </emma:one-of>
            </emma:emma>
          </inkml:annotationXML>
          <inkml:trace contextRef="#ctx0" brushRef="#br0" timeOffset="21308.2065">3249 12485 0,'81'27'16,"81"0"-16,82 27 0,26 1 16,0-1-1,0 0 1,-81-27-1,-80-27 1,-28 0 0,-81 0-1,-27-163 1,27 28 0,0 135-1</inkml:trace>
          <inkml:trace contextRef="#ctx0" brushRef="#br0" timeOffset="20615.868">4384 10378 0,'-54'135'16,"-54"108"-16,-81 54 0,0 109 16,-27 53-1,53 0 32,1 1-47,27-82 16,27-54-1,54-108 1,27-108 0,27-108-1,0-189 1,81-216-1,27-81 1,-108 486 0</inkml:trace>
          <inkml:trace contextRef="#ctx0" brushRef="#br0" timeOffset="21008.421">3952 10459 0,'189'-189'0,"-135"162"16,0 108-1,54 135 1,-27 81 0,27 135-1,27 28 16,55 242-15,-55-215 0,-27-28-1,-54-108 1,-27-107 0,-54-136-1,-108-135 1,-81-190-1,26-107 1,-53-27 0,243 351-1</inkml:trace>
          <inkml:trace contextRef="#ctx0" brushRef="#br0" timeOffset="22523.949">6627 11729 0,'-108'81'0,"-54"54"0,-54 81 16,80 0 0,28 27-1,81 28 1,108-1 0,82-27-1,-1 0 1,27-54-1,-27-80 17,-27-191-32,-27-53 15,-108 135 1</inkml:trace>
          <inkml:trace contextRef="#ctx0" brushRef="#br0" timeOffset="21919.4955">6708 12458 0,'243'-27'15,"-81"0"-15,109 27 0,-109 0 31,-27 27-15,-81-27 0,-54 27-1,-54 27 1,-81 27 0,-82 55-1,28-1 1,27 27-1,108-27 1,27 27 0,108-27-1,108 0 1,1 0 0,53-54-1,-54-27 1,-108-27-1,-27-54 1,-135-135 0,-81 0-1,-54 0 1,216 162 0</inkml:trace>
          <inkml:trace contextRef="#ctx0" brushRef="#br0" timeOffset="22127.49">6600 12972 0,'189'0'0,"54"54"0,0-27 15,1 27 1,-55 0-1,-81-81 1,-135-81 0,27 108-1</inkml:trace>
          <inkml:trace contextRef="#ctx0" brushRef="#br0" timeOffset="22919.4315">7735 11999 0,'216'27'0,"-27"108"15,27 54-15,-27 109 16,-53-1 0,-82-27 15,-135 81-15,-28-135-1,1-53 1,27-82-1,54-54 1,81-135 0,108-136-1,28-53 1,-190 297 0</inkml:trace>
          <inkml:trace contextRef="#ctx0" brushRef="#br0" timeOffset="23323.7025">9437 12485 0,'243'-54'0,"-54"54"16,28 0-1,-28 0-15,-27 27 16,-54-27-1,-108 27 1,-108-54 0,-81 27-1,-54 54 17,-163 136-17,298-28 1,81 54-1,108-162 17,162 27-32,1 0 15,-28-54 1,-81-108 0,-81-27-1,-54 108 1</inkml:trace>
        </inkml:traceGroup>
        <inkml:traceGroup>
          <inkml:annotationXML>
            <emma:emma xmlns:emma="http://www.w3.org/2003/04/emma" version="1.0">
              <emma:interpretation id="{4FF60FE1-4D1C-4B24-9F50-BCC56C81A4EF}" emma:medium="tactile" emma:mode="ink">
                <msink:context xmlns:msink="http://schemas.microsoft.com/ink/2010/main" type="inkWord" rotatedBoundingBox="19793,12194 26722,12443 26594,16012 19665,15763"/>
              </emma:interpretation>
              <emma:one-of disjunction-type="recognition" id="oneOf5">
                <emma:interpretation id="interp25" emma:lang="it-IT" emma:confidence="0">
                  <emma:literal>Einanzn</emma:literal>
                </emma:interpretation>
                <emma:interpretation id="interp26" emma:lang="it-IT" emma:confidence="0">
                  <emma:literal>dinanzi"</emma:literal>
                </emma:interpretation>
                <emma:interpretation id="interp27" emma:lang="it-IT" emma:confidence="0">
                  <emma:literal>dinanzi.</emma:literal>
                </emma:interpretation>
                <emma:interpretation id="interp28" emma:lang="it-IT" emma:confidence="0">
                  <emma:literal>EinanZn</emma:literal>
                </emma:interpretation>
                <emma:interpretation id="interp29" emma:lang="it-IT" emma:confidence="0">
                  <emma:literal>dinanzi".</emma:literal>
                </emma:interpretation>
              </emma:one-of>
            </emma:emma>
          </inkml:annotationXML>
          <inkml:trace contextRef="#ctx0" brushRef="#br0" timeOffset="26095.0095">17111 13377 0,'27'189'0,"0"-108"15,27 27 1,54-81-1,27-27 1,1-54 0,-28-81-1,-54-27 17,-27-81-17,-108 27 1,-54 81-1,-82 54 1,28 81 0,-27 81-1,108 81 1,27 27 0,108 27-1,81-27 1,54-54-1,27-81 1,-27-81 0,-81 0-1,-53 0 1,-28 27 0,0 0-1,0 0 1,54 108 15,27 28-15,27-1-1,0-54 1,0-54 0,-27-81-1,-27-54 1,0-55-1,-54 163 1</inkml:trace>
          <inkml:trace contextRef="#ctx0" brushRef="#br0" timeOffset="26583.2595">18651 13701 0,'108'244'0,"-80"-82"15,-28 27 1,0-27 0,0-81-1,0-54 1,0-27-1,27-216 1,0 27 0,0 54 15,27 81-15,27 54-1,27 81 1,27 81-1,-27 54 1,-54-27 0,-27-27-1,-27-54 1,-27-54 0,81-135-1,54-81 1,-108 162-1</inkml:trace>
          <inkml:trace contextRef="#ctx0" brushRef="#br0" timeOffset="27263.88">20489 12539 0,'54'-27'0,"54"0"16,189 0-16,-54 27 0,28 0 16,-28 27-1,-54 0 1,-81 0 0,-81 0-1,-81 27 1,-108 55-1,-27-1 1,-54 54 15,-1 0-15,55 0 0,54 0-1,54-27 1,108-27-1,81-27 1,108 28 0,55-1-1,26-27 1,-27-27 0,-81-27-1,-108-54 1,-54 27-1,-54 0 1,-108-108 0,135 108-1</inkml:trace>
          <inkml:trace contextRef="#ctx0" brushRef="#br0" timeOffset="27532.4175">20651 13107 0,'432'81'15,"-216"-27"1,55-27-1,-163-27 1,-54-108 0,-27 0-1,-27 108 17</inkml:trace>
          <inkml:trace contextRef="#ctx0" brushRef="#br0" timeOffset="28028.4795">22624 11486 0,'54'243'0,"-27"-81"16,-27-27 15,27 0-15,0-108-1,27-54 1,0-54-1,27-81 1,27 0 0,-27 54-1,27 81 1,27 81 0,0 108-1,0 81 1,-54-54-1,-108-54 1,0-108 0,27-27-1</inkml:trace>
          <inkml:trace contextRef="#ctx0" brushRef="#br0" timeOffset="24307.038">14355 11026 0,'81'-27'0,"-243"27"15,-135-27-15,-82 27 0,1 27 16,0 27 0,135 27-1,108-27 1,135 0 0,135 27 15,189 55-16,0-1 1,-54-27 0,-135-54-1,-135 0 1,-135 27 0,-135-27-1,-81 81 1,0 27-1,107 54 1,82 28 0,81 53-1,162-27 1,81 0 0,109-27-1,53-80 1,0-82-1,-81-81 1,-54-27 0,-80-27-1,-55-1 17,-27 55-17,0 0 1,0 28-1,-27 107 1,-27-54 0,0-108-1,81-135 1,0-109 0,-54 271-1</inkml:trace>
          <inkml:trace contextRef="#ctx0" brushRef="#br0" timeOffset="24567.7635">14463 10783 0,'54'108'15,"-27"81"-15,0 27 0,-27 28 32,81-136-17,-81-108 1</inkml:trace>
          <inkml:trace contextRef="#ctx0" brushRef="#br0" timeOffset="25181.982">14598 13485 0,'81'0'16,"-27"27"-16,-54 108 0,-27 27 16,0 28-16,27-28 15,0-54 1,0-108 0,27 0-1,0-27 1,54-162-1,27-1 1,1 55 15,-28 81-15,0 54 0,-27 27-1,0 81 1,-27 55-1,-27-28 1,-27 0 0,27-81-1,0-54 1,81-135 0,-81 135-1</inkml:trace>
        </inkml:traceGroup>
      </inkml:traceGroup>
    </inkml:traceGroup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6:46.0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CA2C686-BB90-4FB1-9C3D-36B440A51FB7}" emma:medium="tactile" emma:mode="ink">
          <msink:context xmlns:msink="http://schemas.microsoft.com/ink/2010/main" type="writingRegion" rotatedBoundingBox="2444,1555 6307,1406 6378,3247 2514,3395"/>
        </emma:interpretation>
      </emma:emma>
    </inkml:annotationXML>
    <inkml:traceGroup>
      <inkml:annotationXML>
        <emma:emma xmlns:emma="http://www.w3.org/2003/04/emma" version="1.0">
          <emma:interpretation id="{6F1C85C7-592F-462D-ADEF-F3D862F239EE}" emma:medium="tactile" emma:mode="ink">
            <msink:context xmlns:msink="http://schemas.microsoft.com/ink/2010/main" type="paragraph" rotatedBoundingBox="2444,1555 6307,1406 6378,3247 2514,33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BC69CA-EDCD-46AE-AAC4-9AA4E812AB93}" emma:medium="tactile" emma:mode="ink">
              <msink:context xmlns:msink="http://schemas.microsoft.com/ink/2010/main" type="line" rotatedBoundingBox="2444,1555 6307,1406 6378,3247 2514,3395"/>
            </emma:interpretation>
          </emma:emma>
        </inkml:annotationXML>
        <inkml:traceGroup>
          <inkml:annotationXML>
            <emma:emma xmlns:emma="http://www.w3.org/2003/04/emma" version="1.0">
              <emma:interpretation id="{D52E7FCD-2B07-433F-A66C-3C71FEFCDB13}" emma:medium="tactile" emma:mode="ink">
                <msink:context xmlns:msink="http://schemas.microsoft.com/ink/2010/main" type="inkWord" rotatedBoundingBox="2444,1555 6307,1406 6378,3247 2514,3395"/>
              </emma:interpretation>
              <emma:one-of disjunction-type="recognition" id="oneOf0">
                <emma:interpretation id="interp0" emma:lang="it-IT" emma:confidence="0">
                  <emma:literal>ari</emma:literal>
                </emma:interpretation>
                <emma:interpretation id="interp1" emma:lang="it-IT" emma:confidence="0">
                  <emma:literal>arti</emma:literal>
                </emma:interpretation>
                <emma:interpretation id="interp2" emma:lang="it-IT" emma:confidence="0">
                  <emma:literal>ani</emma:literal>
                </emma:interpretation>
                <emma:interpretation id="interp3" emma:lang="it-IT" emma:confidence="0">
                  <emma:literal>arsi</emma:literal>
                </emma:interpretation>
                <emma:interpretation id="interp4" emma:lang="it-IT" emma:confidence="0">
                  <emma:literal>lisi</emma:literal>
                </emma:interpretation>
              </emma:one-of>
            </emma:emma>
          </inkml:annotationXML>
          <inkml:trace contextRef="#ctx0" brushRef="#br0">0 1093 0,'54'54'0,"0"0"0,55 54 15,-1-27-15,54-27 16,0-27 0,27-54-1,0-81 1,27-27 0,-54-81-1,-53-27 1,-82-28-1,-54 55 1,-82 54 15,-53 81-15,-27 54 0,-81 135-16,27 54 31,54 81-16,81 28-15,81-1 32,81-54-17,108-27 1,27-135 0,54-81-1,0-54 1,-81-54-1,-81 54 1,-81 27 0,0 27-1,0 27 1,0 27 0,27 27-1,54 54 1,28-27-1,53 0 1,0-54 0,-27-27-1,-27-27 1,-54-54 0,-54 81-1</inkml:trace>
          <inkml:trace contextRef="#ctx0" brushRef="#br0" timeOffset="587.853">2378 1093 0,'54'81'0,"0"54"16,-27 54-16,-27-81 15,0-27 1,0-81 0,0 0 15,54-81-15,54-108-1,1 27 1,-1 27-1,-54 108 1,0 27 0,27 81-1,-27 54 1,0 27 0,0-27-1,-27-54 1,0-27-1,0-54 1,0-135 0,0-54-1,-27 189 1</inkml:trace>
          <inkml:trace contextRef="#ctx0" brushRef="#br0" timeOffset="2164.9005">3000 904 0,'108'27'0,"108"-27"0,-81-81 15,-135 81 1</inkml:trace>
          <inkml:trace contextRef="#ctx0" brushRef="#br0" timeOffset="2007.684">3270 255 0,'27'0'0,"81"-27"0,54 27 15,0 0-15,-54 27 16,-108 0 0,-81 0-1,81-27 1</inkml:trace>
        </inkml:traceGroup>
      </inkml:traceGroup>
    </inkml:traceGroup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6:47.6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C1B2251-5818-4344-A623-FB9291254687}" emma:medium="tactile" emma:mode="ink">
          <msink:context xmlns:msink="http://schemas.microsoft.com/ink/2010/main" type="inkDrawing" rotatedBoundingBox="6369,8527 6460,391 7700,405 7609,8541" semanticType="verticalRange" shapeName="Other">
            <msink:sourceLink direction="with" ref="{1FE28ABC-BFD6-4E0A-BBB6-C10959347AA5}"/>
            <msink:sourceLink direction="with" ref="{677473A7-1506-45CB-8B9D-618FC2256CBF}"/>
          </msink:context>
        </emma:interpretation>
      </emma:emma>
    </inkml:annotationXML>
    <inkml:trace contextRef="#ctx0" brushRef="#br0">1297 79 0,'-27'-54'16,"0"27"-16,-81 27 0,-54 27 0,-27 54 15,-27 27-15,0 0 16,81 28 0,27-1-1,108-27 16,54 27-15,81-54 0,81 0-1,0 0 1,-81-27 0,-81 27-1,-81 27 1,-162 27-1,-54 27 1,54 1 0,81-55-1,162 27 1,81-27 0,81 0-1,0 27 1,-81 27-1,-108 54 1,-162 55 0,-108 80 15,0 81-15,54-27-1,80 55 1,82-1-1,54 28 1,82-1 0,-28-54-1,0 1 1,27-55 0,27-54-1,0-108 1,54-54-1,-54-80 1,-81-136 0,-81-136 15,-81-107-31,108 297 16</inkml:trace>
  </inkml:traceGroup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6:54.4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3BA9747-298B-48B2-9BF4-927F3C125910}" emma:medium="tactile" emma:mode="ink">
          <msink:context xmlns:msink="http://schemas.microsoft.com/ink/2010/main" type="writingRegion" rotatedBoundingBox="15896,796 14980,8286 10386,7724 11303,234"/>
        </emma:interpretation>
      </emma:emma>
    </inkml:annotationXML>
    <inkml:traceGroup>
      <inkml:annotationXML>
        <emma:emma xmlns:emma="http://www.w3.org/2003/04/emma" version="1.0">
          <emma:interpretation id="{4AAEE3FF-B48E-4061-8DDD-413C5FD8BF1A}" emma:medium="tactile" emma:mode="ink">
            <msink:context xmlns:msink="http://schemas.microsoft.com/ink/2010/main" type="paragraph" rotatedBoundingBox="15896,796 14983,8253 11922,7879 12835,4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A9A4F5C-B32E-4511-92AD-2206ACBC18AF}" emma:medium="tactile" emma:mode="ink">
              <msink:context xmlns:msink="http://schemas.microsoft.com/ink/2010/main" type="inkBullet" rotatedBoundingBox="15896,796 15712,2297 12651,1923 12835,422"/>
            </emma:interpretation>
            <emma:one-of disjunction-type="recognition" id="oneOf0">
              <emma:interpretation id="interp0" emma:lang="it-IT" emma:confidence="0">
                <emma:literal>→</emma:literal>
              </emma:interpretation>
            </emma:one-of>
          </emma:emma>
        </inkml:annotationXML>
        <inkml:trace contextRef="#ctx0" brushRef="#br0">3027-487 0,'135'163'0,"-162"53"16,-27 0-1,0-27 1,54-135-1,0-27 1,54-54 0,0 0-1,81-54 1,81 27 0,27 108-1,27 81 1,-53 81-1,-55-27 1,-135-26 0,-81-109-1,-108-27 1,-82-54 15,-53-27-15,54 0-1,108 26 1,108-80 0,27 108-1</inkml:trace>
        <inkml:trace contextRef="#ctx0" brushRef="#br0" timeOffset="241.1955">3270-433 0,'270'-54'0,"-54"54"15,27 0 1,-80 27-1,-82-54 1,-81 27 0</inkml:trace>
        <inkml:trace contextRef="#ctx0" brushRef="#br0" timeOffset="-532.1925">1351 513 0,'190'0'16,"80"-27"-16,0 27 0,-54 0 15,-162 27 1,-81 0 15,-54-54-15,27-27-1,54 54 1</inkml:trace>
      </inkml:traceGroup>
      <inkml:traceGroup>
        <inkml:annotationXML>
          <emma:emma xmlns:emma="http://www.w3.org/2003/04/emma" version="1.0">
            <emma:interpretation id="{D3B3359A-B6DD-4CCB-8319-743B19BC21F8}" emma:medium="tactile" emma:mode="ink">
              <msink:context xmlns:msink="http://schemas.microsoft.com/ink/2010/main" type="line" rotatedBoundingBox="15439,3879 14905,8244 12534,7954 13068,3588"/>
            </emma:interpretation>
          </emma:emma>
        </inkml:annotationXML>
        <inkml:traceGroup>
          <inkml:annotationXML>
            <emma:emma xmlns:emma="http://www.w3.org/2003/04/emma" version="1.0">
              <emma:interpretation id="{DFF6191C-C21E-41AB-B62A-03723F7CEEDB}" emma:medium="tactile" emma:mode="ink">
                <msink:context xmlns:msink="http://schemas.microsoft.com/ink/2010/main" type="inkWord" rotatedBoundingBox="14557,3578 14957,8115 13400,8252 13000,3715"/>
              </emma:interpretation>
              <emma:one-of disjunction-type="recognition" id="oneOf1"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7 z</emma:literal>
                </emma:interpretation>
                <emma:interpretation id="interp3" emma:lang="it-IT" emma:confidence="0">
                  <emma:literal>Z z</emma:literal>
                </emma:interpretation>
                <emma:interpretation id="interp4" emma:lang="it-IT" emma:confidence="0">
                  <emma:literal>?</emma:literal>
                </emma:interpretation>
                <emma:interpretation id="interp5" emma:lang="it-IT" emma:confidence="0">
                  <emma:literal>z z</emma:literal>
                </emma:interpretation>
              </emma:one-of>
            </emma:emma>
          </inkml:annotationXML>
          <inkml:trace contextRef="#ctx0" brushRef="#br0" timeOffset="1471.5855">1730 2486 0,'108'-27'0,"81"27"0,135 0 16,0 27-1,-107-27 1,-109 27 0,-108 0-1,-81 81 1,-82 81-1,-80 108 1,0 28 0,108 26-1,54-135 1,108-81 0,27-54-1,-54-81 1,27-81-1,-27-108 1,-54-27 0,-27 0-1,-27 80 1,0 55 15,54 108-15,54-27-1,81 27 1,189 0 0,81 28-1,28 26 1,-163-54 0,-135 0-1,-162-54 1,-27 27-1,108 0 1</inkml:trace>
          <inkml:trace contextRef="#ctx0" brushRef="#br0" timeOffset="2795.7195">2081 6161 0,'81'-54'0,"54"-54"0,108-28 15,28 82 1,-136 81-1,-54 27 1,-108 55 0,-108 53-1,-82 0 1,-53 54 0,162-81-1,108-54 1,108-27-1,189 27 1,82-54 0,-1-54-1,-189-162 1,-189 189 15</inkml:trace>
        </inkml:traceGroup>
      </inkml:traceGroup>
    </inkml:traceGroup>
    <inkml:traceGroup>
      <inkml:annotationXML>
        <emma:emma xmlns:emma="http://www.w3.org/2003/04/emma" version="1.0">
          <emma:interpretation id="{3F17C861-883A-4D3A-AA3C-93B93A403828}" emma:medium="tactile" emma:mode="ink">
            <msink:context xmlns:msink="http://schemas.microsoft.com/ink/2010/main" type="paragraph" rotatedBoundingBox="11931,1225 12699,7943 11333,8099 10566,13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8D1E5F-70D2-4D6E-A585-5339FDBBC68E}" emma:medium="tactile" emma:mode="ink">
              <msink:context xmlns:msink="http://schemas.microsoft.com/ink/2010/main" type="inkBullet" rotatedBoundingBox="11781,1243 11903,2316 11064,2412 10941,1338"/>
            </emma:interpretation>
            <emma:one-of disjunction-type="recognition" id="oneOf2">
              <emma:interpretation id="interp6" emma:lang="it-IT" emma:confidence="0">
                <emma:literal>=</emma:literal>
              </emma:interpretation>
              <emma:interpretation id="interp7" emma:lang="it-IT" emma:confidence="0">
                <emma:literal>:</emma:literal>
              </emma:interpretation>
              <emma:interpretation id="interp8" emma:lang="it-IT" emma:confidence="0">
                <emma:literal>L</emma:literal>
              </emma:interpretation>
              <emma:interpretation id="interp9" emma:lang="it-IT" emma:confidence="0">
                <emma:literal>e</emma:literal>
              </emma:interpretation>
              <emma:interpretation id="interp10" emma:lang="it-IT" emma:confidence="0">
                <emma:literal>É</emma:literal>
              </emma:interpretation>
            </emma:one-of>
          </emma:emma>
        </inkml:annotationXML>
        <inkml:trace contextRef="#ctx0" brushRef="#br0" timeOffset="-2415.861">0 216 0,'135'-81'0,"1"54"0,-1 0 15,-81-54 1,-54 81-1</inkml:trace>
        <inkml:trace contextRef="#ctx0" brushRef="#br0" timeOffset="-2196.1485">-270 1054 0,'135'0'0,"108"0"16,1 27-16,-82-27 16,-162 0-1</inkml:trace>
      </inkml:traceGroup>
      <inkml:traceGroup>
        <inkml:annotationXML>
          <emma:emma xmlns:emma="http://www.w3.org/2003/04/emma" version="1.0">
            <emma:interpretation id="{55392EEF-6706-4917-82BF-98CD2D235CA7}" emma:medium="tactile" emma:mode="ink">
              <msink:context xmlns:msink="http://schemas.microsoft.com/ink/2010/main" type="line" rotatedBoundingBox="12266,4154 12699,7944 11333,8099 10900,4310"/>
            </emma:interpretation>
          </emma:emma>
        </inkml:annotationXML>
        <inkml:traceGroup>
          <inkml:annotationXML>
            <emma:emma xmlns:emma="http://www.w3.org/2003/04/emma" version="1.0">
              <emma:interpretation id="{C5D1B2C5-77BD-4BDA-B6EB-4D79DDA9517B}" emma:medium="tactile" emma:mode="ink">
                <msink:context xmlns:msink="http://schemas.microsoft.com/ink/2010/main" type="inkWord" rotatedBoundingBox="11647,4122 12707,7941 11873,8173 10813,4354"/>
              </emma:interpretation>
              <emma:one-of disjunction-type="recognition" id="oneOf3">
                <emma:interpretation id="interp11" emma:lang="it-IT" emma:confidence="0">
                  <emma:literal>:</emma:literal>
                </emma:interpretation>
                <emma:interpretation id="interp12" emma:lang="it-IT" emma:confidence="0">
                  <emma:literal>E</emma:literal>
                </emma:interpretation>
                <emma:interpretation id="interp13" emma:lang="it-IT" emma:confidence="0">
                  <emma:literal>.</emma:literal>
                </emma:interpretation>
                <emma:interpretation id="interp14" emma:lang="it-IT" emma:confidence="0">
                  <emma:literal>&gt;</emma:literal>
                </emma:interpretation>
                <emma:interpretation id="interp15" emma:lang="it-IT" emma:confidence="0">
                  <emma:literal>[</emma:literal>
                </emma:interpretation>
              </emma:one-of>
            </emma:emma>
          </inkml:annotationXML>
          <inkml:trace contextRef="#ctx0" brushRef="#br0" timeOffset="-1843.632">-297 3053 0,'324'27'0,"-108"0"16,-107-27-1,-136 0 1,27 0 0</inkml:trace>
          <inkml:trace contextRef="#ctx0" brushRef="#br0" timeOffset="-1683.486">-351 3675 0,'216'27'0,"27"27"15,-80-81-15,-163 27 16</inkml:trace>
          <inkml:trace contextRef="#ctx0" brushRef="#br0" timeOffset="-1329.0165">406 5863 0,'324'27'15,"-54"0"1,-108-54 0,-162 27-16</inkml:trace>
          <inkml:trace contextRef="#ctx0" brushRef="#br0" timeOffset="-1160.082">514 6566 0,'243'108'0,"81"-54"0,-27-81 15,-297 27-15</inkml:trace>
        </inkml:traceGroup>
      </inkml:traceGroup>
    </inkml:traceGroup>
  </inkml:traceGroup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7:00.9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968DC8-84C2-4532-9AB7-08DC185F71B9}" emma:medium="tactile" emma:mode="ink">
          <msink:context xmlns:msink="http://schemas.microsoft.com/ink/2010/main" type="writingRegion" rotatedBoundingBox="2376,10844 26257,11848 25944,19306 2063,18303">
            <msink:destinationLink direction="with" ref="{19B29099-6FD5-4D53-96DF-1EC69D3ACFEE}"/>
          </msink:context>
        </emma:interpretation>
      </emma:emma>
    </inkml:annotationXML>
    <inkml:traceGroup>
      <inkml:annotationXML>
        <emma:emma xmlns:emma="http://www.w3.org/2003/04/emma" version="1.0">
          <emma:interpretation id="{7AF0E93C-EA2A-41FC-9286-F0923F650717}" emma:medium="tactile" emma:mode="ink">
            <msink:context xmlns:msink="http://schemas.microsoft.com/ink/2010/main" type="paragraph" rotatedBoundingBox="2376,10844 26257,11848 25944,19306 2063,183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19CDB01-B8AF-4F89-82DF-070E9210C3F2}" emma:medium="tactile" emma:mode="ink">
              <msink:context xmlns:msink="http://schemas.microsoft.com/ink/2010/main" type="line" rotatedBoundingBox="2376,10844 26257,11848 26089,15859 2208,14856"/>
            </emma:interpretation>
          </emma:emma>
        </inkml:annotationXML>
        <inkml:traceGroup>
          <inkml:annotationXML>
            <emma:emma xmlns:emma="http://www.w3.org/2003/04/emma" version="1.0">
              <emma:interpretation id="{BD6397A9-0858-484C-AF8E-B28D1198C7D9}" emma:medium="tactile" emma:mode="ink">
                <msink:context xmlns:msink="http://schemas.microsoft.com/ink/2010/main" type="inkWord" rotatedBoundingBox="2376,10844 26257,11848 26089,15859 2208,14856"/>
              </emma:interpretation>
              <emma:one-of disjunction-type="recognition" id="oneOf0">
                <emma:interpretation id="interp0" emma:lang="it-IT" emma:confidence="0">
                  <emma:literal>Alzatala</emma:literal>
                </emma:interpretation>
                <emma:interpretation id="interp1" emma:lang="it-IT" emma:confidence="0">
                  <emma:literal>Alzatala.</emma:literal>
                </emma:interpretation>
                <emma:interpretation id="interp2" emma:lang="it-IT" emma:confidence="0">
                  <emma:literal>Atzara.</emma:literal>
                </emma:interpretation>
                <emma:interpretation id="interp3" emma:lang="it-IT" emma:confidence="0">
                  <emma:literal>Azzardata</emma:literal>
                </emma:interpretation>
                <emma:interpretation id="interp4" emma:lang="it-IT" emma:confidence="0">
                  <emma:literal>Atzara</emma:literal>
                </emma:interpretation>
              </emma:one-of>
            </emma:emma>
          </inkml:annotationXML>
          <inkml:trace contextRef="#ctx0" brushRef="#br0">1216 0 0,'-54'163'0,"27"134"16,-108 108-1,-54 27 1,27 1-1,0 26 1,-1 28 0,55-55-1,0-81 1,54-81 0,0-189-1,81-108 1,0-270-1,81-135 17,27-82-17,-135 514-15</inkml:trace>
          <inkml:trace contextRef="#ctx0" brushRef="#br0" timeOffset="377.9055">865 379 0,'-27'-135'0,"54"108"0,0 27 16,27 189 0,0 135-1,27 81 1,0 55-1,0-1 1,0 27 0,27-53-1,-27-82 1,0-81 0,-27-108-1,-27-81 1,-81-135-1,-54-108 1,-54-108 0,162 270 15</inkml:trace>
          <inkml:trace contextRef="#ctx0" brushRef="#br0" timeOffset="660.114">243 2567 0,'244'81'16,"53"-53"-16,-27 26 0,0-27 46,-54 27-46,-54-54 16,-135 0 0,-27 0-1,-135-81 1,27-1 0,108 82-1</inkml:trace>
          <inkml:trace contextRef="#ctx0" brushRef="#br0" timeOffset="1399.3245">2486 2054 0,'81'0'16,"81"-81"-16,54 108 0,-26-27 0,26 27 16,-81 27-1,-81 0 17,-108 54-32,-81 54 31,-81 27-16,26 55 1,55-55 0,81-54-1,108 27 1,81-27 0,109-27-1,26-27 1,0-135-1,-108 81 1,-108-108 0,-135-54 15,-108-54-15,189 189-16</inkml:trace>
          <inkml:trace contextRef="#ctx0" brushRef="#br0" timeOffset="1610.2485">2621 2648 0,'378'0'0,"-134"55"15,-28-55 1,-108-55-1,-81-107 1,-27 162 0</inkml:trace>
          <inkml:trace contextRef="#ctx0" brushRef="#br0" timeOffset="1994.9895">2783 1216 0,'-81'27'0,"-81"81"0,-54 163 15,27-1-15,108 54 16,27 0 0,81 1-1,27-1 1,54-27 0,0-54-1,81-26 1,27-82-1,27-135 1,-53-135 0,-190 135-1</inkml:trace>
          <inkml:trace contextRef="#ctx0" brushRef="#br0" timeOffset="2427.579">3702 1514 0,'297'108'0,"-27"135"16,-53 54-1,-28 54 1,-81-26 0,-81 53-1,-135-54 1,-54-27-1,-27-107 1,53-82 0,82-135-1,108-108 1,-54 135 0</inkml:trace>
          <inkml:trace contextRef="#ctx0" brushRef="#br0" timeOffset="2722.482">4999 2270 0,'162'0'15,"0"-27"-15,0 27 0,-26 27 32,-28-27-32,-108 27 31,-54-27-31,-109 0 15,163 0 1</inkml:trace>
          <inkml:trace contextRef="#ctx0" brushRef="#br0" timeOffset="2864.0745">4918 2757 0,'189'108'0,"54"-54"0,-26-27 16,-55-81 0,-162 54-1</inkml:trace>
          <inkml:trace contextRef="#ctx0" brushRef="#br0" timeOffset="3879.6345">6215 3000 0,'108'135'0,"0"-27"0,27-27 16,0-27-1,28-81 1,-1-54 0,-27-27-1,-54-81 1,-54-27-1,-81-1 1,-27 82 0,-54 54-1,0 54 1,-28 108 0,1 81-1,27 28 1,108 26 15,81 0-15,54-81-1,81-54 1,-53-108 0,-55-27 15,-27 0-31,-27 27 15,-27 27 1,0 27 15,54 27-15,54 54 0,0 0-1,0-54 1,-54-27-1,0-54 1,-27-54 0,-54-54-1,27 135 1</inkml:trace>
          <inkml:trace contextRef="#ctx0" brushRef="#br0" timeOffset="4531.9365">7620 3216 0,'81'54'0,"-27"0"16,0-27-16,0 0 0,-27 0 15,0-27 1,0-27-16,0 0 15,-27-27 1,-54-27 15,-27 27-15,-27 27 0,0 81-1,27 27 1,54 54-1,54-27 1,81 0 15,0-54-31,0-54 16,-27-27 0,0-54-1,-81-54 1,-81 0-1,-54 81 1,0 27 0,81 27-1,81 0 32,-27 0-47</inkml:trace>
          <inkml:trace contextRef="#ctx0" brushRef="#br0" timeOffset="5107.095">8323 2270 0,'216'-27'0,"0"54"0,54 0 15,-108 0 1,-108 27-1,-27-27 1,-108 54 0,-81 54-1,-27 28 1,0 26 0,108-27-1,54-27 1,81 0-1,54-27 1,108 27 0,0-54-1,-54-54 1,-80-27 46,-191-216-62,-80 0 0,-81 0 32,270 216-32</inkml:trace>
          <inkml:trace contextRef="#ctx0" brushRef="#br0" timeOffset="5296.536">8296 2757 0,'216'54'16,"27"0"-16,-27-27 16,-27-54-1,-81-81 1,-27-55 0,-81 163-1</inkml:trace>
          <inkml:trace contextRef="#ctx0" brushRef="#br0" timeOffset="5647.0995">9539 2108 0,'108'0'15,"-27"0"-15,0-27 0,27-27 0,-81 0 16,-54-27 0,-54 0-1,-108 27 17,-27 54-1,26 27-31,82 27 15,108 81 1,135 27 0,109-54-1,26-54 1,-270-54 0</inkml:trace>
          <inkml:trace contextRef="#ctx0" brushRef="#br0" timeOffset="6191.01">10863 2432 0,'54'135'0,"-54"1"0,-27 53 16,27 0-1,27 0 1,-27-81-1,0-27 1,-81-108 0,0-108-1,-27-54 1,-28 0 0,28 81-1,108 81 1,81 108-1,27 0 1,109-27 0,-1 0-1,-54-54 1,-54-54 15,-27-54-31,-81 108 31</inkml:trace>
          <inkml:trace contextRef="#ctx0" brushRef="#br0" timeOffset="6798.393">12160 3270 0,'189'189'15,"-54"-135"-15,0-81 16,0-27 0,-54-108 15,-27-27-16,-108-27 1,-81 54 0,-81 26 15,0 109-31,27 81 16,54 28-1,80 80 1,83 0-1,107 0 1,27-54 0,27-54-1,-54-27 1,-54-27 0,-27 27-1,-27 0 16,27 81-31,0 0 16,0 0 0,0-54 15,0-54-15,0-108-1,-54 108 1</inkml:trace>
          <inkml:trace contextRef="#ctx0" brushRef="#br0" timeOffset="6966.351">13403 3891 0,'108'244'0,"-108"-109"15,27-108 1,-27-27-16</inkml:trace>
          <inkml:trace contextRef="#ctx0" brushRef="#br0" timeOffset="7531.7445">13754 2108 0,'351'54'16,"-108"-27"-16,-26 27 16,-28 0-1,-81 0 17,-108 0-17,-135 27 1,-81 54-1,-28 28 1,55 53 0,108-54-1,108 27 1,81-27 0,54 0-1,55-54 1,-55-54-1,-54-135 1,-108-54 0,-108-81-1,-54 0 1,162 216 0</inkml:trace>
          <inkml:trace contextRef="#ctx0" brushRef="#br0" timeOffset="7690.914">13862 2919 0,'432'189'0,"-161"-108"16,-55-81-1,-108-135 1,-108 135-1</inkml:trace>
          <inkml:trace contextRef="#ctx0" brushRef="#br0" timeOffset="7934.0625">15240 1270 0,'81'108'0,"-27"55"16,-54 80-16,0-54 16,135-135-1,-135-54 1</inkml:trace>
          <inkml:trace contextRef="#ctx0" brushRef="#br0" timeOffset="8498.4795">16402 2540 0,'0'27'0,"0"0"16,27 27-16,0 1 0,-27 80 0,0 27 31,-27 54-15,27-54-16,27 0 15,0-54 16,-27-27-15,27-108 0,-54-108-1,27 135-15</inkml:trace>
          <inkml:trace contextRef="#ctx0" brushRef="#br0" timeOffset="8707.4505">15943 3081 0,'189'108'0,"54"-54"0,-81-27 15,27-81 1,-81-54-1,-108 108 1</inkml:trace>
          <inkml:trace contextRef="#ctx0" brushRef="#br0" timeOffset="9378.306">17618 3648 0,'216'189'0,"-81"-135"15,27-81 1,1-54-1,-1-27 1,-81-81 0,-27-27-1,-108 0 1,-108 27 0,-82 27-1,-26 107 1,0 110-1,81 53 17,108 27-32,81 54 15,135 27 1,27-54 0,27-27 15,0-81-31,-81 0 15,-54-27 1,0 0 0,-27 27 15,82 28-15,-1 26-1,0-54 1,0-27-1,-27-81 1,-54-54 0,0-55-1,-27 163 1</inkml:trace>
          <inkml:trace contextRef="#ctx0" brushRef="#br0" timeOffset="9775.7415">18996 3810 0,'135'54'0,"-27"-27"0,54 0 16,-26 28-16,-82-1 15,-54 27 1,-109 0 0,-26 0-1,0 27 1,108-54 0,54 27 15,108 27-31,55-27 31,-1-54-31,-54-54 31,-27-135-15,-108 162 0</inkml:trace>
          <inkml:trace contextRef="#ctx0" brushRef="#br0" timeOffset="10366.524">19915 2594 0,'378'0'0,"-81"0"16,-108 0-1,-53 27 1,-82 0-1,-54 28 17,-81 26-32,-28 27 15,-53 27 1,27 0 0,54 54 15,81-27-16,27 0 1,81-27 0,27 1-1,28-28 1,-1-27 0,-54-27-1,-27-54 1,-54-54-1,-81-81 1,-81-55 0,135 190-1</inkml:trace>
          <inkml:trace contextRef="#ctx0" brushRef="#br0" timeOffset="10558.8945">20158 3162 0,'405'108'0,"-216"-54"16,-53-54 0,-1-81-1,-135 81 1</inkml:trace>
          <inkml:trace contextRef="#ctx0" brushRef="#br0" timeOffset="10929.9645">20698 1757 0,'379'-27'16,"-136"27"-16,-27 81 31,-81 0-15,-108-27 15,-81 27-31,-27 0 15,27 0 1,27 0 0,81 27-1,108 81 1,54 1 0,-53-82-1,-163-108 1</inkml:trace>
          <inkml:trace contextRef="#ctx0" brushRef="#br0" timeOffset="12790.197">22941 3378 0,'243'54'0,"-26"-54"0,-55-27 16,-27 0-1,-81 0 1,-54 54 0,0-27-1</inkml:trace>
          <inkml:trace contextRef="#ctx0" brushRef="#br0" timeOffset="12963.0375">22995 4108 0,'162'81'16,"55"-27"-16,80-135 0,-54-54 15,-243 135 1</inkml:trace>
        </inkml:traceGroup>
      </inkml:traceGroup>
      <inkml:traceGroup>
        <inkml:annotationXML>
          <emma:emma xmlns:emma="http://www.w3.org/2003/04/emma" version="1.0">
            <emma:interpretation id="{832D9C0C-213A-477F-98D2-2CB319CA70B0}" emma:medium="tactile" emma:mode="ink">
              <msink:context xmlns:msink="http://schemas.microsoft.com/ink/2010/main" type="line" rotatedBoundingBox="5901,15778 24193,15947 24168,18646 5877,18477"/>
            </emma:interpretation>
          </emma:emma>
        </inkml:annotationXML>
        <inkml:traceGroup>
          <inkml:annotationXML>
            <emma:emma xmlns:emma="http://www.w3.org/2003/04/emma" version="1.0">
              <emma:interpretation id="{0E504E09-D4CE-479C-B9E8-71A0E3538371}" emma:medium="tactile" emma:mode="ink">
                <msink:context xmlns:msink="http://schemas.microsoft.com/ink/2010/main" type="inkWord" rotatedBoundingBox="5901,15778 24193,15947 24168,18646 5877,18477"/>
              </emma:interpretation>
              <emma:one-of disjunction-type="recognition" id="oneOf1">
                <emma:interpretation id="interp5" emma:lang="it-IT" emma:confidence="0">
                  <emma:literal>35=-5+7+232</emma:literal>
                </emma:interpretation>
                <emma:interpretation id="interp6" emma:lang="it-IT" emma:confidence="0">
                  <emma:literal>35=-5+7+272</emma:literal>
                </emma:interpretation>
                <emma:interpretation id="interp7" emma:lang="it-IT" emma:confidence="0">
                  <emma:literal>35=-5+7+252</emma:literal>
                </emma:interpretation>
                <emma:interpretation id="interp8" emma:lang="it-IT" emma:confidence="0">
                  <emma:literal>35=-5+7+2732</emma:literal>
                </emma:interpretation>
                <emma:interpretation id="interp9" emma:lang="it-IT" emma:confidence="0">
                  <emma:literal>35=-5+7+2722</emma:literal>
                </emma:interpretation>
              </emma:one-of>
            </emma:emma>
          </inkml:annotationXML>
          <inkml:trace contextRef="#ctx0" brushRef="#br0" timeOffset="14144.6025">5026 5324 0,'54'0'0,"54"-27"0,27 54 16,54 0-16,55 0 15,-28 27 1,-27-27 0,-81 0-1,-81-27 1,-54-27-1,-162 27 1,0 0 0,-27 0-1,216 0 17</inkml:trace>
          <inkml:trace contextRef="#ctx0" brushRef="#br0" timeOffset="14314.5135">4918 5972 0,'108'81'15,"81"0"-15,81 0 16,1-27 0,-28-54-1,-27-27 1,-216 27-1</inkml:trace>
          <inkml:trace contextRef="#ctx0" brushRef="#br0" timeOffset="16633.701">6999 5972 0,'27'0'16,"405"81"-16,-270-27 15,0-27 1,-81-27 0,-54 0-1,0 0 1,-54 0 0,27 0-1,-54 0 1,27 0-1,27-27 1,0-54 0,54 0-1,-54 81 1</inkml:trace>
          <inkml:trace contextRef="#ctx0" brushRef="#br0" timeOffset="17248.896">8512 5324 0,'81'81'16,"-81"0"-16,-27 27 0,27-27 16,-27-27-1,27-27 1,27 0 15,27 0-15,54 0-1,27 0 1,27 27 0,27 0-1,1 54 1,-55 54 0,-54 0-1,-54 1 1,-81-28-1,-54-27 1,-28-54 0,-26-27-1,-27-27 1,27-54 0,54 0-1,54 0 1,54 0-1,81 0 1,-27-27 15,-54 81-31</inkml:trace>
          <inkml:trace contextRef="#ctx0" brushRef="#br0" timeOffset="17629.731">8269 5216 0,'270'-28'16,"-54"83"-16,0-1 0,27-27 16,-80 0-1,-28-27 1,-108 0 0,0 0-1,-27 0 16,-27 0-15,0 54 0,54 0-1,-27-54 1</inkml:trace>
          <inkml:trace contextRef="#ctx0" brushRef="#br0" timeOffset="33971.4585">3675 6188 0,'216'81'0,"27"54"16,1 55-16,-1-1 15,-54 0 1,-108-54 0,-81-54-1,-81-27 17,-108 27-32,-54 0 31,26 27-16,163-27 1,54-81 0</inkml:trace>
          <inkml:trace contextRef="#ctx0" brushRef="#br0" timeOffset="19046.6325">11052 5432 0,'27'0'0,"27"27"16,-54 81-16,-27 81 0,-27 54 16,54-27-1,0 0 1,54-53 0,-27-28 15,-27-54-16,0-81 1,-54-27 0,-54-81-1,27-54 1,0-28 0,-54-26-1,53 54 1,28 27-1,27 108 1,54 54 0,82 0-1,134 27 1,0-27 0,0 27-1,-27 0 1,-81-54-1,-54 27 1,-54-54 0,-54 27-1,-27-54 17,-27 27-17,81 27-15</inkml:trace>
          <inkml:trace contextRef="#ctx0" brushRef="#br0" timeOffset="20233.08">12997 5216 0,'217'0'15,"53"0"1,-108 27 0,0 0-1,-27 27 1,-54-27-1,-54 0 1,-27 0 0,-108 54-1,-54 27 1,-27 81 0,27 54-1,54 0 1,54 55-1,27-55 1,27 27 0,0-81-1,0-54 17,0-81-32,-27-81 31,27-108-16,-27-54-15,-55-81 16,82 270 0</inkml:trace>
          <inkml:trace contextRef="#ctx0" brushRef="#br0" timeOffset="20481.111">12646 6107 0,'270'108'0,"-81"0"15,1-27 1,-1-27 0,-81 1-1,0-28 1,-81-54-1,-27-28 1,0 55 0</inkml:trace>
          <inkml:trace contextRef="#ctx0" brushRef="#br0" timeOffset="21745.6785">14538 5837 0,'54'0'0,"-27"0"16,27 0-16,27 0 0,54 0 0,27 54 16,0-27-1,-27 27 1,-108-54-1,-27 27 1,-54 27 0,-27 81-1,-108-27 1,0 0 0,27 28-1,54-1 1,81 0-1,54-27 1,27 0 0,81-27 15,-81-27-31,81 0 16,-27-27-1,-27-27 1,-54-27-1,-54-81 1,-54-27 0,81 135-1</inkml:trace>
          <inkml:trace contextRef="#ctx0" brushRef="#br0" timeOffset="21955.626">14294 6296 0,'135'81'16,"109"0"-16,-55 1 0,27-55 16,-108-81 15,0-82-16,-108 136 1</inkml:trace>
          <inkml:trace contextRef="#ctx0" brushRef="#br0" timeOffset="22729.014">16699 5486 0,'27'-27'0,"27"81"15,-54 27-15,0 0 0,-27 27 0,27 27 32,-27 54-17,54 0 1,0 1-1,27-55 1,-27-54 0,-27-27-1,0-54 1,-81-54 0,-27-108-1,0-28 1,0 28-1,0 0 1,27 54 0,27 81-1,108 54 1,81 0 0,81 27-1,27 0 1,1-27-1,-28-81 1,-216 54 0</inkml:trace>
          <inkml:trace contextRef="#ctx0" brushRef="#br0" timeOffset="24741.5805">17969 5540 0,'189'0'0,"1"0"16,-28 0-16,0 54 15,-27 27 1,-54 0-1,-81 0 1,-108 54 0,-81 27-1,-54 27 1,-1 55 0,190-82-1,54-54 16,81 0-15,27 0 0,82-27-1,-28-54 1,27 27 0,-81-27-1,-27-27 1,-27 27-1,-54-27 1,-27 0 0,27 0-1</inkml:trace>
          <inkml:trace contextRef="#ctx0" brushRef="#br0" timeOffset="26673.0975">19996 5756 0,'27'0'15,"54"-27"-15,54 27 0,27 27 0,27 27 16,-27-27 0,-26 27-1,-109-54 1,-27 27 0,-81 27-1,-82 27 1,-26 27-1,0 54 1,54 28 0,81-28-1,81 27 1,54 0 0,54-27-1,-27-54 1,27-27-1,0-27 1,-53-54 0,-28-54-1,-81-81 17,-55-27-17,82 162 1</inkml:trace>
          <inkml:trace contextRef="#ctx0" brushRef="#br0" timeOffset="26906.481">19753 6269 0,'189'81'15,"81"0"-15,-54 1 0,-27-28 32,-54-81-17,-53-55 1,-55-80 0,-27 162-1</inkml:trace>
          <inkml:trace contextRef="#ctx0" brushRef="#br0" timeOffset="27339.0705">20996 5080 0,'243'-27'16,"-81"27"-16,54 54 0,-54 27 31,-108 28 1,-81-55-32,-108 27 15,-54 27 1,0-27-1,108 0 1,81-54 0,81 54-1,54-27 1,81 81 0,-27-27-1,-81-27 1,-81-54-1,-27-27 1</inkml:trace>
        </inkml:traceGroup>
      </inkml:traceGroup>
    </inkml:traceGroup>
  </inkml:traceGroup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7:32.0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B580ED-DEE2-4DA8-BAEF-60323870D9F0}" emma:medium="tactile" emma:mode="ink">
          <msink:context xmlns:msink="http://schemas.microsoft.com/ink/2010/main" type="inkDrawing" rotatedBoundingBox="1938,241 2133,8457 1988,8460 1793,244" shapeName="Other"/>
        </emma:interpretation>
      </emma:emma>
    </inkml:annotationXML>
    <inkml:trace contextRef="#ctx0" brushRef="#br0">5 0 0,'0'27'15,"0"162"-15,-27 108 16,54 109-1,-27 53 1,27 55 0,27 26-1,-54 27 1,27 1 0,-27 26-1,27 28 1,0-1-1,-27-80 1,0-55 0,0-81-1,-27-80 1,0 26 0,54-108-1,-27-81 1,27-54-1,0 0 1,0-27 0,27-81 15,-54 0-31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09.8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9322-4608 0,'-52'-26'0,"-79"26"15,-53 26-15,-25 79 0,52 0 16,78 26 0,53 0-1,131-27 1,52-25-1,131-27 1,0-26 15,-26-26-15,-79 0 0,-104 0-1,-53 0 16,-26-52-31,26-26 16,-26 78 0</inkml:trace>
  <inkml:trace contextRef="#ctx0" brushRef="#br0" timeOffset="733.2076">10396-4346 0,'104'79'0,"-77"52"0,-1 52 32,-52-26-32,52-26 15,0-79 1,-26-52-1,26-52 1,-52-105 0,26-53-1,-26 27 1,26 52 15,0 79-31,0 52 47,52 26-47,1 52 0,51 27 31,1-26-15,-26-53 0,25-26-1,1-79 1,-26 1-1,-1-53 1,-25 26 0,-53 53-1,0 52 1,26 52 0,-52 53-1,26 78 1,26-26-1,0-26 1,-26-26 15,26-53-31,0-52 16,27-131 0,-53 131-1</inkml:trace>
  <inkml:trace contextRef="#ctx0" brushRef="#br0" timeOffset="1277.7656">12124-4503 0,'52'105'0,"1"52"0,-53 26 16,0 0-1,0-104 1,0-53 0,0-26-1,-27-52 1,-51-105-1,26-53 1,-27 1 0,27 78-1,78 105 1,26-27 0,105 27-1,53 52 1,25 27-1,-25 25 1,-79 1 0,-131-27 15,-105-26-15,-104 27-1,-53-27 1,0 26-1,79 1 1,183-53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7:33.1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627797-1BFE-4D1F-884A-6B64344BBBEE}" emma:medium="tactile" emma:mode="ink">
          <msink:context xmlns:msink="http://schemas.microsoft.com/ink/2010/main" type="inkDrawing" rotatedBoundingBox="944,6470 18503,334 21589,9165 4031,15302" semanticType="callout" shapeName="Other">
            <msink:sourceLink direction="with" ref="{19B29099-6FD5-4D53-96DF-1EC69D3ACFEE}"/>
          </msink:context>
        </emma:interpretation>
      </emma:emma>
    </inkml:annotationXML>
    <inkml:trace contextRef="#ctx0" brushRef="#br0">0 9186 0,'108'54'0,"0"-27"16,81-27-16,82 0 0,26 0 31,0-27-15,27-54-1,0 108 1,55-27 0,80 0-1,28 27 1,53-27 0,27 27-1,55-27 1,53 27-1,1 0 17,27 0-32,-28 0 15,28-27 1,-28 28 0,55-1-1,-1 27 1,28 27-1,26 0 1,-53 0 0,-27 27-1,-28 0 17,-107-27-17,-109-27 1,-135-27-1,-54-27 1,-134-27 0,-55 0-1,-27-27 1,-54-27 0,0-27-1,54-108 1,-54-28-1,0-53 1,27-81 0,0-54-1,27-82 1,0-53 0,-27-82-1,54-26 1,-54-28-1,27 1 1,-27-1 15,0 0-15,27 82 0,-27 54-1,-27 53 1,27 82-1,-54 54 1,-27 134 0,0 55-1,27 108 1,-27 81 0,-27 108-1,-54 27 32,135-135-47</inkml:trace>
  </inkml:traceGroup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6:49.6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FE28ABC-BFD6-4E0A-BBB6-C10959347AA5}" emma:medium="tactile" emma:mode="ink">
          <msink:context xmlns:msink="http://schemas.microsoft.com/ink/2010/main" type="writingRegion" rotatedBoundingBox="7782,1243 10430,1243 10430,2486 7782,2486">
            <msink:destinationLink direction="with" ref="{1C1B2251-5818-4344-A623-FB9291254687}"/>
          </msink:context>
        </emma:interpretation>
      </emma:emma>
    </inkml:annotationXML>
    <inkml:traceGroup>
      <inkml:annotationXML>
        <emma:emma xmlns:emma="http://www.w3.org/2003/04/emma" version="1.0">
          <emma:interpretation id="{604A4DAB-2349-4782-9075-DE3A49E0104C}" emma:medium="tactile" emma:mode="ink">
            <msink:context xmlns:msink="http://schemas.microsoft.com/ink/2010/main" type="paragraph" rotatedBoundingBox="7782,1243 10430,1243 10430,2486 7782,24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986F23D-A527-4EE8-AACB-79F182D84CA3}" emma:medium="tactile" emma:mode="ink">
              <msink:context xmlns:msink="http://schemas.microsoft.com/ink/2010/main" type="line" rotatedBoundingBox="7782,1243 10430,1243 10430,2486 7782,2486"/>
            </emma:interpretation>
          </emma:emma>
        </inkml:annotationXML>
        <inkml:traceGroup>
          <inkml:annotationXML>
            <emma:emma xmlns:emma="http://www.w3.org/2003/04/emma" version="1.0">
              <emma:interpretation id="{2B131B57-86FF-4024-9C3D-ABF219C6BDB2}" emma:medium="tactile" emma:mode="ink">
                <msink:context xmlns:msink="http://schemas.microsoft.com/ink/2010/main" type="inkWord" rotatedBoundingBox="7929,1067 10560,1608 10330,2726 7699,2184"/>
              </emma:interpretation>
              <emma:one-of disjunction-type="recognition" id="oneOf0">
                <emma:interpretation id="interp0" emma:lang="it-IT" emma:confidence="0">
                  <emma:literal>lo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Qo</emma:literal>
                </emma:interpretation>
                <emma:interpretation id="interp3" emma:lang="it-IT" emma:confidence="0">
                  <emma:literal>oro</emma:literal>
                </emma:interpretation>
                <emma:interpretation id="interp4" emma:lang="it-IT" emma:confidence="0">
                  <emma:literal>Ohio</emma:literal>
                </emma:interpretation>
              </emma:one-of>
            </emma:emma>
          </inkml:annotationXML>
          <inkml:trace contextRef="#ctx0" brushRef="#br0">-3539 540 0,'324'324'16,"-216"-188"0,54-55-1,27-81 1,0-54-1,-27-81 1,-54-28 0,-53-26-1,-82-54 1,-82 54 15,-53 81-31,-27 108 16,-27 108-1,27 108 1,81 0 0,81-27-1,108-54 1,81-26 15,27-82-31,-27-54 31,-54-27-31,-54-1 16,-27 55 15,-27 0-15,27 28 0,81 26-1,28 27 1,26-54-1,-54 0 1,0-54 0,-54 0-1,-27 0 1,0 81 0,0 27-1,27-54 1,54 0-1,54 0 1,27-27 0,-27-54-1,-80-27 1,-28 0 0,-81-55-1,-54 55 16,-55 27-15,1 54 0,54 108-1,54 55 1,54-28 0,54-27-1,-81-108 1</inkml:trace>
        </inkml:traceGroup>
      </inkml:traceGroup>
    </inkml:traceGroup>
  </inkml:traceGroup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6:50.4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7473A7-1506-45CB-8B9D-618FC2256CBF}" emma:medium="tactile" emma:mode="ink">
          <msink:context xmlns:msink="http://schemas.microsoft.com/ink/2010/main" type="writingRegion" rotatedBoundingBox="9899,3524 11108,8278 8365,8976 7155,4223">
            <msink:destinationLink direction="with" ref="{1C1B2251-5818-4344-A623-FB9291254687}"/>
          </msink:context>
        </emma:interpretation>
      </emma:emma>
    </inkml:annotationXML>
    <inkml:traceGroup>
      <inkml:annotationXML>
        <emma:emma xmlns:emma="http://www.w3.org/2003/04/emma" version="1.0">
          <emma:interpretation id="{B389BCFA-1C4F-4812-88A1-C7FAD69C5734}" emma:medium="tactile" emma:mode="ink">
            <msink:context xmlns:msink="http://schemas.microsoft.com/ink/2010/main" type="paragraph" rotatedBoundingBox="9899,3524 11108,8278 8365,8976 7155,42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2C3568F-ADBE-4AC1-8BA0-07DC74A6C3A1}" emma:medium="tactile" emma:mode="ink">
              <msink:context xmlns:msink="http://schemas.microsoft.com/ink/2010/main" type="line" rotatedBoundingBox="9899,3524 11108,8278 8365,8976 7155,4223"/>
            </emma:interpretation>
          </emma:emma>
        </inkml:annotationXML>
        <inkml:traceGroup>
          <inkml:annotationXML>
            <emma:emma xmlns:emma="http://www.w3.org/2003/04/emma" version="1.0">
              <emma:interpretation id="{634F612A-CF3F-4DB7-B869-F056B58301C7}" emma:medium="tactile" emma:mode="ink">
                <msink:context xmlns:msink="http://schemas.microsoft.com/ink/2010/main" type="inkWord" rotatedBoundingBox="9899,3524 11108,8278 8365,8976 7155,4223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c</emma:literal>
                </emma:interpretation>
                <emma:interpretation id="interp2" emma:lang="it-IT" emma:confidence="0">
                  <emma:literal>C</emma:literal>
                </emma:interpretation>
                <emma:interpretation id="interp3" emma:lang="it-IT" emma:confidence="0">
                  <emma:literal>:</emma:literal>
                </emma:interpretation>
                <emma:interpretation id="interp4" emma:lang="it-IT" emma:confidence="0">
                  <emma:literal>G</emma:literal>
                </emma:interpretation>
              </emma:one-of>
            </emma:emma>
          </inkml:annotationXML>
          <inkml:trace contextRef="#ctx0" brushRef="#br0">-2972 2999 0,'243'135'0,"-81"-54"15,0-27 1,1-27 0,-28-81-1,-27-27 1,-81-27 0,-54-54-1,-108 0 1,-109 54-1,-26 81 1,27 135 0,54 27-1,108 27 1,81 0 0,135-54-1,54-27 1,27-108-1,-27-27 1,-108-27 0,-27 54 15,-54 27-15,0 0-1,28 108 1,80 0-1,0 28 1,27-55 0,0-81-1,-27-54 1,0-54 0,-108 108-1</inkml:trace>
          <inkml:trace contextRef="#ctx0" brushRef="#br0" timeOffset="144.522">-1189 3377 0,'108'244'0,"-135"-28"16,0-81-1,27-135 1</inkml:trace>
          <inkml:trace contextRef="#ctx0" brushRef="#br0" timeOffset="1296.792">-2594 6350 0,'189'-54'0,"-53"-81"16,-28-27-16,-81-55 31,-27 28-15,-81 0-1,-109 54 1,-26 54 0,-54 108-1,27 108 1,54 81 0,108 0-1,81-26 1,108-1-1,81-81 1,27-108 0,-27-54-1,-27-54 1,-81 27 0,-54 27-1,-27 54 1,0 0-1,0 81 1,27 81 0,81 0 15,28 0-15,-1-54-1,0-81 1,0-81-1,-27-81 1,-54-54 0,-27 27-1,0 81 1,54 81 0,0 81-1,0-54 1,81 0-1,55 27 1,-82 0 0,-81-27-1,-81 27 1,-54 27 0,-81 27-1,26 27 1,82 0-1,54-54 1,108 27 15,55-27-15,53-27 0,-54-108-1,-54-81 1,-81-108-1,-27 243 1</inkml:trace>
        </inkml:traceGroup>
      </inkml:traceGroup>
    </inkml:traceGroup>
  </inkml:traceGroup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7:34.6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9B29099-6FD5-4D53-96DF-1EC69D3ACFEE}" emma:medium="tactile" emma:mode="ink">
          <msink:context xmlns:msink="http://schemas.microsoft.com/ink/2010/main" type="inkDrawing" rotatedBoundingBox="2453,9404 7298,17464 3290,19873 -1553,11813" semanticType="verticalRange" shapeName="Other">
            <msink:sourceLink direction="with" ref="{67968DC8-84C2-4532-9AB7-08DC185F71B9}"/>
            <msink:destinationLink direction="with" ref="{12627797-1BFE-4D1F-884A-6B64344BBBEE}"/>
          </msink:context>
        </emma:interpretation>
      </emma:emma>
    </inkml:annotationXML>
    <inkml:trace contextRef="#ctx0" brushRef="#br0">2298 0 0,'-27'-27'0,"-27"0"32,-297 81-32,189-26 0,-54 53 15,0 27 1,-28 0-1,28 54 1,0 54 0,54 27-1,0 54 1,54 55 15,54-1-15,-27 54-16,54 28 15,27 26 1,27 54 0,27-26-1,27 53 1,27 1 15,54-55-15,0-54-1,81-26 17,55-82-32,-1-54 15,135-81 1,-27-27 0,28-53-1,53-28 1,1-27-1,-1 27 1,0 0 0,-26-27-1,-82 27 1,-54-27 0,-81-27-1,-107-54 1,-82 0-1,-54-27 1,-54-108 15,-55 27-15,-26 27 0,0-28-1,0 1 1,135 135-1</inkml:trace>
  </inkml:traceGroup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02.5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3624931-1F55-4539-A42B-5E9A43075B81}" emma:medium="tactile" emma:mode="ink">
          <msink:context xmlns:msink="http://schemas.microsoft.com/ink/2010/main" type="inkDrawing" rotatedBoundingBox="4594,593 4631,7727 4404,7728 4366,594" semanticType="verticalRange" shapeName="Other">
            <msink:sourceLink direction="with" ref="{94C1B2C8-D803-4FF6-8BD7-A97BE7C0FC97}"/>
          </msink:context>
        </emma:interpretation>
      </emma:emma>
    </inkml:annotationXML>
    <inkml:trace contextRef="#ctx0" brushRef="#br0">27 0 0,'27'108'0,"0"82"0,0 107 16,-27 108-1,-27 54 1,0 28-1,27-28 1,0 1 0,27 26-1,27 0 1,-27 28 0,27 80 15,-54-53-31,-27-28 31,-27-54-15,54-161-1,-27-109 1,27-81 0,0-54-1,-54-27 1,27-54-1,0-27 1,27 54 0</inkml:trace>
  </inkml:traceGroup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03.6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ADBEBA-6A9C-4902-84EE-F255965DDBC8}" emma:medium="tactile" emma:mode="ink">
          <msink:context xmlns:msink="http://schemas.microsoft.com/ink/2010/main" type="inkDrawing" rotatedBoundingBox="4781,7634 24021,7620 24021,7862 4782,7877" shapeName="Other"/>
        </emma:interpretation>
      </emma:emma>
    </inkml:annotationXML>
    <inkml:trace contextRef="#ctx0" brushRef="#br0">0 81 0,'54'27'0,"0"0"15,325 54-15,-190-81 16,27 27-1,54-27 1,27 0 0,28 0-1,53 0 1,0 0 0,0 0-1,55 0 1,-1-27-1,27 27 1,1 0 15,26-27-31,1 27 32,26-27-17,27 27 1,28-27-1,-1 0 1,1 27 0,-1-27-1,28 27 1,-1 0 0,1 0-1,26 0 1,1 0-1,-1 0 1,28 27 0,-28 0-1,-26 0 1,-1 0 0,-27 0-1,1-27 16,-1 27-31,-80-27 32,-1 0-17,-108 0 1,109 0 0,-244 0-1,-81 0 1,-54 0-1,-54-27 1,-54-27 0,27-27-1,-27 0 1,0 81 15</inkml:trace>
  </inkml:traceGroup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03.9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B770592-4992-4CE1-904B-84409E882D9F}" emma:medium="tactile" emma:mode="ink">
          <msink:context xmlns:msink="http://schemas.microsoft.com/ink/2010/main" type="inkDrawing" rotatedBoundingBox="24339,7238 25277,8140 24787,8650 23848,7748" shapeName="Other">
            <msink:destinationLink direction="with" ref="{2436BF8B-77B2-4647-90A9-391D004C9D84}"/>
          </msink:context>
        </emma:interpretation>
      </emma:emma>
    </inkml:annotationXML>
    <inkml:trace contextRef="#ctx0" brushRef="#br0">0 0 0,'54'27'0,"54"27"0,82 54 0,53 0 15,27 0 1,-108 0-1,-81-27 1,-81 27 0,-81 0 15,-54 0-31,-27-54 31,-27 1-31,270-137 31,135-53-15,-216 135 0</inkml:trace>
  </inkml:traceGroup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04.3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436BF8B-77B2-4647-90A9-391D004C9D84}" emma:medium="tactile" emma:mode="ink">
          <msink:context xmlns:msink="http://schemas.microsoft.com/ink/2010/main" type="inkDrawing" rotatedBoundingBox="26423,7539 27780,7849 27633,8495 26276,8185" semanticType="callout" shapeName="Other">
            <msink:sourceLink direction="with" ref="{AB770592-4992-4CE1-904B-84409E882D9F}"/>
          </msink:context>
        </emma:interpretation>
      </emma:emma>
    </inkml:annotationXML>
    <inkml:trace contextRef="#ctx0" brushRef="#br0">0 0 0,'54'108'0,"-81"54"0,0 0 16,54-81 0,-27-27-1,27-54 1,0 0-1,27-27 17,81-189-17,55 0 1,-82 162 0,54 54-1,-27 108 1,0 54-1,0 27 1,-54 0 0,-54-81-1,-81-80 1,54-28 15</inkml:trace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05.5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04E42BF-74E0-43C7-A7BA-F4F5FB412AF2}" emma:medium="tactile" emma:mode="ink">
          <msink:context xmlns:msink="http://schemas.microsoft.com/ink/2010/main" type="writingRegion" rotatedBoundingBox="3167,160 10511,165 10504,8868 3160,8862">
            <msink:destinationLink direction="with" ref="{CAAFC4D9-4A9C-4819-95B5-DBBA4F22A4A1}"/>
          </msink:context>
        </emma:interpretation>
      </emma:emma>
    </inkml:annotationXML>
    <inkml:traceGroup>
      <inkml:annotationXML>
        <emma:emma xmlns:emma="http://www.w3.org/2003/04/emma" version="1.0">
          <emma:interpretation id="{A6B60858-614B-445D-8FEB-232B099CBC04}" emma:medium="tactile" emma:mode="ink">
            <msink:context xmlns:msink="http://schemas.microsoft.com/ink/2010/main" type="paragraph" rotatedBoundingBox="3728,160 10511,165 10510,1194 3727,11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3A31256-6F03-4740-BE03-CB150B8EA45D}" emma:medium="tactile" emma:mode="ink">
              <msink:context xmlns:msink="http://schemas.microsoft.com/ink/2010/main" type="line" rotatedBoundingBox="3728,160 10511,165 10510,1194 3727,1188"/>
            </emma:interpretation>
          </emma:emma>
        </inkml:annotationXML>
        <inkml:traceGroup>
          <inkml:annotationXML>
            <emma:emma xmlns:emma="http://www.w3.org/2003/04/emma" version="1.0">
              <emma:interpretation id="{BEE51DDC-88B8-4856-BE9B-A5524A2C61CB}" emma:medium="tactile" emma:mode="ink">
                <msink:context xmlns:msink="http://schemas.microsoft.com/ink/2010/main" type="inkWord" rotatedBoundingBox="3728,160 7079,163 7078,1191 3727,1188"/>
              </emma:interpretation>
              <emma:one-of disjunction-type="recognition" id="oneOf0">
                <emma:interpretation id="interp0" emma:lang="it-IT" emma:confidence="0">
                  <emma:literal>pan</emma:literal>
                </emma:interpretation>
                <emma:interpretation id="interp1" emma:lang="it-IT" emma:confidence="0">
                  <emma:literal>pari</emma:literal>
                </emma:interpretation>
                <emma:interpretation id="interp2" emma:lang="it-IT" emma:confidence="0">
                  <emma:literal>Pan</emma:literal>
                </emma:interpretation>
                <emma:interpretation id="interp3" emma:lang="it-IT" emma:confidence="0">
                  <emma:literal>par</emma:literal>
                </emma:interpretation>
                <emma:interpretation id="interp4" emma:lang="it-IT" emma:confidence="0">
                  <emma:literal>plus</emma:literal>
                </emma:interpretation>
              </emma:one-of>
            </emma:emma>
          </inkml:annotationXML>
          <inkml:trace contextRef="#ctx0" brushRef="#br0">352 108 0,'27'81'0,"-81"54"0,-27 28 16,-55 26-1,28-108 1,81-54 0,27-54-1,54-81 1,27-81 0,28-1-1,-28 28 1,-27 81-1,-27 54 1,27 54 0,27 27-1,81 54 1,0-27 0,-27-54-1,-81 0 1,-81-27 15,-27 0-15,-162 54-1,-108 28 1,324-82-16</inkml:trace>
          <inkml:trace contextRef="#ctx0" brushRef="#br0" timeOffset="1579.977">1568 432 0,'81'0'0,"27"-27"0,0 0 16,-27-27-16,-27-27 16,0-27-1,-108 0 1,0-27 0,-54 27-1,-27 81 1,0 54-1,26 81 1,1 81 0,108-54-1,27-27 1,54-54 0,55-54-1,-1-54 1,-27-27 15,-54 54-15,-27 27-1,-27 27 1,54 27 0,0 0-1,27-27 1,0-27-1,27-27 1,-27-54 0,-54-27-1,-27 27 1,27 54 0,-54 54-1,27 0 1,27 0-1,27 27 1,27 54 0,-27-27-1,0-27 1,-27-54 15,28-27-15,-28-54-1,54-27 1,27 0 0,-54 54-1,0 81 1,27 27 0,-27 54-1,27 27 1,-54-53-1,-27-82 1</inkml:trace>
        </inkml:traceGroup>
        <inkml:traceGroup>
          <inkml:annotationXML>
            <emma:emma xmlns:emma="http://www.w3.org/2003/04/emma" version="1.0">
              <emma:interpretation id="{35E00A19-E7A8-42F5-B340-FB7811D4AD3E}" emma:medium="tactile" emma:mode="ink">
                <msink:context xmlns:msink="http://schemas.microsoft.com/ink/2010/main" type="inkWord" rotatedBoundingBox="9862,404 10511,405 10510,1054 9861,1053"/>
              </emma:interpretation>
              <emma:one-of disjunction-type="recognition" id="oneOf1">
                <emma:interpretation id="interp5" emma:lang="it-IT" emma:confidence="0">
                  <emma:literal>co</emma:literal>
                </emma:interpretation>
                <emma:interpretation id="interp6" emma:lang="it-IT" emma:confidence="0">
                  <emma:literal>io</emma:literal>
                </emma:interpretation>
                <emma:interpretation id="interp7" emma:lang="it-IT" emma:confidence="0">
                  <emma:literal>eo</emma:literal>
                </emma:interpretation>
                <emma:interpretation id="interp8" emma:lang="it-IT" emma:confidence="0">
                  <emma:literal>lo</emma:literal>
                </emma:interpretation>
                <emma:interpretation id="interp9" emma:lang="it-IT" emma:confidence="0">
                  <emma:literal>so</emma:literal>
                </emma:interpretation>
              </emma:one-of>
            </emma:emma>
          </inkml:annotationXML>
          <inkml:trace contextRef="#ctx0" brushRef="#br0" timeOffset="19486.0575">6458 189 0,'27'54'16,"27"0"-16,1-27 0,26-54 0,0-27 16,-81-27-16,0 27 0,-81-27 31,-27 54-16,-28 27 1,-26 81 0,54 27-1,54 0 1,54 27 0,27 1-1,108-55 1,-27-81-1,54-27 1,-53-54 0,-109-28-1,-27 1 1,-55 27 15,-26 27-31,27 81 31,27 81-15,108 0-16,163-80 16,-217-28 15</inkml:trace>
        </inkml:traceGroup>
      </inkml:traceGroup>
    </inkml:traceGroup>
    <inkml:traceGroup>
      <inkml:annotationXML>
        <emma:emma xmlns:emma="http://www.w3.org/2003/04/emma" version="1.0">
          <emma:interpretation id="{96FCBAE3-B4B2-4458-ADBC-00511C206D41}" emma:medium="tactile" emma:mode="ink">
            <msink:context xmlns:msink="http://schemas.microsoft.com/ink/2010/main" type="paragraph" rotatedBoundingBox="3073,8630 4578,7216 5021,7688 3517,91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C1B2C8-D803-4FF6-8BD7-A97BE7C0FC97}" emma:medium="tactile" emma:mode="ink">
              <msink:context xmlns:msink="http://schemas.microsoft.com/ink/2010/main" type="line" rotatedBoundingBox="3073,8630 4578,7216 5021,7688 3517,9101">
                <msink:destinationLink direction="with" ref="{43624931-1F55-4539-A42B-5E9A43075B81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E7CE1CE-669E-4EB5-88B9-E2E45913D480}" emma:medium="tactile" emma:mode="ink">
                <msink:context xmlns:msink="http://schemas.microsoft.com/ink/2010/main" type="inkWord" rotatedBoundingBox="3073,8630 4578,7216 5021,7688 3517,9101"/>
              </emma:interpretation>
              <emma:one-of disjunction-type="recognition" id="oneOf2">
                <emma:interpretation id="interp10" emma:lang="it-IT" emma:confidence="0">
                  <emma:literal>b</emma:literal>
                </emma:interpretation>
                <emma:interpretation id="interp11" emma:lang="it-IT" emma:confidence="0">
                  <emma:literal>e</emma:literal>
                </emma:interpretation>
                <emma:interpretation id="interp12" emma:lang="it-IT" emma:confidence="0">
                  <emma:literal>*</emma:literal>
                </emma:interpretation>
                <emma:interpretation id="interp13" emma:lang="it-IT" emma:confidence="0">
                  <emma:literal>:</emma:literal>
                </emma:interpretation>
                <emma:interpretation id="interp14" emma:lang="it-IT" emma:confidence="0">
                  <emma:literal>€</emma:literal>
                </emma:interpretation>
              </emma:one-of>
            </emma:emma>
          </inkml:annotationXML>
          <inkml:trace contextRef="#ctx0" brushRef="#br0" timeOffset="4223.3625">-270 8134 0,'108'54'0,"0"-27"16,163-81-16,-244 0 16,-27-28-1,-82 28 1,-53 0-1,-81 81 1,0 54 0,81 82-1,81-55 1,135 0 15,108-54-15,54-81-1,27-108 1,-107-54 0,-163 189-1</inkml:trace>
          <inkml:trace contextRef="#ctx0" brushRef="#br0" timeOffset="3750.7365">568 7215 0,'54'81'0,"27"0"0,27-27 32,0-54-32,-27-27 15,-27-27 1,-27-54-1,-27 0 1,-81-27 0,-54 81-1,0 54 1,0 81 0,81 27-1,81 27 1,27-27-1,54-27 1,0-54 0,-54-135-1,-54 108 1</inkml:trace>
        </inkml:traceGroup>
      </inkml:traceGroup>
    </inkml:traceGroup>
  </inkml:traceGroup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12.2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C2D90F3-C4AD-4D66-A686-3F021589DDF6}" emma:medium="tactile" emma:mode="ink">
          <msink:context xmlns:msink="http://schemas.microsoft.com/ink/2010/main" type="writingRegion" rotatedBoundingBox="16158,7485 17239,7485 17239,9944 16158,9944"/>
        </emma:interpretation>
      </emma:emma>
    </inkml:annotationXML>
    <inkml:traceGroup>
      <inkml:annotationXML>
        <emma:emma xmlns:emma="http://www.w3.org/2003/04/emma" version="1.0">
          <emma:interpretation id="{E9C9083D-E652-4448-9C95-DB0683F37B3E}" emma:medium="tactile" emma:mode="ink">
            <msink:context xmlns:msink="http://schemas.microsoft.com/ink/2010/main" type="paragraph" rotatedBoundingBox="16158,7485 17239,7485 17239,9944 16158,99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A636DC9-C05B-4BE8-B055-CB5A5B3C4A4C}" emma:medium="tactile" emma:mode="ink">
              <msink:context xmlns:msink="http://schemas.microsoft.com/ink/2010/main" type="line" rotatedBoundingBox="16158,7485 17239,7485 17239,9944 16158,9944"/>
            </emma:interpretation>
          </emma:emma>
        </inkml:annotationXML>
        <inkml:traceGroup>
          <inkml:annotationXML>
            <emma:emma xmlns:emma="http://www.w3.org/2003/04/emma" version="1.0">
              <emma:interpretation id="{5C0698EB-CDFC-400B-9A97-110EC0C599FE}" emma:medium="tactile" emma:mode="ink">
                <msink:context xmlns:msink="http://schemas.microsoft.com/ink/2010/main" type="inkWord" rotatedBoundingBox="16158,7485 17239,7485 17239,9944 16158,9944"/>
              </emma:interpretation>
              <emma:one-of disjunction-type="recognition" id="oneOf0">
                <emma:interpretation id="interp0" emma:lang="it-IT" emma:confidence="0">
                  <emma:literal>E</emma:literal>
                </emma:interpretation>
                <emma:interpretation id="interp1" emma:lang="it-IT" emma:confidence="0">
                  <emma:literal>€</emma:literal>
                </emma:interpretation>
                <emma:interpretation id="interp2" emma:lang="it-IT" emma:confidence="0">
                  <emma:literal>f</emma:literal>
                </emma:interpretation>
                <emma:interpretation id="interp3" emma:lang="it-IT" emma:confidence="0">
                  <emma:literal>:</emma:literal>
                </emma:interpretation>
                <emma:interpretation id="interp4" emma:lang="it-IT" emma:confidence="0">
                  <emma:literal>k</emma:literal>
                </emma:interpretation>
              </emma:one-of>
            </emma:emma>
          </inkml:annotationXML>
          <inkml:trace contextRef="#ctx0" brushRef="#br0">5945 405 0,'54'54'15,"54"0"-15,54-27 0,0-54 0,-53-54 16,-1 0 15,-54 0-15,-54-27 0,-81 27-1,-54 0 1,-28 81-1,1 54 1,54 27 0,81 27-1,54-27 1,54 0 0,27-27-1,0-54 1,-81 0-1,-54-27 1,-54 0 0,-81 81-1,27 27 1,162 0 0,-27-81-1</inkml:trace>
          <inkml:trace contextRef="#ctx0" brushRef="#br0" timeOffset="448.2135">6242 1594 0,'217'-81'16,"-55"81"-16,-54 27 0,-108 0 16,-27 54-1,-81 27 16,-82 27-15,82-27 0,81-27-1,54-27 1,54 27 0,109 1-1,26-1 1,-54 0-1,-81-81 1,-189-81 0,108 81-1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45.7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1571-2356 0,'393'367'0,"-53"-132"16,132 54 0,51-1-1,-25 0 1,-105-53-1,-393-235 1</inkml:trace>
  <inkml:trace contextRef="#ctx0" brushRef="#br0" timeOffset="-735.975">3168-1204 0,'53'105'16,"-27"-26"-16,0-1 0,-26-25 31,0-53-15,0 0-1,53-27 1,25-25 0,1 0-1,-1-27 1,1 53-1,-53 26 1,-26 26 0,26 26-1,0 27 1,1 26 0,-1-27-1,0-51 1,26-106-1,1-26 1,-53 105 0</inkml:trace>
  <inkml:trace contextRef="#ctx0" brushRef="#br0" timeOffset="-299.8414">4006-2146 0,'-52'78'0,"-131"1"0,-27 52 16,-52 52-1,-26 27 1,53-1 0,25 0-1,53 1 1,0-53 15,52-26-31,53-52 16,52-158-1,26-52 1,0-52 0,-26 183-1</inkml:trace>
  <inkml:trace contextRef="#ctx0" brushRef="#br0" timeOffset="-1172.1086">1833-1727 0,'-26'104'0,"26"54"0,52-1 16,1-26 0,51-53-1,-25-52 1,-1-52 0,-25-52-1,-27-27 1,0 0-1,-52 0 1,0 27 0,26 52-1,0 52 1,26 26 0,53 79-1,-1 0 1,27-26 15,0-27 0,-27-52-31,1-52 16,-53-26 0,-26-53-1,-26-26 1,-27 0-1,1 27 1,52 51 0,26 1-1,53-1 1,25 27 0,54 0-1,-28 26 1,-51 26-1,-53-26 1,-52-26 0,0 26-1,26 0 32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27.1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6CE32BE-29AF-4178-8C2F-5F3F4DFE07B4}" emma:medium="tactile" emma:mode="ink">
          <msink:context xmlns:msink="http://schemas.microsoft.com/ink/2010/main" type="writingRegion" rotatedBoundingBox="16687,5379 16842,7565 16124,7616 15969,5430"/>
        </emma:interpretation>
      </emma:emma>
    </inkml:annotationXML>
    <inkml:traceGroup>
      <inkml:annotationXML>
        <emma:emma xmlns:emma="http://www.w3.org/2003/04/emma" version="1.0">
          <emma:interpretation id="{91DF169C-8208-402C-924E-E2C6E383FD9D}" emma:medium="tactile" emma:mode="ink">
            <msink:context xmlns:msink="http://schemas.microsoft.com/ink/2010/main" type="paragraph" rotatedBoundingBox="16687,5379 16842,7565 16124,7616 15969,54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7533053-83E2-41CB-B929-0D9FE79C3E0F}" emma:medium="tactile" emma:mode="ink">
              <msink:context xmlns:msink="http://schemas.microsoft.com/ink/2010/main" type="line" rotatedBoundingBox="16687,5379 16842,7565 16124,7616 15969,5430"/>
            </emma:interpretation>
          </emma:emma>
        </inkml:annotationXML>
        <inkml:traceGroup>
          <inkml:annotationXML>
            <emma:emma xmlns:emma="http://www.w3.org/2003/04/emma" version="1.0">
              <emma:interpretation id="{BFF900A8-4335-43C1-8041-81859AE43B16}" emma:medium="tactile" emma:mode="ink">
                <msink:context xmlns:msink="http://schemas.microsoft.com/ink/2010/main" type="inkWord" rotatedBoundingBox="16687,5379 16842,7565 16124,7616 15969,5430">
                  <msink:destinationLink direction="with" ref="{3FD67504-BCCF-4EE1-A426-D30850AEAA38}"/>
                </msink:context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p</emma:literal>
                </emma:interpretation>
                <emma:interpretation id="interp2" emma:lang="it-IT" emma:confidence="0">
                  <emma:literal>P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'</emma:literal>
                </emma:interpretation>
              </emma:one-of>
            </emma:emma>
          </inkml:annotationXML>
          <inkml:trace contextRef="#ctx0" brushRef="#br0">6188-1757 0,'27'-54'16,"-27"54"-16,0-54 0,0 27 0,27 0 15,-54 0-15,27 0 0,-27 0 16,27 27-1,-27-27 1,27 0 0,0 0-1,0 27 1,0 0 0,0 0-1,0 0 1,-27 0-1,27 27 1,0-27 0,0 27-1,0-27 1,0 27 0,0-27-1,0 27 1,0-27-1,0 0 1,0 0 0,0-27-1,0 27 1,0-27 15,0 27-15,0 0-1,0 27 1,0-27 0,27 27-1,-27 0 1,0 0 0,0 0-1,0 0 1,0-27-1,0 0 1,0 0 0,-27 27-1,27-27 1,0 0 0,-27 27-1,27 0 1,0 0-1,0 0 1,0 0 0,0 27-1,0-27 17,27 27-17,-27-54 1,0 0-1,27 0 1,-27 0 0,0-27-1,0 27 1,0 0 0,0 55-1,27 26 1,-27 54-1,27 27 1,-27 0 0,27 27-1,-27 27 1,0 0 0,0-26-1,0-28 1,0-81-1,0-27 1,0-54 15,0-27-15,27-54 0,-27-27-1,27-54 1,-54-1-1,27 163 1</inkml:trace>
          <inkml:trace contextRef="#ctx0" brushRef="#br0" timeOffset="824.166">6215-1540 0,'27'0'0,"27"-28"16,27 56-16,-27-28 0,1-28 0,-55 1 15,-27 0-15,-55 0 16,-53 0 0,0 0-1,-27 54 1,81 27 15,54 0-15,27 1-1,27 26 1,81-27 0,54-27-1,0-27 1,-27-54 0,-80-27-1,-28-1 1,-109-26-1,-26 0 1,-54 54 0,-54 54 15,108 54-15,54 54-1,81 28 1,81-1-1,54-81 1,0-27 0,-54-54-1,-27-81 1,-81-1 15,-108-26-31,-27 0 31,-27 81-31,81 54 16,27 81 0,0 54-1,135 28 17,-81-163-17</inkml:trace>
        </inkml:traceGroup>
      </inkml:traceGroup>
    </inkml:traceGroup>
  </inkml:traceGroup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16.2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7B49A35-E3E5-477C-87CC-5C6A1188F175}" emma:medium="tactile" emma:mode="ink">
          <msink:context xmlns:msink="http://schemas.microsoft.com/ink/2010/main" type="inkDrawing" rotatedBoundingBox="4680,7671 4896,12806 4810,12810 4594,7675" semanticType="callout" shapeName="Other"/>
        </emma:interpretation>
      </emma:emma>
    </inkml:annotationXML>
    <inkml:trace contextRef="#ctx0" brushRef="#br0">0 0 0,'27'27'0,"-27"27"16,0 54-16,27 27 0,-27 0 31,0 54-15,0 28 0,0-1-1,27 54 1,-27 54-1,27 0 1,0 28 0,-27-1-1,0 0 1,0 1 0,0-1-1,27-54 1,0-27-1,0-27 1,0-53 0,-27-55-1,27-54 1,-27 0 0,-27-54-1,27 0 1,0-27-1,0 27 17,0-27-17,0 0 1,0 0 0,0 0-1,0 0 1,0 0-1,0 0 1,0 0 0,0 0-1,0 0 1,0 0 0,0 0-1,0 0 1,0 0-1,0 0 1,0 0 0,0 0-1,0 0 17,0 0-32,0 0 15,0 0 1,0 0 15,-27 0-15,0-27-1,27 27-15</inkml:trace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18.3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52FFFD4-DFF4-4EA6-9588-25D06CDA8A8C}" emma:medium="tactile" emma:mode="ink">
          <msink:context xmlns:msink="http://schemas.microsoft.com/ink/2010/main" type="writingRegion" rotatedBoundingBox="423,11881 5053,12188 4957,13633 327,13327"/>
        </emma:interpretation>
      </emma:emma>
    </inkml:annotationXML>
    <inkml:traceGroup>
      <inkml:annotationXML>
        <emma:emma xmlns:emma="http://www.w3.org/2003/04/emma" version="1.0">
          <emma:interpretation id="{8FE5C573-1C0B-47D2-A368-8FC737B3AAE0}" emma:medium="tactile" emma:mode="ink">
            <msink:context xmlns:msink="http://schemas.microsoft.com/ink/2010/main" type="paragraph" rotatedBoundingBox="423,11881 5053,12188 4957,13633 327,133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8B8ED83-D73B-48F2-82BE-FEB3D05343EF}" emma:medium="tactile" emma:mode="ink">
              <msink:context xmlns:msink="http://schemas.microsoft.com/ink/2010/main" type="line" rotatedBoundingBox="423,11881 5053,12188 4957,13633 327,13327"/>
            </emma:interpretation>
          </emma:emma>
        </inkml:annotationXML>
        <inkml:traceGroup>
          <inkml:annotationXML>
            <emma:emma xmlns:emma="http://www.w3.org/2003/04/emma" version="1.0">
              <emma:interpretation id="{3DB911C4-5445-4376-A3C3-650C6CC76E20}" emma:medium="tactile" emma:mode="ink">
                <msink:context xmlns:msink="http://schemas.microsoft.com/ink/2010/main" type="inkWord" rotatedBoundingBox="423,11881 2371,12010 2276,13456 327,13327"/>
              </emma:interpretation>
              <emma:one-of disjunction-type="recognition" id="oneOf0">
                <emma:interpretation id="interp0" emma:lang="it-IT" emma:confidence="0">
                  <emma:literal>*</emma:literal>
                </emma:interpretation>
                <emma:interpretation id="interp1" emma:lang="it-IT" emma:confidence="0">
                  <emma:literal>£</emma:literal>
                </emma:interpretation>
                <emma:interpretation id="interp2" emma:lang="it-IT" emma:confidence="0">
                  <emma:literal>¥</emma:literal>
                </emma:interpretation>
                <emma:interpretation id="interp3" emma:lang="it-IT" emma:confidence="0">
                  <emma:literal>€</emma:literal>
                </emma:interpretation>
                <emma:interpretation id="interp4" emma:lang="it-IT" emma:confidence="0">
                  <emma:literal>f</emma:literal>
                </emma:interpretation>
              </emma:one-of>
            </emma:emma>
          </inkml:annotationXML>
          <inkml:trace contextRef="#ctx0" brushRef="#br0">-2757-784 0,'82'-27'16,"-1"27"-16,297-27 0,-270 27 16,0 0 15,-81 0-15,-27 0-1,-162 0 1,54 0 15,-27 0-15,135 0-16</inkml:trace>
          <inkml:trace contextRef="#ctx0" brushRef="#br0" timeOffset="-351.54">-2486-784 0,'27'81'0,"-27"0"0,27 28 16,-81 26 0,27 27-1,27-54 1,-27 0-1,27-27 1,0-27 0,0-54-1,0 0 1,0 0 0,0 0-1,0-27 1,0 27-1,0-27 1,0 27 15,0 0-15,27 0 0,-27-27-1,27 27 1,-27 0-1,27 0 1,-27-27 0,0 27-1,0 0 1,0 0 15,0 0-15,0 0-16,0 0 31,0 0-15,0 0 15,0 0-31,0 0 16,0 0-1,0 0 1,0 0-1,0 0 1,0 0 0,0 0-1,0 0 1,27 0 0,0-27 15,81 27-31,0 0 15,27 27 1,-27 27 0,-27 0-1,-54 0 1,-27 27 0,0-27-1,-54 0 16,-27 0-15,-27 0 0,-27-27-1,0 0 1,0 0 0,27-27-1,27 0 1,81 0-1,27-54 1,54-27 0,-27-27-1,-54 108 1</inkml:trace>
          <inkml:trace contextRef="#ctx0" brushRef="#br0" timeOffset="256.8195">-3756-270 0,'27'27'15,"54"0"-15,54-27 16,81-27-16,-189 0 16,-27 27-1</inkml:trace>
        </inkml:traceGroup>
        <inkml:traceGroup>
          <inkml:annotationXML>
            <emma:emma xmlns:emma="http://www.w3.org/2003/04/emma" version="1.0">
              <emma:interpretation id="{961476E3-DEC7-4F3D-AAE1-9A4AC5147C1D}" emma:medium="tactile" emma:mode="ink">
                <msink:context xmlns:msink="http://schemas.microsoft.com/ink/2010/main" type="inkWord" rotatedBoundingBox="4169,12461 5031,12518 4980,13283 4118,13226">
                  <msink:destinationLink direction="with" ref="{3FD67504-BCCF-4EE1-A426-D30850AEAA38}"/>
                </msink:context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8</emma:literal>
                </emma:interpretation>
                <emma:interpretation id="interp7" emma:lang="it-IT" emma:confidence="0">
                  <emma:literal>/</emma:literal>
                </emma:interpretation>
                <emma:interpretation id="interp8" emma:lang="it-IT" emma:confidence="0">
                  <emma:literal>,</emma:literal>
                </emma:interpretation>
                <emma:interpretation id="interp9" emma:lang="it-IT" emma:confidence="0">
                  <emma:literal>%</emma:literal>
                </emma:interpretation>
              </emma:one-of>
            </emma:emma>
          </inkml:annotationXML>
          <inkml:trace contextRef="#ctx0" brushRef="#br0" timeOffset="-1699.11">0 162 0,'81'-27'0,"54"27"0,0-27 16,27 27-16,-27-27 15,-54-54 1,-54 81 0,0 0-1,-108 0 1,-27 81 0,108-81-1</inkml:trace>
          <inkml:trace contextRef="#ctx0" brushRef="#br0" timeOffset="1264.5675">324 108 0,'81'54'0,"-27"-27"0,54-27 0,-27 0 16,27-108-16,-54 81 15,-27-54 1,-54 0 0,-27 0-1,-81 27 1,0 108-1,54-54 1,0 81 0,27 27-1,54 54 1,54-54 0,54 0-1,54-54 1,-54-81 15,0 0-15,-81-135-1,-27 27 1,-81 27 0,-27 54-1,0 108 1,27-54-1,54 81 1,27 27 0,81-27-1,81 0 1,-54-108 0,-27-81-1,-81 0 1,-108-81-1,-108 108 1,54-81 0,162 162-1</inkml:trace>
        </inkml:traceGroup>
      </inkml:traceGroup>
    </inkml:traceGroup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24.2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AAFC4D9-4A9C-4819-95B5-DBBA4F22A4A1}" emma:medium="tactile" emma:mode="ink">
          <msink:context xmlns:msink="http://schemas.microsoft.com/ink/2010/main" type="inkDrawing" rotatedBoundingBox="10433,836 10467,7700 10215,7701 10182,837" semanticType="verticalRange" shapeName="Other">
            <msink:sourceLink direction="with" ref="{004E42BF-74E0-43C7-A7BA-F4F5FB412AF2}"/>
          </msink:context>
        </emma:interpretation>
      </emma:emma>
    </inkml:annotationXML>
    <inkml:trace contextRef="#ctx0" brushRef="#br0">54 0 0,'0'28'31,"55"161"-31,-28-54 0,-27 27 16,0 27-1,0 54 1,27 27-1,-27 1 1,27-1 0,0 27-1,-27 27 1,0 1 0,-27 26-1,27 0 1,27-27-1,-27 1 1,0 26 15,27-27-31,-27 0 16,0-26 0,-27-1-1,0-27 1,0 0-1,27-53 1,0-1 15,0-81-15,27-54 0,-27-54-1,0-27 1,-54-54-1,-28-162 1,28-82 0,54 298-1</inkml:trace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39.72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FD67504-BCCF-4EE1-A426-D30850AEAA38}" emma:medium="tactile" emma:mode="ink">
          <msink:context xmlns:msink="http://schemas.microsoft.com/ink/2010/main" type="inkDrawing" rotatedBoundingBox="1800,10877 10120,472 16461,5543 8141,15948" semanticType="callout" shapeName="Other">
            <msink:sourceLink direction="with" ref="{BFF900A8-4335-43C1-8041-81859AE43B16}"/>
            <msink:sourceLink direction="with" ref="{961476E3-DEC7-4F3D-AAE1-9A4AC5147C1D}"/>
          </msink:context>
        </emma:interpretation>
      </emma:emma>
    </inkml:annotationXML>
    <inkml:trace contextRef="#ctx0" brushRef="#br0">0 12430 0,'27'-27'0,"-27"0"0,0 0 0,0 0 16,27 0-16,0-54 0,27 0 0,-27-27 16,54-81-1,-27 26 1,27-26-1,0-27 1,0 0 0,54-54-1,1 0 1,-28-28 0,54 1-1,0-27 1,-27 0-1,27-28 1,27-26 0,-27 0-1,28-1 1,-1 1 15,-27 0-15,27 0-1,0-28 1,0 28 0,0-27-1,1 26 1,-1 1 0,0 27-1,-27-28 1,0 28-1,27-27 1,-54 27 0,0 26-1,-26 1 1,-1 0 0,0 54-1,0-1 1,-27 28-1,27 0 1,-27 54 0,0 0 15,0 54-15,0-1-1,-54 55 1,0 0-1,-27 54 1,0 0 0,0 0-1,0 27 1,0 0 0,0 0-1,0 27 1,0-27-1,0 0 1,0 0 0,0 0-1,0 27 1,27-27 0,-27 0-1,0 27 1,0-27-1,27 27 17,0 0-17,27 27 1,0 0 0,82 55-1,-1-1 1,27 0-1,0 27 1,54 27 0,0 0-1,0 0 1,55 0 0,-1 28-1,0-1 16,27 27-15,1-27 0,-1 27-1,-27 0 1,27 0 0,-27 1-1,28-1 1,-55 27-1,27-27 1,-27 0 0,-54-26-1,28-1 1,-1-27 0,-27 0-1,-27-27 1,-27-27-1,-54-27 1,0-27 0,-27-27-1,-27 0 1,-27-27 0,0 0 15,0 0-16,0 0 1,-54-27 0,54 27-1</inkml:trace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10.8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BD5E249-6E99-48C6-947D-A6905DBA5964}" emma:medium="tactile" emma:mode="ink">
          <msink:context xmlns:msink="http://schemas.microsoft.com/ink/2010/main" type="writingRegion" rotatedBoundingBox="10213,7485 11619,7485 11619,9755 10213,9755"/>
        </emma:interpretation>
      </emma:emma>
    </inkml:annotationXML>
    <inkml:traceGroup>
      <inkml:annotationXML>
        <emma:emma xmlns:emma="http://www.w3.org/2003/04/emma" version="1.0">
          <emma:interpretation id="{F9534AC6-F1CA-471F-9479-1E4CD80A2B12}" emma:medium="tactile" emma:mode="ink">
            <msink:context xmlns:msink="http://schemas.microsoft.com/ink/2010/main" type="paragraph" rotatedBoundingBox="10213,7485 11619,7485 11619,9755 10213,97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04EE955-64EF-4D2E-A476-3FC9D338A1F1}" emma:medium="tactile" emma:mode="ink">
              <msink:context xmlns:msink="http://schemas.microsoft.com/ink/2010/main" type="line" rotatedBoundingBox="10213,7485 11619,7485 11619,9755 10213,9755"/>
            </emma:interpretation>
          </emma:emma>
        </inkml:annotationXML>
        <inkml:traceGroup>
          <inkml:annotationXML>
            <emma:emma xmlns:emma="http://www.w3.org/2003/04/emma" version="1.0">
              <emma:interpretation id="{3FD18E53-FE41-4C58-867A-AE58F2583BBE}" emma:medium="tactile" emma:mode="ink">
                <msink:context xmlns:msink="http://schemas.microsoft.com/ink/2010/main" type="inkWord" rotatedBoundingBox="10213,7485 11619,7485 11619,9755 10213,9755"/>
              </emma:interpretation>
              <emma:one-of disjunction-type="recognition" id="oneOf0">
                <emma:interpretation id="interp0" emma:lang="it-IT" emma:confidence="0">
                  <emma:literal>k</emma:literal>
                </emma:interpretation>
                <emma:interpretation id="interp1" emma:lang="it-IT" emma:confidence="0">
                  <emma:literal>4</emma:literal>
                </emma:interpretation>
                <emma:interpretation id="interp2" emma:lang="it-IT" emma:confidence="0">
                  <emma:literal>b</emma:literal>
                </emma:interpretation>
                <emma:interpretation id="interp3" emma:lang="it-IT" emma:confidence="0">
                  <emma:literal>6</emma:literal>
                </emma:interpretation>
                <emma:interpretation id="interp4" emma:lang="it-IT" emma:confidence="0">
                  <emma:literal>E</emma:literal>
                </emma:interpretation>
              </emma:one-of>
            </emma:emma>
          </inkml:annotationXML>
          <inkml:trace contextRef="#ctx0" brushRef="#br0">0 162 0,'27'54'0,"0"54"15,28 0-15,26-27 16,0-27 0,0-81-1,0-27 1,-27-54 0,-54-27-1,-54 0 1,-27 54 15,0 54-15,0 81-1,27 27 1,27 0 0,108 54-1,54-54 1,27-81-1,-162 0 1</inkml:trace>
          <inkml:trace contextRef="#ctx0" brushRef="#br0" timeOffset="664.02">0 1594 0,'244'27'16,"-55"-108"-16,27-54 0,-108 54 16,-81 27-1,0 27 1,-27 27 15,0 27-15,0 81-1,0 27 1,54 0 0,-27 0-1,0-27 1,-54 0 0,-108 0-1,-27-54 1,0 0-1,81-27 1,54-27 0,108 28-1,81-28 1,81 0 15,-27 0-31,-54 0 31,-27 0-15,-80-28-16,-28-53 31,-27 81-15</inkml:trace>
        </inkml:traceGroup>
      </inkml:traceGroup>
    </inkml:traceGroup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59.1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E9919AB-E4BD-4D96-8AE7-8CA68F87B5C3}" emma:medium="tactile" emma:mode="ink">
          <msink:context xmlns:msink="http://schemas.microsoft.com/ink/2010/main" type="writingRegion" rotatedBoundingBox="11740,12557 16962,13807 16245,16804 11023,15554">
            <msink:destinationLink direction="with" ref="{E3BB25EC-1EB7-44ED-B416-724C23076AF5}"/>
          </msink:context>
        </emma:interpretation>
      </emma:emma>
    </inkml:annotationXML>
    <inkml:traceGroup>
      <inkml:annotationXML>
        <emma:emma xmlns:emma="http://www.w3.org/2003/04/emma" version="1.0">
          <emma:interpretation id="{80C2259B-46EA-4765-8880-891A9976F5B9}" emma:medium="tactile" emma:mode="ink">
            <msink:context xmlns:msink="http://schemas.microsoft.com/ink/2010/main" type="paragraph" rotatedBoundingBox="11740,12557 16962,13807 16245,16804 11023,155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0CE245E-5619-46E5-BC10-B59E623A894A}" emma:medium="tactile" emma:mode="ink">
              <msink:context xmlns:msink="http://schemas.microsoft.com/ink/2010/main" type="line" rotatedBoundingBox="11740,12557 16962,13807 16245,16804 11023,15554"/>
            </emma:interpretation>
          </emma:emma>
        </inkml:annotationXML>
        <inkml:traceGroup>
          <inkml:annotationXML>
            <emma:emma xmlns:emma="http://www.w3.org/2003/04/emma" version="1.0">
              <emma:interpretation id="{A1E00EEC-E9F7-45E0-A738-015BF9A92A75}" emma:medium="tactile" emma:mode="ink">
                <msink:context xmlns:msink="http://schemas.microsoft.com/ink/2010/main" type="inkWord" rotatedBoundingBox="11740,12557 16962,13807 16245,16804 11023,15554"/>
              </emma:interpretation>
              <emma:one-of disjunction-type="recognition" id="oneOf0">
                <emma:interpretation id="interp0" emma:lang="it-IT" emma:confidence="0">
                  <emma:literal>Hz)</emma:literal>
                </emma:interpretation>
                <emma:interpretation id="interp1" emma:lang="it-IT" emma:confidence="0">
                  <emma:literal>AZ)</emma:literal>
                </emma:interpretation>
                <emma:interpretation id="interp2" emma:lang="it-IT" emma:confidence="0">
                  <emma:literal>A/7)</emma:literal>
                </emma:interpretation>
                <emma:interpretation id="interp3" emma:lang="it-IT" emma:confidence="0">
                  <emma:literal>tizi</emma:literal>
                </emma:interpretation>
                <emma:interpretation id="interp4" emma:lang="it-IT" emma:confidence="0">
                  <emma:literal>-Hz)</emma:literal>
                </emma:interpretation>
              </emma:one-of>
            </emma:emma>
          </inkml:annotationXML>
          <inkml:trace contextRef="#ctx0" brushRef="#br0">1054 7052 0,'216'81'16,"55"-27"-16,-28 27 0,0-27 16,-108-54-1,-27-54 1,-81-27 0,-27 81 15</inkml:trace>
          <inkml:trace contextRef="#ctx0" brushRef="#br0" timeOffset="-227.5245">1784 5134 0,'162'54'16,"-108"162"-16,27 135 0,-54 109 31,54 26-15,27 0-16,-27-26 15,0-55 1,0-135 15,-81-108-15,-81-243 0,0-135-1,-108-81 1,189 297-1</inkml:trace>
          <inkml:trace contextRef="#ctx0" brushRef="#br0" timeOffset="466.767">3973 6161 0,'-163'216'0,"-26"0"15,27 0 1,54 54 0,54 28-1,54-1 1,81 0 0,27-54-1,0-54 1,-27-81-1,0-108 17,-54-108-32,0-108 15,-27 216 17</inkml:trace>
          <inkml:trace contextRef="#ctx0" brushRef="#br0" timeOffset="940.3695">4000 6620 0,'189'0'0,"-27"0"16,54 54-16,27 0 31,-54 27-31,-108 0 16,-54-54-1,-81 54 1,-108 27 0,-54 54 15,0 28-16,81-1 1,81 0 0,81 27-1,54-54 1,54-27 0,0-54-1,0-81 1,-27-108-1,-81-81 1,-81-27 0,54 216-1</inkml:trace>
          <inkml:trace contextRef="#ctx0" brushRef="#br0" timeOffset="1131.7635">4081 7295 0,'216'55'0,"27"26"16,0 0-16,-27-108 16,-54-54-1,-162 81 1</inkml:trace>
          <inkml:trace contextRef="#ctx0" brushRef="#br0" timeOffset="1384.677">5216 6269 0,'540'405'0,"-243"-27"16,-81 136-1,-162 26 1,-270-81 0,-243-80-1,459-379 1</inkml:trace>
        </inkml:traceGroup>
      </inkml:traceGroup>
    </inkml:traceGroup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9:06.3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296190-44A2-4A13-8300-E89817302B49}" emma:medium="tactile" emma:mode="ink">
          <msink:context xmlns:msink="http://schemas.microsoft.com/ink/2010/main" type="inkDrawing" rotatedBoundingBox="6611,12129 10916,13464 9673,17475 5367,16140" semanticType="enclosure" shapeName="Other">
            <msink:sourceLink direction="with" ref="{F5708D0F-9ADA-44A6-8DF6-D1227D0E2B97}"/>
          </msink:context>
        </emma:interpretation>
      </emma:emma>
    </inkml:annotationXML>
    <inkml:trace contextRef="#ctx0" brushRef="#br0">4107 2277 0,'27'-82'16,"0"28"-16,0-27 0,0 0 16,0-54-1,-54 0 1,-27-27 0,-54-54-1,0 27 1,-81-28-1,-27 1 1,-54 27 0,-109 0-1,1 27 1,0 54 0,0 54-1,26 81 1,1 27-1,27 108 1,53 81 0,55 27-1,81 82 1,54 26 0,54 27-1,54 1 16,108-1-15,54 54 0,82-135-1,80 1 1,27-28 0,28-81-1,26-81 1,0-81-1,-26-135 1,-1-108 0,-27-135-1,-81-163 1,-189-107 0,-162-136-1,-216-26 1,270 756-1</inkml:trace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55.8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5708D0F-9ADA-44A6-8DF6-D1227D0E2B97}" emma:medium="tactile" emma:mode="ink">
          <msink:context xmlns:msink="http://schemas.microsoft.com/ink/2010/main" type="writingRegion" rotatedBoundingBox="7308,13377 10040,14539 9221,16465 6489,15303">
            <msink:destinationLink direction="with" ref="{3E296190-44A2-4A13-8300-E89817302B49}"/>
          </msink:context>
        </emma:interpretation>
      </emma:emma>
    </inkml:annotationXML>
    <inkml:traceGroup>
      <inkml:annotationXML>
        <emma:emma xmlns:emma="http://www.w3.org/2003/04/emma" version="1.0">
          <emma:interpretation id="{D95C901B-1611-48A5-9AA1-A41D232349D2}" emma:medium="tactile" emma:mode="ink">
            <msink:context xmlns:msink="http://schemas.microsoft.com/ink/2010/main" type="paragraph" rotatedBoundingBox="7308,13377 10040,14539 9221,16465 6489,153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6D45599-CE5C-4468-B93B-66C9810599CC}" emma:medium="tactile" emma:mode="ink">
              <msink:context xmlns:msink="http://schemas.microsoft.com/ink/2010/main" type="line" rotatedBoundingBox="7308,13377 10040,14539 9221,16465 6489,15303"/>
            </emma:interpretation>
          </emma:emma>
        </inkml:annotationXML>
        <inkml:traceGroup>
          <inkml:annotationXML>
            <emma:emma xmlns:emma="http://www.w3.org/2003/04/emma" version="1.0">
              <emma:interpretation id="{D2B5685F-ED86-4EEA-94DE-89DB4DCE431F}" emma:medium="tactile" emma:mode="ink">
                <msink:context xmlns:msink="http://schemas.microsoft.com/ink/2010/main" type="inkWord" rotatedBoundingBox="7308,13377 10040,14539 9221,16465 6489,15303"/>
              </emma:interpretation>
              <emma:one-of disjunction-type="recognition" id="oneOf0">
                <emma:interpretation id="interp0" emma:lang="it-IT" emma:confidence="0">
                  <emma:literal>7.</emma:literal>
                </emma:interpretation>
                <emma:interpretation id="interp1" emma:lang="it-IT" emma:confidence="0">
                  <emma:literal>z.</emma:literal>
                </emma:interpretation>
                <emma:interpretation id="interp2" emma:lang="it-IT" emma:confidence="0">
                  <emma:literal>75.</emma:literal>
                </emma:interpretation>
                <emma:interpretation id="interp3" emma:lang="it-IT" emma:confidence="0">
                  <emma:literal>Z.</emma:literal>
                </emma:interpretation>
                <emma:interpretation id="interp4" emma:lang="it-IT" emma:confidence="0">
                  <emma:literal>Z"</emma:literal>
                </emma:interpretation>
              </emma:one-of>
            </emma:emma>
          </inkml:annotationXML>
          <inkml:trace contextRef="#ctx0" brushRef="#br0">-3053 6242 0,'54'54'0,"0"-54"16,54 27-16,27 0 0,54-27 0,1 0 31,26 27-31,-54-27 16,-27 27-1,-27-27 17,-81 27-17,-54 27 1,-81 27 0,-27 54-1,-54-27 1,0 81-1,-1 27 1,28 1 0,54 26 15,27-27-31,135-54 31,27-27-15,81-27-16,55 0 31,-1-54-15,-27-27-1,-81 0 1,-54-27 0,-81-27-1,-81-27 1,-54-81-1,162 135 1</inkml:trace>
          <inkml:trace contextRef="#ctx0" brushRef="#br0" timeOffset="358.3755">-2918 7295 0,'243'0'0,"-27"27"0,28 1 31,-28-28-31,-81 27 15,-27-27 1,-108 0 0,-27-27-1,-81-28 1,27 28 0,54 27 15,27 0-16</inkml:trace>
          <inkml:trace contextRef="#ctx0" brushRef="#br0" timeOffset="1104.4215">-783 7458 0,'0'27'0,"54"0"0,-54 0 0,27 27 16,0 0-16,54 0 0,-27-27 16,27-27-1,-81-54 1,-27 0-1,-27-27 1,-54 27 0,27 27-1,27 54 1,54 27 0,81 0-1,27 27 1,0-81-1,-108 0 1,0 0 0,-108-81 15,-27 54-15,54 54-1,81-27 1,0 0-16</inkml:trace>
        </inkml:traceGroup>
      </inkml:traceGroup>
    </inkml:traceGroup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8:58.6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BB25EC-1EB7-44ED-B416-724C23076AF5}" emma:medium="tactile" emma:mode="ink">
          <msink:context xmlns:msink="http://schemas.microsoft.com/ink/2010/main" type="inkDrawing" rotatedBoundingBox="10797,15909 12061,12387 12173,12427 10909,15949" semanticType="strikethrough" shapeName="Other">
            <msink:sourceLink direction="with" ref="{BE9919AB-E4BD-4D96-8AE7-8CA68F87B5C3}"/>
          </msink:context>
        </emma:interpretation>
      </emma:emma>
    </inkml:annotationXML>
    <inkml:trace contextRef="#ctx0" brushRef="#br0">1892 4918 0,'0'216'0,"-135"54"31,-27 81-15,0 28-1,-1 26 1,1 27-1,27 1 1,0-28 0,27-54-1,54-135 1,54-135 0,0-81-1,27-108 1,108-324-1,27-54 1,-27-55 0,-135 541-1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0:40.7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288 0 0,'0'26'15,"26"105"-15,0 52 0,1 105 32,-80 26-17,-25-78 1,25-157-1,53-27 1,-26-52 0,-52-105-1,-1-78 1,79 183 0</inkml:trace>
  <inkml:trace contextRef="#ctx0" brushRef="#br0" timeOffset="420.0876">-864 52 0,'183'-131'0,"27"105"0,104 26 15,53-26 1,-27 26 0,-52-26-1,-52-1 1,-79 1 0,-79 52-1,-25 1 1,-27 51-1,-26 53 1,-52 0 0,25 26 15,1-52-15,-79-131-1,1-27 1,104 53-16</inkml:trace>
  <inkml:trace contextRef="#ctx0" brushRef="#br0" timeOffset="591.2344">-890 314 0,'78'157'16,"27"105"-16,-105-262 15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24.08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707 341 0,'52'-26'0,"-78"131"0,-26 52 0,26 0 16,26 53 0,0-27-1,26-26 1,0-26 0,-26-53-1,0-25 1,-26-53-1,-27-105 1,1-104 0,0-27 31,52 236-47</inkml:trace>
  <inkml:trace contextRef="#ctx0" brushRef="#br0" timeOffset="825.5386">1100 1258 0,'157'52'16,"-105"-26"-16,-26-26 0,1 0 0,-54 27 31,1 25-16,0 26 1,0 1 0,26-27-1,26-25 1,0-27 0,53-27-1,-1-51 1,-25-1-1,25 27 1,-25 26 0,-1 0 15,0 78-31,1 26 16,25 80-1,-78-54 1,-26-51-1,52-132 1,-26 79 0</inkml:trace>
  <inkml:trace contextRef="#ctx0" brushRef="#br1" timeOffset="4007.9499">1309-209 0,'53'0'0,"-1"-52"0,0-27 15,27 27-15,26-26 0,52 25 16,26 1 0,0-1-1,79 53 1,0 0 0,0 27-1,0 51 16,0 27-15,-79 0 0,-26-1-1,-26 1 17,-26 0-32,-53 0 31,1-27-16,-53-25 1,-27-27 0,1-52-1,26-105 1,26 0 0,-26 131-1</inkml:trace>
  <inkml:trace contextRef="#ctx0" brushRef="#br1" timeOffset="4335.0501">4347-25 0,'105'131'15,"-1"26"-15,1-26 16,0 0 15,-53 0-31,-26-53 0,-52-52 31,-26 0-15,-53-52 0,-26 26-1,0-26 1,26 0-1,158-53 1,78-25 0,-131 104-1</inkml:trace>
  <inkml:trace contextRef="#ctx0" brushRef="#br0" timeOffset="295.9478">0 1 0,'314'-26'0,"-78"78"15,-27-26 1,-25 27-1,-27-27 17,-52 0-32,-53 0 31,-52-26-15,-26 0-1,0 26 1,26-26-1</inkml:trace>
  <inkml:trace contextRef="#ctx0" brushRef="#br1" timeOffset="5736.9081">5761-3037 0,'26'27'0,"0"25"0,0 26 15,1 53-15,-1 0 16,0 53 0,0-1-1,27 26 1,-27 1 0,0-27-1,0-26 1,-26-26-1,26-26 1,-26-53 15,0-25-15,26-27-16,-26 0 16,0 0-1,0 0 1,27-27 15,25 1-15,27 0-1,25 26 1,53 0 0,27 0-1,51 0 1,1 0-1,0 0 1,-1 26 0,-51-26-1,-53 0 1,-53 26 0,-52-26-1,-52 0 1,-26 27-1,-53-27 1,27 26 31,25-26-47,27 0 16,0 0-1,52 0 1,26 52-1,27-26 1,26-26 0,26 0-1,-27 0 1,-25-26 0,-27 0-1,-52-26 1,-52-27-1,-53 53 1,0 0 0,1 26-1,-1 26 1,79 0 31,26 0-47,26 27 0,52 25 15,-25-26 17,-27-25-17,-105-80 1,79 53 0</inkml:trace>
  <inkml:trace contextRef="#ctx0" brushRef="#br1" timeOffset="7649.8596">5918-1177 0,'52'-27'0,"-25"54"0,-27 25 16,0 0 0,0 210-16,0-105 15,26-26 1,0 26 0,0 27-1,-26-27 1,26-26-1,-26 0 1,26-27 0,-26-25-1,27-27 1,-27 1 0,26-53-1,-26 26 1,0-26-1,0 0 17,0 0-17,0 0 1,26 0 0,-26 0-1,0 0 1,0-26-1,0 26 1,0 0 0,-26 0-1,26 0 17,-26 0-17,-1 0 16,-549-53 79,524 79-95,0-26 1,52 0 0,-27 27 31,27-27-47,-26 0 0,-26 0 15,52 0 1,-26 0-1,26 0 17,0 0-17,0 0 1,0 0 0,0 0-1,0 0 1,0 0-1,0 0 1,0 0 0,-26 0-1,26 0 1,-27-27 0,1 1-1,0 26 1,0-26-1,0-26 1,-1 25 0,1 1-1,-26-26 1,-1 52 0,-25-26 15,52 52-16,0 0 1,26 26 0,0 1-1,52-27 1,0 26 0,27-25-1,-27-27 1,1 0-1,-27 0 1,-26 26 0,26 0 15,0-26-31,53-26 16,-79 26 15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19:32.35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27C6AE9-6150-4683-ABBD-D7D3934283ED}" emma:medium="tactile" emma:mode="ink">
          <msink:context xmlns:msink="http://schemas.microsoft.com/ink/2010/main" type="writingRegion" rotatedBoundingBox="497,858 30753,942 30729,9593 473,9510"/>
        </emma:interpretation>
      </emma:emma>
    </inkml:annotationXML>
    <inkml:traceGroup>
      <inkml:annotationXML>
        <emma:emma xmlns:emma="http://www.w3.org/2003/04/emma" version="1.0">
          <emma:interpretation id="{89DBC678-F6AF-4A9D-9C1C-09C8F2029218}" emma:medium="tactile" emma:mode="ink">
            <msink:context xmlns:msink="http://schemas.microsoft.com/ink/2010/main" type="paragraph" rotatedBoundingBox="497,858 30753,942 30739,5830 484,57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AABA13D-DC85-4F7F-8055-D929B70A46C2}" emma:medium="tactile" emma:mode="ink">
              <msink:context xmlns:msink="http://schemas.microsoft.com/ink/2010/main" type="line" rotatedBoundingBox="497,858 30753,942 30739,5830 484,5746"/>
            </emma:interpretation>
          </emma:emma>
        </inkml:annotationXML>
        <inkml:traceGroup>
          <inkml:annotationXML>
            <emma:emma xmlns:emma="http://www.w3.org/2003/04/emma" version="1.0">
              <emma:interpretation id="{E0BD4C1E-CA21-4F27-AD23-C82180DE72B6}" emma:medium="tactile" emma:mode="ink">
                <msink:context xmlns:msink="http://schemas.microsoft.com/ink/2010/main" type="inkWord" rotatedBoundingBox="18488,908 25106,926 25093,5814 18475,5796">
                  <msink:destinationLink direction="with" ref="{F617CFFF-E947-4A42-B38C-C69DF3D0E36D}"/>
                  <msink:destinationLink direction="with" ref="{E7B11514-DF96-4829-98E1-BCE7432D02CE}"/>
                </msink:context>
              </emma:interpretation>
              <emma:one-of disjunction-type="recognition" id="oneOf0">
                <emma:interpretation id="interp0" emma:lang="it-IT" emma:confidence="0">
                  <emma:literal>(2 AGO 57</emma:literal>
                </emma:interpretation>
                <emma:interpretation id="interp1" emma:lang="it-IT" emma:confidence="0">
                  <emma:literal>(26 AGO 57</emma:literal>
                </emma:interpretation>
                <emma:interpretation id="interp2" emma:lang="it-IT" emma:confidence="0">
                  <emma:literal>(25 AGO 57</emma:literal>
                </emma:interpretation>
                <emma:interpretation id="interp3" emma:lang="it-IT" emma:confidence="0">
                  <emma:literal>(29 AGO 57</emma:literal>
                </emma:interpretation>
                <emma:interpretation id="interp4" emma:lang="it-IT" emma:confidence="0">
                  <emma:literal>(27 AGO 57</emma:literal>
                </emma:interpretation>
              </emma:one-of>
            </emma:emma>
          </inkml:annotationXML>
          <inkml:trace contextRef="#ctx0" brushRef="#br0">17514 594 0,'27'27'16,"-27"108"-16,-54 54 0,54 0 15,0 1 1,27-55 0,0-27-1,0 0 1,-27-81 15,0-27-15,-135-54-1,-1-81 1,-53 0 0,-27 0-1,54 53 1,54 55 0,108 27-1,54 0 1,81 0-1,108-27 1,55 54 0,-1 0-1,-81 0 1,-81-27 0,-108 0 15,0 0-31,-27 27 15,-81 1 1,0-83 0,81 55-1</inkml:trace>
          <inkml:trace contextRef="#ctx0" brushRef="#br1" timeOffset="37831.563">20648-1216 0,'-216'-27'0,"-108"81"16,-244 162-16,55 81 15,189-27 16,26 81-15,55 28 0,81 26-1,81 27 1,108 1 0,81-28-1,81-54 1,81-26-1,82-1 1,80-81 15,27-54-15,28-54-16,-28-81 31,28-27-31,-28-108 16,-27-54-1,-53-108 1,-82-108 0,-81-1-1,-54-53 1,-81-54 15,-81-55 0,-108 1-31,-54 27 16,-81 53 0,-55 55-1,-53 81 1,-108 108 0,-28 162-1,28 216 1,162 0-1,297-189 1</inkml:trace>
          <inkml:trace contextRef="#ctx0" brushRef="#br0" timeOffset="1434.4785">19027 216 0,'108'-135'0,"-81"81"0,0 27 16,-27 0 0,54 54-1,81 0 1,81 27 0,27-27-1,-26 0 1,-109 0-1,-54-27 1,-54 54 0,-54 81-1,-54 81 1,-27 108 0,26 82-1,1-1 16,54 0-15,0-108 0,27-216-1,27-53 1,27-83 0,-54-188-1,27 243 1</inkml:trace>
          <inkml:trace contextRef="#ctx0" brushRef="#br0" timeOffset="1719.6165">19243 1378 0,'162'-27'16,"27"54"-16,109-27 0,-55 27 16,-81-27-1,-108 0 1,-54 0 15,0 0-15,-27-54 15,27 54-15</inkml:trace>
          <inkml:trace contextRef="#ctx0" brushRef="#br0" timeOffset="2199.078">21297 864 0,'81'-27'0,"27"27"15,162 81-15,-162-27 16,-108 0-1,-27 0 1,-189 136 15,-162 161-15,188-108 0,109-81-1,108-54 1,54-27-1,109 0 1,26-54 0,27-27-1,-81-27 1,-54-54 0,-162 0-1,-108 0 1,162 81-1</inkml:trace>
          <inkml:trace contextRef="#ctx0" brushRef="#br0" timeOffset="2410.9785">20999 1594 0,'108'-27'0,"109"0"0,53 0 16,-81 27-1,-135-81 1,-54-27 0,0 108-1</inkml:trace>
          <inkml:trace contextRef="#ctx0" brushRef="#br0" timeOffset="2811.3435">21837 54 0,'351'-136'0,"-107"109"16,-28 54 0,-81 28-1,-135-1 1,-81 27 0,-54 0-1,0 27 1,80 0-1,110-27 1,80-27 0,108 0-1,-27-27 1,-54-27 0,-108-54 15,-54 54-31</inkml:trace>
          <inkml:trace contextRef="#ctx0" brushRef="#br0" timeOffset="-8848.0665">85 0 0,'189'27'0,"270"54"16,-215-54-1,-82 0 1,-108 27 0,-81 54-1,-162 54 1,-82 81-1,-53 27 1,81-26 0,135-28 15,81-54-31,108-27 16,54-54-1,81 0 1,54-81-1,-26 27 1,-28-54 0,-162-27-1,-162-27 1,108 81 0</inkml:trace>
          <inkml:trace contextRef="#ctx0" brushRef="#br0" timeOffset="-8623.4715">4 1188 0,'324'0'16,"-27"0"-16,55 27 15,-136-81 17,-162-27-17,-54 81 1</inkml:trace>
          <inkml:trace contextRef="#ctx0" brushRef="#br0" timeOffset="-8225.0595">2057 1080 0,'0'0'0</inkml:trace>
          <inkml:trace contextRef="#ctx0" brushRef="#br0" timeOffset="-7479.99">4084-703 0,'27'108'15,"-81"189"-15,-108 136 0,-108 80 16,54 27 0,26-53-1,55-217 17,54-108-17,81-108 1,0-54-1,54-189 1,27-243 0,27-1-1,55 1 1,-28 54 0,27 81-1,-54 53 1,-27 136-1,-27 54 1,0 81 0,27 135-1,0 136 1,27 134 0,-27 54-1,-27-53 1,27-109-1,-27-81 1,27-108 15,-81-81-15,-81-108 0,-135-162-1,-27-54 1,-81 0-1,54 53 1,80 136 0,163 81-1,27 0 1,109 0 0,80 0-1,81 54 1,0-27 15,-54 0-15,-162-54-1,-27-54 1,-27 81 0</inkml:trace>
          <inkml:trace contextRef="#ctx0" brushRef="#br0" timeOffset="-7087.437">6030 135 0,'-27'54'0,"-136"135"0,-134 81 16,54 54 0,108-53-1,81 26 1,162 54 15,108-135-15,-54-108-1,-27-54 1,-54-81 0,0-135-1,-53-54 1,-1-54 0,-27 270-1</inkml:trace>
          <inkml:trace contextRef="#ctx0" brushRef="#br0" timeOffset="-6644.106">6381 432 0,'81'-27'0,"27"27"16,81 27-16,0 0 0,-27 27 16,-108-27-1,-54 81 1,-108 54 15,-216 216-15,81-134-1,162-55 1,54-27 0,108-54-1,54 0 1,54-54 0,0-54-1,-81-81 1,-108-54-1,-135-27 1,135 162 0</inkml:trace>
          <inkml:trace contextRef="#ctx0" brushRef="#br0" timeOffset="-6468.336">6246 1297 0,'189'27'0,"81"0"0,81-27 0,-161-81 15,-109-82 17,-81 163-17</inkml:trace>
          <inkml:trace contextRef="#ctx0" brushRef="#br0" timeOffset="-6224.211">7219 81 0,'648'270'0,"-378"81"15,-189 54 1,-324 1 0,-135-55 15,0-108-31,378-243 16</inkml:trace>
          <inkml:trace contextRef="#ctx0" brushRef="#br0" timeOffset="-3404.079">9353 1188 0,'54'-27'0,"27"27"0,54-27 16,1 27-16,26 0 0,-54 0 16,-54 0-1,-54 0 1,0 0-1,0 0 1,0 0 0,0 0-1,0 0 1,0 0 0,0 0-1,0 0 1,0 0-1,0 0 1,0 0 0,0 0-1,0-27 1,0 27 15,0 0-15,-27 27-1,-27 0 1,54-27 0</inkml:trace>
          <inkml:trace contextRef="#ctx0" brushRef="#br0" timeOffset="-3068.163">9353 1675 0,'81'27'0,"27"-27"0,82 0 15,-1 0-15,-54 0 16,-81 0-1,0 0 1,-54 0 0,0 0-1,-27-27 1,0-27 0,54-27-1,-27 81 1</inkml:trace>
          <inkml:trace contextRef="#ctx0" brushRef="#br0" timeOffset="-2657.0565">11353 1270 0,'108'27'0,"54"0"16,27-27-16,0 27 15,-27-27 1,-53 0 0,-55 0-1,-54 0 1,0 0 15,-54-27-31,-1-54 31,55-1-15,0 82-16</inkml:trace>
          <inkml:trace contextRef="#ctx0" brushRef="#br0" timeOffset="-1932.4935">13217 135 0,'54'54'0,"-27"108"16,-54 0-16,27 0 15,0-27 1,0-81 15,0-27-15,0 0-1,27-27 1,54-27 0,82 0-1,53 54 1,27 27-1,-27 54 1,-54 27 0,-81 28-1,-54-1 1,-81-54 0,-54-27-1,-135-54 1,-27-27-1,-28-27 1,82 27 0,54 0-1,108-27 1,108-54 15,108-27-15,-162 108-1</inkml:trace>
          <inkml:trace contextRef="#ctx0" brushRef="#br0" timeOffset="-1577.0475">13190 270 0,'189'-81'0,"55"27"0,107 54 16,0-27-1,-108 27 16,-54-27-31,-162 27 32,-27 27-32,0 0 31,55-27-15,53-27-1,-108 27 1</inkml:trace>
          <inkml:trace contextRef="#ctx0" brushRef="#br0" timeOffset="-1128.834">15406 243 0,'27'0'0,"54"27"15,27 27-15,54-27 0,0 27 0,-26-27 16,-109 27 0,-27 27-1,-109 27 1,-107 54 0,0 54 15,27 82-16,135-136 1,54 0 0,54-27-1,27-54 1,54-27 0,27-27-1,27-27 1,-108-81-1,-81-27 1,-108-27 0,108 135-1</inkml:trace>
          <inkml:trace contextRef="#ctx0" brushRef="#br0" timeOffset="-860.2965">14866 1107 0,'162'-27'0,"108"27"0,54 27 16,0 0-1,-134 0 16,-109 0-31,-81-27 16,-54-27 0,-55-27-1,109 54 1</inkml:trace>
          <inkml:trace contextRef="#ctx0" brushRef="#br0" timeOffset="3615.003">24161 972 0,'54'0'0,"-27"81"0,0 81 15,-54 28-15,0 53 16,27-81 0,27-54-1,-27-54 1,27-27-1,-54-54 1,-54-135 0,-27-27-1,-81 54 1,-1 27 15,82 81-31,108 54 16,54-54-1,109 27 1,80 27 15,0 0-15,-54 0 0,-108-27-1,-81 0 1,-54-27-1,-54-27 1,27-27 0,81 81-1</inkml:trace>
          <inkml:trace contextRef="#ctx0" brushRef="#br0" timeOffset="4147.1955">25485 810 0,'81'-54'0,"0"54"0,81 27 16,27 27-16,-54 0 15,-108 54 1,-54 0 0,-162 82-1,-81-1 1,0 27-1,108-54 1,135-27 0,81-54-1,108 0 1,81-54 0,27 0 15,-81-27-16,-108 0 1,-81-27 0,0-27-1,-54-81 1,54 135 0</inkml:trace>
          <inkml:trace contextRef="#ctx0" brushRef="#br0" timeOffset="4689.153">26863 891 0,'189'-81'0,"-27"54"0,54 27 16,1 27-1,-55 27 1,-81-27 0,-81 54-1,-81 27 1,-216 136 15,-1-1-15,163-54-1,108-81 1,81 27 0,54-54-1,135 0 1,1 0-1,-28-54 1,-81-27 0,-108 0-1,-81-54 1,-108-81 0,-54 0-1,216 135 1</inkml:trace>
          <inkml:trace contextRef="#ctx0" brushRef="#br0" timeOffset="4910.8185">26863 1378 0,'216'0'0,"27"0"0,1 27 16,-82 0 0,-108 0-1,-54-81 1,-27-54 0,27 108-1</inkml:trace>
          <inkml:trace contextRef="#ctx0" brushRef="#br0" timeOffset="5390.28">27836-109 0,'189'-108'0,"-27"81"0,54 81 15,54 0 1,-80 55 0,-163-28-1,-163 0 1,-80 27-1,27 27 1,81-54 0,108 0-1,108 0 1,81 0 0,0 27 15,-107-27-16,-109 27 1,-163-27-16,-107 27 16,81-81 15,216-27-15</inkml:trace>
          <inkml:trace contextRef="#ctx0" brushRef="#br0" timeOffset="26476.821">-726-1297 0,'0'54'16,"0"81"-16,-54 108 15,0 81 1,-54 54 0,27 55-1,-27 26 1,27 0-1,27 1 1,27-28 0,27-108-1,0-26 1,27-190 0,-27-27-1,-27-27 1,0-81-1,-27-27 1,54 54 0</inkml:trace>
        </inkml:traceGroup>
      </inkml:traceGroup>
    </inkml:traceGroup>
    <inkml:traceGroup>
      <inkml:annotationXML>
        <emma:emma xmlns:emma="http://www.w3.org/2003/04/emma" version="1.0">
          <emma:interpretation id="{F6C855A8-D70B-4AB2-A9E1-703532140D2D}" emma:medium="tactile" emma:mode="ink">
            <msink:context xmlns:msink="http://schemas.microsoft.com/ink/2010/main" type="paragraph" rotatedBoundingBox="1648,5782 20292,5782 20292,9565 1648,95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FDFA4D4-7E7A-4A57-B5D6-60AE8C8C8289}" emma:medium="tactile" emma:mode="ink">
              <msink:context xmlns:msink="http://schemas.microsoft.com/ink/2010/main" type="line" rotatedBoundingBox="1648,5782 20292,5782 20292,9565 1648,9565"/>
            </emma:interpretation>
          </emma:emma>
        </inkml:annotationXML>
        <inkml:traceGroup>
          <inkml:annotationXML>
            <emma:emma xmlns:emma="http://www.w3.org/2003/04/emma" version="1.0">
              <emma:interpretation id="{93EA9372-F172-4585-8A29-FE7F3A489767}" emma:medium="tactile" emma:mode="ink">
                <msink:context xmlns:msink="http://schemas.microsoft.com/ink/2010/main" type="inkWord" rotatedBoundingBox="1819,5780 15334,6724 15161,9203 1646,8258"/>
              </emma:interpretation>
              <emma:one-of disjunction-type="recognition" id="oneOf1">
                <emma:interpretation id="interp5" emma:lang="it-IT" emma:confidence="0">
                  <emma:literal>Aizzala"</emma:literal>
                </emma:interpretation>
                <emma:interpretation id="interp6" emma:lang="it-IT" emma:confidence="0">
                  <emma:literal>Aizzala</emma:literal>
                </emma:interpretation>
                <emma:interpretation id="interp7" emma:lang="it-IT" emma:confidence="0">
                  <emma:literal>Aizzata"</emma:literal>
                </emma:interpretation>
                <emma:interpretation id="interp8" emma:lang="it-IT" emma:confidence="0">
                  <emma:literal>ACz)rEanà</emma:literal>
                </emma:interpretation>
                <emma:interpretation id="interp9" emma:lang="it-IT" emma:confidence="0">
                  <emma:literal>ACZ)cEanà</emma:literal>
                </emma:interpretation>
              </emma:one-of>
            </emma:emma>
          </inkml:annotationXML>
          <inkml:trace contextRef="#ctx0" brushRef="#br0" timeOffset="15330.0735">-131 5296 0,'162'54'0,"27"-54"0,54 54 15,-27-27 1,-81-81-1,-135 54 1</inkml:trace>
          <inkml:trace contextRef="#ctx0" brushRef="#br0" timeOffset="15154.3035">436 3810 0,'0'-55'0,"0"110"0,-27 80 16,0 81-16,-54 81 0,0 81 15,-27 28 1,-27-28-1,27-135 1,54-108 0,27-54-1,54-81 17,0-81-32,27-162 15,54-108 1,-54-136 15,27 136-15,-27 27-16,0 81 31,27 54-15,0 80-1,0 109 1,0 82-1,27 80 1,0 162 0,-53 0-1,-1 27 1,-27-26 0,27-55-1,-27-81 1,0-81-1,-27-81 1,-54-81 0,-54-135 15,-82-27-31,190 216 16</inkml:trace>
          <inkml:trace contextRef="#ctx0" brushRef="#br0" timeOffset="15736.2975">2544 4215 0,'-135'135'0,"-81"108"15,-28 27 1,82-26-1,54-1 1,108 0 0,81 0-1,27-81 1,27 0 0,1-108-1,-55-135 1,27-81-1,-108 162 17</inkml:trace>
          <inkml:trace contextRef="#ctx0" brushRef="#br0" timeOffset="16349.5395">2571 5431 0,'162'0'0,"108"27"16,27 0-16,-53-108 15,-109-81 1,-135 162 0</inkml:trace>
          <inkml:trace contextRef="#ctx0" brushRef="#br0" timeOffset="16163.028">2841 4620 0,'108'0'16,"27"27"-16,81 27 0,-26 0 0,-82 0 15,-81 0 1,-108 27-1,-109 55 1,-53 53 0,0 54-1,135-81 17,81-27-32,108-27 31,81 0-16,54-54 1,1-27 0,-82-54-1,-81-81 1,-135 0 0,81 108-1</inkml:trace>
          <inkml:trace contextRef="#ctx0" brushRef="#br0" timeOffset="16697.1735">3652 4242 0,'243'0'0,"0"135"16,27 108-16,1 108 15,-163 28 1,-135-163-1,-54 0 1,-28-54 0,-53-27-1,0-27 1,27-81 0,81-108-1,135-81 1,-81 162-1</inkml:trace>
          <inkml:trace contextRef="#ctx0" brushRef="#br0" timeOffset="17071.173">5246 5107 0,'162'0'0,"-27"27"0,-27 0 0,-54 0 15,-108 0 17,-81-54-17,-27 81 1,-54 27-1,81 81 1,108-27 0,81-108-1,108 27 1,54 0 0,0-27-1,-135-135 1,-81 108-1</inkml:trace>
          <inkml:trace contextRef="#ctx0" brushRef="#br0" timeOffset="17712.7335">7894 4296 0,'216'-108'0,"-243"135"0,-189 27 16,-108 27-16,-27 81 0,53 27 16,163-81-1,108 27 1,135-26 0,162-28-1,55 27 1,-55-27-1,-108-27 1,-162 27 0,-162 0 15,-108 54-31,-28 0 16,109 0 15,108-27-16,108 0 1,135 0 0,136-53-1,-1-28 1,-27-54 0,-135-55-1,-108-26 1,-81 0-1,54 108 1</inkml:trace>
          <inkml:trace contextRef="#ctx0" brushRef="#br0" timeOffset="18479.286">9272 6106 0,'162'81'0,"-81"-54"0,27-54 0,-27-54 15,-26-54 1,-28 0 0,-81 27-1,-55 27 1,-53 54 0,-27 81-1,27 81 1,54 27-1,81-27 1,81 0 0,54-53-1,27-55 1,0-54 15,-27-28-31,-27 28 16,-54 27-1,-27 27 17,27 28-32,27 26 31,82 54-15,-55-108-1,0-81 1,-27-54-1,0-28 1,-54 136 0</inkml:trace>
          <inkml:trace contextRef="#ctx0" brushRef="#br0" timeOffset="18906.0165">10434 6241 0,'27'136'16,"-27"-28"-16,0 0 0,0-81 15,0-27 1,54-27 15,54-54-15,-27-27-1,27 27 1,-27 53 0,0 83 15,-26 107-15,-28-27-1,0 0 1,27-27-1,27-135 1,0-81 0,27-54-1,-108 162 1</inkml:trace>
          <inkml:trace contextRef="#ctx0" brushRef="#br0" timeOffset="19517.3055">11569 5377 0,'54'-54'16,"54"27"-16,54 54 0,54-27 0,-81 27 15,-26-27 1,-82 27 15,-27 0-15,-136 162 0,-53-27-1,0 54 1,81-27-1,108-54 1,81-53 0,81-1-1,54-27 1,-53-27 0,-28-54-1,-162-54 1,-81-55-1,-82 1 1,-53 0 0,0 27-1,81 81 17,135 54-17,81-27 1,162 27-1,108 27 1,-53-27 0,-109-108-1,-108-27 1,-54 108 0</inkml:trace>
          <inkml:trace contextRef="#ctx0" brushRef="#br0" timeOffset="19917.6705">12488 4620 0,'108'54'0,"-81"54"0,-81 54 16,54-81 0,0-26-1,27-55 1,81-82 15,0-80-15,-27 54 15,-27 81-31,0 27 16,54 81-1,54 81 1,0 55 0,-162-217-1</inkml:trace>
        </inkml:traceGroup>
        <inkml:traceGroup>
          <inkml:annotationXML>
            <emma:emma xmlns:emma="http://www.w3.org/2003/04/emma" version="1.0">
              <emma:interpretation id="{9619E3BC-B7A9-4252-8450-2ED76AB49207}" emma:medium="tactile" emma:mode="ink">
                <msink:context xmlns:msink="http://schemas.microsoft.com/ink/2010/main" type="inkWord" rotatedBoundingBox="16807,5782 20292,5782 20292,9565 16807,9565"/>
              </emma:interpretation>
              <emma:one-of disjunction-type="recognition" id="oneOf2">
                <emma:interpretation id="interp10" emma:lang="it-IT" emma:confidence="0">
                  <emma:literal>\</emma:literal>
                </emma:interpretation>
                <emma:interpretation id="interp11" emma:lang="it-IT" emma:confidence="0">
                  <emma:literal>.</emma:literal>
                </emma:interpretation>
                <emma:interpretation id="interp12" emma:lang="it-IT" emma:confidence="0">
                  <emma:literal>i</emma:literal>
                </emma:interpretation>
                <emma:interpretation id="interp13" emma:lang="it-IT" emma:confidence="0">
                  <emma:literal>è</emma:literal>
                </emma:interpretation>
                <emma:interpretation id="interp14" emma:lang="it-IT" emma:confidence="0">
                  <emma:literal>'</emma:literal>
                </emma:interpretation>
              </emma:one-of>
            </emma:emma>
          </inkml:annotationXML>
          <inkml:trace contextRef="#ctx0" brushRef="#br1" timeOffset="45086.958">14947 3620 0,'54'27'0,"-27"27"16,27 0-16,27 28 0,27-1 15,0 27 1,27 27 0,27 27-1,0 27 17,54 27-17,1 0 1,-1 28-1,0 26 1,27-27 0,0 54-1,1-27 1,-28 1 0,0-28-1,-27-27 1,-27-54-1,-54-27 1,-27-54 0,-54-54 15,-27-27-31,-54-54 16,-27-81-1,54 27 1,27 0-1,0 108 1</inkml:trace>
        </inkml:traceGroup>
      </inkml:traceGroup>
    </inkml:traceGroup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0:00.1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617CFFF-E947-4A42-B38C-C69DF3D0E36D}" emma:medium="tactile" emma:mode="ink">
          <msink:context xmlns:msink="http://schemas.microsoft.com/ink/2010/main" type="inkDrawing" rotatedBoundingBox="893,501 10936,1130 10634,5953 591,5324" semanticType="enclosure" shapeName="Other">
            <msink:sourceLink direction="with" ref="{4DA329A9-3421-4CC8-A54E-68069A96FF35}"/>
            <msink:sourceLink direction="with" ref="{E0BD4C1E-CA21-4F27-AD23-C82180DE72B6}"/>
          </msink:context>
        </emma:interpretation>
      </emma:emma>
    </inkml:annotationXML>
    <inkml:trace contextRef="#ctx0" brushRef="#br0">43 4446 0,'243'81'0,"55"-27"15,107 0-15,27-27 31,28-27-31,-1 0 16,54-27 0,28 27 15,53-27-15,28 0 15,-1 0-31,1 27 15,-28-27 1,-26 27 0,-1 0-1,-54 27 1,-53 0 0,-109 27-1,-54 0 1,-53-54-1,-82 0 1,-81 0 0,-54 0-1,0-27 1,-27 0 0,0-27 15,0-27-31,-27-27 15,54-27 1,-27-54 15,0-28-15,27-53 0,0-54-1,0 0 1,27-28-1,-27 1 1,27 0 0,-27 27-1,-27 26 1,27 82 0,-54 0-1,27 81 1,0 54-1,-27 0 1,-27 54 0,0 0-1,-54 27 1,0 27 0,-81-27-1,-1 0 16,-80-27-15,-81-27 0,-27 0-1,-109-27 1,-107 0 0,-55 27-1,-53 0 1,-28 26-1,-27 1 1,28 0 0,-28 27-1,28 0 1,80 0 0,136 27-1,108-27 1,161 27-1,55 1 17,54 80-32,216-81 15,-81-27 1</inkml:trace>
  </inkml:traceGroup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0:25.07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D48C55C-E2C8-4114-B846-744D7B865C46}" emma:medium="tactile" emma:mode="ink">
          <msink:context xmlns:msink="http://schemas.microsoft.com/ink/2010/main" type="inkDrawing" rotatedBoundingBox="26613,7387 27391,16348 25564,16507 24785,7546" semanticType="verticalRange" shapeName="Other">
            <msink:sourceLink direction="with" ref="{91376A0D-751B-4A6A-94C8-2D04B83DC510}"/>
          </msink:context>
        </emma:interpretation>
      </emma:emma>
    </inkml:annotationXML>
    <inkml:trace contextRef="#ctx0" brushRef="#br0">1778 0 0,'0'-54'16,"-810"108"-16,458 135 16,55-81-1,81 54 1,108 0 0,135 0-1,135 27 1,108-107-1,82 80 1,-1 0 0,-54-27 15,-54 27-31,-135 27 16,-135-27-1,-135 54 16,-81-26-15,-27-1 0,81 0-1,81-27 1,162 27 0,135 0-1,108 28 1,-27-1 15,-81-27-31,-162 0 16,-162 0-1,-135 27 1,-54 55 0,27 53-1,161 108 1,109 54-1,136 55 1,107 26 15,108 55-31,-27-82 32,-81-161-17,-108-190 1,-81-162-1,-27-406 1,0 379-16</inkml:trace>
  </inkml:traceGroup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0:28.3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1376A0D-751B-4A6A-94C8-2D04B83DC510}" emma:medium="tactile" emma:mode="ink">
          <msink:context xmlns:msink="http://schemas.microsoft.com/ink/2010/main" type="writingRegion" rotatedBoundingBox="27052,7241 33046,7245 33040,16485 27046,16481">
            <msink:destinationLink direction="with" ref="{7D48C55C-E2C8-4114-B846-744D7B865C46}"/>
          </msink:context>
        </emma:interpretation>
      </emma:emma>
    </inkml:annotationXML>
    <inkml:traceGroup>
      <inkml:annotationXML>
        <emma:emma xmlns:emma="http://www.w3.org/2003/04/emma" version="1.0">
          <emma:interpretation id="{BAFF99AA-69F0-48BC-A69B-D14D3B8423F2}" emma:medium="tactile" emma:mode="ink">
            <msink:context xmlns:msink="http://schemas.microsoft.com/ink/2010/main" type="paragraph" rotatedBoundingBox="27264,7242 32984,6941 33154,10169 27433,104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86D0F37-5BFF-4F6C-8A4A-FCCBA0E406EB}" emma:medium="tactile" emma:mode="ink">
              <msink:context xmlns:msink="http://schemas.microsoft.com/ink/2010/main" type="line" rotatedBoundingBox="27264,7242 32984,6941 33154,10169 27433,10470"/>
            </emma:interpretation>
          </emma:emma>
        </inkml:annotationXML>
        <inkml:traceGroup>
          <inkml:annotationXML>
            <emma:emma xmlns:emma="http://www.w3.org/2003/04/emma" version="1.0">
              <emma:interpretation id="{213BD277-9ABB-49B2-9C64-DC3598814484}" emma:medium="tactile" emma:mode="ink">
                <msink:context xmlns:msink="http://schemas.microsoft.com/ink/2010/main" type="inkWord" rotatedBoundingBox="27264,7242 32984,6941 33154,10169 27433,10470"/>
              </emma:interpretation>
              <emma:one-of disjunction-type="recognition" id="oneOf0">
                <emma:interpretation id="interp0" emma:lang="it-IT" emma:confidence="0">
                  <emma:literal>.az=-5</emma:literal>
                </emma:interpretation>
                <emma:interpretation id="interp1" emma:lang="it-IT" emma:confidence="0">
                  <emma:literal>'a - 5</emma:literal>
                </emma:interpretation>
                <emma:interpretation id="interp2" emma:lang="it-IT" emma:confidence="0">
                  <emma:literal>'a =-5</emma:literal>
                </emma:interpretation>
                <emma:interpretation id="interp3" emma:lang="it-IT" emma:confidence="0">
                  <emma:literal>'arò -5</emma:literal>
                </emma:interpretation>
                <emma:interpretation id="interp4" emma:lang="it-IT" emma:confidence="0">
                  <emma:literal>'a . 5</emma:literal>
                </emma:interpretation>
              </emma:one-of>
            </emma:emma>
          </inkml:annotationXML>
          <inkml:trace contextRef="#ctx0" brushRef="#br0">354 1138 0,'27'54'0,"54"27"0,28-54 15,-1 0-15,0-27 16,27-27-1,0-54 1,-54-27 0,0-54-1,-27-27 1,-54-55 0,-81 28 15,-27 54-31,-54 54 31,-54 81-31,-1 81 31,1 108-15,54 27 0,54 28-1,108-1 1,54-54-1,54 0 1,54-81 0,0-54-1,28-54 1,-28-27 0,-27-27-1,-81 54 1,-54 27-1,27 27 1,27 27 0,0 0-1,0 0 1,0 0 0,27-27-1,-27-27 16,27 0-15,-54-27 0,0-27-1,-27 54 1</inkml:trace>
          <inkml:trace contextRef="#ctx0" brushRef="#br0" timeOffset="6911.667">-267-672 0,'54'54'0,"27"135"0,-54 108 16,-27-297-1</inkml:trace>
          <inkml:trace contextRef="#ctx0" brushRef="#br0" timeOffset="6571.845">1597 1841 0,'81'27'0,"-27"-54"16,0-1-16,28-53 0,-28-27 0,27 0 16,-54 27-16,0 27 15,0 27 16,-27 27-15,0 27-16,0 81 16,27 27-1,0 27 1,0-26 15,-27-1-15,-54-54-1,0 0 1,-27-54 0,-27-27-1,26 0 1,55 0 0,54 0-1,136 27 1,53 0-1,54 27 1,-81-27 0,-81 0-1,-135-54 1,-81-81 0,-27-27-1,135 135 1</inkml:trace>
          <inkml:trace contextRef="#ctx0" brushRef="#br0" timeOffset="7583.499">2732 733 0,'108'0'0,"0"0"0,-27 0 16,28-27-16,-28 27 16,-54 27-1,0-27 1,-81 27 15,54-27-31</inkml:trace>
          <inkml:trace contextRef="#ctx0" brushRef="#br0" timeOffset="7763.175">2651 1165 0,'216'27'16,"-81"-27"-1,1 0-15,-55-54 0,-81 54 16</inkml:trace>
          <inkml:trace contextRef="#ctx0" brushRef="#br0" timeOffset="8831.466">3894 814 0,'81'0'0,"-27"0"16,54 0-16,0 0 0,-27 0 0,-26 0 15,-28 0 17,-27 0-17,-27 0 1,-1-27-1,28 27 1</inkml:trace>
          <inkml:trace contextRef="#ctx0" brushRef="#br0" timeOffset="9393.93">4732 246 0,'54'54'0,"-27"0"0,-54 54 16,-27 28-16,54-82 15,0 0 1,27-27 0,27 0-1,27-27 1,0 0 0,27 27-1,0 0 1,0 54-1,-54 27 1,0 54 0,-81-54 15,-54 0-31,0-27 31,0-27-15,27-54-1,0-27 1,0-27 0,81-27-1,27-54 1,-54 135 0</inkml:trace>
          <inkml:trace contextRef="#ctx0" brushRef="#br0" timeOffset="9631.2195">4786 300 0,'108'-81'0,"0"27"15,27 27-15,27 27 0,-54 0 16,-27 27 0,-54 0-1,-27-27 1</inkml:trace>
        </inkml:traceGroup>
      </inkml:traceGroup>
    </inkml:traceGroup>
    <inkml:traceGroup>
      <inkml:annotationXML>
        <emma:emma xmlns:emma="http://www.w3.org/2003/04/emma" version="1.0">
          <emma:interpretation id="{3B53B994-73B4-456B-B370-40FE27D3B6D1}" emma:medium="tactile" emma:mode="ink">
            <msink:context xmlns:msink="http://schemas.microsoft.com/ink/2010/main" type="paragraph" rotatedBoundingBox="27210,10484 32696,10487 32694,13106 27208,131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36EB70-0F75-440F-BB27-681BD303469B}" emma:medium="tactile" emma:mode="ink">
              <msink:context xmlns:msink="http://schemas.microsoft.com/ink/2010/main" type="inkBullet" rotatedBoundingBox="27210,10484 27345,10484 27344,11052 27209,11051"/>
            </emma:interpretation>
            <emma:one-of disjunction-type="recognition" id="oneOf1">
              <emma:interpretation id="interp5" emma:lang="it-IT" emma:confidence="0">
                <emma:literal>,</emma:literal>
              </emma:interpretation>
              <emma:interpretation id="interp6" emma:lang="it-IT" emma:confidence="0">
                <emma:literal>'</emma:literal>
              </emma:interpretation>
              <emma:interpretation id="interp7" emma:lang="it-IT" emma:confidence="0">
                <emma:literal>)</emma:literal>
              </emma:interpretation>
              <emma:interpretation id="interp8" emma:lang="it-IT" emma:confidence="0">
                <emma:literal>.</emma:literal>
              </emma:interpretation>
              <emma:interpretation id="interp9" emma:lang="it-IT" emma:confidence="0">
                <emma:literal>I</emma:literal>
              </emma:interpretation>
            </emma:one-of>
          </emma:emma>
        </inkml:annotationXML>
        <inkml:trace contextRef="#ctx0" brushRef="#br0" timeOffset="11482.6635">-321 2570 0,'81'81'0,"-27"162"0,-81 1 16,27-244-1</inkml:trace>
      </inkml:traceGroup>
      <inkml:traceGroup>
        <inkml:annotationXML>
          <emma:emma xmlns:emma="http://www.w3.org/2003/04/emma" version="1.0">
            <emma:interpretation id="{3B9080BE-C506-4D23-9DC9-81567381F68E}" emma:medium="tactile" emma:mode="ink">
              <msink:context xmlns:msink="http://schemas.microsoft.com/ink/2010/main" type="line" rotatedBoundingBox="27615,11184 32695,11187 32694,13106 27614,13103"/>
            </emma:interpretation>
          </emma:emma>
        </inkml:annotationXML>
        <inkml:traceGroup>
          <inkml:annotationXML>
            <emma:emma xmlns:emma="http://www.w3.org/2003/04/emma" version="1.0">
              <emma:interpretation id="{1C8DD807-C99C-44C5-A3BF-AB6926DA93A3}" emma:medium="tactile" emma:mode="ink">
                <msink:context xmlns:msink="http://schemas.microsoft.com/ink/2010/main" type="inkWord" rotatedBoundingBox="27615,11184 32695,11187 32694,13106 27614,13103"/>
              </emma:interpretation>
              <emma:one-of disjunction-type="recognition" id="oneOf2">
                <emma:interpretation id="interp10" emma:lang="it-IT" emma:confidence="0">
                  <emma:literal>02=7</emma:literal>
                </emma:interpretation>
                <emma:interpretation id="interp11" emma:lang="it-IT" emma:confidence="0">
                  <emma:literal>92=7</emma:literal>
                </emma:interpretation>
                <emma:interpretation id="interp12" emma:lang="it-IT" emma:confidence="0">
                  <emma:literal>0=7</emma:literal>
                </emma:interpretation>
                <emma:interpretation id="interp13" emma:lang="it-IT" emma:confidence="0">
                  <emma:literal>092=7</emma:literal>
                </emma:interpretation>
                <emma:interpretation id="interp14" emma:lang="it-IT" emma:confidence="0">
                  <emma:literal>072=7</emma:literal>
                </emma:interpretation>
              </emma:one-of>
            </emma:emma>
          </inkml:annotationXML>
          <inkml:trace contextRef="#ctx0" brushRef="#br0" timeOffset="12302.9235">3083 4489 0,'298'81'0,"-190"-81"16,-27-54-1,-81 54 1</inkml:trace>
          <inkml:trace contextRef="#ctx0" brushRef="#br0" timeOffset="12128.13">3192 4002 0,'54'0'0,"0"0"0,27 0 0,27 0 16,-27 0-16,-27 27 31,-54 0-31,0-27 16</inkml:trace>
          <inkml:trace contextRef="#ctx0" brushRef="#br0" timeOffset="13311.648">4056 3300 0,'81'-27'0,"27"27"0,82 27 15,-1 0-15,0 0 16,-54-27 0,-54 0-1,-54 0 1,-54 0 15,-27 54-31,-27 54 16,-27 54-1,27 54 1,0 81 0,27-26-1,54-55 1,-27-81-1,27-54 1,-27-27 0,0-27-1,-27-108 1,54-54 15,0-27-15,0 162-1</inkml:trace>
          <inkml:trace contextRef="#ctx0" brushRef="#br0" timeOffset="13496.2065">4326 4164 0,'55'0'0,"80"0"0,27 27 16,0 0-16,-27-27 15,0-27 1,-81 0 0,-54 27-1</inkml:trace>
          <inkml:trace contextRef="#ctx0" brushRef="#br0" timeOffset="10730.7585">435 4056 0,'27'54'0,"0"54"0,55 27 16,-1-53 0,54-1-1,-27-81 1,27-27 0,-27-54 15,-27-82-16,-81-53-15,-27-27 16,-81 54 0,-27 54 15,-54 81-15,-28 54-1,28 108 1,27 81-1,54 0 1,108 0 0,54-27-1,162 28 17,1-136-17,-28-54 1,-54-27-1,0 27 1,-81-54 0,27 81-1,27 27 1,-54 0 0,0 0-1,0-27 1,-54-27-1,27-54 1,-27 54 0</inkml:trace>
          <inkml:trace contextRef="#ctx0" brushRef="#br0" timeOffset="11178.972">1895 4435 0,'108'27'15,"-54"-27"-15,27 27 0,27 27 16,-54 0-16,-27 27 16,-81 27 15,-108 0-15,81-54-1,54 0 1,54-27-1,54 0 1,81 54 0,-27-27-1,-81-54 1,-54-27 0,-81-54-1,81 81 1</inkml:trace>
        </inkml:traceGroup>
      </inkml:traceGroup>
    </inkml:traceGroup>
    <inkml:traceGroup>
      <inkml:annotationXML>
        <emma:emma xmlns:emma="http://www.w3.org/2003/04/emma" version="1.0">
          <emma:interpretation id="{01E08FB2-1786-4F82-A21B-C7BDC49A5420}" emma:medium="tactile" emma:mode="ink">
            <msink:context xmlns:msink="http://schemas.microsoft.com/ink/2010/main" type="paragraph" rotatedBoundingBox="27093,13292 32957,14094 32575,16887 26711,160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B5070C0-E7E6-430F-AE7B-41570DECA148}" emma:medium="tactile" emma:mode="ink">
              <msink:context xmlns:msink="http://schemas.microsoft.com/ink/2010/main" type="line" rotatedBoundingBox="27093,13292 32957,14094 32575,16887 26711,16086"/>
            </emma:interpretation>
          </emma:emma>
        </inkml:annotationXML>
        <inkml:traceGroup>
          <inkml:annotationXML>
            <emma:emma xmlns:emma="http://www.w3.org/2003/04/emma" version="1.0">
              <emma:interpretation id="{BC154CBD-7BF5-4BE3-94D5-A01891F05D1A}" emma:medium="tactile" emma:mode="ink">
                <msink:context xmlns:msink="http://schemas.microsoft.com/ink/2010/main" type="inkWord" rotatedBoundingBox="27093,13292 32957,14094 32575,16887 26711,16086"/>
              </emma:interpretation>
              <emma:one-of disjunction-type="recognition" id="oneOf3">
                <emma:interpretation id="interp15" emma:lang="it-IT" emma:confidence="0">
                  <emma:literal>'93=2</emma:literal>
                </emma:interpretation>
                <emma:interpretation id="interp16" emma:lang="it-IT" emma:confidence="0">
                  <emma:literal>'a -2</emma:literal>
                </emma:interpretation>
                <emma:interpretation id="interp17" emma:lang="it-IT" emma:confidence="0">
                  <emma:literal>'9-3 -2</emma:literal>
                </emma:interpretation>
                <emma:interpretation id="interp18" emma:lang="it-IT" emma:confidence="0">
                  <emma:literal>'03=2</emma:literal>
                </emma:interpretation>
                <emma:interpretation id="interp19" emma:lang="it-IT" emma:confidence="0">
                  <emma:literal>'93 -2</emma:literal>
                </emma:interpretation>
              </emma:one-of>
            </emma:emma>
          </inkml:annotationXML>
          <inkml:trace contextRef="#ctx0" brushRef="#br0" timeOffset="14492.2365">489 7137 0,'190'108'0,"-109"-81"16,0 0-16,54 0 0,0-54 16,0-54 15,-27 0-31,-54-27 31,-54-82-15,-108-26-1,-81 54 1,-54 54 0,0 81-1,-1 81 1,82 54-1,54 0 1,108 54 0,54 1-1,81-1 1,0-54 0,1-54-1,-1 0 1,-54-27-1,0 0 1,0 27 0,0 54-1,27-27 1,-54 0 0,0-27-1,0-81 1,-54-27 15,27-54-15,-27 108-1</inkml:trace>
          <inkml:trace contextRef="#ctx0" brushRef="#br0" timeOffset="15209.964">1732 7299 0,'136'27'0,"-82"-27"16,0 27-16,0 0 0,54 27 0,-27 27 16,27 0-1,-81-27 1,0 0 31,-108 0-47,-54-27 0,0 0 31,27-27-15,54 0-1,54 0 1,54 54 0,108 27-1,54 27 1,-54 28-1,-54-28 1,-81-27 0,-54 0-1,-108 0 1,-54-54 0,27-27-1,-27-27 1,107-54-1,82 81 1</inkml:trace>
          <inkml:trace contextRef="#ctx0" brushRef="#br0" timeOffset="17209.836">2381 6704 0,'135'0'0,"0"0"0,0 0 16,0 0-16,-27 27 16,-26 0-1,-82 0 1,-55 27-1,55-54 1</inkml:trace>
          <inkml:trace contextRef="#ctx0" brushRef="#br0" timeOffset="17366.076">2678 7380 0,'270'108'0,"-135"-108"16,28-81-16,-163 81 15</inkml:trace>
          <inkml:trace contextRef="#ctx0" brushRef="#br0" timeOffset="16398.3645">-429 5380 0,'-54'487'16,"54"-487"0</inkml:trace>
          <inkml:trace contextRef="#ctx0" brushRef="#br0" timeOffset="18050.6025">3894 6650 0,'135'-162'0,"0"108"16,54 27 0,1 81-1,-28 54 1,-108-27 0,-81 54 15,-108 1-31,-109 26 15,-53 27 1,81 27 0,162-27-1,54-54 17,108-27-32,27-27 15,27-27 1,28 0 15,-1 0-15,0-26-1,-27-1 1,-54 0 0,0 27-1,-108-54 1</inkml:trace>
        </inkml:traceGroup>
      </inkml:traceGroup>
    </inkml:traceGroup>
  </inkml:traceGroup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0:09.0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7B11514-DF96-4829-98E1-BCE7432D02CE}" emma:medium="tactile" emma:mode="ink">
          <msink:context xmlns:msink="http://schemas.microsoft.com/ink/2010/main" type="inkDrawing" rotatedBoundingBox="13392,128 19061,2196 17470,6557 11801,4490" semanticType="enclosure" shapeName="Other">
            <msink:sourceLink direction="with" ref="{E0BD4C1E-CA21-4F27-AD23-C82180DE72B6}"/>
          </msink:context>
        </emma:interpretation>
      </emma:emma>
    </inkml:annotationXML>
    <inkml:trace contextRef="#ctx0" brushRef="#br0">13082-946 0,'-243'0'0,"-81"54"0,-28 54 16,1 54 0,0 27-1,27 54 1,53 28 0,55 53-1,81 27 1,108 27-1,54-26 1,81-28 0,81 0-1,82-27 1,80-26 15,54-28-15,55 0-1,26-81 1,0-54 0,28-27-1,26-81 1,-26-81 0,-28-54-1,-108-54 1,-81-54-1,-53-54 1,-82-82 0,-81 1-1,-108-54 1,-54-28 0,-108 28-1,-109 0 1,-80 26-1,-108 55 1,-28 81 0,-26 81 15,-1 108-15,55 189-1,108 108 1,243-81-1,135-135 1</inkml:trace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0:11.14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CE7F811-5CE7-41E8-9E3F-8D81AA300F38}" emma:medium="tactile" emma:mode="ink">
          <msink:context xmlns:msink="http://schemas.microsoft.com/ink/2010/main" type="inkDrawing" rotatedBoundingBox="25517,3743 29214,338 32446,3848 28748,7253" hotPoints="31408,3822 28951,6280 26493,3822 28951,1365" semanticType="enclosure" shapeName="Circle">
            <msink:sourceLink direction="with" ref="{AA9DF7DD-E978-4C1C-8D44-7219E4EFFFCD}"/>
          </msink:context>
        </emma:interpretation>
      </emma:emma>
    </inkml:annotationXML>
    <inkml:trace contextRef="#ctx0" brushRef="#br0">27457-730 0,'-243'-54'15,"-135"54"-15,0 108 0,26 54 16,1 27 15,0 109-15,27 53-1,53 54 1,109 27 0,108 28-1,54-28 1,108 0 0,81-53-1,82-28 1,107-27-1,27-108 1,28-53 0,-1-82-1,-27-54 1,28-81 0,-1-81-1,-54-109 1,-26-26-1,-55-27 1,-54-54 0,-54-82 15,-81-26-15,-108 0-1,-54-1 1,-135 55-1,-81 54 1,-81 53 0,-109 82-1,-161 108 1,-28 162 0,649-54-1</inkml:trace>
  </inkml:traceGroup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1:12.45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9329A51-3909-444C-A607-D4F88A2B4248}" emma:medium="tactile" emma:mode="ink">
          <msink:context xmlns:msink="http://schemas.microsoft.com/ink/2010/main" type="inkDrawing" rotatedBoundingBox="3686,9753 3785,17995 3665,17997 3566,9755" semanticType="callout" shapeName="Other">
            <msink:sourceLink direction="with" ref="{FC350E50-0E90-4B11-92F8-E6E8CBAB5EFE}"/>
            <msink:sourceLink direction="with" ref="{8F2D628A-1B00-423E-A6E3-8F89CCE942C3}"/>
          </msink:context>
        </emma:interpretation>
      </emma:emma>
    </inkml:annotationXML>
    <inkml:trace contextRef="#ctx0" brushRef="#br0">0 0 0,'54'108'15,"-27"108"-15,0 216 0,0 27 31,-27 55-15,0 53 0,-27 82-1,27 53 1,-27 55 0,54 27-1,-27-1 1,27-107-1,-27-109 1,27-80 0,-27-190-1,27-108 1,-27-135 0,0-54-1,0-81 1,-27-189-1,54-28 1,-27 298 0</inkml:trace>
  </inkml:traceGroup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1:13.77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6812D06-5FB3-4994-BFC2-689B095D7DE5}" emma:medium="tactile" emma:mode="ink">
          <msink:context xmlns:msink="http://schemas.microsoft.com/ink/2010/main" type="inkDrawing" rotatedBoundingBox="3858,13317 20720,14177 20674,15073 3812,14213" semanticType="underline" shapeName="Other">
            <msink:sourceLink direction="with" ref="{97225F3A-382A-44AA-A2C2-6AB6607F2FF2}"/>
            <msink:destinationLink direction="from" ref="{0B398056-7351-4D81-BFCF-28F110F25985}"/>
          </msink:context>
        </emma:interpretation>
      </emma:emma>
    </inkml:annotationXML>
    <inkml:trace contextRef="#ctx0" brushRef="#br0">0 27 0,'54'0'0,"28"-27"15,26 27-15,54 0 0,27 0 0,27 27 16,27-27-1,54 27 1,1-81 0,53 54-1,27 27 1,55-27 15,-1 27-15,54 0-1,28 0 1,-1 27 0,28-27-1,26 0 1,27 27 0,1-27-1,-1 27 1,1-27-1,-1 27 1,1-27 0,-1 27-1,-26-27 1,-28 0 0,-26 0-1,-1-27 16,-27 27-31,-26-27 16,-28 27 0,-27 0-1,-26 0 17,80 0-17,-81 0 16,-134 0-31,-55 0 16,-54-27 15,-27 27-15,-81-27 0,0-27-1,-27-54 1,-27 0-1,27 27 1,0-27 0,0 27-1,0 0 17,0 54-32,0 0 15,0 0 1,54 0-1,27 0 1,81 54 0,54 27-1,-27 27 1,-26-27 0,-55 27-1,-81-54 1,-54 0 15,-54 0-15,-55 27-1,1 1 1,27 26 0,135-54-1,-27-54 1</inkml:trace>
  </inkml:traceGroup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1:18.5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C718C10-5352-4EB0-961B-1EEECDAB4E54}" emma:medium="tactile" emma:mode="ink">
          <msink:context xmlns:msink="http://schemas.microsoft.com/ink/2010/main" type="writingRegion" rotatedBoundingBox="21427,14618 22508,14618 22508,16132 21427,16132"/>
        </emma:interpretation>
      </emma:emma>
    </inkml:annotationXML>
    <inkml:traceGroup>
      <inkml:annotationXML>
        <emma:emma xmlns:emma="http://www.w3.org/2003/04/emma" version="1.0">
          <emma:interpretation id="{D5B34450-7B71-4CE7-9DF0-A843F2304D10}" emma:medium="tactile" emma:mode="ink">
            <msink:context xmlns:msink="http://schemas.microsoft.com/ink/2010/main" type="paragraph" rotatedBoundingBox="21427,14618 22508,14618 22508,16132 21427,161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010A8CB-CAB4-4212-B90D-D6C19012243E}" emma:medium="tactile" emma:mode="ink">
              <msink:context xmlns:msink="http://schemas.microsoft.com/ink/2010/main" type="line" rotatedBoundingBox="21427,14618 22508,14618 22508,16132 21427,16132"/>
            </emma:interpretation>
          </emma:emma>
        </inkml:annotationXML>
        <inkml:traceGroup>
          <inkml:annotationXML>
            <emma:emma xmlns:emma="http://www.w3.org/2003/04/emma" version="1.0">
              <emma:interpretation id="{F82DC6EC-AA5C-48D0-B65F-0A330A0CBECD}" emma:medium="tactile" emma:mode="ink">
                <msink:context xmlns:msink="http://schemas.microsoft.com/ink/2010/main" type="inkWord" rotatedBoundingBox="21427,14618 22508,14618 22508,16132 21427,16132"/>
              </emma:interpretation>
              <emma:one-of disjunction-type="recognition" id="oneOf0">
                <emma:interpretation id="interp0" emma:lang="it-IT" emma:confidence="0">
                  <emma:literal>n</emma:literal>
                </emma:interpretation>
                <emma:interpretation id="interp1" emma:lang="it-IT" emma:confidence="0">
                  <emma:literal>"</emma:literal>
                </emma:interpretation>
                <emma:interpretation id="interp2" emma:lang="it-IT" emma:confidence="0">
                  <emma:literal>h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r</emma:literal>
                </emma:interpretation>
              </emma:one-of>
            </emma:emma>
          </inkml:annotationXML>
          <inkml:trace contextRef="#ctx0" brushRef="#br0">3 0 0,'54'54'0,"-54"81"15,-27 82-15,0 26 16,81-135 0,-27-54-1,81-27 17,0-54-17,55-81 1,-28-54-1,-27 54 1,-27 81 0,-27 27-1,27 135 1,0 135 0,-54 162-1,27-161 1,-54-271-1</inkml:trace>
        </inkml:traceGroup>
      </inkml:traceGroup>
    </inkml:traceGroup>
  </inkml:traceGroup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1:14.90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40E6D6A-300A-49DD-81AB-44554A49516C}" emma:medium="tactile" emma:mode="ink">
          <msink:context xmlns:msink="http://schemas.microsoft.com/ink/2010/main" type="writingRegion" rotatedBoundingBox="3377,8335 7039,9361 6633,10808 2972,9782"/>
        </emma:interpretation>
      </emma:emma>
    </inkml:annotationXML>
    <inkml:traceGroup>
      <inkml:annotationXML>
        <emma:emma xmlns:emma="http://www.w3.org/2003/04/emma" version="1.0">
          <emma:interpretation id="{30CAF179-C64F-4CE6-B9C0-E359688B4F95}" emma:medium="tactile" emma:mode="ink">
            <msink:context xmlns:msink="http://schemas.microsoft.com/ink/2010/main" type="paragraph" rotatedBoundingBox="3377,8335 7039,9361 6633,10808 2972,97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3055075-899A-49F8-AAAB-EF0AB9E26256}" emma:medium="tactile" emma:mode="ink">
              <msink:context xmlns:msink="http://schemas.microsoft.com/ink/2010/main" type="line" rotatedBoundingBox="3377,8335 7039,9361 6633,10808 2972,9782"/>
            </emma:interpretation>
          </emma:emma>
        </inkml:annotationXML>
        <inkml:traceGroup>
          <inkml:annotationXML>
            <emma:emma xmlns:emma="http://www.w3.org/2003/04/emma" version="1.0">
              <emma:interpretation id="{FC350E50-0E90-4B11-92F8-E6E8CBAB5EFE}" emma:medium="tactile" emma:mode="ink">
                <msink:context xmlns:msink="http://schemas.microsoft.com/ink/2010/main" type="inkWord" rotatedBoundingBox="3377,8335 7039,9361 6633,10808 2972,9782">
                  <msink:destinationLink direction="with" ref="{E9329A51-3909-444C-A607-D4F88A2B4248}"/>
                </msink:context>
              </emma:interpretation>
              <emma:one-of disjunction-type="recognition" id="oneOf0">
                <emma:interpretation id="interp0" emma:lang="it-IT" emma:confidence="0">
                  <emma:literal>Pian</emma:literal>
                </emma:interpretation>
                <emma:interpretation id="interp1" emma:lang="it-IT" emma:confidence="0">
                  <emma:literal>Pan</emma:literal>
                </emma:interpretation>
                <emma:interpretation id="interp2" emma:lang="it-IT" emma:confidence="0">
                  <emma:literal>piani</emma:literal>
                </emma:interpretation>
                <emma:interpretation id="interp3" emma:lang="it-IT" emma:confidence="0">
                  <emma:literal>pian</emma:literal>
                </emma:interpretation>
                <emma:interpretation id="interp4" emma:lang="it-IT" emma:confidence="0">
                  <emma:literal>pia</emma:literal>
                </emma:interpretation>
              </emma:one-of>
            </emma:emma>
          </inkml:annotationXML>
          <inkml:trace contextRef="#ctx0" brushRef="#br0">1679 6620 0,'-27'-27'0,"0"81"0,-54 135 16,-54 0-16,27 108 16,27-135-1,0-53 1,54-82 0,27-27-1,27-27 1,54-109-1,81-161 1,-27 81 0,-27 81-1,-27 27 1,-54 54 15,0 27-15,27 54-1,27 54 1,0 27 0,27 27-1,-26-27 1,-1-27 0,-54-27-1,-27-27 1,-54 0-1,-82-27 1,-53-27 0,0 27-1,81 27 1,54 0 0,135 0-1,-81-27 1</inkml:trace>
          <inkml:trace contextRef="#ctx0" brushRef="#br0" timeOffset="1779.183">2436 6431 0,'27'27'15,"0"162"-15,-54 54 0,27-243 16</inkml:trace>
          <inkml:trace contextRef="#ctx0" brushRef="#br0" timeOffset="1563.3765">2922 7133 0,'27'108'16,"0"-27"-16,54 27 16,27-54-1,0-27 1,1-54-1,-28-27 1,0-54 0,-81-27 15,-27 0-31,-81 27 16,-28 54-1,1 54 1,0 81-1,81 0 1,0 54 15,108 27-15,54-81 0,27-27-1,-27-54 1,1 0-1,-82 0 1,27 0 0,0 54-1,27 28 1,27-1 0,0-27-1,-54 0 1,-54-54-1,-54-108 1,-81-82 0,135 190-1</inkml:trace>
          <inkml:trace contextRef="#ctx0" brushRef="#br0" timeOffset="2443.203">4030 7376 0,'27'108'0,"0"82"0,0-1 16,-27-108-1,27-27 1,0-54-1,27 0 1,0-81 0,54-54-1,-54 81 1,0 27 0,-27 54-1,54 54 1,28 81-1,-1 54 1,-27-189 15,-81-27-15</inkml:trace>
        </inkml:traceGroup>
      </inkml:traceGroup>
    </inkml:traceGroup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12.5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59 0,'53'0'16,"25"-26"-16,105 26 0,53 0 15,26 0 1,52 26 0,53-26-1,78-52 1,26 52 0,53 26-1,52 0 1,0 0-1,26 0 1,27 1 0,26-1-1,-27 0 1,27 0 0,-1 27-1,1-27 1,0 26-1,-27 0 1,-26 1 0,-52-1-1,-105 1 1,-78-27 0,-158 0 15,-130 0-16,-158-78 1,79 52 0</inkml:trace>
  <inkml:trace contextRef="#ctx0" brushRef="#br0" timeOffset="2400.6807">105 138 0,'0'-27'0,"0"1"0,0 0 16,26 0-16,0-27 0,27-25 0,-1-1 16,53-52-1,0-26 1,52-26-1,0-26 1,0-1 0,26-104-1,1 78 17,25-26-32,-26-26 15,1 26 1,-1 1-1,-26 25 1,0 0 0,0 27-1,0 25 1,0 27 15,-26 53-15,-26 51-1,-26 27 1,-1 78 0,1 27-1,26 52 1,-27 52 0,1 53-1,-1 52 1,1 0-1,-1 52 1,27 27 0,0 26 15,0 26-31,-1 0 16,1 26-1,0 0 1,26-26-1,0 26 1,0-52 15,0 0-15,-1-53 0,1-52-1,0-78 1,0-79-1,-26-53 1,0-78 15,-1-78 1,27-184-17,0 0 1,0-26-1,0-53 1,0 1 0,0 26-1,26-27 1,-26 1 0,26 52-1,26 0 1,-25 52 15,-27 53-15,-1 26-1,-25 52 1,-26 79 0,-1 26-1,1 52 1,-1 53-1,-25 52 1,-1 26 0,1 53-1,-27 0 1,26 26 0,0-27-1,27-25 1,0-27-1,-1-52 1,-26-53 0,27-78-1,0-26 1,25-78 0,-25-54-1,26-51 16,-27-1-15,1 1 0,-1 26-1,27 26 1,-26 52 0,25 0-1,-25 79 1,-1 26-1,-25 78 1,-1 27 0,1 26-1,-1 26 1,0 0 0,27-52-1,-1-26 1,27-79-1,0-27 1,0-51 0,-27-27-1,-25 53 17,-27-1-17,0 53 1,-26 0-1,52 105 1,1 26 0,-27-105-1,-26-26 1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1:28.08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B398056-7351-4D81-BFCF-28F110F25985}" emma:medium="tactile" emma:mode="ink">
          <msink:context xmlns:msink="http://schemas.microsoft.com/ink/2010/main" type="inkDrawing" rotatedBoundingBox="7816,13794 8063,17925 7581,17954 7334,13823" semanticType="callout" shapeName="Other">
            <msink:sourceLink direction="from" ref="{B6812D06-5FB3-4994-BFC2-689B095D7DE5}"/>
            <msink:sourceLink direction="to" ref="{AAB010C1-45FF-48BE-9D13-2E114902E64B}"/>
          </msink:context>
        </emma:interpretation>
      </emma:emma>
    </inkml:annotationXML>
    <inkml:trace contextRef="#ctx0" brushRef="#br0">27 0 0,'27'27'0,"-27"27"0,27 0 0,-27 27 16,0 27-16,0 0 15,27 54 1,-27 0-1,27 27 1,-27 1 0,27 26-1,-27 0 1,27 0 0,-27 27-1,28-27 1,-28 28-1,0-28 1,27 0 0,-27-27 15,0 0-15,27-27-1,-27 1 1,27-55-1,-27-27 1,0-27 0,0 0-1,27-27 1,-27-27 0,0 0-1,0 0 1,0 27-1,0-27 1,0 27 0,27 0-1,-27 0 17,27-27-32,-27 27 15,27-27 16,0 0-15,0-54 0,0-54-1,-54 0 1,-27 0 0,-27 27-1,-27 27 1,26 54-1,28 54 1,0 54 15,27 27-31,54 0 16,27-54 0,0-27-1,28-54 1,-1-54-1,-27-54 1,-27 0 0,-54 27-1,0 54 1,0 27 0,0 54 15,27 27-16,54 27 1,54-81 0,-108-27-16</inkml:trace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1:30.5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B3F4D3A-4539-4FF2-9836-5689AC222622}" emma:medium="tactile" emma:mode="ink">
          <msink:context xmlns:msink="http://schemas.microsoft.com/ink/2010/main" type="inkDrawing" rotatedBoundingBox="11241,9159 11355,13671 11221,13674 11107,9162" semanticType="callout" shapeName="Other">
            <msink:sourceLink direction="with" ref="{484FE0FF-A1A1-48BC-A413-064BB477F9C4}"/>
            <msink:sourceLink direction="with" ref="{AAB010C1-45FF-48BE-9D13-2E114902E64B}"/>
          </msink:context>
        </emma:interpretation>
      </emma:emma>
    </inkml:annotationXML>
    <inkml:trace contextRef="#ctx0" brushRef="#br0">25 46 0,'27'-27'0,"-27"0"0,0 54 0,0 27 16,0 0-16,0 27 0,-27 27 16,27 54-16,0 1 15,0 53 1,0 0 0,0 27-1,0 27 1,0 28-1,0-1 1,0 27 0,0-27-1,0 0 32,27-26-47,0-1 0,0-54 16,27-27-1,-27-27 17,-27-54-32,0-54 15,-27 28 17,0-28-17,0-54 1,54-108-1,0-82 1,-27 190 0</inkml:trace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1:31.2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4899DD1-82CA-4F40-8BEA-BB9F8F3EF282}" emma:medium="tactile" emma:mode="ink">
          <msink:context xmlns:msink="http://schemas.microsoft.com/ink/2010/main" type="writingRegion" rotatedBoundingBox="7946,8568 16619,9366 16121,14779 7448,13981">
            <msink:destinationLink direction="with" ref="{AAB010C1-45FF-48BE-9D13-2E114902E64B}"/>
          </msink:context>
        </emma:interpretation>
      </emma:emma>
    </inkml:annotationXML>
    <inkml:traceGroup>
      <inkml:annotationXML>
        <emma:emma xmlns:emma="http://www.w3.org/2003/04/emma" version="1.0">
          <emma:interpretation id="{A012D466-97AF-4F1B-BAA4-A82D24CB8265}" emma:medium="tactile" emma:mode="ink">
            <msink:context xmlns:msink="http://schemas.microsoft.com/ink/2010/main" type="paragraph" rotatedBoundingBox="11956,7997 16638,12872 15131,14321 10448,944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6195B86-C48B-4504-AB06-3ADDC2E92F89}" emma:medium="tactile" emma:mode="ink">
              <msink:context xmlns:msink="http://schemas.microsoft.com/ink/2010/main" type="inkBullet" rotatedBoundingBox="11083,8835 11244,9002 10994,9242 10833,9075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9191 7025 0,'0'-54'0,"-81"27"0,27 0 16,27 27-16,27 54 0,54 0 0,27-27 31,135-243-31,-297 162 0,0 54 0,0 0 16,27 27-16,27 27 15,54 0 1,54 0 0,27-108-1,-108 54 1</inkml:trace>
      </inkml:traceGroup>
      <inkml:traceGroup>
        <inkml:annotationXML>
          <emma:emma xmlns:emma="http://www.w3.org/2003/04/emma" version="1.0">
            <emma:interpretation id="{97225F3A-382A-44AA-A2C2-6AB6607F2FF2}" emma:medium="tactile" emma:mode="ink">
              <msink:context xmlns:msink="http://schemas.microsoft.com/ink/2010/main" type="line" rotatedBoundingBox="12449,8511 16638,12872 15131,14321 10941,9959">
                <msink:destinationLink direction="with" ref="{B6812D06-5FB3-4994-BFC2-689B095D7DE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55B77A0-6F49-4821-9592-27DEE2453E69}" emma:medium="tactile" emma:mode="ink">
                <msink:context xmlns:msink="http://schemas.microsoft.com/ink/2010/main" type="inkWord" rotatedBoundingBox="15797,11997 16638,12872 15131,14321 14289,13445"/>
              </emma:interpretation>
              <emma:one-of disjunction-type="recognition" id="oneOf1">
                <emma:interpretation id="interp1" emma:lang="it-IT" emma:confidence="0">
                  <emma:literal>di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il</emma:literal>
                </emma:interpretation>
                <emma:interpretation id="interp4" emma:lang="it-IT" emma:confidence="0">
                  <emma:literal>'i</emma:literal>
                </emma:interpretation>
                <emma:interpretation id="interp5" emma:lang="it-IT" emma:confidence="0">
                  <emma:literal>i.</emma:literal>
                </emma:interpretation>
              </emma:one-of>
            </emma:emma>
          </inkml:annotationXML>
          <inkml:trace contextRef="#ctx0" brushRef="#br0" timeOffset="2338.7175">13082 10862 0,'162'81'15,"-108"-81"-15,-54-54 0,-81 0 0,-27 0 16,0 27-1,-81 189-15,243-135 16,27 0 0,0-54-1,-54 0 1,0-27 0,-27 27-1,0 27 1,27 27-1,54-27 1,-81 0 0</inkml:trace>
          <inkml:trace contextRef="#ctx0" brushRef="#br0" timeOffset="2827.944">13866 10024 0,'162'27'16,"-27"27"-16,-27 55 15,0-28 1,-135 0 0,-27-27-1,-27-27 16,-54 0-31,54 27 16,81-27 0,54 54-1,54-27 1,27 0 0,-54-27-1,-27-54 1,-81-27-1,27 54 1</inkml:trace>
          <inkml:trace contextRef="#ctx0" brushRef="#br0" timeOffset="1887.5745">13190 11105 0,'0'54'16,"0"27"-16,0 54 0,0 1 16,0 26-1,27 0 1,0-27 31,0 0-47,-27-81 15,0-81 1,0-81 0,0-81-1,0-54 1,0 243 0</inkml:trace>
          <inkml:trace contextRef="#ctx0" brushRef="#br0" timeOffset="699.174">10083 6836 0,'81'-27'0,"-54"27"15,54 0-15,-27 0 0,27 0 16,-27 0-16,-27 27 0,-27 0 15,-54 54 1,0-27 0,0 54-1,0 0 32,0 27-47,0 0 16,27-26-1,27-28 1,0-54 0,0-54-1,0-82 1,0-26 0,-81-27-1,27 54 1,-27 81-1,27 54 1,81-27 0,81 27-1,27 27 1,0 0 15,-27-54-31,-54-54 31,-54 54-15</inkml:trace>
        </inkml:traceGroup>
      </inkml:traceGroup>
    </inkml:traceGroup>
    <inkml:traceGroup>
      <inkml:annotationXML>
        <emma:emma xmlns:emma="http://www.w3.org/2003/04/emma" version="1.0">
          <emma:interpretation id="{FE2B92AD-535E-4B1A-B11A-788C66B81A98}" emma:medium="tactile" emma:mode="ink">
            <msink:context xmlns:msink="http://schemas.microsoft.com/ink/2010/main" type="paragraph" rotatedBoundingBox="7499,13422 15425,14151 15373,14710 7448,139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EBB23B8-15C2-4ABA-BFD6-668E24725775}" emma:medium="tactile" emma:mode="ink">
              <msink:context xmlns:msink="http://schemas.microsoft.com/ink/2010/main" type="line" rotatedBoundingBox="7499,13422 15425,14151 15373,14710 7448,13981"/>
            </emma:interpretation>
          </emma:emma>
        </inkml:annotationXML>
        <inkml:traceGroup>
          <inkml:annotationXML>
            <emma:emma xmlns:emma="http://www.w3.org/2003/04/emma" version="1.0">
              <emma:interpretation id="{FC74C1B7-853C-43D0-8523-76B5CA18A331}" emma:medium="tactile" emma:mode="ink">
                <msink:context xmlns:msink="http://schemas.microsoft.com/ink/2010/main" type="inkWord" rotatedBoundingBox="7496,13451 8087,13506 8043,13981 7453,13927"/>
              </emma:interpretation>
              <emma:one-of disjunction-type="recognition" id="oneOf2"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a</emma:literal>
                </emma:interpretation>
                <emma:interpretation id="interp8" emma:lang="it-IT" emma:confidence="0">
                  <emma:literal>q</emma:literal>
                </emma:interpretation>
                <emma:interpretation id="interp9" emma:lang="it-IT" emma:confidence="0">
                  <emma:literal>@</emma:literal>
                </emma:interpretation>
                <emma:interpretation id="interp10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-8499.456">5678 11484 0,'0'27'0,"27"27"0,-27-27 16,27 27-16,27 0 0,27 0 0,28-27 15,-28 0 1,0-54 0,-27-27-1,-54-54 16,-27-27-31,-81 26 32,-27 55-32,-1 54 15,28 27 1,54 55 15,54 26-15,54 0-1,54-54 1,0-54 0,1-54-1,-55 0 1,-27-54 0,-54-1-1,-54 55 1,-1 54-1,28 82 1,54 53 0,136-54-1,-136-81 1</inkml:trace>
        </inkml:traceGroup>
        <inkml:traceGroup>
          <inkml:annotationXML>
            <emma:emma xmlns:emma="http://www.w3.org/2003/04/emma" version="1.0">
              <emma:interpretation id="{484FE0FF-A1A1-48BC-A413-064BB477F9C4}" emma:medium="tactile" emma:mode="ink">
                <msink:context xmlns:msink="http://schemas.microsoft.com/ink/2010/main" type="inkWord" rotatedBoundingBox="11205,13811 11693,13856 11646,14367 11158,14323">
                  <msink:destinationLink direction="with" ref="{4B3F4D3A-4539-4FF2-9836-5689AC222622}"/>
                </msink:context>
              </emma:interpretation>
              <emma:one-of disjunction-type="recognition" id="oneOf3">
                <emma:interpretation id="interp11" emma:lang="it-IT" emma:confidence="0">
                  <emma:literal>.</emma:literal>
                </emma:interpretation>
                <emma:interpretation id="interp12" emma:lang="it-IT" emma:confidence="0">
                  <emma:literal>@</emma:literal>
                </emma:interpretation>
                <emma:interpretation id="interp13" emma:lang="it-IT" emma:confidence="0">
                  <emma:literal>a</emma:literal>
                </emma:interpretation>
                <emma:interpretation id="interp14" emma:lang="it-IT" emma:confidence="0">
                  <emma:literal>0</emma:literal>
                </emma:interpretation>
                <emma:interpretation id="interp15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-7530.768">9569 11943 0,'0'54'0,"27"-27"15,27-27-15,0-27 0,1 0 0,-1-27 16,-54-27-16,-27 27 0,-27-27 15,-82 54 1,1 54 0,54 27-16,27 54 31,54 0-31,54 0 16,27-27 15,27-54-16,0-54 1,-53-54 0,-28-27-1,-54 0 1,-28 27 15,-26 54-31,0 54 16,81 81-1,108-27 1,-108-81 0</inkml:trace>
        </inkml:traceGroup>
        <inkml:traceGroup>
          <inkml:annotationXML>
            <emma:emma xmlns:emma="http://www.w3.org/2003/04/emma" version="1.0">
              <emma:interpretation id="{3434E4DC-0E1D-413D-A46C-13A087BDDE88}" emma:medium="tactile" emma:mode="ink">
                <msink:context xmlns:msink="http://schemas.microsoft.com/ink/2010/main" type="inkWord" rotatedBoundingBox="14883,14101 15425,14151 15377,14670 14835,14620"/>
              </emma:interpretation>
              <emma:one-of disjunction-type="recognition" id="oneOf4">
                <emma:interpretation id="interp16" emma:lang="it-IT" emma:confidence="0">
                  <emma:literal>.</emma:literal>
                </emma:interpretation>
                <emma:interpretation id="interp17" emma:lang="it-IT" emma:confidence="0">
                  <emma:literal>@</emma:literal>
                </emma:interpretation>
                <emma:interpretation id="interp18" emma:lang="it-IT" emma:confidence="0">
                  <emma:literal>a</emma:literal>
                </emma:interpretation>
                <emma:interpretation id="interp19" emma:lang="it-IT" emma:confidence="0">
                  <emma:literal>o</emma:literal>
                </emma:interpretation>
                <emma:interpretation id="interp20" emma:lang="it-IT" emma:confidence="0">
                  <emma:literal>0</emma:literal>
                </emma:interpretation>
              </emma:one-of>
            </emma:emma>
          </inkml:annotationXML>
          <inkml:trace contextRef="#ctx0" brushRef="#br0" timeOffset="-6463.4535">13136 12375 0,'27'54'15,"0"-27"-15,27 0 0,0-54 0,27 0 16,-27 0-16,0-54 0,1 0 0,-55 0 16,-28 0-1,-53 27 17,0 0-17,-54 54 1,27 54-1,27 27 1,54 0 0,54 0 15,27 0-31,54-54 16,0-27-1,0-54 1,-81-54-1,-27 0 17,-81 27-32,-27 54 15,-27 108 1,54 81 0,81-162-1</inkml:trace>
        </inkml:traceGroup>
      </inkml:traceGroup>
    </inkml:traceGroup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1:29.4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9F550C4-2FA5-4EEB-BB6A-36C3FE5E60F2}" emma:medium="tactile" emma:mode="ink">
          <msink:context xmlns:msink="http://schemas.microsoft.com/ink/2010/main" type="writingRegion" rotatedBoundingBox="5863,16511 7228,17119 6735,18228 5369,17620"/>
        </emma:interpretation>
      </emma:emma>
    </inkml:annotationXML>
    <inkml:traceGroup>
      <inkml:annotationXML>
        <emma:emma xmlns:emma="http://www.w3.org/2003/04/emma" version="1.0">
          <emma:interpretation id="{DD6736C7-3D3C-4DB7-A29B-63935BA5ACD5}" emma:medium="tactile" emma:mode="ink">
            <msink:context xmlns:msink="http://schemas.microsoft.com/ink/2010/main" type="paragraph" rotatedBoundingBox="5863,16511 7228,17119 6735,18228 5369,176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135E958-CA65-4358-B80C-9C7D4DEC4C41}" emma:medium="tactile" emma:mode="ink">
              <msink:context xmlns:msink="http://schemas.microsoft.com/ink/2010/main" type="line" rotatedBoundingBox="5863,16511 7228,17119 6735,18228 5369,17620"/>
            </emma:interpretation>
          </emma:emma>
        </inkml:annotationXML>
        <inkml:traceGroup>
          <inkml:annotationXML>
            <emma:emma xmlns:emma="http://www.w3.org/2003/04/emma" version="1.0">
              <emma:interpretation id="{8F2D628A-1B00-423E-A6E3-8F89CCE942C3}" emma:medium="tactile" emma:mode="ink">
                <msink:context xmlns:msink="http://schemas.microsoft.com/ink/2010/main" type="inkWord" rotatedBoundingBox="5863,16511 7228,17119 6735,18228 5369,17620">
                  <msink:destinationLink direction="with" ref="{E9329A51-3909-444C-A607-D4F88A2B4248}"/>
                </msink:context>
              </emma:interpretation>
              <emma:one-of disjunction-type="recognition" id="oneOf0">
                <emma:interpretation id="interp0" emma:lang="it-IT" emma:confidence="0">
                  <emma:literal>-5</emma:literal>
                </emma:interpretation>
                <emma:interpretation id="interp1" emma:lang="it-IT" emma:confidence="0">
                  <emma:literal>~ 5</emma:literal>
                </emma:interpretation>
                <emma:interpretation id="interp2" emma:lang="it-IT" emma:confidence="0">
                  <emma:literal>- 5</emma:literal>
                </emma:interpretation>
                <emma:interpretation id="interp3" emma:lang="it-IT" emma:confidence="0">
                  <emma:literal>. 5</emma:literal>
                </emma:interpretation>
                <emma:interpretation id="interp4" emma:lang="it-IT" emma:confidence="0">
                  <emma:literal>_ 5</emma:literal>
                </emma:interpretation>
              </emma:one-of>
            </emma:emma>
          </inkml:annotationXML>
          <inkml:trace contextRef="#ctx0" brushRef="#br0">4408 14888 0,'108'27'0,"28"27"0,-1-54 0,0-27 16,-54-27-1,-54-27 1,-27 81 0</inkml:trace>
          <inkml:trace contextRef="#ctx0" brushRef="#br0" timeOffset="-256.8195">4652 14996 0,'0'81'0,"0"0"16,0 1-16,0-28 16,0 0-1,27 0 17,27 0-17,27 0 1,0-27-1,-27 27 1,0 27 15,-27-54-31,-54 54 16,0-27 0,0 0-1,0 0 1,-54-27-1,0-27 1,0 0 0,-1-27-1,28 0 1,54-27 15,81 0-31,28 0 31,-28-27-15,-81 81 0</inkml:trace>
          <inkml:trace contextRef="#ctx0" brushRef="#br0" timeOffset="-803.6595">3625 15321 0,'-54'0'16,"108"0"-16,54 0 0,54 0 0,-54 27 16,-27-27-16,0 27 15,-54-27 1,-27 0-1,0 0 17,-27 27-32,27 0 15,54-27 1,27-54 0,0-27-1,-81 81 1</inkml:trace>
        </inkml:traceGroup>
      </inkml:traceGroup>
    </inkml:traceGroup>
  </inkml:traceGroup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0:17.80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2AB0AF6-7EB5-450E-88F2-75A9CE23FEA0}" emma:medium="tactile" emma:mode="ink">
          <msink:context xmlns:msink="http://schemas.microsoft.com/ink/2010/main" type="writingRegion" rotatedBoundingBox="20098,9079 25012,9061 25025,12452 20111,12471"/>
        </emma:interpretation>
      </emma:emma>
    </inkml:annotationXML>
    <inkml:traceGroup>
      <inkml:annotationXML>
        <emma:emma xmlns:emma="http://www.w3.org/2003/04/emma" version="1.0">
          <emma:interpretation id="{5B2A3EA3-D16C-4EAC-B646-59488F78ECB9}" emma:medium="tactile" emma:mode="ink">
            <msink:context xmlns:msink="http://schemas.microsoft.com/ink/2010/main" type="paragraph" rotatedBoundingBox="20103,9079 23643,9079 23643,10484 20103,104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CD01702-7EAA-497B-BC95-43188B75D268}" emma:medium="tactile" emma:mode="ink">
              <msink:context xmlns:msink="http://schemas.microsoft.com/ink/2010/main" type="line" rotatedBoundingBox="20103,9079 23643,9079 23643,10484 20103,10484"/>
            </emma:interpretation>
          </emma:emma>
        </inkml:annotationXML>
        <inkml:traceGroup>
          <inkml:annotationXML>
            <emma:emma xmlns:emma="http://www.w3.org/2003/04/emma" version="1.0">
              <emma:interpretation id="{D37C4CBA-BA3B-4C4D-8CEB-D28BFC86C0F4}" emma:medium="tactile" emma:mode="ink">
                <msink:context xmlns:msink="http://schemas.microsoft.com/ink/2010/main" type="inkWord" rotatedBoundingBox="20103,9079 21508,9079 21508,10268 20103,10268"/>
              </emma:interpretation>
              <emma:one-of disjunction-type="recognition" id="oneOf0">
                <emma:interpretation id="interp0" emma:lang="it-IT" emma:confidence="0">
                  <emma:literal>"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x</emma:literal>
                </emma:interpretation>
              </emma:one-of>
            </emma:emma>
          </inkml:annotationXML>
          <inkml:trace contextRef="#ctx0" brushRef="#br0">18459 6917 0,'54'27'0,"0"54"0,1 54 0,26 0 15,0 27 1,0-26 0,0-1-1,-81-27 1,-27-27-1,-81-27 1,-54-54 0,-28 0-1,55 0 1,54 27 0,81 27-1,135 0 1,-135-54-1</inkml:trace>
          <inkml:trace contextRef="#ctx0" brushRef="#br0" timeOffset="1391.5125">19567 7214 0,'27'54'16,"-27"189"-16,-27 55 0,108-217 31,-81-81-31</inkml:trace>
        </inkml:traceGroup>
        <inkml:traceGroup>
          <inkml:annotationXML>
            <emma:emma xmlns:emma="http://www.w3.org/2003/04/emma" version="1.0">
              <emma:interpretation id="{C6AEDD4A-1916-4814-97BD-23CC26A2696E}" emma:medium="tactile" emma:mode="ink">
                <msink:context xmlns:msink="http://schemas.microsoft.com/ink/2010/main" type="inkWord" rotatedBoundingBox="23589,10322 23643,10322 23643,10484 23589,10484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i</emma:literal>
                </emma:interpretation>
                <emma:interpretation id="interp7" emma:lang="it-IT" emma:confidence="0">
                  <emma:literal>I</emma:literal>
                </emma:interpretation>
                <emma:interpretation id="interp8" emma:lang="it-IT" emma:confidence="0">
                  <emma:literal>,</emma:literal>
                </emma:interpretation>
                <emma:interpretation id="interp9" emma:lang="it-IT" emma:confidence="0">
                  <emma:literal>'</emma:literal>
                </emma:interpretation>
              </emma:one-of>
            </emma:emma>
          </inkml:annotationXML>
          <inkml:trace contextRef="#ctx0" brushRef="#br0" timeOffset="3587.661">21756 8322 0,'27'-81'16,"-54"54"-16,27 0 0,0 0 0,0 27 15,0 0-15,0 0 0,0 0 16,0 0 15,0 0-15,0 0-1,0 0 1,-27 27 0,27-27-1,0 0 1,27-27 0,-27 27-1</inkml:trace>
        </inkml:traceGroup>
      </inkml:traceGroup>
    </inkml:traceGroup>
    <inkml:traceGroup>
      <inkml:annotationXML>
        <emma:emma xmlns:emma="http://www.w3.org/2003/04/emma" version="1.0">
          <emma:interpretation id="{0EC5423B-E03C-4599-BC47-F0FDDFB103E7}" emma:medium="tactile" emma:mode="ink">
            <msink:context xmlns:msink="http://schemas.microsoft.com/ink/2010/main" type="paragraph" rotatedBoundingBox="21370,10410 25017,10396 25025,12452 21378,1246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A97C551-6FEC-47E3-980D-B73292613F39}" emma:medium="tactile" emma:mode="ink">
              <msink:context xmlns:msink="http://schemas.microsoft.com/ink/2010/main" type="line" rotatedBoundingBox="21370,10410 25017,10396 25025,12452 21378,12466"/>
            </emma:interpretation>
          </emma:emma>
        </inkml:annotationXML>
        <inkml:traceGroup>
          <inkml:annotationXML>
            <emma:emma xmlns:emma="http://www.w3.org/2003/04/emma" version="1.0">
              <emma:interpretation id="{7BC0C98C-38F8-4883-AA4C-6CAFBA9CEF5C}" emma:medium="tactile" emma:mode="ink">
                <msink:context xmlns:msink="http://schemas.microsoft.com/ink/2010/main" type="inkWord" rotatedBoundingBox="21370,10410 25017,10396 25025,12452 21378,12466"/>
              </emma:interpretation>
              <emma:one-of disjunction-type="recognition" id="oneOf2">
                <emma:interpretation id="interp10" emma:lang="it-IT" emma:confidence="0">
                  <emma:literal>anzi</emma:literal>
                </emma:interpretation>
                <emma:interpretation id="interp11" emma:lang="it-IT" emma:confidence="0">
                  <emma:literal>ae</emma:literal>
                </emma:interpretation>
                <emma:interpretation id="interp12" emma:lang="it-IT" emma:confidence="0">
                  <emma:literal>air</emma:literal>
                </emma:interpretation>
                <emma:interpretation id="interp13" emma:lang="it-IT" emma:confidence="0">
                  <emma:literal>ani</emma:literal>
                </emma:interpretation>
                <emma:interpretation id="interp14" emma:lang="it-IT" emma:confidence="0">
                  <emma:literal>ana</emma:literal>
                </emma:interpretation>
              </emma:one-of>
            </emma:emma>
          </inkml:annotationXML>
          <inkml:trace contextRef="#ctx0" brushRef="#br0" timeOffset="1083.915">19513 8971 0,'135'189'16,"-27"-81"-16,28-54 15,26-54 1,0-27 0,0-54-1,-54-81 16,-27 0-15,-108-28 0,-54 1-1,-54 81 1,-81 27 0,0 108-1,26 54 1,82 108-1,54 27 1,81 1 0,27-82-1,81 0 1,28-54 0,26-81 15,-27-81-16,-54-27-15,-54 27 32,-27 54-32,0 27 15,0 54 1,81 27 0,54 54 15,-27 0-16,27-27 17,-108-108-17,-54-135 1,-81-54 0,81 189-1</inkml:trace>
          <inkml:trace contextRef="#ctx0" brushRef="#br0" timeOffset="4819.0275">21270 9565 0,'108'162'0,"-81"0"0,-27-27 16,-27-26-1,54-28 1,-27-54 0,27-27-1,-27 0 1,0-81 0,54-55-1,-27 28 1,54 0-1,-27 54 1,54 54 15,0 27-15,-27 81 0,-27 27-1,-27 1 1,-54-55-1,27-54 1,0 0 0,0-81-1,27-54 1,-27 108 0</inkml:trace>
          <inkml:trace contextRef="#ctx0" brushRef="#br0" timeOffset="5307.2775">21432 8241 0,'108'0'0,"27"0"0,54 0 0,0 0 16,27 0-1,1 0 1,-28 0 0,-54 27-1,-81-27 1,0 0-1,-54 54 1,-54-27 0,0 0-1,54-27 1</inkml:trace>
          <inkml:trace contextRef="#ctx0" brushRef="#br0" timeOffset="5623.6635">21783 9160 0,'216'27'0,"-27"-54"16,0 27-16,28 0 16,-1 27-1,-54-27 1,-27 27 0,-81-27-1,-54-27 1,0 27-1</inkml:trace>
        </inkml:traceGroup>
      </inkml:traceGroup>
    </inkml:traceGroup>
  </inkml:traceGroup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1:38.11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AB010C1-45FF-48BE-9D13-2E114902E64B}" emma:medium="tactile" emma:mode="ink">
          <msink:context xmlns:msink="http://schemas.microsoft.com/ink/2010/main" type="inkDrawing" rotatedBoundingBox="6106,17011 11024,8727 16061,11718 11143,20001" semanticType="verticalRange" shapeName="Other">
            <msink:sourceLink direction="with" ref="{B4899DD1-82CA-4F40-8BEA-BB9F8F3EF282}"/>
            <msink:destinationLink direction="with" ref="{4B3F4D3A-4539-4FF2-9836-5689AC222622}"/>
            <msink:destinationLink direction="to" ref="{0B398056-7351-4D81-BFCF-28F110F25985}"/>
          </msink:context>
        </emma:interpretation>
      </emma:emma>
    </inkml:annotationXML>
    <inkml:trace contextRef="#ctx0" brushRef="#br0">0 9133 0,'54'-81'16,"0"27"-16,-27 27 0,0-54 0,27 0 31,1-27-16,26-1 1,0-53 0,27-27-1,0 0 1,0-54 0,54-27-1,-54-28 1,27 1-1,27-27 1,-27-27 0,28-55-1,-28 28 1,0-27 0,27-1 15,-27 1-16,0-27 1,0 26-16,-27 1 16,54 0-1,-26 53 1,-1 1 0,0 27 15,0 27-16,-54 27 1,0 26 0,-54 28-1,0 54 1,-27 0 0,0 54-1,0 54 1,0 0-1,0 54 1,0-27 0,0 27-1,0 0 1,0 0 0,0 0-1,0 0 1,0 0-1,0 0 1,0 0 0,0 0-1,0 0 17,0 0-17,0 0 1,0 0-1,27 27 1,-27 0 0,54 27-1,-54-27 1,27 0 0,0 0-1,0 54 16,27-27-15,0 27 0,27 0-1,0 0 1,0 0 0,28 54-1,26 0 1,54 28-1,-27 26 1,27 0 0,27 27-1,-27-27 1,55 27 0,-1 28-1,0-28 1,0 27-1,0 0 1,1 0 0,-28 0-1,-27 1 17,-81-55-17,0 0 1,0-54-1,-27-27 1,0-27 0,-27-54-1,-27 0 1,-27-27 0,0 0-1,0 0 1,0 0-1,-27-27 1,0 0 0,27-27-1,0 54 1</inkml:trace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2:05.0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1A270A9-CE54-4F8C-93B5-851F0544C1AD}" emma:medium="tactile" emma:mode="ink">
          <msink:context xmlns:msink="http://schemas.microsoft.com/ink/2010/main" type="writingRegion" rotatedBoundingBox="3015,2372 22193,4105 21457,12251 2279,10518"/>
        </emma:interpretation>
      </emma:emma>
    </inkml:annotationXML>
    <inkml:traceGroup>
      <inkml:annotationXML>
        <emma:emma xmlns:emma="http://www.w3.org/2003/04/emma" version="1.0">
          <emma:interpretation id="{C3C16096-10AC-41C8-B63D-996125A7A3D7}" emma:medium="tactile" emma:mode="ink">
            <msink:context xmlns:msink="http://schemas.microsoft.com/ink/2010/main" type="paragraph" rotatedBoundingBox="2814,3230 22086,3792 21990,7096 2718,65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AABA24C-26F0-4806-958F-F8F5B0232D78}" emma:medium="tactile" emma:mode="ink">
              <msink:context xmlns:msink="http://schemas.microsoft.com/ink/2010/main" type="line" rotatedBoundingBox="2814,3230 22086,3792 21990,7096 2718,6534"/>
            </emma:interpretation>
          </emma:emma>
        </inkml:annotationXML>
        <inkml:traceGroup>
          <inkml:annotationXML>
            <emma:emma xmlns:emma="http://www.w3.org/2003/04/emma" version="1.0">
              <emma:interpretation id="{D691D03A-00A5-4A53-A056-83CF874A5C63}" emma:medium="tactile" emma:mode="ink">
                <msink:context xmlns:msink="http://schemas.microsoft.com/ink/2010/main" type="inkWord" rotatedBoundingBox="2813,3282 6766,3397 6693,5879 2740,5764"/>
              </emma:interpretation>
              <emma:one-of disjunction-type="recognition" id="oneOf0">
                <emma:interpretation id="interp0" emma:lang="it-IT" emma:confidence="0">
                  <emma:literal>Z:</emma:literal>
                </emma:interpretation>
                <emma:interpretation id="interp1" emma:lang="it-IT" emma:confidence="0">
                  <emma:literal>Z =</emma:literal>
                </emma:interpretation>
                <emma:interpretation id="interp2" emma:lang="it-IT" emma:confidence="0">
                  <emma:literal>Z &lt;</emma:literal>
                </emma:interpretation>
                <emma:interpretation id="interp3" emma:lang="it-IT" emma:confidence="0">
                  <emma:literal>Z.</emma:literal>
                </emma:interpretation>
                <emma:interpretation id="interp4" emma:lang="it-IT" emma:confidence="0">
                  <emma:literal>Z z</emma:literal>
                </emma:interpretation>
              </emma:one-of>
            </emma:emma>
          </inkml:annotationXML>
          <inkml:trace contextRef="#ctx0" brushRef="#br0">2648 1409 0,'108'27'0,"27"-27"16,54 0-16,27-27 0,0 27 16,0 0 15,-80-27-16,-55 27 1,-54 0 0,-27 0-1,-54 27 1,-136 27 0,-26-27-1,0 27 1,216-54-1</inkml:trace>
          <inkml:trace contextRef="#ctx0" brushRef="#br0" timeOffset="252.9135">2702 1949 0,'108'27'0,"54"-27"15,81-27-15,-27 27 32,0 0-32,-80 0 15,-82 27 1,-27-27 0,-27 27-1,-54-54 1,54 27-1</inkml:trace>
          <inkml:trace contextRef="#ctx0" brushRef="#br0" timeOffset="-2206.89">324 30 0,'81'27'0,"0"-27"0,81 0 0,54-27 16,0 27-1,-26-27 1,-1 27-1,-81 27 1,-54 0 0,-54 28-1,-54 53 1,-135 54 0,-55 27-1,-26 54 1,0 27-1,0-27 1,108 1 0,27-55-1,108-27 1,54 0 0,81-54-1,81 0 16,54-54-15,27 0 0,0-27-1,-26 0 1,-82 0 0,-54-27-1,-81 0 1,-81-54-1,-54-54 1,-81-54 0,189 162-1</inkml:trace>
          <inkml:trace contextRef="#ctx0" brushRef="#br0" timeOffset="-1856.3265">81 1219 0,'108'0'0,"54"0"0,81 27 15,0-27 1,-54 27 0,-27-27-1,-80 0 1,-55 0 0,-27 0-1,-27 0 1,-55-81 15,82 81-31</inkml:trace>
        </inkml:traceGroup>
        <inkml:traceGroup>
          <inkml:annotationXML>
            <emma:emma xmlns:emma="http://www.w3.org/2003/04/emma" version="1.0">
              <emma:interpretation id="{81AC9BBD-F6FD-47FE-93E9-19398628FF5E}" emma:medium="tactile" emma:mode="ink">
                <msink:context xmlns:msink="http://schemas.microsoft.com/ink/2010/main" type="inkWord" rotatedBoundingBox="8611,3399 22086,3792 21990,7096 8515,6703"/>
              </emma:interpretation>
              <emma:one-of disjunction-type="recognition" id="oneOf1">
                <emma:interpretation id="interp5" emma:lang="it-IT" emma:confidence="0">
                  <emma:literal>operatore</emma:literal>
                </emma:interpretation>
                <emma:interpretation id="interp6" emma:lang="it-IT" emma:confidence="0">
                  <emma:literal>operato re</emma:literal>
                </emma:interpretation>
                <emma:interpretation id="interp7" emma:lang="it-IT" emma:confidence="0">
                  <emma:literal>Operato re</emma:literal>
                </emma:interpretation>
                <emma:interpretation id="interp8" emma:lang="it-IT" emma:confidence="0">
                  <emma:literal>Operatore</emma:literal>
                </emma:interpretation>
                <emma:interpretation id="interp9" emma:lang="it-IT" emma:confidence="0">
                  <emma:literal>operata re</emma:literal>
                </emma:interpretation>
              </emma:one-of>
            </emma:emma>
          </inkml:annotationXML>
          <inkml:trace contextRef="#ctx0" brushRef="#br0" timeOffset="1091.727">5809 1679 0,'81'135'0,"-27"0"0,54 27 15,27-27 1,28-54-1,26-54 1,27-54 0,0-81-1,-27-27 1,-54-108 15,-81-27-31,-108-1 16,-54 55-1,-81 27 1,-54 81 0,-27 108-1,-1 108 1,55 54 0,108 81-1,54 1 1,108-1-1,108-27 17,82-81-17,26-135 1,0-108 0,-270 108-1</inkml:trace>
          <inkml:trace contextRef="#ctx0" brushRef="#br0" timeOffset="1993.0365">7998 1111 0,'0'-54'0,"108"0"16,27 54-16,108 27 0,27 27 0,1 27 16,-82 27-1,-27 1 1,-108-1 0,-81 0-1,-108 0 1,-81-54 15,-109-27-15,1-27-1,54 0 1,54 27 0,135-27-1,162-54 1,-81 54-1</inkml:trace>
          <inkml:trace contextRef="#ctx0" brushRef="#br0" timeOffset="1572.165">8214 1084 0,'54'54'0,"0"108"15,-27 82-15,0 80 31,-54 27-15,81-27 0,-54-26-1,54-55 1,-54-27 0,0-81-1,0-108 1,-27-54-1,-81-162 1,27-81 0,27-54-1,27-1 1,27 325 0</inkml:trace>
          <inkml:trace contextRef="#ctx0" brushRef="#br0" timeOffset="3689.217">9430 1652 0,'27'0'0,"54"54"16,27-27-16,0 0 0,27-27 0,27-27 15,1-27 1,-1-27 0,-81 0-1,-27-27 1,-54-1-1,-108 1 17,0 54-17,-54 54 1,26 27 0,28 81-1,54 28 1,81 26-1,54 0 1,109-27 0,-1-54-1,81-54 1,-81-54 0,-27-54-1,-81-27 1,-54 0-1,-108-27 1,-27 27 0,0 26-1,27 28 1,81 54 0,108-27 15,108 0-16,27 54 1,1-27 0,-109 0-1,-81 0 1,-81 27 0,-27 27-1,-54 82 1,27 26-1,81-27 1,81 0 0,81-27-1,54-54 1,-27-54 0,0-27-1,-81-27 1,-54-27-1,-27 0 1,-27 27 0,-27 54-1,27 0 17,27 81-17,54 0 1,82 0-1,26-27 1,0-81 0,-27 0-1,-81-81 1,-54 0 0,-135-54-1,-54 54 1,-27 81-1,-27 54 1,107 27 0,82 27-1,81 27 1,82 0 0,80 0-1,0-54 1,-54 0-1,-27-27 17,-81 0-17,27 27 1,0 0 0,81 0-1,-26-81 1,-28-54-1,-27-108 1,-27-54 0,-54-81-1,0 324 1</inkml:trace>
          <inkml:trace contextRef="#ctx0" brushRef="#br0" timeOffset="4623.7275">14375 328 0,'27'54'0,"0"135"15,-54 81 1,27 54-1,27-26 1,0-1 0,0-81-1,0-81 1,-54-54 0,-27-108-1,-54-135 1,54-54-1,-27 0 1,0 0 0,0 80 15,81 82-15,27 54-1,54-54 1,135 27-1,54 27 1,54-27 0,-26 54-1,-82-27 1,-81 27 0,-108 0-1,-54 54 1,-108 0-1,-27 55 1,26 80 0,109 27-1,54-81 1,82-54 0,53 0-1,54-54 1,27-27-1,-54-81 1,-54-54 0,-81-27 15,-81-54-15,-108 27-1,-81 54 1,-27 81-1,27 81 1,54 81 0,108 0-1,108 27 1,81-27 0,135-54-1,0-135 1,-270 54-1</inkml:trace>
          <inkml:trace contextRef="#ctx0" brushRef="#br0" timeOffset="5119.7895">16915 1490 0,'0'162'0,"27"54"15,-54 54 1,27-81 0,27-81-1,-27-81 16,0-27-15,-27-189 0,0-27-1,0-27 1,81 81 0,54 81-1,81 0 1,81 81-1,-26 0 17,-82 27-17,-81 0 1,-81-27 0,-81 54-1,27-54 1,54 0-1</inkml:trace>
          <inkml:trace contextRef="#ctx0" brushRef="#br0" timeOffset="5552.379">17969 2300 0,'189'-27'16,"0"-27"-16,-27-27 0,0-54 16,-54 0-1,-81 27 1,-81 0 0,-108 27-1,-81 108 32,0 108-47,162 0 16,108 54-1,135 27 1,54-27 0,81-26-1,-54-82 1,-53-54-1,-82-81 17,-162-82-17,54 136 1</inkml:trace>
        </inkml:traceGroup>
      </inkml:traceGroup>
    </inkml:traceGroup>
    <inkml:traceGroup>
      <inkml:annotationXML>
        <emma:emma xmlns:emma="http://www.w3.org/2003/04/emma" version="1.0">
          <emma:interpretation id="{3BA2CE44-B0DF-47CC-BEB8-B5A50C1727A0}" emma:medium="tactile" emma:mode="ink">
            <msink:context xmlns:msink="http://schemas.microsoft.com/ink/2010/main" type="paragraph" rotatedBoundingBox="9381,5689 19255,6581 19016,9227 9142,833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8A4A243-8251-45C4-A417-43A54A9AF4DB}" emma:medium="tactile" emma:mode="ink">
              <msink:context xmlns:msink="http://schemas.microsoft.com/ink/2010/main" type="inkBullet" rotatedBoundingBox="9334,6209 11483,6403 11290,8529 9142,8335"/>
            </emma:interpretation>
            <emma:one-of disjunction-type="recognition" id="oneOf2">
              <emma:interpretation id="interp10" emma:lang="it-IT" emma:confidence="0">
                <emma:literal>ri</emma:literal>
              </emma:interpretation>
              <emma:interpretation id="interp11" emma:lang="it-IT" emma:confidence="0">
                <emma:literal>ti</emma:literal>
              </emma:interpretation>
              <emma:interpretation id="interp12" emma:lang="it-IT" emma:confidence="0">
                <emma:literal>rei</emma:literal>
              </emma:interpretation>
              <emma:interpretation id="interp13" emma:lang="it-IT" emma:confidence="0">
                <emma:literal>vi</emma:literal>
              </emma:interpretation>
              <emma:interpretation id="interp14" emma:lang="it-IT" emma:confidence="0">
                <emma:literal>tri</emma:literal>
              </emma:interpretation>
            </emma:one-of>
          </emma:emma>
        </inkml:annotationXML>
        <inkml:trace contextRef="#ctx0" brushRef="#br0" timeOffset="6283.7775">6485 3922 0,'54'189'15,"-27"54"-15,-54 0 31,27-54-15,0-54 0,0-54-1,0-54 1,0-27 0,0-27-1,0-135 1,0-81-1,0 54 1,54 0 0,54 54 15,27 54-31,54 27 16,27 54-1,-54 54 1,-81 27-1,1-81 1,-82 0 0</inkml:trace>
        <inkml:trace contextRef="#ctx0" brushRef="#br0" timeOffset="6580.6335">8268 4327 0,'-27'189'0,"27"-27"15,27 0 1,0-108-1,0-27 17,27-108-17,0-81 1,0-81 0,-54 243-16</inkml:trace>
        <inkml:trace contextRef="#ctx0" brushRef="#br0" timeOffset="6772.0275">8646 3273 0,'27'-27'0,"-27"-54"0,54 0 0,-54 81 16</inkml:trace>
      </inkml:traceGroup>
      <inkml:traceGroup>
        <inkml:annotationXML>
          <emma:emma xmlns:emma="http://www.w3.org/2003/04/emma" version="1.0">
            <emma:interpretation id="{D27EC3D7-2A36-4219-9FC4-4AC514175997}" emma:medium="tactile" emma:mode="ink">
              <msink:context xmlns:msink="http://schemas.microsoft.com/ink/2010/main" type="line" rotatedBoundingBox="12197,5943 19255,6581 19027,9105 11969,8468"/>
            </emma:interpretation>
          </emma:emma>
        </inkml:annotationXML>
        <inkml:traceGroup>
          <inkml:annotationXML>
            <emma:emma xmlns:emma="http://www.w3.org/2003/04/emma" version="1.0">
              <emma:interpretation id="{7A15514E-2A0C-4177-A764-35632EF75A1F}" emma:medium="tactile" emma:mode="ink">
                <msink:context xmlns:msink="http://schemas.microsoft.com/ink/2010/main" type="inkWord" rotatedBoundingBox="12197,5943 19255,6581 19027,9105 11969,8468"/>
              </emma:interpretation>
              <emma:one-of disjunction-type="recognition" id="oneOf3">
                <emma:interpretation id="interp15" emma:lang="it-IT" emma:confidence="0">
                  <emma:literal>tardo</emma:literal>
                </emma:interpretation>
                <emma:interpretation id="interp16" emma:lang="it-IT" emma:confidence="0">
                  <emma:literal>ter do</emma:literal>
                </emma:interpretation>
                <emma:interpretation id="interp17" emma:lang="it-IT" emma:confidence="0">
                  <emma:literal>r ardo</emma:literal>
                </emma:interpretation>
                <emma:interpretation id="interp18" emma:lang="it-IT" emma:confidence="0">
                  <emma:literal>p ardo</emma:literal>
                </emma:interpretation>
                <emma:interpretation id="interp19" emma:lang="it-IT" emma:confidence="0">
                  <emma:literal>t ardo</emma:literal>
                </emma:interpretation>
              </emma:one-of>
            </emma:emma>
          </inkml:annotationXML>
          <inkml:trace contextRef="#ctx0" brushRef="#br0" timeOffset="7399.917">9349 3651 0,'81'-54'15,"108"54"-15,81-27 0,28 54 32,-28 0-17,-81-27 1,-81 27 0,-54 0-1,-108 0 1,-81 0-1,-27 81 1,162-108 0</inkml:trace>
          <inkml:trace contextRef="#ctx0" brushRef="#br0" timeOffset="7155.792">9457 2625 0,'81'108'0,"-54"108"0,0 81 16,-54 81-1,27 1 1,0-1-1,27-54 1,27-81 0,-27-54-1,0-134 1,0-55 15,0-163-31,-27-134 16,-54-27-1,-27 54 1,81 270 0</inkml:trace>
          <inkml:trace contextRef="#ctx0" brushRef="#br0" timeOffset="8368.605">10727 5083 0,'297'27'0,"-54"-27"16,-26-81-1,-82-54 1,-108-27 0,-81-27-1,-81 54 1,-82 81-1,-53 54 1,108 81 0,27 27-1,81 0 17,108 27-17,81-54 1,27 0-1,27-81 1,-27 0 0,-53-27-1,-82 0 1,-27 27 0,0 27-1,27 81 16,54-54-15,27 0 0,27-54-1,0-27 1,-27-81 0,0-54-1,-27 0 1,-27 27-1,-54 81 1,27 27 0,-27 27-1,0 81 1,0 81 0,0 27-1,27-54 1,-27-54-1,27-54 1,-27-27 0,-27-81-1,0-81 1,0 0 0,81 27 15,0 54-16,81 27 1,28 0 0,26 54-1,-54 27 17,-27 0-32,-54-54 15,27-27 1,-81 54-1</inkml:trace>
          <inkml:trace contextRef="#ctx0" brushRef="#br0" timeOffset="9297.2565">14456 3354 0,'135'0'0,"-108"54"0,-27 108 15,0 108-15,-27 28 16,27 80-1,27-135 1,27-54 15,-54-81-15,-27-81 0,-108-27-1,-54-81 1,-27 0-1,-1 81 1,28 0 0,108 81-1,54 0 1,135 1 0,109-1-1,80-27 1,-54-81-1,0-27 1,-81-28 15,-54 1-31,-54 27 16,-27 27 0,-27 27-1,54 81 1,55 28-1,53 26 17,0-27-17,54-27 1,-27-54 0,0-54-1,-54-81 1,-81-27-1,-81-55 1,-108 1 0,-81 54-1,-27 108 1,54 54 0,54 27-1,108 54 1,108 54-1,135 28 1,27-82 0,-243-108-1</inkml:trace>
        </inkml:traceGroup>
      </inkml:traceGroup>
    </inkml:traceGroup>
    <inkml:traceGroup>
      <inkml:annotationXML>
        <emma:emma xmlns:emma="http://www.w3.org/2003/04/emma" version="1.0">
          <emma:interpretation id="{556063DA-99A9-49AE-82EE-59C941E1C28F}" emma:medium="tactile" emma:mode="ink">
            <msink:context xmlns:msink="http://schemas.microsoft.com/ink/2010/main" type="paragraph" rotatedBoundingBox="9239,8620 20035,9704 19784,12205 8988,1112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EB4916A-11D2-4C7B-966A-4FEADB50E9CC}" emma:medium="tactile" emma:mode="ink">
              <msink:context xmlns:msink="http://schemas.microsoft.com/ink/2010/main" type="line" rotatedBoundingBox="9239,8620 20035,9704 19784,12205 8988,11121"/>
            </emma:interpretation>
          </emma:emma>
        </inkml:annotationXML>
        <inkml:traceGroup>
          <inkml:annotationXML>
            <emma:emma xmlns:emma="http://www.w3.org/2003/04/emma" version="1.0">
              <emma:interpretation id="{5465FF5F-67C2-4461-961F-8D39A32502E4}" emma:medium="tactile" emma:mode="ink">
                <msink:context xmlns:msink="http://schemas.microsoft.com/ink/2010/main" type="inkWord" rotatedBoundingBox="11151,8812 20035,9704 19800,12045 10916,11153"/>
              </emma:interpretation>
              <emma:one-of disjunction-type="recognition" id="oneOf4">
                <emma:interpretation id="interp20" emma:lang="it-IT" emma:confidence="0">
                  <emma:literal>unitario</emma:literal>
                </emma:interpretation>
                <emma:interpretation id="interp21" emma:lang="it-IT" emma:confidence="0">
                  <emma:literal>unitari o</emma:literal>
                </emma:interpretation>
                <emma:interpretation id="interp22" emma:lang="it-IT" emma:confidence="0">
                  <emma:literal>Unitari o</emma:literal>
                </emma:interpretation>
                <emma:interpretation id="interp23" emma:lang="it-IT" emma:confidence="0">
                  <emma:literal>unitario o</emma:literal>
                </emma:interpretation>
                <emma:interpretation id="interp24" emma:lang="it-IT" emma:confidence="0">
                  <emma:literal>unitaria o</emma:literal>
                </emma:interpretation>
              </emma:one-of>
            </emma:emma>
          </inkml:annotationXML>
          <inkml:trace contextRef="#ctx0" brushRef="#br0" timeOffset="10793.2545">8322 6894 0,'-54'216'15,"27"27"-15,-27-27 16,54-53 0,27-82-1,27-54 17,0-81-17,54-55 1,54-107-1,-27 0 1,1 108 0,-28 54-1,-27 81 1,0 54 0,-27 108-1,-27 0 1,27-26-1,0-55 1,0-81 0,27-54-1,54-81 1,27-55 0,-27 1-1,-27 81 1,-54 54 15,1 54-15,-28 81-1,27 81 1,0-26 0,0-1-1,0-81 1,27-108-1,-27-81 1,0-109 0,-54 217-1</inkml:trace>
          <inkml:trace contextRef="#ctx0" brushRef="#br0" timeOffset="11015.8965">9997 6299 0,'109'27'0,"-1"-54"15,54-54-15,-27 0 0,-135 81 16</inkml:trace>
          <inkml:trace contextRef="#ctx0" brushRef="#br0" timeOffset="11588.1255">11051 5759 0,'81'81'0,"-27"81"0,-54 108 16,-54 82-1,27 26 1,0-27 0,54-54-1,27-53 1,-27-82-1,-27-81 1,0-81 0,-54-162-1,27-81 1,-54-28 0,0-26-1,-27 81 1,81 81 15,54 108-15,27 27-1,54 0 1,108 27 0,55 0-1,-1-27 1,-54 27-1,-27-27 1,-108 0 15,-27 0-31,-108 0 16,-27 27 0,81-27-1</inkml:trace>
          <inkml:trace contextRef="#ctx0" brushRef="#br0" timeOffset="12771.6435">12051 8029 0,'378'189'0,"-161"-162"16,-1-81-1,-54-27 1,-54-54 0,-108 0-1,-54-28 1,-81 28 0,-81 54-1,-1 108 1,55 27-1,54 81 1,81 1 0,81-1-1,81 0 1,54-54 0,28-27-1,-82-54 1,-27 0-1,-81 0 1,0 0 15,0 0-15,0 54 0,81-27-1,27 0 1,27-54-1,-27-27 1,0-54 0,-53-81-1,-55 0 1,-54-1 0,-55 55-1,1 54 1,54 27-1,27 27 1,81 27 0,82 27-1,53 0 1,0 0 0,-27 0-1,-108 0 16,-27 0-15,-81 27 0,-81 54-1,-27 28 1,54-1 0,81 0-1,81-27 1,27 0-1,54-81 1,27-27 0,-27-27-1,-26-81 1,-55 27 0,-54 27-1,-27 0 1,0 54-1,0 27 1,27 81 0,54 27 15,0-27-15,27-54-1,-27-54 1,-54-135-1,-27-54 1,0 189 0</inkml:trace>
          <inkml:trace contextRef="#ctx0" brushRef="#br0" timeOffset="12947.4135">15131 6867 0,'27'27'0,"28"54"0,53 0 16,-108-81-16</inkml:trace>
          <inkml:trace contextRef="#ctx0" brushRef="#br0" timeOffset="13307.742">16131 8272 0,'325'270'16,"-136"-189"-16,-27-81 15,0-81 1,-54-108 15,-81-27-31,-81 27 16,-108 81 15,-27 0-15,0 108 15,53 54-31,55 81 15,54 54 1,108 81 0,136-54-1,-217-216 1</inkml:trace>
          <inkml:trace contextRef="#ctx0" brushRef="#br0" timeOffset="10124.352">6431 6435 0,'-27'216'0,"-27"27"16,0 27-1,54-27 1,54-27 0,54-80-1,54-55 1,0-81-1,27-81 1,-27-55 0,-27-53-1,-108-27 1,-27 54 0,-54 0-1,27 81 1,0 27-1,0 27 17,81 27-17,54-27 1,-108 27 0</inkml:trace>
        </inkml:traceGroup>
      </inkml:traceGroup>
    </inkml:traceGroup>
  </inkml:traceGroup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3:12.79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634C434-48E7-49D3-9218-BD9200AFE749}" emma:medium="tactile" emma:mode="ink">
          <msink:context xmlns:msink="http://schemas.microsoft.com/ink/2010/main" type="writingRegion" rotatedBoundingBox="3116,157 28797,1418 28119,15207 2439,13945"/>
        </emma:interpretation>
      </emma:emma>
    </inkml:annotationXML>
    <inkml:traceGroup>
      <inkml:annotationXML>
        <emma:emma xmlns:emma="http://www.w3.org/2003/04/emma" version="1.0">
          <emma:interpretation id="{E880F590-2FA3-45FF-A27B-71E1668B9547}" emma:medium="tactile" emma:mode="ink">
            <msink:context xmlns:msink="http://schemas.microsoft.com/ink/2010/main" type="paragraph" rotatedBoundingBox="3116,157 28797,1418 28568,6065 2888,48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3B85316-479B-418A-BC03-A066F8F92B1F}" emma:medium="tactile" emma:mode="ink">
              <msink:context xmlns:msink="http://schemas.microsoft.com/ink/2010/main" type="line" rotatedBoundingBox="3116,157 28797,1418 28568,6065 2888,4804"/>
            </emma:interpretation>
          </emma:emma>
        </inkml:annotationXML>
        <inkml:traceGroup>
          <inkml:annotationXML>
            <emma:emma xmlns:emma="http://www.w3.org/2003/04/emma" version="1.0">
              <emma:interpretation id="{4347B2C5-8FD5-4E2C-8596-88C274E657DD}" emma:medium="tactile" emma:mode="ink">
                <msink:context xmlns:msink="http://schemas.microsoft.com/ink/2010/main" type="inkWord" rotatedBoundingBox="3048,1533 10282,1888 10130,4990 2896,4635"/>
              </emma:interpretation>
              <emma:one-of disjunction-type="recognition" id="oneOf0">
                <emma:interpretation id="interp0" emma:lang="it-IT" emma:confidence="0">
                  <emma:literal>Cnr</emma:literal>
                </emma:interpretation>
                <emma:interpretation id="interp1" emma:lang="it-IT" emma:confidence="0">
                  <emma:literal>Cna</emma:literal>
                </emma:interpretation>
                <emma:interpretation id="interp2" emma:lang="it-IT" emma:confidence="0">
                  <emma:literal>(n.</emma:literal>
                </emma:interpretation>
                <emma:interpretation id="interp3" emma:lang="it-IT" emma:confidence="0">
                  <emma:literal>Cri</emma:literal>
                </emma:interpretation>
                <emma:interpretation id="interp4" emma:lang="it-IT" emma:confidence="0">
                  <emma:literal>Cei</emma:literal>
                </emma:interpretation>
              </emma:one-of>
            </emma:emma>
          </inkml:annotationXML>
          <inkml:trace contextRef="#ctx0" brushRef="#br0">1908 179 0,'27'-27'0,"27"0"16,-54 0-16,-27 0 0,-54-27 0,-54 54 16,-54 27-16,-54 54 0,0 27 31,-28 81-15,1 55-1,27 80 1,81 27-1,54 27 1,81-53 0,135-28-1,54-81 1,81-108 0,81-54-1,28-54 1,-1-27-1,-54-27 1,-108 27 0,-54 0-1,-108 27 1,-27 0 0,-27 0-1,-54-27 1,81 27-1</inkml:trace>
          <inkml:trace contextRef="#ctx0" brushRef="#br0" timeOffset="677.691">2908 1990 0,'27'27'0,"0"108"0,-27 108 15,0 54 1,0-54 0,0-107-1,27-55 1,-27-81-1,27 0 1,0-109 15,27-134-31,54-27 16,27 54 0,0 81-1,-26 54 1,26 81 15,-27 54-15,-27 135-1,-27 81 1,-27-54 0,27-27-1,-54-53 1,0-55-1,0-81 1,27-135 0,-27 135 15</inkml:trace>
          <inkml:trace contextRef="#ctx0" brushRef="#br0" timeOffset="1152.27">5664 1206 0,'54'-27'15,"81"27"1,379 0-16,-217 0 16,-27-27-1,-54 27 1,-108 0 0,-81 0-1,-54 0 1,-189 27-1,-81 0 1,297-27 0</inkml:trace>
          <inkml:trace contextRef="#ctx0" brushRef="#br0" timeOffset="1371.9825">5772 2098 0,'270'54'0,"-26"-54"15,-1 27 1,-108 0 0,-54-27-1,-54-54 16,-27 54-31</inkml:trace>
        </inkml:traceGroup>
        <inkml:traceGroup>
          <inkml:annotationXML>
            <emma:emma xmlns:emma="http://www.w3.org/2003/04/emma" version="1.0">
              <emma:interpretation id="{22BB06D9-65DA-45B7-BC74-B7B7F8CDFEAE}" emma:medium="tactile" emma:mode="ink">
                <msink:context xmlns:msink="http://schemas.microsoft.com/ink/2010/main" type="inkWord" rotatedBoundingBox="13646,2175 21627,2567 21472,5716 13492,5324">
                  <msink:destinationLink direction="with" ref="{F78CE6EC-4528-4F68-A646-89BF6F8BA0DC}"/>
                </msink:context>
              </emma:interpretation>
              <emma:one-of disjunction-type="recognition" id="oneOf1">
                <emma:interpretation id="interp5" emma:lang="it-IT" emma:confidence="0">
                  <emma:literal>ante</emma:literal>
                </emma:interpretation>
                <emma:interpretation id="interp6" emma:lang="it-IT" emma:confidence="0">
                  <emma:literal>linfa</emma:literal>
                </emma:interpretation>
                <emma:interpretation id="interp7" emma:lang="it-IT" emma:confidence="0">
                  <emma:literal>anta</emma:literal>
                </emma:interpretation>
                <emma:interpretation id="interp8" emma:lang="it-IT" emma:confidence="0">
                  <emma:literal>and*</emma:literal>
                </emma:interpretation>
                <emma:interpretation id="interp9" emma:lang="it-IT" emma:confidence="0">
                  <emma:literal>anca</emma:literal>
                </emma:interpretation>
              </emma:one-of>
            </emma:emma>
          </inkml:annotationXML>
          <inkml:trace contextRef="#ctx0" brushRef="#br0" timeOffset="2879.6985">10663 2233 0,'27'27'0,"0"27"0,54 54 15,0 27-15,27-27 16,0-27-1,28 0 1,26-54 0,27-81-1,27-54 1,0-81 15,-54-54-31,-54-54 16,-54-1-1,-81 1 17,-81 54-32,-54 54 15,-81 81 1,-27 108 0,-27 108 15,53 135-16,28 108 1,81 28 0,108-28-1,81-54 1,108-54 0,54-108-1,55-108 1,-1-135-1,-27-54 1,-81 0 0,-54 0-1,-81 81 1,-27 54 0,0 27 15,-27 27-31,54 108 15,27 54 1,54 0 0,27 0-1,28-80 17,-1-28-17,-27-81 1,-54-136-1,-81 136 1</inkml:trace>
          <inkml:trace contextRef="#ctx0" brushRef="#br0" timeOffset="3535.9065">13960 2665 0,'54'81'16,"0"81"-16,-27 55 0,-27 26 16,-27-54 15,27-81-15,0-81-1,0 0 1,27-54-1,27-54 1,54-135 0,54 0-1,0 53 1,-27 55 0,27 54-1,-26 81 1,-1 81-1,-27 82 1,-27 26 0,-54 0-1,0-54 1,0-54 0,0-27-1,-27-81 1,0-135 15,81-81-15,-81 216-1</inkml:trace>
          <inkml:trace contextRef="#ctx0" brushRef="#br0" timeOffset="4614.939">17283 1233 0,'54'54'0,"0"81"0,27 108 15,28 28 1,-1-28 0,0-27-1,27 0 1,-27-108-1,-54-27 1,-54-54 0,-81-108 31,-135-135-47,0 27 0,-82 54 31,1 54-16,81 81 1,162 54 0,81-54-1,135-27 1,81 54 0,54-27-1,28 27 1,-55 0-1,-27 0 1,-81 0 0,-54-27-1,-81 0 1,0 0 0,-54-27-1,27 27 16</inkml:trace>
          <inkml:trace contextRef="#ctx0" brushRef="#br0" timeOffset="4048.569">18661 963 0,'0'54'15,"-108"108"-15,-81 54 0,-81 81 16,-27 28 15,54-55-15,53-54-1,28-27 1,27-81 0,54-54-1,27-108 1,81-135-1,54-81 1,0-27 0,-81 297-1</inkml:trace>
        </inkml:traceGroup>
        <inkml:traceGroup>
          <inkml:annotationXML>
            <emma:emma xmlns:emma="http://www.w3.org/2003/04/emma" version="1.0">
              <emma:interpretation id="{04A50C0D-FB0B-4D1E-85CC-2F1402DD35F4}" emma:medium="tactile" emma:mode="ink">
                <msink:context xmlns:msink="http://schemas.microsoft.com/ink/2010/main" type="inkWord" rotatedBoundingBox="24576,1211 28797,1418 28588,5674 24367,5466">
                  <msink:destinationLink direction="with" ref="{F78CE6EC-4528-4F68-A646-89BF6F8BA0DC}"/>
                </msink:context>
              </emma:interpretation>
              <emma:one-of disjunction-type="recognition" id="oneOf2">
                <emma:interpretation id="interp10" emma:lang="it-IT" emma:confidence="0">
                  <emma:literal>bn</emma:literal>
                </emma:interpretation>
                <emma:interpretation id="interp11" emma:lang="it-IT" emma:confidence="0">
                  <emma:literal>b.</emma:literal>
                </emma:interpretation>
                <emma:interpretation id="interp12" emma:lang="it-IT" emma:confidence="0">
                  <emma:literal>brr</emma:literal>
                </emma:interpretation>
                <emma:interpretation id="interp13" emma:lang="it-IT" emma:confidence="0">
                  <emma:literal>bar</emma:literal>
                </emma:interpretation>
                <emma:interpretation id="interp14" emma:lang="it-IT" emma:confidence="0">
                  <emma:literal>ben</emma:literal>
                </emma:interpretation>
              </emma:one-of>
            </emma:emma>
          </inkml:annotationXML>
          <inkml:trace contextRef="#ctx0" brushRef="#br0" timeOffset="5467.4235">21715-388 0,'108'27'0,"-81"162"0,-54 189 16,-27 82-1,-27 80 1,0 27-1,27-53 17,0-109-32,27-81 15,0-134 17,27-136-32,0-54 15,0-27 1,27-135-1,54-109 17,54 28-32,54 27 31,81 81-15,81 81-1,55 108 1,-1 108-1,-108 54 1,-135 27 0,-108-54-1,-108-53 1,-54-55 0,-162-27-1,-108-81 1,-55 0-1,1 0 1,27 81 0,189 0-1,243-54 1,162-54 0,-189 54-1</inkml:trace>
          <inkml:trace contextRef="#ctx0" brushRef="#br0" timeOffset="5970.321">24336 3179 0,'27'243'0,"-27"-27"15,-27-27 1,27-108 0,0-54-1,0-27 1,27-27-1,54-108 1,54-54 0,-27 0-1,54 81 17,0 81-17,1 81 1,26 81-1,-54 54 1,-54 27 0,-27-54-1,-54-108 1,0-162 0,0 108-1</inkml:trace>
        </inkml:traceGroup>
      </inkml:traceGroup>
    </inkml:traceGroup>
    <inkml:traceGroup>
      <inkml:annotationXML>
        <emma:emma xmlns:emma="http://www.w3.org/2003/04/emma" version="1.0">
          <emma:interpretation id="{83C7719D-702D-44DF-8E02-018DD7935C87}" emma:medium="tactile" emma:mode="ink">
            <msink:context xmlns:msink="http://schemas.microsoft.com/ink/2010/main" type="paragraph" rotatedBoundingBox="2968,9619 26468,9922 26410,14412 2910,141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2B44655-1646-49D5-9381-B1D8E2545993}" emma:medium="tactile" emma:mode="ink">
              <msink:context xmlns:msink="http://schemas.microsoft.com/ink/2010/main" type="line" rotatedBoundingBox="2968,9619 26468,9922 26410,14412 2910,14108"/>
            </emma:interpretation>
          </emma:emma>
        </inkml:annotationXML>
        <inkml:traceGroup>
          <inkml:annotationXML>
            <emma:emma xmlns:emma="http://www.w3.org/2003/04/emma" version="1.0">
              <emma:interpretation id="{C19FF903-6427-444A-BEC5-FEAEF1C37A5C}" emma:medium="tactile" emma:mode="ink">
                <msink:context xmlns:msink="http://schemas.microsoft.com/ink/2010/main" type="inkWord" rotatedBoundingBox="2968,9619 8879,9695 8821,14185 2910,14108"/>
              </emma:interpretation>
              <emma:one-of disjunction-type="recognition" id="oneOf3">
                <emma:interpretation id="interp15" emma:lang="it-IT" emma:confidence="0">
                  <emma:literal>CE)</emma:literal>
                </emma:interpretation>
                <emma:interpretation id="interp16" emma:lang="it-IT" emma:confidence="0">
                  <emma:literal>Czc)</emma:literal>
                </emma:interpretation>
                <emma:interpretation id="interp17" emma:lang="it-IT" emma:confidence="0">
                  <emma:literal>Cz()</emma:literal>
                </emma:interpretation>
                <emma:interpretation id="interp18" emma:lang="it-IT" emma:confidence="0">
                  <emma:literal>GC)</emma:literal>
                </emma:interpretation>
                <emma:interpretation id="interp19" emma:lang="it-IT" emma:confidence="0">
                  <emma:literal>Cea)</emma:literal>
                </emma:interpretation>
              </emma:one-of>
            </emma:emma>
          </inkml:annotationXML>
          <inkml:trace contextRef="#ctx0" brushRef="#br1" timeOffset="12783.3615">2503 8448 0,'-27'-189'16,"-54"81"-16,-27 26 16,-82 55-1,-80 27 1,-27 81 0,-27 55 15,-28 53-16,28 162 1,27-27 15,135 28-31,81 26 16,135-54 0,108-27-1,108-53 1,108-28-1,55-81 1,-1-54 0,-54-135-1,-53 54 1,-136-27 0,-108 0-1,-81-27 1,-54-27-1,-27 81 1,81 0 0</inkml:trace>
          <inkml:trace contextRef="#ctx0" brushRef="#br1" timeOffset="13450.311">3529 10555 0,'244'27'0,"-28"-27"16,27 0-16,-27 0 16,-108 27-1,-54 0 1,-81 28 15,-108 26-15,-108 27-16,0 54 31,27 0-15,54 0-1,80 0 1,82 0-1,82-27 1,53 1 0,54-28-1,-27-54 1,-54 0 0,-27-54-1,-81 0 1,0 0-1,-54-54 1,-27 0 0,27-27-1,27-1 1,27 82 0</inkml:trace>
          <inkml:trace contextRef="#ctx0" brushRef="#br1" timeOffset="14050.8585">3638 9285 0,'-81'0'0,"-28"54"0,-53 55 15,-54 107-15,0 54 16,108 0 15,27 81-31,81 1 16,54-1-1,108-27 1,0 0 0,54-53-1,0-55 1,-26-81-1,-28-108 17,-27-135-17,-135 108 1</inkml:trace>
          <inkml:trace contextRef="#ctx0" brushRef="#br1" timeOffset="14539.1085">4827 9475 0,'189'81'16,"-27"135"-16,54 108 0,0 27 31,-54 28-16,-81-1 1,-54-54 0,-108-27-1,-81-53 1,-135-28 0,-81-81-1,26-54 1,136-81-1,81-54 1,81-54 0,54 108-1</inkml:trace>
          <inkml:trace contextRef="#ctx0" brushRef="#br1" timeOffset="14850.612">3367 11069 0,'162'54'0,"109"0"0,80 0 16,0-27 0,-81-81-1,-270 54 1</inkml:trace>
        </inkml:traceGroup>
        <inkml:traceGroup>
          <inkml:annotationXML>
            <emma:emma xmlns:emma="http://www.w3.org/2003/04/emma" version="1.0">
              <emma:interpretation id="{67021AE6-C3DF-400A-BCF3-A5B02B501D09}" emma:medium="tactile" emma:mode="ink">
                <msink:context xmlns:msink="http://schemas.microsoft.com/ink/2010/main" type="inkWord" rotatedBoundingBox="10241,11229 11276,11242 11265,12080 10230,12067"/>
              </emma:interpretation>
              <emma:one-of disjunction-type="recognition" id="oneOf4">
                <emma:interpretation id="interp20" emma:lang="it-IT" emma:confidence="0">
                  <emma:literal>=</emma:literal>
                </emma:interpretation>
                <emma:interpretation id="interp21" emma:lang="it-IT" emma:confidence="0">
                  <emma:literal>E</emma:literal>
                </emma:interpretation>
                <emma:interpretation id="interp22" emma:lang="it-IT" emma:confidence="0">
                  <emma:literal>I</emma:literal>
                </emma:interpretation>
                <emma:interpretation id="interp23" emma:lang="it-IT" emma:confidence="0">
                  <emma:literal>£</emma:literal>
                </emma:interpretation>
                <emma:interpretation id="interp24" emma:lang="it-IT" emma:confidence="0">
                  <emma:literal>i</emma:literal>
                </emma:interpretation>
              </emma:one-of>
            </emma:emma>
          </inkml:annotationXML>
          <inkml:trace contextRef="#ctx0" brushRef="#br1" timeOffset="16298.7615">7285 9745 0,'352'0'15,"-136"0"1,-54 0-1,0-27 1,-108 0 0,-81-27-1,27 54-15</inkml:trace>
          <inkml:trace contextRef="#ctx0" brushRef="#br1" timeOffset="16500.897">7475 10312 0,'135'54'0,"108"27"0,0-54 16,-27-108-1,-216 81 1</inkml:trace>
        </inkml:traceGroup>
        <inkml:traceGroup>
          <inkml:annotationXML>
            <emma:emma xmlns:emma="http://www.w3.org/2003/04/emma" version="1.0">
              <emma:interpretation id="{9BA126BC-332B-4CF8-9F82-87007D0FF4C8}" emma:medium="tactile" emma:mode="ink">
                <msink:context xmlns:msink="http://schemas.microsoft.com/ink/2010/main" type="inkWord" rotatedBoundingBox="13843,9777 17915,9830 17858,14295 13785,14242"/>
              </emma:interpretation>
              <emma:one-of disjunction-type="recognition" id="oneOf5">
                <emma:interpretation id="interp25" emma:lang="it-IT" emma:confidence="0">
                  <emma:literal>En</emma:literal>
                </emma:interpretation>
                <emma:interpretation id="interp26" emma:lang="it-IT" emma:confidence="0">
                  <emma:literal>E'n</emma:literal>
                </emma:interpretation>
                <emma:interpretation id="interp27" emma:lang="it-IT" emma:confidence="0">
                  <emma:literal>sin</emma:literal>
                </emma:interpretation>
                <emma:interpretation id="interp28" emma:lang="it-IT" emma:confidence="0">
                  <emma:literal>[in</emma:literal>
                </emma:interpretation>
                <emma:interpretation id="interp29" emma:lang="it-IT" emma:confidence="0">
                  <emma:literal>Zn</emma:literal>
                </emma:interpretation>
              </emma:one-of>
            </emma:emma>
          </inkml:annotationXML>
          <inkml:trace contextRef="#ctx0" brushRef="#br1" timeOffset="17498.88">13041 8232 0,'270'-27'0,"-189"54"16,-108 27-1,-135 27 1,-162 27-1,-81-27 1,26 27 0,55 27-1,108-27 1,135 0 0,108-27-1,162 27 1,108 0-1,54 1 17,-107-1-17,-163-27 1,-135 27 0,-190 27-1,-107 0 1,-81 81-1,81 27 1,80 1 0,163 26-1,135-27 1,135-27 0,136-27-1,80-54 1,54-54-1,-53-54 17,-28-27-32,-108 27 15,-81-54 1,-81 27 0,-27-27-1,-81-54 1,27 81-1</inkml:trace>
          <inkml:trace contextRef="#ctx0" brushRef="#br1" timeOffset="17842.608">13446 8286 0,'81'135'0,"-81"108"16,27 54-16,0-27 15,27-53 1,0-163 0,-54-54-1</inkml:trace>
          <inkml:trace contextRef="#ctx0" brushRef="#br1" timeOffset="18546.6645">13879 11339 0,'54'54'16,"0"54"-16,-27 135 0,-54 28 16,27-55-1,0-54 1,27-54 15,-27-81-15,0-54-1,27-54 1,54-108 0,0-54-1,27 80 1,0 82-1,-27 54 1,0 54 0,0 54-1,-27 82 1,-27 53 0,0-27-1,-27-27 1,27-54-1,0-81 1,54-162 0,-81 135-1</inkml:trace>
        </inkml:traceGroup>
        <inkml:traceGroup>
          <inkml:annotationXML>
            <emma:emma xmlns:emma="http://www.w3.org/2003/04/emma" version="1.0">
              <emma:interpretation id="{917068E5-6644-4BF2-A367-9E7DD0760C48}" emma:medium="tactile" emma:mode="ink">
                <msink:context xmlns:msink="http://schemas.microsoft.com/ink/2010/main" type="inkWord" rotatedBoundingBox="19406,10270 26463,10361 26414,14133 19358,14042">
                  <msink:destinationLink direction="with" ref="{F78CE6EC-4528-4F68-A646-89BF6F8BA0DC}"/>
                </msink:context>
              </emma:interpretation>
              <emma:one-of disjunction-type="recognition" id="oneOf6">
                <emma:interpretation id="interp30" emma:lang="it-IT" emma:confidence="0">
                  <emma:literal>anzi"</emma:literal>
                </emma:interpretation>
                <emma:interpretation id="interp31" emma:lang="it-IT" emma:confidence="0">
                  <emma:literal>anzi?</emma:literal>
                </emma:interpretation>
                <emma:interpretation id="interp32" emma:lang="it-IT" emma:confidence="0">
                  <emma:literal>anzi.</emma:literal>
                </emma:interpretation>
                <emma:interpretation id="interp33" emma:lang="it-IT" emma:confidence="0">
                  <emma:literal>anzi"?</emma:literal>
                </emma:interpretation>
                <emma:interpretation id="interp34" emma:lang="it-IT" emma:confidence="0">
                  <emma:literal>anzi".</emma:literal>
                </emma:interpretation>
              </emma:one-of>
            </emma:emma>
          </inkml:annotationXML>
          <inkml:trace contextRef="#ctx0" brushRef="#br1" timeOffset="20138.3595">17959 10231 0,'-81'0'0,"-135"-27"0,-82 81 16,1 54-1,27 54 1,54 28 0,81 53-1,108 0 17,216 81-17,27-189 1,54-27-1,0-27 1,-26-54 0,-109-27-1,-54-27 1,-54 0 0,-54-54-1,-27 27 1,27-27-1,27 81 1</inkml:trace>
          <inkml:trace contextRef="#ctx0" brushRef="#br1" timeOffset="20602.197">18310 11366 0,'189'540'0,"-189"-431"16,27-28 0,0-27-1,27-54 16,0-81-15,54-109 15,-53 1-15,-1 135 0,-27 54-1,27 54 1,27 81-1,-27 55 1,0-28 0,-27 0-1,-27-54 1,0-81 0,54-135-1,-54 108 1</inkml:trace>
          <inkml:trace contextRef="#ctx0" brushRef="#br1" timeOffset="22886.2305">20121 10150 0,'216'0'0,"54"0"0,81 54 16,0 0-1,-53 0 1,-109 0 0,-135-27-1,-81 0 1,-108 27-1,-81 54 17,-82 55-17,1 26-15,135 27 32,81-27-17,135 0 1,54 0-1,108 0 1,54-26 0,-26-82-1,-55-27 1,-108-81 0,-81-81-1,-81-82 1,-108-26-1,189 216 1</inkml:trace>
          <inkml:trace contextRef="#ctx0" brushRef="#br1" timeOffset="23109.849">20553 11042 0,'432'81'16,"-135"0"-16,-26-27 15,-82-54 1,-81-27 0,-54-81-1,-54 108 1</inkml:trace>
          <inkml:trace contextRef="#ctx0" brushRef="#br1" timeOffset="23617.629">22552 8745 0,'136'81'16,"-109"81"-16,-27 108 0,0-80 31,-27-28-31,27-81 16,27-81-1,-27 0 1,0-108 15,54-82-15,27 1-1,27 27 1,0 135 0,27 27-1,0 108 1,-27 54 0,-54 109 15,-81-1-31,27-270 15</inkml:trace>
        </inkml:traceGroup>
      </inkml:traceGroup>
    </inkml:traceGroup>
  </inkml:traceGroup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3:49.85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78CE6EC-4528-4F68-A646-89BF6F8BA0DC}" emma:medium="tactile" emma:mode="ink">
          <msink:context xmlns:msink="http://schemas.microsoft.com/ink/2010/main" type="inkDrawing" rotatedBoundingBox="12931,677 30396,1663 29595,15864 12130,14879" hotPoints="31471,6272 23108,14635 14745,6272 23108,-2090" semanticType="enclosure" shapeName="Circle">
            <msink:sourceLink direction="with" ref="{22BB06D9-65DA-45B7-BC74-B7B7F8CDFEAE}"/>
            <msink:sourceLink direction="with" ref="{04A50C0D-FB0B-4D1E-85CC-2F1402DD35F4}"/>
            <msink:sourceLink direction="with" ref="{917068E5-6644-4BF2-A367-9E7DD0760C48}"/>
          </msink:context>
        </emma:interpretation>
      </emma:emma>
    </inkml:annotationXML>
    <inkml:trace contextRef="#ctx0" brushRef="#br0">741 337 0,'-81'-27'16,"0"108"-16,0 81 0,27 54 0,0 82 31,0 80-31,-27 0 31,26 28-15,1-28-1,27 27 1,27-26 0,0-1-1,0-54 1,-27-54 0,0-27 15,27-26-31,-27-82 15,54-27 1,0-27 0,27-54-1,0 0 1,82 0 0,26-27 15,27 27-31,81 0 15,27 0 1,55 0 0,26 27 15,54 27-15,1-27-1,26 27 1,0 0-1,1-27 1,26 27 0,-54 28-1,-53-28 1,-109-27 0,-81 0-1,-81-27 1,-54 0-1,-27 0 1,-27 27 0,0 0-1,-27 27 1,0 54 0,-27 27-1,0 0 1,0 81 15,27 28-15,27 26-1,0 27 1,0 0 0,0 55-1,0-1 1,27 0-1,0 28 1,0-1 0,0 0-1,-27-26 1,0-1 0,27-27-1,-27-54 1,0 1-1,0-55 1,27-54 0,0-27 15,0-27-31,54 0 31,0-81-15,108 81-1,82 1 1,-28-55 0,27 27-1,27-27 1,28 27 15,26-27-15,-54-54-1,-54 27 1,0-54 0,-26-27-1,-28-54 1,0 0 0,-27 0-1,-27 0 1,-54 0-1,-27 27 17,-27 27-32,-27 0 15,-27-28 1,0 1 0,0-27 15,0-27-31,27-54 31,0-27-31,27-27 31,-27-27-31,0-28 32,-27 1-17,27-54 1,0 0-1,-27-1 1,27 1 0,-27 0-1,27-27 1,-54 53 0,27 28-1,0 27 1,27 108 15,-27-81-31,27 81 16,0 0-1,0 26 1,0 28 0,27 0-1,27 27 1,0-27-1,0 27 1,54 0 15,27-27-15,0 0 0,28 27-1,53-27 1,27 27 15,54 0-31,54 0 16,28 0-1,26-54 1,27 54 0,1 54-1,-1-27 1,27 0-1,1 0 1,-28 27 0,-27-54-1,1 26 1,-28-26 15,-108-27-31,-26-54 16,-28-54 15,-54-54-15,-27-27-1,-27-82 1,-27 1 0,-54-54-1,27-27 1,-54 26-1,27-26 1,-54 0 0,27 26-1,-54 1 1,0 54 0,-27-1-1,0 55 1,-27 54 15,-27 27-15,0 27-16,-28 26 31,-53 55-31,-54 0 16,-27 27 15,-27 27-16,-28 0 1,-80 0 0,-54 0-1,-109-27 1,-26 54 0,-109-27-1,-54 0 1,-26 0-1,-82 27 1,-27 54 0,1 0-1,-1 27 1,0 27 0,1-27-1,-1 27 1,54 0-1,27 0 1,28 54 0,161-81 15,649-54-15</inkml:trace>
  </inkml:traceGroup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3:58.4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026EFCB-7A58-40B0-965D-6B84EF74942E}" emma:medium="tactile" emma:mode="ink">
          <msink:context xmlns:msink="http://schemas.microsoft.com/ink/2010/main" type="inkDrawing" rotatedBoundingBox="3237,2200 4243,6029 1601,6723 595,2894" semanticType="callout" shapeName="Other">
            <msink:sourceLink direction="with" ref="{7997F8BC-13A6-4520-A6B8-336F6303DC56}"/>
          </msink:context>
        </emma:interpretation>
      </emma:emma>
    </inkml:annotationXML>
    <inkml:trace contextRef="#ctx0" brushRef="#br0">2112 0 0,'-27'0'0,"-81"27"0,-27 0 0,-27 54 15,-28 0-15,1 54 16,-27 0 0,0 81-1,-27 0 1,27 55 0,53 53-1,28-27 1,54 27-1,54-27 1,27 1 0,108-55-1,27 0 1,109-27 0,26-54-1,27-54 1,27 1-1,1-55 1,-28-27 0,27-27 15,-54 0-15,-81-27-1,-80 27 1,-82 0-1,-27-27 1,-54 0 0,-28-82-1,82 109 1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16.1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28 93 0,'0'53'16,"-26"313"-16,0-156 16,52-1-1,-26 27 1,52-1 0,0-25-1,27-27 16,-27-78-15,27-79-16,-27-52 31,27-26-15,-1-106 0,-51-77-1,25-27 1,-52 26-1,26 27 1,-26 78 0,0 52-1,0 79 1,0 0 0,26 131-1,1 79 1,25-1-1,26 1 1,1-27 0,26-26-1,-27-105 1,27-25 0,-53-54-1,-25-77 16,-27-80-15,0-51 0,-53-1-1,1 0 1,0 53 0,52 52-1,52 26 1,53 1-1,78 25 1,79 27 0,-27 26-1,-25 26 1,-79 26 0,-79 26-1,-78 53 1,-79-53-1,105-52 1</inkml:trace>
  <inkml:trace contextRef="#ctx0" brushRef="#br0" timeOffset="467.2859">1809 1324 0,'78'105'0,"-26"26"16,-25-1-16,-27 1 16,0-104 15,0-1-16,0-26 1,52-79 0,27-52-1,-27 0 1,0 53 0,1 25-1,-27 53 1,0 53-1,26 52 1,1-1 0,-27 1-1,-26-26 1,26-79 0,-26 0-1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3:59.17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66DE320-BBA6-4AF6-9501-820AB123A753}" emma:medium="tactile" emma:mode="ink">
          <msink:context xmlns:msink="http://schemas.microsoft.com/ink/2010/main" type="writingRegion" rotatedBoundingBox="5132,1697 32721,2535 32347,14843 4758,14005"/>
        </emma:interpretation>
      </emma:emma>
    </inkml:annotationXML>
    <inkml:traceGroup>
      <inkml:annotationXML>
        <emma:emma xmlns:emma="http://www.w3.org/2003/04/emma" version="1.0">
          <emma:interpretation id="{60A06951-F4CD-45FC-B703-DC8B39BB5628}" emma:medium="tactile" emma:mode="ink">
            <msink:context xmlns:msink="http://schemas.microsoft.com/ink/2010/main" type="paragraph" rotatedBoundingBox="5132,1697 32721,2535 32534,8704 4945,78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FB95799-9FBE-4E5E-8B3C-FDCA13B82BA3}" emma:medium="tactile" emma:mode="ink">
              <msink:context xmlns:msink="http://schemas.microsoft.com/ink/2010/main" type="line" rotatedBoundingBox="5132,1697 32721,2535 32534,8704 4945,7865"/>
            </emma:interpretation>
          </emma:emma>
        </inkml:annotationXML>
        <inkml:traceGroup>
          <inkml:annotationXML>
            <emma:emma xmlns:emma="http://www.w3.org/2003/04/emma" version="1.0">
              <emma:interpretation id="{7997F8BC-13A6-4520-A6B8-336F6303DC56}" emma:medium="tactile" emma:mode="ink">
                <msink:context xmlns:msink="http://schemas.microsoft.com/ink/2010/main" type="inkWord" rotatedBoundingBox="5132,1697 19885,2145 19698,8314 4945,7865">
                  <msink:destinationLink direction="with" ref="{3026EFCB-7A58-40B0-965D-6B84EF74942E}"/>
                </msink:context>
              </emma:interpretation>
              <emma:one-of disjunction-type="recognition" id="oneOf0">
                <emma:interpretation id="interp0" emma:lang="it-IT" emma:confidence="0">
                  <emma:literal>(Enti</emma:literal>
                </emma:interpretation>
                <emma:interpretation id="interp1" emma:lang="it-IT" emma:confidence="0">
                  <emma:literal>(z)=E.al</emma:literal>
                </emma:interpretation>
                <emma:interpretation id="interp2" emma:lang="it-IT" emma:confidence="0">
                  <emma:literal>(Ente</emma:literal>
                </emma:interpretation>
                <emma:interpretation id="interp3" emma:lang="it-IT" emma:confidence="0">
                  <emma:literal>(Enili</emma:literal>
                </emma:interpretation>
                <emma:interpretation id="interp4" emma:lang="it-IT" emma:confidence="0">
                  <emma:literal>(Eulo</emma:literal>
                </emma:interpretation>
              </emma:one-of>
            </emma:emma>
          </inkml:annotationXML>
          <inkml:trace contextRef="#ctx0" brushRef="#br0">1149 0 0,'-135'81'16,"-270"297"-16,189-162 16,54 27-1,26 54 1,55 1 0,54-1-1,81 0 1,27-54-1,55-26 1,26-28 0,-27-54-1,0-54 1,-27-81 0,-54-108-1,-27-81 1,-27 189 15</inkml:trace>
          <inkml:trace contextRef="#ctx0" brushRef="#br0" timeOffset="558.558">1582 540 0,'162'0'15,"54"0"-15,0 54 0,0 0 31,-108 0-15,-54 0 0,-81 54-1,-81 27 1,-108 81 0,-54 1-1,54-1 1,81-27-1,81 0 1,81-27 0,108-27-1,54-27 1,81-26 0,-27-55-1,-54 0 1,-81-54-1,-135-28 1,-108-80 0,-81-27-1,216 162 1</inkml:trace>
          <inkml:trace contextRef="#ctx0" brushRef="#br0" timeOffset="798.777">1582 1432 0,'351'81'15,"-54"-27"-15,-27-27 16,-108-27 15,-80-81-31,-55-54 16,-27 135 15</inkml:trace>
          <inkml:trace contextRef="#ctx0" brushRef="#br0" timeOffset="1126.881">2879 81 0,'378'27'15,"-108"108"1,27 108-16,1 54 31,-82 54-15,-54 1-1,-135 26 1,-108-27 0,-108 1-1,-109-1 1,28-27-1,270-324 1</inkml:trace>
          <inkml:trace contextRef="#ctx0" brushRef="#br0" timeOffset="11506.0995">4932 2296 0,'81'27'0,"81"0"0,28-27 16,-28 27-16,-81-81 15,-81 54 1</inkml:trace>
          <inkml:trace contextRef="#ctx0" brushRef="#br0" timeOffset="11329.353">5094 1594 0,'190'0'16,"-1"0"-16,-27 0 15,0 27 1,-54 0 0,-54 0-1,-162-27 1,-27 54 0,135-54-1</inkml:trace>
          <inkml:trace contextRef="#ctx0" brushRef="#br0" timeOffset="13277.4705">9066-622 0,'190'-108'0,"-82"81"0,-54 0 16,-27 27 0,-27 0-1,-108 27 1,-108 27 0,-82 0-1,1 27 1,-27-27-1,54 27 1,80 0 0,82 0-1,108-27 1,108-27 0,109 0-1,80 0 1,0 27 15,-81 1-15,-108-1-1,-135 27 1,-162 54 0,-135 0-1,-54 54 1,26 0-1,28 54 1,108 55 0,54 26-1,108 54 1,108 0 0,81-80-1,54-109 1,54-54-1,0-81 1,-26-81 0,26-27-1,0 0 1,-54-27 0,-27 27-1,-135 27 16,-81 27-15,-27 0 0,81 0-16</inkml:trace>
          <inkml:trace contextRef="#ctx0" brushRef="#br0" timeOffset="13817.475">9418 2675 0,'27'108'0,"0"54"16,-54 54-16,0-81 15,27-54 1,27-54 15,0-27-15,27-54-1,27-54 1,27-54 0,0 27-1,0 81 1,-54 27 0,0 54-1,0 81 1,0 81-1,-27 0 1,0 0 0,-27-81-1,-27-270 1,27 162 0</inkml:trace>
          <inkml:trace contextRef="#ctx0" brushRef="#br0" timeOffset="16309.503">14768-433 0,'54'0'15,"-108"27"-15,-81-27 0,-54 0 0,-54 0 16,-1 27-16,1-27 15,54 54 17,54-27-17,81 0 1,54 0 0,81 0-1,108 0 1,54 27-1,0-27 1,-53 27 0,-82 28-1,-81-1 1,-108 54 0,-136 27-1,-80 27 1,-27 27-1,27 54 1,27 28 0,80 26-1,82 27 1,0 27 0,108 1-1,27-82 16,81-54-15,54-108 0,28-54-1,53-54 1,0-81 0,-27-54-1,-54 0 1,0 0-1,-81 27 1,-26 27 0,-55 54-1,0 0 17,27 81-32,0 27 15,27 0 1,-27-27-1,27-27 17,-54-27-17,-27-135-15,27 108 16</inkml:trace>
          <inkml:trace contextRef="#ctx0" brushRef="#br1" timeOffset="39243.582">11796-1379 0,'0'82'0,"-54"134"0,0 135 16,0 135-1,26 109 1,1 26 0,-27 28-1,27-1 1,-27 1-1,0-55 1,27-80 0,0-163-1,27-81 1,27-135 0,54-162-1,0-243 1,-81 270-1</inkml:trace>
        </inkml:traceGroup>
        <inkml:traceGroup>
          <inkml:annotationXML>
            <emma:emma xmlns:emma="http://www.w3.org/2003/04/emma" version="1.0">
              <emma:interpretation id="{6E90906D-751D-4804-8412-02EEC83FC353}" emma:medium="tactile" emma:mode="ink">
                <msink:context xmlns:msink="http://schemas.microsoft.com/ink/2010/main" type="inkWord" rotatedBoundingBox="29952,4159 32669,4242 32566,7632 29849,7550"/>
              </emma:interpretation>
              <emma:one-of disjunction-type="recognition" id="oneOf1">
                <emma:interpretation id="interp5" emma:lang="it-IT" emma:confidence="0">
                  <emma:literal>Zn</emma:literal>
                </emma:interpretation>
                <emma:interpretation id="interp6" emma:lang="it-IT" emma:confidence="0">
                  <emma:literal>z".</emma:literal>
                </emma:interpretation>
                <emma:interpretation id="interp7" emma:lang="it-IT" emma:confidence="0">
                  <emma:literal>Zn.</emma:literal>
                </emma:interpretation>
                <emma:interpretation id="interp8" emma:lang="it-IT" emma:confidence="0">
                  <emma:literal>z"</emma:literal>
                </emma:interpretation>
                <emma:interpretation id="interp9" emma:lang="it-IT" emma:confidence="0">
                  <emma:literal>E".</emma:literal>
                </emma:interpretation>
              </emma:one-of>
            </emma:emma>
          </inkml:annotationXML>
          <inkml:trace contextRef="#ctx0" brushRef="#br0" timeOffset="33268.3785">24874 2053 0,'54'-27'16,"0"0"-16,27 0 0,54 27 0,27 27 15,54-27-15,28 27 31,-55 0-15,-54-27 0,-54 27-1,-54-27 1,-54 54 0,-54 27-1,-81 54 1,-54 28-1,-1 53 1,55 27 0,54 0-1,27-54 1,81-27 0,0-27-1,81-26 1,54-1-1,82 0 1,107-27 0,-54-27-1,-54-54 17,-135-27-17,-54 0 1,-81-108-1,-81-27 1,135 162 0</inkml:trace>
          <inkml:trace contextRef="#ctx0" brushRef="#br0" timeOffset="33619.9185">25144 2972 0,'135'-27'0,"27"0"0,136 54 15,-1 0 1,-54 0-1,-54-27 1,-108 0 0,-54 0-1,-27 0 1,0 0 0,-108-81-1,27 0 1,81 81-1</inkml:trace>
          <inkml:trace contextRef="#ctx0" brushRef="#br0" timeOffset="36221.3145">26738 783 0,'0'27'0,"0"54"16,-27 108-16,-27 28 0,0 53 31,54-81-31,27-54 32,-27-54-32,27-54 15,-27-54 1,27 0-1,54-162 17,0-108-17,-26 26 1,53 82 0,-27 81-1,27 54 1,-27 27 15,27 108-31,0 81 16,-27 163-1,-54 53 1,-54-54 0,0-108-1,27-243 1,0 27-1</inkml:trace>
        </inkml:traceGroup>
      </inkml:traceGroup>
    </inkml:traceGroup>
    <inkml:traceGroup>
      <inkml:annotationXML>
        <emma:emma xmlns:emma="http://www.w3.org/2003/04/emma" version="1.0">
          <emma:interpretation id="{C1AFB00E-B2C6-495C-978B-51E9A487A1FA}" emma:medium="tactile" emma:mode="ink">
            <msink:context xmlns:msink="http://schemas.microsoft.com/ink/2010/main" type="paragraph" rotatedBoundingBox="20162,3989 29376,5269 28838,9145 19623,786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66CF6F0-83C0-421E-AB06-0F86C50E0D5F}" emma:medium="tactile" emma:mode="ink">
              <msink:context xmlns:msink="http://schemas.microsoft.com/ink/2010/main" type="line" rotatedBoundingBox="20162,3989 29376,5269 28838,9145 19623,7865">
                <msink:destinationLink direction="with" ref="{E78F1EEA-4368-4B4A-B598-B26B015FC56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BB3A7DA-E3E2-4DC0-9BFF-68113B90F994}" emma:medium="tactile" emma:mode="ink">
                <msink:context xmlns:msink="http://schemas.microsoft.com/ink/2010/main" type="inkWord" rotatedBoundingBox="20162,3989 29376,5269 28838,9145 19623,7865"/>
              </emma:interpretation>
              <emma:one-of disjunction-type="recognition" id="oneOf2">
                <emma:interpretation id="interp10" emma:lang="it-IT" emma:confidence="0">
                  <emma:literal>kahbn-k</emma:literal>
                </emma:interpretation>
                <emma:interpretation id="interp11" emma:lang="it-IT" emma:confidence="0">
                  <emma:literal>hahbn-k</emma:literal>
                </emma:interpretation>
                <emma:interpretation id="interp12" emma:lang="it-IT" emma:confidence="0">
                  <emma:literal>barbute</emma:literal>
                </emma:interpretation>
                <emma:interpretation id="interp13" emma:lang="it-IT" emma:confidence="0">
                  <emma:literal>Karbala</emma:literal>
                </emma:interpretation>
                <emma:interpretation id="interp14" emma:lang="it-IT" emma:confidence="0">
                  <emma:literal>trakbn-k</emma:literal>
                </emma:interpretation>
              </emma:one-of>
            </emma:emma>
          </inkml:annotationXML>
          <inkml:trace contextRef="#ctx0" brushRef="#br0" timeOffset="17198.118">14849 2540 0,'54'81'16,"-27"54"-16,-27 81 0,0 27 15,-27 54 1,27-54 0,0-26-1,27-55 17,-54 0-17,27-108 1,0-54-1,0 0 1,0-54 0,27-108-1,27 27 1,54 27 0,0 0-1,27 26 1,28 55-1,-55 54 1,-81 27 0,-54 28-1,-54 26 1,-28 0 0,1-27-1,27-27 1,54 0-1,54 0 17,81 0-17,82 0 1,-28 0 0,-27 0-1,-54 0 1,-54-27-1,-27 0 1,27-27 0,-54-81-1,27-54 1,0 135 0</inkml:trace>
          <inkml:trace contextRef="#ctx0" brushRef="#br0" timeOffset="18061.344">16254 2999 0,'54'135'0,"0"0"0,54-27 16,0 0 0,0-54-1,28-54 1,-1-54 0,-27-27-1,-27-81 1,-54-54 15,-54 0-15,-81 0-16,0 53 15,-27 82 17,-1 54-17,-26 108 1,54 55-1,27 53 1,81 0 0,54 0-1,27-54 1,54-54 0,1-54-1,-1-54 1,-27-54-1,-27 54 1,-54 0 0,0 54-1,0 27 1,27 54 15,-27 27-31,54 0 31,0-27-31,0-53 16,0-28 15,-27-109-15,-54 82 0</inkml:trace>
          <inkml:trace contextRef="#ctx0" brushRef="#br0" timeOffset="18853.2855">17929 3161 0,'55'54'0,"-28"81"0,0 81 16,-27 55 0,0-1-1,27-54 1,-27-54 0,27 0-1,-27-81 1,-27-27-1,27-54 1,0-54 0,0-108-1,54 0 1,27 27 15,27 27-31,0 54 16,27 27-1,-54 54 17,-54 27-17,-54 54 1,-54-27 0,0-27-1,0 0 1,27-27-1,54-27 1,0 0 0,81 54-1,54 0 1,27 27 0,-27 27-1,-27-27 1,-27 0-1,-54-54 1,-27 0 15,-27-81-15,27-135-16,0-81 16,0 270 15</inkml:trace>
          <inkml:trace contextRef="#ctx0" brushRef="#br0" timeOffset="19857.1275">19416 1161 0,'54'0'16,"-54"244"-16,0 26 0,-54 81 15,27 54 17,54-107-32,-27-82 15,27-27 1,-27-81 15,0-81-15,0-27-1,0-27 1,54-108 0,54-27-1,54 54 1,54 27-1,0 108 1,0 81 0,-80 27-1,-82 54 1,-81-54 0,-55-27-1,-80-27 1,-108-27 15,0-81-15,-27-27-16,81 54 31,134 27-31,164 0 16,161 0-1,-243-27 1</inkml:trace>
          <inkml:trace contextRef="#ctx0" brushRef="#br0" timeOffset="20464.5105">20469 3999 0,'55'0'0,"-28"27"15,0 81-15,0 54 0,-54 108 16,27-81 0,27-135-1,0-54 1,27 0 0,0-108-1,0-54 1,27-81-1,0 135 1,0 54 0,0 54 15,0 27-31,0 81 16,-27 27-1,-27 54 1,-27-54-1,0-27 17,0-81-17,0-27 1,54-108 0,27-54-1,-81 162-15</inkml:trace>
          <inkml:trace contextRef="#ctx0" brushRef="#br0" timeOffset="20840.463">21739 4539 0,'136'-27'0,"-28"0"0,27 0 0,27 27 16,27 0-1,0 27 1,-135-27-1,-27 0 17,-54 0-32,-27 0 15,27-54 1,27 0 0,0 54-1</inkml:trace>
          <inkml:trace contextRef="#ctx0" brushRef="#br0" timeOffset="21598.227">23064 3377 0,'81'-81'31,"-108"865"-31,27-460 0,0-27 16,0-54-1,0-80 17,0-82-17,0-54 1,-27-54-1,27-54 1,27-109 0,54 28-1,54 27 1,27 54 0,0 81-1,-27 0 1,-81 0-1,-81 27 1,-54 0 0,-81 27-1,-27 27 1,81-27 0,108 54-1,81 27 1,81 1 15,0-1-15,-54-81-1,-54-27 1,-81-27 0,-81-81-1,108 81 1</inkml:trace>
        </inkml:traceGroup>
      </inkml:traceGroup>
    </inkml:traceGroup>
    <inkml:traceGroup>
      <inkml:annotationXML>
        <emma:emma xmlns:emma="http://www.w3.org/2003/04/emma" version="1.0">
          <emma:interpretation id="{C6E3CB32-B50D-471A-B88B-5E80DF705D0A}" emma:medium="tactile" emma:mode="ink">
            <msink:context xmlns:msink="http://schemas.microsoft.com/ink/2010/main" type="paragraph" rotatedBoundingBox="20091,8688 27742,9470 27488,11952 19838,1117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E8C9B1E-BE24-4676-B6A9-F02AF1C8C390}" emma:medium="tactile" emma:mode="ink">
              <msink:context xmlns:msink="http://schemas.microsoft.com/ink/2010/main" type="line" rotatedBoundingBox="20091,8688 27742,9470 27488,11952 19838,11170"/>
            </emma:interpretation>
          </emma:emma>
        </inkml:annotationXML>
        <inkml:traceGroup>
          <inkml:annotationXML>
            <emma:emma xmlns:emma="http://www.w3.org/2003/04/emma" version="1.0">
              <emma:interpretation id="{ACD1BF35-636A-4412-A3DF-D5BA72E598B9}" emma:medium="tactile" emma:mode="ink">
                <msink:context xmlns:msink="http://schemas.microsoft.com/ink/2010/main" type="inkWord" rotatedBoundingBox="20091,8688 27742,9470 27488,11952 19838,11170"/>
              </emma:interpretation>
              <emma:one-of disjunction-type="recognition" id="oneOf3">
                <emma:interpretation id="interp15" emma:lang="it-IT" emma:confidence="0">
                  <emma:literal>7x4,</emma:literal>
                </emma:interpretation>
                <emma:interpretation id="interp16" emma:lang="it-IT" emma:confidence="0">
                  <emma:literal>74x4,</emma:literal>
                </emma:interpretation>
                <emma:interpretation id="interp17" emma:lang="it-IT" emma:confidence="0">
                  <emma:literal>7x4x4,</emma:literal>
                </emma:interpretation>
                <emma:interpretation id="interp18" emma:lang="it-IT" emma:confidence="0">
                  <emma:literal>7x1x4,</emma:literal>
                </emma:interpretation>
                <emma:interpretation id="interp19" emma:lang="it-IT" emma:confidence="0">
                  <emma:literal>faxa,</emma:literal>
                </emma:interpretation>
              </emma:one-of>
            </emma:emma>
          </inkml:annotationXML>
          <inkml:trace contextRef="#ctx0" brushRef="#br0" timeOffset="23384.2455">15362 6809 0,'109'216'0,"-1"-81"16,27-54 0,0-27-1,27-81 1,27-27 0,-54-81-1,-54-27 1,-54-54-1,-54 0 1,-81 26 0,-54 55-1,-54 81 1,-27 81 15,27 81-31,53 55 16,82 26 15,54 0-15,108-54-1,82-54 1,26-27 0,0-27-1,-54 0 1,-54 27 15,0 27-31,0 0 16,0 27-1,-27-27 1,0 1 0,-27-82-1,0-55 1,-27 55 15</inkml:trace>
          <inkml:trace contextRef="#ctx0" brushRef="#br0" timeOffset="23837.3415">16957 7187 0,'81'81'15,"-81"54"-15,-27 0 0,27-53 16,0-28 0,0-54-1,54-27 16,0-109-15,54-53 0,0 81-1,-27 54 1,-27 54 0,0 54-1,-27 81 1,0 81-1,-27-26 1,27-55 0,0-54-1,0-108 1,54-135 0,-81 162-1</inkml:trace>
          <inkml:trace contextRef="#ctx0" brushRef="#br0" timeOffset="24740.604">18173 6890 0,'189'27'16,"81"27"-16,-27-27 0,-27-27 31,-53-81-15,-163 81-1</inkml:trace>
          <inkml:trace contextRef="#ctx0" brushRef="#br0" timeOffset="24297.273">19308 6295 0,'0'28'0,"-54"80"0,-82 108 15,-80 27-15,0 27 16,108-108 0,27-27-1,54-54 1,0-81-1,54-81 1,0-108 0,-27 189-1</inkml:trace>
          <inkml:trace contextRef="#ctx0" brushRef="#br0" timeOffset="24552.1395">18551 6377 0,'54'81'0,"27"54"0,27 108 16,0-27 0,0-27-1,-27-27 1,-27-54-1,-54-81 1,-54-81 0,-54-108-1,108 162 1</inkml:trace>
          <inkml:trace contextRef="#ctx0" brushRef="#br0" timeOffset="25350.9165">20226 5944 0,'81'297'16,"-108"1"-16,-54 53 15,27-27 1,54-108 15,27-81-15,-27-135-1,27-27 1,27-135 0,27-27-1,54 54 1,1 108-1,53 81 1,-27 54 0,-54 0-1,-54 27 1,-54-27 15,-108-53-15,-81-28-1,0-27 1,53 0 0,109 0-1,109-27 1,80-1 0,-162 28-1</inkml:trace>
          <inkml:trace contextRef="#ctx0" brushRef="#br0" timeOffset="25772.7645">21523 7295 0,'27'162'0,"-27"-54"15,-27 1 17,27-28-32,0-54 15,27-27 1,54-27 0,27-54 15,55 27-16,-82 27 1,-27 54 0,-27 27-1,27 27 1,0 54 0,-54 0-1,27 0 1,0-27 15,54-108-15,-81 0-16</inkml:trace>
          <inkml:trace contextRef="#ctx0" brushRef="#br0" timeOffset="28147.6125">15011 5674 0,'324'0'31,"55"0"-31,26 0 0,27 0 16,28 27 15,26-27-15,55 27-1,53 0 1,-27-54-1,1 81 1,-28-27 0,-26 27-1,-82-27 1,-108 27 0,-53-27-1,-109 27 1,-54 27-1,-27 0 1,-27 55 0,-54 26-1,27 54 1,27 0 0,-27 27-1,27 0 1,-27 1 15,0-1-15,0-54-1,-54 0 1,0-54 0,0-54-1,-27-54 1,-27-81-1,54-108 1,27 162 0</inkml:trace>
        </inkml:traceGroup>
      </inkml:traceGroup>
    </inkml:traceGroup>
    <inkml:traceGroup>
      <inkml:annotationXML>
        <emma:emma xmlns:emma="http://www.w3.org/2003/04/emma" version="1.0">
          <emma:interpretation id="{B62766B2-3567-4AF6-8BED-17CE58CBD52D}" emma:medium="tactile" emma:mode="ink">
            <msink:context xmlns:msink="http://schemas.microsoft.com/ink/2010/main" type="paragraph" rotatedBoundingBox="21995,12430 24913,12430 24913,14618 21995,14618" alignmentLevel="3"/>
          </emma:interpretation>
        </emma:emma>
      </inkml:annotationXML>
      <inkml:traceGroup>
        <inkml:annotationXML>
          <emma:emma xmlns:emma="http://www.w3.org/2003/04/emma" version="1.0">
            <emma:interpretation id="{DA9B768E-D50B-4E5B-A2B6-C646E21299CB}" emma:medium="tactile" emma:mode="ink">
              <msink:context xmlns:msink="http://schemas.microsoft.com/ink/2010/main" type="inkBullet" rotatedBoundingBox="22585,12043 25417,13807 24633,15066 21801,13303"/>
            </emma:interpretation>
            <emma:one-of disjunction-type="recognition" id="oneOf4">
              <emma:interpretation id="interp20" emma:lang="it-IT" emma:confidence="0">
                <emma:literal>Cn</emma:literal>
              </emma:interpretation>
              <emma:interpretation id="interp21" emma:lang="it-IT" emma:confidence="0">
                <emma:literal>in</emma:literal>
              </emma:interpretation>
              <emma:interpretation id="interp22" emma:lang="it-IT" emma:confidence="0">
                <emma:literal>In</emma:literal>
              </emma:interpretation>
              <emma:interpretation id="interp23" emma:lang="it-IT" emma:confidence="0">
                <emma:literal>Cu</emma:literal>
              </emma:interpretation>
              <emma:interpretation id="interp24" emma:lang="it-IT" emma:confidence="0">
                <emma:literal>on</emma:literal>
              </emma:interpretation>
            </emma:one-of>
          </emma:emma>
        </inkml:annotationXML>
        <inkml:trace contextRef="#ctx0" brushRef="#br1" timeOffset="46634.7105">18281 9106 0,'-27'-54'16,"-54"27"-16,-54 0 0,-82 54 0,-26 0 16,0 81-1,108 0 1,-27 54-1,81 27 1,81 0 0,81 0-1,108-26 1,27-55 0,54 0-1,-54-54 1,-26-27-1,-55 0 1,-54-54 0,-54 27-1,-54-27 1,0 27 15,-27 0-31,27 0 16,27-27-1,0 27 1</inkml:trace>
        <inkml:trace contextRef="#ctx0" brushRef="#br1" timeOffset="47066.3235">18767 10105 0,'81'55'16,"-81"242"-16,0-189 15,0 0 1,27-54 15,0-27-15,54-54-1,54-54 1,28-54 0,-55 81-1,-27 54 1,0 27-1,0 54 1,0 81 0,-27 81-1,54-27 1,-108-216 0</inkml:trace>
      </inkml:traceGroup>
    </inkml:traceGroup>
  </inkml:traceGroup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4:26.4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ADAA039-D49C-4D3F-BAB0-6B9D97471F37}" emma:medium="tactile" emma:mode="ink">
          <msink:context xmlns:msink="http://schemas.microsoft.com/ink/2010/main" type="inkDrawing" rotatedBoundingBox="19266,8646 27600,10913 26917,13423 18583,11156" shapeName="Other"/>
        </emma:interpretation>
      </emma:emma>
    </inkml:annotationXML>
    <inkml:trace contextRef="#ctx0" brushRef="#br0">63 0 0,'0'0'0,"54"81"0,-54 54 0,0 54 15,0 81 1,-27 54 0,0 28-1,-27 161 1,54-189 0,54-134-1,0-28 1,0-54-1,0-54 32,0-27-47,0 0 16,0 0 0,54 0-1,27-27 1,81 27-1,0 27 1,28 0 0,107 0-1,27-54 1,108 81 31,55-27-47,53 0 0,-53 0 15,26 27 1,1 27 0,-1-27-1,-53 0 1,-28 1 0,-81-28-1,-108-27 16,-53 0-15,-109-54 0,-108-27-1,-135-55 1,-81 1 0,189 108-16</inkml:trace>
  </inkml:traceGroup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4:40.53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78F1EEA-4368-4B4A-B598-B26B015FC562}" emma:medium="tactile" emma:mode="ink">
          <msink:context xmlns:msink="http://schemas.microsoft.com/ink/2010/main" type="inkDrawing" rotatedBoundingBox="16697,1848 29568,2216 29368,9195 16497,8827" semanticType="enclosure" shapeName="Other">
            <msink:sourceLink direction="with" ref="{666CF6F0-83C0-421E-AB06-0F86C50E0D5F}"/>
          </msink:context>
        </emma:interpretation>
      </emma:emma>
    </inkml:annotationXML>
    <inkml:trace contextRef="#ctx0" brushRef="#br0">1568 4 0,'621'-27'0,"-135"54"15,82 0 1,26 1 0,28-1-1,26 0 1,55-27-1,54-27 1,-55 54 0,-53-54-1,-109 27 1,-27-27 0,-53 27 15,-109 27-16,-81-54 1,-108 27 0,-53 27-1,-55 27 1,27 27 0,-27 27-1,0 54 1,-27 27-1,0 27 1,-27 54 0,27 28-1,27 53 1,0 0 0,0 27-1,54-26 1,0-28-1,-27-27 1,0-54 0,0-53 15,0-28 0,-54-81-31,0-81 16,-27 0-1,27-27 1,0-54 0,-27 0-1,27 0 1,-27-1 15,27 28-15,27 0-1,1 54 1,53 0 0,27 54-1,27 55 1,-27-28 0,0 0-1,27 0 1,-54 0-1,27 0 1,-81 0 0,0-27-1,-54 27 1,0 27 0,-27 0-1,0 27 1,27 27 15,-27 28-31,27 26 47,27 27-47,0-27 16,0 27-1,0-27 1,1 1-1,-28-28 1,0-54 0,0-27-1,-28-54 1,-26 0 0,0-54-1,0 0 1,-54 0 15,-54-27-15,-27-27-16,0 0 15,-54 27 1,-55 27 0,1-27-1,0 0 1,-27 0-1,-28 0 32,1 0-47,0 0 16,-27 27 0,-1-27-1,1-27 1,0 108-1,-28-108 1,-26 0 0,0-27-1,-1 27 17,-26 0-32,-27 0 15,-1 26 1,-26 1-1,-28 0 1,28 27 0,27 27-1,-1-27 1,1 0 0,53 0 15,55-27 0,54 27-31,54-27 16,81 0-1,80 27 1,55 0 0,0 27-1,27 27 1,27-54-1</inkml:trace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5:03.1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1F0D13-39B6-4C9F-AC11-7C10F5181C40}" emma:medium="tactile" emma:mode="ink">
          <msink:context xmlns:msink="http://schemas.microsoft.com/ink/2010/main" type="writingRegion" rotatedBoundingBox="838,304 31951,1860 31721,6458 608,4901"/>
        </emma:interpretation>
      </emma:emma>
    </inkml:annotationXML>
    <inkml:traceGroup>
      <inkml:annotationXML>
        <emma:emma xmlns:emma="http://www.w3.org/2003/04/emma" version="1.0">
          <emma:interpretation id="{42373B2C-46E2-484C-AA08-674F248BDA17}" emma:medium="tactile" emma:mode="ink">
            <msink:context xmlns:msink="http://schemas.microsoft.com/ink/2010/main" type="paragraph" rotatedBoundingBox="838,304 31951,1860 31721,6458 608,49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8A80258-E6BE-4D09-B25B-C18B5A0C2329}" emma:medium="tactile" emma:mode="ink">
              <msink:context xmlns:msink="http://schemas.microsoft.com/ink/2010/main" type="line" rotatedBoundingBox="838,304 31951,1860 31721,6458 608,4901"/>
            </emma:interpretation>
          </emma:emma>
        </inkml:annotationXML>
        <inkml:traceGroup>
          <inkml:annotationXML>
            <emma:emma xmlns:emma="http://www.w3.org/2003/04/emma" version="1.0">
              <emma:interpretation id="{601E24BD-5E40-48A2-B628-1993C771EC2E}" emma:medium="tactile" emma:mode="ink">
                <msink:context xmlns:msink="http://schemas.microsoft.com/ink/2010/main" type="inkWord" rotatedBoundingBox="783,1402 6356,1681 6244,3923 671,3644"/>
              </emma:interpretation>
              <emma:one-of disjunction-type="recognition" id="oneOf0">
                <emma:interpretation id="interp0" emma:lang="it-IT" emma:confidence="0">
                  <emma:literal>CCz)=</emma:literal>
                </emma:interpretation>
                <emma:interpretation id="interp1" emma:lang="it-IT" emma:confidence="0">
                  <emma:literal>ccz)=</emma:literal>
                </emma:interpretation>
                <emma:interpretation id="interp2" emma:lang="it-IT" emma:confidence="0">
                  <emma:literal>Ccz)=</emma:literal>
                </emma:interpretation>
                <emma:interpretation id="interp3" emma:lang="it-IT" emma:confidence="0">
                  <emma:literal>Ccz):</emma:literal>
                </emma:interpretation>
                <emma:interpretation id="interp4" emma:lang="it-IT" emma:confidence="0">
                  <emma:literal>Czz:</emma:literal>
                </emma:interpretation>
              </emma:one-of>
            </emma:emma>
          </inkml:annotationXML>
          <inkml:trace contextRef="#ctx0" brushRef="#br0">1257 111 0,'54'-27'0,"0"0"0,-81 0 15,-108 0-15,-108 81 0,-28 54 16,55 27-16,0 81 16,54 28-1,81 26 1,81 54 0,81-27-1,81-54 1,0-53-1,27-109 1,1-27 0,-1-54 15,-54-27-15,0-54-1,0-54 1,-81-1-1,-54 136 1</inkml:trace>
          <inkml:trace contextRef="#ctx0" brushRef="#br0" timeOffset="564.417">2365 706 0,'-54'108'0,"-108"81"16,0 54-16,53-27 16,28 0-1,108 0 1,54-53 0,55-1-1,-1-81 1,0-81 15,-54-81-15,0-54-1,0-28 1,-81 163 0</inkml:trace>
          <inkml:trace contextRef="#ctx0" brushRef="#br0" timeOffset="964.782">2797 1165 0,'27'-27'0,"27"27"0,81 27 16,27 0-16,1 0 0,-82 27 15,-81-27 1,-54 54 0,-82 27-1,-80 54 1,54 27 0,135-53-1,54-28 1,54-27-1,108-54 1,-26-54 0,-55-81 15,-81 0-15,-27 108-1</inkml:trace>
          <inkml:trace contextRef="#ctx0" brushRef="#br0" timeOffset="1130.787">2797 1624 0,'162'0'0,"108"54"0,28-54 16,-298 0 15</inkml:trace>
          <inkml:trace contextRef="#ctx0" brushRef="#br0" timeOffset="1452.0555">3500 787 0,'378'81'16,"-81"108"-16,-27 81 15,-188 0 1,-137-27 15,-53-107-31,-54-1 16,54-27-1,-27 27 1,81-108 15,108-135-15,81-27 0,-135 135-1</inkml:trace>
          <inkml:trace contextRef="#ctx0" brushRef="#br0" timeOffset="1676.674">4770 1435 0,'135'-27'0,"54"54"15,0 27-15,-81 0 16,-81-81-1,-108 27 1,-108 0 0,189 0-1</inkml:trace>
          <inkml:trace contextRef="#ctx0" brushRef="#br0" timeOffset="1791.8775">4932 1976 0,'297'81'0,"-81"-27"16,-108-162-1,-108 108-15</inkml:trace>
        </inkml:traceGroup>
        <inkml:traceGroup>
          <inkml:annotationXML>
            <emma:emma xmlns:emma="http://www.w3.org/2003/04/emma" version="1.0">
              <emma:interpretation id="{146F49C6-5AB2-4C93-AC50-81EECF27C008}" emma:medium="tactile" emma:mode="ink">
                <msink:context xmlns:msink="http://schemas.microsoft.com/ink/2010/main" type="inkWord" rotatedBoundingBox="7874,705 19146,1374 18878,5892 7606,5223"/>
              </emma:interpretation>
              <emma:one-of disjunction-type="recognition" id="oneOf1">
                <emma:interpretation id="interp5" emma:lang="it-IT" emma:confidence="0">
                  <emma:literal>Erdin</emma:literal>
                </emma:interpretation>
                <emma:interpretation id="interp6" emma:lang="it-IT" emma:confidence="0">
                  <emma:literal>Ergin</emma:literal>
                </emma:interpretation>
                <emma:interpretation id="interp7" emma:lang="it-IT" emma:confidence="0">
                  <emma:literal>Eredi,</emma:literal>
                </emma:interpretation>
                <emma:interpretation id="interp8" emma:lang="it-IT" emma:confidence="0">
                  <emma:literal>Eredi.</emma:literal>
                </emma:interpretation>
                <emma:interpretation id="interp9" emma:lang="it-IT" emma:confidence="0">
                  <emma:literal>Erranti.</emma:literal>
                </emma:interpretation>
              </emma:one-of>
            </emma:emma>
          </inkml:annotationXML>
          <inkml:trace contextRef="#ctx0" brushRef="#br0" timeOffset="3083.787">8661 3 0,'108'-108'0,"-81"81"15,0 27-15,-54-27 0,-135 54 16,-81 27 0,-82 0-1,1 27 1,27 0 15,81 27-15,81 0-1,162-27 1,108 0 0,135-54-1,81 0 1,-54 0-1,-107 27 1,-163 28 0,-136 53-1,-188 54 1,-54 54 0,81-27-1,81 0 1,81-27-1,135-26 1,54-28 0,108-27-1,54-27 1,27-54 0,-54-54 15,-108 27-16,-81 0 1,-27 0 0,-54 0-1,-54 0 1,0-27 0,108 27-1</inkml:trace>
          <inkml:trace contextRef="#ctx0" brushRef="#br0" timeOffset="5315.0895">8769 2489 0,'81'432'0,"-81"-162"16,0-80-1,27-136 1,-27-27 0,0-27-1,-27-27 1,0-27 0,27-108-1,81-1 1,27 82-1,54 0 1,54 81 0,-54 27-1,-53 81 1,-136 0 0,-109 1-1,1-1 1,27-27-1,27-27 1,81 27 0,81-27 15,81 27-15,55 0-1,-82 0 1,-27-27-1,-54-27 1,-54-27 0,-27-81-1,0-81 1,27 162 0</inkml:trace>
          <inkml:trace contextRef="#ctx0" brushRef="#br0" timeOffset="6115.8195">10958 2111 0,'54'189'15,"54"-54"1,27-54-1,0-27 1,0-54 0,27-81-1,0-54 1,-54-54 0,-81-27-1,-54-1 1,-81 28-1,-81 54 1,-54 108 0,0 108-1,27 108 1,80 27 0,82 1-1,108-28 1,55-54-1,53-27 1,54-108 0,-27-27 15,-54-27-15,-81 54-1,-27 0 1,0 27-1,0 27 1,27 27 0,27 0-1,0-27 1,-27-27 0,0-108-1,1-27 1,-55 108-1</inkml:trace>
          <inkml:trace contextRef="#ctx0" brushRef="#br0" timeOffset="6735.897">12687 2300 0,'54'162'0,"-27"54"16,-54 81-1,-27-26 1,54-82 0,27-54-1,0-81 1,-27-54-1,0 0 1,0-54 0,0-108 15,54 0-15,81 53-1,0 28 1,27 81-1,0 27 1,-80 54 0,-82 1-1,-54-1 1,-109 0 0,1-27-1,54 0 1,81-27-1,81 27 1,135 54 0,0-54-1,-26 27 1,-82-54 15,-108-81-15,27 54-1</inkml:trace>
          <inkml:trace contextRef="#ctx0" brushRef="#br0" timeOffset="8303.1795">17227-105 0,'81'-27'0,"-271"0"15,-107 27-15,-81 0 0,-27 0 16,-1 27 0,136 27-1,81 27 16,108 0-31,108-27 32,162 0-17,81 27 1,81-27 0,-53 27-1,-136 27 1,-135 0-1,-81 82 1,-216 26 0,-82 27-1,1 27 1,81 27 0,162 1 15,54-1-31,108-27 15,81-27 1,108-54 0,54-53 15,28-109-15,-28-27-1,-81-81 1,-54-1-1,-54-26 1,-27 27 0,-27 54-1,-54 0 17,27 81-32,0 54 15,27 55 1,-27 26-1,27-81 1,-27-162 0,27-108-1,-54 162 1</inkml:trace>
          <inkml:trace contextRef="#ctx0" brushRef="#br0" timeOffset="8611.7535">17227 57 0,'27'135'0,"0"135"16,-27 55-1,0-190 1,0-135-1</inkml:trace>
          <inkml:trace contextRef="#ctx0" brushRef="#br0" timeOffset="10806.9255">17497 3273 0,'0'135'16,"27"27"-16,0 27 0,-27-81 16,0-81 15,0-27-31,0 0 16,54-108 15,27-54-16,0 0 1,27 54 0,0 81-1,-54 27 1,54 81 0,-54 54-1,-54 0 1,0-27-1,0-81 1,0 0 0,-27-108-1,27 81 1</inkml:trace>
        </inkml:traceGroup>
        <inkml:traceGroup>
          <inkml:annotationXML>
            <emma:emma xmlns:emma="http://www.w3.org/2003/04/emma" version="1.0">
              <emma:interpretation id="{B4072E87-61CA-45B9-8670-8E29C9D3456E}" emma:medium="tactile" emma:mode="ink">
                <msink:context xmlns:msink="http://schemas.microsoft.com/ink/2010/main" type="inkWord" rotatedBoundingBox="20399,1917 26860,3850 26066,6506 19605,4573"/>
              </emma:interpretation>
              <emma:one-of disjunction-type="recognition" id="oneOf2">
                <emma:interpretation id="interp10" emma:lang="it-IT" emma:confidence="0">
                  <emma:literal>bn-k</emma:literal>
                </emma:interpretation>
                <emma:interpretation id="interp11" emma:lang="it-IT" emma:confidence="0">
                  <emma:literal>buche</emma:literal>
                </emma:interpretation>
                <emma:interpretation id="interp12" emma:lang="it-IT" emma:confidence="0">
                  <emma:literal>bn-h</emma:literal>
                </emma:interpretation>
                <emma:interpretation id="interp13" emma:lang="it-IT" emma:confidence="0">
                  <emma:literal>bile</emma:literal>
                </emma:interpretation>
                <emma:interpretation id="interp14" emma:lang="it-IT" emma:confidence="0">
                  <emma:literal>bank</emma:literal>
                </emma:interpretation>
              </emma:one-of>
            </emma:emma>
          </inkml:annotationXML>
          <inkml:trace contextRef="#ctx0" brushRef="#br0" timeOffset="13667.094">19685 462 0,'27'81'0,"0"82"0,1 107 16,-28 108-1,0 135 1,0 82 15,-28-244-31,83-189 16,-28-27-1,0-108 1,0-27 0,-27 0-1,54-108 1,0-54-1,81-27 17,54 81-17,81 81 1,81 81 0,1 81-1,-136 54 1,-108-54-1,-108-54 1,-81-27 0,-54-26-1,-135 26 1,-109-54 0,1 0-1,81 0 1,135 27-1,135-27 1,162-27 0,-135 27-1</inkml:trace>
          <inkml:trace contextRef="#ctx0" brushRef="#br0" timeOffset="14226.6285">21820 3381 0,'54'54'0,"-54"81"16,0 54-16,-27-27 16,27-108-1,0-27 16,27-54-31,81-54 32,0-81-17,27 27 1,1 54 0,-28 54-1,-27 81 1,0 81-1,-27 27 1,-27-27 0,27-81-1,-27-54 1,0-81 0,27-27-1,-54 108 1</inkml:trace>
          <inkml:trace contextRef="#ctx0" brushRef="#br0" timeOffset="14482.4715">23171 3759 0,'108'-27'16,"0"0"-16,82-54 0,-55 54 0,-54 0 16,-27 27 15,-54 27-15,0-27-1,-27-54 1,27 54-1</inkml:trace>
          <inkml:trace contextRef="#ctx0" brushRef="#br0" timeOffset="15127.938">24333 2597 0,'54'27'0,"0"81"16,-27 108-16,-27 109 0,-54-28 16,81-81-1,0-27 1,-27-81-1,0-81 1,0-27 0,0-27 15,27-135-31,81 0 16,54 81-1,1 54 1,-28 27-1,-54 27 1,-81 27 0,-108 27-1,-54 0 17,53-27-17,82 27 1,54 27-1,109 0 1,80 0 0,-54-27-1,0-26 17,-81-83-32,-27-134 15,-54-54 16,0 216-15</inkml:trace>
        </inkml:traceGroup>
        <inkml:traceGroup>
          <inkml:annotationXML>
            <emma:emma xmlns:emma="http://www.w3.org/2003/04/emma" version="1.0">
              <emma:interpretation id="{89944D4D-465C-49E2-ABE9-4BAA6149E6B9}" emma:medium="tactile" emma:mode="ink">
                <msink:context xmlns:msink="http://schemas.microsoft.com/ink/2010/main" type="inkWord" rotatedBoundingBox="27452,1635 31951,1860 31780,5286 27280,5061"/>
              </emma:interpretation>
              <emma:one-of disjunction-type="recognition" id="oneOf3">
                <emma:interpretation id="interp15" emma:lang="it-IT" emma:confidence="0">
                  <emma:literal>%</emma:literal>
                </emma:interpretation>
                <emma:interpretation id="interp16" emma:lang="it-IT" emma:confidence="0">
                  <emma:literal>È</emma:literal>
                </emma:interpretation>
                <emma:interpretation id="interp17" emma:lang="it-IT" emma:confidence="0">
                  <emma:literal>,</emma:literal>
                </emma:interpretation>
                <emma:interpretation id="interp18" emma:lang="it-IT" emma:confidence="0">
                  <emma:literal>e</emma:literal>
                </emma:interpretation>
                <emma:interpretation id="interp19" emma:lang="it-IT" emma:confidence="0">
                  <emma:literal>è</emma:literal>
                </emma:interpretation>
              </emma:one-of>
            </emma:emma>
          </inkml:annotationXML>
          <inkml:trace contextRef="#ctx0" brushRef="#br0" timeOffset="15710.9085">26657 1786 0,'513'-54'0,"-161"54"0,-28 27 16,-189 27-1,-54-27 17,-81 82-17,-162 53 1,-81 54-1,-82 0 1,82 27 0,135-27-1,81-27 1,81-53 0,135-1-1,55-27 1,53-54 15,-27 0-31,-108-54 16,-81-54-1,-162-81 1,-81-27 0,162 162-1</inkml:trace>
          <inkml:trace contextRef="#ctx0" brushRef="#br0" timeOffset="15962.8455">26819 2651 0,'622'-27'0,"-325"54"0,-108 27 16,-108-54 0,-81-27-1,-54-27 17,54 54-17</inkml:trace>
          <inkml:trace contextRef="#ctx0" brushRef="#br0" timeOffset="16514.568">28548 273 0,'54'0'0,"-27"162"0,-27 244 15,-27-190 1,27-108 0,0-81-1,0-27 1,27-54 0,55-81-1,-28-54 1,27 26-1,27 55 17,0 54-17,27 81-15,-27 54 32,27 82-17,-27 53 1,-81 54-1,-81-216 1,54-54 0</inkml:trace>
          <inkml:trace contextRef="#ctx0" brushRef="#br0" timeOffset="20865.852">30062 2678 0,'243'-81'0,"-27"54"0,-54 0 16,-27 0 0,-54 0-1,-54 0 1,-27 27-1</inkml:trace>
          <inkml:trace contextRef="#ctx0" brushRef="#br0" timeOffset="21046.5045">30197 3354 0,'243'27'0,"108"27"0,-54-108 15,-297 54 1</inkml:trace>
        </inkml:traceGroup>
      </inkml:traceGroup>
    </inkml:traceGroup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5:44.5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4449A24-C9D5-49B4-8AD8-8F36BD63211D}" emma:medium="tactile" emma:mode="ink">
          <msink:context xmlns:msink="http://schemas.microsoft.com/ink/2010/main" type="inkDrawing" rotatedBoundingBox="764,4038 12198,7390 9814,15524 -1619,12172" semanticType="enclosure" shapeName="Other">
            <msink:sourceLink direction="with" ref="{25BCCF2C-640D-4E95-8F72-A1219040F24F}"/>
          </msink:context>
        </emma:interpretation>
      </emma:emma>
    </inkml:annotationXML>
    <inkml:trace contextRef="#ctx0" brushRef="#br0">0 279 0,'81'-54'0,"82"54"0,80-27 0,81 27 16,81-27 0,28-81-1,53 81 1,27 0 0,82 27-1,-1 0 1,82 0-1,-1 27 1,-26 0 0,-28 0 15,244 27-15,-297 0-1,-28 0 1,-108-54-1,-107 27 17,-55-27-32,-108 0 15,-27 27 1,-54 0 0,-27 27-1,-27 27 1,0 27-1,27 81 1,27 55 0,0 53-1,0 27 1,-27 54 0,28 28-1,-1 53 1,-54-27 15,27 28-15,-27-28-1,0 0 1,-27-26 0,27-55-1,0-54 1,0-53-1,-27-82 1,0-81 0,0-27-1,-27-54 1,0 27 0,-27-54-1,-27 0 1,-27 0-1,-28 27 17,-26 27-17,-27 27 1,-54 27-16,-54-27 16,-55-27-1,-80 0 16,-54-54-15,-82-27 0,-80-27-1,-55 0 1,-26 0 15,-55 27-31,0 81 16,1-27-1,53 27 1,82 0 0,134 54-1,55-27 1,135 27 0,189-81 15,135 0-31</inkml:trace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5:31.7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5BCCF2C-640D-4E95-8F72-A1219040F24F}" emma:medium="tactile" emma:mode="ink">
          <msink:context xmlns:msink="http://schemas.microsoft.com/ink/2010/main" type="writingRegion" rotatedBoundingBox="1695,6525 9938,7290 9471,12313 1229,11549">
            <msink:destinationLink direction="with" ref="{84449A24-C9D5-49B4-8AD8-8F36BD63211D}"/>
          </msink:context>
        </emma:interpretation>
      </emma:emma>
    </inkml:annotationXML>
    <inkml:traceGroup>
      <inkml:annotationXML>
        <emma:emma xmlns:emma="http://www.w3.org/2003/04/emma" version="1.0">
          <emma:interpretation id="{2A8B65B6-ED53-42E5-9B75-A57892C7D210}" emma:medium="tactile" emma:mode="ink">
            <msink:context xmlns:msink="http://schemas.microsoft.com/ink/2010/main" type="paragraph" rotatedBoundingBox="1695,6525 9938,7290 9703,9819 1460,90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D67F17-372F-4AFA-AB9B-B50FDCFFC517}" emma:medium="tactile" emma:mode="ink">
              <msink:context xmlns:msink="http://schemas.microsoft.com/ink/2010/main" type="line" rotatedBoundingBox="1695,6525 9938,7290 9703,9819 1460,9054"/>
            </emma:interpretation>
          </emma:emma>
        </inkml:annotationXML>
        <inkml:traceGroup>
          <inkml:annotationXML>
            <emma:emma xmlns:emma="http://www.w3.org/2003/04/emma" version="1.0">
              <emma:interpretation id="{B71D4AAD-3E4F-4339-804E-2366347EC742}" emma:medium="tactile" emma:mode="ink">
                <msink:context xmlns:msink="http://schemas.microsoft.com/ink/2010/main" type="inkWord" rotatedBoundingBox="1695,6525 9938,7290 9703,9819 1460,9054"/>
              </emma:interpretation>
              <emma:one-of disjunction-type="recognition" id="oneOf0">
                <emma:interpretation id="interp0" emma:lang="it-IT" emma:confidence="0">
                  <emma:literal>n=n-k</emma:literal>
                </emma:interpretation>
                <emma:interpretation id="interp1" emma:lang="it-IT" emma:confidence="0">
                  <emma:literal>n=n-tr</emma:literal>
                </emma:interpretation>
                <emma:interpretation id="interp2" emma:lang="it-IT" emma:confidence="0">
                  <emma:literal>nr-n-k</emma:literal>
                </emma:interpretation>
                <emma:interpretation id="interp3" emma:lang="it-IT" emma:confidence="0">
                  <emma:literal>n=n-h</emma:literal>
                </emma:interpretation>
                <emma:interpretation id="interp4" emma:lang="it-IT" emma:confidence="0">
                  <emma:literal>n=n-lr</emma:literal>
                </emma:interpretation>
              </emma:one-of>
            </emma:emma>
          </inkml:annotationXML>
          <inkml:trace contextRef="#ctx0" brushRef="#br0">2581 5218 0,'27'27'15,"27"135"-15,-54 81 0,-54 1 32,54-244-32</inkml:trace>
          <inkml:trace contextRef="#ctx0" brushRef="#br0" timeOffset="-293.9265">906 6164 0,'0'-27'0,"-27"54"16,54 54-16,-27 54 0,0 54 15,-27 54-15,27 1 16,0-82 0,0-27-1,0-54 16,0-27-15,0-54 0,0 0-1,0-27 1,27-81 0,27-108-1,27-1 1,0 28-1,27 27 1,27 27 0,27 0-1,-27 108 1,-27 54 0,0 54-1,-27 81 1,1 54-1,-28 0 1,0 28 0,-54-55-1,27 27 1,-27-135 0,0-54 15,0-27-16,-27-54 1,0-108 0,27 162-1</inkml:trace>
          <inkml:trace contextRef="#ctx0" brushRef="#br0" timeOffset="1528.2225">2878 6920 0,'81'0'0,"0"0"0,27 0 16,55-27-16,26 27 16,-54 0-1,0-27 1,-81 27-1,-54 0 1,0 0 0,-108 0-1,-27 27 1,-54 0 0,26 27-1,163-54 1</inkml:trace>
          <inkml:trace contextRef="#ctx0" brushRef="#br0" timeOffset="1772.3475">2797 7272 0,'108'0'0,"54"0"0,28 27 0,26-27 15,-27 0 1,-81 0 0,-81 27-1,0-27 1,-54-27 0,27-54-1,0 81 1</inkml:trace>
          <inkml:trace contextRef="#ctx0" brushRef="#br0" timeOffset="2521.323">4797 6461 0,'27'27'0,"0"54"0,-27 81 15,0 27-15,-27 28 16,27-82 0,0-27-1,0-27 1,0-54 0,0-27-1,0 0 1,0-81-1,81-81 17,0 0-17,27-1 1,0 28 0,0 54-1,0 27 1,0 27-1,-27 54 1,0 81 0,0 27-1,-26 55 1,-28-55 0,0 27-1,0-54 1,-27 0-1,-27-27 1,27-81 0,-27-27-1,27-81 1,54 0 0,-54 108 15</inkml:trace>
          <inkml:trace contextRef="#ctx0" brushRef="#br0" timeOffset="2827.944">6310 7191 0,'324'81'0,"-162"-81"0,0 0 16,-53 27 0,-55-27-1,-27 0 1,-54-27 15,-55-27-15,82 54-16</inkml:trace>
          <inkml:trace contextRef="#ctx0" brushRef="#br0" timeOffset="3640.392">7850 6083 0,'135'0'15,"-54"108"-15,-54 81 0,-54 81 0,-54 27 16,27 1 0,54-28 15,-27-108 0,27 27-31,0-162 16,-27-27-1,27-27 1,-27-108 0,54-27-1,27 0 1,27 54-1,54 0 1,0 27 0,28 54-1,-1 0 17,-81 81-17,-27 0 1,-108 27-1,-54 0 1,-27 0 0,-28 0-1,82 0 1,54-27 0,54 27-1,109 0 1,53 0-1,27 0 1,-54 0 0,-81-27 15,-54-27-31,-81-54 16,54 27-1</inkml:trace>
        </inkml:traceGroup>
      </inkml:traceGroup>
    </inkml:traceGroup>
    <inkml:traceGroup>
      <inkml:annotationXML>
        <emma:emma xmlns:emma="http://www.w3.org/2003/04/emma" version="1.0">
          <emma:interpretation id="{C1BDF572-91CC-40DA-9E07-71DE0B3551A4}" emma:medium="tactile" emma:mode="ink">
            <msink:context xmlns:msink="http://schemas.microsoft.com/ink/2010/main" type="paragraph" rotatedBoundingBox="1453,9357 9361,9938 9197,12160 1289,115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4C3DFD-A531-40F4-B541-E844E717DB5E}" emma:medium="tactile" emma:mode="ink">
              <msink:context xmlns:msink="http://schemas.microsoft.com/ink/2010/main" type="inkBullet" rotatedBoundingBox="1404,10025 2703,10120 2588,11674 1289,11579"/>
            </emma:interpretation>
            <emma:one-of disjunction-type="recognition" id="oneOf1">
              <emma:interpretation id="interp5" emma:lang="it-IT" emma:confidence="0">
                <emma:literal>n</emma:literal>
              </emma:interpretation>
              <emma:interpretation id="interp6" emma:lang="it-IT" emma:confidence="0">
                <emma:literal>"</emma:literal>
              </emma:interpretation>
              <emma:interpretation id="interp7" emma:lang="it-IT" emma:confidence="0">
                <emma:literal>h</emma:literal>
              </emma:interpretation>
              <emma:interpretation id="interp8" emma:lang="it-IT" emma:confidence="0">
                <emma:literal>nn</emma:literal>
              </emma:interpretation>
              <emma:interpretation id="interp9" emma:lang="it-IT" emma:confidence="0">
                <emma:literal>nm</emma:literal>
              </emma:interpretation>
            </emma:one-of>
          </emma:emma>
        </inkml:annotationXML>
        <inkml:trace contextRef="#ctx0" brushRef="#br0" timeOffset="7503.426">689 8569 0,'0'54'0,"28"54"16,-1 81-16,0 54 31,-54 27-15,27-26-1,27-109 1,-27-54 0,0-54-1,0-27 1,0 0-1,27-81 1,54-162 0,27-28-1,27 28 1,-27 81 0,27 27-1,27 81 1,-27 54-1,0 81 1,-54 81 0,-54 81-1,-27 0 1,-27-53 0,27-28-1,-27-27 16,54 0-15,-27-54 0,-27-27-1,0-135 1,0-54 0,27 135-1</inkml:trace>
      </inkml:traceGroup>
      <inkml:traceGroup>
        <inkml:annotationXML>
          <emma:emma xmlns:emma="http://www.w3.org/2003/04/emma" version="1.0">
            <emma:interpretation id="{B5113B78-9371-4891-B7DD-7089F2807BD8}" emma:medium="tactile" emma:mode="ink">
              <msink:context xmlns:msink="http://schemas.microsoft.com/ink/2010/main" type="line" rotatedBoundingBox="3453,9504 9361,9938 9213,11944 3305,11510"/>
            </emma:interpretation>
          </emma:emma>
        </inkml:annotationXML>
        <inkml:traceGroup>
          <inkml:annotationXML>
            <emma:emma xmlns:emma="http://www.w3.org/2003/04/emma" version="1.0">
              <emma:interpretation id="{D9635BD5-8DDB-4CD0-83EF-DFE30DB2B59F}" emma:medium="tactile" emma:mode="ink">
                <msink:context xmlns:msink="http://schemas.microsoft.com/ink/2010/main" type="inkWord" rotatedBoundingBox="3453,9504 9361,9938 9213,11944 3305,11510"/>
              </emma:interpretation>
              <emma:one-of disjunction-type="recognition" id="oneOf2">
                <emma:interpretation id="interp10" emma:lang="it-IT" emma:confidence="0">
                  <emma:literal>=n'ok</emma:literal>
                </emma:interpretation>
                <emma:interpretation id="interp11" emma:lang="it-IT" emma:confidence="0">
                  <emma:literal>= viola</emma:literal>
                </emma:interpretation>
                <emma:interpretation id="interp12" emma:lang="it-IT" emma:confidence="0">
                  <emma:literal>= Nola</emma:literal>
                </emma:interpretation>
                <emma:interpretation id="interp13" emma:lang="it-IT" emma:confidence="0">
                  <emma:literal>fiori</emma:literal>
                </emma:interpretation>
                <emma:interpretation id="interp14" emma:lang="it-IT" emma:confidence="0">
                  <emma:literal>= nata</emma:literal>
                </emma:interpretation>
              </emma:one-of>
            </emma:emma>
          </inkml:annotationXML>
          <inkml:trace contextRef="#ctx0" brushRef="#br0" timeOffset="9258.1965">4689 8785 0,'54'54'0,"-27"81"0,-27 81 15,-54 81 1,0 1 0,54-82 31,0-135-47,27-81 15,-27 0 1,54-135-1,0-81 1,27-28 0,0 1-1,0 54 1,54 81 0,-27 54-1,-27 54 16,0 54-31,0 81 16,-54 54 15,-54 54-15,0-53 0,27-28-1,0-27 1,0-54-1,0 0 1,-27-108 0,0-81-1,54-81 1,-27 189 0</inkml:trace>
          <inkml:trace contextRef="#ctx0" brushRef="#br0" timeOffset="9543.3345">5769 8271 0,'82'28'0,"-55"80"16,-54 27-16,-27 135 0,26-135 15,56-81 1,-28-54-1</inkml:trace>
          <inkml:trace contextRef="#ctx0" brushRef="#br0" timeOffset="10354.806">6472 9190 0,'27'27'0,"-27"108"16,0 82-16,-27-28 15,54-54 17,-54-54-32,54-27 31,-54-54-15,-27-54-1,0-81 1,-54 27-1,0 0 1,27 81 0,27 54-1,81-27 1,108 0 0,81 27-1,0 0 1,-27-27-1,-27 0 1,-81-54 0,-53-55-1,-28 109 1</inkml:trace>
          <inkml:trace contextRef="#ctx0" brushRef="#br0" timeOffset="11150.6535">7553 8650 0,'54'27'0,"-54"81"15,0 108-15,-27 54 0,-54 0 16,54-26 0,27-28-1,0-81 1,0-54-1,-27-81 17,27 0-32,0-81 31,54-108-15,0 27-1,54 27 1,0 54-1,27 53 1,27 56 0,-27 26-1,-81 0 1,-54 27 0,-108-27-1,-54 0 1,0-27-1,27 0 1,54-27 0,81 27-1,81 27 1,81 54 0,27 0-1,-27-27 1,-26-27 15,-28 0-15,-54-27-1,-54 27 1,-27-54 0,-27-54-1,54 54 1</inkml:trace>
          <inkml:trace contextRef="#ctx0" brushRef="#br0" timeOffset="7911.603">2662 9082 0,'81'0'0,"27"0"0,81 0 0,0-81 15,-26 81 1,-82 0 0,-27 0-1,-54 0 1,-54 54 0,-108-54-1,-1 27 1,163-27-1</inkml:trace>
          <inkml:trace contextRef="#ctx0" brushRef="#br0" timeOffset="8133.2685">2878 9650 0,'189'27'0,"1"0"0,-1-81 15,-27 81 1,-81-27 0,-54-27-1,-81-27 1,54 54 15</inkml:trace>
        </inkml:traceGroup>
      </inkml:traceGroup>
    </inkml:traceGroup>
  </inkml:traceGroup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5:50.70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E2F4535-3DB7-4871-8C5A-113DA63986F1}" emma:medium="tactile" emma:mode="ink">
          <msink:context xmlns:msink="http://schemas.microsoft.com/ink/2010/main" type="writingRegion" rotatedBoundingBox="6132,12134 28884,579 35709,14019 12958,25573"/>
        </emma:interpretation>
      </emma:emma>
    </inkml:annotationXML>
    <inkml:traceGroup>
      <inkml:annotationXML>
        <emma:emma xmlns:emma="http://www.w3.org/2003/04/emma" version="1.0">
          <emma:interpretation id="{6ECD56B3-F0FB-4682-BDB6-3F15751000FB}" emma:medium="tactile" emma:mode="ink">
            <msink:context xmlns:msink="http://schemas.microsoft.com/ink/2010/main" type="paragraph" rotatedBoundingBox="12451,8765 16249,7077 17227,9276 13429,10964" alignmentLevel="3"/>
          </emma:interpretation>
        </emma:emma>
      </inkml:annotationXML>
      <inkml:traceGroup>
        <inkml:annotationXML>
          <emma:emma xmlns:emma="http://www.w3.org/2003/04/emma" version="1.0">
            <emma:interpretation id="{5B9A38B1-4863-404F-A1B6-32A4FAE2C3E2}" emma:medium="tactile" emma:mode="ink">
              <msink:context xmlns:msink="http://schemas.microsoft.com/ink/2010/main" type="line" rotatedBoundingBox="12451,8765 16249,7077 17227,9276 13429,10964"/>
            </emma:interpretation>
          </emma:emma>
        </inkml:annotationXML>
        <inkml:traceGroup>
          <inkml:annotationXML>
            <emma:emma xmlns:emma="http://www.w3.org/2003/04/emma" version="1.0">
              <emma:interpretation id="{BC764BA9-B54E-43FE-8DDE-C0DBC2B79F4D}" emma:medium="tactile" emma:mode="ink">
                <msink:context xmlns:msink="http://schemas.microsoft.com/ink/2010/main" type="inkWord" rotatedBoundingBox="12451,8765 16249,7077 17227,9276 13429,10964"/>
              </emma:interpretation>
              <emma:one-of disjunction-type="recognition" id="oneOf0">
                <emma:interpretation id="interp0" emma:lang="it-IT" emma:confidence="0">
                  <emma:literal>ZE</emma:literal>
                </emma:interpretation>
                <emma:interpretation id="interp1" emma:lang="it-IT" emma:confidence="0">
                  <emma:literal>-E'</emma:literal>
                </emma:interpretation>
                <emma:interpretation id="interp2" emma:lang="it-IT" emma:confidence="0">
                  <emma:literal>Ze</emma:literal>
                </emma:interpretation>
                <emma:interpretation id="interp3" emma:lang="it-IT" emma:confidence="0">
                  <emma:literal>o'</emma:literal>
                </emma:interpretation>
                <emma:interpretation id="interp4" emma:lang="it-IT" emma:confidence="0">
                  <emma:literal>-9'</emma:literal>
                </emma:interpretation>
              </emma:one-of>
            </emma:emma>
          </inkml:annotationXML>
          <inkml:trace contextRef="#ctx0" brushRef="#br0">15389 6056 0,'162'-81'0,"-81"81"15,-216 27-15,-81-27 0,-81 27 0,-28 27 16,109 0-16,27 0 31,135 0-15,81-27-1,108 54 1,135 0 0,28 0-1,-55 0 1,-108-27 0,-135 0-1,-81 27 1,-135 27-1,-54 0 1,-28 55 0,28-1-1,27 54 1,81 0 0,81 27-1,108-54 1,54-26-1,135-55 1,54-54 0,0-54 15,-26-27-15,-28-27-1,-108 27 1,0 0-1,-81 27 1,-27 0 0,0 0-1,0 0 1,0 0 0,0 0-1,0 0 1,-27-54 15,0-28-31,27-26 16,0 108-1</inkml:trace>
          <inkml:trace contextRef="#ctx0" brushRef="#br0" timeOffset="328.104">15605 5786 0,'27'54'15,"-54"243"-15,27-189 16,0-108-1</inkml:trace>
          <inkml:trace contextRef="#ctx0" brushRef="#br0" timeOffset="-1179.612">12038 7434 0,'54'0'0,"55"27"15,53-27-15,0 27 0,0-27 16,0 0 0,-81 27-1,-54 0 1,-54-27-1,-108 0 1,-54 27 15,0 0-15,0 27 0,26 27-1,109 54 1,27-135-1,54 0 1,136 54 0,26-27-1,0 0 1,-108-27 15,-27-54-31,-54 54 16</inkml:trace>
        </inkml:traceGroup>
      </inkml:traceGroup>
    </inkml:traceGroup>
    <inkml:traceGroup>
      <inkml:annotationXML>
        <emma:emma xmlns:emma="http://www.w3.org/2003/04/emma" version="1.0">
          <emma:interpretation id="{D3EF5313-0555-4ABD-AFD8-6BFFAE65FD9A}" emma:medium="tactile" emma:mode="ink">
            <msink:context xmlns:msink="http://schemas.microsoft.com/ink/2010/main" type="paragraph" rotatedBoundingBox="7516,15001 21646,6557 23565,9769 9435,1821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D7EBD0-0CB2-4B51-8914-40A0F05DC178}" emma:medium="tactile" emma:mode="ink">
              <msink:context xmlns:msink="http://schemas.microsoft.com/ink/2010/main" type="line" rotatedBoundingBox="7516,15001 21646,6557 23565,9769 9435,18213"/>
            </emma:interpretation>
          </emma:emma>
        </inkml:annotationXML>
        <inkml:traceGroup>
          <inkml:annotationXML>
            <emma:emma xmlns:emma="http://www.w3.org/2003/04/emma" version="1.0">
              <emma:interpretation id="{84D1C782-06EB-4AAA-9709-75F8D6035B56}" emma:medium="tactile" emma:mode="ink">
                <msink:context xmlns:msink="http://schemas.microsoft.com/ink/2010/main" type="inkWord" rotatedBoundingBox="15393,10294 21646,6557 23466,9604 17214,13340"/>
              </emma:interpretation>
              <emma:one-of disjunction-type="recognition" id="oneOf1">
                <emma:interpretation id="interp5" emma:lang="it-IT" emma:confidence="0">
                  <emma:literal>Ebano</emma:literal>
                </emma:interpretation>
                <emma:interpretation id="interp6" emma:lang="it-IT" emma:confidence="0">
                  <emma:literal>Ernani</emma:literal>
                </emma:interpretation>
                <emma:interpretation id="interp7" emma:lang="it-IT" emma:confidence="0">
                  <emma:literal>Elsane</emma:literal>
                </emma:interpretation>
                <emma:interpretation id="interp8" emma:lang="it-IT" emma:confidence="0">
                  <emma:literal>Etano</emma:literal>
                </emma:interpretation>
                <emma:interpretation id="interp9" emma:lang="it-IT" emma:confidence="0">
                  <emma:literal>Ebani</emma:literal>
                </emma:interpretation>
              </emma:one-of>
            </emma:emma>
          </inkml:annotationXML>
          <inkml:trace contextRef="#ctx0" brushRef="#br0" timeOffset="1166.9175">15605 8326 0,'27'27'0,"27"81"0,-27 54 31,-27 54-31,-54 54 0,27 54 16,54-53 0,-27-1-1,0-54 1,0-54-1,0-81 1,-27-81 0,54 0-1,-27-135 17,54-27-32,-27 27 15,27 0 1,27 27-1,1 27 1,53 27 0,27 81-1,-54 27 1,-54 0 0,-54 27 15,-81 27-16,-27-27 17,-27 0-32,27-27 15,53 0 1,83 27 0,80 27-1,54 0 1,-54-27-1,-27-54 1,-81-27 0,0-81 15,-27-162 0,27 243-31</inkml:trace>
          <inkml:trace contextRef="#ctx0" brushRef="#br0" timeOffset="1994.9895">16767 8217 0,'81'82'0,"0"-28"0,27-27 16,27-54-1,-26 0 1,26-82 0,-81 1-1,-27-54 1,-54 0-1,-108 27 1,-28 54 0,1 27 15,0 81-31,0 81 16,54 27-1,81 27 1,54-27-1,54 27 17,54-80-17,27-28 1,0-54 0,-53-27-1,-55 0 1,-27 27-1,-27 0 1,0 0 0,27 54-1,54 27 1,0 27 0,-27-54-1,27-27 1,-54-54-1,27 0 1,-54 27 15</inkml:trace>
          <inkml:trace contextRef="#ctx0" brushRef="#br0" timeOffset="2755.683">17956 8488 0,'81'81'16,"-54"54"-16,0 27 0,-54 81 31,54-54-15,-27 109-1,0-109 1,-27-54 0,27-54-1,-27-27 1,27-54-1,0 0 1,0-54 0,27-81-1,54-27 1,-27 27 0,54 53 15,-27 28-16,28 54 1,-1 27 0,0 27-1,-54 1 1,-27-1 0,-81-27-1,-54 0 1,-55-27-1,55 0 1,54 27 0,54 54-1,54 27 1,109 54 0,-1 0-1,-27-27 16,-54-81-31,-81-54 16,-54-135 0,54 135-1</inkml:trace>
          <inkml:trace contextRef="#ctx0" brushRef="#br0" timeOffset="5494.7655">21604 6272 0,'-108'0'0,"-81"27"0,-54 0 16,-28 0-1,-53 27 1,54 0 0,0 0-1,53 0 17,136 0-32,54-27 15,108 0 1,109 0-1,53 0 1,0 27 0,-81-27-1,-54 0 1,-81 27 0,-81 27-1,-108 28 1,-108-1 15,0 27-15,-28 27-1,55 27 1,81 54 0,108-27-1,81 1 1,108-28-1,108-54 1,55 0 0,26-81-1,0-27 1,-54-27 0,-27-27-1,-53-27 1,-82 0-1,-54 27 1,-27 27 0,-27 0-1,0 27 17,0 54-32,27-27 31,-27 0-16,0-108 1,0-108 0,0 162-1</inkml:trace>
          <inkml:trace contextRef="#ctx0" brushRef="#br0" timeOffset="5759.397">21496 6137 0,'27'-27'16,"0"54"-16,0 135 0,-54 81 16,27-108-1,0-135-15</inkml:trace>
          <inkml:trace contextRef="#ctx0" brushRef="#br0" timeOffset="64395.2925">7283 14351 0,'270'54'15,"243"27"-15,-324-108 16,-53 0 0,-109-54-1,-27 81 1</inkml:trace>
          <inkml:trace contextRef="#ctx0" brushRef="#br0" timeOffset="64194.1335">7796 13811 0,'-54'27'15,"162"-27"-15,27 0 0,108 27 0,-26-27 16,-55 27-16,-54-27 16,-81 0-1,-108 0 1,-135-27 0,-28 0 15,244 27-16</inkml:trace>
          <inkml:trace contextRef="#ctx0" brushRef="#br0" timeOffset="65258.5185">11822 12244 0,'-810'81'0,"458"-27"16,55 27-1,108 0 1,135 0 15,108-27-15,162 54-1,135 0 1,-26 27 0,-109-54-1,-108 0 1,-162 0-1,-162 55 1,-109-28 0,-53 54-1,27 27 1,81 54 0,135-27-1,135 0 1,135 1-1,135-28 1,81-81 0,27-27-1,-80-54 1,-109-27 0,-108 0 30,-54 0-46,-27-54 16,-54-54 0,27-54-1,27 162 1</inkml:trace>
        </inkml:traceGroup>
      </inkml:traceGroup>
    </inkml:traceGroup>
    <inkml:traceGroup>
      <inkml:annotationXML>
        <emma:emma xmlns:emma="http://www.w3.org/2003/04/emma" version="1.0">
          <emma:interpretation id="{2736A404-6189-436E-8496-35B4192901D3}" emma:medium="tactile" emma:mode="ink">
            <msink:context xmlns:msink="http://schemas.microsoft.com/ink/2010/main" type="paragraph" rotatedBoundingBox="11137,13948 30643,4043 34280,11205 14775,2111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59815E7-C412-48FF-8E34-9A871F21183A}" emma:medium="tactile" emma:mode="ink">
              <msink:context xmlns:msink="http://schemas.microsoft.com/ink/2010/main" type="line" rotatedBoundingBox="11137,13948 30643,4043 34280,11205 14775,21110"/>
            </emma:interpretation>
          </emma:emma>
        </inkml:annotationXML>
        <inkml:traceGroup>
          <inkml:annotationXML>
            <emma:emma xmlns:emma="http://www.w3.org/2003/04/emma" version="1.0">
              <emma:interpretation id="{75FAC6EC-1FD3-4A19-9D3E-001A140CB78F}" emma:medium="tactile" emma:mode="ink">
                <msink:context xmlns:msink="http://schemas.microsoft.com/ink/2010/main" type="inkWord" rotatedBoundingBox="11575,13592 18426,11347 20316,17116 13464,19361"/>
              </emma:interpretation>
              <emma:one-of disjunction-type="recognition" id="oneOf2">
                <emma:interpretation id="interp10" emma:lang="it-IT" emma:confidence="0">
                  <emma:literal>iato</emma:literal>
                </emma:interpretation>
                <emma:interpretation id="interp11" emma:lang="it-IT" emma:confidence="0">
                  <emma:literal>Ranzo</emma:literal>
                </emma:interpretation>
                <emma:interpretation id="interp12" emma:lang="it-IT" emma:confidence="0">
                  <emma:literal>iato.</emma:literal>
                </emma:interpretation>
                <emma:interpretation id="interp13" emma:lang="it-IT" emma:confidence="0">
                  <emma:literal>inalo</emma:literal>
                </emma:interpretation>
                <emma:interpretation id="interp14" emma:lang="it-IT" emma:confidence="0">
                  <emma:literal>iato:</emma:literal>
                </emma:interpretation>
              </emma:one-of>
            </emma:emma>
          </inkml:annotationXML>
          <inkml:trace contextRef="#ctx0" brushRef="#br0" timeOffset="66329.739">11876 14054 0,'54'108'15,"0"27"-15,-54 54 0,0 55 16,0 26 15,0 27-15,0-135-1,0-81 1,0-54 0,0-54-1,-27-54 1,54-108-1,27-27 1,55 54 0,-1 108 15,27 27-15,-27 54-1,-27 54 1,-54 27-1,-54 27 1,-27-54 0,-81 0-1,27-27 1,27-27 0,54-27-1,108 54 1,81 27-1,27 0 1,-27 27 0,-81-27-1,-27 0 1,-54-53 0,0-137-1,54-53 1,-54 162-1</inkml:trace>
          <inkml:trace contextRef="#ctx0" brushRef="#br0" timeOffset="65558.304">11606 11892 0,'54'135'15,"-54"55"-15,-27 26 16,0 27 0,81-108-1,-54-135 1</inkml:trace>
          <inkml:trace contextRef="#ctx0" brushRef="#br0" timeOffset="67142.187">13768 14486 0,'54'163'0,"-27"-28"16,27-27 0,27-27-1,0-27 1,27-27 0,0-54-1,-27-27 1,-27-54-1,-54-54 1,-27-28 0,-81 28-1,-27 0 1,-27 81 0,27 27-1,0 108 1,54 27-1,0 81 17,81 0-17,54 28 1,54-28 0,27-54-1,-27-54 1,-27 0-1,-27-27 1,-27-27 0,0 54-1,27 27 1,27 27 0,0 27-1,27-27 1,-54-27-1,0-54 1,-27-54 0,0-81-1,-27 108 1</inkml:trace>
          <inkml:trace contextRef="#ctx0" brushRef="#br1" timeOffset="159265.197">16308 15567 0,'0'-297'15,"-54"189"1,-54 0 0,-54 0-1,-28 0 1,-26 27 0,0 54-1,27 27 1,-27 27-1,54 81 1,26 0 15,28 81-15,81 0 0,0 0-1,81 54 1,27-26-1,55-1 1,26-27 0,54-27-1,0-27 1,27-27 0,-27-81-1,-26-27 1,-28-54 15,-81-54-31,0-27 16,0-27-1,-27 0 1,-108-81 0,-81-1-1,-27 28 1,-28 27 15,-26 0-15,0 108 15,135 27-31,81 54 16</inkml:trace>
          <inkml:trace contextRef="#ctx0" brushRef="#br0" timeOffset="67858.938">15227 14919 0,'108'81'0,"-81"27"15,0 54-15,-27 27 16,0 27 0,0-27 15,0 28-15,0-163-1,-27-27 1,0-54-1,0-54 1,27-54 0,27-1-1,27 28 1,27 54 0,54 54-1,27 54 1,-27 27-1,-26 27 1,-55 1 0,-81-55-1,-54 0 1,-55-81 0,1 0 30,54 0-46,81 27 16,27 54 0,108 54-1,27 27 1,-26 0 0,-28-27-1,-54 0 1,-27-108-1,0-108 1,-27 108 0</inkml:trace>
          <inkml:trace contextRef="#ctx0" brushRef="#br0" timeOffset="68595.219">16551 13379 0,'270'81'0,"-81"-27"15,0 27 1,1-27-1,-55-27 1,-54 0 0,-81 0-1,0-27 17,-81 81-32,-54 0 15,-27 27 1,-28 54-1,55-27 17,-27 27-17,81 28 1,27-55 0,108 27-1,54-27 1,81 0-1,0-81 1,28 0 0,-28 0-1,-81-54 1,-54 0 0,-81-81-1,-81-81 1,-81-27-1,189 189 1</inkml:trace>
          <inkml:trace contextRef="#ctx0" brushRef="#br0" timeOffset="68817.861">16362 14189 0,'270'135'0,"-27"-54"16,-27-27 15,-53-27-15,-82-81-16,-54-81 15,-27 135 1</inkml:trace>
          <inkml:trace contextRef="#ctx0" brushRef="#br1" timeOffset="160265.133">17929 12163 0,'-270'-109'16,"108"82"-16,-27 54 0,53 55 15,1 26 1,27 27 0,54 81-1,27-27 16,27 54-15,81-27 15,54 28-31,28-55 16,26-27 0,-27-81-1,54 0 1,-27-81-1,0-27 1,0-54 0,-26-81-1,-55 0 1,-27-55 0,-54-80-1,-108 27 1,-109 0-1,-161 0 17,-162 80-32,80 109 15,433 81 1</inkml:trace>
          <inkml:trace contextRef="#ctx0" brushRef="#br0" timeOffset="69586.3665">17605 12109 0,'54'27'0,"-27"81"16,0 81-16,-27 27 0,27 27 16,0-27-1,0-54 1,0-26 0,-27-82 15,-27-54-16,-27-27 1,27-82 0,27 1-1,27 0 1,81 54 0,27 27-1,54 27 1,-81-27-1,0 81 1,-81 0 0,-81 27-1,-81-54 1,-27 0 0,54 54-1,54-81 1,54 27-1,27 28 17,162 53-32,0 0 31,-27-27-15,-80 0-1,-55-27 1,-27-108-1,0 54 1</inkml:trace>
        </inkml:traceGroup>
        <inkml:traceGroup>
          <inkml:annotationXML>
            <emma:emma xmlns:emma="http://www.w3.org/2003/04/emma" version="1.0">
              <emma:interpretation id="{BF9E0093-C33B-472D-A5F5-D7314EE505C4}" emma:medium="tactile" emma:mode="ink">
                <msink:context xmlns:msink="http://schemas.microsoft.com/ink/2010/main" type="inkWord" rotatedBoundingBox="27306,8731 31851,6422 33876,10410 29331,12719"/>
              </emma:interpretation>
              <emma:one-of disjunction-type="recognition" id="oneOf3">
                <emma:interpretation id="interp15" emma:lang="it-IT" emma:confidence="0">
                  <emma:literal>%</emma:literal>
                </emma:interpretation>
                <emma:interpretation id="interp16" emma:lang="it-IT" emma:confidence="0">
                  <emma:literal>.</emma:literal>
                </emma:interpretation>
                <emma:interpretation id="interp17" emma:lang="it-IT" emma:confidence="0">
                  <emma:literal>,</emma:literal>
                </emma:interpretation>
                <emma:interpretation id="interp18" emma:lang="it-IT" emma:confidence="0">
                  <emma:literal>:</emma:literal>
                </emma:interpretation>
                <emma:interpretation id="interp19" emma:lang="it-IT" emma:confidence="0">
                  <emma:literal>!</emma:literal>
                </emma:interpretation>
              </emma:one-of>
            </emma:emma>
          </inkml:annotationXML>
          <inkml:trace contextRef="#ctx0" brushRef="#br0" timeOffset="30776.3505">27468 7299 0,'27'-27'15,"27"0"-15,54 27 0,81 0 0,27 0 16,0 27 0,0-27-16,-53 27 31,-55 0-16,-81 27 1,-54 54 0,-163 54-1,-53 54 1,-54 0 0,27 1-1,54 26 1,108-54-1,81-27 1,108 0 0,81-54-1,108 0 17,135-27-17,-80-54 1,-190-27-1,-81-27 1,-81-27 0,-81-54 15,108 108-15</inkml:trace>
          <inkml:trace contextRef="#ctx0" brushRef="#br0" timeOffset="31118.1255">27495 8190 0,'162'0'15,"54"0"-15,27 0 16,0 54 0,0-27-1,-80-27 1,-55 28 0,-81-28-1,-27-28 1,-108 1-1,27-54 17,81 81-32</inkml:trace>
          <inkml:trace contextRef="#ctx0" brushRef="#br1" timeOffset="36479.1105">28954 6191 0,'54'-27'0,"-27"81"0,-54 54 0,-27 54 15,27 54-15,0-54 16,54-81-1,-27-27 1,27-26 0,0-1-1,0-27 1,0-27 0,0-55-1,27-26 16,0-54-31,0-27 16,0 81 0,0 54-1,0 54 1,27 27 0,-54 81-1,-27 54 1,0-27-1,0 0 17,27-27-17,0-26 1,0-28 0,-27-27-1,0-54 1,27-54-1,-27 81 17</inkml:trace>
          <inkml:trace contextRef="#ctx0" brushRef="#br0" timeOffset="62881.7175">30926 9001 0,'325'0'0,"-217"-81"16,27 81-1,27-27 1,-27 54-1,-54 0 1,-27 0 0,-54-27 15</inkml:trace>
          <inkml:trace contextRef="#ctx0" brushRef="#br0" timeOffset="63068.229">31224 9514 0,'324'27'0,"-135"1"16,-27-1-1,-162-27 1</inkml:trace>
          <inkml:trace contextRef="#ctx0" brushRef="#br0" timeOffset="32828.9535">30170 6866 0,'567'81'0,"-432"-81"15,-54 0 1,0-27 0,-81 0-1,0-27 1,0 54-1</inkml:trace>
          <inkml:trace contextRef="#ctx0" brushRef="#br1" timeOffset="36859.9455">29791 5650 0,'108'-27'0,"-53"81"16,-1 190-16,-54-244 0</inkml:trace>
          <inkml:trace contextRef="#ctx0" brushRef="#br0" timeOffset="32584.8285">30629 6569 0,'27'54'0,"-27"27"0,0 27 16,0 54-16,0-26 15,0-28 1,0-54 0,0-27-1,0 0 17,-27-54-32,0-27 15,0-54 1,27 108-1</inkml:trace>
          <inkml:trace contextRef="#ctx0" brushRef="#br0" timeOffset="33660.9315">31494 5867 0,'54'27'0,"-54"81"16,27 81-16,-54 81 0,0 54 16,0-53-1,27-82 1,0-81-1,0-27 1,-27-81 0,27 0 15,0 0-15,0-108-16,54-54 31,0 54-16,27-1 1,27 28 0,27 54-1,-27 27 1,-27 27 0,-54 0-1,-54 27 1,-54 28-1,-27-28 1,-27 0 0,81-27-1,27 0 1,27 0 0,54 27-1,54 27 1,54 27-1,-54-27 1,-27 27 0,-27-54 15,-54-81-15,0 27-16</inkml:trace>
          <inkml:trace contextRef="#ctx0" brushRef="#br1" timeOffset="9919.287">21793 9704 0,'27'27'0,"-27"81"16,0 54-16,-27 54 0,-27 54 15,0-54 1,54-80-1,0-82 17,27-54-17,0-27 1,54-163 0,-27-53-1,0 0 1,81-27-1,-54 216 1,0 27 0,28 81 15,-1 81-15,-27 108-1,-81-27 1,27-27-1,-27-26 1,27-28 0,-27-108-1,0-54 1,27-190 0,-27 217-1</inkml:trace>
          <inkml:trace contextRef="#ctx0" brushRef="#br1" timeOffset="10135.0935">22820 8758 0,'135'243'0,"-108"135"16,-216-134-1,189-244 1</inkml:trace>
          <inkml:trace contextRef="#ctx0" brushRef="#br1" timeOffset="20413.7325">25360 9866 0,'108'-54'31,"-216"513"-31,108-297 0,0-81 16,0-81 15,0 0-15,0 0 0,27-81-1,0-54 1,27 0-1,27 27 1,27 54 0,27 54-1,0 81 1,0 54 0,-53 0-1,-55-27 1,-27-27-1,0 0 1,0-54 0,0-27-1,54-108 1,-54 108 0</inkml:trace>
          <inkml:trace contextRef="#ctx0" brushRef="#br1" timeOffset="20613.915">26468 9379 0,'54'162'0,"-135"28"16,81-190 0</inkml:trace>
          <inkml:trace contextRef="#ctx0" brushRef="#br0" timeOffset="17665.8615">23901 6461 0,'54'108'16,"-54"81"-16,-27 27 0,54 55 15,-54-28 1,0 81 15,-27 27-15,27-80 0,27-109-1,0-54 1,27-81-1,-27-27 1,54-27 0,54-108-1,54 0 1,0 54 0,81 81-1,0 81 1,1 54 15,-28 54-15,-108 0-1,-81-27-15,-54-81 16,-54-27 0,-54-54-1,-54-54 1,-55-27-1,1 0 17,27 54-17,81 27 1,189 0 0,-54 0-1</inkml:trace>
          <inkml:trace contextRef="#ctx0" brushRef="#br0" timeOffset="70812.8505">21334 12703 0,'-352'-54'15,"82"54"-15,27-27 16,27 27 0,108 0-1,81 27 1,135 54-1,108 81 1,54 27 0,-27 0-1,-107-26 1,-109-55 15,-136-27-31,-107 0 16,-54 0-1,-27 27 1,81 54 0,54 27-1,81 27 1,108 55 15,54 26-15,81 0-1,27-54 1,27-81 0,0-27-1,-27-108 1,1-27 0,-28-54-1,27 27 1,-54 0-1,-54 27 1,-54 0 0,-27 27-1,-108 0 1,27-27 0,54-81-1,27 81 1</inkml:trace>
          <inkml:trace contextRef="#ctx0" brushRef="#br0" timeOffset="71093.106">21172 12433 0,'135'135'0,"-81"81"16,-81 54-16,108-108 15,-81-162 1</inkml:trace>
        </inkml:traceGroup>
      </inkml:traceGroup>
    </inkml:traceGroup>
    <inkml:traceGroup>
      <inkml:annotationXML>
        <emma:emma xmlns:emma="http://www.w3.org/2003/04/emma" version="1.0">
          <emma:interpretation id="{4708AFC2-1D20-43B5-9996-D23B0442ED26}" emma:medium="tactile" emma:mode="ink">
            <msink:context xmlns:msink="http://schemas.microsoft.com/ink/2010/main" type="paragraph" rotatedBoundingBox="21886,15738 29766,11987 31731,16116 23851,19867" alignmentLevel="4"/>
          </emma:interpretation>
        </emma:emma>
      </inkml:annotationXML>
      <inkml:traceGroup>
        <inkml:annotationXML>
          <emma:emma xmlns:emma="http://www.w3.org/2003/04/emma" version="1.0">
            <emma:interpretation id="{43FFA344-8546-4FD4-86F0-7F9C1081A0F4}" emma:medium="tactile" emma:mode="ink">
              <msink:context xmlns:msink="http://schemas.microsoft.com/ink/2010/main" type="line" rotatedBoundingBox="21886,15738 29766,11987 31731,16116 23851,19867"/>
            </emma:interpretation>
          </emma:emma>
        </inkml:annotationXML>
        <inkml:traceGroup>
          <inkml:annotationXML>
            <emma:emma xmlns:emma="http://www.w3.org/2003/04/emma" version="1.0">
              <emma:interpretation id="{3D69D7CC-ACC5-4F11-9DAB-41010AA06953}" emma:medium="tactile" emma:mode="ink">
                <msink:context xmlns:msink="http://schemas.microsoft.com/ink/2010/main" type="inkWord" rotatedBoundingBox="21886,15738 29766,11987 31731,16116 23851,19867"/>
              </emma:interpretation>
              <emma:one-of disjunction-type="recognition" id="oneOf4">
                <emma:interpretation id="interp20" emma:lang="it-IT" emma:confidence="0">
                  <emma:literal>vibrazioni</emma:literal>
                </emma:interpretation>
                <emma:interpretation id="interp21" emma:lang="it-IT" emma:confidence="0">
                  <emma:literal>vibro</emma:literal>
                </emma:interpretation>
                <emma:interpretation id="interp22" emma:lang="it-IT" emma:confidence="0">
                  <emma:literal>vibra</emma:literal>
                </emma:interpretation>
                <emma:interpretation id="interp23" emma:lang="it-IT" emma:confidence="0">
                  <emma:literal>vibrato</emma:literal>
                </emma:interpretation>
                <emma:interpretation id="interp24" emma:lang="it-IT" emma:confidence="0">
                  <emma:literal>vibrafoni</emma:literal>
                </emma:interpretation>
              </emma:one-of>
            </emma:emma>
          </inkml:annotationXML>
          <inkml:trace contextRef="#ctx0" brushRef="#br0" timeOffset="71724.9015">22036 15432 0,'81'81'0,"-54"0"15,-27 54-15,-27 27 16,27 1 0,0-28-1,0-54 1,27-54-1,-27-54 1,54-81 0,0-54-1,28-55 1,-1 82 0,0 81-1,0 27 1,0 81-1,-27 0 1,-27 108 0,0 1 15,-27-28-15,0-27-1,0-108 1,54-108-1,27-108 1,-81 216 0</inkml:trace>
          <inkml:trace contextRef="#ctx0" brushRef="#br0" timeOffset="71896.7655">22874 14621 0,'81'217'0,"-54"-28"16,-27-189 0</inkml:trace>
          <inkml:trace contextRef="#ctx0" brushRef="#br0" timeOffset="73556.8155">24036 12919 0,'27'54'15,"0"54"-15,-27 81 0,0 109 32,0 53-17,0-54 1,27 54 0,-27-26-1,27-82 1,-27-54-1,0-108 1,-27-54 15,27-54-31,0-27 16,27-81 0,81-54-1,54 27 1,27 108-1,82 108 1,-28 27 0,-54 81-1,-81 27 1,-81-27 0,-135-27-1,0-54 32,-54-81-47,-54-27 16,-1-54-1,1-27 1,81 0 0,135 54-1,0 54 1</inkml:trace>
          <inkml:trace contextRef="#ctx0" brushRef="#br2" timeOffset="165720.8385">26684 15864 0,'54'27'0,"-27"-81"0,0 27 0,-27-27 16,27 0-16,-27-54 0,-54 0 15,27 0 1,-27-27 0,-27 27-1,27-27 1,-27 27 0,-27 0-1,0 27 1,0 27-1,-1 26 1,-26 28 15,-27 0-31,27 55 32,-27-28-17,27 81 1,0-27-1,0 54 1,27 0 0,27 54-1,26 0 1,55 27 0,27 1-1,82 26 16,-28-81-31,27 27 16,27-54 0,0-27-1,-27-27 1,27-54 0,54-27-1,-27-27 1,1-27-1,-1-27 1,0-54 15,-27 0 1,-54-27-32,-54-81 15,-108-55 1,-135-26-1,-81-27 1,297 351 0</inkml:trace>
          <inkml:trace contextRef="#ctx0" brushRef="#br0" timeOffset="74325.321">25576 15756 0,'54'27'0,"0"27"15,-54 55-15,0 53 0,-27 0 16,27-27 0,27-81-1,-27-54 1,27-27-1,27-108 1,27-27 0,27-27 15,-27 80-15,1 82-1,-1 27 1,0 54-1,-54 55 1,0-1 0,-27 27-1,27-27 1,-27-54 0,54-108-1,0-27 1,-54 81-1</inkml:trace>
          <inkml:trace contextRef="#ctx0" brushRef="#br0" timeOffset="74541.1275">26360 15108 0,'108'135'16,"-108"54"-16,0-81 0,0-108 15</inkml:trace>
          <inkml:trace contextRef="#ctx0" brushRef="#br0" timeOffset="76192.389">27143 13946 0,'135'-27'0,"-54"27"15,28-27-15,26 0 0,54 27 16,54 27-1,-54 0 17,-54 0-17,-81 0 1,-81 0 0,-108 27-1,-81 54 1,-54 54-1,54 54 1,108-53 0,54 53-1,54-81 1,81 27 15,54 0-31,81-27 16,27 0-1,0-54 1,-54-27 0,-81-27-1,-53-81 1,-110-81 0,-53-54 15,108 189-16</inkml:trace>
          <inkml:trace contextRef="#ctx0" brushRef="#br0" timeOffset="76413.078">27197 14405 0,'81'0'0,"82"54"0,53 0 0,54 27 15,-81-26 1,0-28 0,-189-27-1</inkml:trace>
          <inkml:trace contextRef="#ctx0" brushRef="#br0" timeOffset="77081.004">28684 13054 0,'27'189'16,"0"1"-16,0 26 15,0-81 1,0-54 0,0-81-1,-27 0 16,0-54-15,0-135 0,0 0-1,0-1 17,54 82-32,0 81 15,54 54 1,0 27-1,-27 81 1,-27-26 0,-27 26-1,0-27 1,-27-54 0,0-54-1,27-81 1,-27 81-1</inkml:trace>
          <inkml:trace contextRef="#ctx0" brushRef="#br0" timeOffset="77361.2595">29521 12190 0,'-27'216'0,"-27"54"16,54-270 0</inkml:trace>
          <inkml:trace contextRef="#ctx0" brushRef="#br2" timeOffset="167385.771">29602 12244 0,'0'-163'0,"-54"109"0,-27-27 16,-54 0-1,0 27 1,-54-27 0,0 0 15,-1 54-31,1 27 16,-27 54-1,0 0 1,27 54-1,0 54 1,54 1 0,27-1-1,53 54 1,28 0 0,27 27-1,82-27 1,-1 1-1,81-1 1,0-54 15,54 0 1,-27-54-32,27-27 15,0-27 1,1-54-1,53-27 1,-27 0 0,0-81-1,-27-27 1,-26-27 0,-55-54-1,-81-55 1,-81-53-1,-135-81 1,-217-55 0,-296 82-1,675 378 1</inkml:trace>
        </inkml:traceGroup>
      </inkml:traceGroup>
    </inkml:traceGroup>
  </inkml:traceGroup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7:25.05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138 0 0,'-54'378'0,"27"-26"15,0 53 1,0 54 0,27 55 15,27-1-31,-27-26 31,27-28-15,-27-54-1,0-135 1,-27-107 0,-27-136-1,54-217 1,0-161-1,27-108 1,-27 459 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7:26.48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0 354 0,'135'-81'0,"-27"27"31,649-27-31,-433 54 16,55 0 0,-1-27-1,54 27 1,28 27-1,-1 0 1,27-27 0,1 54-1,-1-27 17,0 0-32,1 27 15,-1-27 1,1 27-1,-55 0 1,-27 27 15,-26 0-15,-55 0 0,0 0-1,-81 0 1,-27-27-1,-26 0 1,-55 0 0,-54 0 31,-27-27-47,-27 27 0,-27 27 15,0 0 1,-27 81 15,0 108-15,27 1-1,0 53 1,27 54 0,-27 55-1,27-1 16,-27 54-31,27 1 16,-27-28 0,27-27-1,-27-54 1,0-53 0,-27-82-1,27-54 1,-27-81-1,0-27 32,-54-54-47,0 27 16,-27-54 0,-82 0-1,-26 27 1,-54 0-1,-54 27 1,-55 0 0,-80 0-1,-27 0 17,-28 0-17,-107-27-15,-55 0 16,1 0-1,-1 27 1,-26 27 0,80 0-1,55 0 1,80-27 0,82 0-1,135-27 1,54-54 15,81 27-15,26-54-1,1 0 1,54-27 0,54 108-1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7:28.35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0,'81'0'0,"-27"54"16,0 108-16,-81 162 0,0 109 16,-27 26-1,54 27 1,54-26 0,-27 26-1,54 1 1,-27-28-1,-27-54 17,0-53-32,-27-109 31,-27-81-15,0-54-1,0-108 1,27-135-1,135-162 1,28-136 0,-55-107-1,-54-55 1,-54 595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18.73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52 0,'131'-26'0,"0"52"0,26 0 16,51 0-1,28-26 1,26 0 0,-28 0-1,-24 0 1,-79 0 0,-79 0-1,-52-26 1,-52-52-1,52 78 1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7:29.72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0 190 0,'135'-81'0,"55"27"31,80 0-31,81 54 0,81 0 16,55 27-1,80-27 1,55 27 0,53 0-1,1 27 1,26 0-1,1 0 1,-1 0 31,-26 27-47,-55-81 16,1 54-1,-55-27 1,-107-27-1,-55 0 1,-108-27 0,-81 0-1,-53 0 1,-28 27 0,0 0-1,-27 54 1,27 27-1,-27 27 1,27 82 0,-27-1 31,-27 54-47,27 162 15,-54-81 1,1 28-1,-28 26 1,-27-27 0,0 1-1,0 26 1,0-54 0,0-27-1,-27 1 16,27-55-31,-28-27 16,28-81 0,-27-27-1,0-54 1,-27 0 15,-27-27-15,-54 0-1,0-27 1,-81 0 15,-27 27-31,-54-54 16,-28 54 0,-26-27-1,-81-27 1,-28 0-1,-53 0 1,-1-27 0,-53 0-1,-27 0 17,-28 0-32,1 27 15,-28 0 1,1 27-1,26 54 1,55-27 0,26 27 15,109 27 0,27-54-31,53-54 16,55 0-1,54-27 1,54-27 0,-27 54-1,134 54 1,82-27 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28:56.80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3C58B72-DF94-4293-BCC5-5DF3FDB8E799}" emma:medium="tactile" emma:mode="ink">
          <msink:context xmlns:msink="http://schemas.microsoft.com/ink/2010/main" type="writingRegion" rotatedBoundingBox="2540,1557 31331,2169 31090,13521 2299,12909"/>
        </emma:interpretation>
      </emma:emma>
    </inkml:annotationXML>
    <inkml:traceGroup>
      <inkml:annotationXML>
        <emma:emma xmlns:emma="http://www.w3.org/2003/04/emma" version="1.0">
          <emma:interpretation id="{5ED341C6-4F27-4CA9-BE34-7958861D5C7D}" emma:medium="tactile" emma:mode="ink">
            <msink:context xmlns:msink="http://schemas.microsoft.com/ink/2010/main" type="paragraph" rotatedBoundingBox="2540,1557 31331,2169 31248,6096 2456,54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AC2B50C-8998-4278-BD9C-2B2E3AA0D8F0}" emma:medium="tactile" emma:mode="ink">
              <msink:context xmlns:msink="http://schemas.microsoft.com/ink/2010/main" type="line" rotatedBoundingBox="2540,1557 31331,2169 31248,6096 2456,5484"/>
            </emma:interpretation>
          </emma:emma>
        </inkml:annotationXML>
        <inkml:traceGroup>
          <inkml:annotationXML>
            <emma:emma xmlns:emma="http://www.w3.org/2003/04/emma" version="1.0">
              <emma:interpretation id="{C45868FC-98DE-448C-BAF4-7F2FCF14EDC5}" emma:medium="tactile" emma:mode="ink">
                <msink:context xmlns:msink="http://schemas.microsoft.com/ink/2010/main" type="inkWord" rotatedBoundingBox="2528,2114 12459,2325 12389,5631 2458,5420"/>
              </emma:interpretation>
              <emma:one-of disjunction-type="recognition" id="oneOf0">
                <emma:interpretation id="interp0" emma:lang="it-IT" emma:confidence="0">
                  <emma:literal>C(z)=</emma:literal>
                </emma:interpretation>
                <emma:interpretation id="interp1" emma:lang="it-IT" emma:confidence="0">
                  <emma:literal>ccz) =</emma:literal>
                </emma:interpretation>
                <emma:interpretation id="interp2" emma:lang="it-IT" emma:confidence="0">
                  <emma:literal>Czz =</emma:literal>
                </emma:interpretation>
                <emma:interpretation id="interp3" emma:lang="it-IT" emma:confidence="0">
                  <emma:literal>ccz)=</emma:literal>
                </emma:interpretation>
                <emma:interpretation id="interp4" emma:lang="it-IT" emma:confidence="0">
                  <emma:literal>CZ) =</emma:literal>
                </emma:interpretation>
              </emma:one-of>
            </emma:emma>
          </inkml:annotationXML>
          <inkml:trace contextRef="#ctx0" brushRef="#br0">1183 0 0,'-27'-27'16,"-54"81"-16,-27 54 0,-54 54 0,-27 27 15,26 27-15,-26 1 16,54 80 15,27 0-15,81 27-1,81-26 1,54-28 0,54-54-1,0-81 1,1-27 0,-28-54-1,-54-27 1,-54-108-1,0-108 1,-27 189 0</inkml:trace>
          <inkml:trace contextRef="#ctx0" brushRef="#br0" timeOffset="-721.6335">-600-27 0,'27'-108'0,"-27"54"0,-109-54 16,-80 27-1,-81 54 1,0 54 0,-54 27-1,-1 27 1,1 81-1,0 108 1,54 27 0,26 82-1,82-1 1,135-27 0,81-27-1,136-53 1,107-82-1,81-81 1,27-54 0,-26-54 15,-55 0-31,-135 0 31,-81 0-15,-81-27-1,-27 0 1,-54-27 0,54-81-1,0 135 1</inkml:trace>
          <inkml:trace contextRef="#ctx0" brushRef="#br0" timeOffset="776.3175">1264 1594 0,'108'-27'0,"135"54"0,190 27 15,-28-27 1,-297-81 0,-54-54-1,-54 108 1</inkml:trace>
          <inkml:trace contextRef="#ctx0" brushRef="#br0" timeOffset="568.323">1372 729 0,'135'-27'0,"0"27"15,81 27-15,1-27 16,-28 27 0,-27 0-1,-81 0 1,-81 28 0,-108 53-1,-108 54 1,-81 54-1,26 0 17,55 0-17,162-54 1,54-27 0,81 1-1,81-55 1,54 0-1,55-54 1,-55 0 0,-108-54-1,-135-54 1,-81-54 0,-81-1-1,189 136 1</inkml:trace>
          <inkml:trace contextRef="#ctx0" brushRef="#br0" timeOffset="1185.471">2615 81 0,'216'27'0,"81"108"15,1 81-15,-1 81 16,-54 28 0,-135-1 15,-108 135-15,-108-161-1,-54-55 1,0-27-1,27-54 1,0-54 0,54-54-1,81-135 1,162-108 0,-162 189-1</inkml:trace>
          <inkml:trace contextRef="#ctx0" brushRef="#br0" timeOffset="1533.105">5344 1270 0,'108'-27'0,"0"0"0,55 27 16,80 0-16,108 0 15,-189 0 1,-108 0-1,-81 27 1,-162 0 15,-54-27-15,243 0 0</inkml:trace>
          <inkml:trace contextRef="#ctx0" brushRef="#br0" timeOffset="1676.6505">5371 1837 0,'243'54'0,"1"0"0,-28 0 16,-54-54 0,-162 0-1</inkml:trace>
        </inkml:traceGroup>
        <inkml:traceGroup>
          <inkml:annotationXML>
            <emma:emma xmlns:emma="http://www.w3.org/2003/04/emma" version="1.0">
              <emma:interpretation id="{0F2F2862-6B23-4FF7-9561-51EF8E81B0BD}" emma:medium="tactile" emma:mode="ink">
                <msink:context xmlns:msink="http://schemas.microsoft.com/ink/2010/main" type="inkWord" rotatedBoundingBox="15015,1861 23018,2031 22938,5801 14935,5632"/>
              </emma:interpretation>
              <emma:one-of disjunction-type="recognition" id="oneOf1">
                <emma:interpretation id="interp5" emma:lang="it-IT" emma:confidence="0">
                  <emma:literal>ACz).</emma:literal>
                </emma:interpretation>
                <emma:interpretation id="interp6" emma:lang="it-IT" emma:confidence="0">
                  <emma:literal>Aizzi</emma:literal>
                </emma:interpretation>
                <emma:interpretation id="interp7" emma:lang="it-IT" emma:confidence="0">
                  <emma:literal>Acz).</emma:literal>
                </emma:interpretation>
                <emma:interpretation id="interp8" emma:lang="it-IT" emma:confidence="0">
                  <emma:literal>Aizzi.</emma:literal>
                </emma:interpretation>
                <emma:interpretation id="interp9" emma:lang="it-IT" emma:confidence="0">
                  <emma:literal>Ati).</emma:literal>
                </emma:interpretation>
              </emma:one-of>
            </emma:emma>
          </inkml:annotationXML>
          <inkml:trace contextRef="#ctx0" brushRef="#br0" timeOffset="4291.7175">10235-270 0,'243'-244'0,"-216"136"15,-27 54 17,0 54-32,-27 54 15,-27 136 1,-108 134 0,-27 135-1,-54 28 1,0-28-1,53-54 1,28-54 15,81-26-15,27-109 0,0-54-1,54-135 1,0-54-1,54-243 1,54-163 0,27-53-1,28-54 1,-28 53 0,0 55-1,27 135 1,-27 81-1,-81 53 1,27 82 0,-27 81-1,54 108 1,-27 136 0,0 80 30,27 54-46,-27-27 16,1 28 0,-1-1-1,0-27 1,-27-53 0,27-82-1,-54-81 1,0-54-1,-27-54 1,-54-108 0,-81-108-1,-82-54 1,217 243 0</inkml:trace>
          <inkml:trace contextRef="#ctx0" brushRef="#br0" timeOffset="4596.3855">9262 1648 0,'81'0'15,"109"27"-15,80 27 0,54-27 16,-54 0-1,-108 0 1,-54 0 0,-54-27-1,-27 0 17,-54 0-17,27-54 1,0-54-1,0 108 1</inkml:trace>
          <inkml:trace contextRef="#ctx0" brushRef="#br0" timeOffset="5135.4135">12559 324 0,'54'-27'0,"-81"54"0,-81 81 0,-81 81 16,-27 82-16,53 26 16,28-27-1,108 0 1,54-27-1,108 1 1,28-55 0,53-27-1,-27-54 1,-54-54 0,-54-27-1,-54 0 1,-27-81-1,0-108 1,0-27 0,0 189-1</inkml:trace>
          <inkml:trace contextRef="#ctx0" brushRef="#br0" timeOffset="5880.483">13316 1729 0,'216'27'0,"27"27"0,27 0 15,-81-27 1,-108-135 0,-81 108-1</inkml:trace>
          <inkml:trace contextRef="#ctx0" brushRef="#br0" timeOffset="5708.619">13451 919 0,'81'-27'0,"0"27"15,54 27-15,54 27 0,-27 0 16,-81 0 0,-54 0 15,-135 135-16,-81 0 1,-27 0 0,54 0-1,81-27 1,81-26 0,81-28-1,54-27 1,81 0-1,-27-54 1,-27-54 15,-108 0-31,-108-81 16,-108-54 0,-54-1-1,216 163 16</inkml:trace>
          <inkml:trace contextRef="#ctx0" brushRef="#br0" timeOffset="6284.754">14234 540 0,'243'-81'16,"325"324"-16,-244 55 15,-108 53 1,-108 0 0,-108-27-1,-81-26 1,-108-28 0,0-54-1,27-27 1,27-81-1,27-27 1,108-135 0,135-108 31,-135 162-47</inkml:trace>
          <inkml:trace contextRef="#ctx0" brushRef="#br0" timeOffset="6928.2675">16801 1810 0,'54'0'0,"0"0"15,-27 27-15,27 0 0,-27 0 0,0 0 16,0-54-16,-27 0 0,-27-27 15,-27 0-15,0 54 16,-27 27 0,54 27 15,27 0-15,54-27-1,0 0 1,0-27-1,-54 0 1,-27-27 0,-81 0-1,-27 27 1,135 0 0,0 0-1</inkml:trace>
        </inkml:traceGroup>
        <inkml:traceGroup>
          <inkml:annotationXML>
            <emma:emma xmlns:emma="http://www.w3.org/2003/04/emma" version="1.0">
              <emma:interpretation id="{F4E5133E-6165-4AAB-8E09-0CEB902EE90F}" emma:medium="tactile" emma:mode="ink">
                <msink:context xmlns:msink="http://schemas.microsoft.com/ink/2010/main" type="inkWord" rotatedBoundingBox="23782,2008 31331,2169 31248,6096 23699,5935"/>
              </emma:interpretation>
              <emma:one-of disjunction-type="recognition" id="oneOf2">
                <emma:interpretation id="interp10" emma:lang="it-IT" emma:confidence="0">
                  <emma:literal>BCE)</emma:literal>
                </emma:interpretation>
                <emma:interpretation id="interp11" emma:lang="it-IT" emma:confidence="0">
                  <emma:literal>BIA)</emma:literal>
                </emma:interpretation>
                <emma:interpretation id="interp12" emma:lang="it-IT" emma:confidence="0">
                  <emma:literal>Ber)</emma:literal>
                </emma:interpretation>
                <emma:interpretation id="interp13" emma:lang="it-IT" emma:confidence="0">
                  <emma:literal>Bern</emma:literal>
                </emma:interpretation>
                <emma:interpretation id="interp14" emma:lang="it-IT" emma:confidence="0">
                  <emma:literal>BEE)</emma:literal>
                </emma:interpretation>
              </emma:one-of>
            </emma:emma>
          </inkml:annotationXML>
          <inkml:trace contextRef="#ctx0" brushRef="#br0" timeOffset="8311.968">17882-324 0,'459'-217'0,"-107"217"16,80 54 15,190 109 1,-298 26-32,-324-54 31,-108 0-31,-108 27 15,-28 27 1,28 0 0,135-26-1,135 26 17,162-27-17,136 27 1,53 27-1,-54 54 1,-135-26 0,-162 26-1,-162-54 1,-135-54 0,-81-54-1,-81-27 1,-1-27-1,82-54 17,108 0-32,162-27 15,135-54 1,189-81 0,-270 162-1</inkml:trace>
          <inkml:trace contextRef="#ctx0" brushRef="#br0" timeOffset="7677.243">18747-216 0,'54'108'0,"-54"189"0,-27 135 16,0 82-1,27-55 1,0-81 0,27-53-1,-27-82 1,27-27 15,-54-81-31,-54-135 16,-27-189-1,0-108 17,108 297-32</inkml:trace>
          <inkml:trace contextRef="#ctx0" brushRef="#br0" timeOffset="8767.9935">22233 324 0,'-244'270'0,"-80"136"0,81 107 15,162-108 1,81-26 0,81-28-1,54-54 1,27-81 15,-27-54-15,-27-80-1,-27-28 17,0-135-32,-54-163 15,-27 244 1</inkml:trace>
          <inkml:trace contextRef="#ctx0" brushRef="#br0" timeOffset="9447.6375">22611 2053 0,'351'0'0,"81"82"16,-80-28 0,-190-135-1,-162 81 1</inkml:trace>
          <inkml:trace contextRef="#ctx0" brushRef="#br0" timeOffset="9241.596">22800 1027 0,'297'-81'16,"-27"108"-16,1 27 31,-109 27-15,-108 27-1,-162 81 1,-108-27 0,-55 81-1,-26 27 1,135-26-1,135-55 1,81-27 0,108-27-1,108-27 17,28-54-17,-55-54 1,-108-54-1,-135-81 1,0 135 0</inkml:trace>
          <inkml:trace contextRef="#ctx0" brushRef="#br0" timeOffset="9744.4935">23692 378 0,'675'27'0,"-242"216"16,-28 163 0,-216 107-1,-270 55 1,-216 80-1,-136 28 1,433-676 0</inkml:trace>
        </inkml:traceGroup>
      </inkml:traceGroup>
    </inkml:traceGroup>
    <inkml:traceGroup>
      <inkml:annotationXML>
        <emma:emma xmlns:emma="http://www.w3.org/2003/04/emma" version="1.0">
          <emma:interpretation id="{722EBBBC-EEB0-48AA-A685-BE81D2B04C3B}" emma:medium="tactile" emma:mode="ink">
            <msink:context xmlns:msink="http://schemas.microsoft.com/ink/2010/main" type="paragraph" rotatedBoundingBox="3283,7703 28361,9443 28082,13460 3005,117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20CBC1-4876-4517-A4C1-E2A308E4DD08}" emma:medium="tactile" emma:mode="ink">
              <msink:context xmlns:msink="http://schemas.microsoft.com/ink/2010/main" type="inkBullet" rotatedBoundingBox="3198,8931 8159,9276 7999,11578 3038,11234"/>
            </emma:interpretation>
            <emma:one-of disjunction-type="recognition" id="oneOf3">
              <emma:interpretation id="interp15" emma:lang="it-IT" emma:confidence="0">
                <emma:literal>Cn</emma:literal>
              </emma:interpretation>
              <emma:interpretation id="interp16" emma:lang="it-IT" emma:confidence="0">
                <emma:literal>un</emma:literal>
              </emma:interpretation>
              <emma:interpretation id="interp17" emma:lang="it-IT" emma:confidence="0">
                <emma:literal>in</emma:literal>
              </emma:interpretation>
              <emma:interpretation id="interp18" emma:lang="it-IT" emma:confidence="0">
                <emma:literal>ln</emma:literal>
              </emma:interpretation>
              <emma:interpretation id="interp19" emma:lang="it-IT" emma:confidence="0">
                <emma:literal>Ln</emma:literal>
              </emma:interpretation>
            </emma:one-of>
          </emma:emma>
        </inkml:annotationXML>
        <inkml:trace contextRef="#ctx0" brushRef="#br1" timeOffset="18647.244">-1303 6566 0,'27'-27'16,"-108"-54"-16,-27 81 15,-54 0-15,-27 27 0,-55 54 0,28 27 16,0 54-1,54 108 1,54-80 0,108 53 15,27-27-15,81 0-16,108-27 15,54-81 16,28-108-15,53 54 0,0-54-1,-27-27 1,-53 0 0,-109 0-1,-81 0 1,-54 0-1,-54 27 1,0 27 0,-27-27-1,54 0 1</inkml:trace>
        <inkml:trace contextRef="#ctx0" brushRef="#br1" timeOffset="19774.125">778 8052 0,'27'54'0,"0"27"0,0 108 16,-27 1-16,0-28 16,27-81-1,-27-27 1,27-54-1,0-27 1,27-108 0,27-81-1,27-1 1,0 109 15,-27 27-31,27 81 16,-27 27-1,27 108 32,-27 27-47,-27 28 16,0-1 0,-26-81-1,-1-27 1,-27-54-1,54-54 1,0-135 0,54 0-1,-108 162 1</inkml:trace>
      </inkml:traceGroup>
      <inkml:traceGroup>
        <inkml:annotationXML>
          <emma:emma xmlns:emma="http://www.w3.org/2003/04/emma" version="1.0">
            <emma:interpretation id="{0C81C99A-304F-43A8-AC94-79CA6DD4EC17}" emma:medium="tactile" emma:mode="ink">
              <msink:context xmlns:msink="http://schemas.microsoft.com/ink/2010/main" type="line" rotatedBoundingBox="11162,8249 28361,9443 28082,13460 10884,12266"/>
            </emma:interpretation>
          </emma:emma>
        </inkml:annotationXML>
        <inkml:traceGroup>
          <inkml:annotationXML>
            <emma:emma xmlns:emma="http://www.w3.org/2003/04/emma" version="1.0">
              <emma:interpretation id="{43BF8A47-ADC6-406D-AB2A-BF18376FF9E8}" emma:medium="tactile" emma:mode="ink">
                <msink:context xmlns:msink="http://schemas.microsoft.com/ink/2010/main" type="inkWord" rotatedBoundingBox="19892,9943 21919,10084 21803,11752 19777,11612"/>
              </emma:interpretation>
              <emma:one-of disjunction-type="recognition" id="oneOf4">
                <emma:interpretation id="interp20" emma:lang="it-IT" emma:confidence="0">
                  <emma:literal>canti</emma:literal>
                </emma:interpretation>
                <emma:interpretation id="interp21" emma:lang="it-IT" emma:confidence="0">
                  <emma:literal>Tan*</emma:literal>
                </emma:interpretation>
                <emma:interpretation id="interp22" emma:lang="it-IT" emma:confidence="0">
                  <emma:literal>canta</emma:literal>
                </emma:interpretation>
                <emma:interpretation id="interp23" emma:lang="it-IT" emma:confidence="0">
                  <emma:literal>san*</emma:literal>
                </emma:interpretation>
                <emma:interpretation id="interp24" emma:lang="it-IT" emma:confidence="0">
                  <emma:literal>clan*</emma:literal>
                </emma:interpretation>
              </emma:one-of>
            </emma:emma>
          </inkml:annotationXML>
          <inkml:trace contextRef="#ctx0" brushRef="#br1" timeOffset="23458.4595">13937 8241 0,'108'27'15,"108"0"-15,109 0 0,53 0 16,-54-27-1,-27 0 17,-108 0-1,-53 0-31,-82 0 16,-54 27-1,-54-27 1,54 0-1</inkml:trace>
          <inkml:trace contextRef="#ctx0" brushRef="#br1" timeOffset="22854.9825">15558 7485 0,'0'27'0,"-81"81"0,-81 54 0,-54 54 16,0 54-1,54-26 1,27-1 0,26-54-1,55-81 17,0-81-32,54-27 15,0-135 1,54-108-1,-54 243 1</inkml:trace>
          <inkml:trace contextRef="#ctx0" brushRef="#br1" timeOffset="23191.875">14613 7647 0,'27'54'16,"27"81"-16,27 54 0,27 81 31,0-26-15,0-1-1,-27-54 1,-27-108-1,0-27 1,-54-54 0,-54-81-1,-27-54 1,-81-81 0,162 216-1</inkml:trace>
          <inkml:trace contextRef="#ctx0" brushRef="#br1" timeOffset="20370.7665">5155 7296 0,'243'0'0,"0"27"0,-53-27 15,-28 0 1,-54 0 0,-54 0-1,-81 27 1,-81 0 0,-81 0-1,-55 27 1,1 54-1,135 27 1,81 54 0,54-189-1,81 54 1,108 0 0,28 0-1,-28-27 1,-81-81-1,-81 0 1,-54 54 0</inkml:trace>
          <inkml:trace contextRef="#ctx0" brushRef="#br1" timeOffset="21678.3">9073 8052 0,'108'189'0,"-54"-27"16,54 1-1,0-55 1,55-27-1,-1-54 1,27-27 0,-27-81-1,0-54 1,-27-82 0,-81-53-1,-81-135 16,-108 162-15,-27 81 0,-81 81-1,0 108 1,-28 81 0,28 108-1,81 27 1,54 27-1,135-54 1,54-26 0,81-82-1,81-54 1,1-81 0,-28-54-1,-81-1 1,-81 55-1,-54 27 1,0 0 0,27 27-1,27 55 1,0 26 0,54 0 15,27-27-16,0 0 1,-27-54 0,-54 0-1,-27-54 1,-54-54 0,27 81-1</inkml:trace>
          <inkml:trace contextRef="#ctx0" brushRef="#br1" timeOffset="22203.657">11262 8620 0,'135'324'0,"-135"-189"16,27-54-1,-54-54 1,27-27 15,27-54-15,27-54-1,27 0 1,0 0 0,27 54-1,-27 54 1,0 54 0,-27 54-1,0 27 1,1 0-1,-55 0 1,27-54 0,0-27-1,-27-54 1,54-108 0,27-135-1,-81 243 16</inkml:trace>
        </inkml:traceGroup>
        <inkml:traceGroup>
          <inkml:annotationXML>
            <emma:emma xmlns:emma="http://www.w3.org/2003/04/emma" version="1.0">
              <emma:interpretation id="{2D3449D9-A44C-49DF-8059-CADDEF5E7DBA}" emma:medium="tactile" emma:mode="ink">
                <msink:context xmlns:msink="http://schemas.microsoft.com/ink/2010/main" type="inkWord" rotatedBoundingBox="24505,9175 28361,9443 28082,13460 24226,13192"/>
              </emma:interpretation>
              <emma:one-of disjunction-type="recognition" id="oneOf5">
                <emma:interpretation id="interp25" emma:lang="it-IT" emma:confidence="0">
                  <emma:literal>ben</emma:literal>
                </emma:interpretation>
                <emma:interpretation id="interp26" emma:lang="it-IT" emma:confidence="0">
                  <emma:literal>bn</emma:literal>
                </emma:interpretation>
                <emma:interpretation id="interp27" emma:lang="it-IT" emma:confidence="0">
                  <emma:literal>bis</emma:literal>
                </emma:interpretation>
                <emma:interpretation id="interp28" emma:lang="it-IT" emma:confidence="0">
                  <emma:literal>bar</emma:literal>
                </emma:interpretation>
                <emma:interpretation id="interp29" emma:lang="it-IT" emma:confidence="0">
                  <emma:literal>brr</emma:literal>
                </emma:interpretation>
              </emma:one-of>
            </emma:emma>
          </inkml:annotationXML>
          <inkml:trace contextRef="#ctx0" brushRef="#br1" timeOffset="24418.359">18774 6620 0,'27'27'0,"-27"108"0,0 108 31,-27 136-31,0 53 15,27-54 1,0-26 0,0-82-1,-27-54 1,0-108 0,27-81-1,0-27 1,0-27-1,54-162 17,54-54-17,54 54 1,54 80 0,54 55-1,55 81 1,-1 109-1,-54 80 1,-81 81 0,-162-54-1,-81-108 1,-54-27 15,-81-54-31,-162-81 16,-28-54 15,-26-27-31,27 54 16,108 27 15,189 27-31,81 0 16</inkml:trace>
          <inkml:trace contextRef="#ctx0" brushRef="#br1" timeOffset="25151.7105">21071 9836 0,'108'27'0,"-108"108"0,-27 27 0,27 27 16,0-54-1,0-27 1,27-81 0,-27-27-1,27-54 1,54-81-1,27-54 1,27 54 0,0 54-1,27 54 1,-27 54 0,0 54-1,-54 0 1,-53 108-1,-28 54 1,-55-27 0,28-162 15,27-54-31</inkml:trace>
        </inkml:traceGroup>
      </inkml:traceGroup>
    </inkml:traceGroup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0:33.3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9E8EA1F-C685-43B7-A940-C0DF23923252}" emma:medium="tactile" emma:mode="ink">
          <msink:context xmlns:msink="http://schemas.microsoft.com/ink/2010/main" type="writingRegion" rotatedBoundingBox="1657,662 32774,1434 32398,16614 1281,15842"/>
        </emma:interpretation>
      </emma:emma>
    </inkml:annotationXML>
    <inkml:traceGroup>
      <inkml:annotationXML>
        <emma:emma xmlns:emma="http://www.w3.org/2003/04/emma" version="1.0">
          <emma:interpretation id="{E1849721-AE1A-460A-BCE6-D1D53F8A78C2}" emma:medium="tactile" emma:mode="ink">
            <msink:context xmlns:msink="http://schemas.microsoft.com/ink/2010/main" type="paragraph" rotatedBoundingBox="2848,700 32766,1277 32703,4543 2785,39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918A430-92DA-4F11-9A4E-E870E43F44E8}" emma:medium="tactile" emma:mode="ink">
              <msink:context xmlns:msink="http://schemas.microsoft.com/ink/2010/main" type="line" rotatedBoundingBox="2848,700 32766,1277 32703,4543 2785,3967"/>
            </emma:interpretation>
          </emma:emma>
        </inkml:annotationXML>
        <inkml:traceGroup>
          <inkml:annotationXML>
            <emma:emma xmlns:emma="http://www.w3.org/2003/04/emma" version="1.0">
              <emma:interpretation id="{AEBF40E9-7F7E-4C67-AF9A-3024A3795349}" emma:medium="tactile" emma:mode="ink">
                <msink:context xmlns:msink="http://schemas.microsoft.com/ink/2010/main" type="inkWord" rotatedBoundingBox="2848,700 14731,929 14682,3454 2799,3225"/>
              </emma:interpretation>
              <emma:one-of disjunction-type="recognition" id="oneOf0">
                <emma:interpretation id="interp0" emma:lang="it-IT" emma:confidence="0">
                  <emma:literal>CRITERIO</emma:literal>
                </emma:interpretation>
                <emma:interpretation id="interp1" emma:lang="it-IT" emma:confidence="0">
                  <emma:literal>ERIGERLO</emma:literal>
                </emma:interpretation>
                <emma:interpretation id="interp2" emma:lang="it-IT" emma:confidence="0">
                  <emma:literal>ERIBERTO</emma:literal>
                </emma:interpretation>
                <emma:interpretation id="interp3" emma:lang="it-IT" emma:confidence="0">
                  <emma:literal>CRITERI</emma:literal>
                </emma:interpretation>
                <emma:interpretation id="interp4" emma:lang="it-IT" emma:confidence="0">
                  <emma:literal>CRICETO</emma:literal>
                </emma:interpretation>
              </emma:one-of>
            </emma:emma>
          </inkml:annotationXML>
          <inkml:trace contextRef="#ctx0" brushRef="#br0">5732 1249 0,'108'379'0,"-108"53"16,-81-81-1,108-351 17,27-81-32,-27-108 15,-27-54 16,-135-162-15,0 161 15,-27 136-31,108 135 16,27-27 0,81 0-1,135-27 1,135 0-1,136-27 1,-55 0 0,-189 0-1,-162 27 1,-54 54 0,-27 54-1,-54 135 1,0 82 15,0 53-15,81-81-1,54-162 1,27-27 0,108-54-1,81-108 1,55-27-1,26 27 1,-162 54 0,-108 27-1,-81 27 1,-108 0 0,-108-108-1,0 0 1,216 81-1</inkml:trace>
          <inkml:trace contextRef="#ctx0" brushRef="#br0" timeOffset="174.7935">7002 1763 0,'189'0'15,"54"0"-15,55 0 0,-190-108 16,-135 0 0,27 108-1</inkml:trace>
          <inkml:trace contextRef="#ctx0" brushRef="#br0" timeOffset="883.7325">7029 1087 0,'378'-54'0,"82"0"16,-109-27-1,-135 27 1,-54 135-1,-162 0 1,27 108 0,0 136-1,-54 26 1,54-108 0,0-108-1,-27-81 1,0-54-1,-27-27 17,-54-162-32,27-27 31,81-54-15,81 27-1,109 80 1,53 82-1,27 81 1,-108 54 0,-135 27-1,-189 55 1,-162 80 0,-27-27-1,189-108 1,107 27 15,110 0-31,107-27 16,81-54-1,-54 0 1,-108 0 0,-27-54-1,-27-54 16,-54 81-15</inkml:trace>
          <inkml:trace contextRef="#ctx0" brushRef="#br0" timeOffset="1486.233">10028 1249 0,'55'271'16,"-82"53"-16,-1-27 16,56-162 15,53-108-15,54-81-1,27-81 1,-81-54-1,0 0 1,-54 162 0,-27 135-1,27-54 1,54 54 0,54 54-1,27-27 1,27-81-1,28-54 1,-28-54 0,-27-81 15,-54-189-15,-162 108-1,-81 27 1,-81 80-1,-1 136 1,28 82 0,108 53-1,108 81 1,135-54 0,109-189-1,-271 0 1</inkml:trace>
          <inkml:trace contextRef="#ctx0" brushRef="#br0" timeOffset="-937.44">1598 6 0,'-81'-54'0,"27"54"0,-108 108 0,-109 82 16,-53 107-1,54 27 1,27 54 0,81 1-1,135-82 1,135-54-1,81-108 1,108-108 0,27-81-1,1-108 1,-55-27 15,-54-27-31,-81 27 31,-27-1-15,-54 82 0,-27 81-1,0 81 1,27 109 0,-27 107-1,0 81 1,0-108-1,0-108 1,0-54 0,-27-81-1,0-54 1,-81-162 15,27-54-31,27-54 16,0 54-1,162 53 1,54 55 0,109 54-1,-1 81 1,54 27 15,-135 54-15,-162 27-1,-81 0 1,-81 27 0,-108 27-1,-54 1 1,81-28 0,54-54-1,81-27 1,81 0-1,108 0 1,54 54 0,81 135 15,-54 27-15,-135-189-1,-27-54 1,0-135-1,1-81 1,-28-54 0,54 0-1,-81 270 1</inkml:trace>
          <inkml:trace contextRef="#ctx0" brushRef="#br0" timeOffset="-756.7875">4111 1087 0,'162'325'16,"-189"26"-16,-81 0 15,81-189 1,108-243 15,27-54-15,-108 135-1</inkml:trace>
        </inkml:traceGroup>
        <inkml:traceGroup>
          <inkml:annotationXML>
            <emma:emma xmlns:emma="http://www.w3.org/2003/04/emma" version="1.0">
              <emma:interpretation id="{E2FFBA02-F794-4B6B-8EF9-13F95BC1D140}" emma:medium="tactile" emma:mode="ink">
                <msink:context xmlns:msink="http://schemas.microsoft.com/ink/2010/main" type="inkWord" rotatedBoundingBox="17891,2277 22284,2361 22245,4342 17852,4257"/>
              </emma:interpretation>
              <emma:one-of disjunction-type="recognition" id="oneOf1">
                <emma:interpretation id="interp5" emma:lang="it-IT" emma:confidence="0">
                  <emma:literal>per</emma:literal>
                </emma:interpretation>
                <emma:interpretation id="interp6" emma:lang="it-IT" emma:confidence="0">
                  <emma:literal>por</emma:literal>
                </emma:interpretation>
                <emma:interpretation id="interp7" emma:lang="it-IT" emma:confidence="0">
                  <emma:literal>par</emma:literal>
                </emma:interpretation>
                <emma:interpretation id="interp8" emma:lang="it-IT" emma:confidence="0">
                  <emma:literal>poi</emma:literal>
                </emma:interpretation>
                <emma:interpretation id="interp9" emma:lang="it-IT" emma:confidence="0">
                  <emma:literal>Fer</emma:literal>
                </emma:interpretation>
              </emma:one-of>
            </emma:emma>
          </inkml:annotationXML>
          <inkml:trace contextRef="#ctx0" brushRef="#br0" timeOffset="2368.0125">15487 1520 0,'108'81'0,"-27"135"0,-27 189 16,-81 82-1,-27-1 1,27-270 0,54-162-1,-27-27 1,0-189-1,-27-189 1,-54-55 0,-81 55-1,-27 54 17,80 162-32,109 54 15,27 27 1,136-27 15,188 27-15,135 54-1,-26 54 1,-163 54 0,-270 0-1,-189 0 1,-135 0-1,-55-27 1,1 0 0,162-27 15,135-54-31,135-54 31,189-27-31,-270 81 31</inkml:trace>
          <inkml:trace contextRef="#ctx0" brushRef="#br0" timeOffset="3071.0925">17108 2384 0,'81'0'0,"54"0"0,81-108 0,-26-54 16,-82 27-1,-54 0 1,-81 27 0,-54 27-1,-109 81 1,-80 162-1,135 27 1,135 27 0,81-54-1,135-54 1,55-108 15,26-81-15,-27-27-1,-81-54 1,-108-27 0,-108 54-1,-108 0 1,0 81 0,27 27-1,108 27 1,54 0-1,162 0 1,54 0 0,-53 27-1,-82 27 1,-135 27 0,-27 135-1,-54 27 1,81-54-1,81-27 17,108-107-32,27-110 31,-216 55-15</inkml:trace>
        </inkml:traceGroup>
        <inkml:traceGroup>
          <inkml:annotationXML>
            <emma:emma xmlns:emma="http://www.w3.org/2003/04/emma" version="1.0">
              <emma:interpretation id="{86FEF51C-5BC6-4C86-BBD8-091D1678DB52}" emma:medium="tactile" emma:mode="ink">
                <msink:context xmlns:msink="http://schemas.microsoft.com/ink/2010/main" type="inkWord" rotatedBoundingBox="23709,1338 32761,1512 32721,3609 23669,3434"/>
              </emma:interpretation>
              <emma:one-of disjunction-type="recognition" id="oneOf2">
                <emma:interpretation id="interp10" emma:lang="it-IT" emma:confidence="0">
                  <emma:literal>valutare</emma:literal>
                </emma:interpretation>
                <emma:interpretation id="interp11" emma:lang="it-IT" emma:confidence="0">
                  <emma:literal>salutare</emma:literal>
                </emma:interpretation>
                <emma:interpretation id="interp12" emma:lang="it-IT" emma:confidence="0">
                  <emma:literal>valutari</emma:literal>
                </emma:interpretation>
                <emma:interpretation id="interp13" emma:lang="it-IT" emma:confidence="0">
                  <emma:literal>valutere</emma:literal>
                </emma:interpretation>
                <emma:interpretation id="interp14" emma:lang="it-IT" emma:confidence="0">
                  <emma:literal>salutere</emma:literal>
                </emma:interpretation>
              </emma:one-of>
            </emma:emma>
          </inkml:annotationXML>
          <inkml:trace contextRef="#ctx0" brushRef="#br0" timeOffset="3558.366">20891 1222 0,'108'217'0,"0"107"16,-27 135-1,-27-162 1,0-216 0,-54-81-1,27 0 1,-27-81-1,27-216 1,27-81 0,82 54-1,53 107 1,0 109 0,-81 81-1,-81 81 1,-108 109-1,-81-28 17,27 54-17,135-189 1</inkml:trace>
          <inkml:trace contextRef="#ctx0" brushRef="#br0" timeOffset="4694.0355">21810 2465 0,'81'54'0,"135"-54"0,27-81 16,-27-81-1,-135 0 1,-81 54 0,-54 0-1,-81 81 1,-81 54-1,27 108 1,108-27 0,81 27 15,216 0-15,-54-108-1,0-27 1,-81 0-1,-54 27 1,0 0 0,27 0-1,55 0 1,26-54 0,54 0-1,0-81 1,0-54-1,-54-54 1,-81-81 0,-27 0 15,-54-28-15,-54 82-1,54 108 1,-27 81-1,54 81 1,-54 81 0,0 189-1,27 82 1,54-1 0,54-54-1,54-135 1,-27-81-1,54-81 1,1-81 0,-28-108-1,-27-54 1,-54 54 15,-54 108-31,0 54 16,-54 81-1,0 108 17,81 0-17,27-54 1,27-81 0,54-81-1,0-81 1,-27-54-1,-27-27 1,-27 81 0,-27 108-1,-27 0 1,27 135 0,27 108-1,54 0 1,28-80-1,-28-136 1,27-108 0,-27-136-1,-108 217 1</inkml:trace>
          <inkml:trace contextRef="#ctx0" brushRef="#br0" timeOffset="6150.9735">25782 655 0,'135'135'0,"-81"135"0,-81 109 16,-81 26-1,81-108 1,81-108 0,0-81-1,0-108 17,-27-189-17,-54-81 16,-81 0-31,-27 27 16,27 107 0,108 82-1,81 0 1,108 0 0,81 27-1,54 81 1,-80 0-1,-109-27 1,-81 0 0,-135 55 15,-27 107-31,-54 81 31,162-135-15,54 27-1,54-27 1,81-54 0,27-27-1,-27-81 1,-54-81 0,-81 0-1,-108-81 1,-135 81-1,-81 54 1,-27 135 0,134 27-1,109 27 1,136 0 0,107-27-1,81 0 1,-81-54-1,-27 28 1,-54-1 0,0-27 15,27-27-15,1-81-1,-1-54 1,-54-55-1,0-80 1,-108-27 0,-54 27-1,0 162 1,108 27 0,0 27-1,108 27 1,135 0-1,-54 54 1,-54-54 15,-135 27-15,-81 27 0,-108 54-1,0 54 1,108 54-1,135-27 1,108-27 0,54-26-1,-53-109 1,-1-54 0,0-55-1,-54-134 1,-81 0-1,-81 0 1,-54 81 0,-54 108 15,54 54-15,54 54-1,108 162 1,162 81-1,27 28 1,-270-352 0</inkml:trace>
        </inkml:traceGroup>
      </inkml:traceGroup>
    </inkml:traceGroup>
    <inkml:traceGroup>
      <inkml:annotationXML>
        <emma:emma xmlns:emma="http://www.w3.org/2003/04/emma" version="1.0">
          <emma:interpretation id="{CD9F20FB-592E-449B-9057-92C3EEF5CFCA}" emma:medium="tactile" emma:mode="ink">
            <msink:context xmlns:msink="http://schemas.microsoft.com/ink/2010/main" type="paragraph" rotatedBoundingBox="4420,3705 25297,4223 25231,6864 4354,634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B30405F-8FBD-44E9-9FCF-5B5BAD8AA1D2}" emma:medium="tactile" emma:mode="ink">
              <msink:context xmlns:msink="http://schemas.microsoft.com/ink/2010/main" type="line" rotatedBoundingBox="4420,3705 25297,4223 25231,6864 4354,6346"/>
            </emma:interpretation>
          </emma:emma>
        </inkml:annotationXML>
        <inkml:traceGroup>
          <inkml:annotationXML>
            <emma:emma xmlns:emma="http://www.w3.org/2003/04/emma" version="1.0">
              <emma:interpretation id="{FFC955D3-2818-4B18-9580-305C0769972C}" emma:medium="tactile" emma:mode="ink">
                <msink:context xmlns:msink="http://schemas.microsoft.com/ink/2010/main" type="inkWord" rotatedBoundingBox="4414,3951 16102,4240 16043,6636 4354,6346"/>
              </emma:interpretation>
              <emma:one-of disjunction-type="recognition" id="oneOf3">
                <emma:interpretation id="interp15" emma:lang="it-IT" emma:confidence="0">
                  <emma:literal>stabilità</emma:literal>
                </emma:interpretation>
                <emma:interpretation id="interp16" emma:lang="it-IT" emma:confidence="0">
                  <emma:literal>Stabilità</emma:literal>
                </emma:interpretation>
                <emma:interpretation id="interp17" emma:lang="it-IT" emma:confidence="0">
                  <emma:literal>stabilita</emma:literal>
                </emma:interpretation>
                <emma:interpretation id="interp18" emma:lang="it-IT" emma:confidence="0">
                  <emma:literal>stabilirà</emma:literal>
                </emma:interpretation>
                <emma:interpretation id="interp19" emma:lang="it-IT" emma:confidence="0">
                  <emma:literal>stabilito</emma:literal>
                </emma:interpretation>
              </emma:one-of>
            </emma:emma>
          </inkml:annotationXML>
          <inkml:trace contextRef="#ctx0" brushRef="#br0" timeOffset="8866.62">7867 3952 0,'-81'-54'0,"81"26"16,135-26-16,27-54 0,-162 108 0</inkml:trace>
          <inkml:trace contextRef="#ctx0" brushRef="#br0" timeOffset="8685.9675">7921 4789 0,'54'189'0,"-27"28"15,27-136 1,54-108 0,27-109-1,-135 136 1</inkml:trace>
          <inkml:trace contextRef="#ctx0" brushRef="#br0" timeOffset="9287.4915">8948 3465 0,'162'324'0,"-81"-26"15,-54 80 1,-27 0 0,27-135-1,27-107 1,27-82 15,0-54-31,0-81 16,54-109-1,-27 28 1,0 81 0,-54 81-1,0 54 1,1 81 0,-1 54-1,-27-80 16,27-163-15,27-109 0,-81 163-16</inkml:trace>
          <inkml:trace contextRef="#ctx0" brushRef="#br0" timeOffset="9553.0995">9893 3952 0,'0'0'0</inkml:trace>
          <inkml:trace contextRef="#ctx0" brushRef="#br0" timeOffset="9894.8745">10623 4195 0,'216'-54'0,"108"81"16,55 27-16,-82 0 15,-108-54 1,-162 27-1,-27-27 1</inkml:trace>
          <inkml:trace contextRef="#ctx0" brushRef="#br0" timeOffset="9714.222">10704 3600 0,'135'270'16,"-27"82"-1,-81-1 1,-54 27-1,27-161 1,0-136 0,-27-54-1,0-135 1,0-136 0,27 244-1</inkml:trace>
          <inkml:trace contextRef="#ctx0" brushRef="#br0" timeOffset="10336.2525">11515 5059 0,'81'136'0,"135"-55"0,0-108 16,-54-54 0,-81-55-1,-81-26 1,-108 0 0,-108 81-1,-27 108 1,54 54-1,108 27 1,135 27 0,135 0-1,81-53 1,0-1 15,-27-27-31,-80 0 16,-28 0-1,-27-27 1,-27-81 0,-27-81 15,-54-82-15,0 217-1</inkml:trace>
          <inkml:trace contextRef="#ctx0" brushRef="#br0" timeOffset="10477.845">12460 4141 0,'136'54'0,"161"81"0,81 27 15,-378-162 1</inkml:trace>
          <inkml:trace contextRef="#ctx0" brushRef="#br0" timeOffset="7050.33">3165 4114 0,'-108'-54'16,"-54"54"-16,-135 81 0,-55 54 31,28 0-31,81 27 16,135-54 15,135-54-15,135 0-1,135-27 1,82 0-1,-28 54 1,-135 27 0,-216 28-1,-162 26 1,-135-54 0,-55-27-1,55-27 1,81-54-1,162-135 1,189-135 0,-135 270-1</inkml:trace>
          <inkml:trace contextRef="#ctx0" brushRef="#br0" timeOffset="8022.924">3543 3222 0,'135'162'0,"-80"81"0,-1 163 15,-27 53 1,-27-108-1,54-189 1,-27-81 0,-27-81 15,-54-54-31,-81-189 16,-28-54-1,-26 54 1,27 54 15,108 135-15,81 27-1,135-54 1,135 26 0,55 55-1,-1 0 1,-135 27-1,-108 55 1,-162-55 0,-108 54 15,-81 108-31,27 81 16,162-81-1,108-81 1,81 0-1,81-54 1,54-81 0,-27-27-1,-107-27 1,-82-27 0,-136 0 15,-107 27 0,-27 54-31,27 81 16,81 54-1,108-27 1,108 0 0,135 0-1,54-27 1,-107-54-1,-55 54 1,-54 0 0,-54 27-1,27-26 1,0-1 0,27-81-1,54-136 16,0-53-31,-135 216 16</inkml:trace>
          <inkml:trace contextRef="#ctx0" brushRef="#br0" timeOffset="8490.6675">5732 3681 0,'27'54'0,"81"81"0,-27 109 15,-54 26 1,-54-27 0,27-108-1,0-81 1,27-27-1,54-27 1,109 0 0,107 0-1,-27 27 1,-27 27 0,-81 27-1,-135 0 1,-135 1-1,-108-55 1,-27-27 0,0-27-1,81-28 1,162-53 0,189 0-1,-189 108 1</inkml:trace>
        </inkml:traceGroup>
        <inkml:traceGroup>
          <inkml:annotationXML>
            <emma:emma xmlns:emma="http://www.w3.org/2003/04/emma" version="1.0">
              <emma:interpretation id="{04B9D234-1A31-4339-B9EE-9A2F12FC3641}" emma:medium="tactile" emma:mode="ink">
                <msink:context xmlns:msink="http://schemas.microsoft.com/ink/2010/main" type="inkWord" rotatedBoundingBox="20674,4108 25297,4223 25236,6675 20614,6560"/>
              </emma:interpretation>
              <emma:one-of disjunction-type="recognition" id="oneOf4">
                <emma:interpretation id="interp20" emma:lang="it-IT" emma:confidence="0">
                  <emma:literal>ton</emma:literal>
                </emma:interpretation>
                <emma:interpretation id="interp21" emma:lang="it-IT" emma:confidence="0">
                  <emma:literal>Lit</emma:literal>
                </emma:interpretation>
                <emma:interpretation id="interp22" emma:lang="it-IT" emma:confidence="0">
                  <emma:literal>lira</emma:literal>
                </emma:interpretation>
                <emma:interpretation id="interp23" emma:lang="it-IT" emma:confidence="0">
                  <emma:literal>Lira</emma:literal>
                </emma:interpretation>
                <emma:interpretation id="interp24" emma:lang="it-IT" emma:confidence="0">
                  <emma:literal>tern</emma:literal>
                </emma:interpretation>
              </emma:one-of>
            </emma:emma>
          </inkml:annotationXML>
          <inkml:trace contextRef="#ctx0" brushRef="#br0" timeOffset="12066.6105">17865 3492 0,'459'-81'0,"108"27"16,514 162-1,-1081-108 1</inkml:trace>
          <inkml:trace contextRef="#ctx0" brushRef="#br0" timeOffset="11382.084">17973 4033 0,'27'135'16,"-27"81"-16,-27 243 15,81-134 1,54-190 0,27-108-1,0-27 1,27-108 0,-27-82-1,-54 1 1,-27 81-1,-54 81 1,27 81 0,55 108 15,26 82-15,81-28-1,81-54 1,0-81-1,-81-81 1,-27-81 0,-108-81-1,-81-82 1,-108-53 0,-54 54-1,54 27 1,81 108-1,135 0 1,162 27 0,136 54-1,26 54 17,-81 27-17,-135 27-15,-108-108 31,-81 27-31</inkml:trace>
          <inkml:trace contextRef="#ctx0" brushRef="#br0" timeOffset="11798.073">21080 5249 0,'81'243'0,"-27"-27"16,-27-108 0,27-54-1,-27-54 1,27-54 0,27-54-1,28-54 1,-28-27-1,54 54 17,-27 135-17,0 27 1,0 162 0,-27 54-1,54-162 1,-81 27-1,0-108 1,-54-108 0,0 108-1</inkml:trace>
        </inkml:traceGroup>
      </inkml:traceGroup>
    </inkml:traceGroup>
    <inkml:traceGroup>
      <inkml:annotationXML>
        <emma:emma xmlns:emma="http://www.w3.org/2003/04/emma" version="1.0">
          <emma:interpretation id="{23EDF7AA-BF5E-43E1-847E-7CA888D941AA}" emma:medium="tactile" emma:mode="ink">
            <msink:context xmlns:msink="http://schemas.microsoft.com/ink/2010/main" type="paragraph" rotatedBoundingBox="6284,7001 10837,9506 9711,11551 5159,904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B320057-B46D-4961-ADE6-A494278C8D8F}" emma:medium="tactile" emma:mode="ink">
              <msink:context xmlns:msink="http://schemas.microsoft.com/ink/2010/main" type="line" rotatedBoundingBox="6284,7001 10837,9506 9711,11551 5159,9046"/>
            </emma:interpretation>
          </emma:emma>
        </inkml:annotationXML>
        <inkml:traceGroup>
          <inkml:annotationXML>
            <emma:emma xmlns:emma="http://www.w3.org/2003/04/emma" version="1.0">
              <emma:interpretation id="{DCA16A98-8764-4B91-A296-5ADF775BC712}" emma:medium="tactile" emma:mode="ink">
                <msink:context xmlns:msink="http://schemas.microsoft.com/ink/2010/main" type="inkWord" rotatedBoundingBox="6284,7001 10837,9506 9711,11551 5159,9046"/>
              </emma:interpretation>
              <emma:one-of disjunction-type="recognition" id="oneOf5">
                <emma:interpretation id="interp25" emma:lang="it-IT" emma:confidence="0">
                  <emma:literal>W1n</emma:literal>
                </emma:interpretation>
                <emma:interpretation id="interp26" emma:lang="it-IT" emma:confidence="0">
                  <emma:literal>riva</emma:literal>
                </emma:interpretation>
                <emma:interpretation id="interp27" emma:lang="it-IT" emma:confidence="0">
                  <emma:literal>uova</emma:literal>
                </emma:interpretation>
                <emma:interpretation id="interp28" emma:lang="it-IT" emma:confidence="0">
                  <emma:literal>Wen</emma:literal>
                </emma:interpretation>
                <emma:interpretation id="interp29" emma:lang="it-IT" emma:confidence="0">
                  <emma:literal>sovra</emma:literal>
                </emma:interpretation>
              </emma:one-of>
            </emma:emma>
          </inkml:annotationXML>
          <inkml:trace contextRef="#ctx0" brushRef="#br0" timeOffset="19452.8565">4165 7735 0,'54'54'0,"-54"135"16,-54 135-16,0 81 15,54-107 1,81-109 0,0-81-1,-27-54 17,54-81-17,0-81 1,27-108-1,-54-82 1,-27 82 0,-27 54-1,0 135 1,-27 27 0,0 54-1,54 135 1,28 108-1,53-26 1,54-82 0,0-54-1,-27-81 1,-54-54 0,-27-54-1,-27-81 1,-54-135-1,-54-55 1,-27 55 0,54 108 15,54 54-15,81 27-1,108 27 1,82 27-1,-55 54 1,-108 0 0,-108-27-1,-189-81 1,162 81 0</inkml:trace>
          <inkml:trace contextRef="#ctx0" brushRef="#br0" timeOffset="20109.0645">2841 7383 0,'81'-27'0,"27"0"0,27-27 0,27-27 15,-54-27 1,-27 0-1,-54 27 1,-54 27 0,0 0-1,27 54 1,-27 54 0,0 54-1,27 27 1,27 0-1,-27 0 1,0 0 0,-27-54-1,-27 0 1,-27 1 0,0-28 15,27-27-16,54 0 1,54 0 0,54-27-1,54 27 1,0-54 0,-80 0-1,-82 27 1</inkml:trace>
          <inkml:trace contextRef="#ctx0" brushRef="#br0" timeOffset="20897.1">6381 9113 0,'54'54'0,"-27"54"16,0 27-16,-54 0 16,27-27-1,27-81 1,-27-27 0,27-27-1,27-54 16,27-54-31,27 0 16,27 54 0,0 54-1,27 108 1,-27 27 0,-27 108 15,-108 0-31,-108-135 15,108-81 17</inkml:trace>
        </inkml:traceGroup>
      </inkml:traceGroup>
    </inkml:traceGroup>
    <inkml:traceGroup>
      <inkml:annotationXML>
        <emma:emma xmlns:emma="http://www.w3.org/2003/04/emma" version="1.0">
          <emma:interpretation id="{889F9F29-C304-42F3-A431-74EA5C72AE5A}" emma:medium="tactile" emma:mode="ink">
            <msink:context xmlns:msink="http://schemas.microsoft.com/ink/2010/main" type="paragraph" rotatedBoundingBox="1473,10461 14337,12565 13611,17002 748,148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BC5F25-D771-4F1E-B621-625136D3A0D3}" emma:medium="tactile" emma:mode="ink">
              <msink:context xmlns:msink="http://schemas.microsoft.com/ink/2010/main" type="line" rotatedBoundingBox="1473,10461 14337,12565 13611,17002 748,14898"/>
            </emma:interpretation>
          </emma:emma>
        </inkml:annotationXML>
        <inkml:traceGroup>
          <inkml:annotationXML>
            <emma:emma xmlns:emma="http://www.w3.org/2003/04/emma" version="1.0">
              <emma:interpretation id="{03F9C11E-0AF1-4170-A8FD-5E00CBB071E1}" emma:medium="tactile" emma:mode="ink">
                <msink:context xmlns:msink="http://schemas.microsoft.com/ink/2010/main" type="inkWord" rotatedBoundingBox="1473,10461 14337,12565 13611,17002 748,14898"/>
              </emma:interpretation>
              <emma:one-of disjunction-type="recognition" id="oneOf6">
                <emma:interpretation id="interp30" emma:lang="it-IT" emma:confidence="0">
                  <emma:literal>tazza</emma:literal>
                </emma:interpretation>
                <emma:interpretation id="interp31" emma:lang="it-IT" emma:confidence="0">
                  <emma:literal>Egizzo</emma:literal>
                </emma:interpretation>
                <emma:interpretation id="interp32" emma:lang="it-IT" emma:confidence="0">
                  <emma:literal>tazze</emma:literal>
                </emma:interpretation>
                <emma:interpretation id="interp33" emma:lang="it-IT" emma:confidence="0">
                  <emma:literal>avvezzi</emma:literal>
                </emma:interpretation>
                <emma:interpretation id="interp34" emma:lang="it-IT" emma:confidence="0">
                  <emma:literal>avvezzo</emma:literal>
                </emma:interpretation>
              </emma:one-of>
            </emma:emma>
          </inkml:annotationXML>
          <inkml:trace contextRef="#ctx0" brushRef="#br0" timeOffset="25896.78">382 11490 0,'27'82'0,"0"134"0,-27 108 16,-54 108-1,54 1 1,0-136 0,27-81-1,27-27 1,54-108 0,-27-54-1,81-135 1,-27-81-1,-27-108 1,1 0 0,-28 80-1,-27 82 1,-27 108 0,-27 0-1,54 135 1,0 163-1,0 188 1,27-27 0,108-53-1,27-109 17,0-108-17,-54-108 1,1-108-1,-55-162 1,-27-163 0,-108-107-1,-27-27 1,-81 107 0,-1 109-1,82 81 16,54 81-31,81 54 16,82 0 0,107 81 15,-27 27-31,-81 0 16,-81 0 15,-135-27-31,-108-108 15,162 108 1</inkml:trace>
          <inkml:trace contextRef="#ctx0" brushRef="#br0" timeOffset="26172.153">-726 10842 0,'216'-54'0,"-54"54"16,0 54-16,-162-54 15</inkml:trace>
          <inkml:trace contextRef="#ctx0" brushRef="#br0" timeOffset="27688.6575">-1402 10112 0,'190'27'0,"-28"-27"0,-54-54 16,0-27 0,-54 27-1,-27-27 1,-27 0-1,0 81 1,54 0 0,54 27-1,-108-27 1</inkml:trace>
          <inkml:trace contextRef="#ctx0" brushRef="#br0" timeOffset="27248.256">-564 10058 0,'27'162'0,"0"1"16,-54 26-16,27-27 16,0-108-1,27-81 1,-27 27-1</inkml:trace>
          <inkml:trace contextRef="#ctx0" brushRef="#br0" timeOffset="29252.034">2895 13058 0,'135'-27'0,"-27"27"16,-27 0-16,0 0 0,-27 0 16,-27 0-1,-27 0 1,0 0 0,0 0 15,0 0-16,0 0-15,-27 0 47,27 0-47,0 0 16,0 0 0,0 0-1,0 0 1,0 0-1,0 0 1,0 0 0,0 0-1,0 0 17,0 0-32,0 0 15,27 27 1,0-27-1,27 27 1,0-27 0,-27 27-1,0-27 1,0 0 0,-27 0-1,0 0 1,0 0 15,0 0-15,0 0-1,0 0 1,0 0 15,27 27-31,27-27 16,55 0-1,-1 0 1,0 27 0,-27-27-1,-27 27 1,-54 0 0,-27 0-1,-54 54 1,-54-27 15,-82 135-15,109-81-1,27 54 1,81-27 0,27-26-1,108 26 1,28-27-1,26-54 1,0 0 0,-54-54-1,-81-27 1,-81-54 0,-81-54-1,-54-28 1,162 163-1</inkml:trace>
          <inkml:trace contextRef="#ctx0" brushRef="#br0" timeOffset="29461.005">3192 13544 0,'243'27'16,"0"54"-16,-26-27 0,-28-27 31,-81-81-15,-54-54 0,-54 108-1</inkml:trace>
          <inkml:trace contextRef="#ctx0" brushRef="#br0" timeOffset="30244.158">4138 12598 0,'108'27'15,"81"108"-15,27 109 16,27 53 0,-80 54-1,-55 0 1,-135 1-1,-81-28 1,-28-54 0,55-81-1,-27-108 1,54-81 0,108-135-1,27-81 1,-81 216-1</inkml:trace>
          <inkml:trace contextRef="#ctx0" brushRef="#br0" timeOffset="30648.429">5543 13193 0,'243'-27'0,"-108"27"16,-54 27-16,-54 0 16,-54 0-1,-54-54 1,-54 54-1,-27 27 1,0 81 0,108 27-1,81 27 1,54-135 15,108 54-15,-27-54-1,-54-162 1,-108 108 0</inkml:trace>
          <inkml:trace contextRef="#ctx0" brushRef="#br0" timeOffset="33385.5585">6813 12058 0,'27'-81'0,"27"54"16,162-27-16,0 27 15,-54 54 1,1 27 0,-82 81-1,-81 27 1,-135 108 0,-82 28-1,-26 53 1,0-27-1,108-81 1,54-54 0,108-53-1,108-55 1,81-27 0,54-27-1,1 0 1,-55-27-1,-108 27 1,-54 0 0,-54-27 15,-54 0-15,-27-27-1,27-54 1,54-54-1,0 135 1</inkml:trace>
          <inkml:trace contextRef="#ctx0" brushRef="#br0" timeOffset="29835.0045">3354 12490 0,'-27'0'0,"-54"81"15,-27 54-15,-27 82 0,0 53 16,81 0 0,81 81-1,54-53 1,81-28-1,81 0 17,0-162-17,1-81 1,-28-108 0,-216 81-1</inkml:trace>
          <inkml:trace contextRef="#ctx0" brushRef="#br0" timeOffset="34024.1895">8704 12571 0,'27'81'0,"0"82"0,-27 53 16,-27 27-1,0-27 1,27-54 0,27-54-1,0-54 1,-27-54 0,-27-81-1,-27-54 1,-27-54-1,-27 27 1,-27 54 0,81 81-1,54 27 1,27 0 0,27 27-1,81-27 16,81 27-31,1 0 16,-55-27 0,-54 27 15,-54-27-15,-54 0-1,-27 0 1,-81-54-1,27 0 1,81 54 0</inkml:trace>
          <inkml:trace contextRef="#ctx0" brushRef="#br0" timeOffset="34583.724">9920 12463 0,'217'27'16,"-55"0"-16,0 0 0,0 0 31,0 0-15,-81 27-1,-54 0 1,-81 55 0,-135 53-1,-27 27 1,27 27-1,54 0 1,108-27 0,54-27-1,81-26 1,27-28 0,81-27-1,-27-54 1,-27 0 15,-81-54-31,-54-54 16,-108-54-1,-81-28 1,162 163 15</inkml:trace>
          <inkml:trace contextRef="#ctx0" brushRef="#br0" timeOffset="34772.1885">9704 13355 0,'162'0'15,"217"81"-15,26 0 0,-54-27 31,-108-81-15,-243 27 0</inkml:trace>
        </inkml:traceGroup>
      </inkml:traceGroup>
    </inkml:traceGroup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1:11.7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13C229C-11DD-417B-A083-9D3A99FCBF4C}" emma:medium="tactile" emma:mode="ink">
          <msink:context xmlns:msink="http://schemas.microsoft.com/ink/2010/main" type="writingRegion" rotatedBoundingBox="20177,8321 32609,9496 31908,16917 19476,15742"/>
        </emma:interpretation>
      </emma:emma>
    </inkml:annotationXML>
    <inkml:traceGroup>
      <inkml:annotationXML>
        <emma:emma xmlns:emma="http://www.w3.org/2003/04/emma" version="1.0">
          <emma:interpretation id="{E0B6ABD5-F383-44C0-ABA6-9C2CA29919F3}" emma:medium="tactile" emma:mode="ink">
            <msink:context xmlns:msink="http://schemas.microsoft.com/ink/2010/main" type="paragraph" rotatedBoundingBox="22595,7760 27378,10502 26117,12702 21334,996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0476EEB-8224-4E70-967E-63137D9BDBA8}" emma:medium="tactile" emma:mode="ink">
              <msink:context xmlns:msink="http://schemas.microsoft.com/ink/2010/main" type="line" rotatedBoundingBox="22595,7760 27378,10502 26117,12702 21334,9960"/>
            </emma:interpretation>
          </emma:emma>
        </inkml:annotationXML>
        <inkml:traceGroup>
          <inkml:annotationXML>
            <emma:emma xmlns:emma="http://www.w3.org/2003/04/emma" version="1.0">
              <emma:interpretation id="{18D88547-0965-4448-BA5C-3E31E007538A}" emma:medium="tactile" emma:mode="ink">
                <msink:context xmlns:msink="http://schemas.microsoft.com/ink/2010/main" type="inkWord" rotatedBoundingBox="22595,7760 27378,10502 26117,12702 21334,9960"/>
              </emma:interpretation>
              <emma:one-of disjunction-type="recognition" id="oneOf0">
                <emma:interpretation id="interp0" emma:lang="it-IT" emma:confidence="0">
                  <emma:literal>un</emma:literal>
                </emma:interpretation>
                <emma:interpretation id="interp1" emma:lang="it-IT" emma:confidence="0">
                  <emma:literal>avvia</emma:literal>
                </emma:interpretation>
                <emma:interpretation id="interp2" emma:lang="it-IT" emma:confidence="0">
                  <emma:literal>'w.</emma:literal>
                </emma:interpretation>
                <emma:interpretation id="interp3" emma:lang="it-IT" emma:confidence="0">
                  <emma:literal>'w,</emma:literal>
                </emma:interpretation>
                <emma:interpretation id="interp4" emma:lang="it-IT" emma:confidence="0">
                  <emma:literal>ava</emma:literal>
                </emma:interpretation>
              </emma:one-of>
            </emma:emma>
          </inkml:annotationXML>
          <inkml:trace contextRef="#ctx0" brushRef="#br0">30 70 0,'27'55'16,"-27"161"-16,-27 81 0,0 27 31,27-108-15,27-27-1,54-80 1,-27-55 0,27-27-1,54-108 1,27-82-1,-54-80 1,0 0 0,-54 27-1,0 108 1,-27 54 0,-27 54-1,0 27 1,27 135-1,0 108 1,55 54 0,53-53-1,81-109 17,-54-54-17,54-108 1,-81-108-1,-81-135 1,-81-82 0,-54 55-1,-54 0 1,54 108 0,54 27-1,81 27 1,108 26 15,108 28-15,55 54-1,-55 54 1,-135 1 0,-108-28-1,-189-54 1,162 27-1</inkml:trace>
          <inkml:trace contextRef="#ctx0" brushRef="#br0" timeOffset="480.438">-1159-1010 0,'378'-81'0,"-270"108"16,-81 54-1,-189 81 1,-54-27 0,54-27-1,54-27 1,81-27-1,81 27 1,162-27 0,81 27-1,0-27 17,-80-27-32,-217-27 15</inkml:trace>
          <inkml:trace contextRef="#ctx0" brushRef="#br0" timeOffset="1094.6565">2300 1395 0,'108'81'16,"-108"27"-16,-54 0 0,27 54 15,0-54 17,54-54-17,-27-27 1,54-54-1,27-54 1,0-54 15,27 0-31,0 54 16,-27 54 0,0 54-1,0 27 1,27 108-1,-27 0 1,0-27 0,-27-27-1,-27-108 1,-27 0 0</inkml:trace>
        </inkml:traceGroup>
      </inkml:traceGroup>
    </inkml:traceGroup>
    <inkml:traceGroup>
      <inkml:annotationXML>
        <emma:emma xmlns:emma="http://www.w3.org/2003/04/emma" version="1.0">
          <emma:interpretation id="{F7DF0B57-DD24-45D1-8501-7F0CD19BF478}" emma:medium="tactile" emma:mode="ink">
            <msink:context xmlns:msink="http://schemas.microsoft.com/ink/2010/main" type="paragraph" rotatedBoundingBox="19792,12393 32225,13567 31908,16917 19476,157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A4965B2-C560-457B-B6CA-7C5BB743EC56}" emma:medium="tactile" emma:mode="ink">
              <msink:context xmlns:msink="http://schemas.microsoft.com/ink/2010/main" type="line" rotatedBoundingBox="19792,12393 32225,13567 31908,16917 19476,15742"/>
            </emma:interpretation>
          </emma:emma>
        </inkml:annotationXML>
        <inkml:traceGroup>
          <inkml:annotationXML>
            <emma:emma xmlns:emma="http://www.w3.org/2003/04/emma" version="1.0">
              <emma:interpretation id="{310BA104-2CE7-4CAF-9264-2B33865252BE}" emma:medium="tactile" emma:mode="ink">
                <msink:context xmlns:msink="http://schemas.microsoft.com/ink/2010/main" type="inkWord" rotatedBoundingBox="20513,11441 25482,14770 23816,17256 18848,13927"/>
              </emma:interpretation>
              <emma:one-of disjunction-type="recognition" id="oneOf1">
                <emma:interpretation id="interp5" emma:lang="it-IT" emma:confidence="0">
                  <emma:literal>avvia)</emma:literal>
                </emma:interpretation>
                <emma:interpretation id="interp6" emma:lang="it-IT" emma:confidence="0">
                  <emma:literal>invia)</emma:literal>
                </emma:interpretation>
                <emma:interpretation id="interp7" emma:lang="it-IT" emma:confidence="0">
                  <emma:literal>Invia)</emma:literal>
                </emma:interpretation>
                <emma:interpretation id="interp8" emma:lang="it-IT" emma:confidence="0">
                  <emma:literal>'urla)</emma:literal>
                </emma:interpretation>
                <emma:interpretation id="interp9" emma:lang="it-IT" emma:confidence="0">
                  <emma:literal>svia)</emma:literal>
                </emma:interpretation>
              </emma:one-of>
            </emma:emma>
          </inkml:annotationXML>
          <inkml:trace contextRef="#ctx0" brushRef="#br0" timeOffset="3887.4465">-3483 2908 0,'189'-108'0,"27"108"0,-27 27 16,-80 0 0,-82 54-1,-82 27 1,-80 27 15,0-27-31,27 27 16,54-54-1,108 54 1,81 0 0,81-27-1,1-81 1,-217-27-1</inkml:trace>
          <inkml:trace contextRef="#ctx0" brushRef="#br0" timeOffset="3371.8545">-2159 3664 0,'0'27'16,"27"54"-16,0 109 0,-27 107 0,0 108 15,-54 0 17,27-80-32,54-109 31,-27-54-16,27-108 1,27-27 0,0-81-1,81-135 1,-27-135 0,27 26-1,-54 55 1,-26 108-1,-28 81 1,-27 27 0,27 27-1,-27 108 1,0 162 15,27 82-15,54-1-16,54-108 15,0-81 1,0-54 0,0-81 15,-27-108-15,-27-162-1,-54-135 1,-81-55-1,-27 55 1,0 81 0,27 54-1,81 53 1,54 55 0,54 54-1,54 27 1,1 27-1,-55 27 1,-54 27 0,-54 27-1,-27 54 1,-27-81 0,0 27-1,27-54 1</inkml:trace>
          <inkml:trace contextRef="#ctx0" brushRef="#br0" timeOffset="4403.0385">111 4637 0,'0'27'16,"-81"81"-16,-54 81 0,27 27 0,53 55 15,55-28 1,28 0 0,26-27-1,0-27 1,0-81 0,0-108-1,0-108 16,27-54-15,-81 162 0</inkml:trace>
          <inkml:trace contextRef="#ctx0" brushRef="#br0" timeOffset="4983.0795">273 5015 0,'108'27'16,"0"-27"-16,0 54 0,-27 0 0,-54 1 15,-81 26 1,-54 27-1,-27 27 1,0 27 0,81 27 15,81-54-15,81 0-1,27-27 1,-27-54-1,0-81 1,-108-81 0,-54-27-1,-54-54 1,-54 54 0,-27 27-1,81 108 1,108 0-1,54 0 1,108 54 0,54-27-1,0-81 17,-81-54-17,-135 108 1</inkml:trace>
          <inkml:trace contextRef="#ctx0" brushRef="#br0" timeOffset="5286.771">1002 4745 0,'379'297'16,"-190"-53"-16,-54 53 16,-189-54-1,-54 54 17,-54-27-17,-27-80 1,162-244-1,54-55 1,-27 109 0</inkml:trace>
        </inkml:traceGroup>
        <inkml:traceGroup>
          <inkml:annotationXML>
            <emma:emma xmlns:emma="http://www.w3.org/2003/04/emma" version="1.0">
              <emma:interpretation id="{09D6E119-36A4-4BF6-85BC-21325FFFF486}" emma:medium="tactile" emma:mode="ink">
                <msink:context xmlns:msink="http://schemas.microsoft.com/ink/2010/main" type="inkWord" rotatedBoundingBox="25719,14692 25783,15530 25101,15582 25036,14745"/>
              </emma:interpretation>
              <emma:one-of disjunction-type="recognition" id="oneOf2">
                <emma:interpretation id="interp10" emma:lang="it-IT" emma:confidence="0">
                  <emma:literal>[</emma:literal>
                </emma:interpretation>
                <emma:interpretation id="interp11" emma:lang="it-IT" emma:confidence="0">
                  <emma:literal>=</emma:literal>
                </emma:interpretation>
                <emma:interpretation id="interp12" emma:lang="it-IT" emma:confidence="0">
                  <emma:literal>E</emma:literal>
                </emma:interpretation>
                <emma:interpretation id="interp13" emma:lang="it-IT" emma:confidence="0">
                  <emma:literal>:</emma:literal>
                </emma:interpretation>
                <emma:interpretation id="interp14" emma:lang="it-IT" emma:confidence="0">
                  <emma:literal>I</emma:literal>
                </emma:interpretation>
              </emma:one-of>
            </emma:emma>
          </inkml:annotationXML>
          <inkml:trace contextRef="#ctx0" brushRef="#br0" timeOffset="5582.6505">1840 5123 0,'189'-27'15,"-81"27"-15,27 0 0,-26-27 16,-55 54-1,-54 0 17,-108-54-17,108 27 17</inkml:trace>
          <inkml:trace contextRef="#ctx0" brushRef="#br0" timeOffset="5723.2665">1813 5610 0,'243'189'0,"-27"-81"15,-53-108 1,-82-81 0,-81 81-1</inkml:trace>
        </inkml:traceGroup>
        <inkml:traceGroup>
          <inkml:annotationXML>
            <emma:emma xmlns:emma="http://www.w3.org/2003/04/emma" version="1.0">
              <emma:interpretation id="{E6B88A57-7504-483D-9884-9BB1BAB44275}" emma:medium="tactile" emma:mode="ink">
                <msink:context xmlns:msink="http://schemas.microsoft.com/ink/2010/main" type="inkWord" rotatedBoundingBox="26867,13489 32184,13991 31981,16143 26664,15641"/>
              </emma:interpretation>
              <emma:one-of disjunction-type="recognition" id="oneOf3">
                <emma:interpretation id="interp15" emma:lang="it-IT" emma:confidence="0">
                  <emma:literal>1+2-2</emma:literal>
                </emma:interpretation>
                <emma:interpretation id="interp16" emma:lang="it-IT" emma:confidence="0">
                  <emma:literal>1+22</emma:literal>
                </emma:interpretation>
                <emma:interpretation id="interp17" emma:lang="it-IT" emma:confidence="0">
                  <emma:literal>1+2</emma:literal>
                </emma:interpretation>
                <emma:interpretation id="interp18" emma:lang="it-IT" emma:confidence="0">
                  <emma:literal>172</emma:literal>
                </emma:interpretation>
                <emma:interpretation id="interp19" emma:lang="it-IT" emma:confidence="0">
                  <emma:literal>2+2-2</emma:literal>
                </emma:interpretation>
              </emma:one-of>
            </emma:emma>
          </inkml:annotationXML>
          <inkml:trace contextRef="#ctx0" brushRef="#br0" timeOffset="8894.9385">3542 5042 0,'55'0'15,"-28"0"-15,27-27 0,0-27 0,27-27 16,-27 0-16,27-54 16,-54 27-1,-27 27 1,0 27 0,0 27-1,0 27 1,0 54-1,0 81 1,27 54 0,-27 27-1,0 55 1,-27-55 0,-54-27-1,27-81 1,-54-27-1,0 0 1,-28-54 0,55-27-1,81 0 1,0 0 15,135 27-15,55-54-1,26 54 1,-27-27 0,-54 27-1,-54-27 1,-81 0 0,0-27-1,-27 0 1,0 0-1,27 27 1</inkml:trace>
          <inkml:trace contextRef="#ctx0" brushRef="#br0" timeOffset="9634.149">4840 5367 0,'216'27'16,"162"54"-16,-270-108 15,-27-27 1,-81 54-1</inkml:trace>
          <inkml:trace contextRef="#ctx0" brushRef="#br0" timeOffset="9450.567">5191 4826 0,'54'27'32,"-54"406"-32,0-244 0,27-27 15,0-54 1,-54-54-1,0-54 17,0-81-17,-54-54 1,81 135 0</inkml:trace>
          <inkml:trace contextRef="#ctx0" brushRef="#br0" timeOffset="10911.411">6001 4367 0,'109'-108'0,"-82"54"0,27 27 16,0-27-1,27 54 1,0 0-1,54 27 1,81 81 0,-27 54-1,-81-27 1,-54 0 0,-54 27-1,-108-27 1,-108 27-1,-27-26 1,27 26 0,54 0-1,108-54 1,54 0 0,108 0 15,27-27-16,54 27 1,27-27 0,-54-27-1,-54-54 1,-81 0 0,0 0-1,-27-27 1,-27-54-1,0 27 1,27 54 0</inkml:trace>
          <inkml:trace contextRef="#ctx0" brushRef="#br0" timeOffset="11756.0835">7488 5313 0,'540'189'0,"-243"-54"15,28 0 1,-325-135-1</inkml:trace>
          <inkml:trace contextRef="#ctx0" brushRef="#br0" timeOffset="11548.089">7866 4880 0,'135'-54'0,"0"54"0,27 27 16,-27 27-1,-27 0 1,-54 27-1,-54-54 1,-81 27 0,-54 0-1,-54 55 1,0-1 0,27 27-1,81 0 1,54 0-1,81 0 1,27 0 0,27 0 15,54-27-15,0 0-1,0-53 1,-27-28-1,-53-27 1,-28-109 0,-54 109-1</inkml:trace>
        </inkml:traceGroup>
      </inkml:traceGroup>
    </inkml:traceGroup>
  </inkml:traceGroup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1:47.7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C1C7ADE-4907-4E3A-95A3-57BCB759D27C}" emma:medium="tactile" emma:mode="ink">
          <msink:context xmlns:msink="http://schemas.microsoft.com/ink/2010/main" type="writingRegion" rotatedBoundingBox="1250,1834 9975,2278 9693,7828 968,7384"/>
        </emma:interpretation>
      </emma:emma>
    </inkml:annotationXML>
    <inkml:traceGroup>
      <inkml:annotationXML>
        <emma:emma xmlns:emma="http://www.w3.org/2003/04/emma" version="1.0">
          <emma:interpretation id="{13078BAF-AAD1-40B9-AE0E-399907614D16}" emma:medium="tactile" emma:mode="ink">
            <msink:context xmlns:msink="http://schemas.microsoft.com/ink/2010/main" type="paragraph" rotatedBoundingBox="1250,1834 9860,2272 9758,4275 1148,38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41AFD66-2C8F-44A2-BD11-176126115B1C}" emma:medium="tactile" emma:mode="ink">
              <msink:context xmlns:msink="http://schemas.microsoft.com/ink/2010/main" type="line" rotatedBoundingBox="1250,1834 9860,2272 9758,4275 1148,3837"/>
            </emma:interpretation>
          </emma:emma>
        </inkml:annotationXML>
        <inkml:traceGroup>
          <inkml:annotationXML>
            <emma:emma xmlns:emma="http://www.w3.org/2003/04/emma" version="1.0">
              <emma:interpretation id="{2B2E3FC9-C290-45C3-8463-4695521F9DCE}" emma:medium="tactile" emma:mode="ink">
                <msink:context xmlns:msink="http://schemas.microsoft.com/ink/2010/main" type="inkWord" rotatedBoundingBox="1250,1834 9860,2272 9758,4275 1148,3837"/>
              </emma:interpretation>
              <emma:one-of disjunction-type="recognition" id="oneOf0">
                <emma:interpretation id="interp0" emma:lang="it-IT" emma:confidence="0">
                  <emma:literal>2+7=0</emma:literal>
                </emma:interpretation>
                <emma:interpretation id="interp1" emma:lang="it-IT" emma:confidence="0">
                  <emma:literal>27=0</emma:literal>
                </emma:interpretation>
                <emma:interpretation id="interp2" emma:lang="it-IT" emma:confidence="0">
                  <emma:literal>2+70=0</emma:literal>
                </emma:interpretation>
                <emma:interpretation id="interp3" emma:lang="it-IT" emma:confidence="0">
                  <emma:literal>277=0</emma:literal>
                </emma:interpretation>
                <emma:interpretation id="interp4" emma:lang="it-IT" emma:confidence="0">
                  <emma:literal>2tZ=o</emma:literal>
                </emma:interpretation>
              </emma:one-of>
            </emma:emma>
          </inkml:annotationXML>
          <inkml:trace contextRef="#ctx0" brushRef="#br0">4 121 0,'108'-81'0,"82"54"0,53 27 16,0 27-1,-81 54 1,-108 55 0,-135 53 15,-135 81-31,-54 27 15,27 0 1,107-53 0,82-55-1,108-54 1,109-54 0,53-54-1,27-27 16,-54 0-15,-54-27 0,-81 0-1,-81-54 1,0-27 0,27-81-1,0 189 1</inkml:trace>
          <inkml:trace contextRef="#ctx0" brushRef="#br0" timeOffset="515.592">1788 500 0,'54'81'0,"0"108"0,-54 108 16,0 54 0,-27-107-1,54-163 1,-27-54 0,0-27-1,-54-135 16,-81-136-15,0 109 0,27 81-1,53 81 1,55 0 0,0 0-1,136 0 1,53-27-1,81 27 1,-27-27 0,-81 54-1,-135-27 1,-27 0 0,-27-54-1,54-27 1,-27 81-1</inkml:trace>
          <inkml:trace contextRef="#ctx0" brushRef="#br0" timeOffset="993.1005">3031 148 0,'54'-27'0,"108"27"16,81 27-16,27 27 0,-81 1 16,-53-1-1,-109 54 1,-135 81 15,-217 189-15,82-81-1,81-53 1,108-82 0,108-27-1,54-27 1,81-54-1,0-27 1,27-54 0,-107-27-1,-82-54 17,-135-27-32,108 135 31</inkml:trace>
          <inkml:trace contextRef="#ctx0" brushRef="#br0" timeOffset="1256.7555">3031 1283 0,'189'0'15,"135"0"-15,0 0 16,-107 0 0,-136 0-1,-81 0 1,-81-27 0,54-27-1,27 54 1</inkml:trace>
          <inkml:trace contextRef="#ctx0" brushRef="#br0" timeOffset="1616.1075">5301 878 0,'81'0'0,"81"-27"15,162 27-15,-108 0 0,-81 27 16,-108-27 0,0 27-1,-162 54 17,-81-54-32,216-27 31</inkml:trace>
          <inkml:trace contextRef="#ctx0" brushRef="#br0" timeOffset="1839.726">5355 1716 0,'162'27'0,"54"0"0,54-27 16,-81 0-1,-108-27 1,-81 0 0,-27-27-1,-27 27 1,54 27 0</inkml:trace>
          <inkml:trace contextRef="#ctx0" brushRef="#br0" timeOffset="2331.882">7138 1743 0,'108'54'0,"0"27"0,54 0 0,0-27 15,28-54 1,-1-27 0,0-27-1,-27-54 1,-27-81-1,-108-28 1,-108 1 0,-54 0-1,-108 54 1,-54 108 0,53 108-1,28 81 1,108 54 15,108 27-15,108 28-1,135-82 1,-243-162-16</inkml:trace>
        </inkml:traceGroup>
      </inkml:traceGroup>
    </inkml:traceGroup>
    <inkml:traceGroup>
      <inkml:annotationXML>
        <emma:emma xmlns:emma="http://www.w3.org/2003/04/emma" version="1.0">
          <emma:interpretation id="{5BB709A6-8EFD-4FA9-957A-982E6198FF4F}" emma:medium="tactile" emma:mode="ink">
            <msink:context xmlns:msink="http://schemas.microsoft.com/ink/2010/main" type="paragraph" rotatedBoundingBox="2051,5564 9782,5921 9695,7796 1964,74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169AAAF-F14B-4B86-9344-8EECAD1FCDB7}" emma:medium="tactile" emma:mode="ink">
              <msink:context xmlns:msink="http://schemas.microsoft.com/ink/2010/main" type="line" rotatedBoundingBox="2051,5564 9782,5921 9695,7796 1964,7439"/>
            </emma:interpretation>
          </emma:emma>
        </inkml:annotationXML>
        <inkml:traceGroup>
          <inkml:annotationXML>
            <emma:emma xmlns:emma="http://www.w3.org/2003/04/emma" version="1.0">
              <emma:interpretation id="{25EE4C60-309A-456F-9618-CBD3C0EDABB5}" emma:medium="tactile" emma:mode="ink">
                <msink:context xmlns:msink="http://schemas.microsoft.com/ink/2010/main" type="inkWord" rotatedBoundingBox="2051,5564 9782,5921 9695,7796 1964,7439"/>
              </emma:interpretation>
              <emma:one-of disjunction-type="recognition" id="oneOf1">
                <emma:interpretation id="interp5" emma:lang="it-IT" emma:confidence="0">
                  <emma:literal>Z=-2</emma:literal>
                </emma:interpretation>
                <emma:interpretation id="interp6" emma:lang="it-IT" emma:confidence="0">
                  <emma:literal>z=-2</emma:literal>
                </emma:interpretation>
                <emma:interpretation id="interp7" emma:lang="it-IT" emma:confidence="0">
                  <emma:literal>7=-2</emma:literal>
                </emma:interpretation>
                <emma:interpretation id="interp8" emma:lang="it-IT" emma:confidence="0">
                  <emma:literal>72=-2</emma:literal>
                </emma:interpretation>
                <emma:interpretation id="interp9" emma:lang="it-IT" emma:confidence="0">
                  <emma:literal>z=.2</emma:literal>
                </emma:interpretation>
              </emma:one-of>
            </emma:emma>
          </inkml:annotationXML>
          <inkml:trace contextRef="#ctx0" brushRef="#br0" timeOffset="24377.346">3112 5309 0,'135'28'16,"108"-1"-16,0-27 0,0 0 16,-53 27-1,-82-27 1,-81-27 0,-27 0-1,0 27 1</inkml:trace>
          <inkml:trace contextRef="#ctx0" brushRef="#br0" timeOffset="24156.657">3328 4715 0,'135'0'0,"27"27"0,-27 0 15,0-27 1,-26 0 0,-28 0-1,-54 0 1,0 0 0,-81 27-1,-82 0 1,-80 0-1,216-27 1</inkml:trace>
          <inkml:trace contextRef="#ctx0" brushRef="#br0" timeOffset="23806.0935">761 4823 0,'189'-27'16,"27"27"-16,27 0 15,-53 27 1,-28-27 0,-81 0-1,-54 27 1,-54-27-1,0-27 1,54-27 0,-27 54-1</inkml:trace>
          <inkml:trace contextRef="#ctx0" brushRef="#br0" timeOffset="23501.4255">1166 4012 0,'27'27'0,"27"1"16,27-1-16,55-27 0,-1 0 0,27 0 15,-54 0 16,-27 0-15,-54 27 0,-54 27-1,-27 27 1,-81 0 0,-27 27-1,-28 54 1,28 0-1,-27 27 1,81 0 0,27-54-1,81-26 1,81-1 0,54-54-1,54-27 1,28-27-1,-1 27 1,-54-27 0,-108-27-1,-81 0 1,-81-54 15,-27-27-15,135 108-16</inkml:trace>
          <inkml:trace contextRef="#ctx0" brushRef="#br0" timeOffset="25080.426">5652 5255 0,'54'0'16,"54"0"-16,54 0 0,-27 27 0,0-27 15,-27 0 17,-81 0-17,-27 0 1,0 0-1,0 0 1,-54-54 0,81-27-1,-27 81 1</inkml:trace>
          <inkml:trace contextRef="#ctx0" brushRef="#br0" timeOffset="25857.72">7138 4310 0,'81'-108'0,"27"27"15,27 27-15,54-1 16,28 55 0,-55 55-1,-81-1 1,-54 81-1,-54 27 1,-108 81 0,-55 0-1,-26 0 17,81-81-17,54 1 1,81-55-1,27-27 1,81-27 0,81 0-1,28-27 1,26 0 0,-54 0-1,-81-54 1,-81 27-1,-27 0 1,0-81 0,-54-54-1,27 0 1,27 135 15</inkml:trace>
        </inkml:traceGroup>
      </inkml:traceGroup>
    </inkml:traceGroup>
  </inkml:traceGroup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1:59.80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0B79AE1-7E3B-451A-B9C9-A7C1A2095222}" emma:medium="tactile" emma:mode="ink">
          <msink:context xmlns:msink="http://schemas.microsoft.com/ink/2010/main" type="inkDrawing" rotatedBoundingBox="14875,18748 15409,51 15623,57 15089,18754" shapeName="Other"/>
        </emma:interpretation>
      </emma:emma>
    </inkml:annotationXML>
    <inkml:trace contextRef="#ctx0" brushRef="#br0">568 0 0,'0'-54'0,"0"81"0,0 27 16,0-27-16,0 27 0,-27-27 0,27 0 0,0 0 15,0 0-15,0 27 16,-27 0 0,27 0-1,0 54 1,0 54-1,27 55 1,-27 80 0,0 54-1,27 27 1,-54 55 0,27 53 15,0 28-16,0 80 1,-27 27 0,27 82-1,-27 27 1,27 53 0,-27 55-1,-28 27 1,1-1-1,-27 28 1,27 0 0,0-28-1,27 1 1,-27-54 0,27-28-1,27-53 1,0-55-1,0-53 1,27-28 0,-27-80-1,27-82 17,0-81-17,-27-134 1,-27-136-1,0-189 1,-54-190 0,81 298-1</inkml:trace>
  </inkml:traceGroup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2:02.59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217233C-BA7D-49CA-B343-32BB28D6085F}" emma:medium="tactile" emma:mode="ink">
          <msink:context xmlns:msink="http://schemas.microsoft.com/ink/2010/main" type="writingRegion" rotatedBoundingBox="18887,2294 30213,2630 29928,12241 18602,11905"/>
        </emma:interpretation>
      </emma:emma>
    </inkml:annotationXML>
    <inkml:traceGroup>
      <inkml:annotationXML>
        <emma:emma xmlns:emma="http://www.w3.org/2003/04/emma" version="1.0">
          <emma:interpretation id="{A2DB21F8-F241-420E-A3C6-A36F425234DE}" emma:medium="tactile" emma:mode="ink">
            <msink:context xmlns:msink="http://schemas.microsoft.com/ink/2010/main" type="paragraph" rotatedBoundingBox="18964,2296 30213,2630 30157,4512 18908,41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A3DB70-2FEA-461C-88FE-2A43932353F4}" emma:medium="tactile" emma:mode="ink">
              <msink:context xmlns:msink="http://schemas.microsoft.com/ink/2010/main" type="line" rotatedBoundingBox="18964,2296 30213,2630 30157,4512 18908,4179"/>
            </emma:interpretation>
          </emma:emma>
        </inkml:annotationXML>
        <inkml:traceGroup>
          <inkml:annotationXML>
            <emma:emma xmlns:emma="http://www.w3.org/2003/04/emma" version="1.0">
              <emma:interpretation id="{DA1DAE09-0974-414D-AF3A-28361773CB29}" emma:medium="tactile" emma:mode="ink">
                <msink:context xmlns:msink="http://schemas.microsoft.com/ink/2010/main" type="inkWord" rotatedBoundingBox="18964,2296 30213,2630 30157,4512 18908,4179"/>
              </emma:interpretation>
              <emma:one-of disjunction-type="recognition" id="oneOf0">
                <emma:interpretation id="interp0" emma:lang="it-IT" emma:confidence="0">
                  <emma:literal>1728=0</emma:literal>
                </emma:interpretation>
                <emma:interpretation id="interp1" emma:lang="it-IT" emma:confidence="0">
                  <emma:literal>Lt 28=0</emma:literal>
                </emma:interpretation>
                <emma:interpretation id="interp2" emma:lang="it-IT" emma:confidence="0">
                  <emma:literal>1+7 28=0</emma:literal>
                </emma:interpretation>
                <emma:interpretation id="interp3" emma:lang="it-IT" emma:confidence="0">
                  <emma:literal>1+28=0</emma:literal>
                </emma:interpretation>
                <emma:interpretation id="interp4" emma:lang="it-IT" emma:confidence="0">
                  <emma:literal>Et 28=0</emma:literal>
                </emma:interpretation>
              </emma:one-of>
            </emma:emma>
          </inkml:annotationXML>
          <inkml:trace contextRef="#ctx0" brushRef="#br0">7945 1567 0,'189'27'0,"54"0"0,27 27 16,-27-27-1,-108-54 1,-27 27 0,-108 0-1</inkml:trace>
          <inkml:trace contextRef="#ctx0" brushRef="#br0" timeOffset="-164.052">8242 891 0,'135'0'0,"-27"0"0,54 0 16,0 0-16,-27 0 16,-54 27-1,-81 0 1,-135 0-1,-108 0 1,-54 82 15,297-109-31</inkml:trace>
          <inkml:trace contextRef="#ctx0" brushRef="#br0" timeOffset="382.788">9755 1918 0,'297'54'0,"0"-27"0,-26-54 15,-28-27 1,-54-81-1,-54-54 1,-81-54 0,-162 0-1,-81-1 17,-135 82-17,-28 135 1,28 108-1,81 81 1,135 28 0,162 26-1,81 81 1,108-135 15,-243-162-31</inkml:trace>
          <inkml:trace contextRef="#ctx0" brushRef="#br0" timeOffset="-4152.078">243 567 0,'82'-54'0,"-28"27"0,0 27 16,27 0-16,0-27 0,27-27 15,0-27 1,-27-27 0,-27 27-1,-27 0 1,-27 27-1,-27 27 1,-27 54 0,-27 81-1,27 108 1,27 0 0,54 0-1,0 0 1,0-53-1,-54-28 1,-54 0 0,-81-54 15,-27 0-15,-28-54-1,109 27 1,54-54-1,81 27 1,81 27 0,109-27-1,53 0 1,-27 0 0,-27 0-1,-108 0 1,-81-27-1,-27 0 1,-27-81 0,27-27 15,0 108-31</inkml:trace>
          <inkml:trace contextRef="#ctx0" brushRef="#br0" timeOffset="-2083.851">1649 837 0,'27'-81'0,"27"216"15,-27 82-15,-54 53 0,0 0 16,0-162 0,27-54-1,0-54 1,-54-81 0,-27-81-1,-28 27 16,109 135-15</inkml:trace>
          <inkml:trace contextRef="#ctx0" brushRef="#br0" timeOffset="-1940.3055">1486 1378 0,'244'-54'0,"-28"81"0,-54 27 15,-135-108 1,-27 54 0</inkml:trace>
          <inkml:trace contextRef="#ctx0" brushRef="#br0" timeOffset="-1232.343">3891 216 0,'162'-54'16,"-26"81"-16,-28 27 0,-27 27 16,-108 27-1,-108 54 1,-109 81-1,1-26 1,81 26 0,108-81-1,81-27 17,108-54-17,54-27 1,28-27-1,-28 0 1,-81-27 0,-54 0-1,-54 0 1,-54 0 0,54-81-1,0 81 1</inkml:trace>
          <inkml:trace contextRef="#ctx0" brushRef="#br0" timeOffset="-504.8505">5269 648 0,'136'-54'16,"215"54"-16,-162 54 15,-81 0 1,-81-27-1,-54 81 1,-108 27 0,-54 28-1,27 26 17,81-27-17,81-54 1,81 0-1,54 0 1,54-27 0,0-54-1,-54-27 1,-81-54 0,-108-81-1,-81-27 1,-54 0-1,-27 0 1,-27 54 0,107 81-1,82 54 1,81-27 0,82-27-1,134 54 16,81 0-31,-27 0 32,-81-27-17,-81-27 1,1-54 0,-136 81-1</inkml:trace>
        </inkml:traceGroup>
      </inkml:traceGroup>
    </inkml:traceGroup>
    <inkml:traceGroup>
      <inkml:annotationXML>
        <emma:emma xmlns:emma="http://www.w3.org/2003/04/emma" version="1.0">
          <emma:interpretation id="{02829BEE-E3BC-4A6E-8EC1-132393C86DD5}" emma:medium="tactile" emma:mode="ink">
            <msink:context xmlns:msink="http://schemas.microsoft.com/ink/2010/main" type="paragraph" rotatedBoundingBox="18698,7079 26507,7079 26507,9484 18698,94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D6A4E4E-41F2-4251-8D24-FDD632E3F727}" emma:medium="tactile" emma:mode="ink">
              <msink:context xmlns:msink="http://schemas.microsoft.com/ink/2010/main" type="line" rotatedBoundingBox="18698,7079 26507,7079 26507,9484 18698,9484"/>
            </emma:interpretation>
          </emma:emma>
        </inkml:annotationXML>
        <inkml:traceGroup>
          <inkml:annotationXML>
            <emma:emma xmlns:emma="http://www.w3.org/2003/04/emma" version="1.0">
              <emma:interpretation id="{865CFBEF-45C0-4313-ABE4-9746AC62EB6D}" emma:medium="tactile" emma:mode="ink">
                <msink:context xmlns:msink="http://schemas.microsoft.com/ink/2010/main" type="inkWord" rotatedBoundingBox="18937,6842 22271,7933 21594,10002 18260,8911"/>
              </emma:interpretation>
              <emma:one-of disjunction-type="recognition" id="oneOf1">
                <emma:interpretation id="interp5" emma:lang="it-IT" emma:confidence="0">
                  <emma:literal>a</emma:literal>
                </emma:interpretation>
                <emma:interpretation id="interp6" emma:lang="it-IT" emma:confidence="0">
                  <emma:literal>e</emma:literal>
                </emma:interpretation>
                <emma:interpretation id="interp7" emma:lang="it-IT" emma:confidence="0">
                  <emma:literal>è</emma:literal>
                </emma:interpretation>
                <emma:interpretation id="interp8" emma:lang="it-IT" emma:confidence="0">
                  <emma:literal>q</emma:literal>
                </emma:interpretation>
                <emma:interpretation id="interp9" emma:lang="it-IT" emma:confidence="0">
                  <emma:literal>$</emma:literal>
                </emma:interpretation>
              </emma:one-of>
            </emma:emma>
          </inkml:annotationXML>
          <inkml:trace contextRef="#ctx0" brushRef="#br0" timeOffset="22034.7225">2351 6188 0,'54'0'0,"54"27"15,54-27-15,1 27 16,-28 0 0,-54-27-1,-108-27 1,-81 27 0,-28 54-1,-53 27 1,54 27-1,54 27 1,81-135 0,27 0-1,81 27 1,81 0 0,1-27-1,-82-81 1,-108 81-1</inkml:trace>
          <inkml:trace contextRef="#ctx0" brushRef="#br0" timeOffset="19952.8245">-216 5863 0,'216'27'0,"-27"0"0,1 0 16,-55 0 0,-27-27 15,-108 0-16,-54 0 1,-27-81 0,81 81-1</inkml:trace>
          <inkml:trace contextRef="#ctx0" brushRef="#br0" timeOffset="19621.791">-81 4728 0,'54'0'0,"0"0"15,27 27-15,27 0 0,82 0 0,-1-27 16,27 27 0,-27-27-1,-54 28 16,-81-1-15,-27 27 0,-54 27-1,-108 27 1,-81 81 0,-54 0-1,0 0 1,26 27-1,55 1 1,81-28 0,108-27-1,81-27 1,54-27 0,54 0-1,55-54 1,-55-27-1,-27 0 1,-81-27 0,-81 0 15,-108-162-15,108 162-1</inkml:trace>
        </inkml:traceGroup>
        <inkml:traceGroup>
          <inkml:annotationXML>
            <emma:emma xmlns:emma="http://www.w3.org/2003/04/emma" version="1.0">
              <emma:interpretation id="{26989A75-3126-4EDF-91F6-D4F6CBAAFE86}" emma:medium="tactile" emma:mode="ink">
                <msink:context xmlns:msink="http://schemas.microsoft.com/ink/2010/main" type="inkWord" rotatedBoundingBox="23697,7836 26507,7836 26507,9484 23697,9484"/>
              </emma:interpretation>
              <emma:one-of disjunction-type="recognition" id="oneOf2">
                <emma:interpretation id="interp10" emma:lang="it-IT" emma:confidence="0">
                  <emma:literal>-1</emma:literal>
                </emma:interpretation>
                <emma:interpretation id="interp11" emma:lang="it-IT" emma:confidence="0">
                  <emma:literal>1</emma:literal>
                </emma:interpretation>
                <emma:interpretation id="interp12" emma:lang="it-IT" emma:confidence="0">
                  <emma:literal>a</emma:literal>
                </emma:interpretation>
                <emma:interpretation id="interp13" emma:lang="it-IT" emma:confidence="0">
                  <emma:literal>e</emma:literal>
                </emma:interpretation>
                <emma:interpretation id="interp14" emma:lang="it-IT" emma:confidence="0">
                  <emma:literal>11</emma:literal>
                </emma:interpretation>
              </emma:one-of>
            </emma:emma>
          </inkml:annotationXML>
          <inkml:trace contextRef="#ctx0" brushRef="#br0" timeOffset="22561.056">4756 6701 0,'81'0'16,"27"27"-16,54-27 0,-27 27 0,-54-81 31,-53 81-15,-28-27 0,0 0-1,-55 54 1,28-108-1,27 0 1,0 54 0</inkml:trace>
          <inkml:trace contextRef="#ctx0" brushRef="#br0" timeOffset="23369.598">6485 6350 0,'108'0'0,"-53"0"0,53-27 0,0 0 0,27-54 15,0-28-15,0 1 16,-54 0 0,0-27-1,-81 27 1,0 0-1,-54 81 1,27 0 0,-54 81 15,0 54-15,0 54-1,54 54 1,0-26-1,27 26 1,27-54 0,-27-27-1,-54-27 1,0-27 0,-54-27-1,0-54 1,27 27-1,81-27 1,0 0 0,81 27-1,108 0 1,0 0 0,27-27-1,-81 27 1,-54 0-1,-81-27 17,-27 0-17,-108-27 1,0 0 0,135 27-1</inkml:trace>
        </inkml:traceGroup>
      </inkml:traceGroup>
    </inkml:traceGroup>
    <inkml:traceGroup>
      <inkml:annotationXML>
        <emma:emma xmlns:emma="http://www.w3.org/2003/04/emma" version="1.0">
          <emma:interpretation id="{A4DE29A3-7911-4D13-A8C0-FB074D20628C}" emma:medium="tactile" emma:mode="ink">
            <msink:context xmlns:msink="http://schemas.microsoft.com/ink/2010/main" type="paragraph" rotatedBoundingBox="24481,9836 27588,9836 27588,12132 24481,1213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B3DEB7E-71D0-40B9-B885-27E5CE6C4A29}" emma:medium="tactile" emma:mode="ink">
              <msink:context xmlns:msink="http://schemas.microsoft.com/ink/2010/main" type="line" rotatedBoundingBox="24481,9836 27588,9836 27588,12132 24481,12132"/>
            </emma:interpretation>
          </emma:emma>
        </inkml:annotationXML>
        <inkml:traceGroup>
          <inkml:annotationXML>
            <emma:emma xmlns:emma="http://www.w3.org/2003/04/emma" version="1.0">
              <emma:interpretation id="{40CAFAA2-77A5-4479-A4D8-1DFA373F437C}" emma:medium="tactile" emma:mode="ink">
                <msink:context xmlns:msink="http://schemas.microsoft.com/ink/2010/main" type="inkWord" rotatedBoundingBox="24481,9836 27588,9836 27588,12132 24481,12132"/>
              </emma:interpretation>
              <emma:one-of disjunction-type="recognition" id="oneOf3">
                <emma:interpretation id="interp15" emma:lang="it-IT" emma:confidence="0">
                  <emma:literal>I</emma:literal>
                </emma:interpretation>
                <emma:interpretation id="interp16" emma:lang="it-IT" emma:confidence="0">
                  <emma:literal>=</emma:literal>
                </emma:interpretation>
                <emma:interpretation id="interp17" emma:lang="it-IT" emma:confidence="0">
                  <emma:literal>5</emma:literal>
                </emma:interpretation>
                <emma:interpretation id="interp18" emma:lang="it-IT" emma:confidence="0">
                  <emma:literal>x</emma:literal>
                </emma:interpretation>
                <emma:interpretation id="interp19" emma:lang="it-IT" emma:confidence="0">
                  <emma:literal>z</emma:literal>
                </emma:interpretation>
              </emma:one-of>
            </emma:emma>
          </inkml:annotationXML>
          <inkml:trace contextRef="#ctx0" brushRef="#br0" timeOffset="24341.2155">6188 8349 0,'189'-81'0,"0"27"16,1 0-16,-28 27 31,-54 54-16,-189 135 1,-108-27 0,-28 82-1,-26 26 17,108-27-32,108-54 15,108 0 1,108-54-1,55-27 1,-1-27 15,-27 0-15,-27-27 0,0-27-1,-27-54 1,0 0-1,-53-108 1,-1-108 0,-81 108-1,-27 162 1</inkml:trace>
          <inkml:trace contextRef="#ctx0" brushRef="#br0" timeOffset="23769.963">5540 7485 0,'864'54'15,"-512"-27"1,215 0 15,-27 27-15,-188 0-1,-109-27 1,-108 0 0,-81-27-1,-54 0 1,-135 27 0,-27-54-1,162 27 1</inkml:trace>
        </inkml:traceGroup>
      </inkml:traceGroup>
    </inkml:traceGroup>
  </inkml:traceGroup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3:36.12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F1CCBA8-8076-4932-9B00-09B1170134D9}" emma:medium="tactile" emma:mode="ink">
          <msink:context xmlns:msink="http://schemas.microsoft.com/ink/2010/main" type="writingRegion" rotatedBoundingBox="2274,625 33492,1754 32929,17324 1711,16195"/>
        </emma:interpretation>
      </emma:emma>
    </inkml:annotationXML>
    <inkml:traceGroup>
      <inkml:annotationXML>
        <emma:emma xmlns:emma="http://www.w3.org/2003/04/emma" version="1.0">
          <emma:interpretation id="{73C45844-8C5A-4D90-9E69-AAC9CB3FA9B6}" emma:medium="tactile" emma:mode="ink">
            <msink:context xmlns:msink="http://schemas.microsoft.com/ink/2010/main" type="paragraph" rotatedBoundingBox="2233,635 18248,937 18203,3327 2188,30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7872B39-5348-49C9-A661-EF19E9CAB045}" emma:medium="tactile" emma:mode="ink">
              <msink:context xmlns:msink="http://schemas.microsoft.com/ink/2010/main" type="inkBullet" rotatedBoundingBox="2233,635 3608,661 3562,3051 2188,3025"/>
            </emma:interpretation>
            <emma:one-of disjunction-type="recognition" id="oneOf0">
              <emma:interpretation id="interp0" emma:lang="it-IT" emma:confidence="0">
                <emma:literal>D</emma:literal>
              </emma:interpretation>
              <emma:interpretation id="interp1" emma:lang="it-IT" emma:confidence="0">
                <emma:literal>A</emma:literal>
              </emma:interpretation>
              <emma:interpretation id="interp2" emma:lang="it-IT" emma:confidence="0">
                <emma:literal>B</emma:literal>
              </emma:interpretation>
              <emma:interpretation id="interp3" emma:lang="it-IT" emma:confidence="0">
                <emma:literal>b</emma:literal>
              </emma:interpretation>
              <emma:interpretation id="interp4" emma:lang="it-IT" emma:confidence="0">
                <emma:literal>.</emma:literal>
              </emma:interpretation>
            </emma:one-of>
          </emma:emma>
        </inkml:annotationXML>
        <inkml:trace contextRef="#ctx0" brushRef="#br0">701 0 0,'0'54'0,"0"136"15,-54 107-15,-27 135 16,-82 27 0,1-26-1,27-136 1,54-135 15,54-108-15,54-54-1,27-108 1,54-162 0,27-135-1,0-28 1,-26 109-1,-28 54 1,-27 81 0,-27 81-1,0 81 1,27 81 0,27 81-1,0 162 1,27 81-1,0-27 1,-27-53 0,0-55-1,-54-81 17,-27-81-32,-27-54 31,-81 0-16,-108-54 1,-135-27 0,26 27-1,136 54 1,81 0 0,135 27-1,81-81 1,-108 27-1</inkml:trace>
      </inkml:traceGroup>
      <inkml:traceGroup>
        <inkml:annotationXML>
          <emma:emma xmlns:emma="http://www.w3.org/2003/04/emma" version="1.0">
            <emma:interpretation id="{4C1835FE-3747-4EAD-8052-AEC5621B5AA4}" emma:medium="tactile" emma:mode="ink">
              <msink:context xmlns:msink="http://schemas.microsoft.com/ink/2010/main" type="line" rotatedBoundingBox="4289,1115 18240,1377 18204,3255 4254,2992"/>
            </emma:interpretation>
          </emma:emma>
        </inkml:annotationXML>
        <inkml:traceGroup>
          <inkml:annotationXML>
            <emma:emma xmlns:emma="http://www.w3.org/2003/04/emma" version="1.0">
              <emma:interpretation id="{2B112BC7-B7B8-4C88-AEC4-C46F90FE078C}" emma:medium="tactile" emma:mode="ink">
                <msink:context xmlns:msink="http://schemas.microsoft.com/ink/2010/main" type="inkWord" rotatedBoundingBox="4289,1115 11759,1255 11724,3132 4254,2992"/>
              </emma:interpretation>
              <emma:one-of disjunction-type="recognition" id="oneOf1">
                <emma:interpretation id="interp5" emma:lang="it-IT" emma:confidence="0">
                  <emma:literal>natisi</emma:literal>
                </emma:interpretation>
                <emma:interpretation id="interp6" emma:lang="it-IT" emma:confidence="0">
                  <emma:literal>indizi</emma:literal>
                </emma:interpretation>
                <emma:interpretation id="interp7" emma:lang="it-IT" emma:confidence="0">
                  <emma:literal>mediai</emma:literal>
                </emma:interpretation>
                <emma:interpretation id="interp8" emma:lang="it-IT" emma:confidence="0">
                  <emma:literal>militi</emma:literal>
                </emma:interpretation>
                <emma:interpretation id="interp9" emma:lang="it-IT" emma:confidence="0">
                  <emma:literal>meline</emma:literal>
                </emma:interpretation>
              </emma:one-of>
            </emma:emma>
          </inkml:annotationXML>
          <inkml:trace contextRef="#ctx0" brushRef="#br0" timeOffset="1583.883">2079 1568 0,'54'27'0,"-27"108"0,0 81 15,0 0 1,0-108-1,0-81 1,0-54 0,54-54-1,54-135 1,27-27 0,-27 81-1,-54 108 1,-27 54-1,0 81 1,28 108 0,-55 27-1,27-81 1,0-27 0,54-54-1,-54-135 1,54-54 15,-27-27-15,27 81-1,-54 81 1,27 108 0,-81-54-1,54 0 1,54 54-1,54-54 1,0-27 0,1-54-1,-28-54 1,-54-27 0,-54 0-1,-81 0 1,-54 27-1,-81 81 1,-1 54 0,82 54-1,54 0 17,81 0-17,108-27 1,28-27-1,26-81 1,-27 27 0,-81 0-1,-27 0 1,0 27 0,54 0-1,0 27 1,27-54-1,27-27 1,0-54 0,1-54-1,-1-81 1,-27-54 0,-54-55 15,-54 55-16,-27 54 1,-54 54 0,27 81-16,-54 81 31,-27 108-15,27 135-1,54 54 1,81 28-1,54-28 1,54-54 0,-27-54-1,108-108 17,-81-135-32,-27-108 31,1-27-16,-82 54 1,-27 81 0,0 54-1,-27 27 1,27 135 0,27 27-1,27-54 1,0 0-1,27-108 1,0-81 0,-81-108-1,-27-54 1,0 216 0</inkml:trace>
          <inkml:trace contextRef="#ctx0" brushRef="#br0" timeOffset="1860.2325">6834 1162 0,'0'0'16</inkml:trace>
          <inkml:trace contextRef="#ctx0" brushRef="#br0" timeOffset="2131.6995">7564 1757 0,'189'27'0,"27"27"16,28 0-16,-1 27 15,-54 27 1,-81-27 0,-81 0-1,-54 0 1,-108-27-1,0 0 1,-27-27 0,27-27-1,108 0 1,135-108 0,135-54-1,54 0 1,-297 162-1</inkml:trace>
          <inkml:trace contextRef="#ctx0" brushRef="#br0" timeOffset="2681.469">9158 1216 0,'0'0'0</inkml:trace>
          <inkml:trace contextRef="#ctx0" brushRef="#br0" timeOffset="2302.587">9293 1946 0,'54'54'0,"-54"81"0,55 0 16,-1-27 15,27-135-31,-81 27 31</inkml:trace>
        </inkml:traceGroup>
        <inkml:traceGroup>
          <inkml:annotationXML>
            <emma:emma xmlns:emma="http://www.w3.org/2003/04/emma" version="1.0">
              <emma:interpretation id="{5C7024A3-0DB6-44D2-B4E7-4771132AC92C}" emma:medium="tactile" emma:mode="ink">
                <msink:context xmlns:msink="http://schemas.microsoft.com/ink/2010/main" type="inkWord" rotatedBoundingBox="13580,1546 18235,1634 18206,3138 13551,3050"/>
              </emma:interpretation>
              <emma:one-of disjunction-type="recognition" id="oneOf2">
                <emma:interpretation id="interp10" emma:lang="it-IT" emma:confidence="0">
                  <emma:literal>seri</emma:literal>
                </emma:interpretation>
                <emma:interpretation id="interp11" emma:lang="it-IT" emma:confidence="0">
                  <emma:literal>zeri</emma:literal>
                </emma:interpretation>
                <emma:interpretation id="interp12" emma:lang="it-IT" emma:confidence="0">
                  <emma:literal>sieri</emma:literal>
                </emma:interpretation>
                <emma:interpretation id="interp13" emma:lang="it-IT" emma:confidence="0">
                  <emma:literal>Geri</emma:literal>
                </emma:interpretation>
                <emma:interpretation id="interp14" emma:lang="it-IT" emma:confidence="0">
                  <emma:literal>Zeri</emma:literal>
                </emma:interpretation>
              </emma:one-of>
            </emma:emma>
          </inkml:annotationXML>
          <inkml:trace contextRef="#ctx0" brushRef="#br0" timeOffset="3267.369">12131 1270 0,'81'-54'16,"-27"81"-16,0 27 0,-54 0 0,-27 0 15,-27 0-15,-81 1 16,0 26 0,-55 54-1,1 0 1,81-27-1,54 0 1,108-27 0,27-27-1,108 0 1,55-27 0,-1 0-1,-54-27 1,-81 27-1,-108-54 1,-81-27 0,-108-54-1,-27-54 17,-1 27-32,-26 54 31,81 54-16,108 27 1,81 0 0,81-27-1,108 27 1,28 54 0,-28 0-1,-108-108 1,-54 27-1,-54 27 1</inkml:trace>
          <inkml:trace contextRef="#ctx0" brushRef="#br0" timeOffset="4236.057">12617 2081 0,'135'81'0,"54"-27"16,-27-54-16,1-54 15,-1-54 17,-27-27-32,-54 0 15,-81 27 1,-108-27-1,-54 108 1,0 81 15,-1 81-15,109 27 0,108 0-1,81 0 1,82-54-1,26-108 1,-27-27 0,-27-54-1,-54-54 1,-108 0 0,-81 0-1,0 54 1,0 27-1,27 27 17,162 0-17,54 0 1,-26 27 0,-55-27-1,-81 27 1,-27 27-1,-54 54 1,-54 54 0,-1 27-1,109-54 1,54 0 0,55-27-1,80-54 1,-27-54-1,0-54 1,-54-54 0,-27 0-1,-27 81 17,-54 54-32,0 27 15,27 108 16,27 27-15,54 0 0,54-27-1,-26-108 1,-1-108 0,-27-108-1,-108 189 1</inkml:trace>
          <inkml:trace contextRef="#ctx0" brushRef="#br0" timeOffset="4607.127">15319 973 0,'0'0'16</inkml:trace>
        </inkml:traceGroup>
      </inkml:traceGroup>
    </inkml:traceGroup>
    <inkml:traceGroup>
      <inkml:annotationXML>
        <emma:emma xmlns:emma="http://www.w3.org/2003/04/emma" version="1.0">
          <emma:interpretation id="{46E14F5F-2E95-42BF-8559-A8DB7F112D09}" emma:medium="tactile" emma:mode="ink">
            <msink:context xmlns:msink="http://schemas.microsoft.com/ink/2010/main" type="paragraph" rotatedBoundingBox="2538,3485 33150,3948 33104,7019 2492,65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7332C6E-E708-4B18-BC62-B48246ACA55B}" emma:medium="tactile" emma:mode="ink">
              <msink:context xmlns:msink="http://schemas.microsoft.com/ink/2010/main" type="inkBullet" rotatedBoundingBox="2528,4145 4139,4169 4112,5901 2502,5877"/>
            </emma:interpretation>
            <emma:one-of disjunction-type="recognition" id="oneOf3">
              <emma:interpretation id="interp15" emma:lang="it-IT" emma:confidence="0">
                <emma:literal>z.</emma:literal>
              </emma:interpretation>
              <emma:interpretation id="interp16" emma:lang="it-IT" emma:confidence="0">
                <emma:literal>z,</emma:literal>
              </emma:interpretation>
              <emma:interpretation id="interp17" emma:lang="it-IT" emma:confidence="0">
                <emma:literal>z</emma:literal>
              </emma:interpretation>
              <emma:interpretation id="interp18" emma:lang="it-IT" emma:confidence="0">
                <emma:literal>z;</emma:literal>
              </emma:interpretation>
              <emma:interpretation id="interp19" emma:lang="it-IT" emma:confidence="0">
                <emma:literal>Z.</emma:literal>
              </emma:interpretation>
            </emma:one-of>
          </emma:emma>
        </inkml:annotationXML>
        <inkml:trace contextRef="#ctx0" brushRef="#br0" timeOffset="5583.627">322 4594 0,'162'27'0,"55"0"0,26 0 15,-54-27 1,-81 27 0,-81-54-1,-54-27 1,27 54 0</inkml:trace>
        <inkml:trace contextRef="#ctx0" brushRef="#br0" timeOffset="5343.408">701 3513 0,'81'0'0,"27"27"15,54-27-15,27 0 0,-54-27 16,0 54 0,-54-27-1,-54 54 17,-108 54-32,-108 81 31,-27 28-16,0 26 1,54 0 0,81-54-1,108 0 1,81-54 0,27-54-1,81-27 1,-27-54-1,-27 0 1,-81-54 0,-81-27-1,-135-54 1,135 135 0</inkml:trace>
        <inkml:trace contextRef="#ctx0" brushRef="#br0" timeOffset="6049.4175">1917 4648 0,'0'0'0</inkml:trace>
      </inkml:traceGroup>
      <inkml:traceGroup>
        <inkml:annotationXML>
          <emma:emma xmlns:emma="http://www.w3.org/2003/04/emma" version="1.0">
            <emma:interpretation id="{20BF452F-1443-43CB-BDD6-C9635A7F01AD}" emma:medium="tactile" emma:mode="ink">
              <msink:context xmlns:msink="http://schemas.microsoft.com/ink/2010/main" type="line" rotatedBoundingBox="5147,3524 33150,3948 33104,7019 5101,6596"/>
            </emma:interpretation>
          </emma:emma>
        </inkml:annotationXML>
        <inkml:traceGroup>
          <inkml:annotationXML>
            <emma:emma xmlns:emma="http://www.w3.org/2003/04/emma" version="1.0">
              <emma:interpretation id="{19622586-7716-4E84-909F-00A720333118}" emma:medium="tactile" emma:mode="ink">
                <msink:context xmlns:msink="http://schemas.microsoft.com/ink/2010/main" type="inkWord" rotatedBoundingBox="5135,4315 18558,4518 18523,6799 5101,6596"/>
              </emma:interpretation>
              <emma:one-of disjunction-type="recognition" id="oneOf4">
                <emma:interpretation id="interp20" emma:lang="it-IT" emma:confidence="0">
                  <emma:literal>Trasformata</emma:literal>
                </emma:interpretation>
                <emma:interpretation id="interp21" emma:lang="it-IT" emma:confidence="0">
                  <emma:literal>trasformata</emma:literal>
                </emma:interpretation>
                <emma:interpretation id="interp22" emma:lang="it-IT" emma:confidence="0">
                  <emma:literal>Trasformate</emma:literal>
                </emma:interpretation>
                <emma:interpretation id="interp23" emma:lang="it-IT" emma:confidence="0">
                  <emma:literal>trasformate</emma:literal>
                </emma:interpretation>
                <emma:interpretation id="interp24" emma:lang="it-IT" emma:confidence="0">
                  <emma:literal>-trasformata</emma:literal>
                </emma:interpretation>
              </emma:one-of>
            </emma:emma>
          </inkml:annotationXML>
          <inkml:trace contextRef="#ctx0" brushRef="#br0" timeOffset="6388.263">3727 3837 0,'0'54'16,"54"109"-16,-54 53 0,-27 108 15,27-27 1,0-81 0,27-108-1,0-81 1,-27-27 15,-27-135-15,-54-135-1,81 270 1</inkml:trace>
          <inkml:trace contextRef="#ctx0" brushRef="#br0" timeOffset="6648.9885">2943 3837 0,'352'-54'0,"-28"54"16,27 27-1,-81 0 1,-134-27 0,-82 27 15,-81-27-31,-54 0 15,81 0 1</inkml:trace>
          <inkml:trace contextRef="#ctx0" brushRef="#br0" timeOffset="7775.8695">4240 4567 0,'244'-27'0,"-82"0"15,-54 27-15,-81 54 16,-54 27 15,-54 54-15,27 0-1,27-27 1,54-27 0,81-27-1,27-54 1,54-54 0,-81-27-1,-27 27 1,-54 54-1,-27 0 1,0 27 0,54 54-1,27-27 1,27-27 0,55-27 15,-1-81-31,-54 0 31,-81-27-15,-81 0-16,-108 27 31,0 81-15,26 54-1,55 0 1,54 27-1,81 0 1,108-27 0,1 0-1,26-27 1,-108 0 0,-27-27-1,0 27 1,0 27-1,-27-27 1,81-27 0,0-27-1,0-54 1,-54-27 0,-27 0-1,-54 0 16,-27 54-15,27 0 0,27 54-1,81 0 1,108 54 0,28 27-1,-1 0 1,-81 0-1,-81 0 1,-81 0 0,-108 0-1,27-26 1,27-28 0,81-54-1,81-109 1,108-53 15,-189 189-31</inkml:trace>
          <inkml:trace contextRef="#ctx0" brushRef="#br0" timeOffset="8543.3985">7996 3918 0,'27'27'15,"27"136"-15,1 107 0,-1 81 16,27 27 0,-27-53-1,-27-82 1,-54-54 15,-81-27-15,-55-162-1,-80-81 1,54-54 0,108 27 15,81 27-16,135-27 1,81 27-16,55 0 16,-1-1 15,-135 55-15,-81 0-1,-54 27 1,0 27-1,-27 0 1,81 28 0,54-28-1,54-27 1,54-27 0,-81-28-1,1-26 1,-109-54-1,-109 0 1,-80 27 0,-27 81-1,27 81 17,54 27-32,108 0 15,81 27 1,108-54 15,54-135-15,-243 81-1</inkml:trace>
          <inkml:trace contextRef="#ctx0" brushRef="#br0" timeOffset="11009.061">9618 4459 0,'27'-27'0,"54"27"0,54 0 0,27 0 16,-27 27-16,-54 0 15,-54 27 1,-54 81 0,-81 135-1,81-108 1,27-27 0,54-53 15,27-55-16,27-54 1,0-55 0,0-80-1,1 0 1,-55 27 0,-27 108-1,-27 27 1,27 54-1,-27 81 1,0 27 0,27-27 15,27-53-31,0-82 16,27-27-1,27-55 1,0-80-1,-27 0 1,-54 81 0,0 81 15,-27 0-15,-27 81-1,27 54 1,27 0-1,27-54 1,54-26 0,0-83-1,27-53 1,-54-27 0,-27 0-1,-27 54 1,1 54-1,-28 27 1,54 54 0,0 54-1,27-54 1,27 1 0,27-55-1,-27-54 1,0-28-1,-27 28 17,-27 0-17,-27 27 1,27 27 0,0 0-1,27 28 1,54-55-1,1 0 1,-55-55 0,-27 1-1,-81-54 1,-109 27 0,-26 27-1,-27 54 1,81 54-1,54-27 1,81 27 0,54 0-1,81 0 17,0 0-32,-53-26 15,-28-28 16,-27 54-15,27-27 0,0 27-1,27-27 1,27-27 0,-27-54-1,0-82 1,-27-53-1,-27-81 1,-54 0 0,0 0-1,0 27 1,27 107 0,-27 82-1,27 54 1,-27 54-1,54 163 1,-27 53 0,0 27-1,0-27 1,0-54 0,0-80 15,-27-82-16,-27-81 1,-81-109 0,0-107-1,0 0 1,0 54 0,108 108-1,54 81 1,81-27-1,81 27 1,55 0 0,-28 27-1,-81-27 1,-54 27 0,-108-27-1,-54 54 1,-54 81 15,27 54-31,108 27 16,0-54-1,108-80 1,54-28 15,0-27-15,-27-54-1,-54-82 1,-54-26 0,-108 0-1,-81 0 1,-54 81 0,-27 81-1,108 54 1,81 0-1,162 54 1,54-54 0,0 0 15,-54-26-15,-81-55-1,-54 27 1,0 0-1,55 0 1,-1 0 0,81 0-1,0 0 1,-27-27 0,0-54-1,-54-27 1,-54 81-1</inkml:trace>
        </inkml:traceGroup>
        <inkml:traceGroup>
          <inkml:annotationXML>
            <emma:emma xmlns:emma="http://www.w3.org/2003/04/emma" version="1.0">
              <emma:interpretation id="{D1C19DDF-83E8-47E2-87F9-5A6E7E798175}" emma:medium="tactile" emma:mode="ink">
                <msink:context xmlns:msink="http://schemas.microsoft.com/ink/2010/main" type="inkWord" rotatedBoundingBox="19262,4557 20615,4577 20588,6404 19234,6384"/>
              </emma:interpretation>
              <emma:one-of disjunction-type="recognition" id="oneOf5">
                <emma:interpretation id="interp25" emma:lang="it-IT" emma:confidence="0">
                  <emma:literal>di</emma:literal>
                </emma:interpretation>
                <emma:interpretation id="interp26" emma:lang="it-IT" emma:confidence="0">
                  <emma:literal>Li</emma:literal>
                </emma:interpretation>
                <emma:interpretation id="interp27" emma:lang="it-IT" emma:confidence="0">
                  <emma:literal>li</emma:literal>
                </emma:interpretation>
                <emma:interpretation id="interp28" emma:lang="it-IT" emma:confidence="0">
                  <emma:literal>ti</emma:literal>
                </emma:interpretation>
                <emma:interpretation id="interp29" emma:lang="it-IT" emma:confidence="0">
                  <emma:literal>Mi</emma:literal>
                </emma:interpretation>
              </emma:one-of>
            </emma:emma>
          </inkml:annotationXML>
          <inkml:trace contextRef="#ctx0" brushRef="#br0" timeOffset="11822.4855">17535 3945 0,'108'-27'0,"-54"108"15,-54 82-15,-27 107 0,0 27 16,27-27-1,54-81 1,0-80 0,-54-55-1,-27-27 1,-108-27 0,-81-27-1,27 27 1,81 27 15,81 54-15,81 27-1,162-27 1,27-54 0,-27-54-1,-54-27 1,-54-54-1,-54 0 1,-27-28 0,-27 82-1,0 54 1,27 27 0,0 82-1,27 53 1,-27 0-1,28-81 1,-28-54 0,27-135-1,-54 108 1</inkml:trace>
          <inkml:trace contextRef="#ctx0" brushRef="#br0" timeOffset="12181.8375">18129 4324 0,'0'0'0</inkml:trace>
        </inkml:traceGroup>
        <inkml:traceGroup>
          <inkml:annotationXML>
            <emma:emma xmlns:emma="http://www.w3.org/2003/04/emma" version="1.0">
              <emma:interpretation id="{DDDBFBF6-20FB-4DB1-AA68-FF8B905F1E29}" emma:medium="tactile" emma:mode="ink">
                <msink:context xmlns:msink="http://schemas.microsoft.com/ink/2010/main" type="inkWord" rotatedBoundingBox="22065,4919 24829,4960 24802,6730 22038,6688"/>
              </emma:interpretation>
              <emma:one-of disjunction-type="recognition" id="oneOf6">
                <emma:interpretation id="interp30" emma:lang="it-IT" emma:confidence="0">
                  <emma:literal>Wn</emma:literal>
                </emma:interpretation>
                <emma:interpretation id="interp31" emma:lang="it-IT" emma:confidence="0">
                  <emma:literal>War</emma:literal>
                </emma:interpretation>
                <emma:interpretation id="interp32" emma:lang="it-IT" emma:confidence="0">
                  <emma:literal>Web</emma:literal>
                </emma:interpretation>
                <emma:interpretation id="interp33" emma:lang="it-IT" emma:confidence="0">
                  <emma:literal>Wa</emma:literal>
                </emma:interpretation>
                <emma:interpretation id="interp34" emma:lang="it-IT" emma:confidence="0">
                  <emma:literal>Lern</emma:literal>
                </emma:interpretation>
              </emma:one-of>
            </emma:emma>
          </inkml:annotationXML>
          <inkml:trace contextRef="#ctx0" brushRef="#br0" timeOffset="12805.821">20102 4405 0,'27'27'0,"-27"108"0,-81 81 16,-27 81-1,27 1 1,108-109 0,0-54-1,27-81 1,27-54 0,27-54-1,-27-108 1,0-54-1,0 26 1,-81 109 0,27 54-1,-54 54 1,27 108 0,0 82-1,81-1 1,54-54-1,0-81 1,-26-81 0,26-54 15,-54-108-15,-54-81-1,-54-28 1,-54 55-1,0 27 1,27 54 0,54 27-1,81 0 1,81 54 0,81 27-1,0 27 16,-81 54-31,-81 27 16,-54-81 0,-27 0-1</inkml:trace>
          <inkml:trace contextRef="#ctx0" brushRef="#br0" timeOffset="13242.3165">21750 5621 0,'0'108'0,"0"-81"15,27 0-15,-27 0 16,54-54-1,-27-27 1,54-27 15,-27 0-31,27 0 16,1 81 0,-28 54 15,27 27-16,-27 54 1,0 0 0,-27-27-1,0-27 1,54-108 0,0-81-1,-81 108 1</inkml:trace>
        </inkml:traceGroup>
        <inkml:traceGroup>
          <inkml:annotationXML>
            <emma:emma xmlns:emma="http://www.w3.org/2003/04/emma" version="1.0">
              <emma:interpretation id="{9E5B6631-7F2F-4F75-A523-3CD7D4B5F828}" emma:medium="tactile" emma:mode="ink">
                <msink:context xmlns:msink="http://schemas.microsoft.com/ink/2010/main" type="inkWord" rotatedBoundingBox="25401,3831 33150,3948 33105,6959 25356,6842"/>
              </emma:interpretation>
              <emma:one-of disjunction-type="recognition" id="oneOf7">
                <emma:interpretation id="interp35" emma:lang="it-IT" emma:confidence="0">
                  <emma:literal>TWA)</emma:literal>
                </emma:interpretation>
                <emma:interpretation id="interp36" emma:lang="it-IT" emma:confidence="0">
                  <emma:literal>ANA)</emma:literal>
                </emma:interpretation>
                <emma:interpretation id="interp37" emma:lang="it-IT" emma:confidence="0">
                  <emma:literal>TWA))</emma:literal>
                </emma:interpretation>
                <emma:interpretation id="interp38" emma:lang="it-IT" emma:confidence="0">
                  <emma:literal>ANAI)</emma:literal>
                </emma:interpretation>
                <emma:interpretation id="interp39" emma:lang="it-IT" emma:confidence="0">
                  <emma:literal>TVER)</emma:literal>
                </emma:interpretation>
              </emma:one-of>
            </emma:emma>
          </inkml:annotationXML>
          <inkml:trace contextRef="#ctx0" brushRef="#br0" timeOffset="15038.1">26641 3729 0,'27'108'0,"-27"163"16,-81 107-16,0 54 15,27 1 1,54-82-1,54-81 17,-27-108-17,27-81 1,27-81 0,0-135-1,54-135 16,-54-54-31,0-1 16,-27 28 0,0 108-1,1 54 1,-28 81 0,-27 54-1,81 108 1,0 189-1,27 81 1,-27 28 0,27-136-1,27-81 17,0-81-32,0-81 15,-27-135 16,-27-135-15,-54-81 0,-54-28-1,-54-26 1,0-27 0,-27 54-1,0 80 1,108 82-1,27 54 1,81 0 0,108 81-1,109 0 1,53 54 0,-108 54 15,-135-27-31,-81 0 15,-81 0 1,27-27 0</inkml:trace>
          <inkml:trace contextRef="#ctx0" brushRef="#br0" timeOffset="15471.666">29478 4054 0,'-135'81'16,"-81"81"-16,27 54 0,27 108 15,54 27 1,135-53 15,27-28-15,81-54-1,-54-81 1,0-54 0,-54-81-1,27-81 1,0-162 0,-54 243-1</inkml:trace>
          <inkml:trace contextRef="#ctx0" brushRef="#br0" timeOffset="16078.0725">29154 4945 0,'324'54'0,"-26"0"16,-82-27-1,-54-135 1,-162 108 0</inkml:trace>
          <inkml:trace contextRef="#ctx0" brushRef="#br0" timeOffset="15890.5845">29451 4432 0,'162'-27'0,"-26"54"15,-28 27-15,-27 0 16,-54 0 0,-54 27-1,-81 54 1,-55 27 0,-26 54-1,54 1 1,108-82-1,54 0 1,81-54 15,27-27-31,28 0 32,-55-54-17,-54-81 1,-81-81-1,27 162 1</inkml:trace>
          <inkml:trace contextRef="#ctx0" brushRef="#br0" timeOffset="16310.4795">30370 4189 0,'567'675'0,"-594"-242"16,-243-55 0,-297-27-1,567-351 1</inkml:trace>
          <inkml:trace contextRef="#ctx0" brushRef="#br0" timeOffset="13691.5065">23182 5161 0,'244'-54'0,"-55"54"0,54 0 15,54 0 1,-27 0 0,1 27-1,-82 0 1,-81-54-1,-54 0 1,-27-27 0,-54 0-1,27 54 1</inkml:trace>
          <inkml:trace contextRef="#ctx0" brushRef="#br0" timeOffset="14015.7045">24858 4648 0,'135'-27'0,"0"108"16,81 54-16,-54 0 31,-108-54-31,-27 0 15,-81 0 1,-54 55 0,-54-1 15,108 0-15,54-135-1</inkml:trace>
        </inkml:traceGroup>
      </inkml:traceGroup>
    </inkml:traceGroup>
    <inkml:traceGroup>
      <inkml:annotationXML>
        <emma:emma xmlns:emma="http://www.w3.org/2003/04/emma" version="1.0">
          <emma:interpretation id="{6BC72597-FA7E-475D-BB39-B6F6EE02E31B}" emma:medium="tactile" emma:mode="ink">
            <msink:context xmlns:msink="http://schemas.microsoft.com/ink/2010/main" type="paragraph" rotatedBoundingBox="5620,8512 33222,9762 33074,13026 5472,1177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1FB702E-2977-4710-9202-AC51ABD6DBBA}" emma:medium="tactile" emma:mode="ink">
              <msink:context xmlns:msink="http://schemas.microsoft.com/ink/2010/main" type="line" rotatedBoundingBox="5619,8512 33222,9762 33074,13026 5472,11775"/>
            </emma:interpretation>
          </emma:emma>
        </inkml:annotationXML>
        <inkml:traceGroup>
          <inkml:annotationXML>
            <emma:emma xmlns:emma="http://www.w3.org/2003/04/emma" version="1.0">
              <emma:interpretation id="{D86FD5D0-6BC1-44D7-8B87-73AE57A29966}" emma:medium="tactile" emma:mode="ink">
                <msink:context xmlns:msink="http://schemas.microsoft.com/ink/2010/main" type="inkWord" rotatedBoundingBox="5620,8512 9422,8725 9242,11947 5439,11734"/>
              </emma:interpretation>
              <emma:one-of disjunction-type="recognition" id="oneOf8">
                <emma:interpretation id="interp40" emma:lang="it-IT" emma:confidence="0">
                  <emma:literal>ZII</emma:literal>
                </emma:interpretation>
                <emma:interpretation id="interp41" emma:lang="it-IT" emma:confidence="0">
                  <emma:literal>zii</emma:literal>
                </emma:interpretation>
                <emma:interpretation id="interp42" emma:lang="it-IT" emma:confidence="0">
                  <emma:literal>EL.)</emma:literal>
                </emma:interpretation>
                <emma:interpretation id="interp43" emma:lang="it-IT" emma:confidence="0">
                  <emma:literal>E")</emma:literal>
                </emma:interpretation>
                <emma:interpretation id="interp44" emma:lang="it-IT" emma:confidence="0">
                  <emma:literal>Az.)</emma:literal>
                </emma:interpretation>
              </emma:one-of>
            </emma:emma>
          </inkml:annotationXML>
          <inkml:trace contextRef="#ctx0" brushRef="#br0" timeOffset="22273.965">4349 8755 0,'81'27'0,"0"0"0,54 0 16,54-27-16,27 27 16,-27-27-1,-27 54 1,-81-27-1,-81 54 1,-81 28 0,-108 26-1,-54 27 1,0 27 0,81 27-1,81-54 1,108 0-1,108-27 17,81-26-32,27-28 15,27-54 17,-81 0-32,-107-54 15,-82-54 1,-136-28 15,136 109-31</inkml:trace>
          <inkml:trace contextRef="#ctx0" brushRef="#br0" timeOffset="22525.902">4457 9539 0,'432'54'16,"-135"0"-16,-54 0 16,-108-54-1,-162-81 1,-81-54 15,108 135-31</inkml:trace>
          <inkml:trace contextRef="#ctx0" brushRef="#br0" timeOffset="22981.9275">3430 7864 0,'0'216'15,"27"81"-15,-27 108 16,-27 55 0,0 26 15,0-54-31,27-107 31,54-55-15,-54-108-1,27-81 1,0-81 0,27-189-1,-54 189 1</inkml:trace>
          <inkml:trace contextRef="#ctx0" brushRef="#br0" timeOffset="23420.376">6591 8107 0,'162'0'15,"-53"162"-15,-1 108 0,-27 81 16,-54 82 0,0 53-1,-54-81 1,27-53 15,0-82-15,-27-54-1,0-54 1,-27-81 0,54-81-1</inkml:trace>
        </inkml:traceGroup>
        <inkml:traceGroup>
          <inkml:annotationXML>
            <emma:emma xmlns:emma="http://www.w3.org/2003/04/emma" version="1.0">
              <emma:interpretation id="{726248F8-0B92-4961-8ED2-F5257831D7E8}" emma:medium="tactile" emma:mode="ink">
                <msink:context xmlns:msink="http://schemas.microsoft.com/ink/2010/main" type="inkWord" rotatedBoundingBox="9989,9665 13651,9082 14014,11366 10352,11950"/>
              </emma:interpretation>
              <emma:one-of disjunction-type="recognition" id="oneOf9">
                <emma:interpretation id="interp45" emma:lang="it-IT" emma:confidence="0">
                  <emma:literal>.</emma:literal>
                </emma:interpretation>
                <emma:interpretation id="interp46" emma:lang="it-IT" emma:confidence="0">
                  <emma:literal>,</emma:literal>
                </emma:interpretation>
                <emma:interpretation id="interp47" emma:lang="it-IT" emma:confidence="0">
                  <emma:literal>a</emma:literal>
                </emma:interpretation>
                <emma:interpretation id="interp48" emma:lang="it-IT" emma:confidence="0">
                  <emma:literal>%</emma:literal>
                </emma:interpretation>
                <emma:interpretation id="interp49" emma:lang="it-IT" emma:confidence="0">
                  <emma:literal>9</emma:literal>
                </emma:interpretation>
              </emma:one-of>
            </emma:emma>
          </inkml:annotationXML>
          <inkml:trace contextRef="#ctx0" brushRef="#br0" timeOffset="30848.6115">10672 9242 0,'54'27'0,"-27"0"0,27 27 0,27 0 15,0-54-15,27 0 16,-27-27 0,0-27-1,0-27 17,0-27-32,-54-1 15,-27 1 1,0 27-1,-27 27 1,27 0 0,0 54-1,0 0 1,-27 81 0,27 54-1,0 55 1,0 26-1,27 27 1,0-27 15,27 0-15,-27-54 0,-27-54-1,-54-26 1,-27-55-1,-108-27 1,-27 0 0,0-27-1,80-1 1,82 28 0,54 0-1,136 28 1,80-1-1,81 27 1,-54-27 0,-54 0-1,-54-54 17,-135-27-17,0 54-15</inkml:trace>
          <inkml:trace contextRef="#ctx0" brushRef="#br0" timeOffset="29773.485">9591 8755 0,'27'-27'0,"-108"108"16,-27-27-16,-55 54 0,-26 0 15,0 1-15,-27 53 16,0-27 0,27 0-1,26 0 1,82-54 0,27-27-1,54-54 1,27 54 15,54-27-15,55 0-1,26 27 1,27 0 0,0 27-1,0-27 1,-54 27-1,-27-54 1,-54 1 15,-27-1-31,-27-27 16,-27-27 0,27 27-1,-81-55 1,27-26-1,54 81 1</inkml:trace>
          <inkml:trace contextRef="#ctx0" brushRef="#br0" timeOffset="70873.3935">8050 10593 0,'82'27'0,"107"27"0,81 27 16,108 27-16,-27 0 16,-107 0-1,-163-162 1,-81 54-1</inkml:trace>
        </inkml:traceGroup>
        <inkml:traceGroup>
          <inkml:annotationXML>
            <emma:emma xmlns:emma="http://www.w3.org/2003/04/emma" version="1.0">
              <emma:interpretation id="{D0767B00-0EA6-4FC8-8B08-A27F69BAE5F7}" emma:medium="tactile" emma:mode="ink">
                <msink:context xmlns:msink="http://schemas.microsoft.com/ink/2010/main" type="inkWord" rotatedBoundingBox="18482,9240 25755,9569 25655,11770 18382,11440"/>
              </emma:interpretation>
              <emma:one-of disjunction-type="recognition" id="oneOf10">
                <emma:interpretation id="interp50" emma:lang="it-IT" emma:confidence="0">
                  <emma:literal>inverso</emma:literal>
                </emma:interpretation>
                <emma:interpretation id="interp51" emma:lang="it-IT" emma:confidence="0">
                  <emma:literal>inversa</emma:literal>
                </emma:interpretation>
                <emma:interpretation id="interp52" emma:lang="it-IT" emma:confidence="0">
                  <emma:literal>inverse</emma:literal>
                </emma:interpretation>
                <emma:interpretation id="interp53" emma:lang="it-IT" emma:confidence="0">
                  <emma:literal>invaso</emma:literal>
                </emma:interpretation>
                <emma:interpretation id="interp54" emma:lang="it-IT" emma:confidence="0">
                  <emma:literal>Inverso</emma:literal>
                </emma:interpretation>
              </emma:one-of>
            </emma:emma>
          </inkml:annotationXML>
          <inkml:trace contextRef="#ctx0" brushRef="#br0" timeOffset="37712.43">16670 9566 0,'27'54'0,"0"108"15,-54 54-15,54 0 16,0 1 0,0-55-1,-27-81 1,0-54 15,0 0-31,0-54 16,0-81-1,-27-81 17,27 189-17</inkml:trace>
          <inkml:trace contextRef="#ctx0" brushRef="#br0" timeOffset="38120.607">16292 8593 0,'0'0'15</inkml:trace>
          <inkml:trace contextRef="#ctx0" brushRef="#br0" timeOffset="38544.408">17292 9755 0,'54'135'16,"0"27"-16,0 54 16,-54-26-1,27-82 17,0-54-17,-27-54 1,0 0-1,27-54 1,0-108 0,54-55 15,0 28-31,0 108 31,0 27-31,0 54 31,-27 54-15,27 108 0,-54 54-1,0 28 1,0-109 0,0-27-1,-27-54 16,27-54-31,-27-108 16,0-54 0,0 162-1</inkml:trace>
          <inkml:trace contextRef="#ctx0" brushRef="#br0" timeOffset="39061.953">18535 9809 0,'81'162'0,"-27"27"0,0 82 16,0-55 0,54-27-1,-54-108 1,-27-81 15,0 0-15,27-54-1,-27-108 1,27-54 0,0-1-1,27 28 1,27 81 0,-54 27-1,-27 81 1,-27 0-1,-27 81 1,0-27 0,27-54 15</inkml:trace>
          <inkml:trace contextRef="#ctx0" brushRef="#br0" timeOffset="40302.108">19562 10566 0,'135'27'0,"0"-27"15,-27-27-15,0-27 0,0-54 16,-54 26 15,0-26-31,-54 27 31,-54 27-15,-54 27 15,0 108-31,27 54 16,27 28-1,54 26 1,54-54 0,27 0-1,81-81 1,0-54 0,0-54-1,0-81 1,-54-27 15,-54 27 0,-54 26-31,-27 28 16,0 54 0,-27 27-1,54 0 1,27 0-1,27 54 1,109-27 0,-1 0-1,0-54 1,-54 0 0,-54 0-1,-27 27 1,-54 0-1,-27 54 1,-27 55 0,0 26 15,54 81-15,54-108-1,54 0 1,54-81-1,27-27 1,-27-81 15,-54-54-31,-54-27 16,0-27 0,-54 53-1,0 28 1,-27 81-1,81 27 1,-27-27 0,54 27 15,54 54-15,82 54-1,-28 28 1,0 53-1,-54-54 1,-81 0 0,-54-54-1,-54-27 1,-54-54 0,0 0-1,27-54 1,80 0-1,110-27 1,53 27 0,-135 54-1</inkml:trace>
          <inkml:trace contextRef="#ctx0" brushRef="#br0" timeOffset="40720.05">22804 10971 0,'54'27'0,"27"0"0,-27 0 0,27-27 16,54 0-16,-27-54 15,1-27 1,-55-27-1,-81-27 1,-54 0 0,-55 54-1,-80 27 1,81 108 0,54 0 15,27 54-16,81 27 1,81 27 0,81-54-1,0-81 1,1-54 0,-190 27-1</inkml:trace>
        </inkml:traceGroup>
        <inkml:traceGroup>
          <inkml:annotationXML>
            <emma:emma xmlns:emma="http://www.w3.org/2003/04/emma" version="1.0">
              <emma:interpretation id="{BF34D9D2-E911-4D9A-B6FD-CA196ACBE422}" emma:medium="tactile" emma:mode="ink">
                <msink:context xmlns:msink="http://schemas.microsoft.com/ink/2010/main" type="inkWord" rotatedBoundingBox="26397,9696 33211,10004 33116,12097 26303,11789"/>
              </emma:interpretation>
              <emma:one-of disjunction-type="recognition" id="oneOf11">
                <emma:interpretation id="interp55" emma:lang="it-IT" emma:confidence="0">
                  <emma:literal>instabile</emma:literal>
                </emma:interpretation>
                <emma:interpretation id="interp56" emma:lang="it-IT" emma:confidence="0">
                  <emma:literal>instabili</emma:literal>
                </emma:interpretation>
                <emma:interpretation id="interp57" emma:lang="it-IT" emma:confidence="0">
                  <emma:literal>Instabile</emma:literal>
                </emma:interpretation>
                <emma:interpretation id="interp58" emma:lang="it-IT" emma:confidence="0">
                  <emma:literal>Instabili</emma:literal>
                </emma:interpretation>
                <emma:interpretation id="interp59" emma:lang="it-IT" emma:confidence="0">
                  <emma:literal>iniettabile</emma:literal>
                </emma:interpretation>
              </emma:one-of>
            </emma:emma>
          </inkml:annotationXML>
          <inkml:trace contextRef="#ctx0" brushRef="#br0" timeOffset="42099.8445">24182 9620 0,'54'27'16,"54"54"-16,27-54 0,-135-27 15</inkml:trace>
          <inkml:trace contextRef="#ctx0" brushRef="#br0" timeOffset="41847.9075">24560 10431 0,'54'-82'0,"-26"55"0,-28 82 0,0 80 16,-28 54-16,1-27 0,54-54 16,1-27-1,-1-27 1,0-54-1,27-27 1,0-81 0,0-27-1,27 27 1,-27 0 0,0 54-1,0 54 1,0 0-1,-27 54 1,0 54 0,-27 27-1,0-54 1,27-27 0,0-54 15,27 0-16,0-54 1,0-27 0,0-27-1,-27 54 1,0 27 0,-27 27-1,27 54 1,27 54-1,-27 54 1,27-27 15,-27-54-31,27-81 16,-54-81 15,0 81-31</inkml:trace>
          <inkml:trace contextRef="#ctx0" brushRef="#br0" timeOffset="42483.609">25776 10431 0,'352'81'15,"-190"-27"-15,-27 27 32,0-27-32,-81 27 15,-54-27 1,-54 0 0,-27 0 15,-27-27-16,0 0 1,0-27 15,54 0-31,27 0 32,54-81-32,81-27 15,-108 108 1</inkml:trace>
          <inkml:trace contextRef="#ctx0" brushRef="#br0" timeOffset="43149.582">26695 9161 0,'0'135'0,"0"108"16,0 27-16,27 0 15,0 0 1,27-53-1,-27-55 1,0-54 15,-27-54-15,-27-27 0,-27-54-1,0-108 1,0-27-1,-27-82 1,0 1 0,-27 54-1,54 108 1,54 54 0,81 0-1,54 27 1,81 27-1,27 27 1,-53-27 0,-28 0 15,-27 0-15,-81 0-1,-108 0 16,0 27-15,54-54-16</inkml:trace>
          <inkml:trace contextRef="#ctx0" brushRef="#br0" timeOffset="43675.9155">27479 10917 0,'108'54'0,"-27"-108"0,0 27 15,-27 0-15,-27-108 16,-81 0 0,-27 54-1,-81 54 1,27 27-1,54 54 17,27 27-17,81-27 1,81 27 0,0 0-1,27-27 1,-54-27-1,-54-81 1,27 54 0,-27 27-1,27 0 1,27 27 0,27-27-1,0 27 16,-27-81-31,-27-81 16,-27-54 0,-27 162-1</inkml:trace>
          <inkml:trace contextRef="#ctx0" brushRef="#br0" timeOffset="44256.933">28370 9404 0,'27'135'0,"-54"108"15,-54 27 1,27 55 15,54-109-15,0-108-1,54-27 17,-27-81-32,27-54 15,0-27 1,28-54-1,-1 81 17,27 54-17,0 81 1,0 27 0,0 54-1,-54 0 1,-54-108-1,-54 0 1,-27-81 0,-54 0-1,0-27 1,54 27 0,27 27-1,162 0 1,-108 0-1</inkml:trace>
          <inkml:trace contextRef="#ctx0" brushRef="#br0" timeOffset="44864.316">29208 9566 0,'0'0'0</inkml:trace>
          <inkml:trace contextRef="#ctx0" brushRef="#br0" timeOffset="44540.118">29397 10485 0,'0'54'15,"0"54"-15,0 54 0,0 0 16,54-27 15,0-27-15,27-81-1,0-135 1,-81 108 0</inkml:trace>
          <inkml:trace contextRef="#ctx0" brushRef="#br0" timeOffset="45292.9995">30100 9566 0,'81'135'0,"-81"81"16,0 81-16,-54 28 15,0-55 1,27-27 0,81-81-1,0-81 1,0-54-1,0-54 1,27-54 0,0-81 15,-54 0-15,0 54-1,-27 27 1,-27 54-1,0 27 1,0 27 0,0 54-1,27-27 1,0 0 0,54 27-1,54 0 1,54 0-1,81 0 1,-243-81 15</inkml:trace>
        </inkml:traceGroup>
      </inkml:traceGroup>
    </inkml:traceGroup>
    <inkml:traceGroup>
      <inkml:annotationXML>
        <emma:emma xmlns:emma="http://www.w3.org/2003/04/emma" version="1.0">
          <emma:interpretation id="{5A4AAA37-394D-498E-A408-B57307109910}" emma:medium="tactile" emma:mode="ink">
            <msink:context xmlns:msink="http://schemas.microsoft.com/ink/2010/main" type="paragraph" rotatedBoundingBox="5649,13087 32521,14059 32404,17305 5532,1633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910D1D1-0531-4D33-9825-3681B03A2355}" emma:medium="tactile" emma:mode="ink">
              <msink:context xmlns:msink="http://schemas.microsoft.com/ink/2010/main" type="inkBullet" rotatedBoundingBox="5646,13159 6111,13175 6016,15785 5552,15768"/>
            </emma:interpretation>
            <emma:one-of disjunction-type="recognition" id="oneOf12">
              <emma:interpretation id="interp60" emma:lang="it-IT" emma:confidence="0">
                <emma:literal>l</emma:literal>
              </emma:interpretation>
              <emma:interpretation id="interp61" emma:lang="it-IT" emma:confidence="0">
                <emma:literal>I</emma:literal>
              </emma:interpretation>
              <emma:interpretation id="interp62" emma:lang="it-IT" emma:confidence="0">
                <emma:literal>i</emma:literal>
              </emma:interpretation>
              <emma:interpretation id="interp63" emma:lang="it-IT" emma:confidence="0">
                <emma:literal>'</emma:literal>
              </emma:interpretation>
              <emma:interpretation id="interp64" emma:lang="it-IT" emma:confidence="0">
                <emma:literal>|</emma:literal>
              </emma:interpretation>
            </emma:one-of>
          </emma:emma>
        </inkml:annotationXML>
        <inkml:trace contextRef="#ctx0" brushRef="#br1" timeOffset="52322.823">3457 12511 0,'27'297'16,"-27"55"-16,-27 80 16,0 135 15,27-161-16,81-109 1,-27-108 0,54-108-1,54-297 1,-162 216 0</inkml:trace>
      </inkml:traceGroup>
      <inkml:traceGroup>
        <inkml:annotationXML>
          <emma:emma xmlns:emma="http://www.w3.org/2003/04/emma" version="1.0">
            <emma:interpretation id="{1F76A49C-AC26-4E7B-991F-75D431AE08A3}" emma:medium="tactile" emma:mode="ink">
              <msink:context xmlns:msink="http://schemas.microsoft.com/ink/2010/main" type="line" rotatedBoundingBox="6800,13129 32521,14059 32404,17305 6683,16375"/>
            </emma:interpretation>
          </emma:emma>
        </inkml:annotationXML>
        <inkml:traceGroup>
          <inkml:annotationXML>
            <emma:emma xmlns:emma="http://www.w3.org/2003/04/emma" version="1.0">
              <emma:interpretation id="{B3878761-9174-4563-B3F4-84EF4D06A5BD}" emma:medium="tactile" emma:mode="ink">
                <msink:context xmlns:msink="http://schemas.microsoft.com/ink/2010/main" type="inkWord" rotatedBoundingBox="6788,13416 14986,13659 14898,16633 6700,16390"/>
              </emma:interpretation>
              <emma:one-of disjunction-type="recognition" id="oneOf13">
                <emma:interpretation id="interp65" emma:lang="it-IT" emma:confidence="0">
                  <emma:literal>72&gt;2</emma:literal>
                </emma:interpretation>
                <emma:interpretation id="interp66" emma:lang="it-IT" emma:confidence="0">
                  <emma:literal>7&gt;2</emma:literal>
                </emma:interpretation>
                <emma:interpretation id="interp67" emma:lang="it-IT" emma:confidence="0">
                  <emma:literal>7&gt;1</emma:literal>
                </emma:interpretation>
                <emma:interpretation id="interp68" emma:lang="it-IT" emma:confidence="0">
                  <emma:literal>71&gt;2</emma:literal>
                </emma:interpretation>
                <emma:interpretation id="interp69" emma:lang="it-IT" emma:confidence="0">
                  <emma:literal>71&gt;1</emma:literal>
                </emma:interpretation>
              </emma:one-of>
            </emma:emma>
          </inkml:annotationXML>
          <inkml:trace contextRef="#ctx0" brushRef="#br1" timeOffset="51804.3015">4592 12998 0,'0'27'0,"108"0"0,135 27 0,108-27 15,-53 54 1,-82-27 0,-135 27-1,-108 0 1,-162 81 0,-109 27-1,1 54 1,54 1-1,108-28 1,135 0 0,108-27-1,108 0 1,81-27 0,-54-81-1,-26-54 16,-136-108-15,-162-135 0,-136-54-1,217 270-15</inkml:trace>
          <inkml:trace contextRef="#ctx0" brushRef="#br1" timeOffset="51994.719">4943 14132 0,'459'27'0,"-242"55"16,-82-55-1,-162-163 1,27 136-1</inkml:trace>
          <inkml:trace contextRef="#ctx0" brushRef="#br1" timeOffset="52647.021">6807 13106 0,'82'378'0,"-109"54"16,-28 28-1,1 53 1,27-81 15,54-80-31,-54-217 31,0-189-31,27 54 16</inkml:trace>
          <inkml:trace contextRef="#ctx0" brushRef="#br1" timeOffset="53903.7765">8050 13241 0,'0'54'16,"433"189"-16,-136-108 15,0 0 1,0 0 0,-53 0-1,-82-26 1,-108-28 0,-54-27-1,-108 0 1,-81-27-1,-55 0 17,-26 27-17,0 54 1,0 54 0,54-27-1,81 0 1,135-108-1,108-81 1,-108 54 0</inkml:trace>
          <inkml:trace contextRef="#ctx0" brushRef="#br1" timeOffset="76212.8955">10915 13781 0,'162'-27'15,"108"-459"-15,-216 270 16,-27 135-1,-27 81 1,0 0 0,0 54-1,27 108 1,27 81 0,27 54-1,0 0 1,-27 1-1,-27-82 1,-81-27 0,-54-27-1,-108-81 17,27-27-32,54 0 31,135-27-16,108 27 1,189 0 0,135 54-1,28 0 1,-82-108 0,-378 0-1</inkml:trace>
        </inkml:traceGroup>
        <inkml:traceGroup>
          <inkml:annotationXML>
            <emma:emma xmlns:emma="http://www.w3.org/2003/04/emma" version="1.0">
              <emma:interpretation id="{1BC6F554-2434-4FEF-91E8-22D6EECD3DF8}" emma:medium="tactile" emma:mode="ink">
                <msink:context xmlns:msink="http://schemas.microsoft.com/ink/2010/main" type="inkWord" rotatedBoundingBox="18347,13827 26416,14624 26253,16273 18184,15475"/>
              </emma:interpretation>
              <emma:one-of disjunction-type="recognition" id="oneOf14">
                <emma:interpretation id="interp70" emma:lang="it-IT" emma:confidence="0">
                  <emma:literal>inverso</emma:literal>
                </emma:interpretation>
                <emma:interpretation id="interp71" emma:lang="it-IT" emma:confidence="0">
                  <emma:literal>inversa</emma:literal>
                </emma:interpretation>
                <emma:interpretation id="interp72" emma:lang="it-IT" emma:confidence="0">
                  <emma:literal>Inverso</emma:literal>
                </emma:interpretation>
                <emma:interpretation id="interp73" emma:lang="it-IT" emma:confidence="0">
                  <emma:literal>universo</emma:literal>
                </emma:interpretation>
                <emma:interpretation id="interp74" emma:lang="it-IT" emma:confidence="0">
                  <emma:literal>Inversa</emma:literal>
                </emma:interpretation>
              </emma:one-of>
            </emma:emma>
          </inkml:annotationXML>
          <inkml:trace contextRef="#ctx0" brushRef="#br1" timeOffset="58070.502">16832 13916 0,'0'81'0,"27"27"0,-27 55 15,0 53 1,-27-27 0,54-54-1,-27-81 1,27 0 0,0-54-1,27-27 1,28-108-1,-1-108 1,27 0 0,27 53-1,-54 109 1,27 27 0,-27 81 15,-27 81-16,-27 55 1,-27 80 0,0-54-1,27-108 1,27-54 0,0-27-1,27-81 1,0-81-1,0 27 1,0 27 0,-27 108-1,1 27 1,-1 135 0,0 54-1,0 27 1,27-135-1,-54-135 1,-54-81 0,-54-108-1,81 216 1</inkml:trace>
          <inkml:trace contextRef="#ctx0" brushRef="#br1" timeOffset="58286.3085">16157 13187 0,'81'0'16,"27"81"-16,0-54 0,-108-27 0</inkml:trace>
          <inkml:trace contextRef="#ctx0" brushRef="#br1" timeOffset="58779.441">18697 13835 0,'162'270'0,"-81"28"15,-27 26 1,27-135 0,-27-81-1,0-81 1,0-27 0,-27-27-1,27-108 16,0-108-31,0 0 16,27 27 15,28 80-15,-28 55 0,-27 81-1,-54 54 1,-54 27-1,-27-27 1,81-54 0</inkml:trace>
          <inkml:trace contextRef="#ctx0" brushRef="#br1" timeOffset="60610.3785">19751 14754 0,'243'27'0,"-108"-81"0,0 0 16,-27-54 0,-27-54-1,-54 27 1,-54 26-1,-54 82 1,-54 27 0,0 109-1,27 26 1,54 54 0,54-27-1,81 0 1,54-27-1,54-54 1,0-81 15,27-54-15,-53-81 0,-28-27-1,-81-27 1,-54 54-1,-81 0 1,27 108 0,0 27-1,54 0 1,54 0 0,108 54 15,27-27-31,0 0 31,-81 0-15,-54 0-1,-54-27 1,-54 54 15,-54 0-31,54 27 16,27 0-1,108 27 1,54 0 0,54 0-1,0 0 1,-53-27 0,-55-54-1,-108-54 16,27 54-31,-108-27 16,-28-54 0,28 0-1,81-27 1,54 0 0,81 27-1,28-54 16,-28 54-15,0-27 0,-27 0-1,0 27 1,-54-27 0,0 27-1,0 27 1,-27-27-1,-27 27 1,0 27 0,0 0-1,54 54 1,0 0 0,54 54-1,54-27 1,-27 0-1,27 27 1,-54 0 15,-54-27-31,-54 0 32,-81-27-17,-27-54 1,0 0-1,27-27 1,135 0 0,81 0-1,54 0 1,0 27 15,-27 27-31,-81 27 16,0 0-1,0-54 1,1 27 0,-1 0-1,54 0 1,54-27 0,-27-27 15,27 0-31,-81-54 31,-54-27-31,-81-27 31,-54 0-15,-81 27 0,-27 54-1,-1 81 1,82 27-1,54 27 1,81 54 0,81 27 15,109-27-31,26-81 16,27-81-1,-243 27 1</inkml:trace>
        </inkml:traceGroup>
        <inkml:traceGroup>
          <inkml:annotationXML>
            <emma:emma xmlns:emma="http://www.w3.org/2003/04/emma" version="1.0">
              <emma:interpretation id="{C919317A-8C16-405F-A098-7B664C560704}" emma:medium="tactile" emma:mode="ink">
                <msink:context xmlns:msink="http://schemas.microsoft.com/ink/2010/main" type="inkWord" rotatedBoundingBox="26764,13851 32521,14059 32425,16726 26668,16517"/>
              </emma:interpretation>
              <emma:one-of disjunction-type="recognition" id="oneOf15">
                <emma:interpretation id="interp75" emma:lang="it-IT" emma:confidence="0">
                  <emma:literal>stabile</emma:literal>
                </emma:interpretation>
                <emma:interpretation id="interp76" emma:lang="it-IT" emma:confidence="0">
                  <emma:literal>stabili</emma:literal>
                </emma:interpretation>
                <emma:interpretation id="interp77" emma:lang="it-IT" emma:confidence="0">
                  <emma:literal>stabilì</emma:literal>
                </emma:interpretation>
                <emma:interpretation id="interp78" emma:lang="it-IT" emma:confidence="0">
                  <emma:literal>Stabile</emma:literal>
                </emma:interpretation>
                <emma:interpretation id="interp79" emma:lang="it-IT" emma:confidence="0">
                  <emma:literal>Stabili</emma:literal>
                </emma:interpretation>
              </emma:one-of>
            </emma:emma>
          </inkml:annotationXML>
          <inkml:trace contextRef="#ctx0" brushRef="#br1" timeOffset="61158.195">25209 14403 0,'-108'-81'15,"-135"54"-15,81 0 0,53 54 32,55 27-17,81 0 1,136 81 0,53 27-1,0-27 1,-54-27-1,-81-27 1,-81-54 0,-81 27-1,-54 0 1,-27-27 0,54 27-1,54-54 1,135-81-1,81-54 1,-162 135 0</inkml:trace>
          <inkml:trace contextRef="#ctx0" brushRef="#br1" timeOffset="61746.048">25209 14024 0,'189'-81'16,"27"54"-16,0 27 0,1 27 16,-55 0 15,-54 0-15,-54 27-1,-54 0 1,0-54-1</inkml:trace>
          <inkml:trace contextRef="#ctx0" brushRef="#br1" timeOffset="61530.2415">25614 13241 0,'27'108'0,"-54"108"16,27 108-16,-27 28 15,27-1 17,81 81-17,-27-243 1,-27-108 0,-54-54-1,-27-108 1,0-135-1,-54-27 1,108 243 0</inkml:trace>
          <inkml:trace contextRef="#ctx0" brushRef="#br1" timeOffset="62293.8645">26128 15267 0,'270'108'16,"-162"-135"-16,-27-27 0,-27-108 15,-54-27 1,-81 27 0,-54 54 15,-27 54-16,-27 81 1,27 81 0,162 0-1,54 0 1,81 27 0,0-54 15,27 0-31,-54-54 31,-54 0-31,27 0 16,-54 0-1,54 27 17,27 1-1,0 26-31,-54-81 15,27-136 1,-27-53 0,-54 189-1</inkml:trace>
          <inkml:trace contextRef="#ctx0" brushRef="#br1" timeOffset="62919.801">27100 13430 0,'136'54'0,"-82"27"0,-54 108 16,-27 54-1,-54 82 1,-28-1 15,82-54-31,54-54 16,27-162 15,28-27-15,-1-54-1,54-54 1,27 0 0,0 27-1,27 27 1,-27 108 0,0 27-1,-81 54 1,-81-54-1,-54-26 1,-54-28 0,-54-81-1,27-27 1,-27-55 0,54 28-1,108-27 16,108 54-15,81 27 0,-189 27-1</inkml:trace>
          <inkml:trace contextRef="#ctx0" brushRef="#br1" timeOffset="63338.7195">28316 13700 0,'27'-81'0,"82"54"16,26 27-16,-135 0 0</inkml:trace>
          <inkml:trace contextRef="#ctx0" brushRef="#br1" timeOffset="63126.8425">28533 14997 0,'0'54'0,"0"54"0,-27 0 15,54 27 1,0-26 0,54-82-1,27-81 1,-108 54-1</inkml:trace>
          <inkml:trace contextRef="#ctx0" brushRef="#br1" timeOffset="63829.899">29127 13835 0,'135'297'0,"-108"1"15,-27-28 1,0 54-1,0-54 1,0-26 0,54-109-1,27-27 1,0-81 0,0-81-1,27-108 16,-26-1-31,-28 1 32,-27 81-32,-54 54 15,27 27 1,-27 27 0,0 54-1,54 27 16,0 1-15,54 53 0,0 54-1,162 0 1,-243-216 0</inkml:trace>
        </inkml:traceGroup>
      </inkml:traceGroup>
    </inkml:traceGroup>
  </inkml:traceGroup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6:08.32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E0D8BC5-8FA7-4243-AF74-1CBEBA9DB1BC}" emma:medium="tactile" emma:mode="ink">
          <msink:context xmlns:msink="http://schemas.microsoft.com/ink/2010/main" type="writingRegion" rotatedBoundingBox="1446,340 32594,1252 32131,17079 983,16168"/>
        </emma:interpretation>
      </emma:emma>
    </inkml:annotationXML>
    <inkml:traceGroup>
      <inkml:annotationXML>
        <emma:emma xmlns:emma="http://www.w3.org/2003/04/emma" version="1.0">
          <emma:interpretation id="{F4DF5FD7-9F19-4050-8DCA-48D3E8D75411}" emma:medium="tactile" emma:mode="ink">
            <msink:context xmlns:msink="http://schemas.microsoft.com/ink/2010/main" type="paragraph" rotatedBoundingBox="1864,-560 31916,1280 31578,6797 1526,49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D239E9E-0F5F-4E77-B3AD-0BD299F824E9}" emma:medium="tactile" emma:mode="ink">
              <msink:context xmlns:msink="http://schemas.microsoft.com/ink/2010/main" type="line" rotatedBoundingBox="1864,-560 31916,1280 31578,6797 1526,4956"/>
            </emma:interpretation>
          </emma:emma>
        </inkml:annotationXML>
        <inkml:traceGroup>
          <inkml:annotationXML>
            <emma:emma xmlns:emma="http://www.w3.org/2003/04/emma" version="1.0">
              <emma:interpretation id="{66EFA0B6-501E-486E-89D0-F373D0224A06}" emma:medium="tactile" emma:mode="ink">
                <msink:context xmlns:msink="http://schemas.microsoft.com/ink/2010/main" type="inkWord" rotatedBoundingBox="1807,370 17985,1360 17704,5947 1526,4956"/>
              </emma:interpretation>
              <emma:one-of disjunction-type="recognition" id="oneOf0">
                <emma:interpretation id="interp0" emma:lang="it-IT" emma:confidence="0">
                  <emma:literal>Window...</emma:literal>
                </emma:interpretation>
                <emma:interpretation id="interp1" emma:lang="it-IT" emma:confidence="0">
                  <emma:literal>window...</emma:literal>
                </emma:interpretation>
                <emma:interpretation id="interp2" emma:lang="it-IT" emma:confidence="0">
                  <emma:literal>Windows...</emma:literal>
                </emma:interpretation>
                <emma:interpretation id="interp3" emma:lang="it-IT" emma:confidence="0">
                  <emma:literal>Window....</emma:literal>
                </emma:interpretation>
                <emma:interpretation id="interp4" emma:lang="it-IT" emma:confidence="0">
                  <emma:literal>unisco...</emma:literal>
                </emma:interpretation>
              </emma:one-of>
            </emma:emma>
          </inkml:annotationXML>
          <inkml:trace contextRef="#ctx0" brushRef="#br0">4593 1118 0,'190'0'0,"80"0"0,-27 0 15,-27 0 1,-135 0 0,-108 27-1,-81 54 1,-108 0 15,54 0-31,81 0 16,81-54-1,81 0 1,108 27 0,81-54 15,-54-27-15,-216 27-16</inkml:trace>
          <inkml:trace contextRef="#ctx0" brushRef="#br0" timeOffset="1642.473">7701-720 0,'-135'109'15,"-136"80"-15,55-27 16,27 0-1,81 0 1,135-81 0,108 0-1,81-54 1,-26 27 0,-55 54-1,-108 0 1,-108 82-1,-109-1 1,-26 0 0,81 0-1,81-27 1,54-54 0,108-27-1,0-27 16,-54 54-31,-135 55 32,-135 53-32,0 0 31,135 0-15,81-27-1,108-27 1,108 1-1,54 26 1,-26 54 0,-109 0-1,-81-162 1,27-216 0,-81 135-1</inkml:trace>
          <inkml:trace contextRef="#ctx0" brushRef="#br0" timeOffset="3223.4265">8701 740 0,'-54'270'0,"54"108"15,0 27 1,27-80 0,54-190-1,0-54 17,0-54-32,0-27 15,27-135 1,0-81 15,0-28-15,-54 28-1,-54 54 1,27 81 0,-27 81-1,27 54 1,54 162-1,-27 55 1,27 53 0,-27-54-1,54-189 1,-26-81 0,-1-27-1,0-108 1,0-108-1,-27-27 1,-81-28 0,-27 82-1,27 54 1,54 54 0,54 27 15,81 27-16,54 54 1,54 27 0,-108-27-1,-162 0 1</inkml:trace>
          <inkml:trace contextRef="#ctx0" brushRef="#br0" timeOffset="3603.285">10700 3036 0,'216'-81'16,"-54"-27"-16,-53-54 16,-109 0-1,-82 54 1,-26 81 0,-27 27-1,27 108 1,54-27-1,108 0 1,108 27 0,109-135-1,-271 27 1</inkml:trace>
          <inkml:trace contextRef="#ctx0" brushRef="#br0" timeOffset="-984.312">0 91 0,'27'81'15,"-27"108"-15,0 109 16,0 80-1,0 0 1,0-162 0,27-81-1,0-53 1,54-55 0,0-109-1,54-134 1,0-81-1,-81 0 1,-27 108 0,0 81-1,-27 81 1,0 27 0,54 135-1,27 108 1,0 81-1,0-108 1,28-81 0,-1-54-1,0-54 1,-27-27 15,27-108-15,-54-108-1,-54-54 1,-54 0 0,-27 54-1,0 26 1,81 28 0,54 27-1,162 0 1,81 54-1,27 54 1,-26 27 0,-109 54-1,-162-54 1,-108 54 0,81-54-1</inkml:trace>
          <inkml:trace contextRef="#ctx0" brushRef="#br0" timeOffset="-568.323">2107 1631 0,'54'217'15,"-27"-82"1,-27-54-16,0-81 16,27-54-1,28-81 1,107-55 0,0 28-1,-54 81 1,-54 108 15,0 27-15,0 135-1,-54 28 1,27-55 0,0-81-1,54-108 1,27-135-1,-108 162 1</inkml:trace>
          <inkml:trace contextRef="#ctx0" brushRef="#br0" timeOffset="3923.577">14078 1902 0,'189'0'0,"54"-54"0,-243 54 0</inkml:trace>
          <inkml:trace contextRef="#ctx0" brushRef="#br0" timeOffset="4051.4985">15510 1902 0,'297'-27'0,"27"0"15,-324 27 1</inkml:trace>
        </inkml:traceGroup>
        <inkml:traceGroup>
          <inkml:annotationXML>
            <emma:emma xmlns:emma="http://www.w3.org/2003/04/emma" version="1.0">
              <emma:interpretation id="{92480B06-F1CD-4D99-8AE3-BA730575BE06}" emma:medium="tactile" emma:mode="ink">
                <msink:context xmlns:msink="http://schemas.microsoft.com/ink/2010/main" type="inkWord" rotatedBoundingBox="19639,528 31916,1280 31599,6456 19322,5704"/>
              </emma:interpretation>
              <emma:one-of disjunction-type="recognition" id="oneOf1">
                <emma:interpretation id="interp5" emma:lang="it-IT" emma:confidence="0">
                  <emma:literal>...LE</emma:literal>
                </emma:interpretation>
                <emma:interpretation id="interp6" emma:lang="it-IT" emma:confidence="0">
                  <emma:literal>...VE</emma:literal>
                </emma:interpretation>
                <emma:interpretation id="interp7" emma:lang="it-IT" emma:confidence="0">
                  <emma:literal>...NE</emma:literal>
                </emma:interpretation>
                <emma:interpretation id="interp8" emma:lang="it-IT" emma:confidence="0">
                  <emma:literal>...VENE</emma:literal>
                </emma:interpretation>
                <emma:interpretation id="interp9" emma:lang="it-IT" emma:confidence="0">
                  <emma:literal>...cot.)</emma:literal>
                </emma:interpretation>
              </emma:one-of>
            </emma:emma>
          </inkml:annotationXML>
          <inkml:trace contextRef="#ctx0" brushRef="#br0" timeOffset="5347.314">24535 1388 0,'54'81'0,"-27"108"0,-54 109 16,-54 26-1,27-27 1,81-54 0,54-81-1,54-26 1,54-82-1,28-108 1,-28-109 0,0-26-1,-81-54 1,0 54 0,-81 27-1,27 54 1,-54 108-1,0 0 1,0 135 0,54 108 15,-54 108-15,54-26-1,81-109 1,0-108-1,54-81 1,-26-54 0,-1-162-1,-54-82 1,-108-53 0,-108 0-1,-54 0 1,-1 80-1,82 82 1,81 54 0,81 0-1,163 54 1,53 27 0,27 27-1,-81 27 1,-81 27-1,-53 54 32,-82-27-47,-27-81 16</inkml:trace>
          <inkml:trace contextRef="#ctx0" brushRef="#br0" timeOffset="6318.9315">26345 4658 0,'190'27'0,"80"0"0,-81-27 15,-81-108 1,-108 108 0</inkml:trace>
          <inkml:trace contextRef="#ctx0" brushRef="#br0" timeOffset="6055.2765">26913 3739 0,'27'-54'16,"-54"189"-16,-27 81 0,-27 0 0,27-80 31,81-55-15,0-81-1,-27-27 1,54-109 0,0-107-1,-27 27 1,-27 54 0,27 108-1,-27 54 1,54 81-1,0 108 1,54 27 0,54-27-1,0-53 1,1-82 0,-28-27-1,-27-54 1,-27-109-1,-54-53 1,-81-27 15,0-27-15,0 108 0,27 81-1,0 81 1,27 81-1,0-108 1</inkml:trace>
          <inkml:trace contextRef="#ctx0" brushRef="#br0" timeOffset="6547.4325">27561 3442 0,'136'0'0,"80"27"15,81 27-15,-108-54 16,-189 0-1</inkml:trace>
          <inkml:trace contextRef="#ctx0" brushRef="#br0" timeOffset="7395.0345">28642-368 0,'54'0'0,"135"81"0,109 54 0,26 27 15,-81-27 1,-162-27 0,-54 27-1,-135 82 1,-108 26 0,0 27-1,135 0 1,162-54 15,108-27-31,54-53 16,-54 26-1,-135 27 1,-135 54 0,-108 27-1,0 55 1,162-28-1,135 0 17,81-54-17,-81 27 1,-189 55 0,-243-28-1,324-297 1</inkml:trace>
          <inkml:trace contextRef="#ctx0" brushRef="#br0" timeOffset="4210.668">17726 1983 0,'513'0'0,"-108"27"16,-26-81 0,-379 54-1</inkml:trace>
          <inkml:trace contextRef="#ctx0" brushRef="#br0" timeOffset="4323.942">20104 2145 0,'216'-27'0,"162"81"0,0-81 16,-378 27 0</inkml:trace>
          <inkml:trace contextRef="#ctx0" brushRef="#br0" timeOffset="4451.8635">22130 2280 0,'243'0'0,"82"-27"16,-325 27-16</inkml:trace>
        </inkml:traceGroup>
      </inkml:traceGroup>
    </inkml:traceGroup>
    <inkml:traceGroup>
      <inkml:annotationXML>
        <emma:emma xmlns:emma="http://www.w3.org/2003/04/emma" version="1.0">
          <emma:interpretation id="{522F1F06-5BAD-47E5-AB2F-D839E5DC156D}" emma:medium="tactile" emma:mode="ink">
            <msink:context xmlns:msink="http://schemas.microsoft.com/ink/2010/main" type="paragraph" rotatedBoundingBox="1688,6115 32426,7015 32309,10997 1572,100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A29AEDA-712A-43F6-BDB1-788292A346EF}" emma:medium="tactile" emma:mode="ink">
              <msink:context xmlns:msink="http://schemas.microsoft.com/ink/2010/main" type="line" rotatedBoundingBox="1688,6115 32426,7015 32309,10997 1572,10097"/>
            </emma:interpretation>
          </emma:emma>
        </inkml:annotationXML>
        <inkml:traceGroup>
          <inkml:annotationXML>
            <emma:emma xmlns:emma="http://www.w3.org/2003/04/emma" version="1.0">
              <emma:interpretation id="{B817A998-5463-4E44-B520-A35C7E497ADE}" emma:medium="tactile" emma:mode="ink">
                <msink:context xmlns:msink="http://schemas.microsoft.com/ink/2010/main" type="inkWord" rotatedBoundingBox="1678,6481 8666,6685 8574,9838 1585,9633"/>
              </emma:interpretation>
              <emma:one-of disjunction-type="recognition" id="oneOf2">
                <emma:interpretation id="interp10" emma:lang="it-IT" emma:confidence="0">
                  <emma:literal>Wcz).</emma:literal>
                </emma:interpretation>
                <emma:interpretation id="interp11" emma:lang="it-IT" emma:confidence="0">
                  <emma:literal>W(z).</emma:literal>
                </emma:interpretation>
                <emma:interpretation id="interp12" emma:lang="it-IT" emma:confidence="0">
                  <emma:literal>WMA).</emma:literal>
                </emma:interpretation>
                <emma:interpretation id="interp13" emma:lang="it-IT" emma:confidence="0">
                  <emma:literal>wcz).</emma:literal>
                </emma:interpretation>
                <emma:interpretation id="interp14" emma:lang="it-IT" emma:confidence="0">
                  <emma:literal>wcz),</emma:literal>
                </emma:interpretation>
              </emma:one-of>
            </emma:emma>
          </inkml:annotationXML>
          <inkml:trace contextRef="#ctx0" brushRef="#br0" timeOffset="12206.25">135 5063 0,'-54'-108'0,"54"81"16,-27 27-16,27 108 16,-54 54-1,54 162 1,-27 55-1,0 107 1,-27 0 15,54-134-31,27-82 16,27-54 0,27-135 15,0-81-16,54-81-15,0-216 16,27-108 0,-54-55-1,-27 136 1,-27 81 0,0 135-1,-54 81 1,27 54-1,0 108 17,0 216-17,1 108 1,-1 109 0,81-352-1,0-81 1,0-81-1,27-162 1,0-54 0,-54-135-1,0-109 1,-108 28 0,-54 81-1,0 54 1,27 81-1,54 53 1,108-26 0,108 54-1,108 27 17,-26 81-32,-82 0 15,-135 0 16,-81 27-15,-81-54 0,81 0-1</inkml:trace>
          <inkml:trace contextRef="#ctx0" brushRef="#br0" timeOffset="12606.615">3269 5306 0,'0'0'0,"-81"135"0,-81 82 0,-54 80 16,0 108 0,54-27-1,108-26 1,108-55 0,81-54-1,0-54 1,54-81-1,-54-108 1,0-108 0,-54-108-1,-81 216 1</inkml:trace>
          <inkml:trace contextRef="#ctx0" brushRef="#br0" timeOffset="13274.541">3540 6522 0,'135'81'0,"81"0"15,27 27-15,0-108 16,-81-216 15,-162 216-15</inkml:trace>
          <inkml:trace contextRef="#ctx0" brushRef="#br0" timeOffset="13076.3115">3648 5820 0,'54'-27'0,"81"54"0,54 0 15,0 27-15,0 0 16,-81 0 0,-108 27-1,-81 27 1,-108 54 0,-81 54-1,54 27 1,81-26-1,108-55 17,108-27-17,81-27 1,54-27 0,-27-81-1,-81-27 1,-108-81-1,-81-54 1,81 162 0</inkml:trace>
          <inkml:trace contextRef="#ctx0" brushRef="#br0" timeOffset="13614.363">4755 5387 0,'514'406'0,"-217"-55"16,-135 54-1,-108-26 1,-135-28 0,-81-81 15,-108 81-16,81-162 1,27-53 0,135-163-1,108-136 1,-81 163 0</inkml:trace>
          <inkml:trace contextRef="#ctx0" brushRef="#br0" timeOffset="14014.728">6215 6630 0,'270'81'0,"-27"-54"15,-81 0 1,-162-54 0,-108 54-1,-54 0 1,0 54-1,108 28 1,81 26 15,54-108-31,27 27 16,108-27 15,-216-27-31</inkml:trace>
        </inkml:traceGroup>
        <inkml:traceGroup>
          <inkml:annotationXML>
            <emma:emma xmlns:emma="http://www.w3.org/2003/04/emma" version="1.0">
              <emma:interpretation id="{18474B9F-A1B0-429F-83F5-2B51A65174E4}" emma:medium="tactile" emma:mode="ink">
                <msink:context xmlns:msink="http://schemas.microsoft.com/ink/2010/main" type="inkWord" rotatedBoundingBox="10168,6627 16960,6825 16880,9544 10089,9345"/>
              </emma:interpretation>
              <emma:one-of disjunction-type="recognition" id="oneOf3">
                <emma:interpretation id="interp15" emma:lang="it-IT" emma:confidence="0">
                  <emma:literal>Wizard.</emma:literal>
                </emma:interpretation>
                <emma:interpretation id="interp16" emma:lang="it-IT" emma:confidence="0">
                  <emma:literal>vizio.</emma:literal>
                </emma:interpretation>
                <emma:interpretation id="interp17" emma:lang="it-IT" emma:confidence="0">
                  <emma:literal>W.ozrt</emma:literal>
                </emma:interpretation>
                <emma:interpretation id="interp18" emma:lang="it-IT" emma:confidence="0">
                  <emma:literal>W.oz't</emma:literal>
                </emma:interpretation>
                <emma:interpretation id="interp19" emma:lang="it-IT" emma:confidence="0">
                  <emma:literal>W.oZ't</emma:literal>
                </emma:interpretation>
              </emma:one-of>
            </emma:emma>
          </inkml:annotationXML>
          <inkml:trace contextRef="#ctx0" brushRef="#br0" timeOffset="16877.826">8538 5685 0,'0'54'0,"-27"81"0,0 135 16,0 81-1,-27 54 1,27-53 0,54-109-1,54-135 1,28-27 0,-28-81 15,27-81-31,0-108 15,0-54 17,-54 27-17,-27 26-15,0 82 32,-27 54-17,0 54 1,27 54-1,27 135 1,27 82 0,0-1-1,27-135 1,0-54 15,-27-27-31,0-81 16,-27-81-1,0-108 1,-54-81 0,-27 26-1,0 1 1,0 54 0,54 81-1,27 27 1,109 27-1,26 27 17,54 81-17,-54 27 1,-108-54 0,-81 0-1</inkml:trace>
          <inkml:trace contextRef="#ctx0" brushRef="#br0" timeOffset="17509.6215">10322 7846 0,'81'0'0,"27"-27"0,-27-81 0,27-54 16,-108 0-1,-54 27 1,-54 54 0,-27 54-1,-27 81 1,0 108-1,81 0 1,81-27 0,81-27-1,81-54 1,-27-135 0,-135 81-1</inkml:trace>
          <inkml:trace contextRef="#ctx0" brushRef="#br0" timeOffset="17253.7785">10025 7711 0,'0'0'15</inkml:trace>
          <inkml:trace contextRef="#ctx0" brushRef="#br0" timeOffset="18369.918">11241 7036 0,'216'0'0,"54"27"0,54 27 16,-108-54-1,-108-27 1,-108 27 0</inkml:trace>
          <inkml:trace contextRef="#ctx0" brushRef="#br0" timeOffset="18178.524">11295 6387 0,'189'-27'16,"0"54"-16,27 27 0,-54 0 31,-81 0-31,-81 27 31,-108 54-31,-54 28 32,-54 26-17,54 0 1,81-27-1,108 27 17,135-54-17,27-81 1,0-54 0,0-81-1,-162-81 1,-81 0-1,54 162 1</inkml:trace>
          <inkml:trace contextRef="#ctx0" brushRef="#br0" timeOffset="22891.113">12700 5387 0,'27'-27'0,"-108"0"0,0 54 16,-54 54-16,26 54 0,28 55 15,135-55 1,27-27 0,82-54-1,26-81 1,0-81 0,-54-54-1,-108-28 1,-81 1 15,-162 0-15,-27 189-1,81 135 1,216-27 0,-54-108-1</inkml:trace>
          <inkml:trace contextRef="#ctx0" brushRef="#br0" timeOffset="23481.8955">14510 6495 0,'0'81'0,"0"81"0,-27 55 15,-27-28 1,108-81 0,-54-81-1,27-27 1,-27-81-1,-27-54 1,-27-28 0,-54 55-1,0 81 17,81 27-32,54 0 15,81 0 1,135 54-1,27 0 1,-53-54 0,-82-54-1,-135 54 1</inkml:trace>
        </inkml:traceGroup>
        <inkml:traceGroup>
          <inkml:annotationXML>
            <emma:emma xmlns:emma="http://www.w3.org/2003/04/emma" version="1.0">
              <emma:interpretation id="{F890D62C-0EF6-4DC1-990B-D125DCBD4ECF}" emma:medium="tactile" emma:mode="ink">
                <msink:context xmlns:msink="http://schemas.microsoft.com/ink/2010/main" type="inkWord" rotatedBoundingBox="19076,8322 25627,8513 25605,9263 19054,9071"/>
              </emma:interpretation>
              <emma:one-of disjunction-type="recognition" id="oneOf4">
                <emma:interpretation id="interp20" emma:lang="it-IT" emma:confidence="0">
                  <emma:literal>"...a</emma:literal>
                </emma:interpretation>
                <emma:interpretation id="interp21" emma:lang="it-IT" emma:confidence="0">
                  <emma:literal>"...a.</emma:literal>
                </emma:interpretation>
                <emma:interpretation id="interp22" emma:lang="it-IT" emma:confidence="0">
                  <emma:literal>in....</emma:literal>
                </emma:interpretation>
                <emma:interpretation id="interp23" emma:lang="it-IT" emma:confidence="0">
                  <emma:literal>...t</emma:literal>
                </emma:interpretation>
                <emma:interpretation id="interp24" emma:lang="it-IT" emma:confidence="0">
                  <emma:literal>"...t</emma:literal>
                </emma:interpretation>
              </emma:one-of>
            </emma:emma>
          </inkml:annotationXML>
          <inkml:trace contextRef="#ctx0" brushRef="#br0" timeOffset="24045.336">18563 6955 0,'244'27'0,"-1"27"0,-27 0 16,27-54 0,-81 27-1,-54 0 1,0-27 0,109 27-1,80-54 1,-297 27-1</inkml:trace>
          <inkml:trace contextRef="#ctx0" brushRef="#br0" timeOffset="24182.046">21265 7144 0,'136'27'0,"107"0"0,27-27 15,-270 0 1</inkml:trace>
          <inkml:trace contextRef="#ctx0" brushRef="#br0" timeOffset="24473.043">22319 7252 0,'0'0'16</inkml:trace>
          <inkml:trace contextRef="#ctx0" brushRef="#br0" timeOffset="24929.0685">23130 6955 0,'54'81'16,"-54"-27"-16,0 135 0,-27 0 15,0-54-15,27-81 16,-27-27 0,0-54-1,0-81 1,-54 27 0,0 0-1,81 54 1,0 27 15,27-27-15,135 27-1,135 27 1,0 0 0,-80-81-1,-217 54 1</inkml:trace>
          <inkml:trace contextRef="#ctx0" brushRef="#br0" timeOffset="23781.681">17347 6765 0,'81'54'15,"-54"136"-15,1-136 0,-28-54 16</inkml:trace>
        </inkml:traceGroup>
        <inkml:traceGroup>
          <inkml:annotationXML>
            <emma:emma xmlns:emma="http://www.w3.org/2003/04/emma" version="1.0">
              <emma:interpretation id="{5C427E4D-2A11-46C1-84CC-8F3B188BEB13}" emma:medium="tactile" emma:mode="ink">
                <msink:context xmlns:msink="http://schemas.microsoft.com/ink/2010/main" type="inkWord" rotatedBoundingBox="26728,6848 32426,7015 32309,10997 26612,10830"/>
              </emma:interpretation>
              <emma:one-of disjunction-type="recognition" id="oneOf5">
                <emma:interpretation id="interp25" emma:lang="it-IT" emma:confidence="0">
                  <emma:literal>WENGEN</emma:literal>
                </emma:interpretation>
                <emma:interpretation id="interp26" emma:lang="it-IT" emma:confidence="0">
                  <emma:literal>WEB</emma:literal>
                </emma:interpretation>
                <emma:interpretation id="interp27" emma:lang="it-IT" emma:confidence="0">
                  <emma:literal>VENE</emma:literal>
                </emma:interpretation>
                <emma:interpretation id="interp28" emma:lang="it-IT" emma:confidence="0">
                  <emma:literal>WINE</emma:literal>
                </emma:interpretation>
                <emma:interpretation id="interp29" emma:lang="it-IT" emma:confidence="0">
                  <emma:literal>WEEK</emma:literal>
                </emma:interpretation>
              </emma:one-of>
            </emma:emma>
          </inkml:annotationXML>
          <inkml:trace contextRef="#ctx0" brushRef="#br0" timeOffset="25985.6415">25265 6063 0,'27'27'0,"-27"81"0,-54 108 0,-81 81 16,26 55-1,55-82 1,108-81 0,0-81-1,28-27 1,-1-54-1,27-54 1,27-108 0,-27-81-1,-54 27 1,0 0 0,-27 53-1,0 55 1,-27 81-1,0 27 1,27 109 0,0 134-1,27 27 1,81-27 0,27-27 15,0-81-16,1-80 1,-1-55 0,-27-81-1,-27-136 1,-54-53 0,-81-54-1,-54-27 1,-27 53-1,27 28 1,27 81 0,54 27-1,81 27 1,54 54 0,108 27-1,27 27 1,-81 27-1,-81 0 17,-81 0-17,-54-27-15,27 0 16</inkml:trace>
          <inkml:trace contextRef="#ctx0" brushRef="#br0" timeOffset="28449.351">26318 9251 0,'55'27'0,"80"0"16,81-27-16,-54 27 0,-27-81 15,-81 0 1,0-27-1,-54-27 1,0 108 0</inkml:trace>
          <inkml:trace contextRef="#ctx0" brushRef="#br0" timeOffset="28162.26">27048 8143 0,'27'27'0,"0"109"16,-54 26-16,-27 54 16,-54 0-1,81-54 1,54-81-1,-27-27 1,0-54 15,0 0-15,0-108 0,27-81-1,-27 0 1,0 54-1,27 0 1,0 81 0,-27 54-1,27 0 1,27 81 0,27 135 15,27 27-31,27-27 15,-27-81 1,0-108 0,-26-27-1,-28-54 1,-27-108 0,-27-81-1,-27 27 1,-27 27 15,27 27-15,0 108-1,27 54 1,27 27 0,-54 81-1,-1-54 1,28-54-1</inkml:trace>
          <inkml:trace contextRef="#ctx0" brushRef="#br0" timeOffset="28671.993">27345 8116 0,'162'-27'0,"1"27"31,-1 0-31,-54-54 0,-27-27 31,-81 81-31</inkml:trace>
          <inkml:trace contextRef="#ctx0" brushRef="#br0" timeOffset="29249.1045">28399 7009 0,'54'-109'15,"0"82"-15,54 0 0,81 27 0,1 0 16,-28 0 15,-27 27-15,-54 0-1,-54 1 1,-81 53 0,-81 54-1,-27 27 1,-55 27-1,55-27 1,81 0 0,81-54-1,54 0 17,81-27-32,82 1 15,-1-28 1,-54-27-1,-81-27 1,-54-54 0,-108-55-1,-81-53 1,162 162 0</inkml:trace>
          <inkml:trace contextRef="#ctx0" brushRef="#br0" timeOffset="29464.911">28426 7387 0,'297'27'0,"-26"27"16,-82-27-1,-54-27 1,-108-108 0,-27 108-1</inkml:trace>
          <inkml:trace contextRef="#ctx0" brushRef="#br0" timeOffset="30760.7265">28940 6576 0,'108'0'0,"27"27"0,0 0 15,0-27-15,-54 0 16,-27-54 0,-54 54-1</inkml:trace>
          <inkml:trace contextRef="#ctx0" brushRef="#br0" timeOffset="30493.1655">29723 5874 0,'-162'513'16,"81"-351"-1,81-81 1,0-54 0,0-27-1,27-54 1,0-108 0,0-27-1,0 0 1,0 81-1,-27 54 1,0 54 15,27 54-15,27 81-16,27 81 16,54-54-1,-54-81 1,0-81-1,0-27 1,-26-54 0,-28-81 15,0-54-15,-54 27-1,0 54 1,27 54-1,0 53 1,-27 28 0,-1 55-1,1-1 1,27-54 0</inkml:trace>
          <inkml:trace contextRef="#ctx0" brushRef="#br0" timeOffset="31008.7575">29642 5522 0,'243'-81'0,"-27"81"0,28 27 15,-28 0 1,-81-27 0,-135 0-1</inkml:trace>
        </inkml:traceGroup>
      </inkml:traceGroup>
    </inkml:traceGroup>
    <inkml:traceGroup>
      <inkml:annotationXML>
        <emma:emma xmlns:emma="http://www.w3.org/2003/04/emma" version="1.0">
          <emma:interpretation id="{FD5D75B0-60B2-4346-A148-5808775FF7ED}" emma:medium="tactile" emma:mode="ink">
            <msink:context xmlns:msink="http://schemas.microsoft.com/ink/2010/main" type="paragraph" rotatedBoundingBox="1151,10504 25441,11298 25355,13926 1065,131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C9786E2-A79C-4F98-84A5-8A6F9C291DA1}" emma:medium="tactile" emma:mode="ink">
              <msink:context xmlns:msink="http://schemas.microsoft.com/ink/2010/main" type="line" rotatedBoundingBox="1151,10504 25441,11298 25355,13926 1065,13132">
                <msink:destinationLink direction="with" ref="{AC8F224D-ECA0-4936-A9D2-3CDFDFB190B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324FA12-03CF-4885-83D4-918D38A3A911}" emma:medium="tactile" emma:mode="ink">
                <msink:context xmlns:msink="http://schemas.microsoft.com/ink/2010/main" type="inkWord" rotatedBoundingBox="1148,10571 8850,10823 8767,13384 1065,13132"/>
              </emma:interpretation>
              <emma:one-of disjunction-type="recognition" id="oneOf6">
                <emma:interpretation id="interp30" emma:lang="it-IT" emma:confidence="0">
                  <emma:literal>Toltigli</emma:literal>
                </emma:interpretation>
                <emma:interpretation id="interp31" emma:lang="it-IT" emma:confidence="0">
                  <emma:literal>Tutti gli</emma:literal>
                </emma:interpretation>
                <emma:interpretation id="interp32" emma:lang="it-IT" emma:confidence="0">
                  <emma:literal>Totti gli</emma:literal>
                </emma:interpretation>
                <emma:interpretation id="interp33" emma:lang="it-IT" emma:confidence="0">
                  <emma:literal>Tortigli</emma:literal>
                </emma:interpretation>
                <emma:interpretation id="interp34" emma:lang="it-IT" emma:confidence="0">
                  <emma:literal>tutti gli</emma:literal>
                </emma:interpretation>
              </emma:one-of>
            </emma:emma>
          </inkml:annotationXML>
          <inkml:trace contextRef="#ctx0" brushRef="#br0" timeOffset="80519.2605">-595 9468 0,'108'-28'0,"82"28"0,53 28 16,0-28-1,-27 27 1,-81-54-1,-54 27 1,-81 0 0,0 0 15,-27 27-31,-54-27 16,81 0 15</inkml:trace>
          <inkml:trace contextRef="#ctx0" brushRef="#br0" timeOffset="80204.8275">-108 9603 0,'27'54'0,"0"108"15,-27 81-15,-27 54 16,27-54 0,27-107-1,-27-28 17,0-54-17,0-54 1,-27-54-1,-27-163 1,0-26 0,54 243-1</inkml:trace>
          <inkml:trace contextRef="#ctx0" brushRef="#br0" timeOffset="80988.957">756 10143 0,'0'108'0,"0"54"16,-27 0-16,81-27 15,27-26 1,55-28-1,26-54 1,0-54 0,-27-54-1,-54-55 1,-54-53 15,-81 54-15,-54 54-1,-27 54 1,54 0 0,54 54-1,108-27 1,-81 0 0</inkml:trace>
          <inkml:trace contextRef="#ctx0" brushRef="#br0" timeOffset="81772.11">1837 10116 0,'54'27'0,"81"0"15,27-54-15,1 0 0,-28-81 16,-27-54 0,-27 27-1,-27 0 1,-27 54-1,-27 81 32,0 0-47,0 135 16,0 81 0,-27 54-1,27 0 1,54 27-1,0-188 1,0-28 0,-27-135-1,27-27 17,0-82-32,-27 1 15,-27 162 1</inkml:trace>
          <inkml:trace contextRef="#ctx0" brushRef="#br0" timeOffset="81336.591">2215 9495 0,'82'108'0,"-109"81"0,0 81 0,-28 27 31,55-81-15,27-26 0,1-82-1,-1-81 1,-27-81-1,-27-136 1,-1-26 15,28 216-31</inkml:trace>
          <inkml:trace contextRef="#ctx0" brushRef="#br0" timeOffset="82504.485">2432 9440 0,'216'28'0,"27"-1"0,-27 0 16,-54 0-1,-27-27 1,-81-27 0,-54 27-1</inkml:trace>
          <inkml:trace contextRef="#ctx0" brushRef="#br0" timeOffset="82396.0935">3215 9846 0,'0'0'0</inkml:trace>
          <inkml:trace contextRef="#ctx0" brushRef="#br0" timeOffset="82108.026">3323 10332 0,'81'81'16,"-54"27"-16,0 27 0,-27 1 15,27-28 1,28-81-1,-1-108 17,0-82-17,-27-53 1,-27 216 0</inkml:trace>
          <inkml:trace contextRef="#ctx0" brushRef="#br0" timeOffset="83403.8415">4783 10521 0,'54'27'15,"-27"-27"-15,27 27 16,27-54-16,54 27 16,27-108-16,-162 0 0,-54 54 15,-81-27 16,-27 54-15,27 54 0,26 0-1,82 27 1,27 27 0,109 27-1,26 27 1,27 28-1,-54 26 1,0 0 0,-27 27-1,-81-27 1,-27-54 0,-54-54-1,-81-81 1,-27-27-1,-28-54 1,1 0 0,54 0-1,135 27 1,135 0 0,108 27 15,-216 27-16</inkml:trace>
          <inkml:trace contextRef="#ctx0" brushRef="#br0" timeOffset="84663.5265">5836 9224 0,'54'135'0,"27"55"0,-54 53 15,-27 0 1,27 0 0,1 0-1,-1-26 1,0-82-1,0-27 1,-27-54 0,27-54-1,0-27 1,27-135 0,0 26-1,27-26 1,-81 162-1</inkml:trace>
          <inkml:trace contextRef="#ctx0" brushRef="#br0" timeOffset="84203.595">5944 10197 0,'0'27'0,"27"27"0,0 54 0,-27 27 15,0-54 1,0-27-1,0-135 1,27-54 0,-27 135-1</inkml:trace>
          <inkml:trace contextRef="#ctx0" brushRef="#br0" timeOffset="85079.5155">6836 10278 0,'27'189'0,"0"-54"16,-27 28 0,27-55-1,0-54 1,27-81 0,-27-108-1,27-55 16,-81-26-15,-27 0 0,-54 27-1,0 81 1,81 81 0,27 27-1,0-27 1,27 27-1,27 81 1,54-54 0,-108-27-1</inkml:trace>
        </inkml:traceGroup>
        <inkml:traceGroup>
          <inkml:annotationXML>
            <emma:emma xmlns:emma="http://www.w3.org/2003/04/emma" version="1.0">
              <emma:interpretation id="{D4B75B26-B576-4957-85EF-B594E9999F31}" emma:medium="tactile" emma:mode="ink">
                <msink:context xmlns:msink="http://schemas.microsoft.com/ink/2010/main" type="inkWord" rotatedBoundingBox="10399,11238 13495,11339 13450,12702 10355,12601"/>
              </emma:interpretation>
              <emma:one-of disjunction-type="recognition" id="oneOf7">
                <emma:interpretation id="interp35" emma:lang="it-IT" emma:confidence="0">
                  <emma:literal>zeri</emma:literal>
                </emma:interpretation>
                <emma:interpretation id="interp36" emma:lang="it-IT" emma:confidence="0">
                  <emma:literal>-zeri</emma:literal>
                </emma:interpretation>
                <emma:interpretation id="interp37" emma:lang="it-IT" emma:confidence="0">
                  <emma:literal>Zeri</emma:literal>
                </emma:interpretation>
                <emma:interpretation id="interp38" emma:lang="it-IT" emma:confidence="0">
                  <emma:literal>-rari</emma:literal>
                </emma:interpretation>
                <emma:interpretation id="interp39" emma:lang="it-IT" emma:confidence="0">
                  <emma:literal>-reni</emma:literal>
                </emma:interpretation>
              </emma:one-of>
            </emma:emma>
          </inkml:annotationXML>
          <inkml:trace contextRef="#ctx0" brushRef="#br0" timeOffset="85791.384">8647 10413 0,'162'54'0,"54"0"16,-54-27-16,0-54 16,-54-54-1,-108 81 1</inkml:trace>
          <inkml:trace contextRef="#ctx0" brushRef="#br0" timeOffset="85626.3555">8836 9954 0,'351'-54'0,"-189"54"16,-54 0 0,-27 27-1,-54 0 1,-54 54 15,-135 27-31,-54 27 16,0 27-1,54 0 1,81-54 0,108 1-1,54-28 1,54-27 0,27 0-1,-27-54 32,-81-27-47,-54-81 16,-108-27-1,-27-28 1,135 163 0</inkml:trace>
          <inkml:trace contextRef="#ctx0" brushRef="#br0" timeOffset="86738.589">9673 10575 0,'460'-81'16,"-352"-54"-1,-108 54 1,-54 0 0,-54 54-1,-27 54 1,-1 54-1,55 27 1,54 27 0,54 0 15,109 1-31,53-28 16,0-81-1,0-81 1,-54-54 15,-54-28-15,-81-26-16,-81 0 31,-27 54-15,0 27-1,81 54 1,27 27-1,81 0 1,108 54 0,-27 0-1,-27 0 1,-108 0 15,-27 27-31,-81 27 16,0 27-1,27 28 1,54-55 0,54 0-1,81-27 1,0-81 0,28-81-1,-28-27 16,-54-54-31,-27 26 32,-27 55-17,-27 54 1,0 27 0,-27 81-1,54 82 1,0 26-1,27-54 1,27-54 0,-54-108-1,27-108 1,-54 135 0</inkml:trace>
          <inkml:trace contextRef="#ctx0" brushRef="#br0" timeOffset="87116.518">11214 9765 0,'0'0'16</inkml:trace>
        </inkml:traceGroup>
        <inkml:traceGroup>
          <inkml:annotationXML>
            <emma:emma xmlns:emma="http://www.w3.org/2003/04/emma" version="1.0">
              <emma:interpretation id="{FC8607F3-C833-4C43-A5C9-9B394407ACD6}" emma:medium="tactile" emma:mode="ink">
                <msink:context xmlns:msink="http://schemas.microsoft.com/ink/2010/main" type="inkWord" rotatedBoundingBox="14943,10955 22122,11190 22053,13297 14874,13062"/>
              </emma:interpretation>
              <emma:one-of disjunction-type="recognition" id="oneOf8">
                <emma:interpretation id="interp40" emma:lang="it-IT" emma:confidence="0">
                  <emma:literal>Web))</emma:literal>
                </emma:interpretation>
                <emma:interpretation id="interp41" emma:lang="it-IT" emma:confidence="0">
                  <emma:literal>WEB))</emma:literal>
                </emma:interpretation>
                <emma:interpretation id="interp42" emma:lang="it-IT" emma:confidence="0">
                  <emma:literal>circa),</emma:literal>
                </emma:interpretation>
                <emma:interpretation id="interp43" emma:lang="it-IT" emma:confidence="0">
                  <emma:literal>WIEN))</emma:literal>
                </emma:interpretation>
                <emma:interpretation id="interp44" emma:lang="it-IT" emma:confidence="0">
                  <emma:literal>arca),</emma:literal>
                </emma:interpretation>
              </emma:one-of>
            </emma:emma>
          </inkml:annotationXML>
          <inkml:trace contextRef="#ctx0" brushRef="#br0" timeOffset="91915.0155">13213 9495 0,'0'27'16,"0"54"-1,0 297-15,-27-81 16,27 81 0,0-134-1,27-136 1,27-81 0,-27-27-1,27-54 1,27-135-1,-27-55 1,0-26 0,-54 81-1,27 81 17,-27 108-32,0 0 15,54 135 1,-27 162-1,1 28 1,26-109 0,54-81-1,-54-81 1,27-54 0,-27-54-1,0-135 16,-81-82-15,-27-26 0,-27 54-1,27 81 1,27 0 0,54 27-1,27 54 1,108 27-1,27-1 1,27 55 0,-54 28-1,-108-28 1,-54 54 0,-81-27-1,-27-54 1,108 27-1</inkml:trace>
          <inkml:trace contextRef="#ctx0" brushRef="#br0" timeOffset="92279.25">15024 9711 0,'0'27'16,"-109"81"-16,-53 81 0,-27 81 0,81 0 15,135-53 1,27-28-1,27-27 17,54-54-32,-27-27 31,-26-135-31,-55-81 31,-27-81-15,0 216-1</inkml:trace>
          <inkml:trace contextRef="#ctx0" brushRef="#br0" timeOffset="92879.7975">15240 9846 0,'108'-27'0,"0"27"0,0 54 15,0 27-15,-54-27 16,-81 27 15,-54 54-31,-81 81 16,0 82-1,54-55 1,108-81 0,54-54-1,81-27 1,0-54 0,0-54-1,-81-81 16,-81-27-31,-54-54 47,-81 27-47,-27 26 16,-27 55 0,80 108-1,136-27 1,27 27-1,109 0 1,80 27 0,0-27-1,-81-81 1,-54-54 0,-81 108-1</inkml:trace>
          <inkml:trace contextRef="#ctx0" brushRef="#br0" timeOffset="93191.301">15672 9738 0,'297'0'0,"-81"135"16,1 54-1,-82 108 1,-108 54 0,-135 1-1,27-136 17,-27 0-17,54-135 1,-55-54 15,109-162-31,0 135 16</inkml:trace>
          <inkml:trace contextRef="#ctx0" brushRef="#br0" timeOffset="96118.848">18590 10251 0,'54'27'0,"27"27"0,28 0 0,53 0 16,27-27-16,54 54 16,-27 0-1,0 28 1,-26-28 0,-28 0-1,-81-27 1,-27 0-1,-54 0 1,-81 0 0,-81 0 15,-82 27-31,1-27 16,-27 54-1,54-27 1,81-27-1,81 0 1,54-54 0,81 54 15,54-162-15,-135 108-16</inkml:trace>
        </inkml:traceGroup>
        <inkml:traceGroup>
          <inkml:annotationXML>
            <emma:emma xmlns:emma="http://www.w3.org/2003/04/emma" version="1.0">
              <emma:interpretation id="{570FBE9A-B30F-4B6D-B3BF-6EA16D508BE7}" emma:medium="tactile" emma:mode="ink">
                <msink:context xmlns:msink="http://schemas.microsoft.com/ink/2010/main" type="inkWord" rotatedBoundingBox="24016,11754 25425,11800 25371,13430 23963,13384"/>
              </emma:interpretation>
              <emma:one-of disjunction-type="recognition" id="oneOf9">
                <emma:interpretation id="interp45" emma:lang="it-IT" emma:confidence="0">
                  <emma:literal>1</emma:literal>
                </emma:interpretation>
                <emma:interpretation id="interp46" emma:lang="it-IT" emma:confidence="0">
                  <emma:literal>L</emma:literal>
                </emma:interpretation>
                <emma:interpretation id="interp47" emma:lang="it-IT" emma:confidence="0">
                  <emma:literal>I</emma:literal>
                </emma:interpretation>
                <emma:interpretation id="interp48" emma:lang="it-IT" emma:confidence="0">
                  <emma:literal>k</emma:literal>
                </emma:interpretation>
                <emma:interpretation id="interp49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97179.327">22535 10900 0,'28'27'0,"-1"27"0,27-27 0,27 0 16,27-54-16,0-54 0,0-27 15,-54-28 1,0 1 0,-27 27-1,-54 0 17,0 54-32,0 0 15,-27 81 1,0 27-1,27 54 1,27 54 0,0 55-1,0 26 1,0 0 0,0-81-1,-27-27 1,-81-54 15,-54-27-15,-28-27-1,28-54 1,81 27 0,81 0-1,0 0 1,108 0-1,136 0 1,80 54 0,-27-27 15,-81 27-31,-54-27 16,-108-27-1,-81-27 1,-81-54-1,108 81 1</inkml:trace>
        </inkml:traceGroup>
      </inkml:traceGroup>
    </inkml:traceGroup>
    <inkml:traceGroup>
      <inkml:annotationXML>
        <emma:emma xmlns:emma="http://www.w3.org/2003/04/emma" version="1.0">
          <emma:interpretation id="{8ACCEE7C-BB1A-46DE-A53B-1BE53B17AC01}" emma:medium="tactile" emma:mode="ink">
            <msink:context xmlns:msink="http://schemas.microsoft.com/ink/2010/main" type="paragraph" rotatedBoundingBox="2481,13704 31491,14390 31430,16969 2420,162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FD0F554-A3AC-4FB9-AC19-9B2488CBB525}" emma:medium="tactile" emma:mode="ink">
              <msink:context xmlns:msink="http://schemas.microsoft.com/ink/2010/main" type="line" rotatedBoundingBox="2481,13704 31491,14390 31430,16969 2420,16283">
                <msink:destinationLink direction="with" ref="{AC8F224D-ECA0-4936-A9D2-3CDFDFB190B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57BD01E-8AA0-4233-B1B3-55CED565B771}" emma:medium="tactile" emma:mode="ink">
                <msink:context xmlns:msink="http://schemas.microsoft.com/ink/2010/main" type="inkWord" rotatedBoundingBox="2481,13704 12622,13944 12563,16445 2422,16205"/>
              </emma:interpretation>
              <emma:one-of disjunction-type="recognition" id="oneOf10">
                <emma:interpretation id="interp50" emma:lang="it-IT" emma:confidence="0">
                  <emma:literal>ONDINE</emma:literal>
                </emma:interpretation>
                <emma:interpretation id="interp51" emma:lang="it-IT" emma:confidence="0">
                  <emma:literal>ONDINE"</emma:literal>
                </emma:interpretation>
                <emma:interpretation id="interp52" emma:lang="it-IT" emma:confidence="0">
                  <emma:literal>ONDINE,</emma:literal>
                </emma:interpretation>
                <emma:interpretation id="interp53" emma:lang="it-IT" emma:confidence="0">
                  <emma:literal>ONDINE!</emma:literal>
                </emma:interpretation>
                <emma:interpretation id="interp54" emma:lang="it-IT" emma:confidence="0">
                  <emma:literal>ONDINEr</emma:literal>
                </emma:interpretation>
              </emma:one-of>
            </emma:emma>
          </inkml:annotationXML>
          <inkml:trace contextRef="#ctx0" brushRef="#br1" timeOffset="113468.3235">1783 12224 0,'0'-27'16,"-81"0"-16,-27 54 0,-27 27 0,-54 54 15,27 0-15,27 0 16,26 54-1,28 54 1,27-27 0,54 55-1,81-1 17,54 27-17,55-54 1,26 0-1,27-81 1,27-53 0,-27-55-1,1-109 1,-82-53 0,27-81-1,-108-54 1,-54-54-1,-54-1 1,-54 28 0,-81 27-1,-27 81 1,-55 81 0,-26 108-1,-27 81 1,54 108-1,135-27 17,81-81-17,27-81 1</inkml:trace>
          <inkml:trace contextRef="#ctx0" brushRef="#br1" timeOffset="114357.915">3540 13034 0,'0'81'0,"-82"109"15,-26 80-15,27 27 16,54-54 0,27-27-1,0-81 1,0-81 0,0-54 15,27-81-31,27-189 31,27-81-15,-27 81-1,-27 54 1,1 80 0,-28 82-1,27 27 1,-27 54 15,54 109-31,54 134 16,27 27-1,54 0 1,0-54 15,0-53-15,0-136-16,-54-81 31,-26-217-31,-55-26 31,-81-27-15,-82 27-16,1 81 16,0 26 15,27 82-16,54 54 1,81 27 0,54 27-1,54-27 1,-162 0 0</inkml:trace>
          <inkml:trace contextRef="#ctx0" brushRef="#br1" timeOffset="115093.2195">5836 13359 0,'27'378'15,"-54"-108"1,27-54 0,27-27-1,-27-26 1,27-109 0,-54-54-1,0-163 1,-27-107-1,0-54 1,-27-27 0,-27 53 15,54 82-15,27 162-16,27 27 31,81 27-16,135 27 1,27 108 0,28 82-1,-28 53 17,-54 0-32,-81-27 15,-108-81 16,-81-27-15,-135-54 0,-54-54-1,-1-27 1,28 27 0,54-27-1,81 0 1,81-27-1,162-54 1,81-81 0,27-27-1,-243 189 1</inkml:trace>
          <inkml:trace contextRef="#ctx0" brushRef="#br1" timeOffset="115404.723">7323 13169 0,'54'136'0,"-54"53"16,-54 81-16,-28 27 15,55-81 1,27-54 0,0-81 15,54-189-15,28-81-1,26-81 1,-108 270-1</inkml:trace>
          <inkml:trace contextRef="#ctx0" brushRef="#br1" timeOffset="116077.5315">7944 13142 0,'108'108'0,"-81"55"0,-81 53 16,-27 54 0,0 0-1,27-108 1,81-54 0,-27-108-1,0 0 16,54-270-15,-27-27 0,27 54-1,-54 27 1,0 162 0,0 54-1,27 27 1,27 162-1,54 108 1,54 0 0,54 0-1,-26-53 1,-28-136 0,-54-81-1,-27-135 1,-27-136 15,-81-53-31,-27 0 31,-27 27-15,0 108 0,27 54-1,27 27 1,54 81-1,81 27 1,54-54 0,-162 27-1</inkml:trace>
          <inkml:trace contextRef="#ctx0" brushRef="#br1" timeOffset="116909.5095">9673 13683 0,'135'27'0,"28"0"16,26 27-1,-27-27-15,-54-27 16,-108-81 0,-81-54-1,-54-27 1,-54 0 15,-82-55-15,163 136-1,108 81 1,108 0 0,136 0-1,-1 81 17,0-27-32,-27-27 15,-81-81 1,-135 54-1</inkml:trace>
          <inkml:trace contextRef="#ctx0" brushRef="#br1" timeOffset="116502.309">9998 13196 0,'81'325'0,"-108"-109"16,-54 54-1,0-27 1,26-27-1,110-53 17,26-28-32,81-54 15,0-54 1,27-27 0,-27 0 15,-54 0-16,-27 0 1,-81 0 0,-54-54-1,-81-54 1,0-27 0,135 135-1</inkml:trace>
        </inkml:traceGroup>
        <inkml:traceGroup>
          <inkml:annotationXML>
            <emma:emma xmlns:emma="http://www.w3.org/2003/04/emma" version="1.0">
              <emma:interpretation id="{F8F93AB0-427E-40CB-BFA3-556F5E839D12}" emma:medium="tactile" emma:mode="ink">
                <msink:context xmlns:msink="http://schemas.microsoft.com/ink/2010/main" type="inkWord" rotatedBoundingBox="15171,14337 23396,14531 23343,16778 15118,16583"/>
              </emma:interpretation>
              <emma:one-of disjunction-type="recognition" id="oneOf11">
                <emma:interpretation id="interp55" emma:lang="it-IT" emma:confidence="0">
                  <emma:literal>RITARDO</emma:literal>
                </emma:interpretation>
                <emma:interpretation id="interp56" emma:lang="it-IT" emma:confidence="0">
                  <emma:literal>RITARDI</emma:literal>
                </emma:interpretation>
                <emma:interpretation id="interp57" emma:lang="it-IT" emma:confidence="0">
                  <emma:literal>RIARDO</emma:literal>
                </emma:interpretation>
                <emma:interpretation id="interp58" emma:lang="it-IT" emma:confidence="0">
                  <emma:literal>RITARDA</emma:literal>
                </emma:interpretation>
                <emma:interpretation id="interp59" emma:lang="it-IT" emma:confidence="0">
                  <emma:literal>RITARDÒ</emma:literal>
                </emma:interpretation>
              </emma:one-of>
            </emma:emma>
          </inkml:annotationXML>
          <inkml:trace contextRef="#ctx0" brushRef="#br1" timeOffset="117844.9965">13483 13115 0,'162'135'0,"-107"-26"16,-55 80-16,0 54 15,-27 81 1,-1 27-1,56-53 1,-28-109 0,27-108 15,-27-81-31,-27-27 16,-55-216-1,28-109 16,0-26-15,0 0 0,54 81-1,27 80 1,54 82 0,82 81-1,53 81 16,54 81-31,-108 54 16,-81 1 0,-81-28-1,-162 27 1,-54-81 0,-27-27-1,53-27 1,109 27 15,81 54-31,108 54 31,109 54-15,26 1-16,-54-28 31,-81-81-15,-54-81-1,-54-81 1,27-135 0,-27-55-1,0 244 1</inkml:trace>
          <inkml:trace contextRef="#ctx0" brushRef="#br1" timeOffset="118096.9335">15321 13494 0,'135'324'0,"-135"-135"16,0 27-1,-54-27 1,27-26 15,81-163-31,-54 0 16</inkml:trace>
          <inkml:trace contextRef="#ctx0" brushRef="#br1" timeOffset="119268.7335">16348 13602 0,'135'432'16,"-162"-243"0,27 27-1,27-53 1,0-55 0,0-81-1,-54-135 16,0-82-31,-54-80 16,-81-27 0,-28 0-1,1 81 1,54 107 31,135 109-47,54-27 15,162 0 1,55 27 0,26 27-1,-54-27 1,-54-27 0,0 27-1,-81 27 1,-54 0 15,-27 28-31,-27 107 16,-54 54-1,-54 81 1,27-54 0,0-54-1,81-53 1,-27-82-1,27-54 17,27-54-32,27-163 15,-27-53 17,27 0-17,0 0 1,-27 54-1,0 80 1,0 82 0,0 54-1,54 81 1,55 109 0,26 107-1,27 27 1,-27-27-1,-27-81 1,-54-80 0,-81-109-1,-81-54 32,-216-163-47,27 55 16,-1 81-1,82 27 1,27 27 0,108 54-1,81 0 1,108-54 0,27-54-1,-162 54 1</inkml:trace>
          <inkml:trace contextRef="#ctx0" brushRef="#br1" timeOffset="120711.024">18563 13061 0,'108'271'0,"-108"-28"31,-54 54-31,54-27 16,27-81 15,0-54-16,0-135 1,-54-54 0,-27-189-1,-27-54 1,0-27 15,27 26-31,54 109 16,54 108-1,81 27 1,55 81 0,53 54-1,-81 54 1,-54-26 0,-81-1-1,-108-27 1,-81-54 31,-27-27-47,-1 0 15,55 0 1,54 54 0,135 54-1,54 54 1,136 54-1,-1 0 1,-81-54 0,-27-81-1,-81-54 1,-54-54 15,-27-108-31,54-27 16,27-27-1,-27-54 1,27 0 0,0 27-1,-27 26 1,-27 109 0,27 81-1,54 54 16,0 54-15,-27 82 0,0 80-1,-26 27 1,26-27 0,0-81-1,-27-108 1,-54-54-1,-54-162 1,-1-108 0,-53-81-1,0 27 1,0 26 0,81 82-1,81 81 16,54 81-31,108 54 16,55 81 0,-1 109-1,0 53 1,-81 0 15,-135-27-15,-81-27-1,-81-54 1,-81-81 0,0-26-1,26-110 1,28 1 0,27 0-1,81 27 16,135 27-31,54 27 16,-135-27 0</inkml:trace>
          <inkml:trace contextRef="#ctx0" brushRef="#br1" timeOffset="121100.6475">20725 14710 0,'243'27'0,"-108"-54"15,0-27-15,1-54 16,-1-55 0,-27-53-1,-81 0 1,-27-27-1,-81 81 17,-135 27-17,-1 162 1,28 54 0,27 81-1,108 54 1,54 27-1,54-27 1,54-54 0,54-134-1,-162-28 1</inkml:trace>
        </inkml:traceGroup>
        <inkml:traceGroup>
          <inkml:annotationXML>
            <emma:emma xmlns:emma="http://www.w3.org/2003/04/emma" version="1.0">
              <emma:interpretation id="{A7B39E21-A1E4-452D-B224-C414E3A5E171}" emma:medium="tactile" emma:mode="ink">
                <msink:context xmlns:msink="http://schemas.microsoft.com/ink/2010/main" type="inkWord" rotatedBoundingBox="25070,14784 31478,14936 31439,16597 25030,16446"/>
              </emma:interpretation>
              <emma:one-of disjunction-type="recognition" id="oneOf12">
                <emma:interpretation id="interp60" emma:lang="it-IT" emma:confidence="0">
                  <emma:literal>MINIMO</emma:literal>
                </emma:interpretation>
                <emma:interpretation id="interp61" emma:lang="it-IT" emma:confidence="0">
                  <emma:literal>MINI Mo</emma:literal>
                </emma:interpretation>
                <emma:interpretation id="interp62" emma:lang="it-IT" emma:confidence="0">
                  <emma:literal>MINIM o</emma:literal>
                </emma:interpretation>
                <emma:interpretation id="interp63" emma:lang="it-IT" emma:confidence="0">
                  <emma:literal>MINIMI o</emma:literal>
                </emma:interpretation>
                <emma:interpretation id="interp64" emma:lang="it-IT" emma:confidence="0">
                  <emma:literal>MINIMA o</emma:literal>
                </emma:interpretation>
              </emma:one-of>
            </emma:emma>
          </inkml:annotationXML>
          <inkml:trace contextRef="#ctx0" brushRef="#br1" timeOffset="122701.131">23427 13602 0,'54'81'0,"0"54"15,-54 81-15,0 81 16,0-26-1,0-136 1,0-54 15,0-81-31,-27-27 16,-54-81 0,0-109-1,54-80 16,54 54-15,27 81 0,0 135-1,54 0 1,-27 54 0,27 81-1,1 27 1,-1-27-1,0-81 1,0-135 0,0-54-1,-54-54 1,-54 27 0,-27 54-1,0 80 1,27 55-1,-27 55 1,27 188 0,-54 81-1,27 27 17,27-108-17,0-107 1,27-82-1,54-108 1,27-136 0,-108 190-1</inkml:trace>
          <inkml:trace contextRef="#ctx0" brushRef="#br1" timeOffset="123016.5405">25103 13467 0,'27'324'0,"-54"-27"16,-55-54-1,55-54 1,54-80 0,0-82-1,28-54 1,-1-82 0,0-53-1,-54 162 1</inkml:trace>
          <inkml:trace contextRef="#ctx0" brushRef="#br1" timeOffset="123677.631">25724 13629 0,'54'81'0,"-54"81"16,-27 27-16,-54 27 16,27-54-1,54-108 1,27-54 0,-27-27-1,27-162 1,27-27-1,-54 27 17,27 135-17,0 54 1,0 135 0,27 54-1,27 27 1,81 1-1,0-55 1,-26-81 0,-28-108-1,-27-81 17,-54-55-17,-54-107-15,-54 27 16,0 54 15,-1 81-31,28 54 16,0 54-1,108 54 1,55-54 0,-109 0-1</inkml:trace>
          <inkml:trace contextRef="#ctx0" brushRef="#br1" timeOffset="123916.8735">27075 13764 0,'0'324'16,"-54"-81"-16,-27 1 16,108-55-1,-27-108 1,54-54 15,27-81-15,-27-108-1,-54 162 1</inkml:trace>
          <inkml:trace contextRef="#ctx0" brushRef="#br1" timeOffset="124640.46">27643 13629 0,'54'243'0,"-108"162"0,-1-162 16,55-107-1,55-82 1,-28-27 15,0-108-31,-27-163 16,0-53-1,-27 54 17,0 108-17,27 81 1,0 54-1,54 27 1,54 54 0,27 0-1,-27-54 1,-27-54 0,-27-54-1,-27-27 1,-27 0-1,-27 54 1,0 27 0,27 81-1,27 108 1,0 108 0,27-27-1,0 27 16,0-80-31,0-82 16,0-54 0,54-108 15,0-27-15,27 0-1,-135 81 1</inkml:trace>
          <inkml:trace contextRef="#ctx0" brushRef="#br1" timeOffset="124949.034">29183 14872 0,'81'135'0,"81"-108"0,-54-54 15,0-54 1,-54-108-1,-27-55 1,-54 1 0,-81 27-1,0 54 1,-54 81 0,0 81 15,27 135-31,27 108 31,108 81-15,0-324-1</inkml:trace>
        </inkml:traceGroup>
      </inkml:traceGroup>
    </inkml:traceGroup>
  </inkml:traceGroup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7:49.8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C8F224D-ECA0-4936-A9D2-3CDFDFB190B2}" emma:medium="tactile" emma:mode="ink">
          <msink:context xmlns:msink="http://schemas.microsoft.com/ink/2010/main" type="inkDrawing" rotatedBoundingBox="723,10132 977,16346 843,16352 589,10137" semanticType="verticalRange" shapeName="Line">
            <msink:sourceLink direction="with" ref="{1C9786E2-A79C-4F98-84A5-8A6F9C291DA1}"/>
            <msink:sourceLink direction="with" ref="{9FD0F554-A3AC-4FB9-AC19-9B2488CBB525}"/>
          </msink:context>
        </emma:interpretation>
      </emma:emma>
    </inkml:annotationXML>
    <inkml:trace contextRef="#ctx0" brushRef="#br0">9 0 0,'27'135'15,"-27"81"-15,-27 135 0,27 55 16,-27 80 15,27 27-15,27 28-1,27 53 1,0 28 0,-27-1-1,0-53 1,0-109-1,0-54 1,0-161 0,-27-190-1,-27-189 1,27-325 0,0 460-1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19.082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0,'157'26'0,"-53"26"16,53 53-16,-26-105 16,0 105-1,-52-53 1,-79 1-1,-26-1 1,-79 79 15,-26-79-15,52 27 0,53-53-1,26-26 1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7:51.44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1B59016-2BDB-415A-9F10-20001837A478}" emma:medium="tactile" emma:mode="ink">
          <msink:context xmlns:msink="http://schemas.microsoft.com/ink/2010/main" type="inkDrawing" rotatedBoundingBox="1417,6901 33425,11202 32420,18675 412,14374" shapeName="Other"/>
        </emma:interpretation>
      </emma:emma>
    </inkml:annotationXML>
    <inkml:trace contextRef="#ctx0" brushRef="#br0">0 27 0,'324'27'0,"-107"27"15,53-27 1,54 0-1,27-27 1,28 27 0,80-27-1,27-54 1,1 81 0,53-27-1,-26 0 1,26 0-1,0 0 1,28-27 0,-28 0-1,28 0 1,-1 0 0,55 0-1,-28 27 1,28 0-1,-1 0 17,28-27-17,-1 27 1,28 0 0,-1 0-1,28 0 1,-28 0-1,28 0 1,-1 27 0,1 0-1,27 0 1,-28 27 0,1-27-1,26 0 1,-26 27-1,-28 0 1,28 27 0,-55-81-1,28 54 1,-28 27 0,1 0-1,-28-27 16,-26 0-15,-28-27 0,-26 0-1,-55-27 1,1 0 0,80-27 15,0 54-16,-188-27 1,-28 27 0,-27 0-1,0-27 17,-53 0-32,-28-54 15,-27 54 1,-27 27-1,-27-27 1,-54 27 0,-54 1-1,1 26 1,-28 27 15,0 27-15,-27 81-1,27 54 1,0 54 0,0 55-1,-27 53 17,54 54-32,-54 55 15,54 26 1,-27 28-1,0 26 1,0 0 0,-27-26-1,27-55 1,0-53 0,0-55-1,0-54 1,27-162-1,-27-53 1,-54-109 0,0-136 15,27-134-15,0 243-16</inkml:trace>
  </inkml:traceGroup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8:48.3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9A3BC54-24B1-41FF-827D-016D751926B4}" emma:medium="tactile" emma:mode="ink">
          <msink:context xmlns:msink="http://schemas.microsoft.com/ink/2010/main" type="writingRegion" rotatedBoundingBox="2189,530 6915,1706 6247,4388 1522,3212"/>
        </emma:interpretation>
      </emma:emma>
    </inkml:annotationXML>
    <inkml:traceGroup>
      <inkml:annotationXML>
        <emma:emma xmlns:emma="http://www.w3.org/2003/04/emma" version="1.0">
          <emma:interpretation id="{FEDAF229-6536-4EAD-9979-7A54EABC7A8D}" emma:medium="tactile" emma:mode="ink">
            <msink:context xmlns:msink="http://schemas.microsoft.com/ink/2010/main" type="paragraph" rotatedBoundingBox="2189,530 6915,1706 6247,4388 1522,32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DE3FBD8-0D0A-42AC-9375-82237883775C}" emma:medium="tactile" emma:mode="ink">
              <msink:context xmlns:msink="http://schemas.microsoft.com/ink/2010/main" type="line" rotatedBoundingBox="2189,530 6915,1706 6247,4388 1522,3212"/>
            </emma:interpretation>
          </emma:emma>
        </inkml:annotationXML>
        <inkml:traceGroup>
          <inkml:annotationXML>
            <emma:emma xmlns:emma="http://www.w3.org/2003/04/emma" version="1.0">
              <emma:interpretation id="{5ADB0B73-FE9E-4312-8F77-8B17D209C204}" emma:medium="tactile" emma:mode="ink">
                <msink:context xmlns:msink="http://schemas.microsoft.com/ink/2010/main" type="inkWord" rotatedBoundingBox="2189,530 6915,1706 6247,4388 1522,3212"/>
              </emma:interpretation>
              <emma:one-of disjunction-type="recognition" id="oneOf0">
                <emma:interpretation id="interp0" emma:lang="it-IT" emma:confidence="0">
                  <emma:literal>WnZ</emma:literal>
                </emma:interpretation>
                <emma:interpretation id="interp1" emma:lang="it-IT" emma:confidence="0">
                  <emma:literal>War</emma:literal>
                </emma:interpretation>
                <emma:interpretation id="interp2" emma:lang="it-IT" emma:confidence="0">
                  <emma:literal>Word</emma:literal>
                </emma:interpretation>
                <emma:interpretation id="interp3" emma:lang="it-IT" emma:confidence="0">
                  <emma:literal>Urne</emma:literal>
                </emma:interpretation>
                <emma:interpretation id="interp4" emma:lang="it-IT" emma:confidence="0">
                  <emma:literal>Wasa</emma:literal>
                </emma:interpretation>
              </emma:one-of>
            </emma:emma>
          </inkml:annotationXML>
          <inkml:trace contextRef="#ctx0" brushRef="#br0">131 94 0,'0'-27'16,"-54"0"-16,27 0 0,0 27 0,54 54 16,-27 27-16,-27 27 0,27 27 0,0 81 15,-27 54 1,27 82-1,27-1 1,27-54 0,54-54-1,-27-81 1,27-80 0,27-55-1,-27-54 1,-26-82-1,-1-80 1,-27-54 0,-27-27-1,0 27 17,-54 0-17,54 188 1,-27 82-1,54 136 1,0 161 15,27 54-31,27-108 16,27-189 0,-27 1-1,27-55 1,-27-82-1,27-80 1,-54-108 0,-26-81-1,-110-27 17,-107-1-32,0 109 15,27 54 1,81 81 15,81 27-15,135 0-1,135 0 1,82 27 0,-1 81-1,-81 27 1,-189-27-1,-162-27 1,54 0 0</inkml:trace>
          <inkml:trace contextRef="#ctx0" brushRef="#br0" timeOffset="467.7435">2293 2039 0,'162'216'0,"-108"-26"15,0-109 1,81-81 0,-54-108-1,-27-55 1,0 1 0,0 27-1,0 108 1,0 54-1,-27 108 32,27 109-47,28-55 16,-1-108 0,0-81-1,-27-108 1,-54 108-1</inkml:trace>
          <inkml:trace contextRef="#ctx0" brushRef="#br0" timeOffset="936.4635">3914 1256 0,'135'0'31,"379"0"-31,-352 27 0,-162-27 32,-135 27-17,-55 54 1,-26 81-1,54 27 1,162-162 0,81 0-1,81 27 1,136-27 0,-298-27-1</inkml:trace>
        </inkml:traceGroup>
      </inkml:traceGroup>
    </inkml:traceGroup>
  </inkml:traceGroup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8:51.0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0AD74C4-9624-4CE7-BC5F-D74CA87261BC}" emma:medium="tactile" emma:mode="ink">
          <msink:context xmlns:msink="http://schemas.microsoft.com/ink/2010/main" type="inkDrawing" rotatedBoundingBox="7261,10597 7468,784 8922,814 8715,10627" semanticType="verticalRange" shapeName="Other">
            <msink:sourceLink direction="with" ref="{CCBDAC14-E348-4E99-99EF-830342658F68}"/>
          </msink:context>
        </emma:interpretation>
      </emma:emma>
    </inkml:annotationXML>
    <inkml:trace contextRef="#ctx0" brushRef="#br0">1372 0 0,'0'-55'0,"-54"82"15,-108 28-15,-81 80 0,0 27 0,27 0 16,107-27 0,109 0-1,81-27 1,136-27-1,53 0 17,27 0-32,-81 54 15,-189 55 17,-162 80-17,-162 27 1,0-27-1,81-27 1,134-53 0,82-28-1,136-27 1,107 0 0,0 27-1,-108 54 1,-216 109-1,-189 80 1,-81 27 0,53 28-1,136-28 17,162 0-32,135-53 15,81 53 1,28 54-1,-82 55 32,-162-1-47,-54-54 16,54-80 0,81-82-1,81-162 1,81-297-1,-54-243 1,-189 378 0</inkml:trace>
  </inkml:traceGroup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39:04.4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BDAC14-E348-4E99-99EF-830342658F68}" emma:medium="tactile" emma:mode="ink">
          <msink:context xmlns:msink="http://schemas.microsoft.com/ink/2010/main" type="writingRegion" rotatedBoundingBox="16367,1199 15312,12356 8612,11722 9667,566">
            <msink:destinationLink direction="with" ref="{20AD74C4-9624-4CE7-BC5F-D74CA87261BC}"/>
          </msink:context>
        </emma:interpretation>
      </emma:emma>
    </inkml:annotationXML>
    <inkml:traceGroup>
      <inkml:annotationXML>
        <emma:emma xmlns:emma="http://www.w3.org/2003/04/emma" version="1.0">
          <emma:interpretation id="{0A99A408-B87E-4E4F-B89F-8C50BDE91EA1}" emma:medium="tactile" emma:mode="ink">
            <msink:context xmlns:msink="http://schemas.microsoft.com/ink/2010/main" type="paragraph" rotatedBoundingBox="16809,1277 15212,12016 12199,11568 13797,8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4FA02CD-8D7D-4FC8-8A41-466E0F9F3252}" emma:medium="tactile" emma:mode="ink">
              <msink:context xmlns:msink="http://schemas.microsoft.com/ink/2010/main" type="line" rotatedBoundingBox="16809,1277 15212,12016 12199,11568 13797,829"/>
            </emma:interpretation>
          </emma:emma>
        </inkml:annotationXML>
        <inkml:traceGroup>
          <inkml:annotationXML>
            <emma:emma xmlns:emma="http://www.w3.org/2003/04/emma" version="1.0">
              <emma:interpretation id="{7D358B33-BD11-4D4D-AA15-A980A6AD8304}" emma:medium="tactile" emma:mode="ink">
                <msink:context xmlns:msink="http://schemas.microsoft.com/ink/2010/main" type="inkWord" rotatedBoundingBox="15693,8777 15212,12016 12309,11584 12791,8345"/>
              </emma:interpretation>
              <emma:one-of disjunction-type="recognition" id="oneOf0">
                <emma:interpretation id="interp0" emma:lang="it-IT" emma:confidence="0">
                  <emma:literal>là</emma:literal>
                </emma:interpretation>
                <emma:interpretation id="interp1" emma:lang="it-IT" emma:confidence="0">
                  <emma:literal>dì</emma:literal>
                </emma:interpretation>
                <emma:interpretation id="interp2" emma:lang="it-IT" emma:confidence="0">
                  <emma:literal>Lì</emma:literal>
                </emma:interpretation>
                <emma:interpretation id="interp3" emma:lang="it-IT" emma:confidence="0">
                  <emma:literal>il</emma:literal>
                </emma:interpretation>
                <emma:interpretation id="interp4" emma:lang="it-IT" emma:confidence="0">
                  <emma:literal>i</emma:literal>
                </emma:interpretation>
              </emma:one-of>
            </emma:emma>
          </inkml:annotationXML>
          <inkml:trace contextRef="#ctx0" brushRef="#br0">4889 7485 0,'0'54'0,"-81"54"0,-81 0 16,-82 54-1,28 0 1,54-27-1,135-81 17,54 0-32,81 27 15,108 0 1,55-54 0,-55 27-1,-27-54 1,-81 0-1,-81-27 1,-54-81 0,-54-54-1,81 162 1</inkml:trace>
          <inkml:trace contextRef="#ctx0" brushRef="#br0" timeOffset="303.6915">4700 7566 0,'81'162'16,"-54"54"-16,-27 54 15,0-27 16,54-26-15,0-55 0,-27-27-1,-27-54 1,-54-27 0,0-81-1,0-81 1,54 108-1</inkml:trace>
          <inkml:trace contextRef="#ctx0" brushRef="#br0" timeOffset="1798.713">4456 10187 0,'163'-54'16,"-82"0"-16,27-54 0,-27-1 0,0 28 16,-54 27-1,0 54 1,-27 0 0,27 81-1,-27 55 16,0 107-15,-27-81 0,27-27-1,-54-27 1,-27-27 31,0-27-47,27-27 0,54-27 15,54 27 1,108 0 15,54 0-31,27 0 16,-81-54 0,-81-81-1,-81 108 1</inkml:trace>
          <inkml:trace contextRef="#ctx0" brushRef="#br0" timeOffset="780.2235">2862 9673 0,'162'54'0,"-27"-54"0,-27 27 15,1-27 1,-82 27 0,-108-27-1,-28 0 1,-53 54 0,54 28-1,54 53 1,54-27-1,27-81 1,108 27 0,0 0 15,1-27-31,-55-81 16,-81 54-1</inkml:trace>
          <inkml:trace contextRef="#ctx0" brushRef="#br0" timeOffset="-3751.713">4024 1108 0,'162'27'0,"27"0"16,55 0-16,-109-54 15,-108 0 1,-27 0 15,-54-27-31,54 54 16</inkml:trace>
          <inkml:trace contextRef="#ctx0" brushRef="#br0" timeOffset="-3268.3455">5510 243 0,'54'0'15,"-27"81"-15,-27 81 0,-54 0 0,27-54 16,54-81 0,27-27-1,54-27 1,55 0 15,26 27 0,27 27-31,-27 108 16,-27 1 0,-81-1-1,-108-27 1,-54-54 0,-81 0-1,-54-54 1,0-27-1,54 27 1,134-108 0,28 108-1</inkml:trace>
          <inkml:trace contextRef="#ctx0" brushRef="#br0" timeOffset="-3032.0325">5672 270 0,'81'-135'0,"82"81"0,53 27 0,54 27 15,-27 27 1,-135 27 15,-81-27-15,-27-27-16</inkml:trace>
          <inkml:trace contextRef="#ctx0" brushRef="#br0" timeOffset="-2108.2635">4754 3512 0,'432'163'0,"-324"-217"15,-27-28 1,-27 1 0,-54-27-1,-81 0 1,-54 0 0,-27 54-1,0 81 1,54 27 15,27 54-15,108 27-1,108 55 1,27 26 0,54 27-1,-81-54 1,-108-108-1,-27-27 1,-81-54 0,-81-27-1,-54-54 1,-54-54 0,80 27-1,109 27 1,135 0 15,109 27-31,134 54 31,-81 27-31,-81-27 32,-135 0-17</inkml:trace>
          <inkml:trace contextRef="#ctx0" brushRef="#br0" timeOffset="-1507.716">3808 5971 0,'54'0'0,"81"0"0,-27 0 0,27 0 16,-27 0-1,-81 0 1,-27 0-1,0-54 1,-27 0 0,54-27-1,-27 81 1</inkml:trace>
          <inkml:trace contextRef="#ctx0" brushRef="#br0" timeOffset="-1120.0455">4808 5485 0,'108'-27'0,"0"54"16,27 0-16,54 27 15,-54 27-15,-81-27 16,-108 27-1,-81 27 1,-81 27 0,27 1 15,81-1-15,135-54-1,81-27 1,81 0-1,81-27 1,-81 0 0,-54-27-1,-135-54 1,0 54 0</inkml:trace>
        </inkml:traceGroup>
      </inkml:traceGroup>
    </inkml:traceGroup>
    <inkml:traceGroup>
      <inkml:annotationXML>
        <emma:emma xmlns:emma="http://www.w3.org/2003/04/emma" version="1.0">
          <emma:interpretation id="{A406123C-28A6-4D28-9F0C-9ECA742E1E41}" emma:medium="tactile" emma:mode="ink">
            <msink:context xmlns:msink="http://schemas.microsoft.com/ink/2010/main" type="paragraph" rotatedBoundingBox="12923,1141 12815,11961 9253,11926 9361,11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692CFC-C32E-4678-8C6C-935DD923CAF3}" emma:medium="tactile" emma:mode="ink">
              <msink:context xmlns:msink="http://schemas.microsoft.com/ink/2010/main" type="inkBullet" rotatedBoundingBox="12921,1864 12853,2579 12020,2500 12087,1785"/>
            </emma:interpretation>
            <emma:one-of disjunction-type="recognition" id="oneOf1">
              <emma:interpretation id="interp5" emma:lang="it-IT" emma:confidence="0">
                <emma:literal>=</emma:literal>
              </emma:interpretation>
              <emma:interpretation id="interp6" emma:lang="it-IT" emma:confidence="0">
                <emma:literal>&lt;</emma:literal>
              </emma:interpretation>
              <emma:interpretation id="interp7" emma:lang="it-IT" emma:confidence="0">
                <emma:literal>I</emma:literal>
              </emma:interpretation>
              <emma:interpretation id="interp8" emma:lang="it-IT" emma:confidence="0">
                <emma:literal>7</emma:literal>
              </emma:interpretation>
              <emma:interpretation id="interp9" emma:lang="it-IT" emma:confidence="0">
                <emma:literal>E</emma:literal>
              </emma:interpretation>
            </emma:one-of>
          </emma:emma>
        </inkml:annotationXML>
        <inkml:trace contextRef="#ctx0" brushRef="#br0" timeOffset="-6648.012">2511 783 0,'838'27'16,"-838"-81"0,0 54-1</inkml:trace>
        <inkml:trace contextRef="#ctx0" brushRef="#br0" timeOffset="-6475.1715">2646 1405 0,'270'27'0,"-27"0"16,-243-27 0</inkml:trace>
      </inkml:traceGroup>
      <inkml:traceGroup>
        <inkml:annotationXML>
          <emma:emma xmlns:emma="http://www.w3.org/2003/04/emma" version="1.0">
            <emma:interpretation id="{B225FB6E-AB15-4968-B237-7CC3334127D3}" emma:medium="tactile" emma:mode="ink">
              <msink:context xmlns:msink="http://schemas.microsoft.com/ink/2010/main" type="line" rotatedBoundingBox="13104,4731 12449,11659 11099,11531 11754,4603"/>
            </emma:interpretation>
          </emma:emma>
        </inkml:annotationXML>
        <inkml:traceGroup>
          <inkml:annotationXML>
            <emma:emma xmlns:emma="http://www.w3.org/2003/04/emma" version="1.0">
              <emma:interpretation id="{47F59255-8516-4DF8-B995-503357CBDD16}" emma:medium="tactile" emma:mode="ink">
                <msink:context xmlns:msink="http://schemas.microsoft.com/ink/2010/main" type="inkWord" rotatedBoundingBox="12896,6927 12830,7632 12146,7567 12213,6863"/>
              </emma:interpretation>
              <emma:one-of disjunction-type="recognition" id="oneOf2">
                <emma:interpretation id="interp10" emma:lang="it-IT" emma:confidence="0">
                  <emma:literal>!</emma:literal>
                </emma:interpretation>
                <emma:interpretation id="interp11" emma:lang="it-IT" emma:confidence="0">
                  <emma:literal>:</emma:literal>
                </emma:interpretation>
                <emma:interpretation id="interp12" emma:lang="it-IT" emma:confidence="0">
                  <emma:literal>?</emma:literal>
                </emma:interpretation>
                <emma:interpretation id="interp13" emma:lang="it-IT" emma:confidence="0">
                  <emma:literal>¥</emma:literal>
                </emma:interpretation>
                <emma:interpretation id="interp14" emma:lang="it-IT" emma:confidence="0">
                  <emma:literal>L</emma:literal>
                </emma:interpretation>
              </emma:one-of>
            </emma:emma>
          </inkml:annotationXML>
          <inkml:trace contextRef="#ctx0" brushRef="#br0" timeOffset="-5703.7365">2646 5755 0,'27'27'0,"108"0"0,54 0 0,-54-27 15,-135 0 1,0 0-16</inkml:trace>
          <inkml:trace contextRef="#ctx0" brushRef="#br0" timeOffset="-5543.5905">2646 6431 0,'216'54'0,"54"-27"0,-135-54 16,-135 27 0</inkml:trace>
          <inkml:trace contextRef="#ctx0" brushRef="#br0" timeOffset="-6184.1745">2322 3512 0,'189'55'0,"54"-28"16,-81 0-16,-135-81 15,-27 54 1</inkml:trace>
          <inkml:trace contextRef="#ctx0" brushRef="#br0" timeOffset="-6027.9345">2484 4107 0,'243'54'0,"-27"0"0,-135-108 16,-81 54-1</inkml:trace>
          <inkml:trace contextRef="#ctx0" brushRef="#br0" timeOffset="-5220.369">2052 7701 0,'162'27'16,"27"0"-16,-54-27 0,-81-27 16,-54 27-1</inkml:trace>
          <inkml:trace contextRef="#ctx0" brushRef="#br0" timeOffset="-5047.5285">2214 8241 0,'297'54'16,"-81"-81"-16,-162-81 15,-54 108 1</inkml:trace>
          <inkml:trace contextRef="#ctx0" brushRef="#br0" timeOffset="-4587.597">1565 10079 0,'270'27'32,"-53"-54"-32,-82-54 0,-108 54 15,-108 54 1,-27 108 15,80 54-15,56-135-1,134 54 1,108-81 0,-81-189-1,-189 162 1</inkml:trace>
        </inkml:traceGroup>
      </inkml:traceGroup>
      <inkml:traceGroup>
        <inkml:annotationXML>
          <emma:emma xmlns:emma="http://www.w3.org/2003/04/emma" version="1.0">
            <emma:interpretation id="{FCFF7042-32D5-45E0-A7C9-D5E1E1AADB78}" emma:medium="tactile" emma:mode="ink">
              <msink:context xmlns:msink="http://schemas.microsoft.com/ink/2010/main" type="line" rotatedBoundingBox="11736,1129 11627,11949 9253,11926 9361,1105"/>
            </emma:interpretation>
          </emma:emma>
        </inkml:annotationXML>
        <inkml:traceGroup>
          <inkml:annotationXML>
            <emma:emma xmlns:emma="http://www.w3.org/2003/04/emma" version="1.0">
              <emma:interpretation id="{2480FBB7-D876-4A11-993F-01F3C05CF0EF}" emma:medium="tactile" emma:mode="ink">
                <msink:context xmlns:msink="http://schemas.microsoft.com/ink/2010/main" type="inkWord" rotatedBoundingBox="11709,3790 11627,11949 9253,11926 9335,3766"/>
              </emma:interpretation>
              <emma:one-of disjunction-type="recognition" id="oneOf3">
                <emma:interpretation id="interp15" emma:lang="it-IT" emma:confidence="0">
                  <emma:literal>{</emma:literal>
                </emma:interpretation>
                <emma:interpretation id="interp16" emma:lang="it-IT" emma:confidence="0">
                  <emma:literal>:</emma:literal>
                </emma:interpretation>
                <emma:interpretation id="interp17" emma:lang="it-IT" emma:confidence="0">
                  <emma:literal>;</emma:literal>
                </emma:interpretation>
                <emma:interpretation id="interp18" emma:lang="it-IT" emma:confidence="0">
                  <emma:literal>£</emma:literal>
                </emma:interpretation>
                <emma:interpretation id="interp19" emma:lang="it-IT" emma:confidence="0">
                  <emma:literal>,</emma:literal>
                </emma:interpretation>
              </emma:one-of>
            </emma:emma>
          </inkml:annotationXML>
          <inkml:trace contextRef="#ctx0" brushRef="#br0" timeOffset="-11495.358">-137 2756 0,'54'81'16,"0"108"-16,-27 54 15,-54 0 1,27-161 0,27-55-1,81-54 1,27-82 0,0-53-1,0 0 1,-81 81-1,-54 81 1,27 54 0,-27 135 31,163 217-47,-1-325 15,-27-108 1,0-27 15,-27-81-31,-81-55 16,-81 1-1,-54-27 17,54 108-17,54 27 1,81 0-1,108 27 1,54 81 0,-81 0-1,-81 0 17,-81-27-32</inkml:trace>
          <inkml:trace contextRef="#ctx0" brushRef="#br0" timeOffset="-11323.494">1835 3675 0,'54'243'0,"-54"27"15,-54-108 1,54-162-1</inkml:trace>
          <inkml:trace contextRef="#ctx0" brushRef="#br0" timeOffset="-10483.704">-29 4782 0,'0'163'0,"-27"107"16,0 54-1,54-108 17,54-108-32,0-108 15,54-54 1,0-54 0,-54-54-1,-27 54 16,-27 81-15,-27 27 0,27 81-1,0 108 1,27 27 0,82-135-1,-1-54 1,-27-81-1,0-27 1,-27-81 0,-81-27-1,-108 27 1,0 27 0,27 54-1,81 54 1,108-54-1,135 27 1,54 54 0,-54 54-1,-108-54 1,-135 0 0</inkml:trace>
          <inkml:trace contextRef="#ctx0" brushRef="#br0" timeOffset="-10035.4905">1376 5782 0,'108'-27'0,"27"54"0,0 0 0,-54 27 0,-81 0 16,-81 27-1,-27 28 1,54-1 0,27-54 15,81 27-31,81-54 31,136 0-15,-190-81-1,-108 0 1,27 54 0</inkml:trace>
          <inkml:trace contextRef="#ctx0" brushRef="#br0" timeOffset="-9286.515">-110 6431 0,'54'243'15,"-81"0"-15,-27 54 16,27-80 0,54-136-1,54-81 1,27-81-1,0-28 17,-27-53-17,-27 81 1,-54 81 0,0 54-1,27 81 1,27 82-1,0-55 1,81-81 0,0-81-1,-26-81 17,-1-54-32,-81-55 15,-54-26 1,-54 27-1,27 81 1,27 81 0,54 27-1,108-27 1,108 54 0,27 0-1,-108 0 1,-54-27 31,-108 0-47</inkml:trace>
          <inkml:trace contextRef="#ctx0" brushRef="#br0" timeOffset="-8779.7115">1268 7566 0,'405'-54'0,"-297"108"16,-135-27-1,-54 54 1,-81 0 0,54-27-1,108-27 1,81 27-1,54 0 17,27 0-32,-54 0 15,-81 27 32,-135 0-47,-108 27 0,-27-54 16,54-81-1,54-27 1,135 54 15</inkml:trace>
          <inkml:trace contextRef="#ctx0" brushRef="#br0" timeOffset="-8079.561">-191 8295 0,'27'189'16,"-54"82"-16,-27 53 31,0-27-15,108-135-1,27-108 1,0-81 0,27-54-1,-27-54 16,-54 0-31,0 81 16,-27 54 0,0 54-1,27 135 1,0 54 0,108-54 15,0-107-16,27-55 1,-26-109 0,-55-53-1,-54-81 1,-54-27 0,-81 27-1,26 108 1,82 54-1,0 54 1,136-27 0,134 54-1,0 0 1,-108 0 0,-54 0-1,-108-27 1</inkml:trace>
          <inkml:trace contextRef="#ctx0" brushRef="#br0" timeOffset="-7664.5485">1457 9835 0,'-54'27'16,"-54"0"-16,-27 28 0,27 53 0,54 0 16,54 0 15,135 0-16,0-54 1,-27-27 0,-27-27-1,-27 0 1,-27-27 0,-27-54 15,-27 0-31,-27-81 15,54 162 17</inkml:trace>
          <inkml:trace contextRef="#ctx0" brushRef="#br0" timeOffset="-7499.52">1214 9835 0,'81'244'15,"-27"-1"-15,-54 27 16,-27-54 0,81-189-1,-54-27 1</inkml:trace>
          <inkml:trace contextRef="#ctx0" brushRef="#br0" timeOffset="-12279.4875">52 0 0,'0'216'0,"-54"108"16,54 27-1,27-53 1,27-82 0,0-135-1,27-108 17,54-81-32,-27-108 15,-27-82 16,-81 55-15,0 135 0,0 81-1,0 81 1,0 135 0,27 27-1,54-26 1,28-109-1,-1-81 1,-27-27 0,-27-108-1,0-55 1,-108-26 31,27 27-47,0 54 0,81 54 15,108 0 17,81 54-32,0 54 15,-108-27 17,-162 81-17,-81 81 1,-27 54-1,-27 81 1,135 1 0,54-163-1,54-54 17,54 0-32,27-54 15,-27-27 1,-27-81-1,-81-27 1,-54 0 0,-54 27-1,-54 27 1,0 135 0,54 54-1,54 81 1,108-81 31,27-54-47,-108-81 15</inkml:trace>
        </inkml:traceGroup>
      </inkml:traceGroup>
    </inkml:traceGroup>
  </inkml:traceGroup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0:05.4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ADCAE76-B19A-4323-8D14-F5E81DED04EC}" emma:medium="tactile" emma:mode="ink">
          <msink:context xmlns:msink="http://schemas.microsoft.com/ink/2010/main" type="inkDrawing" rotatedBoundingBox="20394,971 32162,3980 30951,8717 19182,5709" semanticType="underline" shapeName="Other">
            <msink:sourceLink direction="with" ref="{E7EAB13D-F6A6-4ED1-B65A-B9E063FF8603}"/>
            <msink:destinationLink direction="with" ref="{DCB8FB38-99D3-482B-B774-71E1334BE336}"/>
          </msink:context>
        </emma:interpretation>
      </emma:emma>
    </inkml:annotationXML>
    <inkml:trace contextRef="#ctx0" brushRef="#br0">192 0 0,'-27'81'0,"27"54"15,27 54-15,0 54 16,0 54 15,1 55-31,-28 53 31,-28 54-15,1 1 0,0-55-1,0 0 1,-27-26-1,54-55 1,-27-27 0,27-81-1,0-54 1,0-54 0,0-81 15,-27 1-31,27-28 15,0 0 1,-27 0 0,27 0-1,-27 0 1,27 27 0,54-27-1,0 0 1,27 27 15,1-27-15,80 0-1,27 0 1,54 0 0,27 0-1,0 27 1,55 0-1,-1 0 1,54 0 0,28 27 15,53-27-31,54 0 16,1 27-1,26-81 1,-26 81-1,26 0 1,0 27 0,55-27-1,-28 0 1,1-27 0,-55 27-1,-53-27 16,-28 54-15,-27-27 0,-27 27-1,-53 0 1,-109-54 0,-81 0-1,-27-27 1,-81-27-1,-27-108 1,-54 0 0,0-27-1,54 162 1</inkml:trace>
  </inkml:traceGroup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0:07.60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7EAB13D-F6A6-4ED1-B65A-B9E063FF8603}" emma:medium="tactile" emma:mode="ink">
          <msink:context xmlns:msink="http://schemas.microsoft.com/ink/2010/main" type="writingRegion" rotatedBoundingBox="21454,-1123 33548,6764 31813,9424 19720,1536">
            <msink:destinationLink direction="with" ref="{CADCAE76-B19A-4323-8D14-F5E81DED04EC}"/>
          </msink:context>
        </emma:interpretation>
      </emma:emma>
    </inkml:annotationXML>
    <inkml:traceGroup>
      <inkml:annotationXML>
        <emma:emma xmlns:emma="http://www.w3.org/2003/04/emma" version="1.0">
          <emma:interpretation id="{4D28B9E8-3122-494E-A1EC-43561E5A6CCC}" emma:medium="tactile" emma:mode="ink">
            <msink:context xmlns:msink="http://schemas.microsoft.com/ink/2010/main" type="paragraph" rotatedBoundingBox="21454,-1123 33548,6764 31813,9424 19720,15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0C51D8D-FD11-4D09-8F38-73FBC2579D5F}" emma:medium="tactile" emma:mode="ink">
              <msink:context xmlns:msink="http://schemas.microsoft.com/ink/2010/main" type="line" rotatedBoundingBox="21454,-1123 33548,6764 31813,9424 19720,1536"/>
            </emma:interpretation>
          </emma:emma>
        </inkml:annotationXML>
        <inkml:traceGroup>
          <inkml:annotationXML>
            <emma:emma xmlns:emma="http://www.w3.org/2003/04/emma" version="1.0">
              <emma:interpretation id="{4745D882-98DD-4874-99BA-F2EA3C91369F}" emma:medium="tactile" emma:mode="ink">
                <msink:context xmlns:msink="http://schemas.microsoft.com/ink/2010/main" type="inkWord" rotatedBoundingBox="21454,-1123 24458,836 22724,3496 19720,1536"/>
              </emma:interpretation>
              <emma:one-of disjunction-type="recognition" id="oneOf0">
                <emma:interpretation id="interp0" emma:lang="it-IT" emma:confidence="0">
                  <emma:literal>ce.</emma:literal>
                </emma:interpretation>
                <emma:interpretation id="interp1" emma:lang="it-IT" emma:confidence="0">
                  <emma:literal>via.</emma:literal>
                </emma:interpretation>
                <emma:interpretation id="interp2" emma:lang="it-IT" emma:confidence="0">
                  <emma:literal>va.</emma:literal>
                </emma:interpretation>
                <emma:interpretation id="interp3" emma:lang="it-IT" emma:confidence="0">
                  <emma:literal>vai</emma:literal>
                </emma:interpretation>
                <emma:interpretation id="interp4" emma:lang="it-IT" emma:confidence="0">
                  <emma:literal>vie.</emma:literal>
                </emma:interpretation>
              </emma:one-of>
            </emma:emma>
          </inkml:annotationXML>
          <inkml:trace contextRef="#ctx0" brushRef="#br0">1486-189 0,'54'27'16,"-54"27"-16,0 0 0,0 27 0,0 28 15,-27 53-15,0 54 32,54-54-1,0-81-31,27-27 16,0-81-1,0-27 1,27-81-1,0-27 1,-27-27 0,0 26-1,-27 82 1,-27 54 0,0 27-1,0 54 16,28 82-31,-56 80 16,83-54 0,26-54-1,0-27 1,54-108 0,-54 0 15,-27-27-16,-27-81 1,-54 0 0,-27-27-1,27 80 1,0 1 0,27 54-1,54-27 1,54 27-1,27-27 17,-27 27-17,-54 27 1,-27 0-16,-54 0 16,0-27-1,0 0 16,27 27-31</inkml:trace>
          <inkml:trace contextRef="#ctx0" brushRef="#br0" timeOffset="452.1195">3513-351 0,'-54'27'0,"-54"54"0,26 0 0,-26 108 16,27 1 15,27-28-31,54 0 16,54-27 0,27 0-1,-27-81 1,-27-27-1,0 0 1,-54-54 0,27-81-1,27-27 1,-27 135 0</inkml:trace>
          <inkml:trace contextRef="#ctx0" brushRef="#br0" timeOffset="1060.479">3513 325 0,'459'0'0,"-432"-81"16,0 0-1,-27 81 1</inkml:trace>
          <inkml:trace contextRef="#ctx0" brushRef="#br0" timeOffset="860.2965">3945-162 0,'0'108'0,"0"54"0,-27 55 15,54-1 1,-27-27 0,0-54-1,0-81 1,-27-27-1,-27-27 1,-81-27 15,-54-27-31,81-54 16,81 0 0,54 0-1,-27 108 1</inkml:trace>
          <inkml:trace contextRef="#ctx0" brushRef="#br0" timeOffset="1324.134">4053-216 0,'162'0'0,"27"108"0,-54 27 16,-80 55-1,-110-1 1,-134 27 0,0-54-1,162-162 1,27 0 0</inkml:trace>
          <inkml:trace contextRef="#ctx0" brushRef="#br0" timeOffset="-959.8995">675 108 0,'-378'379'0,"216"-190"16,81-81 0,27-81 15,54-27-15,81-135-1,81-81 1,0 27 15,-27 26-31,-81 82 16,0 54 15,-27 27-31,0 81 16,28 55-1,-1-1 1,54-27-1,0 0 17,-54-81-17,-27 0 1,-27 0 0,-54 0-1,-27 0 1,27 27-1,27-81 1,135-108 0,-108 135-1</inkml:trace>
        </inkml:traceGroup>
        <inkml:traceGroup>
          <inkml:annotationXML>
            <emma:emma xmlns:emma="http://www.w3.org/2003/04/emma" version="1.0">
              <emma:interpretation id="{33892EFE-381E-4D32-9941-3CE8ADFE9C5F}" emma:medium="tactile" emma:mode="ink">
                <msink:context xmlns:msink="http://schemas.microsoft.com/ink/2010/main" type="inkWord" rotatedBoundingBox="31419,6234 33155,7367 31991,9151 30255,8019"/>
              </emma:interpretation>
              <emma:one-of disjunction-type="recognition" id="oneOf1">
                <emma:interpretation id="interp5" emma:lang="it-IT" emma:confidence="0">
                  <emma:literal>z</emma:literal>
                </emma:interpretation>
                <emma:interpretation id="interp6" emma:lang="it-IT" emma:confidence="0">
                  <emma:literal>£</emma:literal>
                </emma:interpretation>
                <emma:interpretation id="interp7" emma:lang="it-IT" emma:confidence="0">
                  <emma:literal>Z</emma:literal>
                </emma:interpretation>
                <emma:interpretation id="interp8" emma:lang="it-IT" emma:confidence="0">
                  <emma:literal>7</emma:literal>
                </emma:interpretation>
                <emma:interpretation id="interp9" emma:lang="it-IT" emma:confidence="0">
                  <emma:literal>2</emma:literal>
                </emma:interpretation>
              </emma:one-of>
            </emma:emma>
          </inkml:annotationXML>
          <inkml:trace contextRef="#ctx0" brushRef="#br0" timeOffset="-1911.0105">11619 5621 0,'135'0'0,"0"54"0,54 27 16,-26 27-1,-55 54 1,-27-27-1,-81-27 1,-81 0 0,-27-27-1,-82-26 1,55-82 0,135 27-1</inkml:trace>
          <inkml:trace contextRef="#ctx0" brushRef="#br0" timeOffset="2352.3885">12538 6810 0,'81'-54'0,"-54"0"15,-54 27-15,-54 0 0,-27 54 0,-27 27 16,27 81-1,53 27 1,55 0 15,27 0-31,55 0 16,-28 27 15,0-26-15,-81-55-1,-27 0 17,-82-54-32,1-27 15,-27-54 1,27-54 0,162-27-1,-27 108 1</inkml:trace>
          <inkml:trace contextRef="#ctx0" brushRef="#br0" timeOffset="2543.7825">11916 7485 0,'352'27'0,"-136"27"15,-27-27 1,-54-27 0,-135 0-1</inkml:trace>
        </inkml:traceGroup>
      </inkml:traceGroup>
    </inkml:traceGroup>
  </inkml:traceGroup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0:11.19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1754678-F8AB-4D63-958D-940CC31F45F0}" emma:medium="tactile" emma:mode="ink">
          <msink:context xmlns:msink="http://schemas.microsoft.com/ink/2010/main" type="inkDrawing" rotatedBoundingBox="19892,15616 20019,8860 20133,8863 20006,15618" semanticType="verticalRange" shapeName="Line">
            <msink:sourceLink direction="with" ref="{8A7D4BD6-208F-4EDA-8ED3-4A0D185EA5A3}"/>
          </msink:context>
        </emma:interpretation>
      </emma:emma>
    </inkml:annotationXML>
    <inkml:trace contextRef="#ctx0" brushRef="#br0">189 0 0,'0'162'0,"-27"81"15,0 108 1,0 55-1,27 26 1,-27 27 0,27 28-1,-27 80 17,27 1-32,-54-55 15,54 55 1,0-55-1,0-54 17,27-107-32,-27-82 31,27-81-15,-27-81-1,0-27 1,-27-54-1,27-27 1,0-135 0,0-27-1,27-81 1,0-55 0,-27 298-1</inkml:trace>
  </inkml:traceGroup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0:12.1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A579984-C2AD-4827-A3D0-7C1755ED322E}" emma:medium="tactile" emma:mode="ink">
          <msink:context xmlns:msink="http://schemas.microsoft.com/ink/2010/main" type="inkDrawing" rotatedBoundingBox="20282,12204 31468,13407 31382,14201 20197,12998" semanticType="scratchOut" shapeName="Other">
            <msink:sourceLink direction="with" ref="{4D57061B-BBC9-4404-A369-BAA580979F1B}"/>
            <msink:sourceLink direction="with" ref="{7A0B08F6-4059-4D02-828F-168520E24935}"/>
          </msink:context>
        </emma:interpretation>
      </emma:emma>
    </inkml:annotationXML>
    <inkml:trace contextRef="#ctx0" brushRef="#br0">0 22 0,'108'-54'0,"82"54"16,53 27-16,54 0 16,54 0-1,28-27 16,269 54-15,-108-27 15,1 0-31,53 27 16,1 0 0,26 27-1,1 0 1,26-27-1,1 27 1,-55-54 0,1 27-1,-55 27 1,-26 0 0,-82 27-1,-81-26 16,-81-1-15,-80-54 0,-55 0-16,-54-27 31,-54 0-15,-27-81-1,-27 0 1,-27-1-1,27 28 1,0 0 0,27 27-1,27 27 1,0 0 0,54 27 30,0 0-46,0 54 0,27 1 16,0-1 0,-54 0-1,-54 0 1,-27-27 0,-27 27-1,-27 0 1,0 54 31,135-108-47,-54-27 0</inkml:trace>
  </inkml:traceGroup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0:25.5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CB8FB38-99D3-482B-B774-71E1334BE336}" emma:medium="tactile" emma:mode="ink">
          <msink:context xmlns:msink="http://schemas.microsoft.com/ink/2010/main" type="inkDrawing" rotatedBoundingBox="20516,2641 26725,2363 26912,6539 20704,6817" semanticType="callout" shapeName="Other">
            <msink:sourceLink direction="with" ref="{CADCAE76-B19A-4323-8D14-F5E81DED04EC}"/>
          </msink:context>
        </emma:interpretation>
      </emma:emma>
    </inkml:annotationXML>
    <inkml:trace contextRef="#ctx0" brushRef="#br0">0 3632 0,'81'27'16,"-54"-54"-16,-27 0 0,27 0 0,27-27 15,0-1-15,27 1 0,0-54 0,-27 27 16,27-54 0,0 0 15,27 0-16,0-27 1,27 27 0,-26 0-1,26-27 1,-27 53 0,-27-26-1,27 27 1,-27 0-1,0 27 1,0 27 0,0 0-1,-54 27 1,27 27 0,-27 27-1,54 27 1,-27 0-1,0 27 1,27 0 0,0 0-1,-26-27 32,53-27-47,-54-27 16,27-27-1,27-27 1,-27-54 0,0-27-1,27-81 1,0 54 0,-27 0-1,27 0 1,0-1-1,0-26 1,-27 54 0,28-27-1,-28 54 1,-27 0 0,0 54-1,0 0 1,0 54-1,27 0 17,0 54-17,0 27 1,-27 54 0,27-27-1,0 54 1,0 27-1,0 0 1,0 28 0,27 26-1,-27-27 1,1 0 0,-1 0-1,0-26 1,27-1-1,-27 0 1,0-27 0,0-27-1,0 0 1,0-27 31,-27-27-47,0 0 15,-27-27 1,0 0 0,27-27-1,-27 28 1,0-1 0,27-27-1,0 27 1,0 0-1,27 27 1,1 54 0,-55 54-1,-27-189 1</inkml:trace>
  </inkml:traceGroup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0:15.0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3606899-2374-4E16-9C43-8FF6343A3F70}" emma:medium="tactile" emma:mode="ink">
          <msink:context xmlns:msink="http://schemas.microsoft.com/ink/2010/main" type="writingRegion" rotatedBoundingBox="16814,5570 21926,7719 21005,9909 15893,7761"/>
        </emma:interpretation>
      </emma:emma>
    </inkml:annotationXML>
    <inkml:traceGroup>
      <inkml:annotationXML>
        <emma:emma xmlns:emma="http://www.w3.org/2003/04/emma" version="1.0">
          <emma:interpretation id="{929132DF-0990-426D-ABA7-8077C0057A00}" emma:medium="tactile" emma:mode="ink">
            <msink:context xmlns:msink="http://schemas.microsoft.com/ink/2010/main" type="paragraph" rotatedBoundingBox="16814,5570 21926,7719 21005,9909 15893,77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C538F4-D477-49A2-B771-CE437DD0D8BD}" emma:medium="tactile" emma:mode="ink">
              <msink:context xmlns:msink="http://schemas.microsoft.com/ink/2010/main" type="line" rotatedBoundingBox="16814,5570 21926,7719 21005,9909 15893,7761"/>
            </emma:interpretation>
          </emma:emma>
        </inkml:annotationXML>
        <inkml:traceGroup>
          <inkml:annotationXML>
            <emma:emma xmlns:emma="http://www.w3.org/2003/04/emma" version="1.0">
              <emma:interpretation id="{A73E28A7-B55B-4C2E-ACD0-27C6DF852BBA}" emma:medium="tactile" emma:mode="ink">
                <msink:context xmlns:msink="http://schemas.microsoft.com/ink/2010/main" type="inkWord" rotatedBoundingBox="20555,7142 21926,7719 21005,9909 19634,9333"/>
              </emma:interpretation>
              <emma:one-of disjunction-type="recognition" id="oneOf0">
                <emma:interpretation id="interp0" emma:lang="it-IT" emma:confidence="0">
                  <emma:literal>58</emma:literal>
                </emma:interpretation>
                <emma:interpretation id="interp1" emma:lang="it-IT" emma:confidence="0">
                  <emma:literal>358</emma:literal>
                </emma:interpretation>
                <emma:interpretation id="interp2" emma:lang="it-IT" emma:confidence="0">
                  <emma:literal>058</emma:literal>
                </emma:interpretation>
                <emma:interpretation id="interp3" emma:lang="it-IT" emma:confidence="0">
                  <emma:literal>558</emma:literal>
                </emma:interpretation>
                <emma:interpretation id="interp4" emma:lang="it-IT" emma:confidence="0">
                  <emma:literal>3548</emma:literal>
                </emma:interpretation>
              </emma:one-of>
            </emma:emma>
          </inkml:annotationXML>
          <inkml:trace contextRef="#ctx0" brushRef="#br0">675 6783 0,'298'-81'0,"107"108"16,54 81-1,-459-108 1</inkml:trace>
          <inkml:trace contextRef="#ctx0" brushRef="#br0" timeOffset="-1275.309">513 7701 0,'-27'82'16,"-81"80"-16,-54 108 0,-27 0 31,108-162-15,81-81 0,0-27 15,27-27-31,54-108 15,54-54 1,0 0 0,-54 27-1,-27 81 1,-27 81 0,0 0-1,27 81 1,0 54-1,27-27 1,1-27 0,-55-54 15,-27 0-31,-27-27 16,-82 27-1,-53-27 16,54-27-15,108-54 0,0 81-1</inkml:trace>
          <inkml:trace contextRef="#ctx0" brushRef="#br0" timeOffset="-696.2445">1540 7053 0,'-54'-54'0,"-27"81"0,-81 54 0,27 81 15,0 27 1,54 0 0,81-26-1,54-28 1,54-27-1,54-54 1,27-81 0,27-54-1,-54-27 1,-54-55 15,-54 1-31,-108 0 16,-81 27-1,-27 81 1,0 54 0,-27 81-1,81 27 1,81-27 0,108-108 15,-81 27-16</inkml:trace>
          <inkml:trace contextRef="#ctx0" brushRef="#br0" timeOffset="-171.864">1378 6702 0,'-54'108'0,"0"108"0,-27 54 16,27 81 0,54-53-1,0-109 1,54-27-1,-54-54 1,0-81 15,-108 0-31,-81-54 32,54 27-17,53 0 1,82 0-1,27 27 1,82 27 0,107-27-1,0 0 1,-54-54 0,-81-54-1,-135-81 1,-27-27-1,81 189 1</inkml:trace>
          <inkml:trace contextRef="#ctx0" brushRef="#br0" timeOffset="-13642.6815">-3567 6404 0,'27'0'0,"27"0"0,27 0 31,352 0-31,-271 27 16,27 0 0,0-27-1,0 28 1,-27-28-1,0 0 1,-81 0 0,-26-28-1,-55 28 1,-55-27 0,1-27-1,-54 0 1,54 0-1,27 27 1,0 0 31,54 0-47,27 27 0,27 27 16,54 27 15,1 0-16,-1 27 1,-27-27 0,-54 1-1,-54-28 1,0 27 0,-81-27-1,-27 27 1,-54 27-1,-28 0 1,82-27 0,108-54-1</inkml:trace>
        </inkml:traceGroup>
      </inkml:traceGroup>
    </inkml:traceGroup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19.970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8 0,'27'0'0,"51"-27"0,1 54 0,26-27 16,52 0-16,52 26 16,27 0-1,26 1 1,52-1 0,0 27-1,0-1 1,-78-25-1,-53 26 1,-52-27 0,-78-26 15,-80-26-15,-104-27-1,-52-53 1,183 106-1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0:48.8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A7D4BD6-208F-4EDA-8ED3-4A0D185EA5A3}" emma:medium="tactile" emma:mode="ink">
          <msink:context xmlns:msink="http://schemas.microsoft.com/ink/2010/main" type="writingRegion" rotatedBoundingBox="20698,11700 32614,11700 32614,15402 20698,15402">
            <msink:destinationLink direction="with" ref="{01754678-F8AB-4D63-958D-940CC31F45F0}"/>
          </msink:context>
        </emma:interpretation>
      </emma:emma>
    </inkml:annotationXML>
    <inkml:traceGroup>
      <inkml:annotationXML>
        <emma:emma xmlns:emma="http://www.w3.org/2003/04/emma" version="1.0">
          <emma:interpretation id="{ADC602FE-D52A-4AD9-B625-F4C8E8AA3229}" emma:medium="tactile" emma:mode="ink">
            <msink:context xmlns:msink="http://schemas.microsoft.com/ink/2010/main" type="paragraph" rotatedBoundingBox="20698,11700 32614,11700 32614,15402 20698,154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88A14EF-432D-40C2-970F-702A5809E8AB}" emma:medium="tactile" emma:mode="ink">
              <msink:context xmlns:msink="http://schemas.microsoft.com/ink/2010/main" type="line" rotatedBoundingBox="20698,11700 32614,11700 32614,15402 20698,15402"/>
            </emma:interpretation>
          </emma:emma>
        </inkml:annotationXML>
        <inkml:traceGroup>
          <inkml:annotationXML>
            <emma:emma xmlns:emma="http://www.w3.org/2003/04/emma" version="1.0">
              <emma:interpretation id="{7A0B08F6-4059-4D02-828F-168520E24935}" emma:medium="tactile" emma:mode="ink">
                <msink:context xmlns:msink="http://schemas.microsoft.com/ink/2010/main" type="inkWord" rotatedBoundingBox="20698,11700 27588,11700 27588,13862 20698,13862">
                  <msink:destinationLink direction="with" ref="{9A579984-C2AD-4827-A3D0-7C1755ED322E}"/>
                </msink:context>
              </emma:interpretation>
              <emma:one-of disjunction-type="recognition" id="oneOf0">
                <emma:interpretation id="interp0" emma:lang="it-IT" emma:confidence="0">
                  <emma:literal>intro</emma:literal>
                </emma:interpretation>
                <emma:interpretation id="interp1" emma:lang="it-IT" emma:confidence="0">
                  <emma:literal>intra</emma:literal>
                </emma:interpretation>
                <emma:interpretation id="interp2" emma:lang="it-IT" emma:confidence="0">
                  <emma:literal>inter</emma:literal>
                </emma:interpretation>
                <emma:interpretation id="interp3" emma:lang="it-IT" emma:confidence="0">
                  <emma:literal>intuir</emma:literal>
                </emma:interpretation>
                <emma:interpretation id="interp4" emma:lang="it-IT" emma:confidence="0">
                  <emma:literal>inno</emma:literal>
                </emma:interpretation>
              </emma:one-of>
            </emma:emma>
          </inkml:annotationXML>
          <inkml:trace contextRef="#ctx0" brushRef="#br0">1189 11836 0,'0'0'0</inkml:trace>
          <inkml:trace contextRef="#ctx0" brushRef="#br0" timeOffset="2870.91">973 11728 0,'0'0'0</inkml:trace>
          <inkml:trace contextRef="#ctx0" brushRef="#br1" timeOffset="6910.6905">1567 11944 0,'0'-27'0,"27"0"0,27 27 0,0 0 15,27 0-15,0-27 0,0 27 0,28-27 16,-28 0 0,27 0-1,-27 0 1,0 0 15,27-54-31,0 27 16,-27 27-1,0-28 1,27 1 0,-54 27-1,27 0 1,0 27 15,-54 0-15,27 0-1,0 0 1,-27 27 0,28 27-1,26 0 1,-27 28 0,27-1-1,0 27 1,0-27-1,0 27 1,0-27 0,0 27-1,0-27 1,0-27 0,0 27-1,0-27 1,0 0 15,-27-27-31,0 0 16,0-27 15,1-27-15,-1-27-1,0 0 1,0-27-1,0 27 1,0 27 0,0-27-1,0 27 1,0 27 0,27 27-1,27 0 1,-27 0-1,-27 0 1,0-27 15,27 0-15,-27-27 0,27 0-1,-27 0 1,27 0-1,-27 0 1,28 27 0,-28-27-1,-27 27 1,27 0 0,-27 0-1,27 27 1,0 27-1,0 0 1,27 27 0,-27-27-1,27 0 1,-27-27 0,27 0-1,-27-27 1,27-27-1,-27-27 17,27 0-17,-27 0 1,27-27 0,0 0 15,-27 0-31,28 27 15,-1 0 1,0 0 0,-27 0-1,0 54 1,0-27 0,-27 27-1,0 0 1,0 27-1,0 0 1,-27 27 0,27 27-1,-27 0 1,27 27 0,27-27-1,-27 0 16,27-27-15,0 27 0,-27-81-1,-27 0 1</inkml:trace>
          <inkml:trace contextRef="#ctx0" brushRef="#br2" timeOffset="12546.072">1729 11593 0,'54'0'0,"-27"54"15,0 0-15,0 27 0,27 0 0,0 27 16,28-27 0,-28 27-1,27 0 1,-27-27 15,-27 0-15,27-27-1,-27-27 1,0 0 0,-27-27-1,27 0 1,-27 0-1,0 0 1,0 0 0,0-27-1,27 27 1,0-27 0,0-27-1,0 27 1,27-27-1,-27 0 1,27 0 0,0-54-1,0 27 1,-27 0 0,54-54 15,-27 27-16,-27 27 1,27-28 0,0 28-1,-27 0 1,27 27 0,0-27-1,-27 27 1,27 27-1,-26-27 1,-1 27 0,27-27-1,-27 27 17,0 27-1,0-27-31,-27 27 15,0 0 1,0 0 0,0 27-1,27 0 1,0 27 0,0 27-1,27-27 1,-27 27-1,54 27 1,-27 0 0,0 1-1,27 26 17,0-27-32,-27 0 15,27-27 1,0 0-1,-27-27 17,0-27-17,0 0 1,-27 0 0,0 0-1,27 27 1,-27-27-1,27 0 1,-26 27 15,26-54-31,-27 27 16,0-27 0,0 0-1,0-27 1,-27 0-1,27-54 1,-27 27 0,27 0-1,0 0 1,0 0 0,0 27-1,27 27 1,-27 0-1,27 27 1,0 0 15,0 0-15,0 0 0,0 0-1,-27-27 1,0 0 15,0 0-31,27-27 16,-27 0-1,0 0 1,0 27 0,27 0-1,0 27 1,0 27-1,54 27 1,-27 0 0,1 27-1,-1-27 1,27 27 0,-27 0-1,-27 1 1,27-28 15,0 0-15,-27-54-1,0 0 1,-27-27 0,27-27-1,-27-27 1,0-54-1,0 0 1,0-1 0,0-26-1,0 0 1,0-27 0,-27 0-1,27 0 1,0 0-1,0 27 1,0-1 15,0 28-15,0 27-16,0 0 16,0 54-1,-27 0 16,27 27-15,0 0 0,0 0-1,0 27 1,0 27 0,1 27-1,26 0 1,-27 0-1,0 28 17,27-1-32,0 27 15,27 0 1,0-27 0,0 0-1,27-27 1,-27 0-1,-54-108 1,-27 27 0,27 0-1,-27 0 1</inkml:trace>
        </inkml:traceGroup>
        <inkml:traceGroup>
          <inkml:annotationXML>
            <emma:emma xmlns:emma="http://www.w3.org/2003/04/emma" version="1.0">
              <emma:interpretation id="{0ABCA5C3-F1D8-4743-9504-4F4E8315849A}" emma:medium="tactile" emma:mode="ink">
                <msink:context xmlns:msink="http://schemas.microsoft.com/ink/2010/main" type="inkWord" rotatedBoundingBox="31722,13510 32614,13510 32614,15402 31722,15402"/>
              </emma:interpretation>
              <emma:one-of disjunction-type="recognition" id="oneOf1">
                <emma:interpretation id="interp5" emma:lang="it-IT" emma:confidence="0">
                  <emma:literal>7</emma:literal>
                </emma:interpretation>
                <emma:interpretation id="interp6" emma:lang="it-IT" emma:confidence="0">
                  <emma:literal>£</emma:literal>
                </emma:interpretation>
                <emma:interpretation id="interp7" emma:lang="it-IT" emma:confidence="0">
                  <emma:literal>f</emma:literal>
                </emma:interpretation>
                <emma:interpretation id="interp8" emma:lang="it-IT" emma:confidence="0">
                  <emma:literal>z</emma:literal>
                </emma:interpretation>
                <emma:interpretation id="interp9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-36189.09">12322 12781 0,'-108'27'0,"53"55"0,28 53 0,82 54 15,53 81 1,0 0 0,-27 0-1,-27-80 1,-81-28 15,-27-27-31,-54-27 16,-27-54-1,26-54 1,28-27 0,54-54-1,81-27 1,-54 108 0</inkml:trace>
          <inkml:trace contextRef="#ctx0" brushRef="#br0" timeOffset="-36036.756">12322 13997 0,'216'0'0,"-54"27"0,27 27 15,-189-54 1</inkml:trace>
        </inkml:traceGroup>
      </inkml:traceGroup>
    </inkml:traceGroup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1:23.55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347E84F-B26F-4AE3-9B41-5533DC6BDBA1}" emma:medium="tactile" emma:mode="ink">
          <msink:context xmlns:msink="http://schemas.microsoft.com/ink/2010/main" type="writingRegion" rotatedBoundingBox="1500,11609 18563,12432 18362,16590 1299,15768">
            <msink:destinationLink direction="with" ref="{D17EDB19-9001-44A6-A317-012FC11129EC}"/>
          </msink:context>
        </emma:interpretation>
      </emma:emma>
    </inkml:annotationXML>
    <inkml:traceGroup>
      <inkml:annotationXML>
        <emma:emma xmlns:emma="http://www.w3.org/2003/04/emma" version="1.0">
          <emma:interpretation id="{3258518A-E149-4AFC-9B56-41DD3B3A6D89}" emma:medium="tactile" emma:mode="ink">
            <msink:context xmlns:msink="http://schemas.microsoft.com/ink/2010/main" type="paragraph" rotatedBoundingBox="1500,11609 18563,12432 18362,16590 1299,157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EA2EEF-457A-4714-A755-7F7A682C896D}" emma:medium="tactile" emma:mode="ink">
              <msink:context xmlns:msink="http://schemas.microsoft.com/ink/2010/main" type="line" rotatedBoundingBox="1500,11609 18563,12432 18362,16590 1299,15768"/>
            </emma:interpretation>
          </emma:emma>
        </inkml:annotationXML>
        <inkml:traceGroup>
          <inkml:annotationXML>
            <emma:emma xmlns:emma="http://www.w3.org/2003/04/emma" version="1.0">
              <emma:interpretation id="{87BC5D27-D32A-40F7-8A31-B6238A92E616}" emma:medium="tactile" emma:mode="ink">
                <msink:context xmlns:msink="http://schemas.microsoft.com/ink/2010/main" type="inkWord" rotatedBoundingBox="1500,11609 6021,11827 5821,15985 1299,15768"/>
              </emma:interpretation>
              <emma:one-of disjunction-type="recognition" id="oneOf0">
                <emma:interpretation id="interp0" emma:lang="it-IT" emma:confidence="0">
                  <emma:literal>fase</emma:literal>
                </emma:interpretation>
                <emma:interpretation id="interp1" emma:lang="it-IT" emma:confidence="0">
                  <emma:literal>-fase</emma:literal>
                </emma:interpretation>
                <emma:interpretation id="interp2" emma:lang="it-IT" emma:confidence="0">
                  <emma:literal>frase</emma:literal>
                </emma:interpretation>
                <emma:interpretation id="interp3" emma:lang="it-IT" emma:confidence="0">
                  <emma:literal>fasi</emma:literal>
                </emma:interpretation>
                <emma:interpretation id="interp4" emma:lang="it-IT" emma:confidence="0">
                  <emma:literal>foie</emma:literal>
                </emma:interpretation>
              </emma:one-of>
            </emma:emma>
          </inkml:annotationXML>
          <inkml:trace contextRef="#ctx0" brushRef="#br0">1018 1432 0,'54'0'0,"27"0"16,0-27-16,28-54 0,-1-81 0,-27 0 16,0-27-1,-27-28 1,-27 28-1,-81 27 1,0 54 0,0 27 15,-27 27-15,0 81-1,-1 54 1,-26 108-1,27 81 1,27 82 0,27 53-1,27 27 1,27 55 0,-27-1-1,-27-26 1,0-28-1,-54-135 1,0-135 0,0-108-1,-54-81 1,-54-108 0,0-54 15,54-81-31,53 27 15,55 26 1,54 55 15,55 27-15,-1 0 0,-81 135-16</inkml:trace>
          <inkml:trace contextRef="#ctx0" brushRef="#br0" timeOffset="1672.7445">397 2027 0,'243'-54'0,"-27"54"0,0 0 0,0 0 16,-53 0-1,-82 0 1,-54 0-1,-27 0 1,-54 27 0,0 54-1,27 0 1,81 27 0,27 0-1,81 27 1,0-81-1,0-27 17,0-27-17,-81-27 1,0-81 0,-81-81-1,0 0 1,-81 0-1,-27 80 1,-27 28 0,0 81-1,54 81 17,0 28-32,81 80 15,27-27 1,81 0-1,27-81 1,0-27 0,-27-54-1,27-54 1,-81-27 0,-27 27-1,0 54 16,-27 0-15,0 54 0,54 54-1,28 0 1,-1-27 0,27-27-1,0-27 1,-27-81-1,-27-27 1,-27-81 0,-27 0-1,-27 0 1,0 54 0,0 54-1,27 54 1,27 0-1,81 81 1,54 27 0,27 54-1,27-27 1,-81-27 0,-53 0 15,-82-54-16,-82-27 1,-107 0 0,27-27-1,54 0 1,54 0 0,81 0-1,81 0 1,81 27-1,28-27 1,-28 0 0,27-81-1,-135-81 1,-27 54 15,-81-54-15,-27-27-1,-27 81 1,-27 54 0,54 54-1,27 54 1,27 54 0,54 81-1,27 0 1,27-27 15,-27-54-31,0-27 16,-27-54-1,-54-27 1,0 0 0,-27-54-1,27 27 1,0 27-1</inkml:trace>
        </inkml:traceGroup>
        <inkml:traceGroup>
          <inkml:annotationXML>
            <emma:emma xmlns:emma="http://www.w3.org/2003/04/emma" version="1.0">
              <emma:interpretation id="{D899B9C2-563A-4E74-8670-F11FFDCD8BA4}" emma:medium="tactile" emma:mode="ink">
                <msink:context xmlns:msink="http://schemas.microsoft.com/ink/2010/main" type="inkWord" rotatedBoundingBox="6954,13329 18532,12908 18647,16072 7069,16493"/>
              </emma:interpretation>
              <emma:one-of disjunction-type="recognition" id="oneOf1">
                <emma:interpretation id="interp5" emma:lang="it-IT" emma:confidence="0">
                  <emma:literal>minime</emma:literal>
                </emma:interpretation>
                <emma:interpretation id="interp6" emma:lang="it-IT" emma:confidence="0">
                  <emma:literal>minimale</emma:literal>
                </emma:interpretation>
                <emma:interpretation id="interp7" emma:lang="it-IT" emma:confidence="0">
                  <emma:literal>minimi</emma:literal>
                </emma:interpretation>
                <emma:interpretation id="interp8" emma:lang="it-IT" emma:confidence="0">
                  <emma:literal>minare</emma:literal>
                </emma:interpretation>
                <emma:interpretation id="interp9" emma:lang="it-IT" emma:confidence="0">
                  <emma:literal>-minime</emma:literal>
                </emma:interpretation>
              </emma:one-of>
            </emma:emma>
          </inkml:annotationXML>
          <inkml:trace contextRef="#ctx0" brushRef="#br0" timeOffset="2827.944">5612 2108 0,'54'162'15,"-27"27"-15,-27-27 16,-27 27 0,54-81-1,-27-54 1,27-54-1,-27 0 1,27-108 15,0-54-15,27 0 0,27 27-1,-27 54 1,27 54-1,-27 27 1,0 54 0,27 54-1,-54 27 1,27 0 0,-27-27-1,0-27 1,0-54-1,1-27 1,-1-54 0,54-54-1,0-27 1,0 27 0,0 27-1,-27 54 1,0 54 15,0 27-15,-27 81-1,0 0 1,27 0 0,-27-54-1,0-27 1,27-54 15,-27-54-31,54-54 16,0-27-1,-27 54 1,0 27 0,-27 27-1,0 54 16,0 54-31,0 54 16,27-27 0,0 27 15,1-53-15,-1-55-1,-54 0 1,27-136-1,-27-80 1,0 189 0</inkml:trace>
          <inkml:trace contextRef="#ctx0" brushRef="#br0" timeOffset="3163.86">7314 1594 0,'0'0'0</inkml:trace>
          <inkml:trace contextRef="#ctx0" brushRef="#br0" timeOffset="3796.632">7801 2324 0,'54'81'0,"-27"27"0,-27-27 15,27 54 1,0-27 0,0 0-1,0-54 1,0-54-1,-27 0 1,27-54 0,27-54-1,0-27 1,27 27 0,0 27-1,-27 81 1,0 0-1,-27 81 17,27 27-17,0 27 17,0 27-32,-27-27 15,27-80 1,0-1-1,0-81 1,27-27 0,1-55-1,-28 1 1,0 27 0,0 81-1,-54 0 16,54 54-31,0 54 16,0 28 0,0-1-1,-27-54 1,27-54 0,-27-108-1,0-136 1,-27 217-1</inkml:trace>
          <inkml:trace contextRef="#ctx0" brushRef="#br0" timeOffset="4103.253">8963 1892 0,'0'0'0</inkml:trace>
          <inkml:trace contextRef="#ctx0" brushRef="#br0" timeOffset="-1319.2515">17177 1324 0,'-81'0'0,"-27"0"15,-81 0-15,-27 54 0,-109 0 16,-26 27-1,0 27 1,-1 0 15,1-27-31,54 1 16,27-28 15,54-27-15,80 0-1,28-27 1,81 0 0,0 0-1,54 0 1,54-27 0,0-27-1,-27 27 1,-54-28-1,-81 28 1,-27 27 0,27 0-1,-27 27 1,-54 28 15,-27 26-31,-27 0 16,54 0-1,27 0 17,80-27-32,55 0 31,27-27-15,109 27-1,107-27 1,27 27-1,0 0 1,-27 27 0,-80-27-1,-82-27 1,-81-27 0,-163 27-1,-53-81 1,216 54 15</inkml:trace>
          <inkml:trace contextRef="#ctx0" brushRef="#br0" timeOffset="5195.9565">9665 2243 0,'108'81'0,"-27"27"16,-54 27-16,0 81 15,-27 27 17,27-26-32,27-28 15,-27-81 1,0-81 0,0-27-1,0-81 1,27-135-1,0-1 17,28 55-17,-28 54 1,0 81 0,27 54-1,0 54 1,0 81-1,-54 28 1,0-1 0,0-54-1,27-54 1,-27-54 0,54-81-1,27-54 1,0 0-1,-27 27 1,0 27 0,-54 54-1,27 27 1,0 81 0,27 54-1,28-27 16,26 0-15,0-27 0,0-81-1,0-54 1,0-81 0,-27-54-1,-81-81 1,-54 27-1,-81 53 1,-54 55 0,0 108 15,0 27-31,54 81 16,27 1-1,81 26 1,81 0-1,54-27 17,27-54-17,-27-27-15,-27-27 16,-54 0 15,0 27-15,27 0-1,0 81 1,54 27 0,82 27-1,-1 27 1,-27-26 0,-54-82-1,-81-54 1,-81-108-1,-108-136 1,135 217 0</inkml:trace>
        </inkml:traceGroup>
      </inkml:traceGroup>
    </inkml:traceGroup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1:31.33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17EDB19-9001-44A6-A317-012FC11129EC}" emma:medium="tactile" emma:mode="ink">
          <msink:context xmlns:msink="http://schemas.microsoft.com/ink/2010/main" type="inkDrawing" rotatedBoundingBox="621,11322 16347,12242 16020,17834 293,16914" hotPoints="12988,12644 16379,17393 963,16597 724,12011" semanticType="enclosure" shapeName="Trapezoid">
            <msink:sourceLink direction="with" ref="{7347E84F-B26F-4AE3-9B41-5533DC6BDBA1}"/>
          </msink:context>
        </emma:interpretation>
      </emma:emma>
    </inkml:annotationXML>
    <inkml:trace contextRef="#ctx0" brushRef="#br0">297 151 0,'108'-135'0,"-54"108"0,82 27 15,26 27 1,81 54 0,54 0-1,216 27 1,-107-27 0,26 0-1,55 0 16,-1 1-15,81-82 0,28 81-1,-1 0 1,1 0 0,26-27-1,1-27 1,-1 0-1,1-27 1,-28 0 0,1 0-1,-82 27 1,-27-27 0,-26 27-1,-82 0 1,-81 0-1,-81 0 1,-53 0 0,-82-27 15,-27 27-15,-27 0-1,27 27 1,-27 54-1,81 0 1,27 27 0,81 27-1,0 1 1,55-28 0,-1 27-1,-27-54 1,-27 0-1,-54 0 1,-27-27 0,-54 27-1,-27 54 1,28 0 0,-1 82-1,0 26 1,0 0-1,27 27 1,0-26 0,-27-1 15,0-54-15,-54-54-1,-27-54 1,-27-54-1,27-27 1,-54 0 0,27 0-1,-27-27 1,-54 27 0,0 0-1,-81 0 1,-55-27-1,-53 0 1,-54-27 0,-81 0-1,-55 0 1,-80 0 0,-1 0-1,-53 0 1,-28 0 15,1 0-15,-1 0-1,-53 0 1,-1 0 0,1-27-1,-28 27 1,27 81-1,-26-81 1,26 0 0,1 54-1,53-27 1,28 27 0,53 0-1,82 27 1,54-27-1,107 27 1,82-27 0,81-27-1,108 0 17,27 0-17,108-54 1,-81 54-16</inkml:trace>
    <inkml:trace contextRef="#ctx0" brushRef="#br0" timeOffset="-1680.5565">-216-389 0,'27'189'0,"54"297"16,-27-26-1,-54 53 1,0 82 0,27-28-1,0 27 1,-27-26-1,108-55 1,-81-80 0,0-109-1,0-81 17,-54-135-17,0-81 1,-27-162-1,27-189 1,27-82 0,54-80-1,-54 486 1</inkml:trace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1:45.28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B6BE374-F0CC-4591-A296-376B061E2795}" emma:medium="tactile" emma:mode="ink">
          <msink:context xmlns:msink="http://schemas.microsoft.com/ink/2010/main" type="writingRegion" rotatedBoundingBox="1740,-96 34237,1660 33300,18991 803,17234"/>
        </emma:interpretation>
      </emma:emma>
    </inkml:annotationXML>
    <inkml:traceGroup>
      <inkml:annotationXML>
        <emma:emma xmlns:emma="http://www.w3.org/2003/04/emma" version="1.0">
          <emma:interpretation id="{1880DD6F-907E-462C-861D-4098A6F2A3A7}" emma:medium="tactile" emma:mode="ink">
            <msink:context xmlns:msink="http://schemas.microsoft.com/ink/2010/main" type="paragraph" rotatedBoundingBox="1674,388 30626,1436 30401,7649 1449,66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09200E9-BB33-46F5-A258-5D8C2794CCB6}" emma:medium="tactile" emma:mode="ink">
              <msink:context xmlns:msink="http://schemas.microsoft.com/ink/2010/main" type="line" rotatedBoundingBox="1674,388 30626,1436 30505,4757 1554,3710"/>
            </emma:interpretation>
          </emma:emma>
        </inkml:annotationXML>
        <inkml:traceGroup>
          <inkml:annotationXML>
            <emma:emma xmlns:emma="http://www.w3.org/2003/04/emma" version="1.0">
              <emma:interpretation id="{9D9ADD0A-2D63-44D9-99B7-938A4A42D096}" emma:medium="tactile" emma:mode="ink">
                <msink:context xmlns:msink="http://schemas.microsoft.com/ink/2010/main" type="inkWord" rotatedBoundingBox="1653,963 11388,1315 11293,3922 1559,3570"/>
              </emma:interpretation>
              <emma:one-of disjunction-type="recognition" id="oneOf0">
                <emma:interpretation id="interp0" emma:lang="it-IT" emma:confidence="0">
                  <emma:literal>Ondina</emma:literal>
                </emma:interpretation>
                <emma:interpretation id="interp1" emma:lang="it-IT" emma:confidence="0">
                  <emma:literal>Online</emma:literal>
                </emma:interpretation>
                <emma:interpretation id="interp2" emma:lang="it-IT" emma:confidence="0">
                  <emma:literal>Ondine</emma:literal>
                </emma:interpretation>
                <emma:interpretation id="interp3" emma:lang="it-IT" emma:confidence="0">
                  <emma:literal>ondina</emma:literal>
                </emma:interpretation>
                <emma:interpretation id="interp4" emma:lang="it-IT" emma:confidence="0">
                  <emma:literal>Ontime</emma:literal>
                </emma:interpretation>
              </emma:one-of>
            </emma:emma>
          </inkml:annotationXML>
          <inkml:trace contextRef="#ctx0" brushRef="#br0">2944 1432 0,'54'135'0,"-54"108"0,-27 27 15,27-81 1,27-81-1,-27-80 1,54-28 15,27-82-15,54-134-16,27-27 16,-27 81-1,1 54 1,-55 81-1,-27 54 1,27 108 0,-27 81-1,0-27 17,27-27-17,-27-53 1,0-82-1,54-136 1,-27-80 0,27-108-1,-108 297 1</inkml:trace>
          <inkml:trace contextRef="#ctx0" brushRef="#br0" timeOffset="689.409">5295 378 0,'54'81'0,"-54"162"0,0 81 16,0 1-1,27-55 1,-27-54 0,27-54-1,-27-54 1,-81-27 0,-27-81-1,-81-27 1,-1 0-1,28 54 1,54 54 0,81 0-1,81 28 17,54-28-17,109-81 1,26-54-1,0-28 1,-27-80 0,-27 27-1,-54 27 1,-54 81 0,-54 27-1,-27 54 1,0 135-1,54-27 1,-27-26 0,28-55-1,-1-54 1,0-135 0,-27-55-1,0-107 1,-27 270-1</inkml:trace>
          <inkml:trace contextRef="#ctx0" brushRef="#br0" timeOffset="874.944">6078 1135 0,'81'0'0,"1"81"16,26-108-16,-108 27 0</inkml:trace>
          <inkml:trace contextRef="#ctx0" brushRef="#br0" timeOffset="1870.974">6889 1756 0,'81'270'0,"-81"0"16,0-80 0,0-55-1,27-81 1,-27-54-1,54-27 1,27-81 0,0-109 15,54-134-15,-26 216-1,-28 54 1,-54 81-1,0 0 1,-27 108 0,27 81-1,0 27 1,27-53 0,-27-55-1,54-54 1,27-81-1,0-54 1,0-28 0,-54 1-1,-27 81 17,-27 0-1,27 27-31,0 81 15,54 0 1,54 28 0,0-28-1,28-54 1,-1-27 0,-27-54-1,-81-54 1,-81-55-1,-108 1 1,-54 81 15,-28 54-31,109 54 16,54 54 0,54 27-1,108 0 1,54 28-1,28-28 17,-55-54-17,-27-27 1,-54 0 0,-27 0-1,27 0 1,27 27-1,27 27 1,27-27 0,0-54-1,-135 0 1</inkml:trace>
          <inkml:trace contextRef="#ctx0" brushRef="#br0" timeOffset="-612.2655">1079 0 0,'-189'27'0,"0"108"0,-27 54 16,27 54 0,27 81-1,54 28 1,81-1-1,108 0 1,81-108 0,81-26-1,81-136 1,28-81 0,-1-108-1,-81-82 1,-54-80 15,-108-27-15,-81-54-1,-135-28 1,-81 82 0,-54 54-1,-27 108 1,-1 54-1,28 108 1,27 108 0,54 162-1,81 81 1,81-378 0</inkml:trace>
        </inkml:traceGroup>
        <inkml:traceGroup>
          <inkml:annotationXML>
            <emma:emma xmlns:emma="http://www.w3.org/2003/04/emma" version="1.0">
              <emma:interpretation id="{F6F37807-13A9-40FA-9DC7-03B9934837F9}" emma:medium="tactile" emma:mode="ink">
                <msink:context xmlns:msink="http://schemas.microsoft.com/ink/2010/main" type="inkWord" rotatedBoundingBox="13429,2296 24652,2702 24587,4487 13364,4081"/>
              </emma:interpretation>
              <emma:one-of disjunction-type="recognition" id="oneOf1">
                <emma:interpretation id="interp5" emma:lang="it-IT" emma:confidence="0">
                  <emma:literal>inversa</emma:literal>
                </emma:interpretation>
                <emma:interpretation id="interp6" emma:lang="it-IT" emma:confidence="0">
                  <emma:literal>inverse</emma:literal>
                </emma:interpretation>
                <emma:interpretation id="interp7" emma:lang="it-IT" emma:confidence="0">
                  <emma:literal>inverso</emma:literal>
                </emma:interpretation>
                <emma:interpretation id="interp8" emma:lang="it-IT" emma:confidence="0">
                  <emma:literal>inversi</emma:literal>
                </emma:interpretation>
                <emma:interpretation id="interp9" emma:lang="it-IT" emma:confidence="0">
                  <emma:literal>invero</emma:literal>
                </emma:interpretation>
              </emma:one-of>
            </emma:emma>
          </inkml:annotationXML>
          <inkml:trace contextRef="#ctx0" brushRef="#br0" timeOffset="2794.743">11834 1891 0,'54'108'0,"-27"81"0,-27 82 15,27-55 1,0-81-1,0-108 1,-27 0 0,54-81-1,81-108 1,0-54 0,0-1-1,28 82 16,-28 81-31,-54 81 16,-27 81 0,-54 81-1,27-26 1,27-1 0,0-81 15,54-54-16,27-81 1,27-27 0,-27-54 15,-27-1-31,-81 55 16,-27 81-1,27 27 1,-27 109-1,54 53 1,28 0 0,-1-27-1,-27-162 1,-54-108 0,-27-54-1,27 162 1</inkml:trace>
          <inkml:trace contextRef="#ctx0" brushRef="#br0" timeOffset="3186.3195">11834 1297 0,'0'0'0</inkml:trace>
          <inkml:trace contextRef="#ctx0" brushRef="#br0" timeOffset="3475.3635">14806 2161 0,'-27'352'0,"162"-82"16,-54-81-1,1-54 1,-55-108 0,0-27-1,27-54 16,0-108-31,27-108 16,27-28 0,27 55-1,0 81 17,0 108-17,-81 54 1,-54 54-1,-108 108 1,0-108 0,108-54-1</inkml:trace>
          <inkml:trace contextRef="#ctx0" brushRef="#br0" timeOffset="5194.98">15914 2837 0,'189'27'0,"27"-54"0,1-54 16,-55-27-1,-54-54 1,-54 26-1,-81 28 1,-81 27 0,-54 81-1,-27 81 1,26 54 0,109 55 15,54-28-31,81 0 15,82-27 1,53-54 0,27-108-1,0-54 17,-54-54-17,-81-27 1,-81-27-1,-54 26 1,0 82 0,0 54-1,27 0 1,54 27 0,108 27-1,55-27 1,-28-27-1,-81 0 1,-54 27 0,-54 0-1,-54 0 17,-81 108-17,81 55 1,27 26-1,81-27 1,54 0 0,54-54-1,27-81 1,27-54 0,-81-54-1,0-81 1,-53-27 31,-55-27-47,-54 80 0,0 82 15,27 54 1,0 0 0,135 81 15,81 55-16,54-1 1,-54 0 0,-54-27-1,-135 0 1,-81-27 0,-135 27-1,-27-27 16,81-27-31,108-54 16,135-54 0,108 0-1,27 0 1,-27 54 0,-53 54-1,-82 0 1,0-27-1,27 0 1,27 0 0,0-54 15,54-27-15,-54-27-1,-27-27 1,-108-27-1,-108-27 1,-108 54 0,-54 54-1,27 108 1,81 27 0,81 0-1,108 27 1,81 27-1,108-27 1,54-54 0,27 0-1,-54-54 1,-53 0 0,-28 0 30,-27 0-46,0 0 0,81-27 32,0 54-17,27 27 1,-53 27 0,-55-27-1,-81-27 1,-135 0-1,81-27 1</inkml:trace>
        </inkml:traceGroup>
        <inkml:traceGroup>
          <inkml:annotationXML>
            <emma:emma xmlns:emma="http://www.w3.org/2003/04/emma" version="1.0">
              <emma:interpretation id="{5F8B230F-AA24-4B91-A631-93B7EF4068FF}" emma:medium="tactile" emma:mode="ink">
                <msink:context xmlns:msink="http://schemas.microsoft.com/ink/2010/main" type="inkWord" rotatedBoundingBox="25877,1264 30626,1436 30505,4757 25757,4586"/>
              </emma:interpretation>
              <emma:one-of disjunction-type="recognition" id="oneOf2">
                <emma:interpretation id="interp10" emma:lang="it-IT" emma:confidence="0">
                  <emma:literal>con</emma:literal>
                </emma:interpretation>
                <emma:interpretation id="interp11" emma:lang="it-IT" emma:confidence="0">
                  <emma:literal>Fin</emma:literal>
                </emma:interpretation>
                <emma:interpretation id="interp12" emma:lang="it-IT" emma:confidence="0">
                  <emma:literal>Fon</emma:literal>
                </emma:interpretation>
                <emma:interpretation id="interp13" emma:lang="it-IT" emma:confidence="0">
                  <emma:literal>ton</emma:literal>
                </emma:interpretation>
                <emma:interpretation id="interp14" emma:lang="it-IT" emma:confidence="0">
                  <emma:literal>Fan</emma:literal>
                </emma:interpretation>
              </emma:one-of>
            </emma:emma>
          </inkml:annotationXML>
          <inkml:trace contextRef="#ctx0" brushRef="#br0" timeOffset="6598.2105">24777 1702 0,'-54'108'0,"-81"108"0,-54 81 16,27 55 0,108-1-1,108-54 1,54-162-1,0-81 1,81-81 0,27-135-1,-54-81 1,-27-27 0,-53 0-1,-55 135 1,0 80-1,-27 28 17,27 109-17,54 134 1,108 54 0,54 0-1,-27-108 1,0-108-1,-54-54 1,-26-81 0,-55-108-1,-81-135 1,-108 0 0,-109-28 15,1 55-31,81 54 31,135 108-31,108 0 31,162 27-31,136 54 32,26 81-17,-27 27 1,-134 54-1,-163-27 1,-81-27 0,-27-54-1</inkml:trace>
          <inkml:trace contextRef="#ctx0" brushRef="#br0" timeOffset="7414.5645">24291 540 0,'243'-108'16,"54"81"-16,136 27 0,80 0 46,-27 27-46,-80-54 0,-55 27 32,-108-27-17,-108 27 1,-108 0 0,-162 81-1,135-81 1</inkml:trace>
          <inkml:trace contextRef="#ctx0" brushRef="#br0" timeOffset="7049.3535">27668 2999 0,'-27'324'0,"54"-189"15,0-81 1,-27-27-1,0-54 1,54-54 0,55-81-1,53 27 1,27 27 0,0 108-1,0 81 1,-54 81-1,-27 27 1,-54 0 15,-27-80-31,-81-109 32,0-136-32,54 136 31</inkml:trace>
        </inkml:traceGroup>
      </inkml:traceGroup>
      <inkml:traceGroup>
        <inkml:annotationXML>
          <emma:emma xmlns:emma="http://www.w3.org/2003/04/emma" version="1.0">
            <emma:interpretation id="{A8200ED7-3DF7-421C-8311-54DF22523007}" emma:medium="tactile" emma:mode="ink">
              <msink:context xmlns:msink="http://schemas.microsoft.com/ink/2010/main" type="line" rotatedBoundingBox="7150,4258 23742,5222 23616,7404 7023,6439"/>
            </emma:interpretation>
          </emma:emma>
        </inkml:annotationXML>
        <inkml:traceGroup>
          <inkml:annotationXML>
            <emma:emma xmlns:emma="http://www.w3.org/2003/04/emma" version="1.0">
              <emma:interpretation id="{ECB82C9D-A1EC-463F-9CF7-C843C7B14763}" emma:medium="tactile" emma:mode="ink">
                <msink:context xmlns:msink="http://schemas.microsoft.com/ink/2010/main" type="inkWord" rotatedBoundingBox="7110,4944 13343,5306 13256,6799 7023,6437"/>
              </emma:interpretation>
              <emma:one-of disjunction-type="recognition" id="oneOf3">
                <emma:interpretation id="interp15" emma:lang="it-IT" emma:confidence="0">
                  <emma:literal>sarà</emma:literal>
                </emma:interpretation>
                <emma:interpretation id="interp16" emma:lang="it-IT" emma:confidence="0">
                  <emma:literal>Sarà</emma:literal>
                </emma:interpretation>
                <emma:interpretation id="interp17" emma:lang="it-IT" emma:confidence="0">
                  <emma:literal>Starà</emma:literal>
                </emma:interpretation>
                <emma:interpretation id="interp18" emma:lang="it-IT" emma:confidence="0">
                  <emma:literal>Sara</emma:literal>
                </emma:interpretation>
                <emma:interpretation id="interp19" emma:lang="it-IT" emma:confidence="0">
                  <emma:literal>starà</emma:literal>
                </emma:interpretation>
              </emma:one-of>
            </emma:emma>
          </inkml:annotationXML>
          <inkml:trace contextRef="#ctx0" brushRef="#br0" timeOffset="9090.2385">6808 4134 0,'-216'-81'0,"135"54"0,27 27 15,54-27 1,0 27-1,0 0 1,0 27 0,-27-27-1,-81 27 1,-82 27 0,-26 27-1,0 0 1,54 27-1,108 0 1,135 0 0,108 0-1,108-27 1,82 0 0,-28 1-1,-135 26 1,-162-27 15,-135 27-15,-135-27-1,-81 0 1,-1-54 0,55 0-1,108-27 1,162-54-1,162-108 1,-189 162 0</inkml:trace>
          <inkml:trace contextRef="#ctx0" brushRef="#br0" timeOffset="10472.9625">7294 5350 0,'217'135'0,"-82"-108"0,0-81 16,27-54 0,-54-54-1,-81 0 1,-27-28-1,-81 28 1,-27 81 0,-27 54-1,-27 81 1,54 54 0,53 27-1,83 28 16,80-55-15,54-27 0,54-54-1,-54-27 1,-54 0 0,-54 27-1,-27 0 1,27 54-1,0-27 1,27 0 0,54-54-1,28-54 1,-1-27 0,-54-54-1,-54-27 1,-108-1-1,-54 28 1,54 54 15,27 54-31,27 27 32,81-27-32,108 27 31,54 27-16,-54 0 1,-108 27 0,-54 27-1,-54 55 1,-81 53 0,108-54-1,27-27 1,81-27-1,81-54 1,-26-54 0,-1-27-1,-81 0 1,-27 27 0,-54 0-1,0 27 1,0 27-1,27 27 1,81 0 0,54-27-1,0 0 17,27-54-17,-27-54 1,-81-27-1,-81-27 1,-81 0 0,-108 26-1,0 109 1,27 27 0,54 55-1,81-1 1,81 0-1,135 27 1,27 0 0,27-27-1,-26-27 1,-82 0 15,-27 0-31,-54-54 16,-54-54-1,-81-81 1,81 135 15</inkml:trace>
          <inkml:trace contextRef="#ctx0" brushRef="#br0" timeOffset="10698.534">10294 4323 0,'729'27'15,"-458"0"1,-82-27-1,-189 0 1</inkml:trace>
        </inkml:traceGroup>
        <inkml:traceGroup>
          <inkml:annotationXML>
            <emma:emma xmlns:emma="http://www.w3.org/2003/04/emma" version="1.0">
              <emma:interpretation id="{413B79F5-373F-4563-9368-DD4E7254C55C}" emma:medium="tactile" emma:mode="ink">
                <msink:context xmlns:msink="http://schemas.microsoft.com/ink/2010/main" type="inkWord" rotatedBoundingBox="14981,4713 23742,5222 23616,7404 14855,6894"/>
              </emma:interpretation>
              <emma:one-of disjunction-type="recognition" id="oneOf4">
                <emma:interpretation id="interp20" emma:lang="it-IT" emma:confidence="0">
                  <emma:literal>stabile</emma:literal>
                </emma:interpretation>
                <emma:interpretation id="interp21" emma:lang="it-IT" emma:confidence="0">
                  <emma:literal>sta bile</emma:literal>
                </emma:interpretation>
                <emma:interpretation id="interp22" emma:lang="it-IT" emma:confidence="0">
                  <emma:literal>stra bile</emma:literal>
                </emma:interpretation>
                <emma:interpretation id="interp23" emma:lang="it-IT" emma:confidence="0">
                  <emma:literal>Sta bile</emma:literal>
                </emma:interpretation>
                <emma:interpretation id="interp24" emma:lang="it-IT" emma:confidence="0">
                  <emma:literal>stia bile</emma:literal>
                </emma:interpretation>
              </emma:one-of>
            </emma:emma>
          </inkml:annotationXML>
          <inkml:trace contextRef="#ctx0" brushRef="#br0" timeOffset="11298.105">14293 4620 0,'-108'-81'0,"-162"81"0,26 54 16,28 27-1,108 0 1,81 27-1,108 1 1,162-1 0,82 0-1,-1 0 1,-81 0 0,-108 0-1,-162-27 1,-81 0-1,-162-27 1,-27-27 0,26-27 15,109-27-31,108-81 16,162-108 15,-108 216-31</inkml:trace>
          <inkml:trace contextRef="#ctx0" brushRef="#br0" timeOffset="12366.396">14671 4701 0,'297'-27'0,"1"54"16,-1 0-1,-27 0 1,-108 0-1,-54 0 1,-135-27 0,-81 27-1,-27 82 1,0 53 0,81 54-1,54-54 16,108-81-15,81 27 0,27-54-1,28-27 1,-55-81 0,-108-27-1,-54-54 1,-135 0 15,-81 54-31,-55 54 16,55 54-1,81 27 1,81 27 0,108 0-1,108 27 1,27 0-1,-26-54 17,-82 0-32,-27-27 15,-27 27 1,27-27 15,27-27-15,0-27-1,0-54 1,0-81 0,-54-54-1,-54 216 1</inkml:trace>
          <inkml:trace contextRef="#ctx0" brushRef="#br0" timeOffset="11650.6215">15049 3810 0,'55'108'15,"-28"135"-15,-54 81 0,27 27 32,27-26-17,0-55-15,0-54 31,0-81-15,-54-81 0,-81-81-1,26-162 1,1-81 0,81 270-1</inkml:trace>
          <inkml:trace contextRef="#ctx0" brushRef="#br0" timeOffset="12874.176">17508 4215 0,'81'108'0,"-53"108"15,-28 190-15,-28-109 16,56-81-1,-1-81 1,0-81 0,0-27-1,0-54 17,108-54-17,54 0 1,27 81-1,0 54 1,-27 27 0,-54 27-1,-135 0 1,-81-54 0,-54 0-1,-54-81 1,-27-27-1,108 0 1,135 0 0,162-54-1,-189 108 1</inkml:trace>
          <inkml:trace contextRef="#ctx0" brushRef="#br0" timeOffset="13337.037">19400 4539 0,'0'0'0</inkml:trace>
          <inkml:trace contextRef="#ctx0" brushRef="#br0" timeOffset="13086.0765">19400 5539 0,'27'81'0,"0"54"0,0-27 16,0-27 15,54-108-31,0-81 15,-54-54 1,-27 162 0</inkml:trace>
          <inkml:trace contextRef="#ctx0" brushRef="#br0" timeOffset="13750.0965">20373 4566 0,'54'54'0,"-27"189"16,-27-26-16,0 80 15,-27-27 16,54-27-15,81-81 0,0-54-1,54-53 1,0-55 0,0-82-1,-54-80 1,-81 27-1,-54 0 1,-81 54 0,0 27-1,54 54 1,27 54 0,81 54-1,135 54 1,82 0-1,-1 1 1,-54-1 0,-162-135-1,-54-27 1</inkml:trace>
        </inkml:traceGroup>
      </inkml:traceGroup>
    </inkml:traceGroup>
    <inkml:traceGroup>
      <inkml:annotationXML>
        <emma:emma xmlns:emma="http://www.w3.org/2003/04/emma" version="1.0">
          <emma:interpretation id="{EBE62C22-CA28-42E5-A261-422F79B35D28}" emma:medium="tactile" emma:mode="ink">
            <msink:context xmlns:msink="http://schemas.microsoft.com/ink/2010/main" type="paragraph" rotatedBoundingBox="1839,7086 28296,8361 28072,13010 1614,117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0023570-97FB-499E-8F3A-89BD7CED2176}" emma:medium="tactile" emma:mode="ink">
              <msink:context xmlns:msink="http://schemas.microsoft.com/ink/2010/main" type="line" rotatedBoundingBox="1839,7086 28296,8361 28183,10710 1725,9435"/>
            </emma:interpretation>
          </emma:emma>
        </inkml:annotationXML>
        <inkml:traceGroup>
          <inkml:annotationXML>
            <emma:emma xmlns:emma="http://www.w3.org/2003/04/emma" version="1.0">
              <emma:interpretation id="{7391DB1B-AFAF-4273-AC7E-AC532582657B}" emma:medium="tactile" emma:mode="ink">
                <msink:context xmlns:msink="http://schemas.microsoft.com/ink/2010/main" type="inkWord" rotatedBoundingBox="1839,7086 8928,7428 8819,9690 1729,9348"/>
              </emma:interpretation>
              <emma:one-of disjunction-type="recognition" id="oneOf5">
                <emma:interpretation id="interp25" emma:lang="it-IT" emma:confidence="0">
                  <emma:literal>EPotrà</emma:literal>
                </emma:interpretation>
                <emma:interpretation id="interp26" emma:lang="it-IT" emma:confidence="0">
                  <emma:literal>[ Potrà</emma:literal>
                </emma:interpretation>
                <emma:interpretation id="interp27" emma:lang="it-IT" emma:confidence="0">
                  <emma:literal>t Potrà</emma:literal>
                </emma:interpretation>
                <emma:interpretation id="interp28" emma:lang="it-IT" emma:confidence="0">
                  <emma:literal>Entità</emma:literal>
                </emma:interpretation>
                <emma:interpretation id="interp29" emma:lang="it-IT" emma:confidence="0">
                  <emma:literal>E Potrà</emma:literal>
                </emma:interpretation>
              </emma:one-of>
            </emma:emma>
          </inkml:annotationXML>
          <inkml:trace contextRef="#ctx0" brushRef="#br1" timeOffset="16358.328">2295 7133 0,'82'379'0,"-110"-163"16,1-27-1,27-54 1,0-81 0,0-54-1,0-27 1,-27-189-1,-54-54 1,0-28 0,81 298-1</inkml:trace>
          <inkml:trace contextRef="#ctx0" brushRef="#br1" timeOffset="16665.9255">2106 6782 0,'243'27'16,"55"27"-16,-28 27 15,-81 27 1,-81 0 0,-135-27-1,-135 0 16,-81 0-31,0-54 16,-1 28 0,109-28-1,135-27 1,162-55 0,55 28-1,-217 27 1</inkml:trace>
          <inkml:trace contextRef="#ctx0" brushRef="#br1" timeOffset="17065.314">3133 7728 0,'162'189'0,"-81"-135"15,0 0 1,54-54-1,1-54 1,-1-27 0,-54-27-1,-54-27 1,-108 0 0,-54 26-1,-82 82 1,28 54-1,54 55 1,54 53 0,108 0 15,108-27-15,81-27-16,55-108 46,-1-54-46,-270 81 16</inkml:trace>
          <inkml:trace contextRef="#ctx0" brushRef="#br1" timeOffset="17457.867">4565 6485 0,'0'54'0,"27"108"0,0 81 16,-27 27-1,0 109 1,0-163 0,27-54-1,-27-81 32,0-54-47,-81-81 16,27-135-1,-27-27 1,81 216 0</inkml:trace>
          <inkml:trace contextRef="#ctx0" brushRef="#br1" timeOffset="17670.744">4025 7160 0,'162'-27'0,"81"27"0,27 27 16,1 0 0,-55 0 15,-54 0-31,-108-81 16,-27 27-1,-27 27 1</inkml:trace>
          <inkml:trace contextRef="#ctx0" brushRef="#br1" timeOffset="18477.333">5619 7430 0,'135'0'0,"-81"27"32,-189 190-32,54-109 0,0 0 15,81 0 1,54-27-1,54-54 1,54-27 15,-27-27-15,-27 0 0,-54 0-1,-54 27 1,27 0-1,1 54 1,26-27 0,27 27-1,27-54 1,27-27 0,-27-27-1,-81-54 1,-27-27-1,-108 27 1,-27 54 0,-27 27-1,81 54 1,26 27 0,83 54-1,53-27 1,54 27-1,54-27 32,-27-27-47,-27 0 16,-27-27 0,-27 0-1,-27-27 1,-81-54-1,0-54 1,-81-81 15,108 189-31</inkml:trace>
          <inkml:trace contextRef="#ctx0" brushRef="#br1" timeOffset="18681.4215">6376 7187 0,'378'0'0,"-135"81"16,-81-54-1,-27-81 1,-135 54-1</inkml:trace>
          <inkml:trace contextRef="#ctx0" brushRef="#br1" timeOffset="15665.9895">242 6133 0,'27'109'0,"-27"134"15,-27 54-15,0 54 16,0 28-1,0-82 1,54-81 15,27-54-31,54-54 32,27-54-17,81-27-15,27-27 31,-26 0-15,-55 0 0,-27 0-1,-81 0 1,-108-81 0,-81-108-1,135 189 1</inkml:trace>
          <inkml:trace contextRef="#ctx0" brushRef="#br1" timeOffset="15977.493">296 6133 0,'351'-27'0,"-54"54"15,1 55 1,-55-55 0,-81 0-1,-81 0 1,-54 0-1,-27-27 1,-81-54 0,81 54-1</inkml:trace>
        </inkml:traceGroup>
        <inkml:traceGroup>
          <inkml:annotationXML>
            <emma:emma xmlns:emma="http://www.w3.org/2003/04/emma" version="1.0">
              <emma:interpretation id="{A8ABE304-5E11-46FD-A023-64A28F1322DA}" emma:medium="tactile" emma:mode="ink">
                <msink:context xmlns:msink="http://schemas.microsoft.com/ink/2010/main" type="inkWord" rotatedBoundingBox="10144,8409 16213,8702 16176,9467 10107,9174"/>
              </emma:interpretation>
              <emma:one-of disjunction-type="recognition" id="oneOf6">
                <emma:interpretation id="interp30" emma:lang="it-IT" emma:confidence="0">
                  <emma:literal>essere</emma:literal>
                </emma:interpretation>
                <emma:interpretation id="interp31" emma:lang="it-IT" emma:confidence="0">
                  <emma:literal>esseri</emma:literal>
                </emma:interpretation>
                <emma:interpretation id="interp32" emma:lang="it-IT" emma:confidence="0">
                  <emma:literal>assere</emma:literal>
                </emma:interpretation>
                <emma:interpretation id="interp33" emma:lang="it-IT" emma:confidence="0">
                  <emma:literal>issere</emma:literal>
                </emma:interpretation>
                <emma:interpretation id="interp34" emma:lang="it-IT" emma:confidence="0">
                  <emma:literal>esserc</emma:literal>
                </emma:interpretation>
              </emma:one-of>
            </emma:emma>
          </inkml:annotationXML>
          <inkml:trace contextRef="#ctx0" brushRef="#br1" timeOffset="20745.7425">8537 7917 0,'298'-54'0,"-217"0"16,27-81-1,-54 27 1,-81 27 15,-54 26-31,-27 55 31,-55 55-31,55 26 16,54 27 0,108 54 15,136 0-16,80-27 1,0-81 0,0-27-1,-81-54 1,-54-81 15,-108-27-31,-81-27 16,-27 54-1,0 27 1,81 54 0,0 27-1,108 27 1,82 54 0,80 27-1,0 0 16,-81 0-31,-54 27 16,-135-81 0,-54 0-1,-81-27 1,0-54 15,0-27-15,54-27-1,108-27 1,81 27 0,-27 0-1,27 27 1,27 27 0,0 0-1,27 27 1,-27 27-1,-26 27 1,-1 0 0,-54 27-1,-54-27 1,-27 0 0,-27 0-1,-54 0 1,-1-54 15,-53 0-15,135-27-1,81-27 1,54 27 15,55 0-31,-28 54 16,-27-27-1,0 0 1,0 0 0,0 0-1,27-27 1,0 0 15,0-27-15,-54 0-1,-54 0 1,-54 0 0,-54 27-1,-54 27 1,0 54 0,54 27-1,54 27 1,81 27-1,81-27 1,27-27 0,54-54-1,-26-54 1,-82-54 0,-27-27-1,-108-54 1,-27 54-1,-27 0 17,54 81-17,27 0 1,54 27 0,135 54-1,-27-27 1,0 0-1,-81 0 1,-81 0 0,-27 27-1,-81 0 1,0 27 0,27 0-1,81 0 1,81 0-1,108-27 1,0-27 0,54-81-1,-80 0 17,-82-54-17,-81-27-15,-108 27 16,-1 27 15,1 54-15,27 81-1,81 0 1,54 81 0,108 27-1,55-27 1,-28-54-1,0-54 1,-54-81 0,-54-54-1,-81 108 1</inkml:trace>
        </inkml:traceGroup>
        <inkml:traceGroup>
          <inkml:annotationXML>
            <emma:emma xmlns:emma="http://www.w3.org/2003/04/emma" version="1.0">
              <emma:interpretation id="{2E925369-D833-456F-A07E-693E3A2E4C31}" emma:medium="tactile" emma:mode="ink">
                <msink:context xmlns:msink="http://schemas.microsoft.com/ink/2010/main" type="inkWord" rotatedBoundingBox="16590,7866 28293,8430 28183,10710 16480,10146"/>
              </emma:interpretation>
              <emma:one-of disjunction-type="recognition" id="oneOf7">
                <emma:interpretation id="interp35" emma:lang="it-IT" emma:confidence="0">
                  <emma:literal>troncata)</emma:literal>
                </emma:interpretation>
                <emma:interpretation id="interp36" emma:lang="it-IT" emma:confidence="0">
                  <emma:literal>troncata</emma:literal>
                </emma:interpretation>
                <emma:interpretation id="interp37" emma:lang="it-IT" emma:confidence="0">
                  <emma:literal>troncata?)</emma:literal>
                </emma:interpretation>
                <emma:interpretation id="interp38" emma:lang="it-IT" emma:confidence="0">
                  <emma:literal>troncata?</emma:literal>
                </emma:interpretation>
                <emma:interpretation id="interp39" emma:lang="it-IT" emma:confidence="0">
                  <emma:literal>troncata))</emma:literal>
                </emma:interpretation>
              </emma:one-of>
            </emma:emma>
          </inkml:annotationXML>
          <inkml:trace contextRef="#ctx0" brushRef="#br1" timeOffset="23488.731">18995 7971 0,'54'27'0,"0"27"0,0 81 16,-54 27-16,0-54 15,27-27 1,0-54 0,27 0-1,0-81 1,54-54-1,-27-27 1,27 54 15,-54 54-31,0 54 32,0 27-17,0 81-15,0-27 31,0 0-15,27-27 0,55-108-1,-1-27 1,0-54 0,-27 0-1,27 0 1,-27 27-1,0 54 1,0 0 0,27 27-1,-27-27 1,-81 0 0,-27 0-1,-108-27 1,-27 54-1,-81 27 1,27 81 0,81-27 15,81 81-15,81-54-1,135 0 1,0-27-1,27-54 1,-54-27 0,-54-27-1,-80 0 32,-1 0-47,27 27 16,27 0-16,54 0 31,0 0-15,0-81-1,-27 54 1,-81-27 0,-81 0-1,-108-54 1,-54 27-1,0 81 17,80 27-32,109 27 15,81 54 1,82 27 0,80 0-1,-27-80 1,-27-1-1,-54 0 1,-54-27 15,0 0-31,-27 0 47,54 0-47,0-27 16,27 0-1,-27-81 1,1-54 0,-28-55-1,-54 190 1</inkml:trace>
          <inkml:trace contextRef="#ctx0" brushRef="#br1" timeOffset="24532.6095">22967 7457 0,'135'-135'0,"-81"189"0,-27 82 0,0 107 16,-54 0-16,54 81 15,0-54 1,27-26 0,-27-109-1,0-54 1,-81-135 0,-27-108-1,0-82 1,-27 1-1,0 27 17,54 81-17,54 81 1,108 27 0,81 27-1,81 27 1,0 27-1,-81 0 1,-80-27 0,-55 27-1,-81-27 1,-55 54 0,-26 27-1,27 81 1,81-27-1,54-53 32,81-1-47,28-54 0,-28-27 16,-27-81 0,-27-54-1,-108-28 1,-108 1 15,-27 27-15,-28 81-1,55 27 1,81 54 0,54 27-1,108 54 1,82 1-1,-28-28 1,-27-54 0,-27-54-1,-54 0 1,0 0 0,0 0-1,27 27 1,27 0-1,-27 0 1,-27 0 0,-54 0-1,27-27 1,0-54 15,-27 54-31</inkml:trace>
          <inkml:trace contextRef="#ctx0" brushRef="#br1" timeOffset="25629.219">24966 7457 0,'162'-27'0,"1"27"0,26-27 0,27 27 31,27 0-15,-54 0-1,-54 27 1,-81 0-1,-27 1 1,-27 53 0,-27 54-1,27 0 17,27 81-32,54 0 15,1 27 1,-55-27-1,27 1 17,-27-1-17,-54 0-15,0-54 32,-27-54-32,-1-54 15,-26-54 1,0-27 15,-54-27-15,-27-27-1,54-27 1,108 108 0</inkml:trace>
          <inkml:trace contextRef="#ctx0" brushRef="#br1" timeOffset="21141.225">15779 6971 0,'27'162'16,"-27"54"-16,-54 55 16,0-1 15,81-27-15,27 0-1,0-162 1,-54-54-1,-54-81 1,-54-135 0,-54-54-1,-54 0 1,216 243 0</inkml:trace>
          <inkml:trace contextRef="#ctx0" brushRef="#br1" timeOffset="21354.102">14968 7430 0,'271'-54'0,"26"81"0,54 27 16,-27-26 0,-53 26-1,-109-27 1,-81-27-1,-108 0 1,-27 0 0,54 0-1</inkml:trace>
          <inkml:trace contextRef="#ctx0" brushRef="#br1" timeOffset="22870.6065">16536 7944 0,'135'135'0,"-81"0"16,0 0-16,-27 0 16,-27-54-1,27-54 1,-27-27-1,0 0 1,-27-135 0,-27-27 15,27-81-15,54 189-1,81 27 1,27 27-1,54 27 1,-27 27 0,-27 0-1,-81-27 1,-54-27 0,0 27-1,0-27 1</inkml:trace>
          <inkml:trace contextRef="#ctx0" brushRef="#br1" timeOffset="22871.583">17941 8673 0,'189'27'0,"0"-54"0,0 0 15,-54-54 1,-54-27 0,-81 0-1,-108-27 1,-81 27 0,-54 81-1,0 54 1,108 27-1,54 54 17,108 0-32,108 27 15,81-27 1,27-108 15,-27-27-31,-54-54 16,-54-81 15,-108 162-15</inkml:trace>
        </inkml:traceGroup>
      </inkml:traceGroup>
      <inkml:traceGroup>
        <inkml:annotationXML>
          <emma:emma xmlns:emma="http://www.w3.org/2003/04/emma" version="1.0">
            <emma:interpretation id="{C03E55A7-9142-4B41-A357-03A2121C846D}" emma:medium="tactile" emma:mode="ink">
              <msink:context xmlns:msink="http://schemas.microsoft.com/ink/2010/main" type="line" rotatedBoundingBox="12261,9738 18192,10414 17942,12611 12011,11935"/>
            </emma:interpretation>
          </emma:emma>
        </inkml:annotationXML>
        <inkml:traceGroup>
          <inkml:annotationXML>
            <emma:emma xmlns:emma="http://www.w3.org/2003/04/emma" version="1.0">
              <emma:interpretation id="{E2ED845F-F944-4F1C-A45C-ABB586EB7EBB}" emma:medium="tactile" emma:mode="ink">
                <msink:context xmlns:msink="http://schemas.microsoft.com/ink/2010/main" type="inkWord" rotatedBoundingBox="12261,9738 18192,10414 17942,12611 12011,11935"/>
              </emma:interpretation>
              <emma:one-of disjunction-type="recognition" id="oneOf8">
                <emma:interpretation id="interp40" emma:lang="it-IT" emma:confidence="0">
                  <emma:literal>SE</emma:literal>
                </emma:interpretation>
                <emma:interpretation id="interp41" emma:lang="it-IT" emma:confidence="0">
                  <emma:literal>s E</emma:literal>
                </emma:interpretation>
                <emma:interpretation id="interp42" emma:lang="it-IT" emma:confidence="0">
                  <emma:literal>s È</emma:literal>
                </emma:interpretation>
                <emma:interpretation id="interp43" emma:lang="it-IT" emma:confidence="0">
                  <emma:literal>se</emma:literal>
                </emma:interpretation>
                <emma:interpretation id="interp44" emma:lang="it-IT" emma:confidence="0">
                  <emma:literal>s t</emma:literal>
                </emma:interpretation>
              </emma:one-of>
            </emma:emma>
          </inkml:annotationXML>
          <inkml:trace contextRef="#ctx0" brushRef="#br2" timeOffset="28348.7715">12293 9106 0,'-108'0'0,"-135"27"0,-54 0 16,-27 27-1,-1 0 1,55 27 0,135-27-1,135 27 1,108 27 0,189 27-1,136 27 1,80 28-1,0 53 1,-26 54 0,-109-54-1,-216-54 1,-135-108 0,-135-27-1,-108-54 1,-135-54-1,-109-27 1,-26 0 15,0 27-15,134 0 0,109 27-1,162 27 1,108 0-1,216-27 1,109-54 0,-352 81-1</inkml:trace>
          <inkml:trace contextRef="#ctx0" brushRef="#br2" timeOffset="29419.992">14536 9187 0,'541'54'0,"-163"0"16,-27 27 0,-54 0-1,-135-27 1,-162 0 0,-108-108 15,108 54-31</inkml:trace>
          <inkml:trace contextRef="#ctx0" brushRef="#br2" timeOffset="28924.9065">14671 9430 0,'108'216'0,"-108"27"15,-54 28 1,27 53 0,0-27-1,54-27 16,0-81-31,54-80 16,0-28 0,27-54-1,28-54 1,53-27 0,54 27-1,0 0 1,-27 27-1,-27 27 1,-81 0 0,-53-27 15,-110-27-31,-134-55 31,-27-80-15,216 162-1</inkml:trace>
          <inkml:trace contextRef="#ctx0" brushRef="#br2" timeOffset="29191.491">14590 10187 0,'541'27'0,"-325"-27"15,-81 0 1,-54-54 0,-108-54-1,-81-28 1,108 136-1</inkml:trace>
        </inkml:traceGroup>
      </inkml:traceGroup>
    </inkml:traceGroup>
    <inkml:traceGroup>
      <inkml:annotationXML>
        <emma:emma xmlns:emma="http://www.w3.org/2003/04/emma" version="1.0">
          <emma:interpretation id="{F8792946-B3BC-45ED-BDEB-0E41E0AA8CEC}" emma:medium="tactile" emma:mode="ink">
            <msink:context xmlns:msink="http://schemas.microsoft.com/ink/2010/main" type="paragraph" rotatedBoundingBox="2180,11598 27860,13152 27710,15630 2030,140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A1E4749-A4E7-4A66-BCAB-16E8B03FF8E3}" emma:medium="tactile" emma:mode="ink">
              <msink:context xmlns:msink="http://schemas.microsoft.com/ink/2010/main" type="line" rotatedBoundingBox="2180,11598 27860,13152 27710,15630 2030,14076"/>
            </emma:interpretation>
          </emma:emma>
        </inkml:annotationXML>
        <inkml:traceGroup>
          <inkml:annotationXML>
            <emma:emma xmlns:emma="http://www.w3.org/2003/04/emma" version="1.0">
              <emma:interpretation id="{8E042529-276E-4B80-A795-A3431BA0A787}" emma:medium="tactile" emma:mode="ink">
                <msink:context xmlns:msink="http://schemas.microsoft.com/ink/2010/main" type="inkWord" rotatedBoundingBox="2300,11313 11385,12489 11121,14529 2036,13353"/>
              </emma:interpretation>
              <emma:one-of disjunction-type="recognition" id="oneOf9">
                <emma:interpretation id="interp45" emma:lang="it-IT" emma:confidence="0">
                  <emma:literal>ondina</emma:literal>
                </emma:interpretation>
                <emma:interpretation id="interp46" emma:lang="it-IT" emma:confidence="0">
                  <emma:literal>andina</emma:literal>
                </emma:interpretation>
                <emma:interpretation id="interp47" emma:lang="it-IT" emma:confidence="0">
                  <emma:literal>Ondina</emma:literal>
                </emma:interpretation>
                <emma:interpretation id="interp48" emma:lang="it-IT" emma:confidence="0">
                  <emma:literal>anodina</emma:literal>
                </emma:interpretation>
                <emma:interpretation id="interp49" emma:lang="it-IT" emma:confidence="0">
                  <emma:literal>andino</emma:literal>
                </emma:interpretation>
              </emma:one-of>
            </emma:emma>
          </inkml:annotationXML>
          <inkml:trace contextRef="#ctx0" brushRef="#br0" timeOffset="32132.709">2566 11754 0,'0'162'0,"0"27"15,0 0 1,0-54 0,27-54-1,0-81 1,27 0 0,54-108-1,0-81 1,27 54-1,-54 54 1,-27 81 0,-27 27 15,54 81-31,0 54 31,0 27-15,-27-53-1,27-55 1,55-216 0,-1-1-1,54-107 1,-189 243 0</inkml:trace>
          <inkml:trace contextRef="#ctx0" brushRef="#br0" timeOffset="32809.4235">4944 10862 0,'27'108'0,"-27"54"0,-54 55 15,26 53 1,56-27 0,26-27-1,-27-81 1,-54-108 0,0 0-1,-109-81 1,-26-27-1,0 54 1,27 27 15,54 54-15,81 27-16,81 27 31,81 27-31,54-53 16,28-55-1,-55-82 17,0-53-17,-81-27 1,-27 27 0,-54 54-1,-27 54 1,0 0-1,27 81 1,27 81 0,0 0-1,-27-80 1,27-82 0,0-136-1,-54 136 16</inkml:trace>
          <inkml:trace contextRef="#ctx0" brushRef="#br0" timeOffset="33100.4205">5538 11213 0,'0'0'15</inkml:trace>
          <inkml:trace contextRef="#ctx0" brushRef="#br0" timeOffset="34028.0955">6403 11754 0,'81'81'0,"-54"27"0,-54 54 15,0 81 1,54-26-1,0-55 1,54-81 0,-27-27-1,0-81 1,54-108 0,0-28-1,-27 1 1,-27 81-1,0 54 1,-27 54 0,27 54-1,-27 54 1,54 55 31,0-55-47,28-27 15,26-54 1,54-54 0,0-81-1,-54 0 1,-27 27 0,-54 27-1,-54 27 1,27 0-1,27 27 17,0 54-32,81 0 15,0-27 1,1-27 0,-55-54-1,-27-81 1,-135-81-1,-54 26 1,-55 28 15,28 81-15,81 54 0,54 27-1,27 54 1,81 55-1,54-1 1,0-54 0,28 27 15,-55-81-31,0 27 16,-27-27-1,27 0 1,0 0-1,0 27 1,-27 27 0,-27-54-1,-54-27 1,0-81 0,0 81-1</inkml:trace>
          <inkml:trace contextRef="#ctx0" brushRef="#br0" timeOffset="31572.198">1377 11403 0,'-81'-54'16,"-27"27"-16,-82 81 0,-26 54 0,54 27 15,54 54 1,135 0-1,54 0 1,108-27 15,27-81-15,55-54 0,-28-81-1,-54-81 1,-108-81-1,-81-54 1,-135 54 0,-81 54-1,-27 108 1,-1 108 0,55 81-1,135 54 1,135-27-1,-81-162 1</inkml:trace>
        </inkml:traceGroup>
        <inkml:traceGroup>
          <inkml:annotationXML>
            <emma:emma xmlns:emma="http://www.w3.org/2003/04/emma" version="1.0">
              <emma:interpretation id="{2C957305-7C94-4555-82F9-416358C30E4D}" emma:medium="tactile" emma:mode="ink">
                <msink:context xmlns:msink="http://schemas.microsoft.com/ink/2010/main" type="inkWord" rotatedBoundingBox="12296,13009 20853,13417 20772,15113 12215,14705"/>
              </emma:interpretation>
              <emma:one-of disjunction-type="recognition" id="oneOf10">
                <emma:interpretation id="interp50" emma:lang="it-IT" emma:confidence="0">
                  <emma:literal>diretta</emma:literal>
                </emma:interpretation>
                <emma:interpretation id="interp51" emma:lang="it-IT" emma:confidence="0">
                  <emma:literal>*diretta</emma:literal>
                </emma:interpretation>
                <emma:interpretation id="interp52" emma:lang="it-IT" emma:confidence="0">
                  <emma:literal>diritta</emma:literal>
                </emma:interpretation>
                <emma:interpretation id="interp53" emma:lang="it-IT" emma:confidence="0">
                  <emma:literal>dirotta</emma:literal>
                </emma:interpretation>
                <emma:interpretation id="interp54" emma:lang="it-IT" emma:confidence="0">
                  <emma:literal>dirette</emma:literal>
                </emma:interpretation>
              </emma:one-of>
            </emma:emma>
          </inkml:annotationXML>
          <inkml:trace contextRef="#ctx0" brushRef="#br0" timeOffset="35495.775">11618 12294 0,'27'27'0,"-54"27"0,27 0 16,27-27-16,-27 0 0,0 0 15,0-27 1,0 0-1,0 0 17,0 0-32,0 0 15,0 0 1,0 27 0,0 109-1,-27-28 1,27 27-1,0-54 1,0-27 0,0-27-1,0-27 1,27 0 31,-27-54-47,0-81 15,0 0 1,-54 0 0,-27 26-1,0 28 1,27 27 0,54 54-1,0 0 1,0 81-1,54 55 1,-27 26 15,27 0-31,-27 54 16,0 0 0,0-27-1,0-54 1,-27-54 15,0-81-31,-27-27 16,-54-81 15,-54-27-15,-28 0-1,-26 27 1,0 54-1,81 27 1,27 54 0,81 27-1,54 54 1,108 0 0,54-27-1,28-27 1,26-54-1,-54-54 1,-54-27 0,-27-54-1,-135 135 1</inkml:trace>
          <inkml:trace contextRef="#ctx0" brushRef="#br0" timeOffset="35959.6125">12645 12429 0,'54'54'0,"81"0"0,0-26 0,-135-28 15</inkml:trace>
          <inkml:trace contextRef="#ctx0" brushRef="#br0" timeOffset="35732.088">12645 13267 0,'81'189'0,"-54"-81"15,0-27 1,0-54-1,54-108 1,-27-27 15,-54 108-31</inkml:trace>
          <inkml:trace contextRef="#ctx0" brushRef="#br0" timeOffset="36363.8835">13428 12943 0,'81'162'0,"-27"-27"16,-27 0-1,0 0 1,0-27 0,0-54-1,0-54 1,-27 0 0,0-81-1,0-54 1,27-54-1,27 54 1,28 27 15,26 81-31,0 0 16,0 54 15,-54 0-15,0 27-1,-27 0 1,27-54 0,54 0-1,-108 0 1</inkml:trace>
          <inkml:trace contextRef="#ctx0" brushRef="#br0" timeOffset="38187.9855">14860 13348 0,'244'81'0,"-109"-81"0,-27-54 16,-27-27-1,-81 27 1,-54-27-1,-81 27 1,-27 27 0,-28 108-1,55 27 1,108 54 0,81 0-1,135 0 16,55-26-31,26-109 16,-27-54 0,0-109 15,-81-107-15,-54-54-1,-81-27 1,-27 54-1,0 107 1,-27 55 0,27 81-1,0 54 1,-27 135 0,54 109-1,0 26 1,55 27-1,-28-54 1,0-107 0,-27-55-1,-27-108 1,-54-81 0,-55-109-1,28 1 1,27 27 15,54 54-15,54 0-1,109 54 1,26-27 0,27 0 15,-27-27-31,-54-27 15,-54-1 1,-27 28 0,-81 27-1,0 81 1,0 27 0,0 135-1,27 82 1,0 26-1,54 27 1,-54-81 0,54 0-1,0-80 1,-54-82 0,-54-81 15,-27-136-16,27-53 1,-54-54 0,27 0-1,27 108 1,27 135 0,54 27-1,135 0 1,81 0-1,-27 27 1,-26 0 0,-109-81-1,0 81 1,-81 27 0,-54 54-1,-27 27 1,54 27-1,27-27 17,81 0-17,27-27-15,54-54 32,0-54-17,-27-81 1,-54-54-1,-108-54 1,-81 27 0,-81 54-1,0 81 1,54 54 0,54 54-1,81 27 1,108 54-1,54 27 1,27-81 0,-27-27-1,-54-26 1,-27-55 0,-27 0-1,27 0 1,54 27-1,1 0 1,-1 27 0,-27-27-1,-81-27 17,-27-27-17,-108-81 1,0-28-1,108 136-15</inkml:trace>
        </inkml:traceGroup>
        <inkml:traceGroup>
          <inkml:annotationXML>
            <emma:emma xmlns:emma="http://www.w3.org/2003/04/emma" version="1.0">
              <emma:interpretation id="{B0D7C194-BF16-4EED-B086-E176CA34252F}" emma:medium="tactile" emma:mode="ink">
                <msink:context xmlns:msink="http://schemas.microsoft.com/ink/2010/main" type="inkWord" rotatedBoundingBox="24189,12992 27857,13214 27723,15429 24055,15207"/>
              </emma:interpretation>
              <emma:one-of disjunction-type="recognition" id="oneOf11">
                <emma:interpretation id="interp55" emma:lang="it-IT" emma:confidence="0">
                  <emma:literal>Non</emma:literal>
                </emma:interpretation>
                <emma:interpretation id="interp56" emma:lang="it-IT" emma:confidence="0">
                  <emma:literal>Wu</emma:literal>
                </emma:interpretation>
                <emma:interpretation id="interp57" emma:lang="it-IT" emma:confidence="0">
                  <emma:literal>War</emma:literal>
                </emma:interpretation>
                <emma:interpretation id="interp58" emma:lang="it-IT" emma:confidence="0">
                  <emma:literal>urn</emma:literal>
                </emma:interpretation>
                <emma:interpretation id="interp59" emma:lang="it-IT" emma:confidence="0">
                  <emma:literal>Urn</emma:literal>
                </emma:interpretation>
              </emma:one-of>
            </emma:emma>
          </inkml:annotationXML>
          <inkml:trace contextRef="#ctx0" brushRef="#br0" timeOffset="39875.3775">22615 12078 0,'0'108'0,"-27"81"0,0 109 47,0 26-47,27-27 0,54-54 16,0-81-1,28-81 1,-28-81-1,81-81 1,27-162 0,-27-81-1,-27 27 1,-54 81 0,-27 80-1,-27 82 1,0 54 31,0 81-47,-27 190 0,54 53 15,108 0 1,27 0 15,-54-161-15,55-28-1,-28-81 1,-27-108 0,-27-162-1,-135-109 1,-27 28 0,-81-54 15,26 54-31,82 107 15,54 55 1,135 54 0,82 27-1,80 54 1,27 54 0,-54 0-1,-108 0 1,-80 0-1,-55 0 1,-81 0 15,-28-54-15,82 0-16</inkml:trace>
          <inkml:trace contextRef="#ctx0" brushRef="#br0" timeOffset="40393.899">25155 13483 0,'54'0'0,"-26"81"0,-56 81 0,28 1 16,0-28-1,28-27 1,-1-81-1,54-54 1,27-81 0,0-54-1,0-28 1,-54 109 0,0 81-1,0 27 1,27 81-1,0 109 1,0-1 0,-27-27-1,-54-108 32,0-81-47</inkml:trace>
        </inkml:traceGroup>
      </inkml:traceGroup>
    </inkml:traceGroup>
    <inkml:traceGroup>
      <inkml:annotationXML>
        <emma:emma xmlns:emma="http://www.w3.org/2003/04/emma" version="1.0">
          <emma:interpretation id="{AFE74089-1CDE-4CF6-8B51-65ADB8934361}" emma:medium="tactile" emma:mode="ink">
            <msink:context xmlns:msink="http://schemas.microsoft.com/ink/2010/main" type="paragraph" rotatedBoundingBox="2488,14588 33447,16262 33300,18991 2340,173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9B0A6F4-3ECE-4C7F-8B26-A474549100F2}" emma:medium="tactile" emma:mode="ink">
              <msink:context xmlns:msink="http://schemas.microsoft.com/ink/2010/main" type="line" rotatedBoundingBox="2488,14588 33447,16262 33300,18991 2340,17317"/>
            </emma:interpretation>
          </emma:emma>
        </inkml:annotationXML>
        <inkml:traceGroup>
          <inkml:annotationXML>
            <emma:emma xmlns:emma="http://www.w3.org/2003/04/emma" version="1.0">
              <emma:interpretation id="{8992AEE5-C281-4ED2-800F-B31C801878C8}" emma:medium="tactile" emma:mode="ink">
                <msink:context xmlns:msink="http://schemas.microsoft.com/ink/2010/main" type="inkWord" rotatedBoundingBox="2530,14942 11274,16179 11015,18013 2270,16776"/>
              </emma:interpretation>
              <emma:one-of disjunction-type="recognition" id="oneOf12">
                <emma:interpretation id="interp60" emma:lang="it-IT" emma:confidence="0">
                  <emma:literal>RITARDO</emma:literal>
                </emma:interpretation>
                <emma:interpretation id="interp61" emma:lang="it-IT" emma:confidence="0">
                  <emma:literal>RITARDI</emma:literal>
                </emma:interpretation>
                <emma:interpretation id="interp62" emma:lang="it-IT" emma:confidence="0">
                  <emma:literal>RiTARDo</emma:literal>
                </emma:interpretation>
                <emma:interpretation id="interp63" emma:lang="it-IT" emma:confidence="0">
                  <emma:literal>Ritardo</emma:literal>
                </emma:interpretation>
                <emma:interpretation id="interp64" emma:lang="it-IT" emma:confidence="0">
                  <emma:literal>RITARDA</emma:literal>
                </emma:interpretation>
              </emma:one-of>
            </emma:emma>
          </inkml:annotationXML>
          <inkml:trace contextRef="#ctx0" brushRef="#br0" timeOffset="43707.1635">971 13997 0,'0'-27'0,"0"54"0,27 54 0,-27 54 16,0 54-16,-27 54 15,27 27 16,27-26-31,0-1 16,0-54 0,0-27-1,-27-81 1,0-81 0,-27-27-1,-54-108 1,0-162-1,27-55 1,54-26 15,81 108-31,27 108 32,82 27-17,53 81 1,0 81-1,0 27 1,-81 54 0,-81 27-1,-135 27 1,-81 0 0,-108-54-1,-27-27 1,27-54-1,53 27 32,109-54-47,81 27 0,136 54 16,80 55 0,27 26-1,-27 0 1,-54 27-1,-54-54 1,-81-54 0,-27-54-1,0-27 17,0-108-17,27-54 16,162-270-15,-189 432 0</inkml:trace>
          <inkml:trace contextRef="#ctx0" brushRef="#br0" timeOffset="44611.4025">2566 14348 0,'54'-27'15,"-54"-27"-15,0 0 0,0 54 0,0 0 16</inkml:trace>
          <inkml:trace contextRef="#ctx0" brushRef="#br0" timeOffset="43963.0065">2971 15105 0,'54'432'0,"-54"-297"16,0-27 0,0-27-1,0-54 1,54-54-1,0-81 1,-54 108 0</inkml:trace>
          <inkml:trace contextRef="#ctx0" brushRef="#br0" timeOffset="45343.7775">3133 14942 0,'135'0'0,"27"-27"15,55 27-15,-28 0 16,0 27 0,-54-27-1,-54-27 1,-27-27-1,0 27 1,-54 27 0</inkml:trace>
          <inkml:trace contextRef="#ctx0" brushRef="#br0" timeOffset="44292.087">3782 15105 0,'54'162'0,"-27"-27"16,0 27-1,-54 0 17,27-27-17,27-27-15,-27 0 16,0-108 0,-27-81-1,27 81 1</inkml:trace>
          <inkml:trace contextRef="#ctx0" brushRef="#br0" timeOffset="45947.2545">4619 14996 0,'27'163'0,"-54"26"16,-54 27-1,0 0 1,54-54 0,27-81-1,0-81 1,0-27-1,54-108 1,0-108 0,27 0 15,-27 54-31,0 80 16,27 55-1,-27 54 1,28 82-1,26 53 1,0 81 0,0 0 15,0 0-15,-54-81-1,-54-27 1,-54-81-1,-81-54 1,-54-27 0,-1-27-1,1 0 1,81 27 0,81 0-1,108 54 1,108-27-1,-189 27 1</inkml:trace>
          <inkml:trace contextRef="#ctx0" brushRef="#br0" timeOffset="46659.123">5943 15213 0,'27'81'0,"-27"54"16,-27 54-16,27-27 15,0-27 1,27-81-1,-27-54 1,0-54 0,0-108 15,-27-81-15,27 27-1,0 27 1,54 80-1,54 82 1,55 81 0,26 28-1,-27 26 1,-81 0 0,-81-27-1,-81 0 1,-54-54-1,-27 0 1,54 0 0,81 27-1,54 0 1,81 81 0,54 0-1,0 0 1,0-27-1,-81-81 1,-27-27 15,-27-54-15,0-54 0,0-27-1,-27 135 1</inkml:trace>
          <inkml:trace contextRef="#ctx0" brushRef="#br0" timeOffset="47311.425">7565 15294 0,'81'216'0,"-81"-81"16,27 27-1,-27-27 1,0-27 0,0-81-1,-27-27 1,0-81-1,0-81 1,-27-54 0,0 0-1,27 54 1,27 81 0,54 54-1,81 27 1,81 108-1,27 81 17,54 135-17,-162-135 17,-108-27-32,-108-54 15,-81-54 1,-27-27-1,-54-54 1,54 27 0,54 0-1,81-27 1,108 0 0,108-27-1,81 0 1,-243 54-1</inkml:trace>
          <inkml:trace contextRef="#ctx0" brushRef="#br0" timeOffset="47767.4505">8781 16077 0,'81'108'0,"27"-54"16,27-27-16,27-54 16,-27 0-1,-27-54 1,-54-54-1,-81-108 1,-54 108 0,-81 27-1,0 54 1,0 81 0,81 54-1,27 54 1,108 54-1,81 0 1,54-81 15,54-108-15,-243 0 15</inkml:trace>
        </inkml:traceGroup>
        <inkml:traceGroup>
          <inkml:annotationXML>
            <emma:emma xmlns:emma="http://www.w3.org/2003/04/emma" version="1.0">
              <emma:interpretation id="{DE06EC8A-5DFD-40D5-9BA5-4060DF096F45}" emma:medium="tactile" emma:mode="ink">
                <msink:context xmlns:msink="http://schemas.microsoft.com/ink/2010/main" type="inkWord" rotatedBoundingBox="13152,15968 19638,16662 19507,17885 13021,17191"/>
              </emma:interpretation>
              <emma:one-of disjunction-type="recognition" id="oneOf13">
                <emma:interpretation id="interp65" emma:lang="it-IT" emma:confidence="0">
                  <emma:literal>Minimo</emma:literal>
                </emma:interpretation>
                <emma:interpretation id="interp66" emma:lang="it-IT" emma:confidence="0">
                  <emma:literal>Mimico</emma:literal>
                </emma:interpretation>
                <emma:interpretation id="interp67" emma:lang="it-IT" emma:confidence="0">
                  <emma:literal>Minime</emma:literal>
                </emma:interpretation>
                <emma:interpretation id="interp68" emma:lang="it-IT" emma:confidence="0">
                  <emma:literal>Minima</emma:literal>
                </emma:interpretation>
                <emma:interpretation id="interp69" emma:lang="it-IT" emma:confidence="0">
                  <emma:literal>Minino</emma:literal>
                </emma:interpretation>
              </emma:one-of>
            </emma:emma>
          </inkml:annotationXML>
          <inkml:trace contextRef="#ctx0" brushRef="#br0" timeOffset="49322.0385">11537 15159 0,'108'378'0,"-108"-189"15,0 0 17,-27 0-17,27-108 1,0-54-1,0-27 1,-27-108 0,0-81-1,0-27 1,27 27 0,0 108-1,0 54 1,27 54 15,54 54-31,27 81 47,0 0-47,0-54 16,0-54-16,-27-81 15,-27-81 1,0-108 46,-54-189-62,27 351 16,-27 27 0,0 54-1,27 81 1,-27 54 31,-27 54-47,54-27 0,-27 0 15,0-81 1,27-27 0,27-108-1,27-81 1,28-54-1,-109 162 1</inkml:trace>
          <inkml:trace contextRef="#ctx0" brushRef="#br0" timeOffset="50202.8415">13185 15456 0,'108'162'16,"-81"0"-16,0-27 16,-54 54-1,-27-81 1,54-54 0,0-54 15,81-108-16,0-54 17,0-27-32,27 0 15,0 54 1,-26 81 0,-55 135-1,27-54 1,-27 54-1,0 27 1,-27 27 0,-27 27-1,27-27 1,0-81 0,27-27 30,-27-54-46,0-135 0,-27-27 16,27 0 0,-27 81-1,27 54 1,0 81 15,54 54-15,27 81-1,54 54 1,0 0 0,0-81-1,0-26 1,-54-109 0,-27-81 15,-54-136-31,-54-26 15,-27 54 1,0 27 0,27 81 31,27 81-47,27 0 0,27 54 15,54 0 1,54-27-1,-135-27 1</inkml:trace>
          <inkml:trace contextRef="#ctx0" brushRef="#br0" timeOffset="50491.8855">15212 15591 0,'81'108'0,"-81"27"0,0 0 15,-27 54 1,0-27 0,27 1-1,27-109 1,27-81-1,27-81 1,0-82 0,-81 190 15</inkml:trace>
          <inkml:trace contextRef="#ctx0" brushRef="#br0" timeOffset="51489.8685">15860 15645 0,'54'189'0,"-27"27"31,-27 81-15,27-107-1,0-109 1,-27-81-1,27-81 1,-54-109 0,0-53-1,0 0 1,27 135 0,-27 27-1,27 108 1,54 27-1,0 27 1,108 27 0,-27-27-1,1-54 1,-55-54 0,0-81-1,-81-81 16,0 54-15,0 54 0,-27 81-1,54 27 1,0 135 15,0 54-31,54 27 16,0 1-1,-27-136 1,0-54 0,27-54-1,-27-81 1,0-27 0,-27 80-1,-27 28 1,54 55-1,27 53 1,27 27 0,27-27-1,1-54 1,-1-27 0,-54-81 15,-27-108-16,-81-27 1,-54-28 0,-27 55-1,-28 81 1,1 54 0,54 108-1,27 27 1,54 54-1,108 28 1,54-109 0,82-54-1,-244-27 1</inkml:trace>
        </inkml:traceGroup>
        <inkml:traceGroup>
          <inkml:annotationXML>
            <emma:emma xmlns:emma="http://www.w3.org/2003/04/emma" version="1.0">
              <emma:interpretation id="{97492F1D-6110-407A-AD5D-B2D3726884D1}" emma:medium="tactile" emma:mode="ink">
                <msink:context xmlns:msink="http://schemas.microsoft.com/ink/2010/main" type="inkWord" rotatedBoundingBox="25424,15828 33447,16262 33300,18991 25277,18557"/>
              </emma:interpretation>
              <emma:one-of disjunction-type="recognition" id="oneOf14">
                <emma:interpretation id="interp70" emma:lang="it-IT" emma:confidence="0">
                  <emma:literal>(Scarnissimo)</emma:literal>
                </emma:interpretation>
                <emma:interpretation id="interp71" emma:lang="it-IT" emma:confidence="0">
                  <emma:literal>(Scremino)</emma:literal>
                </emma:interpretation>
                <emma:interpretation id="interp72" emma:lang="it-IT" emma:confidence="0">
                  <emma:literal>(Semina</emma:literal>
                </emma:interpretation>
                <emma:interpretation id="interp73" emma:lang="it-IT" emma:confidence="0">
                  <emma:literal>(semina)</emma:literal>
                </emma:interpretation>
                <emma:interpretation id="interp74" emma:lang="it-IT" emma:confidence="0">
                  <emma:literal>(Semina)</emma:literal>
                </emma:interpretation>
              </emma:one-of>
            </emma:emma>
          </inkml:annotationXML>
          <inkml:trace contextRef="#ctx0" brushRef="#br0" timeOffset="56258.118">23777 15807 0,'27'27'0,"-27"81"0,27 27 0,-54 54 16,0 28-1,27-28 1,27-54 0,-27-54-1,0-81 1,0 0 0,0-108-1,27-81 1,27-27-1,55-1 1,-1 55 15,27 54-31,-27 54 16,0 54 0,0 27-1,-54 54 16,27 108-15,-108 0 0,27 1-1,0-82 1,27-54 0,0-27-1,54-108 1,27-54-1,0-55 1,0 82 0,1 0-1,-55 81 1,0 27 0,-27 54-1,27 81 1,-27 82-1,0-28 1,0-54 0,54-54 15,0-81-15,54-81-16,-27-54 31,27-27-16,-27 26 1,-54 82 0,-27 27-1,0 54 17,27 55-32,0 107 15,0-27 1,28 0-1,-28-54 1,27-108 0,-27-108-1,-81-108 1,27 216 0</inkml:trace>
          <inkml:trace contextRef="#ctx0" brushRef="#br0" timeOffset="56611.611">25993 15402 0,'0'0'31</inkml:trace>
          <inkml:trace contextRef="#ctx0" brushRef="#br0" timeOffset="57210.2055">26804 15942 0,'81'81'15,"-27"-27"-15,-27 54 0,-27 54 0,0 28 16,0-55-1,27 0 1,0-81 15,0-27-15,54-54 0,-27-81-1,27-54 1,27 0-1,-27 80 1,-27 55 0,0 54-1,27 1 1,-54 80 0,0 27-1,0 27 1,0-54 15,1-81-31,-1-27 31,54-54-15,0-54-16,0-27 16,0 27-1,-54 54 1,0 54-1,0 27 17,0 54-17,27 54 1,0 27 0,0-54-1,0-54 1,0-108-1,27-108 1,-81 162 0</inkml:trace>
          <inkml:trace contextRef="#ctx0" brushRef="#br0" timeOffset="57533.427">28047 15294 0,'0'0'16</inkml:trace>
          <inkml:trace contextRef="#ctx0" brushRef="#br0" timeOffset="58641.7545">28695 15942 0,'162'811'0,"-162"-730"15,27-27 1,-27-54-1,27-27 1,54-81 0,1-81 31,-28 54-47,54 26 0,-54 55 15,27 54 1,-27 54-1,-27 55 1,0 53 0,-27-27-1,0-27 1,27-54 0,0-54-1,54-27 1,0-54 15,0-27-15,27 0-1,-54 54 1,0 54 0,-27 27-1,0 27 1,27 54-1,-27 27 1,27-27 0,0-54-1,28-27 1,26-108 0,-27 0-1,-54 81 1,27 0-1,0 0 1,0 54 15,54 0-15,0 0-16,27-27 31,-54-27-15,0-27-1,-54-54 1,-54-54 15,-81 0-31,-27 0 16,0 81 0,27 54-1,54 27 1,54 54-1,81 54 1,0 0 0,27-27-1,-27 0 1,0-54 0,0-27-1,-27 27 1,27-27-1,-27 0 1,-27 0 0,27-81 15,-54-27-15,0 81-1</inkml:trace>
          <inkml:trace contextRef="#ctx0" brushRef="#br0" timeOffset="58925.916">30938 15213 0,'270'162'0,"-54"108"16,1 135-1,-82 136 1,-162 53 0,-217-80-1,28-244 1,216-270-1</inkml:trace>
          <inkml:trace contextRef="#ctx0" brushRef="#br0" timeOffset="52018.155">19886 14942 0,'-297'-27'0,"108"189"15,0 82 1,54 26-1,54 54 1,81-27 0,27 1-1,54-55 1,-27-54 0,27-81-1,-54-54 16,-27-27-15,0-54 0,0-54-1,27-27 1,0-81 0,-27 189-1</inkml:trace>
          <inkml:trace contextRef="#ctx0" brushRef="#br0" timeOffset="52850.133">20427 15375 0,'0'-54'32,"-406"243"-32,298 27 0,54-27 15,81 81 1,54-26 0,0-1-1,28-54 16,-55-27-15,-54-54 0,-82-27-1,-26-27 1,0-27 0,-27-54-1,27-27 1,54-81-1,27-27 1,54 0 0,0-27-1,0 27 1,0 80 0,-27 55-1,27 54 1,54 0-1,54-27 1,0 0 0,1 28-1,-1-56 17,-27 28-17,-54 0 1,-27-54-1,0 27 1,-27 27 15</inkml:trace>
          <inkml:trace contextRef="#ctx0" brushRef="#br0" timeOffset="54094.194">20913 16320 0,'135'55'0,"-54"-28"0,0-27 0,27 0 16,-27-27-1,-53-55 1,-83 1-1,-53-27 1,-135 27 15,-27 108-15,135 27 0,81 54-1,54 0 1,81 55-1,27-55 1,27-27 0,-27-54-1,-54-27 1,0-27 0,-54 27-1,0 0 1,27 0-1,27 54 1,27-27 47,109 81-63,-82-135 15,-27-27 16,-54-54-31,0-54 16,-27-1 0,0 28-1,27 81 1,-27 0 0,27 27-1,54-27 1,54 108-1,27 54 1,0 0 0,-54 1-1,-27 26 1,-81-27 0,-27 27-1,-81-54 1,0-27-1,0-27 1,27-54 15,54 0-15,27 0 0,81-54-1,54 54 1,27 0-1,0 27 1,28-27 0,-55-27-1,-54-27 1,-54-54 0,-54 26-1,-81 1 1,0 54-1,-1 54 1,55 108 15,54 28-15,54 80-16,55 27 16,26-54-1,0-81 1,-27-81-1,-27-162 17,-81 135-17</inkml:trace>
        </inkml:traceGroup>
      </inkml:traceGroup>
    </inkml:traceGroup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3:07.8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FD2F185-E137-454B-85F2-3A5480AB4984}" emma:medium="tactile" emma:mode="ink">
          <msink:context xmlns:msink="http://schemas.microsoft.com/ink/2010/main" type="writingRegion" rotatedBoundingBox="2209,707 28586,1855 27896,17702 1519,16554"/>
        </emma:interpretation>
      </emma:emma>
    </inkml:annotationXML>
    <inkml:traceGroup>
      <inkml:annotationXML>
        <emma:emma xmlns:emma="http://www.w3.org/2003/04/emma" version="1.0">
          <emma:interpretation id="{235B3B07-08FF-4D46-9214-693E611DA02E}" emma:medium="tactile" emma:mode="ink">
            <msink:context xmlns:msink="http://schemas.microsoft.com/ink/2010/main" type="paragraph" rotatedBoundingBox="2209,707 28586,1855 28445,5082 2068,39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DB2C06-9633-43F6-8EC2-A614E866D046}" emma:medium="tactile" emma:mode="ink">
              <msink:context xmlns:msink="http://schemas.microsoft.com/ink/2010/main" type="line" rotatedBoundingBox="2209,707 28586,1855 28445,5082 2068,3933"/>
            </emma:interpretation>
          </emma:emma>
        </inkml:annotationXML>
        <inkml:traceGroup>
          <inkml:annotationXML>
            <emma:emma xmlns:emma="http://www.w3.org/2003/04/emma" version="1.0">
              <emma:interpretation id="{55146A2B-39DA-4293-998C-F3E7011BBBD1}" emma:medium="tactile" emma:mode="ink">
                <msink:context xmlns:msink="http://schemas.microsoft.com/ink/2010/main" type="inkWord" rotatedBoundingBox="2209,707 12697,1164 12557,4390 2068,3933"/>
              </emma:interpretation>
              <emma:one-of disjunction-type="recognition" id="oneOf0">
                <emma:interpretation id="interp0" emma:lang="it-IT" emma:confidence="0">
                  <emma:literal>Ondine</emma:literal>
                </emma:interpretation>
                <emma:interpretation id="interp1" emma:lang="it-IT" emma:confidence="0">
                  <emma:literal>Ondina</emma:literal>
                </emma:interpretation>
                <emma:interpretation id="interp2" emma:lang="it-IT" emma:confidence="0">
                  <emma:literal>Online</emma:literal>
                </emma:interpretation>
                <emma:interpretation id="interp3" emma:lang="it-IT" emma:confidence="0">
                  <emma:literal>Ordine</emma:literal>
                </emma:interpretation>
                <emma:interpretation id="interp4" emma:lang="it-IT" emma:confidence="0">
                  <emma:literal>Andina</emma:literal>
                </emma:interpretation>
              </emma:one-of>
            </emma:emma>
          </inkml:annotationXML>
          <inkml:trace contextRef="#ctx0" brushRef="#br0">1277 148 0,'-135'-27'16,"54"27"-16,-54 54 0,0 27 15,-54 54 1,26 0-1,1 54 1,54 0 15,0 27-31,54 55 16,27-1 0,81 0-1,0 0 1,81 0-1,27-53 1,28-1 0,26-54-1,27-54 17,135-54-17,-108-108 1,1-27-1,-28-81 1,-27-81 0,-54-28-1,-27 1 17,-27 0-32,-81-27 15,0 26 1,-54 1-1,-81 0 1,-54 27 0,-54 0 15,-27 81-31,-82 53 16,-53 109-1,-27 109 32,0 134-47,134 54 16,271-297-16</inkml:trace>
          <inkml:trace contextRef="#ctx0" brushRef="#br0" timeOffset="792.918">3088 1796 0,'81'135'0,"-54"81"0,-27 54 16,-54 28 0,54-190-1,27-27 1,-27-54 15,27-27-31,27-54 16,27-81-1,27-109 1,0-26 0,0 54 15,-27 135-16,0 27 1,-27 54 0,0 54-1,27 108 1,-27 81 0,0 0-1,-27-53 1,27-55-1,0-54 1,0-27 0,1-81-1,26-135 1,-81 162 0</inkml:trace>
          <inkml:trace contextRef="#ctx0" brushRef="#br0" timeOffset="1612.2015">5573 580 0,'27'54'0,"1"81"32,-1 54-32,54 81 0,-27 1 15,0-28 1,-54 27-1,-27 0 1,-54-54 0,0-108-1,26-53 1,-26-55 0,-81-27 15,0-28-16,54 1 1,54 81 0,54 0-1,54 55 1,54 26 0,81 0-1,82-81 1,26-54 15,-54-54-31,-54-27 31,-54-1-31,-27-26 16,-27 54 0,-54 54-1,-27 0 1,0 81-1,27 54 1,0 82 0,27-55-1,28-54 17,-1-27-17,0-108 1,-27-81-1,-54-82 1,0 217 0</inkml:trace>
          <inkml:trace contextRef="#ctx0" brushRef="#br0" timeOffset="1897.3395">6708 1553 0,'0'0'0</inkml:trace>
          <inkml:trace contextRef="#ctx0" brushRef="#br0" timeOffset="2619.9495">7519 2012 0,'54'81'0,"0"108"0,0 81 16,-81-26-1,54-136 1,0-27 0,0-81-1,0 0 1,0-27 0,27-81-1,54-81 1,0-1 15,28 55-31,-28 54 16,54 54-1,-54 54 17,-27 54-17,-27 27 1,-27 54-1,27 1 1,27-1 0,27-108-1,0-27 1,27-27 0,27-54-1,1-54 1,-55 0-1,-27 0 1,-27-1 15,-27 28-15,-81 0 0,-27 27-1,-27 54 1,0 54-1,53 27 1,55 27 0,82 28-1,107-28 1,27 0 0,0-54-1,-27-27 1,-81-81-1,-81-27 1,-27 81 0</inkml:trace>
        </inkml:traceGroup>
        <inkml:traceGroup>
          <inkml:annotationXML>
            <emma:emma xmlns:emma="http://www.w3.org/2003/04/emma" version="1.0">
              <emma:interpretation id="{F9102A44-1CB1-4E69-B278-DD2BD33F459D}" emma:medium="tactile" emma:mode="ink">
                <msink:context xmlns:msink="http://schemas.microsoft.com/ink/2010/main" type="inkWord" rotatedBoundingBox="14419,1441 28577,2057 28467,4584 14309,3967"/>
              </emma:interpretation>
              <emma:one-of disjunction-type="recognition" id="oneOf1">
                <emma:interpretation id="interp5" emma:lang="it-IT" emma:confidence="0">
                  <emma:literal>sismiche</emma:literal>
                </emma:interpretation>
                <emma:interpretation id="interp6" emma:lang="it-IT" emma:confidence="0">
                  <emma:literal>si3midn</emma:literal>
                </emma:interpretation>
                <emma:interpretation id="interp7" emma:lang="it-IT" emma:confidence="0">
                  <emma:literal>si3midre</emma:literal>
                </emma:interpretation>
                <emma:interpretation id="interp8" emma:lang="it-IT" emma:confidence="0">
                  <emma:literal>si3midu</emma:literal>
                </emma:interpretation>
                <emma:interpretation id="interp9" emma:lang="it-IT" emma:confidence="0">
                  <emma:literal>si3mida</emma:literal>
                </emma:interpretation>
              </emma:one-of>
            </emma:emma>
          </inkml:annotationXML>
          <inkml:trace contextRef="#ctx0" brushRef="#br0" timeOffset="3225.3795">12194 2309 0,'27'-27'0,"135"81"15,81 0-15,0 27 0,-27 27 32,-108-53-32,-81-1 31,-81 27-16,-108 54 1,-81-27 0,27-81-1,54 0 1,108-54 0,54 0-1,135-27 1,54-81-1,-189 135 1</inkml:trace>
          <inkml:trace contextRef="#ctx0" brushRef="#br0" timeOffset="3803.4675">13329 1553 0,'0'0'0,"1837"702"0</inkml:trace>
          <inkml:trace contextRef="#ctx0" brushRef="#br0" timeOffset="3444.1155">13545 2471 0,'108'135'0,"-54"55"0,-54-1 15,27-54 17,54-162-32,27-108 15,-108 135 1</inkml:trace>
          <inkml:trace contextRef="#ctx0" brushRef="#br0" timeOffset="4179.42">15166 2255 0,'108'-27'0,"-243"-27"15,-108 54-15,27 27 0,26 54 0,82 0 16,108 0 0,81 27-1,163 28 1,107-28-1,0 0 1,-81-27 0,-134 0 31,-109-54-47,-81 27 15,-163 0 1,-53-27-1,0 0 1,81 0 0,81 0-1,162-27 1,135-135 0,-189 135-1</inkml:trace>
          <inkml:trace contextRef="#ctx0" brushRef="#br0" timeOffset="5095.377">16679 2390 0,'27'162'0,"27"55"16,-54-1 0,27-54-1,0-108 1,27-27 0,0-81-1,82-54 1,-1-81-1,27 0 1,-27-1 0,-27 109-1,-27 54 1,-27 81 15,-27 54-15,0 55-1,0 26 1,27-108 0,27-27-1,27-54 1,81-54 0,-26-54-1,-28-27 1,0-1-1,-54 82 1,-27 54 0,0 82-1,-27 53 1,-27 81 0,27-81 15,108-27-16,-27-108 1,54-81 0,0-27-1,-53-27 1,-28 27 0,-27 81-1,-54 27 1,27 54-1,27 81 1,-27 54 0,27-27-1,54-81 1,27-54 15,-27-135-15,-27-54-1,-81 162 1</inkml:trace>
          <inkml:trace contextRef="#ctx0" brushRef="#br0" timeOffset="5304.348">19516 2012 0,'27'-27'0,"0"27"0,82 54 0,53-54 15,-162 0-15</inkml:trace>
          <inkml:trace contextRef="#ctx0" brushRef="#br0" timeOffset="6535.7145">21273 2742 0,'189'-27'0,"-54"0"0,-54-27 16,-54-28 0,-81 1-1,-54 0 1,0 81 0,0 54-1,-54 81 1,0 109-1,108-55 1,108-27 0,54 0-1,54-54 1,27-54 0,81-135-1,-27-27 1,1-81-1,-55-81 1,-81-55 0,-54-26-1,-27 27 1,-27 0 15,0 107-15,0 55-1,0 135 1,0 27 0,27 81-1,0 109 1,-27 107 0,0 54 15,0 54-31,27-53 15,27-109 1,54-81 0,-27-54-1,27-81 1,27-81 0,27-108-1,-53 0 1,-28 27-1,0 81 1,-54 54 15,0 27-15,27 81 0,27 81-1,54-27 16,27-81-31,27-54 16,27-54 0,1-27-1,-82-108 1,-54-27 0,-108 0-1,-27 26 1,-81 55-1,-1 108 17,82 27-32,27 27 15,108 55 1,82 26 0,134 27-1,135 0 1,0 27 15,-134-54-15,-163-54-1,-162-108 1,27 27 0</inkml:trace>
        </inkml:traceGroup>
      </inkml:traceGroup>
    </inkml:traceGroup>
    <inkml:traceGroup>
      <inkml:annotationXML>
        <emma:emma xmlns:emma="http://www.w3.org/2003/04/emma" version="1.0">
          <emma:interpretation id="{478F9367-9FC8-42AC-A1C9-64A7EC44A9E2}" emma:medium="tactile" emma:mode="ink">
            <msink:context xmlns:msink="http://schemas.microsoft.com/ink/2010/main" type="paragraph" rotatedBoundingBox="11127,8945 13428,3714 17991,5720 15690,1095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7CD6216B-C624-434B-825D-9EB00FEA791F}" emma:medium="tactile" emma:mode="ink">
              <msink:context xmlns:msink="http://schemas.microsoft.com/ink/2010/main" type="line" rotatedBoundingBox="11127,8945 13428,3714 17991,5720 15690,10951"/>
            </emma:interpretation>
          </emma:emma>
        </inkml:annotationXML>
        <inkml:traceGroup>
          <inkml:annotationXML>
            <emma:emma xmlns:emma="http://www.w3.org/2003/04/emma" version="1.0">
              <emma:interpretation id="{4573114A-B5F5-419F-AF1A-481C8040A676}" emma:medium="tactile" emma:mode="ink">
                <msink:context xmlns:msink="http://schemas.microsoft.com/ink/2010/main" type="inkWord" rotatedBoundingBox="11127,8945 13428,3714 17991,5720 15690,10951"/>
              </emma:interpretation>
              <emma:one-of disjunction-type="recognition" id="oneOf2">
                <emma:interpretation id="interp10" emma:lang="it-IT" emma:confidence="0">
                  <emma:literal>in</emma:literal>
                </emma:interpretation>
                <emma:interpretation id="interp11" emma:lang="it-IT" emma:confidence="0">
                  <emma:literal>in.</emma:literal>
                </emma:interpretation>
                <emma:interpretation id="interp12" emma:lang="it-IT" emma:confidence="0">
                  <emma:literal>i.</emma:literal>
                </emma:interpretation>
                <emma:interpretation id="interp13" emma:lang="it-IT" emma:confidence="0">
                  <emma:literal>mi</emma:literal>
                </emma:interpretation>
                <emma:interpretation id="interp14" emma:lang="it-IT" emma:confidence="0">
                  <emma:literal>me</emma:literal>
                </emma:interpretation>
              </emma:one-of>
            </emma:emma>
          </inkml:annotationXML>
          <inkml:trace contextRef="#ctx0" brushRef="#br0" timeOffset="10135.0935">10816 3985 0,'81'-54'0,"-54"81"16,0 108-16,-27 378 16,-81-135-16,54-26 15,54-109 17,54-108-17,0-54 1,27-108-1,0-81 1,0-81 0,-27-27-1,0-28 1,-27 28 0,0 81-1,-27 81 1,0 54-1,0 54 1,54 108 0,27 135-1,28 1 1,80-109 0,0-81-1,-27-81 1,-27-54-1,-54-81 1,-54-81 15,-108-82-15,-81 1 0,-54 0-1,54 54 1,81 54-1,54 81 1,135-27 0,108 54-1,108 27 1,28 81 0,-109 0-1,-108 0 1,-108 0-1,-81 27 1,-54-54 0,81-27-1</inkml:trace>
          <inkml:trace contextRef="#ctx0" brushRef="#br0" timeOffset="10630.179">13761 5606 0,'54'-27'0,"-27"54"15,0 81-15,-54 108 0,0 27 0,81-135 32,0-54-32,27-27 15,27-81 1,0-54-1,-27-54 1,27 27 0,-27 81-1,28 54 1,26 108 15,27 81-15,-27 81-1,-81-53 1,-54-190 0,0-27-1</inkml:trace>
          <inkml:trace contextRef="#ctx0" brushRef="#br0" timeOffset="12563.649">11194 6335 0,'81'-27'16,"-54"81"-16,0 55 0,-54 107 0,27 108 16,-27 81-16,27 1 31,-27-55-31,27-54 31,-27-81-31,27-81 31,0-54-15,27-81 0,-54-27-1,-27-135 1,0 0 0,27 54-1,27 81 1,-27 27-1,27 27 1,0 108 0,54 81 15,54 1-31,27-28 16,0-108-1,-54-54 1,-54-27-1,27-27 17,0-54-17,27-135-15,27-55 16,28 163 15,-136 108-15</inkml:trace>
        </inkml:traceGroup>
      </inkml:traceGroup>
    </inkml:traceGroup>
    <inkml:traceGroup>
      <inkml:annotationXML>
        <emma:emma xmlns:emma="http://www.w3.org/2003/04/emma" version="1.0">
          <emma:interpretation id="{61F9CB39-E9A6-44BA-BDA7-BC050897AE37}" emma:medium="tactile" emma:mode="ink">
            <msink:context xmlns:msink="http://schemas.microsoft.com/ink/2010/main" type="paragraph" rotatedBoundingBox="3931,9018 27231,10500 27016,13886 3716,1240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B941774-889B-4E18-BE15-B705D04FA64C}" emma:medium="tactile" emma:mode="ink">
              <msink:context xmlns:msink="http://schemas.microsoft.com/ink/2010/main" type="line" rotatedBoundingBox="3931,9018 27231,10500 27016,13886 3716,12405"/>
            </emma:interpretation>
          </emma:emma>
        </inkml:annotationXML>
        <inkml:traceGroup>
          <inkml:annotationXML>
            <emma:emma xmlns:emma="http://www.w3.org/2003/04/emma" version="1.0">
              <emma:interpretation id="{2E14B0F2-646F-4DFA-B61C-890ACBDBEF08}" emma:medium="tactile" emma:mode="ink">
                <msink:context xmlns:msink="http://schemas.microsoft.com/ink/2010/main" type="inkWord" rotatedBoundingBox="3931,9018 17519,9883 17303,13269 3716,12405"/>
              </emma:interpretation>
              <emma:one-of disjunction-type="recognition" id="oneOf3">
                <emma:interpretation id="interp15" emma:lang="it-IT" emma:confidence="0">
                  <emma:literal>inferiore</emma:literal>
                </emma:interpretation>
                <emma:interpretation id="interp16" emma:lang="it-IT" emma:confidence="0">
                  <emma:literal>in genere</emma:literal>
                </emma:interpretation>
                <emma:interpretation id="interp17" emma:lang="it-IT" emma:confidence="0">
                  <emma:literal>in. genere</emma:literal>
                </emma:interpretation>
                <emma:interpretation id="interp18" emma:lang="it-IT" emma:confidence="0">
                  <emma:literal>ingenera</emma:literal>
                </emma:interpretation>
                <emma:interpretation id="interp19" emma:lang="it-IT" emma:confidence="0">
                  <emma:literal>in, genere</emma:literal>
                </emma:interpretation>
              </emma:one-of>
            </emma:emma>
          </inkml:annotationXML>
          <inkml:trace contextRef="#ctx0" brushRef="#br0" timeOffset="13930.749">1899 8308 0,'-27'-54'0,"81"81"15,162 162-15,-216-189 0</inkml:trace>
          <inkml:trace contextRef="#ctx0" brushRef="#br0" timeOffset="13270.635">1736 9065 0,'0'108'15,"0"81"-15,-27 81 16,27 108 0,-27-134-1,27-136 1,0-81 15,0-27-31,0-54 16,-27-109-1,27 163 1</inkml:trace>
          <inkml:trace contextRef="#ctx0" brushRef="#br0" timeOffset="13751.073">2574 9416 0,'108'162'0,"-54"27"15,-54 54 1,0-81-1,0-162 1,0 0 0,54-27-1,54-108 1,27-54 0,28 54-1,-55 108 1,-27 54-1,0 108 1,0 54 0,0 27-1,-27-26 17,-27-82-32,0-108 46,-54-135-46,-54-163 16,-81-53 0,162 351-1</inkml:trace>
          <inkml:trace contextRef="#ctx0" brushRef="#br0" timeOffset="17214.7185">1953 11659 0,'324'0'0,"27"-108"16,81 81 0,55-1-1,26 1 1,-26-27 0,-28 0-1,-108 27 1,-135 0-1,-134 0 1,-82 27 0,0 0-1,-82 27 1,-26 27 15,81-27-31,135-54 16,-108 27-1</inkml:trace>
          <inkml:trace contextRef="#ctx0" brushRef="#br0" timeOffset="14788.116">6546 10254 0,'297'-109'0,"-188"55"16,26-54-1,0 0 17,-27 0-32,-27 27 15,-54 27 1,-54 27 0,-135 0-1,-108 81 1,26 27 15,55 27-15,54 27-1,135-27 17,81 0-32,135 1 15,28-55 16,-55 0-31,-27 0 16,-54-27 0,-27 81-1,0 0 1,0 54 0,27 27-1,-27 0 1,-27-27-1,-54-81 1,-54-26 0,-81-28 15,-81-27-31,-27-55 31,27 28-15,26-27-1,136-27 1,135-27 0,136-27-1,53 0 1,-270 135 0</inkml:trace>
          <inkml:trace contextRef="#ctx0" brushRef="#br0" timeOffset="16507.7325">8276 10416 0,'81'0'0,"54"-27"0,27 27 16,27-27-16,27-54 15,-54 26 1,-54-53 0,-54 0-1,-81 0 17,-135 0-17,-27 108 1,27 81-1,54 27 1,54 27 0,108 55-1,81-28 1,54-27 0,27-54-1,1-81 1,-28-27-1,-27-108 1,-54 0 0,-54-28-1,-54 109 1,0 27 0,0 27-1,0 54 1,0 109-1,54 26 17,0-54-17,27-54 1,0-54 0,27-81-1,0-54 1,0-54-1,-27 27 1,-26 26 0,-28 82-1,-27 27 1,27 82 0,0 53-1,27 27 1,27-27-1,54-27 1,27-27 0,27-108 15,-27-54-15,-27-81-1,-54-54-15,-81 26 31,-54 55-15,-27 54 0,0 108-1,0 81 1,81 55 0,81 53-1,81 0 1,55-54-1,-1-54 1,0-81 0,-54-81 15,-81-108-31,-81-54 16,-81 0-1,-27 26 32,0 55-47,81 81 0,54 27 63,405 0-63,-189 81 15,-81-27 1,-80 27-1,-82-27 1,-55 81 0,-53 1-1,54 53 1,81-27 0,54 0-1,109 0 1,26-81-1,27-54 1,-27-81 0,-54-54-1,-81-81 1,-108 54 0,-54-1-1,-54 82 1,27 54-1,27 81 1,81 82 0,108 80 15,162 54-15,55 54-1,-1-27 1,-81-26-1,-162-109 1,-108-162 0,27 0-1</inkml:trace>
          <inkml:trace contextRef="#ctx0" brushRef="#br0" timeOffset="17710.7805">9248 11578 0,'244'0'15,"-82"0"-15,81-27 0,81 27 16,54 27-1,82 27 1,26 0 0,1 27-1,-1 0 1,-81-27 0,-108 0 15,-80-27-16,-82-27 17,-108 0-32,0 0 15,-27-27 1,-54 27 0,27-27-1,108-27 1,-81 54-1</inkml:trace>
        </inkml:traceGroup>
        <inkml:traceGroup>
          <inkml:annotationXML>
            <emma:emma xmlns:emma="http://www.w3.org/2003/04/emma" version="1.0">
              <emma:interpretation id="{F0494F49-756C-4652-968D-40B0997AAA6F}" emma:medium="tactile" emma:mode="ink">
                <msink:context xmlns:msink="http://schemas.microsoft.com/ink/2010/main" type="inkWord" rotatedBoundingBox="20470,11393 27147,11817 27088,12745 20411,12320"/>
              </emma:interpretation>
              <emma:one-of disjunction-type="recognition" id="oneOf4">
                <emma:interpretation id="interp20" emma:lang="it-IT" emma:confidence="0">
                  <emma:literal>sono</emma:literal>
                </emma:interpretation>
                <emma:interpretation id="interp21" emma:lang="it-IT" emma:confidence="0">
                  <emma:literal>seno</emma:literal>
                </emma:interpretation>
                <emma:interpretation id="interp22" emma:lang="it-IT" emma:confidence="0">
                  <emma:literal>sano</emma:literal>
                </emma:interpretation>
                <emma:interpretation id="interp23" emma:lang="it-IT" emma:confidence="0">
                  <emma:literal>sana</emma:literal>
                </emma:interpretation>
                <emma:interpretation id="interp24" emma:lang="it-IT" emma:confidence="0">
                  <emma:literal>seme</emma:literal>
                </emma:interpretation>
              </emma:one-of>
            </emma:emma>
          </inkml:annotationXML>
          <inkml:trace contextRef="#ctx0" brushRef="#br0" timeOffset="18374.8005">19219 10713 0,'0'-27'0,"-81"27"0,-162-27 16,0 54-16,27 54 15,80 27 1,136-27 0,82 27-1,161 27 1,27-81 0,0 54-1,-108-54 1,-81-27-1,-81-27 1,-54 0 0,-108-27-1,-54 27 1,-27 0 0,54 27 15,108 0-31,135-54 15,162-27 1,-216 54 0</inkml:trace>
          <inkml:trace contextRef="#ctx0" brushRef="#br0" timeOffset="18830.826">19949 11361 0,'162'27'16,"-27"27"-16,27-54 0,81 0 31,-26-54-15,-28 0-1,-54-27 1,-108 0 0,-54-27-1,-135-27 1,-109 54 0,1 108-1,81 54 1,108 27-1,108 0 1,81 27 0,81-27 15,163-81-15,-82-108-1,-27-27 1,-243 108-1</inkml:trace>
          <inkml:trace contextRef="#ctx0" brushRef="#br0" timeOffset="19624.7205">21948 10929 0,'54'27'0,"-54"54"15,-27 54-15,27 0 0,27 0 16,27-53 0,28-55 31,26-54-47,0-82 0,27 1 31,-27 0-16,-27 54 1,-54 81 0,0 27-1,27 81 1,27 28 0,27-28-1,-27-54 1,54-54-1,0-54 1,1 0 0,-28-27-1,-27 27 1,0 27 15,27 0-15,54 54-1,54 54 1,27-27 0,-54-27-1,-26-54 1,-55-54 0,-81-54-1,-108-81 1,-81-28-1,-55 82 1,1 54 0,108 81-1,54 27 1,81 81 0,81 81-1,54 28 1,0-55-1,-81-54 1,-81-108 0</inkml:trace>
        </inkml:traceGroup>
      </inkml:traceGroup>
    </inkml:traceGroup>
    <inkml:traceGroup>
      <inkml:annotationXML>
        <emma:emma xmlns:emma="http://www.w3.org/2003/04/emma" version="1.0">
          <emma:interpretation id="{D28C7ABF-9A4C-4769-8360-EC587C0AA712}" emma:medium="tactile" emma:mode="ink">
            <msink:context xmlns:msink="http://schemas.microsoft.com/ink/2010/main" type="paragraph" rotatedBoundingBox="4782,13683 27641,14514 27531,17532 4672,1670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10F4F6E-E7BD-4991-991C-5846B2D08C12}" emma:medium="tactile" emma:mode="ink">
              <msink:context xmlns:msink="http://schemas.microsoft.com/ink/2010/main" type="inkBullet" rotatedBoundingBox="4731,15074 6164,15126 6104,16753 4672,16701"/>
            </emma:interpretation>
            <emma:one-of disjunction-type="recognition" id="oneOf5">
              <emma:interpretation id="interp25" emma:lang="it-IT" emma:confidence="0">
                <emma:literal>a</emma:literal>
              </emma:interpretation>
              <emma:interpretation id="interp26" emma:lang="it-IT" emma:confidence="0">
                <emma:literal>Q</emma:literal>
              </emma:interpretation>
              <emma:interpretation id="interp27" emma:lang="it-IT" emma:confidence="0">
                <emma:literal>A</emma:literal>
              </emma:interpretation>
              <emma:interpretation id="interp28" emma:lang="it-IT" emma:confidence="0">
                <emma:literal>q</emma:literal>
              </emma:interpretation>
              <emma:interpretation id="interp29" emma:lang="it-IT" emma:confidence="0">
                <emma:literal>E</emma:literal>
              </emma:interpretation>
            </emma:one-of>
          </emma:emma>
        </inkml:annotationXML>
        <inkml:trace contextRef="#ctx0" brushRef="#br0" timeOffset="20823.8625">2682 14307 0,'-27'135'0,"27"27"0,27 27 16,0-27-1,27 0 1,27-27 0,27-53-1,28-55 1,-1-27-1,0-55 1,-54-80 0,-27-27 31,-27-54-47,-81 27 0,-54 54 15,-54 81 1,26 54-1,-26 108 1,-27 81 0,54 54-1,108-54 1,54-27 0,54-80 15,54-28-16,0-54 1,28-27 0,-55 0-1,-27 0 1,-27 27 0,-27 0-1,27 81 1,54 27-1,0 54 1,0-27 0,0-54-1,-27-27 17,-54-81-32,-54-135 15,27 162 1</inkml:trace>
      </inkml:traceGroup>
      <inkml:traceGroup>
        <inkml:annotationXML>
          <emma:emma xmlns:emma="http://www.w3.org/2003/04/emma" version="1.0">
            <emma:interpretation id="{918CE11B-EE02-4CAD-9C10-DBD59C28AAD3}" emma:medium="tactile" emma:mode="ink">
              <msink:context xmlns:msink="http://schemas.microsoft.com/ink/2010/main" type="line" rotatedBoundingBox="8595,13821 27641,14514 27540,17276 8495,16584"/>
            </emma:interpretation>
          </emma:emma>
        </inkml:annotationXML>
        <inkml:traceGroup>
          <inkml:annotationXML>
            <emma:emma xmlns:emma="http://www.w3.org/2003/04/emma" version="1.0">
              <emma:interpretation id="{28CF4D28-2821-451B-B342-F3EF9F9F2AE2}" emma:medium="tactile" emma:mode="ink">
                <msink:context xmlns:msink="http://schemas.microsoft.com/ink/2010/main" type="inkWord" rotatedBoundingBox="8595,13821 17374,14140 17273,16903 8495,16584"/>
              </emma:interpretation>
              <emma:one-of disjunction-type="recognition" id="oneOf6">
                <emma:interpretation id="interp30" emma:lang="it-IT" emma:confidence="0">
                  <emma:literal>Ritardo</emma:literal>
                </emma:interpretation>
                <emma:interpretation id="interp31" emma:lang="it-IT" emma:confidence="0">
                  <emma:literal>Ritarda</emma:literal>
                </emma:interpretation>
                <emma:interpretation id="interp32" emma:lang="it-IT" emma:confidence="0">
                  <emma:literal>ritardo</emma:literal>
                </emma:interpretation>
                <emma:interpretation id="interp33" emma:lang="it-IT" emma:confidence="0">
                  <emma:literal>Ritardi</emma:literal>
                </emma:interpretation>
                <emma:interpretation id="interp34" emma:lang="it-IT" emma:confidence="0">
                  <emma:literal>Riardo</emma:literal>
                </emma:interpretation>
              </emma:one-of>
            </emma:emma>
          </inkml:annotationXML>
          <inkml:trace contextRef="#ctx0" brushRef="#br0" timeOffset="21798.4095">6411 13901 0,'54'27'0,"0"54"0,-54 55 0,-27 80 15,0 81 1,0 27-1,54-54 17,0-80-32,0-109 15,-27-54 1,0-27 0,-54-135-1,0-136 1,54-53-1,0 27 1,54 54 0,27 54 15,81 53-15,28 55-1,53 54 1,-54 81-1,-54 27 1,-54 28 0,-108 26-1,-108 0 1,-108-54 0,-55 27-1,55 0 1,108 27-1,135-27 1,135 27 0,108 27-1,28 1 1,-1-1 0,-108-27-1,-108-27 1,-54-81-1,-27-27 17,-27-81-17,54-81 1,54-82 0,-54 244-1</inkml:trace>
          <inkml:trace contextRef="#ctx0" brushRef="#br0" timeOffset="22245.6465">8032 13685 0,'-81'-162'16,"135"54"-16,0 27 15,55-27 1,-109 108 0</inkml:trace>
          <inkml:trace contextRef="#ctx0" brushRef="#br0" timeOffset="22034.7225">8411 14874 0,'108'297'0,"-81"-107"16,-54-28-1,27-54 1,-27-27 0,54-108 15,54-135-31,-81 162 16</inkml:trace>
          <inkml:trace contextRef="#ctx0" brushRef="#br0" timeOffset="22598.163">9032 13145 0,'189'324'0,"-135"-81"31,-27 54-31,-54 82 16,0 26 15,54-54-16,0-53 1,0-109 0,0-81-1,-27-81 1,0-81 0,-27-189-1,0-82 1,-54-26-1,81 351 1</inkml:trace>
          <inkml:trace contextRef="#ctx0" brushRef="#br0" timeOffset="23421.376">8951 14145 0,'243'-27'0,"-27"27"15,1 27-15,-28 27 16,-81-27 0,-54-27-1,-54 54 1,-54-27 0,27 54-1,-27 27 1,-27 108 15,81 27-15,81 27-1,0-26 1,54-136 0,27-27-1,0-54 1,-54-54-1,-54-81 1,-54-81 0,-54-28-1,-54 82 1,-27 27 0,-27 81-1,27 81 1,54 54-1,81 27 1,54 0 0,81-26-1,0-55 17,0-54-32,-27-54 31,-54 27-16,-54 27 1,0 0 0,27 27-1,27 108 1,27 27 0,55-27-1,-28-27 1,-27-81-1,0-108 1,0-108 0,-27-54 15,-54 243-31</inkml:trace>
          <inkml:trace contextRef="#ctx0" brushRef="#br0" timeOffset="23834.412">11626 15063 0,'0'216'0,"0"-53"16,0 26-1,54-81 1,-27-54-1,-27-54 1,0-81 0,-54-108-1,0 0 1,0 26 15,54 55-15,54 54-1,81 27 1,81 27 0,1 54-1,-55-27 1,-54-27 0,-54-81-1,0-54 1,-54 135-1</inkml:trace>
          <inkml:trace contextRef="#ctx0" brushRef="#br0" timeOffset="24745.4865">13761 13469 0,'135'0'0,"-108"54"0,0 108 16,-27 135-16,27 28 15,0 26 16,81 108-15,-54-215 0,-54-109-1,-54-81 1,-81-54 0,-108-81-1,0 0 1,0 27-1,53 81 17,109 27-32,81 54 15,108 27 1,82 0 0,53-54-1,0-54 1,-54-54-1,-27-81 1,-81-27 0,-27 54 15,-54 54-15,0 27 15,0 27-31,54 54 15,27 27 1,55 0 0,53-27-1,-27-54 1,0-81 0,-81-27-1,-54-135 1,-81 0-1,-81 26 1,-54 109 0,0 54-1,53 81 1,55 54 0,54 82-1,162 26 1,163-81-1,53-135 17,-351 0-32</inkml:trace>
        </inkml:traceGroup>
        <inkml:traceGroup>
          <inkml:annotationXML>
            <emma:emma xmlns:emma="http://www.w3.org/2003/04/emma" version="1.0">
              <emma:interpretation id="{AF0E7469-54B0-4928-99C7-8943A4A77BE6}" emma:medium="tactile" emma:mode="ink">
                <msink:context xmlns:msink="http://schemas.microsoft.com/ink/2010/main" type="inkWord" rotatedBoundingBox="19448,14819 27619,15116 27550,17013 19379,16716"/>
              </emma:interpretation>
              <emma:one-of disjunction-type="recognition" id="oneOf7">
                <emma:interpretation id="interp35" emma:lang="it-IT" emma:confidence="0">
                  <emma:literal>minimo</emma:literal>
                </emma:interpretation>
                <emma:interpretation id="interp36" emma:lang="it-IT" emma:confidence="0">
                  <emma:literal>Minimo</emma:literal>
                </emma:interpretation>
                <emma:interpretation id="interp37" emma:lang="it-IT" emma:confidence="0">
                  <emma:literal>mirino</emma:literal>
                </emma:interpretation>
                <emma:interpretation id="interp38" emma:lang="it-IT" emma:confidence="0">
                  <emma:literal>primo</emma:literal>
                </emma:interpretation>
                <emma:interpretation id="interp39" emma:lang="it-IT" emma:confidence="0">
                  <emma:literal>mimino</emma:literal>
                </emma:interpretation>
              </emma:one-of>
            </emma:emma>
          </inkml:annotationXML>
          <inkml:trace contextRef="#ctx0" brushRef="#br0" timeOffset="26069.6205">17274 14604 0,'54'54'0,"-27"54"0,0 54 16,0 108-16,-27 28 15,27-55 1,0-108-1,0-54 1,0-81 15,-27-54-31,54-135 16,0-54 0,0-28-1,27 109 1,0 135-1,-27 27 1,0 54 0,0 135 15,-54 28-31,27-1 16,-27-54 15,54-81-16,27-54 1,27-81 0,1-81-1,26-54 1,0 54 0,-54 27-1,-54 80 1,0 28-1,27 28 1,-27 107 0,-27 0-1,54-27 1,0-54 0,27-27-1,27-54 1,0-81-1,-27-27 1,0 27 0,-27 54-1,-54 54 17,27 27-17,27 54 1,28 54-1,-1 27 1,0-81 0,0-27-1,-27-81 1,0-135 0,-81-81-1,27 243 1</inkml:trace>
          <inkml:trace contextRef="#ctx0" brushRef="#br0" timeOffset="26389.9125">19246 14226 0,'0'0'0</inkml:trace>
          <inkml:trace contextRef="#ctx0" brushRef="#br0" timeOffset="26953.353">20111 14928 0,'162'243'16,"-135"-53"-16,-27-1 15,-27 0 1,54-81-1,0-27 1,0-81 0,0-27-1,81-108 1,-27-54 0,27 54 15,-27 27-16,-27 80 1,1 28 0,-1 82 31,-27 53-47,-27 27 0,0-54 15,27-27 1,27-54-1,27-81 1,27-54 0,-27-54-1,27 27 1,-54 81 0,-27 54-1,0 27 1,27 81-1,0 54 1,-27-81 0,27 27 15,0-108-15,27-81-1,-27-108 1,-54 189-1</inkml:trace>
          <inkml:trace contextRef="#ctx0" brushRef="#br0" timeOffset="27265.833">21408 14199 0,'0'0'16</inkml:trace>
          <inkml:trace contextRef="#ctx0" brushRef="#br0" timeOffset="28181.79">22300 14874 0,'54'270'16,"-81"-53"-16,0-1 15,0-54 1,54-81 15,0-54-31,27-27 31,54-135-15,54-189 0,-54 107-1,-27 109 1,-27 54-1,-27 81 1,27 27 0,-54 81-1,0 55 1,27-82 0,-27-27 15,54-54-16,54-54 1,-27-54 0,27-27-1,-53 81 1,-1 0 0,27 54-1,27 81 1,27 0-1,0 54 1,54-54 0,-54-54-1,0-27 1,-54-54 0,27-54 15,-27-27-31,28 27 15,-28 0 1,0 27 0,-27 27 15,0 54-15,-27 0-1,-54 27 1,27 54-1,81 0 1,0 0 0,0-27-1,-54-27 1,0-27 0,27-54-1,-27-81 1,-81-81-1,-108 0 1,-108 0 0,-109 80-1,55 109 1,162 109 15,162-109-31</inkml:trace>
        </inkml:traceGroup>
      </inkml:traceGroup>
    </inkml:traceGroup>
  </inkml:traceGroup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4:48.2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AA41DF0-8193-4472-A99C-350E0361E79B}" emma:medium="tactile" emma:mode="ink">
          <msink:context xmlns:msink="http://schemas.microsoft.com/ink/2010/main" type="writingRegion" rotatedBoundingBox="1907,859 29564,1944 28997,16389 1340,15304"/>
        </emma:interpretation>
      </emma:emma>
    </inkml:annotationXML>
    <inkml:traceGroup>
      <inkml:annotationXML>
        <emma:emma xmlns:emma="http://www.w3.org/2003/04/emma" version="1.0">
          <emma:interpretation id="{3E3CC5CE-0AB3-4DDD-A868-94B6F216A576}" emma:medium="tactile" emma:mode="ink">
            <msink:context xmlns:msink="http://schemas.microsoft.com/ink/2010/main" type="paragraph" rotatedBoundingBox="1866,1213 27026,1306 27018,3571 1858,34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6A30B2F-0018-4151-AFFB-2F6456567337}" emma:medium="tactile" emma:mode="ink">
              <msink:context xmlns:msink="http://schemas.microsoft.com/ink/2010/main" type="line" rotatedBoundingBox="1866,1213 27026,1306 27018,3571 1858,3478"/>
            </emma:interpretation>
          </emma:emma>
        </inkml:annotationXML>
        <inkml:traceGroup>
          <inkml:annotationXML>
            <emma:emma xmlns:emma="http://www.w3.org/2003/04/emma" version="1.0">
              <emma:interpretation id="{FA20FBCB-6716-4712-BC32-7A99915D6480}" emma:medium="tactile" emma:mode="ink">
                <msink:context xmlns:msink="http://schemas.microsoft.com/ink/2010/main" type="inkWord" rotatedBoundingBox="1866,1213 10598,1245 10590,3510 1858,3478"/>
              </emma:interpretation>
              <emma:one-of disjunction-type="recognition" id="oneOf0">
                <emma:interpretation id="interp0" emma:lang="it-IT" emma:confidence="0">
                  <emma:literal>Ritardo</emma:literal>
                </emma:interpretation>
                <emma:interpretation id="interp1" emma:lang="it-IT" emma:confidence="0">
                  <emma:literal>Ritento</emma:literal>
                </emma:interpretation>
                <emma:interpretation id="interp2" emma:lang="it-IT" emma:confidence="0">
                  <emma:literal>Ritorto</emma:literal>
                </emma:interpretation>
                <emma:interpretation id="interp3" emma:lang="it-IT" emma:confidence="0">
                  <emma:literal>Ritarda</emma:literal>
                </emma:interpretation>
                <emma:interpretation id="interp4" emma:lang="it-IT" emma:confidence="0">
                  <emma:literal>Ritardi</emma:literal>
                </emma:interpretation>
              </emma:one-of>
            </emma:emma>
          </inkml:annotationXML>
          <inkml:trace contextRef="#ctx0" brushRef="#br0">156 22 0,'0'27'0,"27"54"15,0 135-15,0 108 0,-54 55 16,-27 53 0,27-54-1,0-135 1,27-134 15,0-82-15,0-27-1,0-109-15,0-188 32,-27-81-17,0 27 1,0-1 0,54 82-1,108 54 1,108 27-1,81 108 1,28 108 0,-28 81-1,-135 81 1,-189 81 0,-189-54-1,-108-53 1,-28-28-1,28 27 1,108-27 0,108 27 15,135-27-31,135 0 16,54-27 15,-26 0-16,-55-54 1,-81-54 0,-27-54-1,-27-108 1,27-108 0,-54 270-1</inkml:trace>
          <inkml:trace contextRef="#ctx0" brushRef="#br0" timeOffset="223.6185">1750 1319 0,'243'432'0,"-243"-108"15,27-188 1,27-82-1,1-135 1,53-136 0,-81-107-1,-27 324 1</inkml:trace>
          <inkml:trace contextRef="#ctx0" brushRef="#br0" timeOffset="367.164">2020 508 0,'0'-108'0,"27"81"16,82 0-16,-109 27 0</inkml:trace>
          <inkml:trace contextRef="#ctx0" brushRef="#br0" timeOffset="646.443">2858 238 0,'27'162'0,"54"135"16,-27 82-1,0 53 1,-27-135-1,0-135 17,0-54-17,-27-81 1,0-27 0,-81-216-1,81 216 1</inkml:trace>
          <inkml:trace contextRef="#ctx0" brushRef="#br0" timeOffset="1744.029">2696 1157 0,'135'-54'0,"135"0"0,82 81 16,26 27-1,-243-27 1,-162 27 0,-108 81-1,-81 81 1,81 27 0,108-162-1,81 27 1,81-27-1,27-27 17,108-81-32,-54-81 15,-27 0 17,-135-27-17,-108 0 1,-108 27-16,-81 81 15,81 81 17,0 81-17,135 0 1,81-27 0,135-27-1,108-27 1,-27-81 15,-107 0-31,-136 27 16,-27 0-1,0 81 17,27 0-17,54-53 1,81-56-1,-27-80 1,0-54 0,-81-27-1,-27 0 1,-27 54 0,0 108-1,0 81 16,27-27-15,27 135 0,27 27-1,-54 27 1,27-81 0,-27-108-1,-27-27 1,0-27-1,-81-108 1,0-54 0,27 27-1,81 81 1,54 27 0,108 54-1,54 54 1,-53 27-1,-55-27 1,-81-27 0,-54-108-1,0-27 17,0 108-32</inkml:trace>
          <inkml:trace contextRef="#ctx0" brushRef="#br0" timeOffset="2595.537">7263 346 0,'27'81'0,"-81"135"0,-1 82 0,1-1 16,81-54-1,28-27 17,80 27-17,-54-162 1,0-54-1,-54-27 1,-54-27 0,-108-54-1,-82 54 1,28 54 0,27 27-1,81-27 1,81 0 15,54 27-31,135-54 16,55-27 15,-55 0-15,-54 0-1,-81 27 1,-27 27-1,0-27 1,54 54 0,54 0-1,27-54 1,54 0 0,0-54-1,-26-54 1,-82 0-1,-108-54 1,-135 27 0,-136 27-1,-26 81 17,54 81-32,108 54 31,81 27-31,108 27 15,189-27 17,81-108-17,-324-27 1</inkml:trace>
        </inkml:traceGroup>
        <inkml:traceGroup>
          <inkml:annotationXML>
            <emma:emma xmlns:emma="http://www.w3.org/2003/04/emma" version="1.0">
              <emma:interpretation id="{1015FBFA-889F-4F44-9FD7-6954B9C45C79}" emma:medium="tactile" emma:mode="ink">
                <msink:context xmlns:msink="http://schemas.microsoft.com/ink/2010/main" type="inkWord" rotatedBoundingBox="13240,1591 27025,1642 27019,3272 13234,3221"/>
              </emma:interpretation>
              <emma:one-of disjunction-type="recognition" id="oneOf1">
                <emma:interpretation id="interp5" emma:lang="it-IT" emma:confidence="0">
                  <emma:literal>venassimo</emma:literal>
                </emma:interpretation>
                <emma:interpretation id="interp6" emma:lang="it-IT" emma:confidence="0">
                  <emma:literal>minassimo</emma:literal>
                </emma:interpretation>
                <emma:interpretation id="interp7" emma:lang="it-IT" emma:confidence="0">
                  <emma:literal>ornassimo</emma:literal>
                </emma:interpretation>
                <emma:interpretation id="interp8" emma:lang="it-IT" emma:confidence="0">
                  <emma:literal>Donassimo</emma:literal>
                </emma:interpretation>
                <emma:interpretation id="interp9" emma:lang="it-IT" emma:confidence="0">
                  <emma:literal>Minassimo</emma:literal>
                </emma:interpretation>
              </emma:one-of>
            </emma:emma>
          </inkml:annotationXML>
          <inkml:trace contextRef="#ctx0" brushRef="#br0" timeOffset="3317.1705">11397 616 0,'27'81'0,"0"54"0,-27 82 15,0-1 1,0-81 0,54-81-1,27-54 1,-27-54 0,0-27-1,0-27 1,0 54-1,-27-27 1,0 0 0,0 27-1,-27-1 17,0 55-17,0 0 1,-27 55-1,0-82 1,27 27 0</inkml:trace>
          <inkml:trace contextRef="#ctx0" brushRef="#br0" timeOffset="4507.524">11505 914 0,'108'-163'0,"-81"136"16,0 27 0,0 54-1,-27 27 1,27 28 0,0 26-1,27 27 1,-27 0-1,0 0 1,0-54 15,-27-54-15,27-54-16,27-81 31,27-27-15,27-27-1,28-27 1,26 27 0,0 81-1,-54 27 1,0 81 0,-27 27-1,-27 54 1,0 27-1,0 0 1,27 0 0,-27-81-1,0-135 1,27-81 0,-81 135-1</inkml:trace>
          <inkml:trace contextRef="#ctx0" brushRef="#br0" timeOffset="5419.575">14207 1589 0,'108'81'0,"0"0"16,27-81-16,-27-27 0,0-54 31,-53-27-31,-28-27 16,-109 0-1,-53 0 1,-81 81 15,0 54-15,81 54-1,54 54 17,81 81-32,81-54 15,54-54 1,54 0-1,0-81 1,-54 0 15,28 0-31,-55 0 32,0 27-32,27 0 31,0 0-16,54-54 1,-54 0 0,0-54-1,-54-27 1,-81 0 0,-81-27-1,-27 27 1,0 54-1,81 27 1,81 27 0,135 27 15,136 27-31,80 27 16,-54 0-1,-81 27 1,-189 0-1,-108 0 1,-135 0 0,-54-27-1,27-27 1,54-54 15,135-108-15,135-54-1,-135 162 1</inkml:trace>
          <inkml:trace contextRef="#ctx0" brushRef="#br0" timeOffset="5767.209">17612 1130 0,'81'-54'0,"0"81"0,135 0 15,81 27-15,0 27 16,-53 0 0,-82 27-1,-135 27 1,-108 0 15,-271 27-15,109-108-1,81-27 1,81-108 0,135-81-1,-54 162 1</inkml:trace>
          <inkml:trace contextRef="#ctx0" brushRef="#br0" timeOffset="6162.6915">19206 454 0,'135'-54'0,"0"54"15,-135 0-15</inkml:trace>
          <inkml:trace contextRef="#ctx0" brushRef="#br0" timeOffset="5990.8275">19584 1103 0,'54'54'0,"0"108"15,0 27-15,-27 0 16,27-54 0,-27-162-1,-27-81 1,0 108 0</inkml:trace>
          <inkml:trace contextRef="#ctx0" brushRef="#br0" timeOffset="7154.8155">20692 941 0,'81'378'0,"0"-162"16,-27-27 0,-27-54-1,0-81 1,-27-54 0,0-54-1,27-54 16,81-135-15,1 54 0,53 27-1,-27 81 1,-27 27 0,-54 108-1,-27 54 1,0 81-1,0 0 1,0-27 0,27-108-1,27-54 1,54-54 0,0-54-1,0-27 1,-54 27-1,-26 81 1,-55 27 0,54 54-1,27 81 17,0 0-17,54 0 1,-27-81-1,27-54 1,27-27 0,-27-27-1,-54 27 1,27 27 0,0 27-1,55 0 1,80 0-1,27 0 1,27-27 0,-27-27-1,-53-27 1,-136-54 15,-108 0-15,-163-27-1,-107 27-15,27 81 32,81 54-17,81 108 1,135 54 0,81 81-1,-27-135 1,-81-135-1</inkml:trace>
        </inkml:traceGroup>
      </inkml:traceGroup>
    </inkml:traceGroup>
    <inkml:traceGroup>
      <inkml:annotationXML>
        <emma:emma xmlns:emma="http://www.w3.org/2003/04/emma" version="1.0">
          <emma:interpretation id="{96BF7469-947A-4760-A4CB-CC1A4DA93AF6}" emma:medium="tactile" emma:mode="ink">
            <msink:context xmlns:msink="http://schemas.microsoft.com/ink/2010/main" type="paragraph" rotatedBoundingBox="4371,3984 29445,4968 29277,9249 4203,82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EDA2D9C-3E9D-45D2-AC2C-5D7914E59DB3}" emma:medium="tactile" emma:mode="ink">
              <msink:context xmlns:msink="http://schemas.microsoft.com/ink/2010/main" type="line" rotatedBoundingBox="4371,3984 29445,4968 29277,9249 4203,8265"/>
            </emma:interpretation>
          </emma:emma>
        </inkml:annotationXML>
        <inkml:traceGroup>
          <inkml:annotationXML>
            <emma:emma xmlns:emma="http://www.w3.org/2003/04/emma" version="1.0">
              <emma:interpretation id="{636C0030-1CBC-4533-91E1-F90A72F130B2}" emma:medium="tactile" emma:mode="ink">
                <msink:context xmlns:msink="http://schemas.microsoft.com/ink/2010/main" type="inkWord" rotatedBoundingBox="4367,4097 10384,4333 10255,7636 4237,7400"/>
              </emma:interpretation>
              <emma:one-of disjunction-type="recognition" id="oneOf2">
                <emma:interpretation id="interp10" emma:lang="it-IT" emma:confidence="0">
                  <emma:literal>(tutti</emma:literal>
                </emma:interpretation>
                <emma:interpretation id="interp11" emma:lang="it-IT" emma:confidence="0">
                  <emma:literal>(Tutti</emma:literal>
                </emma:interpretation>
                <emma:interpretation id="interp12" emma:lang="it-IT" emma:confidence="0">
                  <emma:literal>(tutta</emma:literal>
                </emma:interpretation>
                <emma:interpretation id="interp13" emma:lang="it-IT" emma:confidence="0">
                  <emma:literal>(tutù</emma:literal>
                </emma:interpretation>
                <emma:interpretation id="interp14" emma:lang="it-IT" emma:confidence="0">
                  <emma:literal>(tutte</emma:literal>
                </emma:interpretation>
              </emma:one-of>
            </emma:emma>
          </inkml:annotationXML>
          <inkml:trace contextRef="#ctx0" brushRef="#br0" timeOffset="8127.4095">3453 2913 0,'-27'27'0,"-55"54"0,-26 54 16,-54 54-16,-27 55 16,0 26-1,54 54 17,27 189-17,108-161 1,81-28-1,54-27 1,27-54 0,0-53-1,27-82 1,-81-189 0,-108 81-1</inkml:trace>
          <inkml:trace contextRef="#ctx0" brushRef="#br0" timeOffset="8455.5135">4479 3832 0,'-27'270'0,"0"27"15,27 55 1,0-55 0,0 81 15,-27-162-16,0-189 1,-81-135 0,108 108-1</inkml:trace>
          <inkml:trace contextRef="#ctx0" brushRef="#br0" timeOffset="8675.226">3831 4264 0,'378'-81'0,"-54"54"16,28 54-1,-28 0 1,-162-54-1,-162 27 1</inkml:trace>
          <inkml:trace contextRef="#ctx0" brushRef="#br0" timeOffset="9123.4395">5020 4994 0,'135'243'0,"-108"-81"16,27-54 0,27-81-1,27-54 1,0-54-1,27-81 1,-54 27 0,-27 27-1,-27 27 1,-27 81 0,0 27-1,27 81 1,0 27-1,55 0 1,26 0 15,54-81-15,-54-135 0,-108 81-1</inkml:trace>
          <inkml:trace contextRef="#ctx0" brushRef="#br0" timeOffset="9484.7445">6803 3724 0,'81'162'16,"-54"54"-16,27 54 15,-27 27 1,0-26 0,-27-1-1,0-81 16,0-27-15,-27-81 0,-54-189-1,27-108 1,54 216 0</inkml:trace>
          <inkml:trace contextRef="#ctx0" brushRef="#br0" timeOffset="10135.0935">6749 4399 0,'649'-270'16,"-541"162"-1,-81-27 17,0 27-32,-27 54 15,0 54 1,-27 81 0,0 108-1,0 81 1,27 27-1,27 1 1,0-55 15,0-54-15,54-81 0,-27-108-1,54-81 1,-54-54-1,27-27 17,-54 54-32,0 81 15,-27 27 1,27 81 0,0 54-1,54 27 1,-27-27-1,27-54 1,0-54 0,-54-135-1,0-81 1,-81-54 0,54 243-1</inkml:trace>
          <inkml:trace contextRef="#ctx0" brushRef="#br0" timeOffset="10468.08">7479 3967 0,'621'0'16,"-215"54"-16,-406-54 31</inkml:trace>
          <inkml:trace contextRef="#ctx0" brushRef="#br0" timeOffset="10419.255">7857 4291 0,'0'0'16</inkml:trace>
        </inkml:traceGroup>
        <inkml:traceGroup>
          <inkml:annotationXML>
            <emma:emma xmlns:emma="http://www.w3.org/2003/04/emma" version="1.0">
              <emma:interpretation id="{B07DDB05-A1B0-4450-9C5D-685112210818}" emma:medium="tactile" emma:mode="ink">
                <msink:context xmlns:msink="http://schemas.microsoft.com/ink/2010/main" type="inkWord" rotatedBoundingBox="11980,5505 16238,5672 16180,7134 11922,6967"/>
              </emma:interpretation>
              <emma:one-of disjunction-type="recognition" id="oneOf3">
                <emma:interpretation id="interp15" emma:lang="it-IT" emma:confidence="0">
                  <emma:literal>zeri</emma:literal>
                </emma:interpretation>
                <emma:interpretation id="interp16" emma:lang="it-IT" emma:confidence="0">
                  <emma:literal>Zeri</emma:literal>
                </emma:interpretation>
                <emma:interpretation id="interp17" emma:lang="it-IT" emma:confidence="0">
                  <emma:literal>zero</emma:literal>
                </emma:interpretation>
                <emma:interpretation id="interp18" emma:lang="it-IT" emma:confidence="0">
                  <emma:literal>seri</emma:literal>
                </emma:interpretation>
                <emma:interpretation id="interp19" emma:lang="it-IT" emma:confidence="0">
                  <emma:literal>Fori</emma:literal>
                </emma:interpretation>
              </emma:one-of>
            </emma:emma>
          </inkml:annotationXML>
          <inkml:trace contextRef="#ctx0" brushRef="#br0" timeOffset="11332.2825">10100 5237 0,'189'-27'0,"108"54"16,0-27-16,-80-81 16,-217 81-1</inkml:trace>
          <inkml:trace contextRef="#ctx0" brushRef="#br0" timeOffset="11142.8415">10289 5264 0,'189'-81'0,"-108"27"16,-27 0-1,-27-27 1,-54 27 0,0 0-1,-54 0 1,27 0-1,27 0 1,54 26 0,54 1-1,81 27 1,27 0 0,-26 27-1,-28 28 1,-135-1-1,-54 54 1,-163-27 0,-80 54-1,81-27 17,54 27-17,81-27 1,135 0-1,54-27 1,108-27 0,27-27-1,28 0 1,-163-108 0,-108-27-1,0 108 1</inkml:trace>
          <inkml:trace contextRef="#ctx0" brushRef="#br0" timeOffset="12274.605">11559 5507 0,'108'0'0,"54"-27"0,-27-81 16,0 0-1,-81 0 1,-81 0-1,-54 54 1,-54 27 0,-27 108-1,54 27 1,54 27 0,81 27-1,108-27 1,81-27-1,54-54 17,-26-81-17,-28-27 1,-135-81 0,-81 0-1,-81-27 1,-81 27-1,27 27 1,54 54 0,81 27-1,108 27 1,108 0 0,27 27-1,-81 27 1,-81-27-1,-108 81 1,-54-27 0,0 54-1,54 0 17,54-27-32,81 0 31,108-81-16,0-54 1,1-54 0,-82-27-1,-54-27 1,-54 27 0,-27 54 15,0 27-31,-27 81 15,27 27 1,27 81 0,81 27-1,27-27 17,-27-81-32,-54-189 31,-54 108-31</inkml:trace>
          <inkml:trace contextRef="#ctx0" brushRef="#br0" timeOffset="12662.2755">13721 4426 0,'0'0'0</inkml:trace>
        </inkml:traceGroup>
        <inkml:traceGroup>
          <inkml:annotationXML>
            <emma:emma xmlns:emma="http://www.w3.org/2003/04/emma" version="1.0">
              <emma:interpretation id="{C450C411-8FF8-47A3-8171-067DCF0540F0}" emma:medium="tactile" emma:mode="ink">
                <msink:context xmlns:msink="http://schemas.microsoft.com/ink/2010/main" type="inkWord" rotatedBoundingBox="18077,5107 24448,5357 24349,7896 17977,7646"/>
              </emma:interpretation>
              <emma:one-of disjunction-type="recognition" id="oneOf4">
                <emma:interpretation id="interp20" emma:lang="it-IT" emma:confidence="0">
                  <emma:literal>DESK</emma:literal>
                </emma:interpretation>
                <emma:interpretation id="interp21" emma:lang="it-IT" emma:confidence="0">
                  <emma:literal>WEEK</emma:literal>
                </emma:interpretation>
                <emma:interpretation id="interp22" emma:lang="it-IT" emma:confidence="0">
                  <emma:literal>NEK</emma:literal>
                </emma:interpretation>
                <emma:interpretation id="interp23" emma:lang="it-IT" emma:confidence="0">
                  <emma:literal>WEEK)</emma:literal>
                </emma:interpretation>
                <emma:interpretation id="interp24" emma:lang="it-IT" emma:confidence="0">
                  <emma:literal>Wzcss</emma:literal>
                </emma:interpretation>
              </emma:one-of>
            </emma:emma>
          </inkml:annotationXML>
          <inkml:trace contextRef="#ctx0" brushRef="#br0" timeOffset="13391.721">16234 3886 0,'27'27'0,"-27"108"0,0 81 16,0 54-1,27 28 1,-27-1 0,54-54-1,-27-27 1,27-108 0,0-81-1,54-81 1,0-108-1,0-54 1,-54-27 15,0 27-15,0 53 0,-27 109-1,-27 54 1,27 109-1,0 80 1,54 54 0,27 0-1,55-54 1,-1-54 0,-27-108-1,-27-81 1,-27-81-1,-108-81 1,-81-54 0,-27 0-1,27 53 17,54 28-32,108 54 15,108 0 1,54 54-1,27 27 17,0 54-17,-54 54 1,-26 54 0,-163-108-1</inkml:trace>
          <inkml:trace contextRef="#ctx0" brushRef="#br0" timeOffset="13986.4095">18206 5534 0,'216'-27'0,"109"54"0,26 27 16,-351-54 0</inkml:trace>
          <inkml:trace contextRef="#ctx0" brushRef="#br0" timeOffset="13831.146">18368 5102 0,'54'27'0,"81"0"16,55 27-16,-28 0 0,-81 0 31,-108 54-15,-189 27-1,26-54 1,28 54 0,81-27 15,108 1-31,108-1 16,109-27 15,53-27-16,-81-54 1,-189-135 0,-27 135-1</inkml:trace>
          <inkml:trace contextRef="#ctx0" brushRef="#br0" timeOffset="16134.7095">18341 4805 0,'-189'135'0,"54"0"15,-27 54-15,81 27 16,81 27-1,81-27 1,108 1 0,81-28-1,27-135 1,-26-108 0,-271 54-1</inkml:trace>
          <inkml:trace contextRef="#ctx0" brushRef="#br0" timeOffset="16466.7195">19233 4940 0,'189'81'0,"0"108"16,27 54-16,-134 54 16,-82-53-1,-82-55 1,-80 0 15,0-108-15,81-108-1,81 27 1</inkml:trace>
          <inkml:trace contextRef="#ctx0" brushRef="#br0" timeOffset="21190.05">22584 4696 0,'-108'55'0,"-1"-28"16,1 27-16,0 27 0,-81 0 15,0 27 1,-54 0 0,0 27 15,80-27-15,55-27-1,108 0 1,54-27-1,55 0 1,53-27 0,54 27-1,-27 27 1,-27 0 0,-27 1-1,-81-1 1,-54-54-1,-27-135 1,27 108 0</inkml:trace>
          <inkml:trace contextRef="#ctx0" brushRef="#br0" timeOffset="22966.3035">20773 6021 0,'81'54'0,"81"54"0,55 0 0,-1 81 16,0-27 0,-135-162-1,-81 0 1</inkml:trace>
        </inkml:traceGroup>
        <inkml:traceGroup>
          <inkml:annotationXML>
            <emma:emma xmlns:emma="http://www.w3.org/2003/04/emma" version="1.0">
              <emma:interpretation id="{AA288B18-389A-46AA-8B9F-C880AD98C8D4}" emma:medium="tactile" emma:mode="ink">
                <msink:context xmlns:msink="http://schemas.microsoft.com/ink/2010/main" type="inkWord" rotatedBoundingBox="26123,4837 29445,4968 29277,9249 25955,9119"/>
              </emma:interpretation>
              <emma:one-of disjunction-type="recognition" id="oneOf5">
                <emma:interpretation id="interp25" emma:lang="it-IT" emma:confidence="0">
                  <emma:literal>1)</emma:literal>
                </emma:interpretation>
                <emma:interpretation id="interp26" emma:lang="it-IT" emma:confidence="0">
                  <emma:literal>7)</emma:literal>
                </emma:interpretation>
                <emma:interpretation id="interp27" emma:lang="it-IT" emma:confidence="0">
                  <emma:literal>a)</emma:literal>
                </emma:interpretation>
                <emma:interpretation id="interp28" emma:lang="it-IT" emma:confidence="0">
                  <emma:literal>I)</emma:literal>
                </emma:interpretation>
                <emma:interpretation id="interp29" emma:lang="it-IT" emma:confidence="0">
                  <emma:literal>1</emma:literal>
                </emma:interpretation>
              </emma:one-of>
            </emma:emma>
          </inkml:annotationXML>
          <inkml:trace contextRef="#ctx0" brushRef="#br0" timeOffset="24573.6225">24286 5399 0,'54'0'15,"0"-27"-15,27 0 0,54-27 0,0-27 16,0-81-16,-26 27 16,-28-54 15,0 53-31,-81 28 15,0 27 17,-27 27-32,0 54 31,-27 27-15,0 81-1,26 54 1,28 55-1,0-1 1,28 0 0,-1-27-1,-27 27 1,-27-54 0,-82-26-1,-80-55 1,-27 0-1,54-54 1,54 27 15,81-54-31,135 27 32,108 0-32,54-27 31,28 54-16,-1 27-15,-162-81 16,-135 0 0</inkml:trace>
          <inkml:trace contextRef="#ctx0" brushRef="#br0" timeOffset="26997.2955">25637 3670 0,'135'81'0,"81"81"15,27 108-15,55 54 16,26 82 0,-54 26-1,-27 81 1,-108-26-1,-162-55 1,-81-54 0,-216 28 15,-189 26-31,513-432 31</inkml:trace>
        </inkml:traceGroup>
      </inkml:traceGroup>
    </inkml:traceGroup>
    <inkml:traceGroup>
      <inkml:annotationXML>
        <emma:emma xmlns:emma="http://www.w3.org/2003/04/emma" version="1.0">
          <emma:interpretation id="{B736982D-FA31-42E4-A8B9-D9BB1171DD38}" emma:medium="tactile" emma:mode="ink">
            <msink:context xmlns:msink="http://schemas.microsoft.com/ink/2010/main" type="paragraph" rotatedBoundingBox="2292,8634 22387,9678 22238,12536 2144,114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24A8805-86A1-4554-8BD2-ED371C39380A}" emma:medium="tactile" emma:mode="ink">
              <msink:context xmlns:msink="http://schemas.microsoft.com/ink/2010/main" type="inkBullet" rotatedBoundingBox="2276,8943 5152,9092 5019,11641 2144,11491"/>
            </emma:interpretation>
            <emma:one-of disjunction-type="recognition" id="oneOf6">
              <emma:interpretation id="interp30" emma:lang="it-IT" emma:confidence="0">
                <emma:literal>Ri</emma:literal>
              </emma:interpretation>
              <emma:interpretation id="interp31" emma:lang="it-IT" emma:confidence="0">
                <emma:literal>R,</emma:literal>
              </emma:interpretation>
              <emma:interpretation id="interp32" emma:lang="it-IT" emma:confidence="0">
                <emma:literal>R.</emma:literal>
              </emma:interpretation>
              <emma:interpretation id="interp33" emma:lang="it-IT" emma:confidence="0">
                <emma:literal>Ri,</emma:literal>
              </emma:interpretation>
              <emma:interpretation id="interp34" emma:lang="it-IT" emma:confidence="0">
                <emma:literal>R:</emma:literal>
              </emma:interpretation>
            </emma:one-of>
          </emma:emma>
        </inkml:annotationXML>
        <inkml:trace contextRef="#ctx0" brushRef="#br0" timeOffset="28713.9825">561 8128 0,'54'297'15,"-27"1"-15,0-1 16,0 27 0,0 0-1,-27-53 1,0-82 0,-27-54-1,0-108 1,-27-81-1,0-135 1,-27-54 0,27-55 15,27 1-31,0 0 16,54 0-1,54 53 1,27 28-1,81 81 1,28 81 0,80 0-1,0 135 17,-27 81-17,-108 54 1,-135-26-1,-108 26 1,-162 27 0,-54-81-1,-27-54 1,108-27 0,134 0-1,109-54 1,109 54-1,107 0 1,54 54 0,0 1 15,0 80-15,-161-54-1,-109-108 1,-27-54-1,0-135 1,0-54 0,0 189-1</inkml:trace>
        <inkml:trace contextRef="#ctx0" brushRef="#br0" timeOffset="29125.089">2912 8074 0,'135'-216'16,"-135"216"-1</inkml:trace>
        <inkml:trace contextRef="#ctx0" brushRef="#br0" timeOffset="28953.225">3047 9479 0,'81'216'0,"-54"-80"16,-27 26 0,0-81-1,27-54 1,-27-108 15,27-135-15,-27 216-1</inkml:trace>
      </inkml:traceGroup>
      <inkml:traceGroup>
        <inkml:annotationXML>
          <emma:emma xmlns:emma="http://www.w3.org/2003/04/emma" version="1.0">
            <emma:interpretation id="{2346CD8B-51F0-4ED4-89AD-85EC03622149}" emma:medium="tactile" emma:mode="ink">
              <msink:context xmlns:msink="http://schemas.microsoft.com/ink/2010/main" type="line" rotatedBoundingBox="5748,8813 22387,9678 22250,12303 5611,11438"/>
            </emma:interpretation>
          </emma:emma>
        </inkml:annotationXML>
        <inkml:traceGroup>
          <inkml:annotationXML>
            <emma:emma xmlns:emma="http://www.w3.org/2003/04/emma" version="1.0">
              <emma:interpretation id="{C9D6F012-4367-4CE8-B424-041642089A34}" emma:medium="tactile" emma:mode="ink">
                <msink:context xmlns:msink="http://schemas.microsoft.com/ink/2010/main" type="inkWord" rotatedBoundingBox="5748,8813 12927,9186 12791,11811 5611,11438"/>
              </emma:interpretation>
              <emma:one-of disjunction-type="recognition" id="oneOf7">
                <emma:interpretation id="interp35" emma:lang="it-IT" emma:confidence="0">
                  <emma:literal>tardo</emma:literal>
                </emma:interpretation>
                <emma:interpretation id="interp36" emma:lang="it-IT" emma:confidence="0">
                  <emma:literal>tarda</emma:literal>
                </emma:interpretation>
                <emma:interpretation id="interp37" emma:lang="it-IT" emma:confidence="0">
                  <emma:literal>Tardo</emma:literal>
                </emma:interpretation>
                <emma:interpretation id="interp38" emma:lang="it-IT" emma:confidence="0">
                  <emma:literal>-tardo</emma:literal>
                </emma:interpretation>
                <emma:interpretation id="interp39" emma:lang="it-IT" emma:confidence="0">
                  <emma:literal>tardar</emma:literal>
                </emma:interpretation>
              </emma:one-of>
            </emma:emma>
          </inkml:annotationXML>
          <inkml:trace contextRef="#ctx0" brushRef="#br0" timeOffset="29697.318">3831 9020 0,'324'-54'0,"-27"54"15,28 0 1,26 27 15,-81 0-31,-54 0 16,-162-54-1,-108 0 17,54 27-32</inkml:trace>
          <inkml:trace contextRef="#ctx0" brushRef="#br0" timeOffset="29472.723">4101 8101 0,'81'243'0,"-54"-26"15,0 53 1,0 0 0,-27 27-1,0-27 1,27-26 0,-27-82-1,-27-81 1,27-54-1,-54-108 1,-54-108 0,27-82-1,81 271 1</inkml:trace>
          <inkml:trace contextRef="#ctx0" brushRef="#br0" timeOffset="30296.889">5344 10047 0,'324'0'0,"-81"-27"16,1-27 0,-82-54-1,-108-28 1,-54 1-1,-108 0 1,-81 54 0,-55 54-1,28 81 1,27 27 0,81 81-1,81-27 1,81 1-1,81-28 1,54-54 0,54-54-1,-53 0 1,-82-27 0,-54 27-1,-54 27 1,27 27 15,0 27-15,54 0-1,54-27 1,54-27 0,-27-81-1,0-108 1,-54-27-1,-108 189 1</inkml:trace>
          <inkml:trace contextRef="#ctx0" brushRef="#br0" timeOffset="30733.3845">7290 9371 0,'-81'189'0,"108"0"16,-27 1-1,27-28 1,0-81 0,-27-81-1,0-27 1,0-108-1,-27-54 1,0-55 0,54 55-1,0 27 1,81 54 0,27 54-1,81 54 16,-27 27-15,0 54 0,-54-54-1,-54-81 1,-81 54 0</inkml:trace>
          <inkml:trace contextRef="#ctx0" brushRef="#br0" timeOffset="31676.6835">9478 7885 0,'54'0'0,"-54"135"0,-54 81 0,54 82 16,-27 26 0,27 27-1,27-27 1,-27-81 15,0-26-31,-27-109 16,-81-81-1,-81-81 1,-81-27 0,27 27-1,53 54 1,109 27 15,108 27-15,136 27-1,80 0 1,54-27 0,-54-27-1,-27-54 1,-108-27-1,-54 0 1,-54 0 0,0 27-1,28 27 1,26 27 0,81 54-1,27 0 1,81 27 15,-27-54-15,0-27-1,-81-81 1,-81-27 0,-81-81-1,-108-27 1,-81-1-1,-54 82 1,54 54 0,108 81-1,54 54 1,54 28 0,108 53-1,81 27 1,0-135-1,-189-54 1</inkml:trace>
        </inkml:traceGroup>
        <inkml:traceGroup>
          <inkml:annotationXML>
            <emma:emma xmlns:emma="http://www.w3.org/2003/04/emma" version="1.0">
              <emma:interpretation id="{187F30C6-9578-4F17-BF81-59E6408665FB}" emma:medium="tactile" emma:mode="ink">
                <msink:context xmlns:msink="http://schemas.microsoft.com/ink/2010/main" type="inkWord" rotatedBoundingBox="16023,9642 22371,9972 22263,12050 15915,11720"/>
              </emma:interpretation>
              <emma:one-of disjunction-type="recognition" id="oneOf8">
                <emma:interpretation id="interp40" emma:lang="it-IT" emma:confidence="0">
                  <emma:literal>misto</emma:literal>
                </emma:interpretation>
                <emma:interpretation id="interp41" emma:lang="it-IT" emma:confidence="0">
                  <emma:literal>mito</emma:literal>
                </emma:interpretation>
                <emma:interpretation id="interp42" emma:lang="it-IT" emma:confidence="0">
                  <emma:literal>Misto</emma:literal>
                </emma:interpretation>
                <emma:interpretation id="interp43" emma:lang="it-IT" emma:confidence="0">
                  <emma:literal>miste</emma:literal>
                </emma:interpretation>
                <emma:interpretation id="interp44" emma:lang="it-IT" emma:confidence="0">
                  <emma:literal>mirto</emma:literal>
                </emma:interpretation>
              </emma:one-of>
            </emma:emma>
          </inkml:annotationXML>
          <inkml:trace contextRef="#ctx0" brushRef="#br0" timeOffset="32777.199">14153 9479 0,'27'54'0,"-54"81"16,0 1-16,0 53 15,54 0 1,-27-27-1,27-81 1,0-54 0,0-54 15,54-108-15,-27 0-1,54-54 1,-27-1-1,27 82 1,-54 54 0,0 81-1,-27 54 1,0 82 0,1-1-1,-1 0 1,27-27-1,27-54 1,27-81 0,0-27-1,0-81 1,-27 0 0,0 0-1,-27 54 1,-27 27-1,-27 54 17,0 81-17,27 27 1,0 0 0,27-27 30,27-27-46,27-81 0,27-81 16,-26-27 0,-1-54-1,-54 54 1,-27 27 0,-27 54-1,27 54 1,0 81-1,54 27 1,54 27 0,0-54-1,-27-54 17,-54-135-17,-27-81 1,-27 162-1</inkml:trace>
          <inkml:trace contextRef="#ctx0" brushRef="#br0" timeOffset="33092.6085">15855 9101 0,'0'0'16</inkml:trace>
          <inkml:trace contextRef="#ctx0" brushRef="#br0" timeOffset="33332.8275">16936 9776 0,'243'163'0,"-53"-82"15,53 27 1,0 0-1,-54 27 17,-108-54-32,-81 27 15,-108-54 1,-81 0 0,-54-54-1,81 0 1,26-27-1,136-108 1,82-81 0,-82 216-1</inkml:trace>
          <inkml:trace contextRef="#ctx0" brushRef="#br0" timeOffset="33700.968">18422 8642 0,'27'135'0,"-27"81"16,27 54-1,-27 27-15,27 28 16,0-55 0,0-54-1,0-81 1,-54-81 15,-54-108-15,-27-108-1,-54-54 1,27 0 0,135 216-1</inkml:trace>
          <inkml:trace contextRef="#ctx0" brushRef="#br0" timeOffset="33877.7145">18368 9722 0,'406'-81'0,"-82"135"16,-54 27 0,-81 1-1,-135-82 17,-54 0-17</inkml:trace>
          <inkml:trace contextRef="#ctx0" brushRef="#br0" timeOffset="34208.748">19476 10344 0,'135'108'0,"81"-54"16,1-54-16,-1-27 31,-81-54-31,-81-27 15,-135-27 1,-108 0 0,-54 54 15,26 135-15,28 0-1,81 135 1,81-27-1,54 54 1,-27-81 0,0-135-1</inkml:trace>
        </inkml:traceGroup>
      </inkml:traceGroup>
    </inkml:traceGroup>
    <inkml:traceGroup>
      <inkml:annotationXML>
        <emma:emma xmlns:emma="http://www.w3.org/2003/04/emma" version="1.0">
          <emma:interpretation id="{C1445834-8397-40D8-8D01-9718BFA43A2E}" emma:medium="tactile" emma:mode="ink">
            <msink:context xmlns:msink="http://schemas.microsoft.com/ink/2010/main" type="paragraph" rotatedBoundingBox="2610,12080 20778,12538 20696,15818 2528,153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89A6D1B-0161-4F54-9F8B-73C2FB443BE2}" emma:medium="tactile" emma:mode="ink">
              <msink:context xmlns:msink="http://schemas.microsoft.com/ink/2010/main" type="line" rotatedBoundingBox="2610,12080 20778,12538 20696,15818 2528,15359"/>
            </emma:interpretation>
          </emma:emma>
        </inkml:annotationXML>
        <inkml:traceGroup>
          <inkml:annotationXML>
            <emma:emma xmlns:emma="http://www.w3.org/2003/04/emma" version="1.0">
              <emma:interpretation id="{A7601C47-CA8B-4D15-8C3E-A4F773A51DA7}" emma:medium="tactile" emma:mode="ink">
                <msink:context xmlns:msink="http://schemas.microsoft.com/ink/2010/main" type="inkWord" rotatedBoundingBox="2621,12074 14164,12431 14063,15712 2519,15356"/>
              </emma:interpretation>
              <emma:one-of disjunction-type="recognition" id="oneOf9">
                <emma:interpretation id="interp45" emma:lang="it-IT" emma:confidence="0">
                  <emma:literal>(portatori</emma:literal>
                </emma:interpretation>
                <emma:interpretation id="interp46" emma:lang="it-IT" emma:confidence="0">
                  <emma:literal>(porterai</emma:literal>
                </emma:interpretation>
                <emma:interpretation id="interp47" emma:lang="it-IT" emma:confidence="0">
                  <emma:literal>(porterei</emma:literal>
                </emma:interpretation>
                <emma:interpretation id="interp48" emma:lang="it-IT" emma:confidence="0">
                  <emma:literal>(porterà</emma:literal>
                </emma:interpretation>
                <emma:interpretation id="interp49" emma:lang="it-IT" emma:confidence="0">
                  <emma:literal>(portieri</emma:literal>
                </emma:interpretation>
              </emma:one-of>
            </emma:emma>
          </inkml:annotationXML>
          <inkml:trace contextRef="#ctx0" brushRef="#br0" timeOffset="35063.1855">1831 10911 0,'-81'-27'15,"-54"108"-15,-27 55 0,0 53 0,-27 81 16,27 54 0,26 27-1,55 55 1,81-28-1,54-27 17,82-53-17,-1-82 1,0-54 0,-27-54-1,-27-108 1,-108-81-1,0-135 1,27 216 0</inkml:trace>
          <inkml:trace contextRef="#ctx0" brushRef="#br0" timeOffset="36688.0815">2020 11884 0,'27'81'0,"-27"81"16,-27 27-16,54 28 16,-27 26-1,0-27 1,-27-54 0,0-54-1,-27-81 1,-27-81 15,27-108-31,0-54 16,81-27-1,27-27 1,81 80 15,-54 28-15,55 0-16,26 54 15,27 81 1,54 27 0,0 54 15,-27-54-15,-53 108-1,-136-27 1,-82 0-1,-134 54 1,-108-135 0,54 27-1,81 0 1,81-27 0,135 0-1,108-54 1,54 81-1,27 54 17,-54 55-32,-108-28 15,28 0 1,-55-27 0,27-108-1,0 27 1,27-81-1,0-54 17,-54-28-17,-54-26 1,-27 27 0,-54 27-1,-27 81 1,0 81-1,0 54 1,27 54 0,81 54-1,54-26 1,54-28 0,54-54-1,-27-27 1,27-27-1,-81-27 1,-54 27 15,0 0-31,27 0 16,27 27 15,27-27-15,54-54-1,-53 0 1,-1-54 0,-54-54-1,-81 0 1,-54 26 0,0 28-1,26 27 1,55 27-1,55 27 1,107 0 0,54 27-1,0 27 1,-54-27 0,-108 27-1,-54 1 1,-81 26-1,0 27 1,27 27 0,54 0-1,54-27 17,81-27-17,54-81 1,-27-108-1,-26-108 1,-136 216 0</inkml:trace>
          <inkml:trace contextRef="#ctx0" brushRef="#br0" timeOffset="37252.4985">6128 11101 0,'27'108'0,"-27"54"16,0 108-16,0-27 15,0 27 1,27-26-1,0-28 17,54-81-17,27-135 17,0-81-32,-54-81 31,0 0-31,-81 26 15,-27 82 1,-27 27 0,27 54-1,0 81 17,54 28-17,81 26 1,27 0-1,81-27 1,27-81 0,-27-54-1,-107-135 1,-82-108 0,0 243-1</inkml:trace>
          <inkml:trace contextRef="#ctx0" brushRef="#br0" timeOffset="37472.211">5641 11506 0,'108'27'0,"136"0"0,80 27 15,54 27 1,0-27 0,-107-54-1,-271 0 1</inkml:trace>
          <inkml:trace contextRef="#ctx0" brushRef="#br0" timeOffset="38003.427">8073 12019 0,'81'0'15,"27"27"-15,54 0 0,28 27 0,-55 0 32,-54-27-17,-108 27 1,-81 28-1,-81-28 1,-1 54 0,28 27-1,81 0 1,108 27 0,108-54-1,109 27 1,-1-81-1,-54-27 1,-108-108 15,-108-81-31,27 162 16</inkml:trace>
          <inkml:trace contextRef="#ctx0" brushRef="#br0" timeOffset="38162.5965">7803 12533 0,'540'27'0,"-188"0"15,-55-54 16,-297 27-31</inkml:trace>
          <inkml:trace contextRef="#ctx0" brushRef="#br0" timeOffset="39168.3915">9316 12830 0,'216'54'16,"-54"-54"-16,55-54 0,-55-54 15,-81 0 1,-81-54 0,-81 26-1,-108 55 1,-1 27-1,-26 81 17,54 81-17,81 82 1,108-1 0,108 27-1,81-54 1,55-27-1,26-108 1,-54-81 0,-108-81-1,-81-54 1,-108-27 0,-54 27-1,0 26 1,0 82-1,81 27 1,54 54 0,108 0-1,81 54 1,27-27 15,-53 27-15,-109-27-1,-81 1 1,-81 26 0,-28 54-1,1 0 1,54 27 0,81 0-1,54 27 1,82-81-1,53-27 1,-27-81 0,-54-54-1,-27-54 1,-54 0 15,-54 54-15,0 54-16,0 27 15,0 81 1,54 81 15,54 27-31,0-27 32,0-81-17,-27-81 1,0-189-1,-81 189 1</inkml:trace>
          <inkml:trace contextRef="#ctx0" brushRef="#br0" timeOffset="39572.6625">11424 11722 0,'0'0'16</inkml:trace>
        </inkml:traceGroup>
        <inkml:traceGroup>
          <inkml:annotationXML>
            <emma:emma xmlns:emma="http://www.w3.org/2003/04/emma" version="1.0">
              <emma:interpretation id="{D4B1D458-5EB7-41EE-992D-7A3548B76E08}" emma:medium="tactile" emma:mode="ink">
                <msink:context xmlns:msink="http://schemas.microsoft.com/ink/2010/main" type="inkWord" rotatedBoundingBox="16807,13131 20761,13231 20724,14699 16770,14599"/>
              </emma:interpretation>
              <emma:one-of disjunction-type="recognition" id="oneOf10">
                <emma:interpretation id="interp50" emma:lang="it-IT" emma:confidence="0">
                  <emma:literal>se</emma:literal>
                </emma:interpretation>
                <emma:interpretation id="interp51" emma:lang="it-IT" emma:confidence="0">
                  <emma:literal>si</emma:literal>
                </emma:interpretation>
                <emma:interpretation id="interp52" emma:lang="it-IT" emma:confidence="0">
                  <emma:literal>a</emma:literal>
                </emma:interpretation>
                <emma:interpretation id="interp53" emma:lang="it-IT" emma:confidence="0">
                  <emma:literal>51</emma:literal>
                </emma:interpretation>
                <emma:interpretation id="interp54" emma:lang="it-IT" emma:confidence="0">
                  <emma:literal>ai</emma:literal>
                </emma:interpretation>
              </emma:one-of>
            </emma:emma>
          </inkml:annotationXML>
          <inkml:trace contextRef="#ctx0" brushRef="#br0" timeOffset="40223.988">14964 11938 0,'27'-27'16,"81"54"-16,27 54 0,81 0 0,54 27 15,0 28 1,55-1-1,-55-27 17,-54 0-17,-108-27 1,-108-27 0,-54-27-1,-108 0 1,-81-27-1,-27 0 1,-28 54 0,1 27-1,81 0 1,81-27 0,54 0-1,54-27 1,81-27-1,81-81 1,54 0 0,-189 81 15</inkml:trace>
          <inkml:trace contextRef="#ctx0" brushRef="#br0" timeOffset="41004.2115">17855 12506 0,'81'-27'0,"-27"27"0,27 0 16,27-27-16,0-27 0,0-28 16,-27 1-1,-54-27 32,-27 54-47,-27 0 0,-27 54 16,0 54-1,0 54 1,0 27 15,54 55-31,27-1 16,0 0 0,0-54 15,-27 0-16,-27-81 1,0 0 0,-27-27-1,54-27 1,0 0 0,27 0-1,81 0 1,54 27-1,1 27 1,-28 0 0,-81-27 15,-81 0-31,-81-81 31,108 54-31</inkml:trace>
        </inkml:traceGroup>
      </inkml:traceGroup>
    </inkml:traceGroup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1:45:30.1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8350F79-E4C2-4BBD-8230-8AE095FCDE79}" emma:medium="tactile" emma:mode="ink">
          <msink:context xmlns:msink="http://schemas.microsoft.com/ink/2010/main" type="writingRegion" rotatedBoundingBox="15489,15558 21723,12293 24084,16801 17850,20066"/>
        </emma:interpretation>
      </emma:emma>
    </inkml:annotationXML>
    <inkml:traceGroup>
      <inkml:annotationXML>
        <emma:emma xmlns:emma="http://www.w3.org/2003/04/emma" version="1.0">
          <emma:interpretation id="{A3569A53-50EF-446E-B80E-EFEB896E15D0}" emma:medium="tactile" emma:mode="ink">
            <msink:context xmlns:msink="http://schemas.microsoft.com/ink/2010/main" type="paragraph" rotatedBoundingBox="15489,15558 21723,12293 24084,16801 17850,200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9CEEC60-4E8A-40A7-84FE-6964F87D8850}" emma:medium="tactile" emma:mode="ink">
              <msink:context xmlns:msink="http://schemas.microsoft.com/ink/2010/main" type="line" rotatedBoundingBox="15489,15558 21723,12293 24084,16801 17850,20066"/>
            </emma:interpretation>
          </emma:emma>
        </inkml:annotationXML>
        <inkml:traceGroup>
          <inkml:annotationXML>
            <emma:emma xmlns:emma="http://www.w3.org/2003/04/emma" version="1.0">
              <emma:interpretation id="{C80FADF6-35E3-478E-9C00-394D9936556E}" emma:medium="tactile" emma:mode="ink">
                <msink:context xmlns:msink="http://schemas.microsoft.com/ink/2010/main" type="inkWord" rotatedBoundingBox="15489,15558 21723,12293 24084,16801 17850,20066"/>
              </emma:interpretation>
              <emma:one-of disjunction-type="recognition" id="oneOf0">
                <emma:interpretation id="interp0" emma:lang="it-IT" emma:confidence="0">
                  <emma:literal>41)</emma:literal>
                </emma:interpretation>
                <emma:interpretation id="interp1" emma:lang="it-IT" emma:confidence="0">
                  <emma:literal>c 1)</emma:literal>
                </emma:interpretation>
                <emma:interpretation id="interp2" emma:lang="it-IT" emma:confidence="0">
                  <emma:literal>I 1)</emma:literal>
                </emma:interpretation>
                <emma:interpretation id="interp3" emma:lang="it-IT" emma:confidence="0">
                  <emma:literal>51)</emma:literal>
                </emma:interpretation>
                <emma:interpretation id="interp4" emma:lang="it-IT" emma:confidence="0">
                  <emma:literal>4 1)</emma:literal>
                </emma:interpretation>
              </emma:one-of>
            </emma:emma>
          </inkml:annotationXML>
          <inkml:trace contextRef="#ctx0" brushRef="#br0">16612 14370 0,'-54'81'15,"-27"0"-15,-81 27 0,-27 27 32,-1 82-17,-53-28 1,-27 0-1,54-27 1,54-54 0,81 0-1,81-81 1,54 0 0,108 27-1,54 0 1,27 0-1,135 54 1,-161-26 0,-55-1 15,-81-54-15,-81 0-1,-81-54 1,-27-54-1,-27-1 1,135 82 0</inkml:trace>
          <inkml:trace contextRef="#ctx0" brushRef="#br0" timeOffset="1104.4215">14612 16181 0,'244'108'0,"-28"27"0,0-27 15,27 81-15,-54-135 31,-189-54-31</inkml:trace>
          <inkml:trace contextRef="#ctx0" brushRef="#br0" timeOffset="3451.9275">17720 15532 0,'108'27'0,"0"-54"0,-27-27 0,27-81 16,-27 0-1,-27-27 1,0 0-1,-54 26 1,0 82 0,0 27-1,-27 54 1,27 54 0,0 109-1,54 26 1,0 27-1,27-27 1,-54-27 0,-54-54-1,-81-81 17,-27-27-17,0-27 1,54 0-1,81 0 1,81 27 0,135 27-1,81 28 1,-26-1 0,-82-162-1,-189 81 1</inkml:trace>
          <inkml:trace contextRef="#ctx0" brushRef="#br0" timeOffset="10155.6">19827 11101 0,'27'81'0,"82"108"0,26 54 16,54 54 0,54 108-1,0 55 1,0 80 0,-53 28-1,-109 26 1,-81-26-1,-136-28 1,-161 0 0,-81-161-1,378-379 1</inkml:trace>
        </inkml:traceGroup>
      </inkml:traceGroup>
    </inkml:traceGroup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0.46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1571 1 0,'-79'79'0,"-104"0"15,-236 52-15,105-52 16,52 0 15,79-1-31,78 1 16,79-27 15,104 27-31,80-26 16,51 26 15,1-53-15,-53 26-1,-53-26 1,-77 0 0,-54 1-1,-25-54 1,52 27-1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8.74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0,'52'-27'0,"53"54"16,104-27-16,27 26 0,52 0 15,79 0 1,52-26 15,52 26-15,26 0-16,1-26 31,-53 27-15,-26-1-1,-52 0 1,-53-26 0,-52 0-1,-79-26 1,-52 26 0,-52 0-1,-79 0 1,-53 26-1,-25-52 1,-27-27 0,105 53 15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9.10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0,'183'0'0,"0"52"16,27 53-16,25 0 15,-25-27 1,-79 1 0,-105-53-1,-52 26 1,-105 1 15,-52-1 0,25 27-31,28-1 16,182-52 0,-52-26-1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9.77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0,'183'26'0,"0"-26"0,184 0 16,-53 0-1,78 0 1,27 0 0,26 26-1,26 26 1,-25-25 0,-28 25-1,-52-26 1,-78 0-1,-104-26 1,-106-26 0,-52 26-1,-78-26 1,-27 0 0,79 26-1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0:30.99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7222 2445 0,'79'-26'0,"-1"26"16,27 52-16,0 1 0,-1-1 15,-25 1 17,-27-1-17,-52 0 1,-26 1-1,-53-1 1,-51 0 0,-1 1-1,0-1 1,52 1 0,53-53-1,105-105 1,-79 105-1</inkml:trace>
  <inkml:trace contextRef="#ctx0" brushRef="#br0" timeOffset="-1163.9908">335 2445 0,'53'0'0,"77"26"0,80-26 16,52 0-16,52 0 15,26 0 1,53 0-1,26 0 1,53 27 0,25-27-1,53 0 1,0 0 0,-26 0-1,25 26 16,-25 0-15,-26 26 0,-79-25-1,-79-1 1,-130 0 0,-80-26-1,-103 0 1,-27 0-1,-27 0 1,-103-26 0,-1 0-1,78-27 1,53 53 15</inkml:trace>
  <inkml:trace contextRef="#ctx0" brushRef="#br0" timeOffset="-326.7348">6672 481 0,'0'0'15</inkml:trace>
  <inkml:trace contextRef="#ctx0" brushRef="#br0" timeOffset="-2963.9492">1906 220 0,'0'-27'0,"0"1"0,0 0 0,-52-26 16,-79-1-16,0 27 0,-52 0 16,-1 78-1,-51 1 1,-1 51 0,-26 80-1,53 25 1,25 79-1,106 0 1,52-52 0,104-27 15,132 1-15,25-158-1,27-52 1,26-26-1,-52-53 1,-53 27 0,-78 26-1,-53 0 1,-52 26 0,0 0-1,-52-53 1,26 1-1,26 52 1</inkml:trace>
  <inkml:trace contextRef="#ctx0" brushRef="#br0" timeOffset="-2419.3912">2090 1372 0,'26'26'0,"26"52"16,-26 80-16,1-28 0,-27 1 15,0-52 1,26-79 15,-26 0-15,52-79-1,27-78 1,52 0 0,-27 79 15,-25 25-16,-1 27 1,1 78 0,-27 27-1,1 78 1,-27-26 0,-26-26-1,0 0 1,0-53-1,26-26 1,0-26 0,27-131-1,-53 131 1</inkml:trace>
  <inkml:trace contextRef="#ctx0" brushRef="#br0" timeOffset="762.3811">7536 36 0,'26'288'16,"1"27"-16,-1 103 16,-26 80 15,0-27-15,52 27-1,-26-27 1,-26-26-1,-26-78 1,0-79 0,0-131-1,0-52 1,26-79 0,26 0-1,-26-26 1,78 0-1,79-26 1,53 0 0,52 0-1,78 26 1,79 0 0,26 52-1,79-26 1,26 27-1,26-1 17,-26 0-17,-105 1 1,-131-1 0,-104-52-1,-184-78 1,-209-132-1,183 210 1</inkml:trace>
  <inkml:trace contextRef="#ctx0" brushRef="#br0" timeOffset="2151.9756">9186 1660 0,'0'-79'16,"-26"53"-16,-131 78 0,-79 79 0,-26 26 16,53 53-1,51 26 1,54-27-1,130-26 1,52-52 0,106-52-1,-1-53 1,-26-26 0,0-26-1,-104 0 1,-53-27-1,-27 27 1,27 26 0</inkml:trace>
  <inkml:trace contextRef="#ctx0" brushRef="#br0" timeOffset="2603.1807">8976 2786 0,'79'52'0,"-27"53"15,-52 26-15,27-26 16,-27-53 0,26-26 15,-26-52-16,78-53 1,1-25 0,-1-1-1,1 26 1,-1 79 0,-25 26-1,-27 79 1,0 52-1,0-26 1,1-26 0,-1-53-1,0-78 1,53-105 0,25-78-1,-104 209 1</inkml:trace>
  <inkml:trace contextRef="#ctx0" brushRef="#br0" timeOffset="3365.562">10783 2131 0,'-52'131'0,"-53"78"16,-78 27-16,26-53 15,78-104 1,53-27 0,26-52 15,0-104-16,26-80 1,0-51 0,-26 51-1,-52 53 1,26 158 0,26-27-1,26 78 1,52 53-1,27 52 1,0 1 0,0-27-1,-27-52 1,-52-79 0,-26-26-1,-52-131 1,-53-26-1,-78 26 1,0 26 0,-1 79 15,80 52-15,104-26-1,0 0 1,104 26-1,106 0 1,26 1 0,-79-1-1,-53-26 1,-51 0 0,-79-26-1,-27-27 1,53 53-1</inkml:trace>
  <inkml:trace contextRef="#ctx0" brushRef="#br0" timeOffset="1524.7623">7955 89 0,'471'-236'0,"-52"210"16,79 26-1,104 0 1,1-26 0,25-1-1,0-25 1,-51 26-1,-28 0 17,-130 26-17,-131 26 1,-130 0 0,-80 53-1,-78 25 1,0 53-1,-26 79 1,52 78 0,0 53-1,0 104 1,-26 27 0,0 52-1,0 0 1,53-1-1,-27-77 1,-26-106 15,-26-130-31,-53-131 16,-78-53 15,-157-130-15,-131-27-1,0-78 1,445 183 0</inkml:trace>
  <inkml:trace contextRef="#ctx0" brushRef="#br0" timeOffset="4118.218">11176 2183 0,'26'27'0,"-26"77"16,-52 80-16,-27 25 0,53-52 16,26-26-1,52-78 1,27-27-1,26-105 1,-1-78 15,1-52-15,-79 51 0,-26 54-1,0 78 1,0 52-1,-26 78 1,52 54 0,53 51-1,0-78 1,51-79 15,-51-52-15,0-78-1,-1-105 1,-104-53 0,-79 0-1,-26 27 17,27 52-17,51 52 1,79 26-1,105 1 1,79 25 0,78 53-1,-79 27 1,-78 25 0,-52 26-1,-132-25 1,-25 25-1,78-78 1</inkml:trace>
  <inkml:trace contextRef="#ctx0" brushRef="#br0" timeOffset="4584.982">12276 2917 0,'78'104'0,"-25"-25"15,-27 26-15,-52-1 16,26-51 15,0-27-15,0-26-1,52-26 1,79-131 0,-52 52-1,-1 26 1,-52 79 0,-26 0-1,53 79 1,-27 52 15,-26 0-15,52-26-1,-26-53 1,53-104 0,26-106-1,-105 158 1</inkml:trace>
  <inkml:trace contextRef="#ctx0" brushRef="#br0" timeOffset="4896.158">13664 2524 0,'209'26'15,"1"0"-15,-27-26 16,-26-26 0,-26 26-1,-53 26 1,-51 0-1,-54 27 1,27-79 0,0 26-1</inkml:trace>
  <inkml:trace contextRef="#ctx0" brushRef="#br0" timeOffset="5689.6568">14790 2341 0,'104'52'0,"1"0"16,-26 27-16,-27-27 0,-52-26 16,0 1-1,-52-1 1,-1 26-1,1 1 1,-53-1 0,79-52-1,131-79 17,-105 79-17</inkml:trace>
  <inkml:trace contextRef="#ctx0" brushRef="#br0" timeOffset="6405.3616">15339 1215 0,'105'-131'0,"157"52"15,52 27-15,105 26 16,-78 26 0,-53 0-1,-157 26 1,-53 0-1,-104 52 1,-79 1 0,-26 26 15,131-105-31</inkml:trace>
  <inkml:trace contextRef="#ctx0" brushRef="#br0" timeOffset="6125.3032">16282 1005 0,'-26'157'16,"26"79"-16,0 104 16,0 53-1,0 0 1,52-79 15,-25-52-15,25-53-1,-26-78 1,-26-78 0,-52-132-1,-27-156 1,-26-80-1,-52 1 1,157 314 0</inkml:trace>
  <inkml:trace contextRef="#ctx0" brushRef="#br0" timeOffset="6889.6264">16780 3231 0,'78'-26'16,"27"-27"-16,0-25 0,-27 78 0,-52 52 16,1 79 15,25 26-15,-52 26-1,26-78 1,0-79-1,27-26 1,-27-52 0,53-53-1,-53 27 1,0 52 0,-26 26-1,78 104 1,-51-25-1,-1-79 1,-26 0 0</inkml:trace>
  <inkml:trace contextRef="#ctx0" brushRef="#br0" timeOffset="7636.4487">17958 2524 0,'52'0'0,"79"0"16,79 26-16,25-52 0,1 26 15,26 26 1,-79-26 0,-52 26-1,-52 0 1,-53 1 0,-52-27 15,0-27-16,-53-25 1,1-53 0,25 1-1,1 51 1,52 79 0,0-26 15,52 0-16,105 27 1,27-1 0,51 26-1,-78 0 1,-78 1 0,-53-1-1,-78 27 1,-132 52-1,-77 0 1,77-53 0,184-78-1</inkml:trace>
  <inkml:trace contextRef="#ctx0" brushRef="#br0" timeOffset="15670.6212">20734 1791 0,'104'-105'0,"80"53"0,261 52 15,52 0 1,-130-27-1,-105 54 1,-131-1 0,-53 0-1,-104 26 1,-105-52 0,131 0 15</inkml:trace>
  <inkml:trace contextRef="#ctx0" brushRef="#br0" timeOffset="14239.2116">21074 89 0,'0'78'0,"-26"79"0,-26 53 16,25 52-1,-25 52 1,0 0 0,25 79-1,1 26 1,0-26 0,-26-1-1,26-51 1,26-106-1,0-51 1,0-27 0,26-52-1,0-53 1,26-26 15,1 0-15,25-26-1,27 0 17,52 27-32,79-1 31,26 0-15,78 0-1,53 26 1,78-25-1,53 25 1,78-78 0,0 78-1,-26 1 1,-52 25 0,-105 1-1,-78-1 1,-158-25-1,-105-53 1,-156-131 0,78 131-1</inkml:trace>
  <inkml:trace contextRef="#ctx0" brushRef="#br0" timeOffset="14986.034">21545 691 0,'393'-183'0,"-26"156"16,130 54-1,53-1 1,79-26-1,-1-26 1,1-1 0,-1 1-1,-104 0 1,-105 0 0,-184 52-1,-104 0 16,-78 53-15,-53 78 0,-26 52-1,-1 79 1,27 105 0,27 79-1,25 51 1,0 27-1,27-79 1,-53-104 0,-26-131-1,-79-79 1,-130-157 0,0-210-1,209 210 1</inkml:trace>
  <inkml:trace contextRef="#ctx0" brushRef="#br0" timeOffset="15359.4452">21781 1869 0,'0'210'0,"26"52"16,-52 78-1,-26-26 1,52-52 0,-26-131-1,26-79 1,0-52-1,-53-104 1,-52-106 0,105 210-1</inkml:trace>
  <inkml:trace contextRef="#ctx0" brushRef="#br0" timeOffset="16261.8555">21991 3179 0,'26'26'0,"0"131"16,-26 0-16,0 0 16,0-78-1,26-53 1,-26-52 15,79-53-15,25-78-1,-25 0 1,-27 78 0,1 53-1,-1 52 1,1 53 0,-1 78-1,-26-26 1,0-26-1,-26-79 1,0-79 0,53-104-1,25-78 1,-78 235 0</inkml:trace>
  <inkml:trace contextRef="#ctx0" brushRef="#br0" timeOffset="16996.0351">23248 2288 0,'104'53'0,"-25"77"0,-1 28 16,-25-1-1,-1-53 1,-26-51 15,-26-53-15,-78-26-1,-27-105 1,-52 0 15,-53 26-15,106 131 0,104-26-1,52 26 1,131-26-1,132 27 1,25 51 0,-131-104-1,-209 26 1</inkml:trace>
  <inkml:trace contextRef="#ctx0" brushRef="#br0" timeOffset="16573.0315">23850 2183 0,'0'53'0,"-79"104"15,-52 52-15,-26 27 16,79-131 15,25 0-15,27-53 0,0-26-1,-26-104 1,52-106-1,0 184 1</inkml:trace>
  <inkml:trace contextRef="#ctx0" brushRef="#br0" timeOffset="25753.692">24426 1764 0,'131'-52'15,"52"52"-15,105 0 16,0 26 0,0 27-1,-52-1 1,-131-78 0,-105 26-1</inkml:trace>
  <inkml:trace contextRef="#ctx0" brushRef="#br0" timeOffset="25240.2516">24688 2341 0,'0'52'0,"0"105"16,-26 53-16,26-1 16,0 27-1,0-53 1,26-26-1,0-78 17,26-53-17,1-52 1,51-105 0,1-53-1,-52-25 1,-1-1-1,-26 80 1,-26 51 0,0 53-1,0 26 1,0 105 0,0 52-1,0 78 1,26-25-1,79-53 1,-26-52 0,25-79 15,1-52-15,-26-53-16,-27-104 31,-52-53-31,-79 0 31,1 1-15,-27 25-1,53 79 1,26 27 0,78 51-1,53 1 1,52 0-1,26 52 1,-26 0 0,-52 26-1,-79 0 1,0 52 0,-26-78-1</inkml:trace>
  <inkml:trace contextRef="#ctx0" brushRef="#br0" timeOffset="26796.1315">25866 3597 0,'26'-52'0,"0"52"16,-26 105-16,0 52 0,0 0 0,27-52 16,-1-27-1,-26-78 1,26 0 0,0-78 15,27-27-31,-1-52 15,0 78 1,1 1 15,25 78-15,-25 26 0,-1 79-1,27 104 1,-132 53-1,53-262 1</inkml:trace>
  <inkml:trace contextRef="#ctx0" brushRef="#br0" timeOffset="27805.5076">27202 2838 0,'183'-26'15,"0"26"-15,27 0 0,25 26 16,1 0 0,-27-26-1,-78 26 1,-52-26 0,-79 0-1,0 0 1,-79-26 15,1-26-15,78 52-1</inkml:trace>
  <inkml:trace contextRef="#ctx0" brushRef="#br0" timeOffset="28101.1248">28432 2576 0,'210'26'0,"-1"27"0,1 52 15,-27-1 1,-52 1-1,-131-53 17,-52 27-32,-158 0 15,-78-27 1,79-26 0,209-26-1</inkml:trace>
  <inkml:trace contextRef="#ctx0" brushRef="#br0" timeOffset="29752.3016">30527 1843 0,'0'-26'16,"-52"26"-16,-105 26 0,0 53 15,-27 25-15,1 80 0,26 25 32,52 27-17,53-1 1,78-25 0,79-53-1,78-26 1,53-52-1,-1-27 1,-25-26 0,-53-52-1,-52 26 1,-79-26 0,-26 26-1,-79-26 1,79 26-1</inkml:trace>
  <inkml:trace contextRef="#ctx0" brushRef="#br0" timeOffset="30343.536">30815 3519 0,'26'78'0,"-52"53"15,-26 0-15,-1 0 16,27-52 0,52-27-1,1-52 1,25 0-1,0-52 1,27-27 0,-27-25 15,27 51-15,-27 27-1,-26 26 1,1 26-1,25 53 1,0 25 0,1 27-1,-1 26 1,-26-26 0,-26-131-1</inkml:trace>
  <inkml:trace contextRef="#ctx0" brushRef="#br1" timeOffset="112799.308">5886 4619 0,'-52'-26'0,"-26"52"0,-27 0 16,-26 52-16,0 27 0,26 0 16,27 52-1,51-26 1,54 26-1,25-26 1,79-26 0,26-27-1,0-25 1,26-27 0,1-52 15,-27 0-31,-26-27 15,-53 27 1,-25-26 15,-27 25-31,-26 1 32,0 26-17,0 0 1,26 26-1,27 53 1,25 0 0,27-1-1,26-26 1,0-25 0,26-27-1,-26-53 1,-27-25-1,-25-27 17,-53-26-32,-52-26 15,-79 26 1,1 26 0,-54 27-1,1 51 1,0 54 15,52 51-15,27 53-1,78 26 1,52 27 0,53-27-1,26-79 1,52-130-1,1-27 1,-184 79 0</inkml:trace>
  <inkml:trace contextRef="#ctx0" brushRef="#br1" timeOffset="113997.3356">9395 5090 0,'79'26'0,"-27"27"0,-26 78 16,1 52-16,25 0 16,0-26-1,1-52 1,-1-53-1,1-25 17,-1-106-17,0-78 1,-26 0 0,27 0-1,25 26 1,-25 26-1,-1 79 1,-26 0 0,-26 52-1,0 52 1,26-51 0,27 25-1,-53-52 1</inkml:trace>
  <inkml:trace contextRef="#ctx0" brushRef="#br1" timeOffset="114476.7396">10574 5876 0,'26'78'0,"26"-25"0,53-1 0,0-26 16,26-52 0,0-26 31,-27-27-47,1-52 0,-79-26 15,-52 0 32,-105-26-47,0 104 31,-26 79-31,26 52 32,53 79-17,51 26 1,80 27-1,52-1 1,-1-78 0,53-53-1,1-104 1,-1-79 0,-157 131-1</inkml:trace>
  <inkml:trace contextRef="#ctx0" brushRef="#br1" timeOffset="114927.9447">11962 5169 0,'78'104'0,"-78"27"0,-52 53 16,-27-27 0,27 0-1,52-79 1,26 1 15,53-53-15,25 0-1,27-26 1,26 26 0,-26 1-1,-26-27 1,-26 26 0,-27 0-1,-52-26 1,0-79-1,0-51 1,52-28 15,-52 158-31</inkml:trace>
  <inkml:trace contextRef="#ctx0" brushRef="#br1" timeOffset="115363.5912">12983 5326 0,'52'78'0,"-78"53"0,26 0 16,-52 52-1,104-25 1,27-28-1,25-51 17,27-53-32,0-26 15,0-131 1,-52 0 0,-106 27-1,1-1 1,-26 26 15,26 53-15,-1 0-1,27 26 1,105 0 0,0-26-1,-105 26 1</inkml:trace>
  <inkml:trace contextRef="#ctx0" brushRef="#br1" timeOffset="113530.5716">8060 5011 0,'26'131'0,"-78"53"0,26-27 15,-1-26 1,54-26 15,-1-53-15,-26-52-16,0 0 15,26-79 1,0-52 0,0-26 15,-26 0-16,0 52 1,0 105 15,0 0-15,53 79 0,25 78-1,27 26 1,26-25-1,26-28 1,-26-51 0,26-27-1,-52-78 1,-27-52 0,-51-79-1,-54-27 1,-51 1-1,25 52 1,-25 52 0,52 53-1,-1 52 1,1 53 0,79-53-1,25 27 1,-78-53 15</inkml:trace>
  <inkml:trace contextRef="#ctx0" brushRef="#br0" timeOffset="22549.5524">11281 4016 0,'-53'53'15,"-25"52"-15,-1-1 0,1-25 0,25-27 16,53-52 0,26 0-1,1-78 17,77-27-17,1 26 1,-26 1-1,-1 25 1,1 53 0,-27 27-1,53 51 1,0 27 0,26 26-1,-79 0 1,-78-105-1,26-26 1</inkml:trace>
  <inkml:trace contextRef="#ctx0" brushRef="#br0" timeOffset="22067.2296">11543 4252 0,'52'-78'16,"-52"104"-16,0 78 0,0 54 16,-52 25-16,52 53 15,-27 52 1,27 26 0,0 26-1,27 1 16,-27-27-31,26-52 16,-26-79 0,26-52-1,-26-79 1,-26-78 0,-27-105-1,27-131 1,0-52 15,26 314-31</inkml:trace>
  <inkml:trace contextRef="#ctx0" brushRef="#br1" timeOffset="116032.6196">13978 5247 0,'52'-26'0,"27"26"0,52 26 0,26 27 0,26-27 15,-78 0-15,-53 26 32,-52-26-17,-78 27 1,-132 78-1,53 0 1,52 0 0,53 0-1,78-1 1,53-51 0,52 0-1,0-27 1,-1-26-1,-51-52 1,-53-53 0,-78-52 15,-27-26-31,-52 0 31,-52 53-15,52 51-1,79 53 1,52 0 0,105 26-1,25 27 1,28-1 0,-1-26-1,-26-52 1,-27-52-1,-104 78 17</inkml:trace>
  <inkml:trace contextRef="#ctx0" brushRef="#br1" timeOffset="116701.648">15156 5509 0,'-78'183'0,"51"1"16,1-27 15,52-26-15,1-79-1,51-52 1,1-79-1,-1-25 1,1-27 15,-53 105-15,-26 78 0,52-26-1,27 53 1,0 25-1,51-25 1,1 0 0,26-53 15,-26-26-31,-26-53 16,-79-78-1,-78-52 1,-53 26-1,-78 26 17,0 53-32,26 104 15,26 52 1,78 27 0,79 52-1,53 0 16,78-78-15,53-79 0,25-53-1,-235 53 17</inkml:trace>
  <inkml:trace contextRef="#ctx0" brushRef="#br1" timeOffset="117603.0848">16623 5535 0,'26'53'0,"-52"25"0,-79 105 15,26 1-15,27-53 16,52-53-1,0-52 1,52-52 15,-26-79 16,53-104-47,-53 78 16,-26 105-1,0 52 17,26 53-32,1 78 31,51 0-15,27-26-1,26-79 1,-26-26-1,-1-78 1,-25-53 0,-53-78-1,-26-27 1,0 27 0,-52 52-1,52 53 1,0 51 15,26 27-31,52 53 16,1 78-1,-27 26 1,-25 0 0,-80-26-1,27-26 16,26-27-15,0 27 0,26-53-1,53 1 1,52-1 0,0-26-1,-1 27 1,-25-27 15,-52-26-31,-53 0 16,-79 0-1,-52-79 1,0-52 0,-52-26-1,183 157 1</inkml:trace>
  <inkml:trace contextRef="#ctx0" brushRef="#br1" timeOffset="117758.6728">17303 5928 0,'288'0'0,"-104"0"15,-106-52 1,-52-53-1,-26 105 1</inkml:trace>
  <inkml:trace contextRef="#ctx0" brushRef="#br1" timeOffset="117883.1432">17408 5457 0,'288'52'0,"105"53"0,-393-105 16</inkml:trace>
  <inkml:trace contextRef="#ctx0" brushRef="#br2" timeOffset="125105.34">19451 4488 0,'26'78'0,"-26"79"0,0 53 16,26-1-1,0-25 1,0-27-1,1-79 1,-27-51 0,-27-27-1,-51-105 1,-53-131 0,0 0-1,26-25 1,27 77 15,78 27-15,26 52-1,52 27 1,53 26 0,53 78-1,25 78 1,27 54-1,26 51 1,-79 1 0,-105-1-1,-78-78 1,-78 0 0,-79-53-1,-105 1 1,-78-53-1,-27-26 1,79 0 0,52-26 15,131 0-31,105 0 31,184-27-15,25-51-1,-209 104 1</inkml:trace>
  <inkml:trace contextRef="#ctx0" brushRef="#br2" timeOffset="125743.2508">20603 5221 0,'235'26'0,"-51"0"0,25-26 16,-52 0 0,-78-26-1,-131-52 1,-53-27-1,105 105 17</inkml:trace>
  <inkml:trace contextRef="#ctx0" brushRef="#br2" timeOffset="125914.3976">20629 4907 0,'183'-53'0,"53"53"0,0 27 16,-1-27-1,-51-53 1,-184 53 0</inkml:trace>
  <inkml:trace contextRef="#ctx0" brushRef="#br2" timeOffset="125463.1924">20812 4723 0,'0'105'16,"-26"78"-16,-52 53 0,78-26 15,52-79 1,53-27 15,104-51 0,79-27-15,-157-26-16,-26 0 16,-105-26-1,-53-53 1,53 79-1</inkml:trace>
  <inkml:trace contextRef="#ctx0" brushRef="#br2" timeOffset="126676.7788">22436 5064 0,'183'-26'0,"-183"-1"0,-78 1 0,-27 26 16,-26 53-16,-26 25 0,52 79 0,26-26 16,79 0-1,27 0 1,51-26-1,53-53 17,26-52-32,0-52 15,-26 0 1,-52-1 0,-79 27-1,0 26 1,0 0-1,0 26 1,26 53 0,53-1 15,25 1-15,53-53-1,1 0 1,25-78-1,-52-27 1,-27-52 0,-77-26-1,-80 0 1,-51 52 0,-54 53 30,-25 78-46,0 53 16,52 52-16,79 26 16,78-26-1,78-53 1,80-104 0,-184 26-1</inkml:trace>
  <inkml:trace contextRef="#ctx0" brushRef="#br2" timeOffset="127342.8872">23902 5326 0,'-78'209'0,"-27"-25"16,79-80-1,26-25 1,0-79 0,26 0-1,52-157 32,-25-105-31,-53 105 15,0 78-31,0 79 16,0 0-1,26 131 1,53 52-1,25 1 1,27-1 0,26-52-1,0-79 1,-26-130 0,-52 25-1,-27-25 1,-78-79-1,0-79 1,-53 131 0,27 27 15,0 104-15,25-26-1,27 52 1,79-104-1,-79 52 1</inkml:trace>
  <inkml:trace contextRef="#ctx0" brushRef="#br2" timeOffset="127825.21">25133 5064 0,'26'183'0,"0"27"16,-26-1 0,53 1-1,-1-79 1,0-27 15,1-51-15,-27-80-1,52-103 1,-51-54 0,25 27-1,27 0 1,-27 52-1,0 53 17,-52 26-17,0 26 1,-26 26 0,0 26-1,52-26 1,-26-26-1</inkml:trace>
  <inkml:trace contextRef="#ctx0" brushRef="#br2" timeOffset="128276.4152">26128 5928 0,'52'131'0,"1"-53"15,51-25-15,-25-1 16,52-52 0,-26-52-1,-1-1 1,-51-77 0,-27-1-1,-78-26 16,-79-1-15,-26 106 0,-1 52-1,27 52 1,79 53 0,0 26-1,104 0 1,53 0-1,52-79 1,0-52 0,26-78-1,-25-53 1,-158 131 0</inkml:trace>
  <inkml:trace contextRef="#ctx0" brushRef="#br2" timeOffset="128696.5027">27228 5378 0,'-26'79'0,"-53"52"0,-26 26 16,27 26-1,52-78 1,78-1 0,26-51 15,53-1-31,26 1 16,53-1 15,-105-26-16,-27 0 1,-52-26 0,-26 0-1,0-26 1,-26-26 0,52-53-1,27-52 1,-53 157-1</inkml:trace>
  <inkml:trace contextRef="#ctx0" brushRef="#br2" timeOffset="129116.5904">27935 5509 0,'26'26'0,"-52"79"0,0 78 0,26-26 15,26 0 1,78-26 0,1-52-1,26-27 1,-26-78-1,0-79 1,-79-26 0,-52 1-1,-27 25 1,1 26 0,0 53-1,-1 0 16,79 26-15,53-26 0,-79 26-1</inkml:trace>
  <inkml:trace contextRef="#ctx0" brushRef="#br2" timeOffset="129794.3692">28616 5378 0,'52'-52'15,"0"52"-15,53 26 0,26 26 16,0 1-16,-53-1 15,-51 0 1,-54 1 0,-51 25-1,-79 53 1,52-26 0,79 0-1,26-1 1,78-25-1,27 26 1,0-53 0,0 1-1,-53-53 1,-26 0 0,-52-79 15,-26-26-16,-1 0 1,-51-25 0,-1 25-1,-26 79 1,131 26 0,78 0-1,1 0 1,78 52-1,-26 27 17,0-79-17,-26-27 1,-27-51 0,-78 78-1</inkml:trace>
  <inkml:trace contextRef="#ctx0" brushRef="#br2" timeOffset="131412.4843">29506 5666 0,'0'157'0,"0"0"16,0 27-1,-26-1 1,52-78-1,0-27 1,0-78 0,27-26-1,-1-79 1,53-26 15,-1 0-15,-77 131-1,-1 0 1,26 0 0,-26 79-1,27-27 1,-1 27 15,53 0-31,0-53 16,-1-26-1,-25-53 1,-27-25 0,-78-53-1,-26 0 1,-53 0 15,-26 79-15,-26 25-1,52 106 1,53 0 0,52 25-1,26 53 1,79-52 0,26-79-1,26-52 1,-26-52-1,0-27 1,-53 0 0,1 0-1,-53 53 1,26 26 0,-25 26-1,-27 0 32,0 52-47,-27 53 16,-51 26-1,25 0 1,53-53 0,0-51-1,0-27 1,0-79-1,27-26 1,-27-52 0,0 79-1,0 51 1,0 27 0,0 79-1,26 78 1,26-26-1,27-26 1,25-27 0,-51-78-1,25-26 17,-25-79-17,-1-26 1,-26-26-1,-26 53 1,26 25 0,-26 53-1,0 0 1,53 26 0,-1 0-1,27 26 1,-1-26-1,-25 26 1,-53-26 0,0 26-1,-26 27 1,-27-1 0,1 26-1,-1 1 1,27 26-1,26-27 1,26 1 15,27-53-15,25 26 0,-25-25-1,51-27 1,-51 0-1,25 0 1,-51 0 0,-27-27-1,-53 1 1,1-52 0,52 78-1</inkml:trace>
  <inkml:trace contextRef="#ctx0" brushRef="#br2" timeOffset="131614.7488">31051 5876 0,'235'26'15,"-77"0"-15,-54 0 0,-25-78 16,-79-53 0,0 105-1</inkml:trace>
  <inkml:trace contextRef="#ctx0" brushRef="#br2" timeOffset="131754.778">31313 5535 0,'314'53'0,"-26"51"15,-288-104 1</inkml:trace>
  <inkml:trace contextRef="#ctx0" brushRef="#br0" timeOffset="46899.062">3765 8494 0,'-78'288'16,"26"105"-1,-1 0-15,1 0 31,26-1-15,26 27 0,52 0-1,0-78 1,53-79 0,0-132 15,-27-77-31,27-132 15,52-130 1,-52-132 0,-26-25-1,-27-79 1,0 104 0,1 79-1,-53 53 1,26 104-1,-26 79 1,0 52 0,26 131-1,0 79 1,0 104 15,53 27-15,52 0-1,26-1 1,52-78 0,1-105-1,-27-104 1,1-105 0,-27-157-1,-79-105 1,-78-105-1,-52 0 17,-79 0-32,-26 53 15,0 52 1,52 52 0,53 53-1,104 78 16,210 0 1,288 105-17,-79 0 1,-52 26 15,-52 1-15,-132 25-1,-156-26 1,-79-26 0,-79 53-1,-78-1 1,26 0 0,131-52-1</inkml:trace>
  <inkml:trace contextRef="#ctx0" brushRef="#br0" timeOffset="47723.6784">6855 11165 0,'79'131'0,"-27"52"0,-78 79 16,26-26-1,26 26 1,-26-79 0,26-78-1,-26-53 1,0-52 0,0-78-1,79-184 1,0-53-1,25 54 1,27 25 0,-26 79 15,0 78-31,-1 53 31,-25 78-15,26 106-16,0 103 31,-27 54-15,-26-27-1,-25 0 1,-27-105 0,-27-52-1,27-79 1,-26-78-1,0-105 1,78-131 0,-52 262-1</inkml:trace>
  <inkml:trace contextRef="#ctx0" brushRef="#br0" timeOffset="49394.3036">12302 9934 0,'26'53'0,"-104"104"0,-80 26 15,-77 79 1,-27 0 0,-26 52-1,52 0 1,1-52 0,77-26-1,54-105 1,78-53-1,26-78 1,0-78 0,78-210-1,1-26 1,-79 314 0</inkml:trace>
  <inkml:trace contextRef="#ctx0" brushRef="#br0" timeOffset="49721.0384">10705 9777 0,'131'79'0,"-27"78"15,1 105-15,0 52 16,52 26 15,0 1-15,0-27 0,26-26-1,-52-78 1,-52-106-1,-53-51 1,-78-132 0,-53-104-1,105 183 1</inkml:trace>
  <inkml:trace contextRef="#ctx0" brushRef="#br0" timeOffset="50016.6556">10521 11113 0,'445'0'0,"-104"52"16,-27 0-1,-26-25 1,-105-1 0,-52-52-1,-104-1 1,-27-25 0,-27-26-1,27 78 1</inkml:trace>
  <inkml:trace contextRef="#ctx0" brushRef="#br2" timeOffset="52849.3288">14240 9908 0,'52'-52'0,"0"130"0,-52 132 0,0 52 15,0 52 1,0 26-1,27-25 1,51-54 0,1-51-1,25-79 1,1-105 0,52-105-1,27-78 1,-27-104-1,0-54 1,-26 53 0,-26 27-1,-53 104 1,0 52 0,-26 79-1,1 53 1,25 130 15,0 105-15,1 52-1,78 27 1,0-53 0,78-78-1,1-79 1,-1-131-1,1-104 1,-80-158 0,-103-78-1,-80 0 1,-25 25 0,-27 28-1,53 77 1,52 80-1,78 25 1,132 53 0,130 52 15,53 53-31,-27-1 16,-51 1 15,-158-27-16,-105-52 1,-130 0 0,-132-105-1,-26-52 1,236 157 0</inkml:trace>
  <inkml:trace contextRef="#ctx0" brushRef="#br2" timeOffset="53222.74">14397 9201 0,'497'-26'15,"-78"26"1,53 0 0,25 26-1,-25-26 1,-80 26-1,-156 1 1,-105-1 0,-79 52 15,-52-78-15</inkml:trace>
  <inkml:trace contextRef="#ctx0" brushRef="#br2" timeOffset="54049.3">17853 12422 0,'53'314'0,"-27"-78"15,-26-27 1,26-25 0,-26-106-1,0-78 16,26 0-15,0-78 0,53-106-1,0-25 1,-1 52 0,1 52-1,52 79 1,-1 78-1,1 53 1,-52 104 0,0 27-1,-79-26 1,0-53 0,-27-53-1,27-51 1,27-158-1,77-131 1,-104 236 0</inkml:trace>
  <inkml:trace contextRef="#ctx0" brushRef="#br2" timeOffset="54640.5344">20341 11139 0,'497'-26'16,"-209"26"-16,-26 26 31,-52-26-16,-79 0 1,-105 0 0,-26 0-1,-79 52 1,-78 1 0,-26-1-1,-27 27 1,210-79-1</inkml:trace>
  <inkml:trace contextRef="#ctx0" brushRef="#br2" timeOffset="54873.9164">20393 11846 0,'184'26'16,"104"0"-16,0 27 0,52 25 15,-52-25 1,-105-1 0,-52-52-1,-78-105 1,-53 105 0</inkml:trace>
  <inkml:trace contextRef="#ctx0" brushRef="#br2" timeOffset="55682.974">25264 9437 0,'-53'-79'0,"-130"53"16,-26 52-16,-27 79 0,0 52 16,1 53 15,51 51-31,53 1 31,79 26-15,104 27-1,106-1 1,77 26 0,53-78-1,-26-52 1,-26 25 0,-79-78-1,-105-78 1,-104-53-1,-105-26 1,-105-26 0,-26 0-1,26 26 1,-26-53 15,78 1-31,80-27 16,77 27-1,53-26 17,131-53-17,79 0 1,-53 104 0,26 1-1,-26 26 1,-52 53 15,-27-27-15,1-52-1,-79 26-15</inkml:trace>
  <inkml:trace contextRef="#ctx0" brushRef="#br2" timeOffset="56320.8848">25735 12003 0,'210'576'15,"-210"-393"1,-27 1-1,27-106 1,27-25 0,-1-53-1,0-27 1,53-77 0,25-80-1,1 53 1,0 1-1,26 51 1,0 53 0,0 52-1,0 79 17,-27 52-17,1 26 1,-53 27-1,-52-1 1,-26-52 0,-26-52-1,52-105 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30.39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1754 1 0,'-157'53'0,"-26"25"0,-53 1 16,-52 26 0,0 25-1,26-25 1,53 0-1,104-27 1,79 1 31,78-27-47,132 27 0,51 0 16,27-27-1,-52 26 1,-79-25-1,-79-27 1,-26-26 0,-78-26 15,-1-79-15,53 105-1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30.57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0,'79'263'0,"-132"79"15,53-342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43.6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0 0 0,'79'26'0,"25"-26"0,27 26 16,79 0-16,26 0 16,25 1-1,80 25 1,25-26 0,53 27 15,27-1-16,51-26 1,27 0 0,-1 27-1,54-1 1,-28 0 0,28-25 15,-54-27-16,1 52 1,0-26 0,-27 0-1,1 1 1,-27-1 0,0 0-1,-52 0 1,0-26-1,-78 0 1,-53-26 15,-53 26-31,-25-26 16,-105 0 0,-27-1-1,-78 27 16,-52-52-31,-53 52 32,105 0-32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3.6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18382-5735 0,'52'131'16,"1"-26"-16,-1 26 0,-26-53 16,-52 1 15,-26-27-15,-105 1-1,-27-1 1,1 0-1,78-25 1,105-27 0,53 0-1,104-79 1,52 1 0,-209 78-1</inkml:trace>
  <inkml:trace contextRef="#ctx0" brushRef="#br0" timeOffset="-342.6764">14140-5447 0,'105'-52'0,"-27"0"0,53-53 16,26 26-16,53-52 16,25 0-1,1 27 1,52-1 0,0 26-1,-26 53 16,0 26-31,0 53 16,-53 25 15,53 27-31,-52 52 16,-1 0 15,-26 0-15,-26 0-1,-26-52 1,-78-53 0,-27 1 15,-26-53-15,0-26-16,-52-105 15,25-26 1,27 157-1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6:00.12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 contextRef="#ctx0" brushRef="#br0">1283 0 0,'-210'52'0,"-25"0"0,-1 27 16,0 52-1,79 0 1,52 52-1,79-26 1,131 0 0,131-26-1,78 26 1,52 27 0,1-27-1,-79-26 1,-131 0-1,-105-27 1,-104 1 0,-131-26 15,-79-53-15,-52 0-1,-27-26 1,1 0-1,78-52 17,105 25-32,105 1 15,130-26 1,210-27 0,131 1-1,-26 25 1,-26-25 15,-79-1-31,-79 1 16,-209 78-1</inkml:trace>
  <inkml:trace contextRef="#ctx0" brushRef="#br0" timeOffset="436.1336">2828 1597 0,'0'131'0,"-27"-26"0,1 26 16,26-1-1,0-51 1,53-53 0,-1-26-1,53-52 1,26-27 0,-27 1-1,1-1 16,0 53-31,-53 26 16,27 26 0,-27 79-1,27 52 1,25 52 0,27-104-1,-131-105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6:13.8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8772-681 0,'26'-26'16,"79"-26"-16,0-27 0,78-26 0,79-26 15,52-26 17,79-26-17,26 0 1,78-1-1,27 1 1,52 26 0,0 26-1,26 26 17,27 27-32,-1 51 15,1 27 1,-1 53-1,-26 25 1,-25 27 0,-1 52-1,-27 0 1,-51 1 0,-79-28-1,-105-25 1,-130-26-1,-106-53 17,-78-26-17,-26-52 1,0-27 0,26 79-1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6.1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23671-6808 0,'-26'78'0,"-26"53"0,78-26 15,0-79 1,53 0-1,52-130 1,-53 25 31,-25-26-47,-53-26 0,-53 0 16,-78 53-1,0 25 1,-26 80-1,26 104 1,79-53 0,52 27 15,105-27-15,26-51-1,0-80 1,-79 53-1,-26-26 1,-104 0 0,-53-53-1,131 79 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5.54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23802-6782 0,'0'105'15,"0"104"-15,-26 105 0,0 1 16,26-1-1,0 52 17,0 1-17,0 0 1,26-27 15,-26-52-31,26-78 16,-26-80-1,0-77 1,0-53 0,-52-105 15,26-131-15,26-78-1,0 314-15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4.96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18958-3823 0,'262'-53'15,"26"80"-15,52-1 32,53 0-32,78 0 15,53 0 17,52 1-17,53 25 16,52 0-31,26 1 16,-27-53 0,1 52-1,0 0 1,-53 1 0,-51-27-1,-80-26 1,-52 0-1,-131 26 1,-52-26 0,-131 26-1,-52 1 1,-79-1 0,-105 0-1,-52-52 1,157 26 15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6:14.20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19717-1833 0,'341'79'0,"-210"51"0,52 1 16,-26 0 0,-52 0-1,-53-26 1,-78-26 15,-52-1-31,-80-52 16,-77 27 15,51-106-15,184 53-1</inkml:trace>
  <inkml:trace contextRef="#ctx0" brushRef="#br1" timeOffset="-21933.2301">23829-1624 0,'-210'0'16,"-78"53"-16,-26-1 15,26 79 1,26 26 0,105 0-1,104 27 1,106-53 0,104 26-1,105-26 1,78-79-1,-52 0 1,-52-52 0,-105-26-1,-79 0 1,-52 26 0,0 0-1,26-26 1,1-27-1,77-25 1,-104 78 0</inkml:trace>
  <inkml:trace contextRef="#ctx0" brushRef="#br1" timeOffset="-21528.249">24483-707 0,'79'288'0,"-79"-157"16,26-79-1,26-26 1,1-52-1,78-26 1,0-53 0,-27 27-1,-25 25 1,-53 27 0,0 52 30,27 53-46,-27 78 0,79 0 16,-1-26 0,27-79 15,-131-52-31</inkml:trace>
  <inkml:trace contextRef="#ctx0" brushRef="#br1" timeOffset="-26684.9439">27966-52 0,'-26'-79'0,"-53"0"16,-52 27-16,0 78 15,0 27 1,53 25 0,52 53-1,52-26 1,26-53 31,53 53-47,26-79 15,-79-52 1,-26-26 0,-52-27-1,-26 0 1,52 53-1,0 26 1</inkml:trace>
  <inkml:trace contextRef="#ctx0" brushRef="#br1" timeOffset="-28792.5978">20372-26 0,'79'26'0,"-27"-26"0,0 0 16,27-26-16,-27-27 0,-78-25 0,-26 25 15,-79-25 1,0 52 15,-26 26-31,26 52 16,78 27-1,80-1 1,77 53 0,80 26-1,51-52 1,27 0-1,-262-105 17</inkml:trace>
  <inkml:trace contextRef="#ctx0" brushRef="#br0" timeOffset="3748.9959">17963-262 0,'-52'26'0,"-27"27"0,-52-1 0,26 27 16,79-27-16,52 26 15,53-25 1,0 25 0,51 53 15,-25-52-15,-79-53-1,-26 0 1,27-104-1,25-27 1,26 0 0,-78 105-1</inkml:trace>
  <inkml:trace contextRef="#ctx0" brushRef="#br0" timeOffset="4193.8904">18356-79 0,'0'53'16,"-53"25"-16,-25 27 0,-1 0 0,27 0 15,52-53 1,26 0 15,53-26-15,-1-26-1,53-26 1,-52-26 0,-1 0-1,-25-1 1,-53 27-1,0-26 17,-53 25-17,27 27 1,0-26 15,78 26-15,-52 0-1</inkml:trace>
  <inkml:trace contextRef="#ctx0" brushRef="#br0" timeOffset="4583.2954">18775 262 0,'78'52'0,"-25"1"0,-1-1 16,0 26-16,-52-25 15,-26-1 17,-79 27-32,-25-27 15,-1 27 1,26 25-1,105-25 17,52-27-17,27 1 1,-27-27 0,1-52-1,-1-53 1,-52-52-1,0 131 1</inkml:trace>
  <inkml:trace contextRef="#ctx0" brushRef="#br0" timeOffset="4770.2098">18565 733 0,'131'105'0,"-52"-53"0,25-52 16,1-52-1,0 0 1,-105 52 0</inkml:trace>
  <inkml:trace contextRef="#ctx0" brushRef="#br0" timeOffset="4988.2766">19115 864 0,'-131'183'0,"53"-104"16,25-1-1,132-78 1,78-104-1,-157 104 1</inkml:trace>
  <inkml:trace contextRef="#ctx0" brushRef="#br0" timeOffset="5159.6148">19325 419 0,'26'26'0,"0"79"16,0-53-16,0 27 0,-26-79 15</inkml:trace>
  <inkml:trace contextRef="#ctx0" brushRef="#br1" timeOffset="-29244.3076">20398-26 0,'53'78'16,"-53"53"-16,0 53 0,-27 77 16,1 54-1,0 25 1,52-78 0,0-26-1,1-106 1,-27-51-1,0-79 17,-53-131-17,27-52 1,26 183 0</inkml:trace>
  <inkml:trace contextRef="#ctx0" brushRef="#br1" timeOffset="-27152.2299">27835 628 0,'26'262'0,"-26"-52"0,0 25 0,0 27 32,0 0 15,26-52-47,1-27 0,-27-78 15,0-27 1,-27-78-1,27-78 1,0-79 0,0 157-1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1:33.97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5595 1625 0,'0'-183'0,"-52"25"16,-53 1 0,-78 0-1,-105-52 1,52 52-1,-52 0 1,-26 52 15,0 26-31,0 1 16,-1 51 31,27 1-47,-52 52 15,26 27 1,-1 52 0,27 26-1,0 26 1,26 26 0,27 26-1,25 27 1,27 52 15,26 0-31,26 0 16,26 26-1,53 1 1,26 25 0,52 27-1,26-27 1,53 27-1,26 25 1,52-25 15,53 26-15,26-27 15,-27-51-31,27 25 16,26 1-1,79-1 1,-1-26 0,27-52-1,-26-26 1,-27-53 0,1-52-1,25-26 1,1-27-1,-1-52 17,-25-52-32,-1-79 15,-25 1 1,-1-80 0,-52 1 15,26-79-16,-53-26 1,-51-26 0,-1-53-1,-26-25 1,-52-27 0,-27-53-1,-51 1 1,-54-27-1,-51-25 1,-53-1 0,-131-52-1,-78 26 1,-236-105 0,-289-52 15,-392 0-31,1257 707 15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54.40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5918 2776 0,'52'235'0,"-52"-78"15,-52 79 1,-1 52-1,-25 0 1,52-26 0,-1-26-1,54-53 1,-27-52 0,0-79-1,-27-130 1,1-106-1,-26-77 17,-79-106-32,131 367 15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46.38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23986 2409 0,'52'26'0,"0"27"16,-25 51-16,-1 27 0,-26 53 16,-26-54-1,26 54 1,0-27-1,0-26 1,0-53 15,-27-78-15,27 0 0,0-52-1,0-27 1,0 53-1,0 0 1,-26 26 0,26 0 15,0 79-31,0-1 16,26 27-1,1-27 1,-1 1-1,-26-53 1,-26-26 0,-27-26-1,-52-26 1,27 25 0,-1 27 15,79 27-16,27 51 1,25 1 0,26-1-1,1-51 1,26-54 0,-27-77-1,-78 104 1</inkml:trace>
  <inkml:trace contextRef="#ctx0" brushRef="#br1" timeOffset="-10990.9502">-26-1676 0,'-27'-52'0,"27"78"15,-26 105-15,26 52 0,-26 53 0,26 78 16,0 0 0,0 53-1,0 52 1,26 0-1,0 26 17,-26 0-17,53-26 1,-53-26 0,52-53-1,-52-104 1,0-53-1,0-130 1,0-53 0,-52-158-1,26-103 1,26-54 0,-27 1-1,27 314 1</inkml:trace>
  <inkml:trace contextRef="#ctx0" brushRef="#br0" timeOffset="8347.8674">4661 2618 0,'52'-52'16,"79"-26"-16,105 51 0,78 27 16,53-26-1,25 105 16,-51-1-31,-53-25 16,-105-27 0,-104-52-1,-79 26 1,-27-53 0,-103 27-1,51 52 1,79-26-1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6:20.2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183 209 0,'26'157'0,"1"-131"0,-1-26 15,52-26 1,-25-52-1,-27-1 1,-26 0 0,-52 1-1,-27 26 1,-26 52 0,-26 52-1,79 0 16,52 27-31,52-1 16,53 1 15,26-27-15,-26-25 0,26-27-1,-53 26 1,-25 0-1,-27 26 1,-26 27 0,-53-1-1,-51 1 1,51-27 0,27-26-1,26 27 16,53-1-31,77 27 16,-25-27 0,-52 27-1,-27-1 1,-26 1 0,0-1-1,0 1 16,52 26-15,79-27 0,0-25-1,-26-27 1,-27-52 0,-52-27 15,-26 27-31,-26 26 15,-52 79 1,25 104 0,53 105-1,-26 79 1,52-53 0,-26-314-1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6:15.2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11888-1126 0,'52'79'0,"27"51"0,-27 28 47,1 25-47,-1-26 0,-26-52 15,0-53 1,1-52 0,-54 0-1,1-78 1,-26-80 0,-1-25-1,27 26 1,26 52-1,0 27 1,26 25 15,1 1-15,51 52 0,53 26 15,52 53-31,27 52 15,-53 0 1,-26-1 0,-53-25-1,-78 0 1,-104-26 0,-132-1-1,-26-26 1,0-52-1,53 27 1,52-27 0,157-53 156,366-156-157,-366 209-15</inkml:trace>
  <inkml:trace contextRef="#ctx0" brushRef="#br0" timeOffset="1926.5805">13381-524 0,'235'26'0,"-130"-78"16,-27-27-16,-25 1 16,-27-1-1,-52 1 1,-27 52-1,-25 26 1,26 52 0,25 53-1,27-1 1,53 27 0,25-26-1,27-52 16,0-27-31,0-131 16,25-52 0,-51 26-1,0 26 1,-27 27 0,0 78-1,-52 26 1,27-26 15,-27 0-15,52 26-1,26-26 1,1 0 0,0-26-1,-53-27 1,-52 27 15,-27 0-31,-52 26 16,1 52-1,25 53 1,27 26 0,52 0-1,105-26 1,25-53-1,28-26 1,-28-52 0,-25-26 15,-79-1-31,1 27 31,-27 26-15,0 0-1,0 0 1,0 26 0,52 27-1,53-1 1,-27-52 0,1-52-1,-27-27 1,-26-26-1,-78 1 17,0 25-32,-27 27 15,1 78 1,25 26 0,27 53-1,26-26 1,79-1-1,-1-52 1,27-26 15,-27-52-15,-25-27 0,25 1-1,-52-1 1,1 53-1,-1 0 1,0 26 0,26 26-1,-52 53 1,0-1 15,0 27-15,0-53-1,27-52 1,77-52 0,-25-27-1,-1 1 1,-25 26 0,-1 25-1,-52 27 1,0 53 31,0 25-47,0 27 0,0 0 15,26-53 1,27-26 0,-27-52-1,26-79 1,1-26-1,-27 1 1,26 25 0,-26 79 31,-26 26-47,0 78 15,0-78 1,53 53-1,-53 51 1,26 27 0,-26 0-1,26-26 1,0-53 0,1-52-1,25 0 1,0-52-1,27-79 1,-1 0 15,1 26-31,0 53 16,-53 52 0,-52 26-1,-27 26 1,-25 1 15,78-53-15</inkml:trace>
  <inkml:trace contextRef="#ctx0" brushRef="#br0" timeOffset="2315.9855">16994-26 0,'157'78'0,"-78"-78"0,26 0 15,-1-26-15,-25-26 16,-1-27 0,-51 1-1,-54-27 1,-51 26-1,-53 27 17,-26 78-17,78 53 1,53 25 0,78 1-1,53-26 16,0-53-31,26-52 16,-131 26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40.55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0 1100 0,'157'104'0,"-105"-104"0,27-26 15,25 26-15,27 0 0,27 0 16,25 26 0,0-26-1,0 27 1,1-27-1,-27 26 1,26 0 0,-52 0-1,0-26 32,0 0-47,-79 26 16,-26-26-1,1 0 1,-27-26 0,0 26-1,0 0 1,0 0 0,0 0-1,0 0 1,0 0-1,0 0 1,0 0 31,0 0-47,0 0 16,0 0-1,0 0 1,0-26-1,0-26 1,26-27 0,0-26-1,-26 1 1,26-27 0,27 0-1,-27-26 1,0 26-1,53 0 1,-53 26 0,26 26 15,0 27 0,-25 26-31,-1 26 0,0 105 16,0 26 15,0 52-15,1 53-1,25 52 1,26 26 0,-25 0-1,25 26 1,1-51-1,26-80 1,-53-52 0,0-131-1,1-26 1,-1-78 0,27-158-1,-27 0 1,27-52-1,-1 53 1,1 25 0,26 53-1,-53 26 1,0 105 15,-26 0-15,1 104-1,-1 53 1,0 53 0,26-27-1,1 0 1,-1-105 0,1-26-1,25-52 1,1-79-1,-1-25 1,1 25 0,-27 52-1,-26 27 1,0 0 0,1 52 30,-1 53-46,0-27 0,26 1 32,-25-1-17,25-52 1,-26 0 0,0 0-1,1-26 1,25 26-1,-26-26 1,26-53 0,27 79-1,-27 26 1,53-26 0,-26 26-1,52-26 1,-27 0-1,27 27 1,0-27 15,26 0-31,-26 0 16,26 0 0,-26 0 15,0 26-16,0 0 1,-26 0 0,0-26-1,-27 26 1,-25-26 0,-27 0-1,-26 0 1,0 0-1,0 0 17,0 0-32,0 0 15,0 0 1,0 0 0,0 0-1,0 0 1,0 0-1,0 0 1,0 0 0,0 0 15,0 0-15,0 0-1,0-52 1,26 0-1,0-27 1,0 0 0,0-52-1,27-78 1,-27 52 0,26 0-1,1 0 1,-27 26 15,0 0-15,27 26-1,-27 53 1,-26 25 0,0 27-1,26 53 1,0 52-1,0 78 17,0 53-32,27 25 15,25 27 1,1 1 0,-1-28-1,1-25 1,-27-79-1,27-104 1,-27-27 0,-25-105-1,51-78 1,-52-26 15,27-27-15,-27 27 15,26 52-31,1 26 16,-1 79-1,-26 26 1,26 52 0,1 79-1,-1 27 1,1-1-1,-1 0 1,0-79 0,-25-52-1,-1-52 1,0-78 0,0-27-1,-26 0 16,52 52 1,-25 1-32,-1 51 15,26 27 1,1 27 0,-1 25-1,0 0 1,1 1-1,-1-1 1,-26-52 0,27 26-1,-1-26 1,0-26 15,1 26-31,-1 0 16,0 0-1,1 0 1,-27 26 0,53 0-1,-27 1 1,27-1 0,-1 0 15,27 0 0,0-26-15,-1 26-16,27 27 15,0-27 1,26 0 0,0 26-1,-26-25 1,0-1-1,-26 0 1,0-26 0,-27 26-1,1-26 1,-27 0 0,1 0-1,-27 0 1,0 0-1,0 0 17,-26 0-32,0 0 31,26 0-15,-26 0-1,0 0 1,0 0-1,0 0 1,0 0 0,0 0-1,0 0 1,0-52 0,27-27 15,-1-25-31,0-27 15,26-26 1,-26-27 0,27-25-1,-27-1 1,26 27 0,-25 0-1,-1 26 1,26 52 15,-52 26-15,26 79-1,-26 0 1,0 79 0,26 78-1,-26 26 1,27 79-1,25 26 17,0 53-17,1-1-15,25 0 16,1-25 0,-27-54-1,27-51 1,-27-105-1,-26-79 17,27-105-17,-27-78 1,0-52 0,0-1-1,0-25 1,1 25-1,25 53 1,-26 26 0,27 52-1,-1 79 32,0 0-47,-25 53 0,25 52 16,0-1-1,-26-25 17,1-27-17,25-52 1,0 0 0,27 0-1,-1-52 1,53 26-1,-26-1 32,26 27-47,0-26 0,26 26 16,26 26 0,1 27-1,51-1 1,1 1-1,0 25 1,-27-25 0,-25-27-1,-54-26 1,-77-26 31,-79-27-32,-53 1 1,79 52 0</inkml:trace>
  <inkml:trace contextRef="#ctx0" brushRef="#br1" timeOffset="14720.4773">6834 4059 0,'105'52'0,"-53"-52"15,-52 26-15,0 53 0,-26 52 0,-26 52 16,52 27 0,0-106 15,26-78-31,26-26 16,27-104 15,26-27-16,-1-26 1,-25 78 0,-1 53-1,1 52 1,0 79 0,-27 78-1,0 53 1,1-53-1,-27-52 1,26-131 0,-52 0-1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5:51.56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A83CE61-4AD6-4BE6-B3CA-9A99E53019D7}" emma:medium="tactile" emma:mode="ink">
          <msink:context xmlns:msink="http://schemas.microsoft.com/ink/2010/main" type="writingRegion" rotatedBoundingBox="4582,1713 32175,1999 32036,15370 4443,15083"/>
        </emma:interpretation>
      </emma:emma>
    </inkml:annotationXML>
    <inkml:traceGroup>
      <inkml:annotationXML>
        <emma:emma xmlns:emma="http://www.w3.org/2003/04/emma" version="1.0">
          <emma:interpretation id="{6107924E-55A9-4FE5-97A4-C65F7CC24859}" emma:medium="tactile" emma:mode="ink">
            <msink:context xmlns:msink="http://schemas.microsoft.com/ink/2010/main" type="paragraph" rotatedBoundingBox="5331,1307 29824,2031 29685,6717 5192,59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3467A4-78A0-4832-8448-A713A1C338D6}" emma:medium="tactile" emma:mode="ink">
              <msink:context xmlns:msink="http://schemas.microsoft.com/ink/2010/main" type="line" rotatedBoundingBox="5331,1307 29824,2031 29685,6717 5192,5993"/>
            </emma:interpretation>
          </emma:emma>
        </inkml:annotationXML>
        <inkml:traceGroup>
          <inkml:annotationXML>
            <emma:emma xmlns:emma="http://www.w3.org/2003/04/emma" version="1.0">
              <emma:interpretation id="{4F34AC41-A28E-40C5-A79E-111DBEEACE1E}" emma:medium="tactile" emma:mode="ink">
                <msink:context xmlns:msink="http://schemas.microsoft.com/ink/2010/main" type="inkWord" rotatedBoundingBox="5300,2355 13261,2590 13159,6062 5197,5827"/>
              </emma:interpretation>
              <emma:one-of disjunction-type="recognition" id="oneOf0">
                <emma:interpretation id="interp0" emma:lang="it-IT" emma:confidence="0">
                  <emma:literal>Wntt</emma:literal>
                </emma:interpretation>
                <emma:interpretation id="interp1" emma:lang="it-IT" emma:confidence="0">
                  <emma:literal>Watt</emma:literal>
                </emma:interpretation>
                <emma:interpretation id="interp2" emma:lang="it-IT" emma:confidence="0">
                  <emma:literal>Wuxi</emma:literal>
                </emma:interpretation>
                <emma:interpretation id="interp3" emma:lang="it-IT" emma:confidence="0">
                  <emma:literal>Witt</emma:literal>
                </emma:interpretation>
                <emma:interpretation id="interp4" emma:lang="it-IT" emma:confidence="0">
                  <emma:literal>Witten</emma:literal>
                </emma:interpretation>
              </emma:one-of>
            </emma:emma>
          </inkml:annotationXML>
          <inkml:trace contextRef="#ctx0" brushRef="#br0">142 489 0,'0'81'0,"0"135"0,-54 109 15,27 53 1,0 27-1,27 1 1,27-28 0,27-108 15,108-135-31,27-108 16,27-162-1,27-135 1,-81-108-1,-54-28 1,-27 82 0,-53 81-1,-1 108 1,-27 81 0,0 81-1,-27 135 16,54 162-15,27 27 0,54 1-1,54-55 1,27-54 0,54-108-1,0-135 1,1-135-1,-82-135 1,-81-81 0,-81-55-1,-108 1 1,-109 54 0,55 53-1,54 82 1,135 27-1,108 54 17,163 0-32,161 54 15,54 54 17,-80 27-17,-136 0 1,-162 0-1,-108 54 1,-135 27 0,-81-81-1,189 0 1</inkml:trace>
          <inkml:trace contextRef="#ctx0" brushRef="#br0" timeOffset="624.96">3871 2543 0,'54'54'0,"-54"108"0,0 54 16,-27-27-1,54-27 1,-27-54 0,27-81-1,0-27 1,81-81 0,0-162-1,54 27 1,-54 81-1,27 81 1,-54 54 0,-27 54-1,0 135 1,0 0 0,-54-27-1,27-27 1,0-80 15,-27-28-15,27-163-1,-27 136 1</inkml:trace>
          <inkml:trace contextRef="#ctx0" brushRef="#br0" timeOffset="1917.846">6113 1732 0,'541'81'0,"-109"0"15,-54-27 1,-80 0-1,-136-54 1,-108-27 0,-54 27-1,-81-27 17,-54-27-17,135 54-15</inkml:trace>
          <inkml:trace contextRef="#ctx0" brushRef="#br0" timeOffset="1383.7005">8032 894 0,'-54'109'0,"-189"107"0,-82 81 16,28 54 0,81-54-1,81-53 1,54-55 0,27-81-1,27-81 1,27-81 15,27-189-31,54-82 16,0-53-1,-81 378 1</inkml:trace>
          <inkml:trace contextRef="#ctx0" brushRef="#br0" timeOffset="1671.768">6816 1057 0,'81'189'15,"0"81"-15,54 27 16,0 27 0,0-26-1,-54-82 16,0-81-15,-54-81 0,-81-81-1,-108-162 1,-27-81 0,-108-28-1,297 298 1</inkml:trace>
        </inkml:traceGroup>
        <inkml:traceGroup>
          <inkml:annotationXML>
            <emma:emma xmlns:emma="http://www.w3.org/2003/04/emma" version="1.0">
              <emma:interpretation id="{0B21D1D0-3890-40A0-AC57-D006D892B678}" emma:medium="tactile" emma:mode="ink">
                <msink:context xmlns:msink="http://schemas.microsoft.com/ink/2010/main" type="inkWord" rotatedBoundingBox="15412,2092 23428,2328 23303,6528 15288,6291"/>
              </emma:interpretation>
              <emma:one-of disjunction-type="recognition" id="oneOf1">
                <emma:interpretation id="interp5" emma:lang="it-IT" emma:confidence="0">
                  <emma:literal>Wine</emma:literal>
                </emma:interpretation>
                <emma:interpretation id="interp6" emma:lang="it-IT" emma:confidence="0">
                  <emma:literal>torri</emma:literal>
                </emma:interpretation>
                <emma:interpretation id="interp7" emma:lang="it-IT" emma:confidence="0">
                  <emma:literal>ione</emma:literal>
                </emma:interpretation>
                <emma:interpretation id="interp8" emma:lang="it-IT" emma:confidence="0">
                  <emma:literal>torsi</emma:literal>
                </emma:interpretation>
                <emma:interpretation id="interp9" emma:lang="it-IT" emma:confidence="0">
                  <emma:literal>tersi</emma:literal>
                </emma:interpretation>
              </emma:one-of>
            </emma:emma>
          </inkml:annotationXML>
          <inkml:trace contextRef="#ctx0" brushRef="#br1" timeOffset="3910.8825">10166 976 0,'55'216'0,"-55"81"15,27 54 1,-27 0 0,54 1-1,27-82 1,27-54 0,0-108-1,0-135 1,27-81-1,27-189 1,-54-81 15,0-1-15,-54 109 0,-27 54-1,0 135 1,-27 54-1,27 54 1,-27 162 0,54 135-1,55-27 1,26-26 0,27-1-1,27-81 1,0-108-1,0-108 1,27-108 0,-80-135 15,-82-54-31,-81-28 16,-82 1-1,-53 27 1,27 81 15,27 80-15,108 28-1,81 54 1,81 0 0,163 27-1,53 54 1,-27 0-1,-81 0 1,-135 0 0,-108 27-1,-54 81 1,-162-27 0,189-81-1</inkml:trace>
          <inkml:trace contextRef="#ctx0" brushRef="#br1" timeOffset="4966.479">10248-132 0,'0'-54'0,"108"27"0,81 54 16,27-27-16,27 27 16,27-27-1,28 0 1,26 0-1,-27-27 1,-27 27 0,-108-27-1,-108 27 1,-54 0 0,0 0-1,-54 0 16,0-54 1,54 54-32</inkml:trace>
          <inkml:trace contextRef="#ctx0" brushRef="#br1" timeOffset="4459.6755">13598 2840 0,'81'54'0,"0"135"16,-27 27-16,-81 28 16,27-82-1,0-108 1,27-27-1,54-81 1,55-135 0,26-55 15,0 55-15,-54 108-1,-27 54 1,0 108-1,27 81 1,-54 81 0,-27-26-1,0-82 1,-54-27 0,0-54-1,-108-189 1,-27-135-1,162 270 1</inkml:trace>
          <inkml:trace contextRef="#ctx0" brushRef="#br1" timeOffset="5578.7445">16652 1651 0,'81'0'0,"81"-27"0,108 54 15,-27-27 1,0 27 0,-26-27-1,-109 27 1,-81-27 0,-81 27-1,-190 54 1,-107-54-1,351-27 1</inkml:trace>
          <inkml:trace contextRef="#ctx0" brushRef="#br1" timeOffset="5823.846">16868 2489 0,'459'0'0,"-108"54"16,-80 0 0,-109 0-1,-135-27 1,-108 0 0,0-54-1,0-54 1,81 81-1</inkml:trace>
        </inkml:traceGroup>
        <inkml:traceGroup>
          <inkml:annotationXML>
            <emma:emma xmlns:emma="http://www.w3.org/2003/04/emma" version="1.0">
              <emma:interpretation id="{33DABD3E-86A5-4998-B584-06630D1734AE}" emma:medium="tactile" emma:mode="ink">
                <msink:context xmlns:msink="http://schemas.microsoft.com/ink/2010/main" type="inkWord" rotatedBoundingBox="25536,1904 29824,2031 29690,6567 25402,6440"/>
              </emma:interpretation>
              <emma:one-of disjunction-type="recognition" id="oneOf2">
                <emma:interpretation id="interp10" emma:lang="it-IT" emma:confidence="0">
                  <emma:literal>Sn</emma:literal>
                </emma:interpretation>
                <emma:interpretation id="interp11" emma:lang="it-IT" emma:confidence="0">
                  <emma:literal>Sm</emma:literal>
                </emma:interpretation>
                <emma:interpretation id="interp12" emma:lang="it-IT" emma:confidence="0">
                  <emma:literal>Su</emma:literal>
                </emma:interpretation>
                <emma:interpretation id="interp13" emma:lang="it-IT" emma:confidence="0">
                  <emma:literal>Sir</emma:literal>
                </emma:interpretation>
                <emma:interpretation id="interp14" emma:lang="it-IT" emma:confidence="0">
                  <emma:literal>Sis</emma:literal>
                </emma:interpretation>
              </emma:one-of>
            </emma:emma>
          </inkml:annotationXML>
          <inkml:trace contextRef="#ctx0" brushRef="#br1" timeOffset="6607.9755">21894-457 0,'-189'-27'0,"-136"81"15,-53 82-15,81 26 16,81 27 0,53 0-1,136 27 1,82 27-1,134 0 1,81 1 15,81 53-15,54 0 0,-53 81-1,-82 1 1,-162-28-1,-135-81 1,-135-54 0,-54-80-1,-109-55 1,-26-81 0,0-109-1,54-26 1,81-54-1,107-27 1,136 81 15,136 0-31,134 27 16,54 81 0,-54 27-1,-135 27 16,-108 0-15,-108-81 0,54 54-1</inkml:trace>
          <inkml:trace contextRef="#ctx0" brushRef="#br1" timeOffset="7099.155">23245 2786 0,'0'189'15,"-27"0"-15,-27 0 32,27-26-17,27-55-15,27-54 32,0-54-17,81-54 1,0-82-1,54-53 1,-27 54 0,27 81-1,0 81 1,1 81 0,-1 81-1,-54 82 1,-81-28-1,-81-54 1,54-189 0</inkml:trace>
        </inkml:traceGroup>
      </inkml:traceGroup>
    </inkml:traceGroup>
    <inkml:traceGroup>
      <inkml:annotationXML>
        <emma:emma xmlns:emma="http://www.w3.org/2003/04/emma" version="1.0">
          <emma:interpretation id="{4CE8651D-D6D1-4B87-8415-DEC7E59FD9F9}" emma:medium="tactile" emma:mode="ink">
            <msink:context xmlns:msink="http://schemas.microsoft.com/ink/2010/main" type="paragraph" rotatedBoundingBox="3736,9266 11882,5682 14025,10552 5878,141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C9DBA46-DD9D-4BE5-AC93-8BB0ACFD641B}" emma:medium="tactile" emma:mode="ink">
              <msink:context xmlns:msink="http://schemas.microsoft.com/ink/2010/main" type="line" rotatedBoundingBox="3736,9266 11882,5682 14025,10552 5878,14136"/>
            </emma:interpretation>
          </emma:emma>
        </inkml:annotationXML>
        <inkml:traceGroup>
          <inkml:annotationXML>
            <emma:emma xmlns:emma="http://www.w3.org/2003/04/emma" version="1.0">
              <emma:interpretation id="{9499EB5E-DDBB-4F90-8261-2CE39A781ABA}" emma:medium="tactile" emma:mode="ink">
                <msink:context xmlns:msink="http://schemas.microsoft.com/ink/2010/main" type="inkWord" rotatedBoundingBox="4832,13092 5077,7960 8226,8110 7981,13243"/>
              </emma:interpretation>
              <emma:one-of disjunction-type="recognition" id="oneOf3">
                <emma:interpretation id="interp15" emma:lang="it-IT" emma:confidence="0">
                  <emma:literal>già,</emma:literal>
                </emma:interpretation>
                <emma:interpretation id="interp16" emma:lang="it-IT" emma:confidence="0">
                  <emma:literal>giù,</emma:literal>
                </emma:interpretation>
                <emma:interpretation id="interp17" emma:lang="it-IT" emma:confidence="0">
                  <emma:literal>Ti</emma:literal>
                </emma:interpretation>
                <emma:interpretation id="interp18" emma:lang="it-IT" emma:confidence="0">
                  <emma:literal>Cio</emma:literal>
                </emma:interpretation>
                <emma:interpretation id="interp19" emma:lang="it-IT" emma:confidence="0">
                  <emma:literal>Ciro</emma:literal>
                </emma:interpretation>
              </emma:one-of>
            </emma:emma>
          </inkml:annotationXML>
          <inkml:trace contextRef="#ctx0" brushRef="#br0" timeOffset="17337.7575">2655 6866 0,'108'-27'0,"-189"54"16,-109 0-16,-80-27 0,-54 27 0,-81 27 15,26 0 1,55 0 0,81 0-1,135 27 1,108-54-1,81 27 1,162 1 0,54-1 31,1 54-47,-28-27 15,-108 0 1,-108 0-1,-108 0 1,-243 81 0,-1-54-1,-80 27 1,0 54 0,27 28-1,80 53 16,163 0-15,81 0 0,162 0-1,109-53 1,80-28 0,54 0-1,-27-81 1,28-54-1,-55-54 1,-54-81 0,-54-27-1,-27-27 1,-80 0 15,-55 54-31,-27 54 16,-27 27-1,0 81 1,-27 108 0,0 54-1,54-54 1,0-54 15,0-81-15,27-189-1,-27-189 1,-27 324-16</inkml:trace>
          <inkml:trace contextRef="#ctx0" brushRef="#br0" timeOffset="17626.8015">2790 6623 0,'-27'216'0,"0"81"16,54-135-1,-27-162 1</inkml:trace>
          <inkml:trace contextRef="#ctx0" brushRef="#br0" timeOffset="39655.665">1168 5758 0,'0'-54'0,"0"135"16,0 54-16,27 1 0,-27-1 15,0-81 1,0-27 0,0 0-1,-81-108 16,-27-27-15,27-28 0,-27 55-1,27 54 1,54 81 0,27-81-1,135 27 1,54 0-1,0 27 1,-26 0 0,-82 0-1,-54-54 1,-27-27 0,0 54-1</inkml:trace>
          <inkml:trace contextRef="#ctx0" brushRef="#br0" timeOffset="40328.4735">2357 5650 0,'54'27'0,"-54"54"0,-81 135 0,0-80 16,27-28 0,-27-27-1,0-27 1,27-54-1,27-27 1,27 0 0,27-54-1,27 0 17,54 27-32,-27-1 15,0 55 1,0 0-1,-27 55 1,0 26 15,28 0-31,-28-27 16,27-27 0,0-54-1,27-54 1,-27-27 15,-54-55-15,-54 28-1,-27 54 1,-54 27 0,-27 108-1,-28 108 1,109-54-1,54-108 1</inkml:trace>
        </inkml:traceGroup>
        <inkml:traceGroup>
          <inkml:annotationXML>
            <emma:emma xmlns:emma="http://www.w3.org/2003/04/emma" version="1.0">
              <emma:interpretation id="{B8EC23BA-2BBB-4D18-B4C0-58D0D35686E9}" emma:medium="tactile" emma:mode="ink">
                <msink:context xmlns:msink="http://schemas.microsoft.com/ink/2010/main" type="inkWord" rotatedBoundingBox="11038,6657 12104,6188 13192,8659 12125,9129"/>
              </emma:interpretation>
              <emma:one-of disjunction-type="recognition" id="oneOf4">
                <emma:interpretation id="interp20" emma:lang="it-IT" emma:confidence="0">
                  <emma:literal>.</emma:literal>
                </emma:interpretation>
                <emma:interpretation id="interp21" emma:lang="it-IT" emma:confidence="0">
                  <emma:literal>y</emma:literal>
                </emma:interpretation>
                <emma:interpretation id="interp22" emma:lang="it-IT" emma:confidence="0">
                  <emma:literal>}</emma:literal>
                </emma:interpretation>
                <emma:interpretation id="interp23" emma:lang="it-IT" emma:confidence="0">
                  <emma:literal>L</emma:literal>
                </emma:interpretation>
                <emma:interpretation id="interp24" emma:lang="it-IT" emma:confidence="0">
                  <emma:literal>i</emma:literal>
                </emma:interpretation>
              </emma:one-of>
            </emma:emma>
          </inkml:annotationXML>
          <inkml:trace contextRef="#ctx0" brushRef="#br0" timeOffset="15669.8955">6870 3813 0,'27'-54'0,"0"135"16,0 27-16,-54 81 0,27 0 0,0 54 15,0 1 1,0 26 0,-27 0-1,27-27 16,0-27-31,0-54 16,0-26 15,0-82-15,-27-54 0,27 0-1,-27-108 1,0 26-1,0 55 1,0-27 0,-27 54-1,27 81 1,27 28 0,54 53-1,0 0 1,27-27-1,-27-54 1,0-54 0,0-27-1,0-27 1,0-81 0,27-54-1,-27 0 1,-27 27 15,0 53-15,0 55-1,-54 27 1,-54 27 0,-27 0-1,108-27 1</inkml:trace>
        </inkml:traceGroup>
      </inkml:traceGroup>
    </inkml:traceGroup>
    <inkml:traceGroup>
      <inkml:annotationXML>
        <emma:emma xmlns:emma="http://www.w3.org/2003/04/emma" version="1.0">
          <emma:interpretation id="{1C203F31-D414-41ED-8E45-FAD6E7EA3818}" emma:medium="tactile" emma:mode="ink">
            <msink:context xmlns:msink="http://schemas.microsoft.com/ink/2010/main" type="paragraph" rotatedBoundingBox="4487,10855 32080,11142 32036,15370 4443,150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AE6C179-6EE8-4945-AD0F-31B0ED4DDB7F}" emma:medium="tactile" emma:mode="ink">
              <msink:context xmlns:msink="http://schemas.microsoft.com/ink/2010/main" type="inkBullet" rotatedBoundingBox="4459,13555 5459,13566 5457,13782 4457,13772"/>
            </emma:interpretation>
            <emma:one-of disjunction-type="recognition" id="oneOf5">
              <emma:interpretation id="interp25" emma:lang="it-IT" emma:confidence="0">
                <emma:literal>-</emma:literal>
              </emma:interpretation>
            </emma:one-of>
          </emma:emma>
        </inkml:annotationXML>
        <inkml:trace contextRef="#ctx0" brushRef="#br0" timeOffset="38220.21">-750 11298 0,'81'27'0,"54"-27"0,27 0 0,27 0 16,0 0-1,-53-81 1,-55 108 0,-81-27-1,27 0 1,-54 0 0,-54 27-1,27 27 1,54-189-1,54 54 1,-54 81 0</inkml:trace>
      </inkml:traceGroup>
      <inkml:traceGroup>
        <inkml:annotationXML>
          <emma:emma xmlns:emma="http://www.w3.org/2003/04/emma" version="1.0">
            <emma:interpretation id="{D390E846-5EA6-410A-9BB3-2FDA82D64B97}" emma:medium="tactile" emma:mode="ink">
              <msink:context xmlns:msink="http://schemas.microsoft.com/ink/2010/main" type="line" rotatedBoundingBox="6109,10872 32080,11142 32036,15370 6065,15100"/>
            </emma:interpretation>
          </emma:emma>
        </inkml:annotationXML>
        <inkml:traceGroup>
          <inkml:annotationXML>
            <emma:emma xmlns:emma="http://www.w3.org/2003/04/emma" version="1.0">
              <emma:interpretation id="{FD09791E-DAA3-485A-97B2-0D70996F9BE6}" emma:medium="tactile" emma:mode="ink">
                <msink:context xmlns:msink="http://schemas.microsoft.com/ink/2010/main" type="inkWord" rotatedBoundingBox="6084,13338 7379,13352 7373,13945 6077,13931"/>
              </emma:interpretation>
              <emma:one-of disjunction-type="recognition" id="oneOf6">
                <emma:interpretation id="interp26" emma:lang="it-IT" emma:confidence="0">
                  <emma:literal>a</emma:literal>
                </emma:interpretation>
                <emma:interpretation id="interp27" emma:lang="it-IT" emma:confidence="0">
                  <emma:literal>m</emma:literal>
                </emma:interpretation>
                <emma:interpretation id="interp28" emma:lang="it-IT" emma:confidence="0">
                  <emma:literal>.</emma:literal>
                </emma:interpretation>
                <emma:interpretation id="interp29" emma:lang="it-IT" emma:confidence="0">
                  <emma:literal>n</emma:literal>
                </emma:interpretation>
                <emma:interpretation id="interp30" emma:lang="it-IT" emma:confidence="0">
                  <emma:literal>u</emma:literal>
                </emma:interpretation>
              </emma:one-of>
            </emma:emma>
          </inkml:annotationXML>
          <inkml:trace contextRef="#ctx0" brushRef="#br0" timeOffset="38964.303">1763 10919 0,'0'27'0,"-27"27"16,-54 27-16,-108 28 0,-28-28 16,55 0-1,54-27 1,27-27 0,54-27 15,27-27-31,54-27 15,81-54 1,-27 27 15,-27 54-15,-54-1 0,1 1-1,-1 54 1,27 28-1,27 26 1,0 27 0,27-27-1,54-27 1,-27-27 0,0-54 15,-81-54-31,-27-27 15,-54 0 1,-27 26 0,-81 28-1,0 54 17,0 54-32,54 1 31,108-82-16,54-28 1,-81 55 0</inkml:trace>
        </inkml:traceGroup>
        <inkml:traceGroup>
          <inkml:annotationXML>
            <emma:emma xmlns:emma="http://www.w3.org/2003/04/emma" version="1.0">
              <emma:interpretation id="{6A2BBB55-9410-42C3-ADB2-713F375F1F4D}" emma:medium="tactile" emma:mode="ink">
                <msink:context xmlns:msink="http://schemas.microsoft.com/ink/2010/main" type="inkWord" rotatedBoundingBox="8862,11970 10131,11983 10104,14564 8835,14551"/>
              </emma:interpretation>
              <emma:one-of disjunction-type="recognition" id="oneOf7">
                <emma:interpretation id="interp31" emma:lang="it-IT" emma:confidence="0">
                  <emma:literal>k</emma:literal>
                </emma:interpretation>
                <emma:interpretation id="interp32" emma:lang="it-IT" emma:confidence="0">
                  <emma:literal>m</emma:literal>
                </emma:interpretation>
                <emma:interpretation id="interp33" emma:lang="it-IT" emma:confidence="0">
                  <emma:literal>K</emma:literal>
                </emma:interpretation>
                <emma:interpretation id="interp34" emma:lang="it-IT" emma:confidence="0">
                  <emma:literal>.</emma:literal>
                </emma:interpretation>
                <emma:interpretation id="interp35" emma:lang="it-IT" emma:confidence="0">
                  <emma:literal>4</emma:literal>
                </emma:interpretation>
              </emma:one-of>
            </emma:emma>
          </inkml:annotationXML>
          <inkml:trace contextRef="#ctx0" brushRef="#br0" timeOffset="18806.4135">3654 9541 0,'54'216'16,"-54"-26"-16,0 107 15,0 0 1,0 0 0,0 1-1,27-28 1,-27-54-1,0-108 17,-27-54-17,0-54 1,0-54 0,27-135-1,54-27 1,27-28-1,82 55 1,-1 54 0,27 27-1,-27 54 1,-54 54 0,-27 54 15,-54 81-16,-81 0-15,-54 27 16,-54-26 0,-27-28-1,0-54 1,54-27 0,80-54 15,55 27-16,27-54 1,82 27 0,-1 54-1,27 27 1,0 81 0,0 27-1,0 0 1,0-27-1,-27-27 1,-54-54 0,-27-54-1,-54-54 1,-54-135 0,27-54-1,54 243 1</inkml:trace>
        </inkml:traceGroup>
        <inkml:traceGroup>
          <inkml:annotationXML>
            <emma:emma xmlns:emma="http://www.w3.org/2003/04/emma" version="1.0">
              <emma:interpretation id="{2FB317FE-AB78-492F-B88E-28D01D289CEE}" emma:medium="tactile" emma:mode="ink">
                <msink:context xmlns:msink="http://schemas.microsoft.com/ink/2010/main" type="inkWord" rotatedBoundingBox="11794,11213 16005,11257 15969,14807 11757,14763"/>
              </emma:interpretation>
              <emma:one-of disjunction-type="recognition" id="oneOf8">
                <emma:interpretation id="interp36" emma:lang="it-IT" emma:confidence="0">
                  <emma:literal>Wh</emma:literal>
                </emma:interpretation>
                <emma:interpretation id="interp37" emma:lang="it-IT" emma:confidence="0">
                  <emma:literal>Work</emma:literal>
                </emma:interpretation>
                <emma:interpretation id="interp38" emma:lang="it-IT" emma:confidence="0">
                  <emma:literal>Works</emma:literal>
                </emma:interpretation>
                <emma:interpretation id="interp39" emma:lang="it-IT" emma:confidence="0">
                  <emma:literal>WR</emma:literal>
                </emma:interpretation>
                <emma:interpretation id="interp40" emma:lang="it-IT" emma:confidence="0">
                  <emma:literal>Wea</emma:literal>
                </emma:interpretation>
              </emma:one-of>
            </emma:emma>
          </inkml:annotationXML>
          <inkml:trace contextRef="#ctx0" brushRef="#br0" timeOffset="21606.039">6627 8785 0,'0'27'15,"27"54"-15,-54 54 0,27 54 0,-27 54 16,27 54 0,-27 1-1,54-55 1,27-27 15,27-81-15,0-54-1,27-108 1,27-54 0,0-108-1,0-54 1,-54 27 0,0-1-1,-27 82 1,-27 54-1,0 54 1,-27 27 0,0 108-1,27 108 1,1 55 0,53 26-1,27-54 1,54-27-1,0-108 1,27-81 15,-27-108-15,-54-108 0,-54-108-1,-81-27 1,-81-1-1,-27 55 1,0 54 0,54 81-1,81 54 1,54 54 0,162 0-1,54 54 1,28 27-1,-1-27 1,-81 0 0,-81 0-1,-81-54 1,-54 27 0,-27 27-1,-54 0 1,27 27 15,54 0-15,0-54-1</inkml:trace>
          <inkml:trace contextRef="#ctx0" brushRef="#br0" timeOffset="22473.171">9491 10514 0,'108'27'16,"-81"54"-16,-27 108 0,0 0 0,-27 28 16,0-1 15,27-27-16,0-81 1,0-54 0,0-54-1,0-27 1,81-81 0,0-27-1,27 0 1,54 27-1,0 54 1,28 54 0,-55 27-1,-27 54 1,-54 27 0,-81 0-1,-54-54 1,-81-27-1,-27-27 1,26-27 0,55 0 15,81 27-15,54 27-1,108 108 1,55 0-1,-1 54 1,-27-27 0,-54-54-1,-54-54 1,-54-54 0,0 0-1,-81-54 1,54-27-1,54 0 1,-27 81 0</inkml:trace>
        </inkml:traceGroup>
        <inkml:traceGroup>
          <inkml:annotationXML>
            <emma:emma xmlns:emma="http://www.w3.org/2003/04/emma" version="1.0">
              <emma:interpretation id="{FEF300D5-75B6-43FF-98E4-BC5DC66F6E15}" emma:medium="tactile" emma:mode="ink">
                <msink:context xmlns:msink="http://schemas.microsoft.com/ink/2010/main" type="inkWord" rotatedBoundingBox="17295,10860 27414,12095 26989,15577 16871,14342"/>
              </emma:interpretation>
              <emma:one-of disjunction-type="recognition" id="oneOf9">
                <emma:interpretation id="interp41" emma:lang="it-IT" emma:confidence="0">
                  <emma:literal>tank</emma:literal>
                </emma:interpretation>
                <emma:interpretation id="interp42" emma:lang="it-IT" emma:confidence="0">
                  <emma:literal>task</emma:literal>
                </emma:interpretation>
                <emma:interpretation id="interp43" emma:lang="it-IT" emma:confidence="0">
                  <emma:literal>ivn-k'</emma:literal>
                </emma:interpretation>
                <emma:interpretation id="interp44" emma:lang="it-IT" emma:confidence="0">
                  <emma:literal>Tank</emma:literal>
                </emma:interpretation>
                <emma:interpretation id="interp45" emma:lang="it-IT" emma:confidence="0">
                  <emma:literal>talk</emma:literal>
                </emma:interpretation>
              </emma:one-of>
            </emma:emma>
          </inkml:annotationXML>
          <inkml:trace contextRef="#ctx0" brushRef="#br0" timeOffset="23781.681">12301 9595 0,'27'0'0,"0"27"0,-54 81 0,27 0 16,-27 55-16,0 53 15,0-27 1,0 54 0,54-54-1,27 0 1,27-80 0,27-82-1,54-54 1,1-55-1,-28-107 1,-27-27 0,-27 0 15,-54 54-15,0 54-1,-27 81 1,27 27-1,0 108 1,27 135 0,0 0-1,81 27 1,0-26 0,27-82-1,0-81 1,-53-108-1,-28-81 1,0-108 0,-135-109-1,-54 1 1,-1 0 0,1 81-1,81 107 1,54 55-1,108 27 17,136 54-17,53 81 1,-27 0 0,-27-26-1,-107-28 1,-109-82-1,-54 55 1,-27 0 0,-27 82-1,-55-28 1,1-81 0,108 27-1</inkml:trace>
          <inkml:trace contextRef="#ctx0" brushRef="#br0" timeOffset="24193.764">12058 8677 0,'351'-81'0,"-135"53"16,55 28-1,26 28 1,-54-28-1,-27 27 1,-81 0 0,-108-27-1,-27 0 1,0 0 0,-108 0-1,54-27 1,54 27-1</inkml:trace>
          <inkml:trace contextRef="#ctx0" brushRef="#br0" timeOffset="25373.376">14814 11136 0,'54'54'16,"-54"54"-16,0 54 0,-27 27 15,0 0 1,54-27 0,-27-54-1,0-54 1,0-54 0,54-54-1,27-81 16,0-27-15,0 0 0,27 0-1,28 54 1,-28 54 0,0 27-1,-27 54 1,0 54-1,0 81 1,-54-27 0,0 27-1,-27-27 1,0 0 0,0-54-1,-27-27 1,27-27-1,0-27 17,54-81-32,-54 81 31</inkml:trace>
          <inkml:trace contextRef="#ctx0" brushRef="#br0" timeOffset="25781.553">16435 11703 0,'136'0'16,"-28"0"-16,27 0 0,54 0 15,0 27 1,-27 0 0,-27 0-1,-27 0 1,-81 0-1,-27-27 1,0 0 0,-54-54-1,54 0 1,-27-54 0,27 108-1</inkml:trace>
          <inkml:trace contextRef="#ctx0" brushRef="#br0" timeOffset="26585.2125">18381 10649 0,'81'54'0,"-54"81"0,-27 81 16,0 55-1,0 26 1,27 0-1,-27-27 1,0-53 0,0-109-1,0-81 1,0-27 0,-27-81-1,54-82 1,27-26-1,27 27 1,27 54 0,27 27 15,82 81-15,-55 0-1,-27 54 1,-108 0 15,-54 0-31,-108 27 16,-54-54-1,53 27 1,1-27 0,81 0-1,54 0 1,81 27-1,54 54 1,28-26 0,-1 26-1,-27 0 1,-54 0 0,-54-54-1,-54 0 1,-27-27-1,54-27 1</inkml:trace>
          <inkml:trace contextRef="#ctx0" brushRef="#br0" timeOffset="32188.3695">20705 10055 0,'27'0'16,"27"-27"-16,0 27 0,81-27 0,27 27 16,54 27-16,0-27 15,-26 27 1,-28 0-1,-108-27 17,-54 0-17,0 0 1,-54 0 0,-81 27-1,0 0 1,135-27-1</inkml:trace>
          <inkml:trace contextRef="#ctx0" brushRef="#br0" timeOffset="32529.168">20813 10595 0,'81'27'0,"54"27"16,81-27-16,27 0 0,1 0 15,-55-27 1,-81 27 0,-81-27-1,-27 0 1,0 0 15,0-27-15,-54 27-1,81-27 1,27-27 0,-54 54-1</inkml:trace>
        </inkml:traceGroup>
        <inkml:traceGroup>
          <inkml:annotationXML>
            <emma:emma xmlns:emma="http://www.w3.org/2003/04/emma" version="1.0">
              <emma:interpretation id="{2C5F71C3-1BF7-4A73-A005-0D65876B4FEC}" emma:medium="tactile" emma:mode="ink">
                <msink:context xmlns:msink="http://schemas.microsoft.com/ink/2010/main" type="inkWord" rotatedBoundingBox="28993,11259 32079,11291 32045,14510 28960,14478"/>
              </emma:interpretation>
              <emma:one-of disjunction-type="recognition" id="oneOf10">
                <emma:interpretation id="interp46" emma:lang="it-IT" emma:confidence="0">
                  <emma:literal>Sn</emma:literal>
                </emma:interpretation>
                <emma:interpretation id="interp47" emma:lang="it-IT" emma:confidence="0">
                  <emma:literal>Sir</emma:literal>
                </emma:interpretation>
                <emma:interpretation id="interp48" emma:lang="it-IT" emma:confidence="0">
                  <emma:literal>Sm</emma:literal>
                </emma:interpretation>
                <emma:interpretation id="interp49" emma:lang="it-IT" emma:confidence="0">
                  <emma:literal>Sri</emma:literal>
                </emma:interpretation>
                <emma:interpretation id="interp50" emma:lang="it-IT" emma:confidence="0">
                  <emma:literal>sn</emma:literal>
                </emma:interpretation>
              </emma:one-of>
            </emma:emma>
          </inkml:annotationXML>
          <inkml:trace contextRef="#ctx0" brushRef="#br0" timeOffset="33569.1405">24623 8839 0,'-54'0'0,"-54"0"0,-54 54 16,27 27-16,-1 54 15,55 27 1,54 54 0,54-54-1,108 109 1,82 26-1,53 27 1,0 0 0,-54-26-1,-81-55 1,-108-54 0,-108-81-1,-108-27 1,-54-81-1,-27-27 17,0-27-17,26-27 1,109 0 0,108 27-1,54 0 1,81 0-1,108 0 1,28 27 0,-55 0-1,-54 27 1,-81-27 0,-27 0-1,-27 0 1,0 27-1</inkml:trace>
          <inkml:trace contextRef="#ctx0" brushRef="#br0" timeOffset="34073.0145">25758 11325 0,'135'189'16,"-108"-54"-16,-27 0 15,0-27 16,-27 0-15,27-108 0,0 0-1,54-54 1,27-27 0,27-27-1,0 54 1,27 27-1,0 27 1,0 27 0,-53 27-1,-1 27 1,-54 27 0,-54 27-1,-27-135 1,54 0-1</inkml:trace>
        </inkml:traceGroup>
      </inkml:traceGroup>
    </inkml:traceGroup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7:18.2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4F23C6-C1C7-4860-AE44-10559EEE91B9}" emma:medium="tactile" emma:mode="ink">
          <msink:context xmlns:msink="http://schemas.microsoft.com/ink/2010/main" type="writingRegion" rotatedBoundingBox="3097,1011 29579,2719 29336,6484 2854,4775"/>
        </emma:interpretation>
      </emma:emma>
    </inkml:annotationXML>
    <inkml:traceGroup>
      <inkml:annotationXML>
        <emma:emma xmlns:emma="http://www.w3.org/2003/04/emma" version="1.0">
          <emma:interpretation id="{77383BF3-EBC7-4D20-B470-7A5C521764DB}" emma:medium="tactile" emma:mode="ink">
            <msink:context xmlns:msink="http://schemas.microsoft.com/ink/2010/main" type="paragraph" rotatedBoundingBox="3097,1011 29579,2719 29336,6484 2854,47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5257CC4-5BFC-480C-A173-917D6ACE204E}" emma:medium="tactile" emma:mode="ink">
              <msink:context xmlns:msink="http://schemas.microsoft.com/ink/2010/main" type="line" rotatedBoundingBox="3097,1011 29579,2719 29336,6484 2854,4775"/>
            </emma:interpretation>
          </emma:emma>
        </inkml:annotationXML>
        <inkml:traceGroup>
          <inkml:annotationXML>
            <emma:emma xmlns:emma="http://www.w3.org/2003/04/emma" version="1.0">
              <emma:interpretation id="{D5C8C451-E6D4-4422-9A67-109210E3F6BD}" emma:medium="tactile" emma:mode="ink">
                <msink:context xmlns:msink="http://schemas.microsoft.com/ink/2010/main" type="inkWord" rotatedBoundingBox="3053,1699 7310,1973 7112,5049 2854,4775"/>
              </emma:interpretation>
              <emma:one-of disjunction-type="recognition" id="oneOf0">
                <emma:interpretation id="interp0" emma:lang="it-IT" emma:confidence="0">
                  <emma:literal>Wn</emma:literal>
                </emma:interpretation>
                <emma:interpretation id="interp1" emma:lang="it-IT" emma:confidence="0">
                  <emma:literal>Wis</emma:literal>
                </emma:interpretation>
                <emma:interpretation id="interp2" emma:lang="it-IT" emma:confidence="0">
                  <emma:literal>Wu</emma:literal>
                </emma:interpretation>
                <emma:interpretation id="interp3" emma:lang="it-IT" emma:confidence="0">
                  <emma:literal>Wri</emma:literal>
                </emma:interpretation>
                <emma:interpretation id="interp4" emma:lang="it-IT" emma:confidence="0">
                  <emma:literal>War</emma:literal>
                </emma:interpretation>
              </emma:one-of>
            </emma:emma>
          </inkml:annotationXML>
          <inkml:trace contextRef="#ctx0" brushRef="#br0">120 0 0,'0'27'15,"27"81"-15,-27 136 16,-27 80-16,-27 54 16,0-27-1,54-26 1,0-28-1,54-27 1,54-81 0,27-108 15,27-108-15,0-108-1,0-108 1,0-108-1,-26 0 1,-55 26 0,-27 109-1,-27 54 1,-27 108 0,0 54-1,0 81 1,-27 216-1,27 55 1,54-1 0,81-27-1,27-81 1,27-81 0,27-81-1,27-135 1,-26-135 15,-55-81-15,-135-81-1,-81-1 1,-108 28 0,-28 27-1,1 81 1,108 54-1,108 54 1,81 27 0,190-28-1,80 55 1,81 27 0,-107 0-1,-109 27 1,-135 0-1,-81 27 1,-81 54 0,-108 28-1,0-28 1,53 108 0,109-189-1</inkml:trace>
          <inkml:trace contextRef="#ctx0" brushRef="#br0" timeOffset="596.6415">3389 2324 0,'0'-108'16,"27"108"-16,0 0 0,-27 108 0,0 81 15,-27 0-15,0 1 0,27-82 16,0-54 15,27-54-15,0-81 0,81-135-1,28-1 1,-1 28-1,-54 108 1,-27 54 0,-27 54-1,27 81 1,-27 81 0,-27 1-1,0-55 1,0-27-1,27-54 1,0-108 0,54-162 15,-81 216-31</inkml:trace>
        </inkml:traceGroup>
        <inkml:traceGroup>
          <inkml:annotationXML>
            <emma:emma xmlns:emma="http://www.w3.org/2003/04/emma" version="1.0">
              <emma:interpretation id="{F0616220-8833-48D1-9E74-13C522534168}" emma:medium="tactile" emma:mode="ink">
                <msink:context xmlns:msink="http://schemas.microsoft.com/ink/2010/main" type="inkWord" rotatedBoundingBox="9520,3215 12606,3414 12562,4094 9476,3895"/>
              </emma:interpretation>
              <emma:one-of disjunction-type="recognition" id="oneOf1">
                <emma:interpretation id="interp5" emma:lang="it-IT" emma:confidence="0">
                  <emma:literal>-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_</emma:literal>
                </emma:interpretation>
                <emma:interpretation id="interp8" emma:lang="it-IT" emma:confidence="0">
                  <emma:literal>p</emma:literal>
                </emma:interpretation>
                <emma:interpretation id="interp9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1674.6975">6551 1838 0,'54'-54'0,"54"54"0,135 0 0,54 27 16,28-27-1,26 27 1,-54-27 0,-27 0-1,-80 0 1,-136 0 0,-27 0-1,-81-27 1,-82 27-1,-26 0 1,81-54 15,108-54-15,54 0 0,81 54-1,28 27 1,-82 27-1,-27-28 1,27 28 0,27 55-1,0-1 1,27 27 0,-54-54-1,-81 27 1,-27-54-1,-54 54 1,-135 27 0,-27 27-1,54-27 1,81-27 0,108-27-1,162-108 1,108-27 15,-297 108-31</inkml:trace>
        </inkml:traceGroup>
        <inkml:traceGroup>
          <inkml:annotationXML>
            <emma:emma xmlns:emma="http://www.w3.org/2003/04/emma" version="1.0">
              <emma:interpretation id="{61F8D763-3BED-44B4-860B-47D9F900E131}" emma:medium="tactile" emma:mode="ink">
                <msink:context xmlns:msink="http://schemas.microsoft.com/ink/2010/main" type="inkWord" rotatedBoundingBox="15208,1792 29579,2719 29372,5927 15001,4999">
                  <msink:destinationLink direction="from" ref="{04DD3ACB-7E47-4D80-A5B3-6313D4084FC0}"/>
                </msink:context>
              </emma:interpretation>
              <emma:one-of disjunction-type="recognition" id="oneOf2">
                <emma:interpretation id="interp10" emma:lang="it-IT" emma:confidence="0">
                  <emma:literal>causale</emma:literal>
                </emma:interpretation>
                <emma:interpretation id="interp11" emma:lang="it-IT" emma:confidence="0">
                  <emma:literal>causate</emma:literal>
                </emma:interpretation>
                <emma:interpretation id="interp12" emma:lang="it-IT" emma:confidence="0">
                  <emma:literal>Causale</emma:literal>
                </emma:interpretation>
                <emma:interpretation id="interp13" emma:lang="it-IT" emma:confidence="0">
                  <emma:literal>Causate</emma:literal>
                </emma:interpretation>
                <emma:interpretation id="interp14" emma:lang="it-IT" emma:confidence="0">
                  <emma:literal>causali</emma:literal>
                </emma:interpretation>
              </emma:one-of>
            </emma:emma>
          </inkml:annotationXML>
          <inkml:trace contextRef="#ctx0" brushRef="#br0" timeOffset="3112.1055">14117 1135 0,'0'-27'0,"0"0"0,-27-27 15,-27 27-15,-27 0 0,-54 0 0,-55 54 16,-53 54-1,-108 54 17,27 81-32,26 82 31,109-1-31,81 0 16,135-27-1,54-53 1,108-82-1,109-54 1,26-108 15,0-54-15,-54-27 0,-134 54-1,-82-1 1,-54 55-1,0 0 1,0 55 0,0 26-1,81 27 1,54-27 0,108 0-1,27-54 1,54-54-1,1-81 1,-82-27 0,-81-28-1,-108-26 1,-81-27 0,-81 0-1,-108 54 16,-27 27-15,-55 108 0,28 54-1,27 108 1,108 27 0,54 54-1,108 0 1,81-54-1,54-26 1,54-82 0,0-54-1,-54-81 1,-26-1 0,-55-26-1,-54 54 1,-27 27-1,0 27 17,0 27-17,81 81-15,0 1 32,81 53-17,-54-81 1,0-54-1,-27-27 1,0-54 0,-27-108-1,27-1 1,-81 163 0</inkml:trace>
          <inkml:trace contextRef="#ctx0" brushRef="#br0" timeOffset="3583.755">16792 1892 0,'-108'297'15,"108"27"-15,27-53 16,81-28 0,27-27 15,54-108-15,162-54-1,-107-135 1,-55-81-1,-54-54 1,-81 0 0,-81 26 15,0 28-31,-27 81 31,27 27-15,54 81-1,27 27 1,108-27 0,27 0-1,-189-27 1</inkml:trace>
          <inkml:trace contextRef="#ctx0" brushRef="#br0" timeOffset="4091.535">19629 1946 0,'54'-54'0,"-108"54"0,-135 27 16,-27 0-16,-27 81 0,108-27 16,80 27 15,218 54-15,161-54-1,27 27 1,0 1-1,-134-1 1,-109 0 0,-162 0-1,-108-27 1,-109-27 0,28-27-1,0-27 1,108 0-1,108-27 1,135-81 0,135-81-1,-243 162 1</inkml:trace>
          <inkml:trace contextRef="#ctx0" brushRef="#br0" timeOffset="4852.2285">21223 2459 0,'-54'271'0,"135"-55"15,-27 108 1,109-189 0,53 0 15,108-54-15,0-135-1,-135-135 1,-135-54-1,-54-54 1,-108-1 0,-81 28 15,-54 108-31,-27 81 31,0 108-15,80 108-1,82 27 1,81 81 0,108-26-1,82-28 1,53-54 0,-27-81-1,0-27 1,-108-54-1,-27 0 1,-54 27 15,27 0-31,27 54 16,54 27 15,81 27-31,28 27 16,-55-81-1,27-27 17,-54-108-17,-27-108 1,-108 189 0</inkml:trace>
          <inkml:trace contextRef="#ctx0" brushRef="#br0" timeOffset="5525.037">24277 622 0,'54'81'0,"-108"135"0,-81 135 16,27 82-1,81-1 1,81 135 15,108-53-15,27-298-1,0-54 1,27-135 0,0-81-1,1-81 1,-28-108 0,-108 27-1,-27 27 1,-81 26-1,-54 109 1,0 27 0,27 108-1,27 55 1,81 53 15,81 0-15,81 0-1,27-54 1,-27-54 0,-27-54-1,-107-27 1,-55 0 0,-82-27-1,-107-27 1,162 54-1</inkml:trace>
        </inkml:traceGroup>
      </inkml:traceGroup>
    </inkml:traceGroup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7:36.9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673E23-EA96-42CC-9B77-E14D25751049}" emma:medium="tactile" emma:mode="ink">
          <msink:context xmlns:msink="http://schemas.microsoft.com/ink/2010/main" type="inkDrawing" rotatedBoundingBox="5155,7632 31815,6135 32403,16613 5743,18110" hotPoints="5447,8395 32166,8960 31929,13416 6545,12681" semanticType="enclosure" shapeName="Quadrilateral">
            <msink:sourceLink direction="with" ref="{98DEFC99-9DDB-4235-A31C-E5B2A1984A29}"/>
            <msink:sourceLink direction="with" ref="{E5E30471-107F-40D7-BFD4-24532C24002E}"/>
            <msink:sourceLink direction="with" ref="{6B2B3071-1D95-45B0-8371-0F7389A45ED4}"/>
          </msink:context>
        </emma:interpretation>
      </emma:emma>
    </inkml:annotationXML>
    <inkml:trace contextRef="#ctx0" brushRef="#br0">0 0 0,'27'189'0,"54"108"16,-27 109 0,0-1-1,-27 27 1,-27 55 0,0 26-1,-27 27 1,0-53-1,-27-82 1,27-81 0,0-80-1,0-136 17,27-54-17,0-27 1,0-54-1,0 27 1,0 0 0,0 0-1,0 0 1,54 0 0,27 0-1,81 27 1,0-27-1,54 27 1,54 0 0,28 0-1,80-27 1,54 27 0,1 0-1,26 0 1,27 27-1,55-27 1,53-27 15,1 27-15,26-27 0,1 27-1,-1 0 1,55-27-1,-28 27 1,55 0 0,-1-27-1,28 27 1,-1 0 0,28 0-1,-27 0 1,53 0-1,1 0 1,-55-54 0,55 27-1,0 0 1,-28 0 0,1 27-1,-28 0 16,1-27-15,0 54 0,-28-27-1,-53 0 1,-55-27 0,1 54-1,-28 0 1,-27-27-1,-80 0 1,-55 0 0,-27-27-1,-80 0 1,-55 0 15,-81-27-31,-27 54 16,-27-27-1,-54 0 1,0 0 0,0-27-1,0-27 17,-27-27-17,27-108 1,0-54-1,-26-81 1,-1-82 0,27-53-1,-27-54 1,-27 26 0,0 82-1,0-27 1,-27 80-1,-27 82 1,-1 135 0,1 27-1,27 81 1,-27 27 0,-54 27-1,-27 27 1,-54 0-1,-81-27 17,-81-27-17,-82-27 1,-80 0 0,-82 0-1,-53-27 1,-82 0-1,1-27 1,-28 27 0,-27 0-1,1 54 1,-1-54 0,-26 27-1,26 0 16,0 27-31,-26 0 16,53 0 0,-26 27-1,26-27 1,27 0 0,28 27 15,-1 0-16,-26-27 1,53 0 0,-26 0-1,-1 0 17,-243-27-32,298 0 15,53-27 1,1 0-1,-28-1 1,1 55 0,-82 0-1,-53 82 17,-82-1-17,838-81-15</inkml:trace>
    <inkml:trace contextRef="#ctx0" brushRef="#br0" timeOffset="13478.6295">2567 5431 0,'27'81'15,"-81"460"-15,0-136 16,0 27 0,27 55-1,-1 53 1,28 28-1,0-28 1,0-54 0,28-134-1,-28-82 1,0-108 0,0-81-1,0-81 1,0-27-1,0-162 1,27-27 15,0-1-15,-27 217 0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7:51.7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9AA351D-0E4B-4BA8-AD73-D80E59841768}" emma:medium="tactile" emma:mode="ink">
          <msink:context xmlns:msink="http://schemas.microsoft.com/ink/2010/main" type="inkDrawing" rotatedBoundingBox="8039,15408 29262,16729 29214,17509 7991,16188" shapeName="Other"/>
        </emma:interpretation>
      </emma:emma>
    </inkml:annotationXML>
    <inkml:trace contextRef="#ctx0" brushRef="#br0">2648 8025 0,'81'27'0,"-27"-27"0,54 27 0,54-27 15,54 27-15,54 0 16,28 27-1,80 0 1,0 0 0,82 27-1,26-27 1,54 1 0,28-1-1,26 27 1,1-27-1,26 27 17,28 0-32,26 0 15,1-27 1,26 27 0,-26-27-1,-28-27 1,28 27 15,0 0-15,-28 0-1,28 0 1,-55-27 0,1 0-1,-1 0 1,-27 0-1,-53-54 1,26 54 0,-26-27-1,-1 27 1,-53 0 0,-28 0-1,-27 0 1,-53 0-1,-55 0 1,-27 0 0,-54 0-1,-108-27 1,-54 0 15,-81 0-15,-27-54-1,27-27 1,0 0 0,27-27-1,0 0 1,0 27 15,1 0-31,-1 81 16,54-27-1,54 27 1,27 27 0,0 27-1,54 54 1,-54 0 0,-27 0-1,-81-54 1,-54-27-1,-27 0 17,-54 27-32,-54-27 31,27 27-15,0 55-1,108-82 1,0-27-16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7:25.9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4DD3ACB-7E47-4D80-A5B3-6313D4084FC0}" emma:medium="tactile" emma:mode="ink">
          <msink:context xmlns:msink="http://schemas.microsoft.com/ink/2010/main" type="inkDrawing" rotatedBoundingBox="14115,8389 16035,5777 16840,6369 14920,8981" semanticType="callout" shapeName="Other">
            <msink:sourceLink direction="to" ref="{13C87100-5B45-46FB-AD48-88AFF9FEC9F3}"/>
            <msink:sourceLink direction="from" ref="{61F8D763-3BED-44B4-860B-47D9F900E131}"/>
          </msink:context>
        </emma:interpretation>
      </emma:emma>
    </inkml:annotationXML>
    <inkml:trace contextRef="#ctx0" brushRef="#br0">13441 4081 0,'0'27'15,"-54"54"-15,-81 27 0,0 108 16,-108 27 0,-54 81-1,-1 28 1,28-55 0,81-54-1,27 0 1,108-108-1,0-54 1,54-81 0,0-54-1,54-81 1,-27-54 0,-27 81-1,-27 54 1,27 54-1,-54 54 1,0 108 0,54 27-1,0 0 17,-27-80-32,54-55 31,-27-27-16,0-27 1,54-27 0,108-54-1,27 26 1,27 55 0,-81 0-1,-54 28 1,-81-1-1,-108 0 1,-108-54 15,216 27-31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3:41.2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0,'314'184'0,"-52"-27"15,26 0 1,53 26 0,-1 53-1,53 0 1,26 25 0,0 1-1,78 53 1,1 25 15,-27 0-15,0 1-1,-25-1 1,-27-52 0,-79-78-1,-78-106 1,-105-77-1,-131-80 1,-78-130 0,52 183-1</inkml:trace>
  <inkml:trace contextRef="#ctx0" brushRef="#br0" timeOffset="2626.5188">995-130 0,'157'-27'16,"79"27"-16,52 27 0,52-27 31,1-27-31,78 27 16,52-26 15,27 0-16,51 0 1,237 0 0,-210-1-1,-26 1 1,52 0 0,1-26-1,-1 25 1,0 1-1,-26 0 1,-26 0 0,0 26 15,-26-26-15,-27 26-1,-25-53 1,-27 27-1,-26 0 17,-27 0-32,27 0 15,-52 26 1,0 0 0,-1-27-1,-25 27 1,-1 0-1,0-26 1,-25 26 0,-1-26-1,-52 26 1,-27-26 0,1 26-1,-26 0 1,-27 0 15,-52-26-15,-26 26-1,-27 0 1,-78-27 0,26 27-1,-26 0 1,0 0-1,0 0 1,0 27 15,53-1-31,25 52 32,27 1-32,78 26 15,27-1 1,104 27-1,26 0 1,79 0 0,26 53-1,27-1 17,52 26-17,-1 27 1,27 0-1,-26 26 1,-27-1 0,-25 1-1,-27-26 1,-26 0 0,-105-53-1,-52 0 1,-79-78-1,-78-27 1,-79-51 0,-26-1-1,-78-26 1,-27 26 0,-78-26 15,-53 26-31,-52-26 31,-53 0-15,-78-26-1,-52 0 1,-79 26 0,-52-26-1,-27-1 1,-51 80-1,-54-79 1,-51-1 0,-27 1 15,-26 26 0,-26 0-31,-26 26 16,-1 27-1,-25-1 1,-1 27 0,53-1-1,26 1 1,27 26 15,77-27-15,54 1-1,77-1 1,106-25 0,52-27-1,104 26 1,53-26 0,79 1-1,52-27 1,78 26-1,53-52 1,0 26 0,26 0-1,0 0 1,0 0 0,0 26 15,0 0-31,0 53 15,-26 25 1,-1 53 15,27 27-15,-26 51 0,26 27-1,-26 52 1,52 27-1,-26 52 1,0 26 0,26 26-1,1 26 1,-27 0 0,26 53-1,0 0 1,-26 26 15,26 262-15,-26-236-1,-26 0 1,-26-53 0,52-25-1,-27-79 1,27-105-1,0-157 1,0-131 0,0-261-1,0 235 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7:58.2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2D762E4-64A5-4AA0-8320-06D189750CFD}" emma:medium="tactile" emma:mode="ink">
          <msink:context xmlns:msink="http://schemas.microsoft.com/ink/2010/main" type="writingRegion" rotatedBoundingBox="29534,15969 30669,15969 30669,17185 29534,17185"/>
        </emma:interpretation>
      </emma:emma>
    </inkml:annotationXML>
    <inkml:traceGroup>
      <inkml:annotationXML>
        <emma:emma xmlns:emma="http://www.w3.org/2003/04/emma" version="1.0">
          <emma:interpretation id="{BD6A976B-367F-46AD-BBC9-69148F1395A7}" emma:medium="tactile" emma:mode="ink">
            <msink:context xmlns:msink="http://schemas.microsoft.com/ink/2010/main" type="paragraph" rotatedBoundingBox="29534,15969 30669,15969 30669,17185 29534,171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2EEC125-26C3-4FFB-9F05-398BA0585341}" emma:medium="tactile" emma:mode="ink">
              <msink:context xmlns:msink="http://schemas.microsoft.com/ink/2010/main" type="line" rotatedBoundingBox="29534,15969 30669,15969 30669,17185 29534,17185"/>
            </emma:interpretation>
          </emma:emma>
        </inkml:annotationXML>
        <inkml:traceGroup>
          <inkml:annotationXML>
            <emma:emma xmlns:emma="http://www.w3.org/2003/04/emma" version="1.0">
              <emma:interpretation id="{2F8F9D74-69E8-4DD8-A62C-1CCBEF92FED3}" emma:medium="tactile" emma:mode="ink">
                <msink:context xmlns:msink="http://schemas.microsoft.com/ink/2010/main" type="inkWord" rotatedBoundingBox="29534,15969 30669,15969 30669,17185 29534,17185"/>
              </emma:interpretation>
              <emma:one-of disjunction-type="recognition" id="oneOf0">
                <emma:interpretation id="interp0" emma:lang="it-IT" emma:confidence="0">
                  <emma:literal>n</emma:literal>
                </emma:interpretation>
                <emma:interpretation id="interp1" emma:lang="it-IT" emma:confidence="0">
                  <emma:literal>"</emma:literal>
                </emma:interpretation>
                <emma:interpretation id="interp2" emma:lang="it-IT" emma:confidence="0">
                  <emma:literal>h</emma:literal>
                </emma:interpretation>
                <emma:interpretation id="interp3" emma:lang="it-IT" emma:confidence="0">
                  <emma:literal>ir</emma:literal>
                </emma:interpretation>
                <emma:interpretation id="interp4" emma:lang="it-IT" emma:confidence="0">
                  <emma:literal>or</emma:literal>
                </emma:interpretation>
              </emma:one-of>
            </emma:emma>
          </inkml:annotationXML>
          <inkml:trace contextRef="#ctx0" brushRef="#br0">26682 14024 0,'54'27'16,"-54"27"-16,-27 82 0,-27 53 0,0 27 16,54-54-1,27-108 1,0-27-1,27 0 1,54-108 0,0-108 15,0 0-15,27 0-1,-54 108 1,0 81-1,0 0 1,-27 81 0,0 0-1,-27 108 1,0-27 0,27 81-1,28-81 1,-82-27-1,27-243 1,-27 108 0</inkml:trace>
        </inkml:traceGroup>
      </inkml:traceGroup>
    </inkml:traceGroup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7:29.3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B2B3071-1D95-45B0-8371-0F7389A45ED4}" emma:medium="tactile" emma:mode="ink">
          <msink:context xmlns:msink="http://schemas.microsoft.com/ink/2010/main" type="writingRegion" rotatedBoundingBox="6691,8762 31367,9998 31233,12657 6558,11421">
            <msink:destinationLink direction="with" ref="{67673E23-EA96-42CC-9B77-E14D25751049}"/>
          </msink:context>
        </emma:interpretation>
      </emma:emma>
    </inkml:annotationXML>
    <inkml:traceGroup>
      <inkml:annotationXML>
        <emma:emma xmlns:emma="http://www.w3.org/2003/04/emma" version="1.0">
          <emma:interpretation id="{3FA101A0-64A7-437C-BA20-4C5387BCA533}" emma:medium="tactile" emma:mode="ink">
            <msink:context xmlns:msink="http://schemas.microsoft.com/ink/2010/main" type="paragraph" rotatedBoundingBox="6691,8762 31367,9998 31233,12657 6558,114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9473E62-9946-4C91-9DA8-2297ECF42F8B}" emma:medium="tactile" emma:mode="ink">
              <msink:context xmlns:msink="http://schemas.microsoft.com/ink/2010/main" type="line" rotatedBoundingBox="6691,8762 31367,9998 31233,12657 6558,11421"/>
            </emma:interpretation>
          </emma:emma>
        </inkml:annotationXML>
        <inkml:traceGroup>
          <inkml:annotationXML>
            <emma:emma xmlns:emma="http://www.w3.org/2003/04/emma" version="1.0">
              <emma:interpretation id="{F439656A-7047-4FE2-B930-7DAEC99A70F4}" emma:medium="tactile" emma:mode="ink">
                <msink:context xmlns:msink="http://schemas.microsoft.com/ink/2010/main" type="inkWord" rotatedBoundingBox="6690,8770 18621,9368 18488,12019 6558,11421"/>
              </emma:interpretation>
              <emma:one-of disjunction-type="recognition" id="oneOf0">
                <emma:interpretation id="interp0" emma:lang="it-IT" emma:confidence="0">
                  <emma:literal>Wn--0</emma:literal>
                </emma:interpretation>
                <emma:interpretation id="interp1" emma:lang="it-IT" emma:confidence="0">
                  <emma:literal>Wn = o</emma:literal>
                </emma:interpretation>
                <emma:interpretation id="interp2" emma:lang="it-IT" emma:confidence="0">
                  <emma:literal>Wu = o</emma:literal>
                </emma:interpretation>
                <emma:interpretation id="interp3" emma:lang="it-IT" emma:confidence="0">
                  <emma:literal>Window</emma:literal>
                </emma:interpretation>
                <emma:interpretation id="interp4" emma:lang="it-IT" emma:confidence="0">
                  <emma:literal>Wind = o</emma:literal>
                </emma:interpretation>
              </emma:one-of>
            </emma:emma>
          </inkml:annotationXML>
          <inkml:trace contextRef="#ctx0" brushRef="#br0">3768 7161 0,'0'-135'0,"27"135"0,-27-27 16,-27 54-1,27 108 1,-27 81 0,0 108-1,54 1 1,0-1 0,27 54-1,27-54 1,54-53-1,27-109 1,-27-135 0,0-81-1,27-108 1,-54-109 0,-27-107-1,-26 0 1,-55 54 15,0 107-15,-27 82-1,27 108 1,0 27 0,0 108-1,0 163 1,81 26-1,0 0 1,54-27 0,27-81-1,0-80 1,-54-109 0,0-55-1,0-107 1,-81-135-1,-81-81 1,-27-27 0,-54 53-1,27 109 1,0 81 0,108 81 15,54 27-16,162 54 1,135 27 0,55 27-1,-55-27 1,-108 27 0,-108-54-1,-108 0 1,-54 0-1,-81 54 1,-27 0 0,27 0-1,108-54 1</inkml:trace>
          <inkml:trace contextRef="#ctx0" brushRef="#br0" timeOffset="611.289">6605 8836 0,'108'-54'0,"-54"0"16,0 54-16,-27 54 0,0 108 0,0 1 15,-27-1-15,27-81 16,0-27-1,-27-81 1,54-54 15,27-108-31,27-1 16,0 82 15,-54 54-15,28 81-1,-1 54 1,-27 54 0,0 28-1,-27-1 1,-27-81 0,0-27-1,27-54 1,0-81-1,54-81 1,27-28 0,-108 190-1</inkml:trace>
          <inkml:trace contextRef="#ctx0" brushRef="#br0" timeOffset="1219.6485">10226 8134 0,'324'-54'0,"54"27"16,-107 0-1,-1 0 1,-54 27-1,-54 0 1,-108 0 0,-54 0-1,-135 27 1,-81 0 0,-27 27-1,243-54 1</inkml:trace>
          <inkml:trace contextRef="#ctx0" brushRef="#br0" timeOffset="1454.985">10415 8647 0,'108'81'16,"81"-54"-16,81 0 0,28-27 15,-28 0 1,-81 0 0,-108 0 15,-81 0-15,-54 0-1,-81 0 1,135-108-1,0 108 1</inkml:trace>
          <inkml:trace contextRef="#ctx0" brushRef="#br0" timeOffset="2119.9815">13982 8863 0,'81'108'16,"27"55"-16,0-55 0,54-54 31,27 0-15,54-54-1,1-27 1,-55-81-1,-27-55 1,-54-53 0,-54-27-1,-135 27 1,-54-27 0,-108 81-1,-55 108 1,-26 54 15,0 135-31,54 54 16,81 27-1,162 27 1,108-27 0,189-26-1,81-109 1,-54-54 15,-26-108-15,-163-55-1,-108 136 1</inkml:trace>
        </inkml:traceGroup>
        <inkml:traceGroup>
          <inkml:annotationXML>
            <emma:emma xmlns:emma="http://www.w3.org/2003/04/emma" version="1.0">
              <emma:interpretation id="{A64AF8A4-E4B6-4D88-98EA-6A602DED8DB9}" emma:medium="tactile" emma:mode="ink">
                <msink:context xmlns:msink="http://schemas.microsoft.com/ink/2010/main" type="inkWord" rotatedBoundingBox="23529,9605 31367,9998 31251,12316 23412,11923"/>
              </emma:interpretation>
              <emma:one-of disjunction-type="recognition" id="oneOf1">
                <emma:interpretation id="interp5" emma:lang="it-IT" emma:confidence="0">
                  <emma:literal>neo</emma:literal>
                </emma:interpretation>
                <emma:interpretation id="interp6" emma:lang="it-IT" emma:confidence="0">
                  <emma:literal>n co</emma:literal>
                </emma:interpretation>
                <emma:interpretation id="interp7" emma:lang="it-IT" emma:confidence="0">
                  <emma:literal>h co</emma:literal>
                </emma:interpretation>
                <emma:interpretation id="interp8" emma:lang="it-IT" emma:confidence="0">
                  <emma:literal>" co</emma:literal>
                </emma:interpretation>
                <emma:interpretation id="interp9" emma:lang="it-IT" emma:confidence="0">
                  <emma:literal>nn co</emma:literal>
                </emma:interpretation>
              </emma:one-of>
            </emma:emma>
          </inkml:annotationXML>
          <inkml:trace contextRef="#ctx0" brushRef="#br0" timeOffset="3602.3085">20575 8080 0,'81'162'0,"-81"54"0,0 54 16,0 0-1,0-53 1,0-55 0,27-108-1,-27-27 17,0-54-17,54-135 1,0-136 15,27-26-31,0 81 16,54 54-1,0 108 1,28 27 0,-1 108-1,0 108 1,-27 81-1,-54 27 1,-54 1 0,27-55-1,-27-27 1,-27-54 0,0-54-1,0-81 1,27-27 15,27-81-15,-54 108-1</inkml:trace>
          <inkml:trace contextRef="#ctx0" brushRef="#br0" timeOffset="4225.3155">25196 7891 0,'54'27'15,"-108"54"-15,-163 27 16,-80 27-16,-27-27 15,-27 54 1,107-27 0,28 27-1,108-27 1,135 1 0,135-1-1,109 0 1,53 27-1,-27-54 1,-54 0 0,-108-27-1,-81-54 1,-54-27 0,0 0-1,-27 0 1,27-108-1,27 0 1,-27 108 0</inkml:trace>
          <inkml:trace contextRef="#ctx0" brushRef="#br0" timeOffset="4802.427">26574 9863 0,'351'243'16,"-162"-162"-16,54-54 15,0-54 1,1-27 0,-1-81-1,-54-27 1,-108-81 0,-81-54 15,-108-28-16,-108 109 1,-81 0 0,-82 108-1,1 108 1,27 108 0,80 81-1,109 54 1,108 55-1,162-1 1,163 27 0,-1-162-1,27 27 1,-54-108 0,-108-108-1,-135 27 1</inkml:trace>
        </inkml:traceGroup>
      </inkml:traceGroup>
    </inkml:traceGroup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7:54.9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A464BC6-A0E4-4607-BFC9-E42149AF50F0}" emma:medium="tactile" emma:mode="ink">
          <msink:context xmlns:msink="http://schemas.microsoft.com/ink/2010/main" type="writingRegion" rotatedBoundingBox="5020,11232 14105,14484 12402,19242 3317,15990"/>
        </emma:interpretation>
      </emma:emma>
    </inkml:annotationXML>
    <inkml:traceGroup>
      <inkml:annotationXML>
        <emma:emma xmlns:emma="http://www.w3.org/2003/04/emma" version="1.0">
          <emma:interpretation id="{F5A1580A-1ECC-4054-8B30-0EDA3D7F0EFD}" emma:medium="tactile" emma:mode="ink">
            <msink:context xmlns:msink="http://schemas.microsoft.com/ink/2010/main" type="paragraph" rotatedBoundingBox="7606,12341 10972,13291 10688,14298 7322,1334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8DEFC99-9DDB-4235-A31C-E5B2A1984A29}" emma:medium="tactile" emma:mode="ink">
              <msink:context xmlns:msink="http://schemas.microsoft.com/ink/2010/main" type="line" rotatedBoundingBox="7606,12341 10972,13291 10688,14298 7322,13348">
                <msink:destinationLink direction="with" ref="{67673E23-EA96-42CC-9B77-E14D2575104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77D807FB-4EA4-419F-A555-2A8D8AD2E58C}" emma:medium="tactile" emma:mode="ink">
                <msink:context xmlns:msink="http://schemas.microsoft.com/ink/2010/main" type="inkWord" rotatedBoundingBox="7606,12341 10972,13291 10688,14298 7322,13348"/>
              </emma:interpretation>
              <emma:one-of disjunction-type="recognition" id="oneOf0">
                <emma:interpretation id="interp0" emma:lang="it-IT" emma:confidence="0">
                  <emma:literal>Anton</emma:literal>
                </emma:interpretation>
                <emma:interpretation id="interp1" emma:lang="it-IT" emma:confidence="0">
                  <emma:literal>Annan</emma:literal>
                </emma:interpretation>
                <emma:interpretation id="interp2" emma:lang="it-IT" emma:confidence="0">
                  <emma:literal>Avon</emma:literal>
                </emma:interpretation>
                <emma:interpretation id="interp3" emma:lang="it-IT" emma:confidence="0">
                  <emma:literal>Aaron</emma:literal>
                </emma:interpretation>
                <emma:interpretation id="interp4" emma:lang="it-IT" emma:confidence="0">
                  <emma:literal>Aran</emma:literal>
                </emma:interpretation>
              </emma:one-of>
            </emma:emma>
          </inkml:annotationXML>
          <inkml:trace contextRef="#ctx0" brushRef="#br0">4903 10674 0,'-27'0'16,"-55"54"-16,28 81 0,-81 108 16,27-108-1,54-27 1,0-54-1,54-54 1,27-27 0,81-135-1,-27-27 1,54 27 0,-26 54-1,-28 54 1,0 27-1,0 81 1,-27 54 0,0 27-1,-27 0 1,27 0 0,-27-81-1,-27-27 1,0-27-1,-27-27 1,-81-54 15,27 0-15,27 0 0,54 81-1</inkml:trace>
          <inkml:trace contextRef="#ctx0" brushRef="#br0" timeOffset="2085.804">7064 11511 0,'0'109'0,"27"-1"0,-27-27 15,0 0 1,27-54 0,27 0-1,0-54 1,0-54-1,27-27 1,-26 54 0,-28 27-1,0 27 1,0 54 0,0 81 15,0 27-31,27-27 15,27-108 1,81-162 0,-162 135-1</inkml:trace>
          <inkml:trace contextRef="#ctx0" brushRef="#br0" timeOffset="7121.6145">3687 12295 0,'162'-27'16,"-108"-27"-16,0-27 0,-27-27 0,-27 0 15,-81 0 1,-27 0 0,0 81-1,0 54 1,26 27-1,55 54 1,54 54 0,82 54-1,53-162 1,-162-54 15</inkml:trace>
        </inkml:traceGroup>
      </inkml:traceGroup>
    </inkml:traceGroup>
    <inkml:traceGroup>
      <inkml:annotationXML>
        <emma:emma xmlns:emma="http://www.w3.org/2003/04/emma" version="1.0">
          <emma:interpretation id="{A2CF7269-497B-4D2D-94A4-F4B631C7F112}" emma:medium="tactile" emma:mode="ink">
            <msink:context xmlns:msink="http://schemas.microsoft.com/ink/2010/main" type="paragraph" rotatedBoundingBox="4560,12517 13645,15768 12897,17859 3812,146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5E30471-107F-40D7-BFD4-24532C24002E}" emma:medium="tactile" emma:mode="ink">
              <msink:context xmlns:msink="http://schemas.microsoft.com/ink/2010/main" type="line" rotatedBoundingBox="4560,12517 13645,15768 12897,17859 3812,14607">
                <msink:destinationLink direction="with" ref="{67673E23-EA96-42CC-9B77-E14D2575104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1F5D4CA-E731-44F7-8040-C9932600C54A}" emma:medium="tactile" emma:mode="ink">
                <msink:context xmlns:msink="http://schemas.microsoft.com/ink/2010/main" type="inkWord" rotatedBoundingBox="4560,12517 13645,15768 12897,17859 3812,14607"/>
              </emma:interpretation>
              <emma:one-of disjunction-type="recognition" id="oneOf1">
                <emma:interpretation id="interp5" emma:lang="it-IT" emma:confidence="0">
                  <emma:literal>neon</emma:literal>
                </emma:interpretation>
                <emma:interpretation id="interp6" emma:lang="it-IT" emma:confidence="0">
                  <emma:literal>non</emma:literal>
                </emma:interpretation>
                <emma:interpretation id="interp7" emma:lang="it-IT" emma:confidence="0">
                  <emma:literal>nomi</emma:literal>
                </emma:interpretation>
                <emma:interpretation id="interp8" emma:lang="it-IT" emma:confidence="0">
                  <emma:literal>nani</emma:literal>
                </emma:interpretation>
                <emma:interpretation id="interp9" emma:lang="it-IT" emma:confidence="0">
                  <emma:literal>nonni</emma:literal>
                </emma:interpretation>
              </emma:one-of>
            </emma:emma>
          </inkml:annotationXML>
          <inkml:trace contextRef="#ctx0" brushRef="#br0" timeOffset="1443.267">5686 10944 0,'27'-54'15,"-54"27"-15,27 54 0,27 0 0,-54 27 16,27 27-16,-27 54 0,27 27 0,27-27 16,0-54-16,27 1 15,27-82 16,0-27-31,0-109 32,-27 1-17,1 0 1,-28 54 0,-27 27-1,0 54 1,0 27-1,27 54 17,0 81-32,0 27 15,54-26 1,0-55 0,27-27-1,0-81 1,-27-81-1,-54-81 17,-27-82-32,-81 82 15,0 27 1,27 54 0,27 54-1,27 27 16,27-27-15,108 54 0,27 0-1,0 27 1,-54-27 0,-27-27-1,-81 27 1,-54-81-1,0 54 1,54 0 0</inkml:trace>
          <inkml:trace contextRef="#ctx0" brushRef="#br0" timeOffset="6325.767">1417 11160 0,'27'27'16,"0"54"-16,-27 108 0,-27-26 0,27 26 15,0-54 1,0-81-1,0-27 1,0-27 0,0 0 15,27-54-15,0-135-1,0 27 16,54 26-31,27 55 16,0 54 0,0 0-1,-27 81 1,-27 54 0,-27 28-1,0-28 1,0 27-1,-27-27 1,27-27 15,-27-27-31,27-27 16,-27-54 0,-27-81 15,0-27-31,27-27 31,27 54-15,-27 108-1</inkml:trace>
          <inkml:trace contextRef="#ctx0" brushRef="#br0" timeOffset="6802.3225">2498 11565 0,'108'27'0,"-27"-27"0,27 28 16,27-1-16,-54 0 15,0-27 1,-81 0-1,-27 0 1,-81 0 0,0 0-1,0 27 1,27 27 0,27 54-1,54-81 1,27-27-1,54 54 17,54 0-32,0 0 15,0-81 17,-54 0-17,-27 0 1,0 0-1,-54 27 1</inkml:trace>
          <inkml:trace contextRef="#ctx0" brushRef="#br0" timeOffset="10253.25">4903 13565 0,'54'0'16,"-27"0"-16,27 0 0,0 0 0,0-27 16,-27-27-16,-27 54 0,0-27 0,-27 0 15,-27 0-15,0 54 16,0 27 0,27 27-1,27 0 1,54 27 15,54-81-15,-27-27-1,0-27 1,-81 0 0,0-27-1,-27 0 1,-54 0-1,27 27 1,-27 27 0,54 27-1,27 0 1,27 0 0,27 0-1,-54-27 1,0 0 15,0 0-31,0-27 16,0 27 15,0 0-15,0 0-1,-27 0 1,0 0-1,-27-27 1,0 27 0,0-27-1,27 27 1,27 0 0,0 0-1,27 0 1,-27 0-1,0 0 1,0 0 0,0 0 15,0 0-31,27 0 16,-27 0-1,0 0 1,0 0-1,0 0 1,0 0 0,0 0 15,0 0-15,0 0-1,0 0 1,0 27-1,0-27 1,0 0 0,0 0-1,0 0 1,0 0 0,0 0-1,0-27 1,27 27-1,0-27 1,0-27 0,27-27 15,0-27-31,0 0 16,27 27 15,-27-27-31,27-55 31,27 28-15,-27 0-1,27 27 1,-27 0 0,0 27-1,0 27 1,-27 27-1,0 0 1,0 27 0,-27 27-1,28 0 1,-28 54 0,27 27-1,0 27 1,0 54-1,0 1 1,27 26 0,27 27 15,0-27-31,0 27 31,0-27-15,27 1-1,-27-28 1,0 0 0,-27-27-1,1-54 17,-1 0-32,-27-81 15,-27-27 1,0 0-1,27-108 1,0-54 0,0-27 15,0 0-31,27-27 16,0 26 30,0 1-46,0 27 0,-27 27 16,27 27 0,0 54 15,-54 27-15,27 0-1,-27 81 1,27 54-1,-27 0 17,-27 54-32,54 27 15,1-27 1,26 1 15,0-28-31,0-27 16,0-54-1,-27-54 17,0 0-1,0-27-31,27-54 16,0 0-1,0 0 1,0-27-1,0 53 1,0 1 0,-27 27 15,0 0-31,0 27 31,0 27-31,28 27 16,-28 28-1,27 26 1,-27-54 0,27 0-1,-27-27 1,-27-27 0,27 0 15,-27-27-16,0 0 1,0 0 0,27 54-1,-27 0 17,-27 27-32,0-54 15</inkml:trace>
        </inkml:traceGroup>
      </inkml:traceGroup>
    </inkml:traceGroup>
    <inkml:traceGroup>
      <inkml:annotationXML>
        <emma:emma xmlns:emma="http://www.w3.org/2003/04/emma" version="1.0">
          <emma:interpretation id="{90E6CE5C-2B32-437C-B532-AD22AD5A17F2}" emma:medium="tactile" emma:mode="ink">
            <msink:context xmlns:msink="http://schemas.microsoft.com/ink/2010/main" type="paragraph" rotatedBoundingBox="4873,14642 7325,16274 6498,17517 4046,158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EB2669F-CBC0-4C12-97CC-A3E3A5DD8898}" emma:medium="tactile" emma:mode="ink">
              <msink:context xmlns:msink="http://schemas.microsoft.com/ink/2010/main" type="line" rotatedBoundingBox="4873,14642 7325,16274 6498,17517 4046,15885"/>
            </emma:interpretation>
          </emma:emma>
        </inkml:annotationXML>
        <inkml:traceGroup>
          <inkml:annotationXML>
            <emma:emma xmlns:emma="http://www.w3.org/2003/04/emma" version="1.0">
              <emma:interpretation id="{9D2800DC-3ADE-4CF0-8ABB-CC8573F2C103}" emma:medium="tactile" emma:mode="ink">
                <msink:context xmlns:msink="http://schemas.microsoft.com/ink/2010/main" type="inkWord" rotatedBoundingBox="4873,14642 7325,16274 6498,17517 4046,15885"/>
              </emma:interpretation>
              <emma:one-of disjunction-type="recognition" id="oneOf2">
                <emma:interpretation id="interp10" emma:lang="it-IT" emma:confidence="0">
                  <emma:literal>tre</emma:literal>
                </emma:interpretation>
                <emma:interpretation id="interp11" emma:lang="it-IT" emma:confidence="0">
                  <emma:literal>teso</emma:literal>
                </emma:interpretation>
                <emma:interpretation id="interp12" emma:lang="it-IT" emma:confidence="0">
                  <emma:literal>te</emma:literal>
                </emma:interpretation>
                <emma:interpretation id="interp13" emma:lang="it-IT" emma:confidence="0">
                  <emma:literal>tuo</emma:literal>
                </emma:interpretation>
                <emma:interpretation id="interp14" emma:lang="it-IT" emma:confidence="0">
                  <emma:literal>teso.</emma:literal>
                </emma:interpretation>
              </emma:one-of>
            </emma:emma>
          </inkml:annotationXML>
          <inkml:trace contextRef="#ctx0" brushRef="#br0" timeOffset="-1177.659">2822 13916 0,'162'-27'0,"-81"27"0,0-27 0,-27 27 16,0 0-1,0 27 1,-81 0-1,-27-27 1,-54 27 0,-27 27-1,27 54 1,54 28 0,27-82-1,108-27 1,0 27 15,54-27-31,27-27 16,-54-27-1,-54 27 1,-54 0 0,-108 27-1,-27 0 1,27 27 15,81-27-15,27-27-16</inkml:trace>
          <inkml:trace contextRef="#ctx0" brushRef="#br0" timeOffset="-801.7065">3687 15051 0,'162'-27'0,"-54"-27"0,-27-54 16,0-108-16,-54 81 16,-54 54-1,0 0 1,-54 27-1,-27 27 1,0 81 0,0 135-1,54 0 1,27-27 0,27-27-1,81-108 16,81-135-31,0-243 16,-162 351 0</inkml:trace>
          <inkml:trace contextRef="#ctx0" brushRef="#br0" timeOffset="-1709.8515">1471 13403 0,'81'27'0,"81"-27"0,0 27 15,0 0-15,0 0 32,-53 27-32,-28-27 15,-27 0 1,-54-27 0,0-27-1,0 0 1,0 27-1</inkml:trace>
          <inkml:trace contextRef="#ctx0" brushRef="#br0" timeOffset="-1984.248">1984 12727 0,'0'27'0,"0"54"0,-27 109 15,0 53-15,0 81 16,0 0 0,81-53-1,27-28 1,27-81 0,27-54-1,-26-54 1,-1-54-1,-27-81 17,-27-135-17,-108 27 1,-54-28 0,-82 1-1,190 216 1</inkml:trace>
        </inkml:traceGroup>
      </inkml:traceGroup>
    </inkml:traceGroup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8:26.8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C886DCF-9E1A-4070-B3EE-2A0D1BB0AD6D}" emma:medium="tactile" emma:mode="ink">
          <msink:context xmlns:msink="http://schemas.microsoft.com/ink/2010/main" type="inkDrawing" rotatedBoundingBox="7697,5601 9142,5693 8942,8837 7497,8745" rotationAngle="1348938204" semanticType="callout">
            <msink:sourceLink direction="to" ref="{4EC6894F-7550-4804-8391-43C390F35379}"/>
            <msink:sourceLink direction="from" ref="{4EC6894F-7550-4804-8391-43C390F35379}"/>
          </msink:context>
        </emma:interpretation>
      </emma:emma>
    </inkml:annotationXML>
    <inkml:trace contextRef="#ctx0" brushRef="#br0">3431-1459 0,'0'0'15,"27"54"-15,-27 81 0,-27 55 0,27 80 31,27 27-15,0 0 0,0 28-1,-27 26 1,0 0 0,0-27-1,0-80 1,0-55-1,0-81 1,0-81 0,0-27-1,27 0 17,-54-54-32,54-135 15,0-28 1,-27 217-1</inkml:trace>
    <inkml:trace contextRef="#ctx0" brushRef="#br0" timeOffset="11401.614">2242-729 0,'54'27'16,"0"27"-16,55 0 0,26 27 0,0 0 15,27 0-15,-27 27 16,0-27 15,-27 27-15,-27-54-1,-81 0 1,0 1 0,-54-1-1,0 0 1,-27 0 0,-27-27-1,0 27 1,27 0-1,54-81 1,27 27 0</inkml:trace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8:39.7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014B13D-D7F1-4FCB-9EFB-DE79C09D137E}" emma:medium="tactile" emma:mode="ink">
          <msink:context xmlns:msink="http://schemas.microsoft.com/ink/2010/main" type="writingRegion" rotatedBoundingBox="17480,6685 26461,5690 26714,7974 17733,8969"/>
        </emma:interpretation>
      </emma:emma>
    </inkml:annotationXML>
    <inkml:traceGroup>
      <inkml:annotationXML>
        <emma:emma xmlns:emma="http://www.w3.org/2003/04/emma" version="1.0">
          <emma:interpretation id="{FD30F6DF-0DB2-4B7D-BC55-ED62765ED538}" emma:medium="tactile" emma:mode="ink">
            <msink:context xmlns:msink="http://schemas.microsoft.com/ink/2010/main" type="paragraph" rotatedBoundingBox="17480,6685 26461,5690 26714,7974 17733,89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DEE261C-84DB-42F8-8FBB-90212B79409E}" emma:medium="tactile" emma:mode="ink">
              <msink:context xmlns:msink="http://schemas.microsoft.com/ink/2010/main" type="line" rotatedBoundingBox="17480,6685 26461,5690 26714,7974 17733,8969"/>
            </emma:interpretation>
          </emma:emma>
        </inkml:annotationXML>
        <inkml:traceGroup>
          <inkml:annotationXML>
            <emma:emma xmlns:emma="http://www.w3.org/2003/04/emma" version="1.0">
              <emma:interpretation id="{42C9DC2B-4A08-4D56-A22B-99C2A0D8B174}" emma:medium="tactile" emma:mode="ink">
                <msink:context xmlns:msink="http://schemas.microsoft.com/ink/2010/main" type="inkWord" rotatedBoundingBox="17480,6685 26461,5690 26714,7974 17733,8969"/>
              </emma:interpretation>
              <emma:one-of disjunction-type="recognition" id="oneOf0">
                <emma:interpretation id="interp0" emma:lang="it-IT" emma:confidence="0">
                  <emma:literal>30UT</emma:literal>
                </emma:interpretation>
                <emma:interpretation id="interp1" emma:lang="it-IT" emma:confidence="0">
                  <emma:literal>50 T</emma:literal>
                </emma:interpretation>
                <emma:interpretation id="interp2" emma:lang="it-IT" emma:confidence="0">
                  <emma:literal>500 T</emma:literal>
                </emma:interpretation>
                <emma:interpretation id="interp3" emma:lang="it-IT" emma:confidence="0">
                  <emma:literal>50 t</emma:literal>
                </emma:interpretation>
                <emma:interpretation id="interp4" emma:lang="it-IT" emma:confidence="0">
                  <emma:literal>500 t</emma:literal>
                </emma:interpretation>
              </emma:one-of>
            </emma:emma>
          </inkml:annotationXML>
          <inkml:trace contextRef="#ctx0" brushRef="#br0">0 162 0,'27'0'0,"81"0"0,0 0 0,82 27 16,26-27-16,27 27 15,54-27 1,0 27 0,28-27-1,-1 54 1,-81-27 0,-27 27-1,-108-27 1,-54-27-1,-54 0 1,0 0 0,-81-54-1,-27-54 1,27 0 0,0 27-1,27 27 1,27 54-1,27 54 17,0-54-17,108 0 1,27 54 0,81 27-1,-26 27 1,-28-27-1,-108 0 1,-27-27 0,-54 27-1,-54 0 1,-27 28 0,-27-1-1,53-81 1,82-27-1</inkml:trace>
          <inkml:trace contextRef="#ctx0" brushRef="#br0" timeOffset="17034.066">3837-1459 0,'27'-54'0,"-189"108"0,-54 81 0,0 54 16,27 81-1,135 0 1,81-26-1,108-28 1,54-81 0,108-81-1,54-108 1,-53-81 0,-55-54-1,-81-55 1,-135 1-1,-108 54 1,-81 27 0,-108 81-1,-1 81 1,1 54 0,81 54 15,81 81-16,162-108 1,-54-81 0</inkml:trace>
          <inkml:trace contextRef="#ctx0" brushRef="#br0" timeOffset="17530.128">5621-1216 0,'0'0'0,"-27"54"15,-54 108-15,0 81 0,26 1 32,83 80-17,161-81 1,27-108 0,54-81 15,0-108-31,-81-54 15,-81-54 1,-80 0 15,-56 0-15,-26 27 0,-27 26-1,0 82 1,54 27-1,135 0 1,-108 0 0</inkml:trace>
          <inkml:trace contextRef="#ctx0" brushRef="#br0" timeOffset="18038.8845">7620-1027 0,'270'-108'0,"55"135"0,26 54 15,-108 0 1,-81-27-1,-162-81 1,0 27 0</inkml:trace>
          <inkml:trace contextRef="#ctx0" brushRef="#br0" timeOffset="17877.762">7999-892 0,'27'54'0,"-54"135"0,0 136 15,0-109 1,27-27-1,27-81 1,-27-54 15,-27-108-15,-28-162 0,-53-81-1,0-1 1,108 298-1</inkml:trace>
        </inkml:traceGroup>
      </inkml:traceGroup>
    </inkml:traceGroup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8:55.7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F64F4A5-6D39-4CC4-AFED-02245207E940}" emma:medium="tactile" emma:mode="ink">
          <msink:context xmlns:msink="http://schemas.microsoft.com/ink/2010/main" type="writingRegion" rotatedBoundingBox="4161,5323 8457,5323 8457,7242 4161,7242"/>
        </emma:interpretation>
      </emma:emma>
    </inkml:annotationXML>
    <inkml:traceGroup>
      <inkml:annotationXML>
        <emma:emma xmlns:emma="http://www.w3.org/2003/04/emma" version="1.0">
          <emma:interpretation id="{C3EAB128-543E-4B13-9B1F-37566F2629BC}" emma:medium="tactile" emma:mode="ink">
            <msink:context xmlns:msink="http://schemas.microsoft.com/ink/2010/main" type="paragraph" rotatedBoundingBox="4161,5323 8457,5323 8457,7242 4161,72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9F63086-5648-4ECD-A306-FE96259852CD}" emma:medium="tactile" emma:mode="ink">
              <msink:context xmlns:msink="http://schemas.microsoft.com/ink/2010/main" type="line" rotatedBoundingBox="4161,5323 8457,5323 8457,7242 4161,7242"/>
            </emma:interpretation>
          </emma:emma>
        </inkml:annotationXML>
        <inkml:traceGroup>
          <inkml:annotationXML>
            <emma:emma xmlns:emma="http://www.w3.org/2003/04/emma" version="1.0">
              <emma:interpretation id="{A7FAC6B9-D50D-4796-888B-5446B764ADE6}" emma:medium="tactile" emma:mode="ink">
                <msink:context xmlns:msink="http://schemas.microsoft.com/ink/2010/main" type="inkWord" rotatedBoundingBox="4161,5323 8457,5323 8457,7242 4161,7242"/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IN</emma:literal>
                </emma:interpretation>
                <emma:interpretation id="interp2" emma:lang="it-IT" emma:confidence="0">
                  <emma:literal>"N.</emma:literal>
                </emma:interpretation>
                <emma:interpretation id="interp3" emma:lang="it-IT" emma:confidence="0">
                  <emma:literal>"NI</emma:literal>
                </emma:interpretation>
                <emma:interpretation id="interp4" emma:lang="it-IT" emma:confidence="0">
                  <emma:literal>in.</emma:literal>
                </emma:interpretation>
              </emma:one-of>
            </emma:emma>
          </inkml:annotationXML>
          <inkml:trace contextRef="#ctx0" brushRef="#br0">-8269-1485 0,'54'216'0,"-81"27"16,-54 28-1,54-109 1,27-135 0,0-27-1,0 0 1,54-108 15,27-135-31,0 26 16,-54 109-1,0 81 17,-27 27-17,0 54 1,28 81-1,26 109 1,81-82 0,-27-54-1,0-108 1,-54 0 0,54-81-1,-27-81 1,-54-82-1,-27 28 1,0 108 0,0 54-1,-27 27 1,54 81 0,-27-54-1</inkml:trace>
          <inkml:trace contextRef="#ctx0" brushRef="#br0" timeOffset="-29941.443">-7890 298 0,'27'0'0,"27"-27"16,27 27-16,81 0 0,27-27 0,54 27 15,54 0 1,28 0 0,-1 0-1,27 27 1,-26 0 0,-55 1-1,-54-1 16,-81-27-15,-81 0 0,-54 0-1,0 0 1,0 0 0,0 0-1,-54 0 1,-27 0-1,54 0 1,27 0 0</inkml:trace>
          <inkml:trace contextRef="#ctx0" brushRef="#br0" timeOffset="-600.5475">-8971-1539 0,'0'-27'16,"0"54"-16,0 81 0,-54 135 15,0 28-15,27-82 16,27-81 0,-27-54-1,54-54 1,-27 0 0,54-108-1,54-81 1,-108 189-1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8:28.1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EC6894F-7550-4804-8391-43C390F35379}" emma:medium="tactile" emma:mode="ink">
          <msink:context xmlns:msink="http://schemas.microsoft.com/ink/2010/main" type="inkDrawing" rotatedBoundingBox="9515,5547 17823,5916 17647,9883 9339,9514" hotPoints="17536,5829 17499,9403 9515,9321 9552,5747" semanticType="enclosure" shapeName="Rectangle">
            <msink:sourceLink direction="with" ref="{CFF0D3B8-6FA6-4D38-AF8E-ED7175FF0202}"/>
            <msink:destinationLink direction="to" ref="{1C886DCF-9E1A-4070-B3EE-2A0D1BB0AD6D}"/>
            <msink:destinationLink direction="from" ref="{1C886DCF-9E1A-4070-B3EE-2A0D1BB0AD6D}"/>
          </msink:context>
        </emma:interpretation>
      </emma:emma>
    </inkml:annotationXML>
    <inkml:trace contextRef="#ctx0" brushRef="#br0">4107-1486 0,'108'0'0,"0"-27"0,108 27 16,54 27-16,28 0 31,242-27-31,-135 0 16,55 0-1,53 27 1,28-27 15,-1 54-15,27-27 0,1 27-1,-55-27 1,1 27-1,-55-26 1,-108-28 0,-53 0-1,-109 0 1,-54 0 0,-54 0-1,-27 54 1,-27 27-1,27 54 1,-27 27 0,0 54 15,0 54-31,0 27 16,27 82-1,0 26 16,0 0-15,0-26 0,-27-28-1,-27-81 1,-27-54 0,-54-54-1,-27-53 1,0-82-1,-54-27 1,-54-27 0,-81-27-1,-55-28 1,-80 1 0,-82 0-1,-53 0 1,-54 0-1,-82 0 1,0 0 0,1 0 15,26 0-15,82 27-1,80 0 1,109 0-1,135 54 1,135-27 0,81 0-1,54 27 1,27 0 0,-27 0-1,27 27 1,27 27-1,-27-27 1,-54-81 0,27 54-1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8:58.4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FF0D3B8-6FA6-4D38-AF8E-ED7175FF0202}" emma:medium="tactile" emma:mode="ink">
          <msink:context xmlns:msink="http://schemas.microsoft.com/ink/2010/main" type="writingRegion" rotatedBoundingBox="12456,6377 15266,6377 15266,8052 12456,8052">
            <msink:destinationLink direction="with" ref="{4EC6894F-7550-4804-8391-43C390F35379}"/>
          </msink:context>
        </emma:interpretation>
      </emma:emma>
    </inkml:annotationXML>
    <inkml:traceGroup>
      <inkml:annotationXML>
        <emma:emma xmlns:emma="http://www.w3.org/2003/04/emma" version="1.0">
          <emma:interpretation id="{D7015FFB-4534-4FB7-950F-C3310CF74121}" emma:medium="tactile" emma:mode="ink">
            <msink:context xmlns:msink="http://schemas.microsoft.com/ink/2010/main" type="paragraph" rotatedBoundingBox="12456,6377 15266,6377 15266,8052 12456,80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F270111-7333-428C-B480-2AD091E7DAF7}" emma:medium="tactile" emma:mode="ink">
              <msink:context xmlns:msink="http://schemas.microsoft.com/ink/2010/main" type="line" rotatedBoundingBox="12456,6377 15266,6377 15266,8052 12456,8052"/>
            </emma:interpretation>
          </emma:emma>
        </inkml:annotationXML>
        <inkml:traceGroup>
          <inkml:annotationXML>
            <emma:emma xmlns:emma="http://www.w3.org/2003/04/emma" version="1.0">
              <emma:interpretation id="{D364716E-2D3B-474B-9273-D293BBFDC30F}" emma:medium="tactile" emma:mode="ink">
                <msink:context xmlns:msink="http://schemas.microsoft.com/ink/2010/main" type="inkWord" rotatedBoundingBox="12456,6377 15266,6377 15266,8052 12456,8052"/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Ts</emma:literal>
                </emma:interpretation>
                <emma:interpretation id="interp2" emma:lang="it-IT" emma:confidence="0">
                  <emma:literal>TI</emma:literal>
                </emma:interpretation>
                <emma:interpretation id="interp3" emma:lang="it-IT" emma:confidence="0">
                  <emma:literal>Ti</emma:literal>
                </emma:interpretation>
                <emma:interpretation id="interp4" emma:lang="it-IT" emma:confidence="0">
                  <emma:literal>t</emma:literal>
                </emma:interpretation>
              </emma:one-of>
            </emma:emma>
          </inkml:annotationXML>
          <inkml:trace contextRef="#ctx0" brushRef="#br0">324 1 0,'108'-54'16,"-108"189"-16,-27 136 0,-54 53 0,54-27 31,-27-162-15,54-81-1,0-54 1,0 0-1,-54-54 1,0-189 0,-81-27-1,135 270 1</inkml:trace>
          <inkml:trace contextRef="#ctx0" brushRef="#br0" timeOffset="419.895">-784-323 0,'514'-135'0,"-28"162"16,0 0-1,-53 0 1,-82-27-1,-108 0 1,-108-27 15,-81 27-15,-27 27 0,0 54-16,-54 54 15,0 27 1,0 0-1,27-27 17,-27-26-17,27-28 1,-108-81 0,-27-135-1,135 135 1</inkml:trace>
          <inkml:trace contextRef="#ctx0" brushRef="#br0" timeOffset="663.0435">-838-512 0,'108'27'0,"27"81"0,-27 108 16,-162 135-16,-54-243 16,108-108-1</inkml:trace>
        </inkml:traceGroup>
      </inkml:traceGroup>
    </inkml:traceGroup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29:01.08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36EE183-C320-459F-A6CD-12265031154D}" emma:medium="tactile" emma:mode="ink">
          <msink:context xmlns:msink="http://schemas.microsoft.com/ink/2010/main" type="writingRegion" rotatedBoundingBox="3369,9563 31492,11505 31076,17543 2952,15601"/>
        </emma:interpretation>
      </emma:emma>
    </inkml:annotationXML>
    <inkml:traceGroup>
      <inkml:annotationXML>
        <emma:emma xmlns:emma="http://www.w3.org/2003/04/emma" version="1.0">
          <emma:interpretation id="{3C9B9556-EB3C-4FBB-82B0-4C81D528088D}" emma:medium="tactile" emma:mode="ink">
            <msink:context xmlns:msink="http://schemas.microsoft.com/ink/2010/main" type="paragraph" rotatedBoundingBox="22523,10884 27937,11533 27751,13085 22337,1243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4CE9DF2-30C7-43F0-A747-AD64992299D9}" emma:medium="tactile" emma:mode="ink">
              <msink:context xmlns:msink="http://schemas.microsoft.com/ink/2010/main" type="line" rotatedBoundingBox="22523,10884 27937,11533 27751,13085 22337,12436"/>
            </emma:interpretation>
          </emma:emma>
        </inkml:annotationXML>
        <inkml:traceGroup>
          <inkml:annotationXML>
            <emma:emma xmlns:emma="http://www.w3.org/2003/04/emma" version="1.0">
              <emma:interpretation id="{CBE8277F-7F2B-4512-9FD9-BCF518CFE83F}" emma:medium="tactile" emma:mode="ink">
                <msink:context xmlns:msink="http://schemas.microsoft.com/ink/2010/main" type="inkWord" rotatedBoundingBox="22523,10884 27937,11533 27751,13085 22337,12436"/>
              </emma:interpretation>
              <emma:one-of disjunction-type="recognition" id="oneOf0">
                <emma:interpretation id="interp0" emma:lang="it-IT" emma:confidence="0">
                  <emma:literal>ns,0</emma:literal>
                </emma:interpretation>
                <emma:interpretation id="interp1" emma:lang="it-IT" emma:confidence="0">
                  <emma:literal>ns.o</emma:literal>
                </emma:interpretation>
                <emma:interpretation id="interp2" emma:lang="it-IT" emma:confidence="0">
                  <emma:literal>nsio</emma:literal>
                </emma:interpretation>
                <emma:interpretation id="interp3" emma:lang="it-IT" emma:confidence="0">
                  <emma:literal>ns,o</emma:literal>
                </emma:interpretation>
                <emma:interpretation id="interp4" emma:lang="it-IT" emma:confidence="0">
                  <emma:literal>neo</emma:literal>
                </emma:interpretation>
              </emma:one-of>
            </emma:emma>
          </inkml:annotationXML>
          <inkml:trace contextRef="#ctx0" brushRef="#br0">4945 3134 0,'0'27'15,"27"136"-15,-81 53 0,0 27 16,0-54 0,27 0-1,27-108 16,0-54-31,27-27 16,27-54 0,54-135 15,0-54-15,0 27-1,27 108 1,1 27-1,-1 54 1,-27 81 0,0 81-1,-81 81 1,0 0 0,-27-27-1,0-27 1,0-81-1,0 0 17,0-81-17,-54-27-15,54-108 16,0 135 0</inkml:trace>
          <inkml:trace contextRef="#ctx0" brushRef="#br0" timeOffset="741.1635">6810 3378 0,'54'27'0,"54"27"0,27 27 16,54 0-16,54 0 15,0 0 1,-26 0 0,-82 0-1,-81-54 1,-54 27-1,-108 27 1,-55 0 15,-80 0-31,0 27 32,54-27-32,54 1 31,27-55-16,81 0 1,27-27 0,108 0-1,135-54 1,-243 54 0</inkml:trace>
          <inkml:trace contextRef="#ctx0" brushRef="#br0" timeOffset="997.0065">8404 4404 0,'-81'136'0,"-108"-28"0,0 27 16,-55-27-1,163-27 1,54-27 0,81-54-1,189-54 1,-243 54 0</inkml:trace>
          <inkml:trace contextRef="#ctx0" brushRef="#br0" timeOffset="1559.4705">9539 4512 0,'243'0'0,"-135"0"15,0-27-15,27-54 16,-54 0 0,-27-27-1,-81-27 17,-54 27-17,-108 0 1,-81 54-1,0 81 1,26 81 0,82 54-1,81 54 1,108 1 0,81-1-1,82-81 1,53-54-1,0-81 17,54-135-17,-162-81 1,-135 26 0,-108 1-1,-54 27 1,-54 135-1,216 27 1</inkml:trace>
        </inkml:traceGroup>
      </inkml:traceGroup>
    </inkml:traceGroup>
    <inkml:traceGroup>
      <inkml:annotationXML>
        <emma:emma xmlns:emma="http://www.w3.org/2003/04/emma" version="1.0">
          <emma:interpretation id="{B6A98278-105C-4438-8E75-C9D17690FB6C}" emma:medium="tactile" emma:mode="ink">
            <msink:context xmlns:msink="http://schemas.microsoft.com/ink/2010/main" type="paragraph" rotatedBoundingBox="3281,10847 31404,12789 31076,17543 2952,156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9E9AEA1-C678-49BD-B43A-CA2B471E1F7C}" emma:medium="tactile" emma:mode="ink">
              <msink:context xmlns:msink="http://schemas.microsoft.com/ink/2010/main" type="line" rotatedBoundingBox="3281,10847 31404,12789 31076,17543 2952,15601"/>
            </emma:interpretation>
          </emma:emma>
        </inkml:annotationXML>
        <inkml:traceGroup>
          <inkml:annotationXML>
            <emma:emma xmlns:emma="http://www.w3.org/2003/04/emma" version="1.0">
              <emma:interpretation id="{46A20296-8683-4AE5-9917-66C27EBEA932}" emma:medium="tactile" emma:mode="ink">
                <msink:context xmlns:msink="http://schemas.microsoft.com/ink/2010/main" type="inkWord" rotatedBoundingBox="3281,10847 8237,11189 7909,15943 2952,15601"/>
              </emma:interpretation>
              <emma:one-of disjunction-type="recognition" id="oneOf1">
                <emma:interpretation id="interp5" emma:lang="it-IT" emma:confidence="0">
                  <emma:literal>ton</emma:literal>
                </emma:interpretation>
                <emma:interpretation id="interp6" emma:lang="it-IT" emma:confidence="0">
                  <emma:literal>Lit</emma:literal>
                </emma:interpretation>
                <emma:interpretation id="interp7" emma:lang="it-IT" emma:confidence="0">
                  <emma:literal>Ñn</emma:literal>
                </emma:interpretation>
                <emma:interpretation id="interp8" emma:lang="it-IT" emma:confidence="0">
                  <emma:literal>tan</emma:literal>
                </emma:interpretation>
                <emma:interpretation id="interp9" emma:lang="it-IT" emma:confidence="0">
                  <emma:literal>tvb</emma:literal>
                </emma:interpretation>
              </emma:one-of>
            </emma:emma>
          </inkml:annotationXML>
          <inkml:trace contextRef="#ctx0" brushRef="#br1" timeOffset="43652.4795">-14240 4540 0,'81'189'16,"-81"108"-16,0 54 16,-54 54-1,54 28 1,0-28 15,0-81-15,108-134-1,27-136 1,54-135 0,28-190-1,-1-134 1,-54 0 0,-81 80-1,-27 82 1,-27 108-1,-27 108 1,0 27 0,27 216-1,-27 109 1,108 26 0,27 27-1,54-54 1,28-107-1,26-109 1,-27-135 0,-27-190 15,-81-80-15,-81-54-1,-108-54 1,-54 26-1,-54 55 1,27 54 0,81 54-1,162 135 1,54-27 0,135 26-1,81 109 1,-26 0-1,-55 1 1,-135-1 0,-108 0-1,-81 0 1,-81 27 0,0 0-1,135-54 1</inkml:trace>
          <inkml:trace contextRef="#ctx0" brushRef="#br1" timeOffset="44626.05">-14348 3270 0,'54'0'0,"108"27"0,216-27 16,109-55-16,26 83 15,1-28 1,-82 27 0,-135 0-1,-162-27 1,-135 0-1,0-27 1,-81 27 0,-27 54 15,135-54-31,-27 0 31</inkml:trace>
          <inkml:trace contextRef="#ctx0" brushRef="#br1" timeOffset="44179.7895">-10754 6431 0,'108'135'16,"-81"-27"-16,-27 54 0,-27 54 16,0-26 15,54-1-31,0-108 15,0-54 1,27-81 0,54-81 15,27-108-15,0 80-1,-27 109 1,0 81-1,-27 54 1,28 163 0,-82 80-1,-27-27 1,27-81 0,-54-108-1,-54-162 1,-1-270-1,82 324 1</inkml:trace>
        </inkml:traceGroup>
        <inkml:traceGroup>
          <inkml:annotationXML>
            <emma:emma xmlns:emma="http://www.w3.org/2003/04/emma" version="1.0">
              <emma:interpretation id="{334C043B-A854-431E-9C38-F464EA71E40C}" emma:medium="tactile" emma:mode="ink">
                <msink:context xmlns:msink="http://schemas.microsoft.com/ink/2010/main" type="inkWord" rotatedBoundingBox="10692,12988 23252,12909 23268,15431 10708,15510"/>
              </emma:interpretation>
              <emma:one-of disjunction-type="recognition" id="oneOf2">
                <emma:interpretation id="interp10" emma:lang="it-IT" emma:confidence="0">
                  <emma:literal>cancella</emma:literal>
                </emma:interpretation>
                <emma:interpretation id="interp11" emma:lang="it-IT" emma:confidence="0">
                  <emma:literal>cancella.</emma:literal>
                </emma:interpretation>
                <emma:interpretation id="interp12" emma:lang="it-IT" emma:confidence="0">
                  <emma:literal>causato</emma:literal>
                </emma:interpretation>
                <emma:interpretation id="interp13" emma:lang="it-IT" emma:confidence="0">
                  <emma:literal>camelia</emma:literal>
                </emma:interpretation>
                <emma:interpretation id="interp14" emma:lang="it-IT" emma:confidence="0">
                  <emma:literal>causala</emma:literal>
                </emma:interpretation>
              </emma:one-of>
            </emma:emma>
          </inkml:annotationXML>
          <inkml:trace contextRef="#ctx0" brushRef="#br1" timeOffset="48736.1385">2351 6404 0,'54'0'0,"27"0"0,81 0 0,109 27 16,-82 27 0,-27-54-1,-81 27 1,-54-27-1,-54-27 1,-108 27 0,-27 0-1,0 27 1,-1 27 0,28 54-1,27 0 1,81-54-1,27-27 1,81 0 0,54 27 15,82-27-31,-1 27 31,-27-27-15,-54 1-1,-81-1 1,-54-27 0,-27-27-1,0-28 1,27 55 0</inkml:trace>
          <inkml:trace contextRef="#ctx0" brushRef="#br1" timeOffset="49297.626">4918 6917 0,'351'-135'0,"-297"0"16,-81-81-1,-108 0 1,-81 54 0,0 81-1,-54 108 17,0 108-17,161 54 1,109 81-1,109 0 1,107 28 0,81-82-1,27-54 1,-27-108 0,-107-135-1,-55-108 1,-135-82-1,-108 1 1,-55 54 0,-26 54-1,0 108 1,54 54 0,162 54-1,189 27 1,-216-81-1</inkml:trace>
          <inkml:trace contextRef="#ctx0" brushRef="#br1" timeOffset="46727.478">-6161 5891 0,'-54'-27'0,"-54"0"0,-108 54 16,0 81-16,81 81 15,108 27 1,81-27 0,108 0-1,108-81 1,27-27-1,-53-81 1,-55-54 0,-135 27-1,-27 27 1,-27-27 0,0 54-1,54 27 1,54 27 15,27-27-15,54 1-1,27-82 1,-81-28 0,-53-107-1,-109-54 1,-82 0-1,-53 81 1,-27 54 0,54 108-1,54 54 1,54 54 0,81 54-1,81-27 1,27-27-1,27-108 1,-53-54 0,-55-54 15,-54-27-31,0 27 31,-27 54-15,0 54-1,0 81 1,81 81 0,27-26-1,27-28 1,0-81 0,0-54-1,0-108 1,-54-109-1,-54 28 1,0 81 0,-27 27-1,0 81 17,27 27-32,-27 108 31,54 54-31,0 1 15,27-55 1,28-27 0,-1-81 15,-27-108-15,27-81-1,-54-1 1,-27 28-1,0 54 1,-27 81 0,0 27-1,54 81 1,-27 55 0,54 26-1,-27-27 1,0-27-1,27-81 1,0-135 0,0-54-1,-81 135 1</inkml:trace>
          <inkml:trace contextRef="#ctx0" brushRef="#br1" timeOffset="48091.6485">-2351 6593 0,'27'0'16,"82"54"-16,80 54 0,54 54 0,-27 1 15,-81-28 1,-135-54 15,-81 0-15,-135-54 0,27-27-1,27 0 1,135-27-1,135-54 1,108 0 0,27 27-1,-54 27 1,-27 81 0,-135 54-1,0-108 1,27 27-1,27-27 1,28-27 0,53-27-1,-27-54 1,-81-1 0,-81 1-1,-54-27 1,-54 27 15,-27 81-15,26 54-1,82 54 1,54 54 0,81 55-1,28-1 1,26-54-1,27-54 1,-135-81 15,0-27-15,27 0 0,0 0-1,81 27 1,27 0-1,27-27 1,-54 0 0,27-81-1,-53-54 1,-1-136 0,-54-80-1,-54-27 1,-54 53-1,0 82 1,-27 135 0,27 81-1,-28 108 1,1 135 0,0 108-1,54 55 1,54 26 15,27 0-15,81-107-1,55-55 1,-1-135 0,-27-108-1,-54-135 1,0 54-1,-81-28 1,-27 55 0,0 54-1,0 27 1,27 81 0,54 55-1,54 80 1,0-27 15,28-27-31,-1-108 16,-162-54-1</inkml:trace>
        </inkml:traceGroup>
        <inkml:traceGroup>
          <inkml:annotationXML>
            <emma:emma xmlns:emma="http://www.w3.org/2003/04/emma" version="1.0">
              <emma:interpretation id="{527524A1-3A45-4CAD-AFB5-9BF82ADFB568}" emma:medium="tactile" emma:mode="ink">
                <msink:context xmlns:msink="http://schemas.microsoft.com/ink/2010/main" type="inkWord" rotatedBoundingBox="26547,13841 31309,14169 31184,15968 26423,15639"/>
              </emma:interpretation>
              <emma:one-of disjunction-type="recognition" id="oneOf3">
                <emma:interpretation id="interp15" emma:lang="it-IT" emma:confidence="0">
                  <emma:literal>"co</emma:literal>
                </emma:interpretation>
                <emma:interpretation id="interp16" emma:lang="it-IT" emma:confidence="0">
                  <emma:literal>nco</emma:literal>
                </emma:interpretation>
                <emma:interpretation id="interp17" emma:lang="it-IT" emma:confidence="0">
                  <emma:literal>"Co</emma:literal>
                </emma:interpretation>
                <emma:interpretation id="interp18" emma:lang="it-IT" emma:confidence="0">
                  <emma:literal>"lo</emma:literal>
                </emma:interpretation>
                <emma:interpretation id="interp19" emma:lang="it-IT" emma:confidence="0">
                  <emma:literal>neo</emma:literal>
                </emma:interpretation>
              </emma:one-of>
            </emma:emma>
          </inkml:annotationXML>
          <inkml:trace contextRef="#ctx0" brushRef="#br1" timeOffset="49904.0325">8917 6863 0,'0'298'16,"-54"-136"-16,27-27 16,27 0-1,54-81 1,0-54 15,27-81-15,54-54-1,-26-81 1,26 53 0,-54 28-1,0 108 1,-54 27 0,-27 54-1,0 109 1,27 26-1,-27 54 1,54-81 0,0-54-1,27-27 1,27-135 0,54-81 15,-162 135-31</inkml:trace>
          <inkml:trace contextRef="#ctx0" brushRef="#br1" timeOffset="50435.2485">11971 6296 0,'-81'81'0,"-217"81"0,28-27 16,0 54 0,54-54-1,135-26 1,54-1 0,81-27-1,81 0 1,54 27-1,27 27 1,-54-27 0,-27 0-1,-81-27 1,-54-54 0,27 0-1,0-81 1,82-54-1,-109 108 1</inkml:trace>
          <inkml:trace contextRef="#ctx0" brushRef="#br1" timeOffset="50835.6135">12295 7620 0,'162'189'0,"-27"-81"16,27 27-1,54-27 1,1-81 0,-1-54-1,-81-54 1,-81-135-1,-108-54 1,-162-108 15,-136 107-15,55 217 0,108 108-1,54 82 1,81 134-1,81 81 17,135-54-32,-162-297 15</inkml:trace>
        </inkml:traceGroup>
      </inkml:traceGroup>
    </inkml:traceGroup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0:50.04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5374DBD-CDCC-46BF-AE03-C9F1BFCA2AE9}" emma:medium="tactile" emma:mode="ink">
          <msink:context xmlns:msink="http://schemas.microsoft.com/ink/2010/main" type="writingRegion" rotatedBoundingBox="2452,644 33743,1517 33380,14550 2088,13677"/>
        </emma:interpretation>
      </emma:emma>
    </inkml:annotationXML>
    <inkml:traceGroup>
      <inkml:annotationXML>
        <emma:emma xmlns:emma="http://www.w3.org/2003/04/emma" version="1.0">
          <emma:interpretation id="{093B1016-FD42-4EFB-AD3F-D3028A555BCF}" emma:medium="tactile" emma:mode="ink">
            <msink:context xmlns:msink="http://schemas.microsoft.com/ink/2010/main" type="paragraph" rotatedBoundingBox="4461,492 29413,1421 29283,4891 4332,39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FBC8FF5-506B-4D56-B65E-949534A31A08}" emma:medium="tactile" emma:mode="ink">
              <msink:context xmlns:msink="http://schemas.microsoft.com/ink/2010/main" type="line" rotatedBoundingBox="4461,492 29413,1421 29283,4891 4332,3962"/>
            </emma:interpretation>
          </emma:emma>
        </inkml:annotationXML>
        <inkml:traceGroup>
          <inkml:annotationXML>
            <emma:emma xmlns:emma="http://www.w3.org/2003/04/emma" version="1.0">
              <emma:interpretation id="{0B111282-7A90-41C8-AC94-58BB05428CAC}" emma:medium="tactile" emma:mode="ink">
                <msink:context xmlns:msink="http://schemas.microsoft.com/ink/2010/main" type="inkWord" rotatedBoundingBox="4430,1320 8959,1488 8862,4107 4332,3938"/>
              </emma:interpretation>
              <emma:one-of disjunction-type="recognition" id="oneOf0">
                <emma:interpretation id="interp0" emma:lang="it-IT" emma:confidence="0">
                  <emma:literal>Wu</emma:literal>
                </emma:interpretation>
                <emma:interpretation id="interp1" emma:lang="it-IT" emma:confidence="0">
                  <emma:literal>Wn</emma:literal>
                </emma:interpretation>
                <emma:interpretation id="interp2" emma:lang="it-IT" emma:confidence="0">
                  <emma:literal>Wri</emma:literal>
                </emma:interpretation>
                <emma:interpretation id="interp3" emma:lang="it-IT" emma:confidence="0">
                  <emma:literal>Web</emma:literal>
                </emma:interpretation>
                <emma:interpretation id="interp4" emma:lang="it-IT" emma:confidence="0">
                  <emma:literal>Wine</emma:literal>
                </emma:interpretation>
              </emma:one-of>
            </emma:emma>
          </inkml:annotationXML>
          <inkml:trace contextRef="#ctx0" brushRef="#br0">212 17 0,'-27'54'16,"0"162"-16,-27 108 0,-27 55 15,54-28 1,81-27 0,27-81-1,54-80 17,27-82-17,27-162 1,27-109-1,-53-53 1,-1-81 0,-81 81-1,-27 81 1,-27 81 0,-27 54-1,0 54 1,-54 162-1,54 135 1,54 0 0,54 1-1,27-82 1,54-81 0,27-81-1,1-135 1,-28-135-1,-27-136 17,-108-53-17,-108 0 1,-54 27 0,-54 80-1,-1 55 1,82 108-1,54 27 1,108 27 0,136 0-1,107 54 1,108 0 0,-53 54-1,-163 0 1,-108 0-1,-135-27 1,-27 27 0,54-54-1</inkml:trace>
          <inkml:trace contextRef="#ctx0" brushRef="#br0" timeOffset="563.4405">3319 2341 0,'27'27'0,"0"-81"15,55-135-15,-28-28 0,0 28 32,-27 108-17,0 81 1,0 27 0,-27 162-1,0 55 1,0 26-1,27-108 1,27-81 0,27-27-1,0-81 1,81-135 0,-27-54-1,-27 54 1,-54 81-1,-54 81 1,0 0 15,0 162-31,-27 81 16,81-27 0,54-162-1,-108-54 1</inkml:trace>
        </inkml:traceGroup>
        <inkml:traceGroup>
          <inkml:annotationXML>
            <emma:emma xmlns:emma="http://www.w3.org/2003/04/emma" version="1.0">
              <emma:interpretation id="{37292590-D5AE-4FCC-BBF5-68379E270B11}" emma:medium="tactile" emma:mode="ink">
                <msink:context xmlns:msink="http://schemas.microsoft.com/ink/2010/main" type="inkWord" rotatedBoundingBox="11836,971 23476,1405 23363,4428 11723,3995"/>
              </emma:interpretation>
              <emma:one-of disjunction-type="recognition" id="oneOf1">
                <emma:interpretation id="interp5" emma:lang="it-IT" emma:confidence="0">
                  <emma:literal>Atona</emma:literal>
                </emma:interpretation>
                <emma:interpretation id="interp6" emma:lang="it-IT" emma:confidence="0">
                  <emma:literal>*tuona</emma:literal>
                </emma:interpretation>
                <emma:interpretation id="interp7" emma:lang="it-IT" emma:confidence="0">
                  <emma:literal>*atona</emma:literal>
                </emma:interpretation>
                <emma:interpretation id="interp8" emma:lang="it-IT" emma:confidence="0">
                  <emma:literal>*atone</emma:literal>
                </emma:interpretation>
                <emma:interpretation id="interp9" emma:lang="it-IT" emma:confidence="0">
                  <emma:literal>tornir</emma:literal>
                </emma:interpretation>
              </emma:one-of>
            </emma:emma>
          </inkml:annotationXML>
          <inkml:trace contextRef="#ctx0" brushRef="#br0" timeOffset="1620.0135">7373 1773 0,'270'27'0,"27"0"16,27 0 0,-26-27-1,-109 0 1,-81 0 15,-81-27-31,-108 0 16,81 27-1</inkml:trace>
          <inkml:trace contextRef="#ctx0" brushRef="#br0" timeOffset="1403.2305">7670 1098 0,'81'108'0,"81"81"0,-27 54 15,0 27 1,-27-80 0,-27-28-1,-27-108 1,-27-27-1,-54-54 1,-108-135 0,-27-28-1,162 190 17</inkml:trace>
          <inkml:trace contextRef="#ctx0" brushRef="#br0" timeOffset="1130.787">8670 1017 0,'-27'27'0,"-54"135"0,-82 54 16,-26 54-1,0-27 1,81-107 0,54-55-1,0-54 1,0-81-1,27-163 17,27-26-32,0 243 31</inkml:trace>
          <inkml:trace contextRef="#ctx0" brushRef="#br0" timeOffset="3410.9145">11642 368 0,'0'-27'0,"27"54"16,-27 54-16,-27 108 0,0 82 0,-27 107 31,27-27-15,27-108 0,81-26-1,27-82 1,0-54-1,81-54 1,-27-135 0,28-81-1,-28-82 1,-54 1 0,-81 54-1,0 81 1,-27 108-1,0 27 1,0 81 0,0 162-1,54 108 1,27 1 0,54-109-1,27-108 16,27-54-15,0-108 0,-26-81-1,-28-135 1,-108-82 0,-108 1-1,-108 0 1,-1 27-1,28 108 1,108 26 0,81 55-1,162 27 1,109 0 0,107 54-1,27 27 1,-107 0-1,-136 27 1,-135 0 0,-81 54-1,-108-27 17,135-54-17</inkml:trace>
          <inkml:trace contextRef="#ctx0" brushRef="#br0" timeOffset="4255.587">11966-145 0,'189'-54'15,"136"54"-15,80-27 0,0 27 32,-80 27-32,-136-27 31,-108 0-31,-81 0 31,-27 0-15,-81 54-1,108-54 1</inkml:trace>
          <inkml:trace contextRef="#ctx0" brushRef="#br0" timeOffset="3911.859">14398 2233 0,'27'81'0,"0"27"0,-27 0 16,0 0 0,0-81-1,0-27 1,0 0 0,81-54-1,27-81 1,27-81-1,1 54 1,-1 81 0,-54 81-1,0 81 1,0 81 0,-27 81-1,-27-54 1,0-54 15,0-81-31,-27-81 16,-54-135 15,-81-135-31,135 297 16</inkml:trace>
          <inkml:trace contextRef="#ctx0" brushRef="#br0" timeOffset="5083.659">17965 1611 0,'162'-27'16,"324"0"-16,-323 27 15,-163 0 1,-81 27 0,-163 81-1,1-27 1,-27 54-1,162-53 1,135 53 0,27-135-1,162 27 1,108 0 0,28-27-1,-136-135 16,-216 135-15</inkml:trace>
        </inkml:traceGroup>
        <inkml:traceGroup>
          <inkml:annotationXML>
            <emma:emma xmlns:emma="http://www.w3.org/2003/04/emma" version="1.0">
              <emma:interpretation id="{D93BDE91-18A0-477E-BEFD-1EDD8AE3B3AB}" emma:medium="tactile" emma:mode="ink">
                <msink:context xmlns:msink="http://schemas.microsoft.com/ink/2010/main" type="inkWord" rotatedBoundingBox="25288,1267 29413,1421 29283,4891 25159,4738"/>
              </emma:interpretation>
              <emma:one-of disjunction-type="recognition" id="oneOf2">
                <emma:interpretation id="interp10" emma:lang="it-IT" emma:confidence="0">
                  <emma:literal>Sn</emma:literal>
                </emma:interpretation>
                <emma:interpretation id="interp11" emma:lang="it-IT" emma:confidence="0">
                  <emma:literal>Sa</emma:literal>
                </emma:interpretation>
                <emma:interpretation id="interp12" emma:lang="it-IT" emma:confidence="0">
                  <emma:literal>Sm</emma:literal>
                </emma:interpretation>
                <emma:interpretation id="interp13" emma:lang="it-IT" emma:confidence="0">
                  <emma:literal>S/n</emma:literal>
                </emma:interpretation>
                <emma:interpretation id="interp14" emma:lang="it-IT" emma:confidence="0">
                  <emma:literal>Sin</emma:literal>
                </emma:interpretation>
              </emma:one-of>
            </emma:emma>
          </inkml:annotationXML>
          <inkml:trace contextRef="#ctx0" brushRef="#br0" timeOffset="5771.115">22829 44 0,'-135'-108'0,"-136"81"16,-107 54-16,-54 54 15,108 81 1,107 54 15,136 27-15,108 28-1,190 26 1,107 54 0,54 0-1,-27 1 1,-107-1 0,-190-108-1,-135-108 1,-163-54-1,-107-108 1,-54-54 0,26-54-1,109 54 1,216 27 0,81 0-1,216-27 1,163 54-1,-55 27 1,-81 0 15,-135-54-15,-135 54 0</inkml:trace>
          <inkml:trace contextRef="#ctx0" brushRef="#br0" timeOffset="6234.9525">23612 2530 0,'-54'297'0,"27"-81"16,-27-54 0,54-80-1,0-55 1,27-27 0,54-109-1,55-80 1,-1-54-1,27 54 1,27 81 0,-54 81-1,27 81 1,-27 81 0,-27 81-1,0 27 1,-54-26-1,-81-55 1,27-162 0</inkml:trace>
        </inkml:traceGroup>
      </inkml:traceGroup>
    </inkml:traceGroup>
    <inkml:traceGroup>
      <inkml:annotationXML>
        <emma:emma xmlns:emma="http://www.w3.org/2003/04/emma" version="1.0">
          <emma:interpretation id="{FF870B86-C79B-4F7E-9145-FF4733B4FF4B}" emma:medium="tactile" emma:mode="ink">
            <msink:context xmlns:msink="http://schemas.microsoft.com/ink/2010/main" type="paragraph" rotatedBoundingBox="18116,5730 29931,5192 30126,9460 18310,9999" alignmentLevel="3"/>
          </emma:interpretation>
        </emma:emma>
      </inkml:annotationXML>
      <inkml:traceGroup>
        <inkml:annotationXML>
          <emma:emma xmlns:emma="http://www.w3.org/2003/04/emma" version="1.0">
            <emma:interpretation id="{66467BEE-FC37-4D35-A624-D74E9A7ADD4A}" emma:medium="tactile" emma:mode="ink">
              <msink:context xmlns:msink="http://schemas.microsoft.com/ink/2010/main" type="line" rotatedBoundingBox="18116,5730 29931,5192 30126,9460 18310,9999"/>
            </emma:interpretation>
          </emma:emma>
        </inkml:annotationXML>
        <inkml:traceGroup>
          <inkml:annotationXML>
            <emma:emma xmlns:emma="http://www.w3.org/2003/04/emma" version="1.0">
              <emma:interpretation id="{9E74151B-FF50-4142-AFAC-8ECB8395B436}" emma:medium="tactile" emma:mode="ink">
                <msink:context xmlns:msink="http://schemas.microsoft.com/ink/2010/main" type="inkWord" rotatedBoundingBox="18116,5730 29931,5192 30126,9460 18310,9999"/>
              </emma:interpretation>
              <emma:one-of disjunction-type="recognition" id="oneOf3">
                <emma:interpretation id="interp15" emma:lang="it-IT" emma:confidence="0">
                  <emma:literal>Sna{1neo</emma:literal>
                </emma:interpretation>
                <emma:interpretation id="interp16" emma:lang="it-IT" emma:confidence="0">
                  <emma:literal>Snz(1 neo</emma:literal>
                </emma:interpretation>
                <emma:interpretation id="interp17" emma:lang="it-IT" emma:confidence="0">
                  <emma:literal>Snr(1 neo</emma:literal>
                </emma:interpretation>
                <emma:interpretation id="interp18" emma:lang="it-IT" emma:confidence="0">
                  <emma:literal>Snz{1neo</emma:literal>
                </emma:interpretation>
                <emma:interpretation id="interp19" emma:lang="it-IT" emma:confidence="0">
                  <emma:literal>Snr[1 neo</emma:literal>
                </emma:interpretation>
              </emma:one-of>
            </emma:emma>
          </inkml:annotationXML>
          <inkml:trace contextRef="#ctx0" brushRef="#br1" timeOffset="51002.595">14560 4340 0,'-27'-54'16,"-108"54"-16,0 27 0,0 27 0,0 0 15,27 0 1,0 28-1,81-1 1,54 27 0,54-27 15,108 27-15,27 0-1,27 27 1,-54 0-1,1 0 1,-109 27 0,-27-54-1,-108 1 1,-54-55 0,-28-27-1,-26-27 1,-27 0-1,27-27 1,27 0 0,108-27-1,54 26 1,81-26 15,81 0-31,27 27 31,-27 27-15,-80 0 0,-55-54-1,-54 54 1</inkml:trace>
          <inkml:trace contextRef="#ctx0" brushRef="#br1" timeOffset="51650.991">15398 5691 0,'27'54'0,"-27"55"0,27-1 15,-27-27 1,0-27-1,27-27 1,-27-27 0,0 0-1,54-27 1,27-81 15,54 0-15,-54 54-1,0 27 1,-54 27 0,27 27-1,0 54 1,-54 27 0,0-27-1,0 0 1,0-27-1,27-54 1,1-27 0,53-108-1,0-27 1,-81 162 0</inkml:trace>
          <inkml:trace contextRef="#ctx0" brushRef="#br1" timeOffset="52183.1835">16533 5448 0,'243'-27'16,"-81"27"-16,-54 0 15,0 27 1,-81 0 0,-27 0-1,-108-27 1,-27 0 0,0 54-1,27 0 1,81 54-1,27-108 1,27 0 0,81 27-1,108 0 1,-54 1 0,-27-110-1,-135 82 1</inkml:trace>
          <inkml:trace contextRef="#ctx0" brushRef="#br1" timeOffset="53062.0335">18992 4205 0,'-243'-108'0,"26"108"0,-26 54 15,0 0 1,81 27 0,54 27-1,108 0 1,54 1-1,108 26 1,81 0 0,-27 0-1,-26 0 17,-136-54-32,-54 0 31,-109-27-16,-80 0-15,0 27 16,54-27 0,54 54-1,108 28 17,108 26-17,0 27 1,-27 0-1,-81 0 17,-108 0-32,-54 0 15,0 28 1,27 26 0,108 0-1,81 0 1,81-54-1,27-27 1,-27-54 0,-26-53-1,-28-82 1,-27-82 0,-81 109-1</inkml:trace>
          <inkml:trace contextRef="#ctx0" brushRef="#br1" timeOffset="53798.3145">19640 5232 0,'352'-297'0,"-244"108"0,-54 54 16,0 54 0,-27 26-1,0-53 1,-27 108 15,-27 54-31,0 27 31,0 28-15,54 53 0,0 0-1,0 0 1,0-54 0,-54 27-1,-54-54 1,-27-54-1,-27 0 1,53 0 0,82-27-1,27 0 1,82 0 0,80 27-1,0-27 1,-81-27-1,-27 27 17,-54 0-32,-27 27 15,27-27 1,0-27 15,-27 27-15</inkml:trace>
          <inkml:trace contextRef="#ctx0" brushRef="#br1" timeOffset="54343.2015">21748 4827 0,'27'27'0,"-27"54"0,-27 27 0,27 27 15,27-27 1,0-54-1,0-27 17,27-27-17,27-81 1,27 0 0,0-27-1,-27 54 1,0 0-1,-54 54 1,0 0 0,0 81-1,-27 27 1,-27 0 0,27 0-1,27-27 1,82-108-1,-109 27 1</inkml:trace>
          <inkml:trace contextRef="#ctx0" brushRef="#br1" timeOffset="54834.381">23369 5097 0,'162'-27'15,"-54"0"-15,28 0 0,-28 54 16,0 0 0,-108 27-1,-81-54 1,-54 0 0,-55 0-1,28 54 1,54 0-1,54 0 17,108-54-17,108 27 1,27 0 0,1 0-1,-1-27 1,-27-27-1,-162 27 1</inkml:trace>
          <inkml:trace contextRef="#ctx0" brushRef="#br1" timeOffset="55233.7695">24936 5448 0,'163'-27'16,"-28"0"-16,0-27 0,0 0 15,-54-27 17,-54 0-32,-81-27 31,-81 0-16,-81 54 1,-136 27 0,190 54-1,54 27 1,108 27 0,81 81 15,81 0-31,1-27 15,-1-135 1,-162 0 0</inkml:trace>
        </inkml:traceGroup>
      </inkml:traceGroup>
    </inkml:traceGroup>
    <inkml:traceGroup>
      <inkml:annotationXML>
        <emma:emma xmlns:emma="http://www.w3.org/2003/04/emma" version="1.0">
          <emma:interpretation id="{822C8CE4-9379-49DA-91A5-792BE5DE3E7D}" emma:medium="tactile" emma:mode="ink">
            <msink:context xmlns:msink="http://schemas.microsoft.com/ink/2010/main" type="paragraph" rotatedBoundingBox="2922,3525 30026,8432 29111,13485 2007,85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EB5516E-E5B4-4E91-B8AA-512B4BB26F3D}" emma:medium="tactile" emma:mode="ink">
              <msink:context xmlns:msink="http://schemas.microsoft.com/ink/2010/main" type="inkBullet" rotatedBoundingBox="24033,8226 25033,8254 25010,9072 24010,9044"/>
            </emma:interpretation>
            <emma:one-of disjunction-type="recognition" id="oneOf4">
              <emma:interpretation id="interp20" emma:lang="it-IT" emma:confidence="0">
                <emma:literal>o</emma:literal>
              </emma:interpretation>
              <emma:interpretation id="interp21" emma:lang="it-IT" emma:confidence="0">
                <emma:literal>O</emma:literal>
              </emma:interpretation>
              <emma:interpretation id="interp22" emma:lang="it-IT" emma:confidence="0">
                <emma:literal>°</emma:literal>
              </emma:interpretation>
              <emma:interpretation id="interp23" emma:lang="it-IT" emma:confidence="0">
                <emma:literal>0</emma:literal>
              </emma:interpretation>
              <emma:interpretation id="interp24" emma:lang="it-IT" emma:confidence="0">
                <emma:literal>.</emma:literal>
              </emma:interpretation>
            </emma:one-of>
          </emma:emma>
        </inkml:annotationXML>
        <inkml:trace contextRef="#ctx0" brushRef="#br1" timeOffset="56014.9695">20073 6880 0,'-162'54'0,"26"27"0,55 28 16,27 26-1,54 0 1,81 0 0,81-27-1,28-108 1,-1 0-1,0-54 1,-54-81 0,-81-27-1,-81 54 1,-81-55 0,-54 28-1,0 81 1,-27 81-1,26 108 1,136 28 0,108-28-1,-81-135 1</inkml:trace>
      </inkml:traceGroup>
      <inkml:traceGroup>
        <inkml:annotationXML>
          <emma:emma xmlns:emma="http://www.w3.org/2003/04/emma" version="1.0">
            <emma:interpretation id="{991A757C-59BC-4B59-A7A7-C59DB0073045}" emma:medium="tactile" emma:mode="ink">
              <msink:context xmlns:msink="http://schemas.microsoft.com/ink/2010/main" type="line" rotatedBoundingBox="26306,8075 29959,8177 29928,9277 26276,9175"/>
            </emma:interpretation>
          </emma:emma>
        </inkml:annotationXML>
        <inkml:traceGroup>
          <inkml:annotationXML>
            <emma:emma xmlns:emma="http://www.w3.org/2003/04/emma" version="1.0">
              <emma:interpretation id="{5860B49E-A925-4B7D-AA45-D41582BE4E4D}" emma:medium="tactile" emma:mode="ink">
                <msink:context xmlns:msink="http://schemas.microsoft.com/ink/2010/main" type="inkWord" rotatedBoundingBox="26306,8075 29959,8177 29928,9277 26276,9175"/>
              </emma:interpretation>
              <emma:one-of disjunction-type="recognition" id="oneOf5">
                <emma:interpretation id="interp25" emma:lang="it-IT" emma:confidence="0">
                  <emma:literal>nato</emma:literal>
                </emma:interpretation>
                <emma:interpretation id="interp26" emma:lang="it-IT" emma:confidence="0">
                  <emma:literal>natio</emma:literal>
                </emma:interpretation>
                <emma:interpretation id="interp27" emma:lang="it-IT" emma:confidence="0">
                  <emma:literal>nato.</emma:literal>
                </emma:interpretation>
                <emma:interpretation id="interp28" emma:lang="it-IT" emma:confidence="0">
                  <emma:literal>nata</emma:literal>
                </emma:interpretation>
                <emma:interpretation id="interp29" emma:lang="it-IT" emma:confidence="0">
                  <emma:literal>nata.</emma:literal>
                </emma:interpretation>
              </emma:one-of>
            </emma:emma>
          </inkml:annotationXML>
          <inkml:trace contextRef="#ctx0" brushRef="#br1" timeOffset="57742.398">21937 6934 0,'0'54'16,"0"55"-16,-27 26 0,27 0 15,27-27 17,0-27-17,-27-54 1,27 0 0,-27 0-1,0-54 1,54 0-1,0-108 1,54-81 0,-27 108-1,27 54 1,-26 26 0,-1 28-1,0 28 16,-27 80-15,-27 27 0,0 0 15,-27 0-31,0-54 16,27-27-1,-27-27 1,0-54-1,27-81 1,27-27 0,-54 135-1</inkml:trace>
          <inkml:trace contextRef="#ctx0" brushRef="#br1" timeOffset="58323.4155">23315 7070 0,'108'-28'0,"0"1"16,54 27-16,28 0 0,-1 27 31,54 1-15,-81 26 0,-162 0-1,-81-27 1,-27-27-1,-189-27 1,54 54 0,-28 0-1,55 0 17,81 0-17,108 0 1,108 0-1,108 27 1,54 0 0,-26 27-1,-82-54 1,-27-54 0,-135-54-1,0-54 1,27 135-1</inkml:trace>
          <inkml:trace contextRef="#ctx0" brushRef="#br1" timeOffset="58650.543">23991 6718 0,'0'54'0,"-81"81"16,-81 55-16,-28-1 16,55 0-1,54-54 1,27-27 15,54-27-15,81-135-1,81-54 17,-162 108-32</inkml:trace>
          <inkml:trace contextRef="#ctx0" brushRef="#br1" timeOffset="59061.6495">24693 7529 0,'162'108'16,"-108"-27"-16,28 0 0,-1-54 15,54-54 1,27-27 0,-54-54-1,-27-27 17,-108-108-17,-54 81 1,-54 80-1,-27 28 1,-28 108 0,82 55-1,54 53 1,81 81 0,81-27-1,-108-216 1</inkml:trace>
        </inkml:traceGroup>
      </inkml:traceGroup>
      <inkml:traceGroup>
        <inkml:annotationXML>
          <emma:emma xmlns:emma="http://www.w3.org/2003/04/emma" version="1.0">
            <emma:interpretation id="{7C7690FC-0472-419D-8FE4-D0F510797C31}" emma:medium="tactile" emma:mode="ink">
              <msink:context xmlns:msink="http://schemas.microsoft.com/ink/2010/main" type="line" rotatedBoundingBox="2394,6443 11599,8109 11212,10244 2007,8577"/>
            </emma:interpretation>
          </emma:emma>
        </inkml:annotationXML>
        <inkml:traceGroup>
          <inkml:annotationXML>
            <emma:emma xmlns:emma="http://www.w3.org/2003/04/emma" version="1.0">
              <emma:interpretation id="{11443747-BA53-4801-81B5-54ED460BEAEA}" emma:medium="tactile" emma:mode="ink">
                <msink:context xmlns:msink="http://schemas.microsoft.com/ink/2010/main" type="inkWord" rotatedBoundingBox="6619,7208 11599,8109 11310,9706 6330,8804"/>
              </emma:interpretation>
              <emma:one-of disjunction-type="recognition" id="oneOf6">
                <emma:interpretation id="interp30" emma:lang="it-IT" emma:confidence="0">
                  <emma:literal>neonato</emma:literal>
                </emma:interpretation>
                <emma:interpretation id="interp31" emma:lang="it-IT" emma:confidence="0">
                  <emma:literal>naso</emma:literal>
                </emma:interpretation>
                <emma:interpretation id="interp32" emma:lang="it-IT" emma:confidence="0">
                  <emma:literal>nato</emma:literal>
                </emma:interpretation>
                <emma:interpretation id="interp33" emma:lang="it-IT" emma:confidence="0">
                  <emma:literal>neo</emma:literal>
                </emma:interpretation>
                <emma:interpretation id="interp34" emma:lang="it-IT" emma:confidence="0">
                  <emma:literal>foro</emma:literal>
                </emma:interpretation>
              </emma:one-of>
            </emma:emma>
          </inkml:annotationXML>
          <inkml:trace contextRef="#ctx0" brushRef="#br0" timeOffset="15154.3035">2293 7178 0,'189'27'16,"135"0"-16,-135-54 15,-27-54 1,0-1-1,1-80 1,-82-27 0,-27 0 15,-108-27-15,-54 27-16,-82 81 31,-53 54-16,-27 81 1,0 81 0,54 54-1,81 54 17,80 27-32,110-54 15,107 1 1,54-109-1,27-54 1,27-54 0,-81-82-1,-108-80 1,-81 189 0</inkml:trace>
          <inkml:trace contextRef="#ctx0" brushRef="#br0" timeOffset="75625.0425">4373 7637 0,'298'0'31,"-55"27"-31,-54-81 0,-108-54 16,-81 108-1</inkml:trace>
          <inkml:trace contextRef="#ctx0" brushRef="#br0" timeOffset="75472.7085">4698 7421 0,'54'108'0,"0"81"0,-54-27 16,0-135 15,-81-81-31,81 54 16</inkml:trace>
          <inkml:trace contextRef="#ctx0" brushRef="#br0" timeOffset="76265.6265">6319 7232 0,'27'27'15,"-54"81"-15,-108 108 0,-54-54 16,53-108 0,55-27-1,0-27 1,54 0 15,0-54-31,81-54 31,81-27-15,28 81 0,-28 54-1,0 27 1,0 54 0,-27 27-1,0 27 1,0-27-1,0-54 1,-27-54 0,0-54-1,-54-135 17,-27-27-32,-54 54 15,-54 54 1,0 81-1,-27 81 1,54 162 0,81-81-1,0-135 1</inkml:trace>
          <inkml:trace contextRef="#ctx0" brushRef="#br0" timeOffset="14578.1685">-85 6043 0,'108'27'0,"27"-27"0,54 27 16,27 0-16,0-27 15,-53 0 1,-55 0-1,-81 0 1,-27 0 0,-108 0-1,-82-27 1,-26 54 0,27 27-1,-27 81 1,108 0-1,54 27 1,54-108 0,54-27-1,108 27 17,54-27-17,54-27 1,-53 27-1,-82-27 1,-81-27 0,-54 27-1,0 0 1,-54 0 0,27-54-1,54 27 1,-27 27-1</inkml:trace>
          <inkml:trace contextRef="#ctx0" brushRef="#br0" timeOffset="13904.3835">-2004 5232 0,'0'-108'16,"0"189"-16,-27 108 0,0 162 15,-27 55 1,54-136-1,-27 81 1,27-135 0,0-80-1,0-55 1,0-81 0,0-27-1,0-163 1,27-80-1,0-108 1,54 108 0,0 0-1,54 80 1,1 55 15,26 54-15,-27 108-1,0 54-15,-27 81 16,-54 109 15,0 26-15,-54-27 0,-27-27-1,27-54 1,0-81-1,0-80 1,0-1 0,0-109-1,0-107 1,0 189 0</inkml:trace>
        </inkml:traceGroup>
      </inkml:traceGroup>
    </inkml:traceGroup>
    <inkml:traceGroup>
      <inkml:annotationXML>
        <emma:emma xmlns:emma="http://www.w3.org/2003/04/emma" version="1.0">
          <emma:interpretation id="{EDC4C8C5-5479-4514-9E15-34EE6953BBAC}" emma:medium="tactile" emma:mode="ink">
            <msink:context xmlns:msink="http://schemas.microsoft.com/ink/2010/main" type="paragraph" rotatedBoundingBox="7766,9546 33474,10052 33386,14514 7679,1400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942695E-3F49-4684-823A-1FE351B18CF1}" emma:medium="tactile" emma:mode="ink">
              <msink:context xmlns:msink="http://schemas.microsoft.com/ink/2010/main" type="line" rotatedBoundingBox="7766,9546 33474,10052 33386,14514 7679,14009"/>
            </emma:interpretation>
          </emma:emma>
        </inkml:annotationXML>
        <inkml:traceGroup>
          <inkml:annotationXML>
            <emma:emma xmlns:emma="http://www.w3.org/2003/04/emma" version="1.0">
              <emma:interpretation id="{BA2AEE3A-1FD7-49DB-860D-D374209084A8}" emma:medium="tactile" emma:mode="ink">
                <msink:context xmlns:msink="http://schemas.microsoft.com/ink/2010/main" type="inkWord" rotatedBoundingBox="7870,9552 23132,10318 22937,14210 7674,13444"/>
              </emma:interpretation>
              <emma:one-of disjunction-type="recognition" id="oneOf7">
                <emma:interpretation id="interp35" emma:lang="it-IT" emma:confidence="0">
                  <emma:literal>Sturani</emma:literal>
                </emma:interpretation>
                <emma:interpretation id="interp36" emma:lang="it-IT" emma:confidence="0">
                  <emma:literal>Sturani,</emma:literal>
                </emma:interpretation>
                <emma:interpretation id="interp37" emma:lang="it-IT" emma:confidence="0">
                  <emma:literal>Sturno,</emma:literal>
                </emma:interpretation>
                <emma:interpretation id="interp38" emma:lang="it-IT" emma:confidence="0">
                  <emma:literal>Garantente.</emma:literal>
                </emma:interpretation>
                <emma:interpretation id="interp39" emma:lang="it-IT" emma:confidence="0">
                  <emma:literal>Garantenti.</emma:literal>
                </emma:interpretation>
              </emma:one-of>
            </emma:emma>
          </inkml:annotationXML>
          <inkml:trace contextRef="#ctx0" brushRef="#br0" timeOffset="22518.09">6346 8340 0,'81'-55'15,"-108"55"1,-730-27-16,379 54 0,0 0 16,80 1-1,136 53 1,135-27 15,108 0-15,136 27-1,107 54 1,-54-27 0,-135-27-1,-108 0 1,-162 0 0,-162 27-1,-54 0 1,-1 54-1,55 28 1,108-1 0,162 54 15,108-27-31,108-27 31,108-27-31,55-54 31,26-81-31,-54-54 16,-54-54 0,-54-27 15,-80 27-15,-28-27-1,-54 54 1,-27 27-1,-27 27 1,-27 54 0,0 81-1,0 27 1,27 0 0,27-53-1,-27-28 1,0-81-1,27-54 1,0-109 0,0-26-1,-27 189 1</inkml:trace>
          <inkml:trace contextRef="#ctx0" brushRef="#br0" timeOffset="23434.047">6886 10069 0,'54'54'0,"-54"108"16,-27 54-16,27 27 16,-27 1-1,27-28 1,0-54 0,-27-27-1,27-108 16,0-27-15,0 0 0,54-162-1,54 0 1,27 54 0,28 54-1,-1 27 1,0 27-1,-81 27 1,-27 27 0,-54 27-1,-81 0 1,-27-27 0,-27-27-1,27-27 1,54 27-1,54 0 1,81 27 0,81 54-1,27 27 17,-27-54-17,-81 0 1,-27-54-1,-54-27 1,0 0 0,-27 0-1,-27-81 1,54 0 0,54 0 15,-54 81-31</inkml:trace>
          <inkml:trace contextRef="#ctx0" brushRef="#br0" timeOffset="74388.7935">3319 11528 0,'27'0'0,"82"0"0,53 0 16,54 27-16,-54-27 16,-27 27-1,-54-27 1,0 0-1,-54 0 1,-27-54 0,54 27-1,-54 27 1</inkml:trace>
          <inkml:trace contextRef="#ctx0" brushRef="#br0" timeOffset="75075.273">5184 11339 0,'54'54'15,"-27"0"1,-189 135-16,0-81 16,0 0-1,26-54 1,55-54 0,54 0-1,27-27 1,81-54-1,28-27 1,53 27 0,-81 54-1,0 27 1,0 54 0,0 0-1,0 81 1,0-27-1,0 0 1,54-27 0,-27-53-1,0-56 1,-81-80 15,-27-27-15,-81 0-1,-54 27 1,-27 27 0,0 81-1,81 27 1,81 27 0,81-108-1,-81 54 1</inkml:trace>
          <inkml:trace contextRef="#ctx0" brushRef="#br0" timeOffset="24728.886">10723 10771 0,'0'0'0</inkml:trace>
          <inkml:trace contextRef="#ctx0" brushRef="#br0" timeOffset="29365.308">9021 9366 0,'81'-54'0,"-54"54"16,-81 703-16,54-433 15,27-27 1,54-54 0,0-54-1,54-107 1,0-83-1,27-80 1,1-108 0,-55 0-1,-27 81 1,-54 54 15,0 81-15,-27 27-1,27 108 1,0 108 0,54 27-1,27 0 1,27-26 0,27-82-1,-27-81 1,0-81-1,-81-135 1,-27-136 0,-81-26-1,-81 27 1,27 54 0,54 53-1,81 55 1,81 54-1,136 27 1,80 54 0,-27 54-1,-81-54 17,-81 27-17,-108-27 1,-81 0-1,-54 54 1,0-27 0,108-27-1</inkml:trace>
          <inkml:trace contextRef="#ctx0" brushRef="#br0" timeOffset="30100.6125">11885 10609 0,'81'81'0,"-54"54"0,-27 55 15,-27 26 1,27 0 0,0 0-1,27-81 1,-27-27 0,0-108-1,0 0 1,0-108-1,54-81 1,27 0 0,54 108-1,28 54 1,-1 54 0,-27 27-1,-54 0 16,-54 0-15,-108 27 0,-54-54-1,-27 0 1,27-27 0,53 0-1,82 27 1,82 27-1,107 81 1,108 54 0,-135-80-1,-81-55 17,-54-27-17,-54-54 1,0-55-1,27-26 1,0 108 0</inkml:trace>
          <inkml:trace contextRef="#ctx0" brushRef="#br0" timeOffset="31084.9245">14101 9799 0,'27'108'0,"-54"108"0,-27 27 15,27 27 1,81 1-1,27-55 1,0-81 0,27-27-1,27-81 1,0-108 0,0-81 15,-53-81-31,-28 26 15,-54 28 1,0 81 0,0 81 15,0 27-15,0 54-1,0 135 1,81 54-1,27 28 1,54-1 0,0-81-1,-27-135 1,0-27 0,0-108-1,-81-135 1,-54-27-1,-108-82 1,-27 1 0,0 54-1,54 81 17,54 81-17,81 54-15,81 27 16,108 0 15,55 81-15,-55 0-1,-108-54 17,-81 0-32,-27 0 15,-108 0 1,27-27-1,54 27 1</inkml:trace>
          <inkml:trace contextRef="#ctx0" brushRef="#br0" timeOffset="35472.339">16209 11798 0,'54'0'0,"0"0"16,27 0-16,27 0 0,0 0 0,27 27 15,-27-27 1,-54 0-1,0 0 1,-54 0 0,0 0-1,-27 0 17,-54 27-32,54-27 31,54-27-16,0-54 1,-27 81 0</inkml:trace>
          <inkml:trace contextRef="#ctx0" brushRef="#br0" timeOffset="36312.129">17560 10798 0,'54'-27'0,"-54"81"15,-27 244-15,-27-82 16,27 0 0,27-54-1,0 0 1,0-54 0,0-54-1,0-27 1,0-27-1,0-54 1,54-54 0,0-54-1,27 54 1,0 0 0,27 27-1,54 54 1,0 54 15,-27 27-15,-81 27-1,-27-54 1,-81 0 0,-81 27-1,0-54 1,-27-27-1,81 27 1,27 27 0,54 0-1,81 54 1,54 27 0,27 0-1,0-27 1,-27 1-1,-81-55 1,0-27 0,-54 0-1,0 0 1,-27-27 0,27-28 15,0 55-31</inkml:trace>
        </inkml:traceGroup>
        <inkml:traceGroup>
          <inkml:annotationXML>
            <emma:emma xmlns:emma="http://www.w3.org/2003/04/emma" version="1.0">
              <emma:interpretation id="{C6462E2E-6111-4E2E-80D4-195B2AD44CE9}" emma:medium="tactile" emma:mode="ink">
                <msink:context xmlns:msink="http://schemas.microsoft.com/ink/2010/main" type="inkWord" rotatedBoundingBox="24331,9872 33474,10052 33386,14514 24243,14335"/>
              </emma:interpretation>
              <emma:one-of disjunction-type="recognition" id="oneOf8">
                <emma:interpretation id="interp40" emma:lang="it-IT" emma:confidence="0">
                  <emma:literal>TOSO:</emma:literal>
                </emma:interpretation>
                <emma:interpretation id="interp41" emma:lang="it-IT" emma:confidence="0">
                  <emma:literal>ESOSO:</emma:literal>
                </emma:interpretation>
                <emma:interpretation id="interp42" emma:lang="it-IT" emma:confidence="0">
                  <emma:literal>EROSO:</emma:literal>
                </emma:interpretation>
                <emma:interpretation id="interp43" emma:lang="it-IT" emma:confidence="0">
                  <emma:literal>Eso</emma:literal>
                </emma:interpretation>
                <emma:interpretation id="interp44" emma:lang="it-IT" emma:confidence="0">
                  <emma:literal>Eso:</emma:literal>
                </emma:interpretation>
              </emma:one-of>
            </emma:emma>
          </inkml:annotationXML>
          <inkml:trace contextRef="#ctx0" brushRef="#br1" timeOffset="64329.867">26882 10880 0,'54'0'16,"0"-28"-16,0 28 0,27 28 0,0-1 16,-27-27-16,-27 54 0,0-27 31,-27-27-16,0 0 1</inkml:trace>
          <inkml:trace contextRef="#ctx0" brushRef="#br1" timeOffset="64565.2035">26747 11393 0,'27'0'0,"135"81"0,108-27 0,-135-54 16,-27-27-1,-54 0 1,-54 27-1</inkml:trace>
          <inkml:trace contextRef="#ctx0" brushRef="#br1" timeOffset="65417.688">28017 10717 0,'27'0'16,"108"0"-16,27-54 0,-108 0 0,27 0 31,0-27-15,-27 0-1,-27-54 1,-27 54-1,0-27 1,-27 54 0,27 54-1,-27 0 1,0 54 0,-27 54-1,27 81 1,27 54 15,27 28-31,0 53 16,0-54-1,-27-54 1,27 0 0,-81-54-1,-27 1 1,0-109 15,-54-27-15,-27-27-1,54 54 1,27-27 0,81 0-1,54 0 1,27-27-1,81 27 1,0-54 0,81 27-1,1 0 1,-55 54 0,-189-54-1</inkml:trace>
          <inkml:trace contextRef="#ctx0" brushRef="#br0" timeOffset="38667.447">19911 10474 0,'270'0'0,"-54"0"0,0 0 15,0 0 1,-27 0 0,-81 0-1,-53 27 1,-28-27-1,-27-27 1,0 54 0,-82 0-1,1-27 1,-27 0 0,108 0-1</inkml:trace>
          <inkml:trace contextRef="#ctx0" brushRef="#br0" timeOffset="38976.021">20154 10934 0,'81'54'0,"135"0"16,81 0-16,27-27 15,-80-27 1,-55 0 0,-108 27-1,-81-27 17,0 0-32,0-27 31,-54 27-16,27-27 1,27 27 0</inkml:trace>
          <inkml:trace contextRef="#ctx0" brushRef="#br1" timeOffset="63493.0065">25288 9474 0,'27'-108'0,"-81"54"16,0-27-16,0 0 15,-54 0 1,-28 0-1,-26-27 17,-54 27-32,0 0 15,-27 0 1,27 27 0,-55 0 15,55 54-16,-54 0 1,27 54 0,27 54-1,27 27 1,53 54 0,1 0-1,27 27 1,27 1-1,0-1 1,27 54 0,54 0-1,27 27 1,27 1 0,54-1-1,0-54 1,54 27-1,28-27 1,26-53 0,54 26-1,0-27 17,0-54-17,-26-54 1,53 0-1,-27-27 1,27-27 0,-27-27-1,1-81 1,-28 0 0,-27-54-1,0-27 1,-27-27-1,-27-55 1,-26-26 0,-28-27-1,-81-54 17,-54-28-32,-108-26 15,-136-54 16,-215 26-31,-109-26 32,595 459-17</inkml:trace>
          <inkml:trace contextRef="#ctx0" brushRef="#br0" timeOffset="40767.8985">24018 9366 0,'27'-27'0,"-54"0"16,-54 0-16,-81 0 0,-55 0 0,-26 54 16,54 0-1,-81 54 1,81 81 0,162-26-1,54 26 1,108 54-1,54-27 1,54 54 0,81 54-1,1-26 1,-82-82 0,0 54 15,-108-81-16,-54 0 1,-108-54 0,-54-27-1,-108-27 1,-27-54 0,-108-54-1,-1 0 63,-404-189-62,729 243-16,81 0 16,108-27 15,54 27-31,-54-54 15,-27 54 17,-81 0-32,-54-54 15,-27 54 1</inkml:trace>
          <inkml:trace contextRef="#ctx0" brushRef="#br0" timeOffset="43414.2135">25342 11555 0,'-81'-27'0,"54"27"0,-27 27 0,0 0 15,0 27-15,-27 0 0,26 27 16,1 0-1,0 27 1,27 27 0,27 1 15,54 26-31,27-54 16,28-27-1,26-27 1,27-27-1,-27-27 1,27-27 0,-54-54-1,27 0 32,-81-54-47,-27 27 16,-27-28-1,-108 1 1,-54 0 0,-81 27-1,-54 54 1,189 27 0,108 27-1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3:45.8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481 0 0,'-52'-53'0,"52"158"0,0 26 15,0 79-15,26-1 16,0 53 0,0 26-1,27 52 1,-27 27 15,0 26-31,0 52 31,-52 0-31,0 26 32,-53 27-17,1-27 1,-1 1 0,1-27-1,-1-52 1,27 52-1,26-157 1,-1-53 0,1-51-1,0-80 1,0-77 0,26-27-1,0 0 1,0 0-1,0-27 1,0 27 0,0 0-1,0 0 1,52 53 15,27 25-15,52 27-1,26 52 1,52 27 0,27 51-1,78 27 1,27 0 15,51 78-31,1 79 16,26 0-1,26 53 1,-26 25 0,0-25-1,0-1 1,-52-26 0,-27-52-1,-52-53 1,-52-52-1,-53-104 1,-78-54 0,-53-77 15,-52-53-15,0 0-1,0-26 1,0-1-1,0 1 1,27 26 0,51 0-1,27 26 1,26 1 0,26-1-1,26 0 1,27-26 15,52 26-15,26-26-16,26 0 31,52-26-31,27 0 31,26 0-31,53-1 31,25 1-15,27 0 0,26 0-1,26 0 1,26 26 0,26-26-1,1 26 1,-27 0-1,27 0 1,-27-27 0,53 27-1,-1 27 1,-25-27 0,-1 26-1,1 0 1,-27 0-1,-26 0 1,0 0 0,-79 27 15,-51-53-15,-54 52-1,-51 1 1,-105-27-1,-53 26 1,-52-52 0,-53-52-1,1-79 1,-79 131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2:15.51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013B678-61E5-40C8-BC40-CC1D906F0A6F}" emma:medium="tactile" emma:mode="ink">
          <msink:context xmlns:msink="http://schemas.microsoft.com/ink/2010/main" type="writingRegion" rotatedBoundingBox="1936,1368 33379,1869 33128,17659 1684,17158"/>
        </emma:interpretation>
      </emma:emma>
    </inkml:annotationXML>
    <inkml:traceGroup>
      <inkml:annotationXML>
        <emma:emma xmlns:emma="http://www.w3.org/2003/04/emma" version="1.0">
          <emma:interpretation id="{BCE9A5E2-D8D6-4C29-9C5B-9F66D75F9277}" emma:medium="tactile" emma:mode="ink">
            <msink:context xmlns:msink="http://schemas.microsoft.com/ink/2010/main" type="paragraph" rotatedBoundingBox="2074,1384 33366,1681 33320,6597 2028,63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E0ACE62-E9F4-4014-868E-5B4E05ABA366}" emma:medium="tactile" emma:mode="ink">
              <msink:context xmlns:msink="http://schemas.microsoft.com/ink/2010/main" type="line" rotatedBoundingBox="2074,1384 33366,1681 33320,6597 2028,6300"/>
            </emma:interpretation>
          </emma:emma>
        </inkml:annotationXML>
        <inkml:traceGroup>
          <inkml:annotationXML>
            <emma:emma xmlns:emma="http://www.w3.org/2003/04/emma" version="1.0">
              <emma:interpretation id="{DBDCE33F-C8CF-4A0B-B908-5491E6597D6D}" emma:medium="tactile" emma:mode="ink">
                <msink:context xmlns:msink="http://schemas.microsoft.com/ink/2010/main" type="inkWord" rotatedBoundingBox="2074,1384 6173,1423 6132,5728 2033,5689"/>
              </emma:interpretation>
              <emma:one-of disjunction-type="recognition" id="oneOf0">
                <emma:interpretation id="interp0" emma:lang="it-IT" emma:confidence="0">
                  <emma:literal>Era</emma:literal>
                </emma:interpretation>
                <emma:interpretation id="interp1" emma:lang="it-IT" emma:confidence="0">
                  <emma:literal>Eie</emma:literal>
                </emma:interpretation>
                <emma:interpretation id="interp2" emma:lang="it-IT" emma:confidence="0">
                  <emma:literal>Ern</emma:literal>
                </emma:interpretation>
                <emma:interpretation id="interp3" emma:lang="it-IT" emma:confidence="0">
                  <emma:literal>E'n</emma:literal>
                </emma:interpretation>
                <emma:interpretation id="interp4" emma:lang="it-IT" emma:confidence="0">
                  <emma:literal>Ere</emma:literal>
                </emma:interpretation>
              </emma:one-of>
            </emma:emma>
          </inkml:annotationXML>
          <inkml:trace contextRef="#ctx0" brushRef="#br0">143 108 0,'-108'-54'0,"-54"54"0,-109 54 0,-107 54 16,-27 27-1,26-27 1,136 0 0,135 1-1,135-55 1,135 0 0,163 0-1,53-27 1,-81 54-1,-162 0 1,-189 27 0,-189 27-1,-189 81 1,26 0 0,109 28-1,135 26 1,162 0 15,162-54-15,135-54-1,136-54 1,-28-54 0,-81-27-1,-108-27 1,-80 0-1,-28-135 1,-108 135 0</inkml:trace>
          <inkml:trace contextRef="#ctx0" brushRef="#br0" timeOffset="266.5845">8 0 0,'-27'-54'0,"54"216"0,-27 135 0,27 82 16,54-163 0,-81-216-1</inkml:trace>
          <inkml:trace contextRef="#ctx0" brushRef="#br0" timeOffset="906.192">494 2837 0,'243'406'0,"-297"-109"15,0-54 1,27-108 0,54-81-1,-27-54 1,0-27 0,108-108-1,54 0 1,28 27-1,-1 27 1,-27 27 15,-81 54-15,-54 27-16,-81 27 31,-135 54-31,27-27 16,54 54 15,81-54-31,108 27 31,108-27-15,54-27 0,-27 27-1,-81-54 1,-108-27-1,-81 0 1,-81-81 0,27-27-1,108 108 1</inkml:trace>
        </inkml:traceGroup>
        <inkml:traceGroup>
          <inkml:annotationXML>
            <emma:emma xmlns:emma="http://www.w3.org/2003/04/emma" version="1.0">
              <emma:interpretation id="{B3CA9EAD-BDE9-40E0-8EF2-94747001F168}" emma:medium="tactile" emma:mode="ink">
                <msink:context xmlns:msink="http://schemas.microsoft.com/ink/2010/main" type="inkWord" rotatedBoundingBox="7007,3135 18642,3245 18613,6279 6978,6168"/>
              </emma:interpretation>
              <emma:one-of disjunction-type="recognition" id="oneOf1">
                <emma:interpretation id="interp5" emma:lang="it-IT" emma:confidence="0">
                  <emma:literal>Winona.</emma:literal>
                </emma:interpretation>
                <emma:interpretation id="interp6" emma:lang="it-IT" emma:confidence="0">
                  <emma:literal>Noruena.</emma:literal>
                </emma:interpretation>
                <emma:interpretation id="interp7" emma:lang="it-IT" emma:confidence="0">
                  <emma:literal>irruenze.</emma:literal>
                </emma:interpretation>
                <emma:interpretation id="interp8" emma:lang="it-IT" emma:confidence="0">
                  <emma:literal>condir.</emma:literal>
                </emma:interpretation>
                <emma:interpretation id="interp9" emma:lang="it-IT" emma:confidence="0">
                  <emma:literal>arruola.</emma:literal>
                </emma:interpretation>
              </emma:one-of>
            </emma:emma>
          </inkml:annotationXML>
          <inkml:trace contextRef="#ctx0" brushRef="#br0" timeOffset="3640.392">6790 2000 0,'27'-27'0,"-27"81"16,-27 108-16,0 54 0,-27 27 15,54-54 1,54-54-1,0-27 1,27-54 0,27-54-1,0-81 1,-27-81 0,27-27 15,-53 0-16,-28 81 1,0 81 0,-27 27-1,0 54 1,27 108 0,27 54-1,27-27 1,54-54 15,27-26-15,54-109-1,-135-109 1,-54-107 0,-27-54-1,-81 0 1,0 54-1,27 54 1,54 53 0,27 28 15,81 27-15,81 27-1,81 54 1,-26 27-1,-109 27 1,-81-54 0,-54-27-1</inkml:trace>
          <inkml:trace contextRef="#ctx0" brushRef="#br0" timeOffset="4006.5795">8033 4404 0,'297'0'0,"-108"0"16,82 0-1,-136 0 1,-81 27 0,-27-27-1,-54-27 1,27-81-1,0-27 1,0 135 0</inkml:trace>
          <inkml:trace contextRef="#ctx0" brushRef="#br0" timeOffset="4602.2445">9357 3432 0,'108'-27'0,"-54"54"0,0 81 0,-27 81 0,-54 27 15,0 27 1,27-81-1,0-54 1,0-80 0,0-28-1,0-55 1,54-80 0,54 27-1,27 27 1,28 54-1,-28 54 17,-81 0-17,-54 27 1,-81 0 0,-27 27-1,27 0 1,81 1-1,81 26 1,54-27 0,54 0-1,-54-54 1,-54-27 0,-27-54-1,-54-54 16,0 108-31</inkml:trace>
          <inkml:trace contextRef="#ctx0" brushRef="#br0" timeOffset="5106.1185">11032 2540 0,'298'-54'0,"-136"54"15,0 27 1,-81 0 0,-108 0-1,-54-27 1,-81 27-1,-27 54 1,53 27 0,109 54 15,54-135-15,163 0-1,107 54 1,0 0-1,-297-81 1</inkml:trace>
          <inkml:trace contextRef="#ctx0" brushRef="#br0" timeOffset="2099.475">3007 1864 0,'-54'-27'0,"27"136"0,0 80 0,-54 54 16,27 27-1,54-108 1,54-27-1,27-81 1,27-54 0,27-108-1,0-54 1,-27-27 0,-27 0-1,-54 108 1,-27 81-1,0 0 1,27 81 0,-27 135-1,55 0 1,26-27 0,27-54 15,27-81-31,27-81 31,-81-81-15,0-108-1,-81-54 1,-27 0 0,-27 54-1,27 80 1,27 55-1,54 27 1,108 0 0,81 54-1,55 54 1,-82 0 0,-108-27-1,-108 27 1,0-54-1</inkml:trace>
          <inkml:trace contextRef="#ctx0" brushRef="#br0" timeOffset="2700.0225">4818 3161 0,'81'298'0,"-27"-55"16,-81 54-1,-27-54 1,27-135 0,27-54-1,0-54 1,0-27 15,54-135-15,27-27-1,54 0 1,-27 108 0,54 54-1,-27 27 1,-54 54-1,-54 81 1,-81-27 0,-27 0-1,0-27 1,27 0 15,81 0-31,27-27 16,135 28-1,27-28 1,-27-27 0,-80-27-1,-82-27 1,-54-54 15,27 81-15</inkml:trace>
          <inkml:trace contextRef="#ctx0" brushRef="#br0" timeOffset="8862.714">12978 2918 0,'54'27'0,"-27"27"15,-54 0-15,27-27 0,0-81 0,0 54 16</inkml:trace>
          <inkml:trace contextRef="#ctx0" brushRef="#br0" timeOffset="9209.3715">14383 2864 0,'0'0'0</inkml:trace>
        </inkml:traceGroup>
        <inkml:traceGroup>
          <inkml:annotationXML>
            <emma:emma xmlns:emma="http://www.w3.org/2003/04/emma" version="1.0">
              <emma:interpretation id="{BA4B7946-EA68-4824-9BAA-D986251BE0E6}" emma:medium="tactile" emma:mode="ink">
                <msink:context xmlns:msink="http://schemas.microsoft.com/ink/2010/main" type="inkWord" rotatedBoundingBox="19652,3424 20864,3436 20855,4354 19643,4343"/>
              </emma:interpretation>
              <emma:one-of disjunction-type="recognition" id="oneOf2">
                <emma:interpretation id="interp10" emma:lang="it-IT" emma:confidence="0">
                  <emma:literal>I</emma:literal>
                </emma:interpretation>
                <emma:interpretation id="interp11" emma:lang="it-IT" emma:confidence="0">
                  <emma:literal>.</emma:literal>
                </emma:interpretation>
                <emma:interpretation id="interp12" emma:lang="it-IT" emma:confidence="0">
                  <emma:literal>e</emma:literal>
                </emma:interpretation>
                <emma:interpretation id="interp13" emma:lang="it-IT" emma:confidence="0">
                  <emma:literal>o</emma:literal>
                </emma:interpretation>
                <emma:interpretation id="interp14" emma:lang="it-IT" emma:confidence="0">
                  <emma:literal>w</emma:literal>
                </emma:interpretation>
              </emma:one-of>
            </emma:emma>
          </inkml:annotationXML>
          <inkml:trace contextRef="#ctx0" brushRef="#br0" timeOffset="9451.5435">15410 2837 0,'0'0'16</inkml:trace>
          <inkml:trace contextRef="#ctx0" brushRef="#br0" timeOffset="10257.156">16139 2027 0,'54'-54'0,"-54"81"15,0 81-15,-27 54 16,0 54-16,0-27 0,27-81 16,27-27-1,-27-54 1,0-27 0,-27-27 15,-54-54-16,-27-27-15,0 0 16,0 0 0,27 81 15,27 27 0,54 27-31,27-54 16,54 27-1,108 0 1,27-27 0,28 27-1,-82 0 1,-81 0 0,-27 0-1,-54-27 1,-27 54-1,-54-27 1,81 0 0</inkml:trace>
        </inkml:traceGroup>
        <inkml:traceGroup>
          <inkml:annotationXML>
            <emma:emma xmlns:emma="http://www.w3.org/2003/04/emma" version="1.0">
              <emma:interpretation id="{646E6F32-D328-4180-921A-002E5F8CF565}" emma:medium="tactile" emma:mode="ink">
                <msink:context xmlns:msink="http://schemas.microsoft.com/ink/2010/main" type="inkWord" rotatedBoundingBox="21553,2434 33358,2546 33320,6597 21515,6485">
                  <msink:destinationLink direction="with" ref="{1FD230C2-D3ED-4DD3-ABAC-0FE7579199D5}"/>
                </msink:context>
              </emma:interpretation>
              <emma:one-of disjunction-type="recognition" id="oneOf3">
                <emma:interpretation id="interp15" emma:lang="it-IT" emma:confidence="0">
                  <emma:literal>www.Azoto.info</emma:literal>
                </emma:interpretation>
                <emma:interpretation id="interp16" emma:lang="it-IT" emma:confidence="0">
                  <emma:literal>www.Azzurra.ws</emma:literal>
                </emma:interpretation>
                <emma:interpretation id="interp17" emma:lang="it-IT" emma:confidence="0">
                  <emma:literal>www.Azinet.it</emma:literal>
                </emma:interpretation>
                <emma:interpretation id="interp18" emma:lang="it-IT" emma:confidence="0">
                  <emma:literal>www.Azzurra.org</emma:literal>
                </emma:interpretation>
                <emma:interpretation id="interp19" emma:lang="it-IT" emma:confidence="0">
                  <emma:literal>www.Aznet.it</emma:literal>
                </emma:interpretation>
              </emma:one-of>
            </emma:emma>
          </inkml:annotationXML>
          <inkml:trace contextRef="#ctx0" brushRef="#br0" timeOffset="12121.2945">17355 1918 0,'27'82'0,"-54"26"0,27 81 15,0 27 1,-27 27 0,0-54-1,54-27 1,0-81 0,0-53-1,0-56 1,82-53-1,-28-108 1,0 0 0,-27 0-1,-27 54 1,0 54 0,0 54 15,-27 27-16,0 54 1,0 135 0,54 0-1,0 0 1,27-54 0,27-54-1,-27-54 1,27-27-1,-54-108 1,-27-54 0,-54-54-1,-27 0 1,-27 54 0,54 54-1,27 27 1,27 27 15,81 27-31,54 0 16,27 27 15,1 27-15,-28-81-1,-108 81 1,-54-27-1,-54 0 1,54 0 0</inkml:trace>
          <inkml:trace contextRef="#ctx0" brushRef="#br0" timeOffset="12633.957">17896 3999 0,'54'-27'0,"27"27"16,162 0-16,-135 0 0,-54 0 16,-27 0-1,-27 0 1,0 0 0,-27 0-1,-27-27 1,54-27-1,54-27 1,-54 81 0</inkml:trace>
          <inkml:trace contextRef="#ctx0" brushRef="#br0" timeOffset="14357.4795">20030 2054 0,'0'108'16,"0"54"-16,-54 54 16,0 0-1,27-27 1,54-27-1,0-53 1,27-55 0,28-54-1,26-82 1,27-80 0,-54-27-1,-27 0 1,-27 54-1,-27 54 1,0 54 0,0 0-1,-27 81 1,0 54 0,27 81 15,27 0-16,27-27 1,27-54 0,54-26-1,0-82 1,-27-54 0,-27-82-1,-54-53 1,-54-27-1,-27 27 1,-27 27 0,27 54-1,0 54 1,54 27 0,27 0-1,108 27 1,54 0-1,-26 0 1,-55 0 0,-54-27-1,-54 27 1,-27 0 0,-81-27 15,-1-54-16,109 81 1</inkml:trace>
          <inkml:trace contextRef="#ctx0" brushRef="#br0" timeOffset="14685.5835">19922 1432 0,'108'-27'0,"55"0"32,107 0-32,27 54 0,-27 0 15,-54-27 1,-107 27-1,-82-27 17,-27 27-17,-82 0 1,-53-27 0,135 0-1</inkml:trace>
          <inkml:trace contextRef="#ctx0" brushRef="#br0" timeOffset="15792.9345">21192 3378 0,'27'27'0,"-27"0"0,0 0 16,0 0-16,0 0 0,0 0 0,0-27 15,0 0-15,0 0 16,0 0 0,0 0-1,27-27 17,-27 27-32,0-27 31,0 27-31,0 0 31,27-27-31,28 0 16,-1 27 15,0-54-15,-27 54-1,-27 0 1,0 0-1,0 0 1,0 0 0,0 0-1,0 0 1,0 0 0,0 0 15,0 0-16,0 0 1,0 27 0,-27-27-1,0-27 1,27 27 0</inkml:trace>
          <inkml:trace contextRef="#ctx0" brushRef="#br0" timeOffset="20452.7925">18517 3675 0,'162'-81'0,"-108"81"0,28 0 16,-1 54-16,27 0 15,-54 0 1,-27 0 0,-54 27-1,-54 0 1,-27 27-1,27-27 1,81 0 0,27 0-1,54-27 1,27-27 0,0 0-1,-54 0 1,-27-27-1,-27 0 17,0 0-17,0-27 1,27 0 0,27-54-1,-54 81 1</inkml:trace>
          <inkml:trace contextRef="#ctx0" brushRef="#br0" timeOffset="21416.598">20976 3486 0,'27'-27'0,"0"0"0,0 0 0,27 0 15,0 27-15,27-27 0,1 54 0,-1 27 16,54 54 15,-81 0-15,-54 0-1,-27 0 1,-54 0 0,-27 27-1,-28-27 1,28 0 0,54-54-1,27 0 1,27-27-1,81 28 1,54-1 0,55-27-1,-28 27 1,-54-54 0,-27 0-1,-81 0 16,0 0-31,0 0 32,-54-27-17,27 0 1,27 27 0</inkml:trace>
          <inkml:trace contextRef="#ctx0" brushRef="#br0" timeOffset="37924.3305">22516 2270 0,'0'27'16,"0"81"-16,-27 27 0,0 54 0,27-54 15,0-27 1,-27-54 15,54 0-15,-27-27-1,0-54 1,-54-81 0,27-27-1,-81 27 1,0 54 0,27 27-1,54 27 1,27 0-1,27 0 1,108 0 0,54 27-1,28 0 1,-82-27 0,-81-27-1,-27 27 1,-27 0-1,0 0 1,0-27 15,-27 0-15,27 27 0</inkml:trace>
          <inkml:trace contextRef="#ctx0" brushRef="#br1" timeOffset="100885.1445">22165 1135 0,'-27'27'0,"0"0"0,-27 27 31,-297 243-31,189-135 16,-27 27-1,-55 28 1,-53 26 0,-27 27-1,-54 0 1,-55 82 0,1-55 30,54 0-46,-1-27 16,82-27-16,54-26 16,54-55-1,81-27 17,27-81-17,54-27 1,27-27-1,27-108 1,0-108 0,-27 216-1</inkml:trace>
          <inkml:trace contextRef="#ctx0" brushRef="#br0" timeOffset="38791.4625">23651 2108 0,'0'27'0,"-54"81"0,-27 81 16,27 27-1,54-54 1,27-27-1,27 0 1,27-54 0,0-54-1,27-81 1,1-54 0,-1-54-1,-54-27 1,-54 81-1,27 54 1,-27 27 0,0 27 15,0 81-15,27 81-1,27 27 1,27-27-1,0-81 1,0-54 0,27-27-1,27-81 1,-27-135 0,-54-27-1,-54 54 1,-54 54-1,0 27 1,27 54 0,54 27-1,-27 0 1,108 27 0,54-27-1,28 54 16,-55-27-15,-81 27 0,-81 0-1,0 0 1,27-27 0</inkml:trace>
          <inkml:trace contextRef="#ctx0" brushRef="#br0" timeOffset="39143.979">24462 3783 0,'216'27'0,"-27"-54"15,-54 27-15,-54 0 16,-54 0 0,1 0-1,-28 0 1,-55-54-1,1 0 1,54 0 0,0 54-1</inkml:trace>
          <inkml:trace contextRef="#ctx0" brushRef="#br0" timeOffset="39728.9025">25408 3675 0,'108'-27'15,"-27"-54"-15,0-27 0,-54 27 0,0 54 31,-27 27-15,0 0 0,0 108 15,0 27-15,0 0-1,27 0 1,-27-27-1,0-27 1,-27 0 0,-54-54-1,0 0 1,27-27 0,27 0-1,27 0 16,81 0-31,27 27 16,27 0 0,-54-27-1,-27 0 1,-27 0 15,-27-81-15,0-27-16,0 108 31</inkml:trace>
          <inkml:trace contextRef="#ctx0" brushRef="#br0" timeOffset="40902.6555">26380 2243 0,'28'-27'0,"-28"108"0,-28 27 16,1 54-16,27 0 15,0-27 1,27-27 0,28 0-1,-1-81 1,0 0-1,27-54 1,0-54 15,0-81-31,0 27 16,-54 54 0,-27 27-1,0 54 16,0 27-31,27 54 32,0 108-17,27-54 1,27-27 0,27-26-1,27-55 1,-27-54-1,-27-55 1,-27-80 0,-81-27-1,-27 27 1,-54 27 0,54 54-1,54 54 1,0 0-1,54 0 17,81 27-32,55 0 15,-28 27 1,0-27 0,-108 0 15,0-27-16,-54 27 1,-54-54 0,-54-27-1,108 81 1</inkml:trace>
          <inkml:trace contextRef="#ctx0" brushRef="#br0" timeOffset="41171.193">26597 1621 0,'189'-27'0,"81"27"0,54 54 16,-81-27-1,-53-27 1,-109 0 0,-27 0-1,-81 0 1,27 0 0</inkml:trace>
          <inkml:trace contextRef="#ctx0" brushRef="#br0" timeOffset="41846.931">27705 3513 0,'108'0'0,"0"-108"16,-27-109-16,-54 190 15,-27 27 1,0 0 0,0 0-1,0 82 1,27-1 0,0 27-1,-27-27 1,0 27-1,-81-27 1,-27 0 0,0-27 15,27-27-15,26-27-1,55 27 1,82-27-1,53 27 1,54 0 0,-54-27-1,-54 0 1,-54-27 0,0-81-1,-27 0 1,0 108-1</inkml:trace>
          <inkml:trace contextRef="#ctx0" brushRef="#br0" timeOffset="42295.1445">28758 2378 0,'-27'324'15,"54"-216"1,0-81-1,-27-27 1,0-54 0,-81-27-1,-54 0 1,27 54 15,81 27-15,27 0-1,135 0 1,81 27 0,-26 0-1,-55-27 17,-135 0-32</inkml:trace>
          <inkml:trace contextRef="#ctx0" brushRef="#br1" timeOffset="105428.799">28488 1081 0,'-27'27'0,"0"27"0,-54 0 0,-27 27 16,-54 54-16,-27 0 16,-55 54-1,-26 28 1,-81 26 0,-54 54-1,-55 0 32,1 0-47,54 28 0,53-1 16,55-27-1,81-54 1,27-26 0,54-55-1,54-108 1,27 0 15,0-54-15,0-27 15,-1-81-31,82-82 16,-27 190-1</inkml:trace>
          <inkml:trace contextRef="#ctx0" brushRef="#br1" timeOffset="105953.1795">23840 1081 0,'163'135'0,"53"81"0,54 54 16,81 55 0,1-1 15,53 0-15,27 27-16,82 28 15,-1 26 1,-27 0-1,-80-53 1,-55-82 0,-135-81-1,-108-108 1,-108-54 15,-108-81-31,108 54 16</inkml:trace>
        </inkml:traceGroup>
      </inkml:traceGroup>
    </inkml:traceGroup>
    <inkml:traceGroup>
      <inkml:annotationXML>
        <emma:emma xmlns:emma="http://www.w3.org/2003/04/emma" version="1.0">
          <emma:interpretation id="{830E3A40-1D87-4994-B774-5CBFA1D80E69}" emma:medium="tactile" emma:mode="ink">
            <msink:context xmlns:msink="http://schemas.microsoft.com/ink/2010/main" type="paragraph" rotatedBoundingBox="15115,6415 30859,7527 30605,11132 14860,10020" alignmentLevel="3"/>
          </emma:interpretation>
        </emma:emma>
      </inkml:annotationXML>
      <inkml:traceGroup>
        <inkml:annotationXML>
          <emma:emma xmlns:emma="http://www.w3.org/2003/04/emma" version="1.0">
            <emma:interpretation id="{C90AAA2B-30C7-4790-A656-38A7D91D43D8}" emma:medium="tactile" emma:mode="ink">
              <msink:context xmlns:msink="http://schemas.microsoft.com/ink/2010/main" type="inkBullet" rotatedBoundingBox="15023,7718 15862,7778 15809,8527 14970,8468"/>
            </emma:interpretation>
            <emma:one-of disjunction-type="recognition" id="oneOf4">
              <emma:interpretation id="interp20" emma:lang="it-IT" emma:confidence="0">
                <emma:literal>•</emma:literal>
              </emma:interpretation>
            </emma:one-of>
          </emma:emma>
        </inkml:annotationXML>
        <inkml:trace contextRef="#ctx0" brushRef="#br0" timeOffset="43634.9025">10762 6647 0,'54'27'16,"108"0"-16,55 0 0,-28-27 0,-54 0 15,-54 0 1,-81 0 15,0 0-15,-27 0-1,0-54 1,81 0 0,-54 54-1</inkml:trace>
        <inkml:trace contextRef="#ctx0" brushRef="#br0" timeOffset="43390.7775">11303 6296 0,'27'27'0,"0"54"0,0 27 0,-54 108 16,0-54-1,54-54 1,-27-53 0,0-55-1,0 0 1,-81-82-1,-55-53 1,1 27 15,135 108-31</inkml:trace>
      </inkml:traceGroup>
      <inkml:traceGroup>
        <inkml:annotationXML>
          <emma:emma xmlns:emma="http://www.w3.org/2003/04/emma" version="1.0">
            <emma:interpretation id="{D3C39A75-D9B1-40C1-A7A1-9A4DBEFCABF9}" emma:medium="tactile" emma:mode="ink">
              <msink:context xmlns:msink="http://schemas.microsoft.com/ink/2010/main" type="line" rotatedBoundingBox="17041,6551 30859,7527 30605,11132 16787,10156"/>
            </emma:interpretation>
          </emma:emma>
        </inkml:annotationXML>
        <inkml:traceGroup>
          <inkml:annotationXML>
            <emma:emma xmlns:emma="http://www.w3.org/2003/04/emma" version="1.0">
              <emma:interpretation id="{AADA8240-0B3E-4D94-A24A-B77634E4DD8B}" emma:medium="tactile" emma:mode="ink">
                <msink:context xmlns:msink="http://schemas.microsoft.com/ink/2010/main" type="inkWord" rotatedBoundingBox="17007,7033 23631,7501 23494,9443 16870,8975"/>
              </emma:interpretation>
              <emma:one-of disjunction-type="recognition" id="oneOf5">
                <emma:interpretation id="interp21" emma:lang="it-IT" emma:confidence="0">
                  <emma:literal>tra</emma:literal>
                </emma:interpretation>
                <emma:interpretation id="interp22" emma:lang="it-IT" emma:confidence="0">
                  <emma:literal>lire,</emma:literal>
                </emma:interpretation>
                <emma:interpretation id="interp23" emma:lang="it-IT" emma:confidence="0">
                  <emma:literal>te</emma:literal>
                </emma:interpretation>
                <emma:interpretation id="interp24" emma:lang="it-IT" emma:confidence="0">
                  <emma:literal>lire"</emma:literal>
                </emma:interpretation>
                <emma:interpretation id="interp25" emma:lang="it-IT" emma:confidence="0">
                  <emma:literal>Irta</emma:literal>
                </emma:interpretation>
              </emma:one-of>
            </emma:emma>
          </inkml:annotationXML>
          <inkml:trace contextRef="#ctx0" brushRef="#br0" timeOffset="46514.601">15707 6377 0,'0'54'0,"0"54"0,-27 54 16,0 27-1,54-26 1,27-55-1,0-54 1,27-54 0,0-27-1,0-81 17,-27-55-32,0 1 15,-54 108 16,0 27-15,0 27 0,0 54-1,27 81 1,27 28 0,55-28-1,-28-27 1,27-54-1,-27-54 1,-27-54 0,-27-81-1,-81-82 1,-27 28 0,0 27-1,27 54 1,81 27-1,27 54 17,54 0-32,81 0 15,0 54 17,-27-27-17,-81 0 1,-54 27-1,-27 0 1,-27-27 0,27 0-1</inkml:trace>
          <inkml:trace contextRef="#ctx0" brushRef="#br0" timeOffset="46974.5325">17220 7782 0,'270'-54'0,"-188"-27"16,-55 0-1,0 0 1,-54 0 0,-82 0-1,-26 54 1,0 54-1,27 54 1,81 27 0,81 0 15,54 27-31,27-54 16,28-54-1,-82-135 1,-81 108-1</inkml:trace>
          <inkml:trace contextRef="#ctx0" brushRef="#br0" timeOffset="47275.2945">15464 5864 0,'135'-27'0,"108"27"15,108 27 1,-53 0-16,-55 0 31,-135-54-15,-81 0-1,-27 27 1</inkml:trace>
          <inkml:trace contextRef="#ctx0" brushRef="#br0" timeOffset="48930.462">18760 6593 0,'0'54'0,"0"54"16,-27 27-16,27 28 15,27-28 1,1-27 0,-56-81 15,1-27-31,-27-81 31,-54 0-15,0-27-1,0 26 1,27 55 0,81 27-1,54 0 1,108 27-1,54 0 17,55 28-32,-82-28 15,-27-81 1,-162 54 0</inkml:trace>
          <inkml:trace contextRef="#ctx0" brushRef="#br0" timeOffset="44398.5255">12816 6188 0,'27'81'0,"-27"108"0,-81 54 16,0-54-1,81-53 1,54-82 0,0-27-1,54-81 1,27-55 0,-27-107-1,-27 54 1,-27 108-1,-54 27 1,0 27 0,0 54-1,0 81 1,27 54 0,54-26 15,81-55-16,1-54 1,-1-54 0,-27-54-1,-27-109 1,-81-53 0,-81-27-1,-54 54 1,0 54-1,54 54 1,27 54 0,54 27-1,54-27 1,108 54 0,54 0-1,-54 27 1,-81 0-1,-81 0 1,-81-54 0,54 0 15</inkml:trace>
          <inkml:trace contextRef="#ctx0" brushRef="#br0" timeOffset="44906.3055">14464 7512 0,'27'27'15,"0"-27"-15,54 0 0,-27-27 16,0 0-16,0-27 0,0 0 0,-54 0 16,-81-54-1,-27 27 1,-54 81 0,27 27-1,81 27 1,54 27-1,81 27 1,135-27 0,-27-108-1,-189 27 1</inkml:trace>
        </inkml:traceGroup>
        <inkml:traceGroup>
          <inkml:annotationXML>
            <emma:emma xmlns:emma="http://www.w3.org/2003/04/emma" version="1.0">
              <emma:interpretation id="{04F47EA0-C13A-4893-9C63-39AF94F15B07}" emma:medium="tactile" emma:mode="ink">
                <msink:context xmlns:msink="http://schemas.microsoft.com/ink/2010/main" type="inkWord" rotatedBoundingBox="24687,7091 30859,7527 30605,11132 24432,10696">
                  <msink:destinationLink direction="with" ref="{0B050385-7B26-4B07-BAC5-F94CEF6A4ADD}"/>
                </msink:context>
              </emma:interpretation>
              <emma:one-of disjunction-type="recognition" id="oneOf6">
                <emma:interpretation id="interp26" emma:lang="it-IT" emma:confidence="0">
                  <emma:literal>Era</emma:literal>
                </emma:interpretation>
                <emma:interpretation id="interp27" emma:lang="it-IT" emma:confidence="0">
                  <emma:literal>Et</emma:literal>
                </emma:interpretation>
                <emma:interpretation id="interp28" emma:lang="it-IT" emma:confidence="0">
                  <emma:literal>EH</emma:literal>
                </emma:interpretation>
                <emma:interpretation id="interp29" emma:lang="it-IT" emma:confidence="0">
                  <emma:literal>Fit</emma:literal>
                </emma:interpretation>
                <emma:interpretation id="interp30" emma:lang="it-IT" emma:confidence="0">
                  <emma:literal>tat</emma:literal>
                </emma:interpretation>
              </emma:one-of>
            </emma:emma>
          </inkml:annotationXML>
          <inkml:trace contextRef="#ctx0" brushRef="#br0" timeOffset="51737.8995">23030 6404 0,'54'27'0,"-81"108"0,-27 27 16,0 54-1,54-53 1,27-1 0,54-81-1,0-27 1,0-54-1,0-54 1,0-54 0,-27-27-1,-27 26 1,0 55 0,-27 54-1,0 0 1,0 27-1,54 109 1,27-1 0,27-27-1,-27 0 1,28-54 15,-1-27-15,-27-81-1,-27-81 1,-54-54 0,-54-28-1,-27 1 1,0 54 0,27 54-1,54 54 1,54 27-1,81 0 1,54 27 0,-27 27-1,-54 0 1,-27-27 0,-27 54-1,-54-27 1,-54-27-1,54 0 1</inkml:trace>
          <inkml:trace contextRef="#ctx0" brushRef="#br0" timeOffset="52090.416">23949 7944 0,'108'-27'0,"0"27"0,81 0 0,-108 27 15,0-27 1,-54-27 0,-27 0-1,0-27 1,0 54-1</inkml:trace>
          <inkml:trace contextRef="#ctx0" brushRef="#br0" timeOffset="52653.8565">24948 7728 0,'217'0'0,"-136"-54"15,0 0-15,-54 27 16,-27 27 0,0 0-1,0 0 16,-54 135-15,54 54 0,27-81 15,-27 27-31,0-54 16,-27 1-1,-27-55 1,0 0-1,-28-27 1,82 0 15,28 0-15,53 0 0,54 27-1,27 0 1,-54-27-1,-54 0 1,-54-27 0,-27-54-1,27 81 1</inkml:trace>
          <inkml:trace contextRef="#ctx0" brushRef="#br0" timeOffset="52973.172">22976 5972 0,'297'-81'0,"54"81"32,-26 0-17,-163 0 1,-162 0-1</inkml:trace>
          <inkml:trace contextRef="#ctx0" brushRef="#br0" timeOffset="54359.802">26083 6809 0,'0'54'0,"-27"81"0,0 28 15,54-28 1,-27 0-1,27-54 1,-27-54 0,-27-27-1,-27-54 1,-27-27 15,-54-27-15,27 27-1,54 54-15,81 54 32,54-27-17,135 27 1,27 27 0,-81-27-1,-26-27 1,-82-81-1,-54 81 1</inkml:trace>
          <inkml:trace contextRef="#ctx0" brushRef="#br0" timeOffset="49957.74">20490 6620 0,'-27'81'31,"-81"244"-31,108-163 16,0-54 0,54-54-1,0-54 1,54-27-1,-27-54 1,0-54 0,-27 26-1,0 28 1,-54 54 0,0 0-1,27 54 16,0 109-31,27-55 16,27 108 0,54-81-1,-27-27 1,1-54 15,-1-54-15,-54-54-1,-27-108 1,-81 0 0,-27-1-1,0 82 1,26 0 0,55 54-1,55 0 1,80 0-1,54-27 1,-54 81 0,-27 27-1,-54 0 17,-54 27-32,0-54 15,0 0 1</inkml:trace>
          <inkml:trace contextRef="#ctx0" brushRef="#br1" timeOffset="108256.743">21138 5783 0,'108'27'0,"55"27"16,80 135-16,27 108 15,54 27 1,55 0 0,53 28-1,54-1 1,28 27-1,-1-26 1,-54-1 15,-53-27-15,-82-54 0,-135-135-1,-108-53 1,-108-28-1,-108-81 1,-54-82 0,189 109-1</inkml:trace>
          <inkml:trace contextRef="#ctx0" brushRef="#br0" timeOffset="50811.201">21733 7620 0,'81'0'0,"-27"-27"15,54-27-15,-81 0 0,0 27 0,-27 27 32,0 0-17,0 0 1,-27 81-1,0 27 1,27 0 0,27-27-1,-27 0 1,0-27 0,-27 0-1,-27-54 1,-54 0-1,54 0 1,0-27 0,54 27 15,0 0-31,108 0 31,27 27-15,0 0-16,-27 0 31,-54-27-15,-54 0-1,0-27 1,0-54 0,0 81-1</inkml:trace>
        </inkml:traceGroup>
      </inkml:traceGroup>
    </inkml:traceGroup>
    <inkml:traceGroup>
      <inkml:annotationXML>
        <emma:emma xmlns:emma="http://www.w3.org/2003/04/emma" version="1.0">
          <emma:interpretation id="{BCD9D0CF-E08F-4430-A916-294E5DBAE07F}" emma:medium="tactile" emma:mode="ink">
            <msink:context xmlns:msink="http://schemas.microsoft.com/ink/2010/main" type="paragraph" rotatedBoundingBox="1960,9309 32629,11400 32315,16002 1646,139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06140C-C2EB-46AA-AC01-FF6DDCDC0130}" emma:medium="tactile" emma:mode="ink">
              <msink:context xmlns:msink="http://schemas.microsoft.com/ink/2010/main" type="line" rotatedBoundingBox="15330,10221 32629,11400 32465,13808 15166,12629">
                <msink:destinationLink direction="with" ref="{4E60C871-0831-49E7-9CEC-00F43A8CAD8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5FCA367-F798-4F70-9604-0EFA932B5E79}" emma:medium="tactile" emma:mode="ink">
                <msink:context xmlns:msink="http://schemas.microsoft.com/ink/2010/main" type="inkWord" rotatedBoundingBox="15274,11039 16137,11097 16082,11909 15219,11850"/>
              </emma:interpretation>
              <emma:one-of disjunction-type="recognition" id="oneOf7">
                <emma:interpretation id="interp31" emma:lang="it-IT" emma:confidence="0">
                  <emma:literal>+</emma:literal>
                </emma:interpretation>
                <emma:interpretation id="interp32" emma:lang="it-IT" emma:confidence="0">
                  <emma:literal>x</emma:literal>
                </emma:interpretation>
                <emma:interpretation id="interp33" emma:lang="it-IT" emma:confidence="0">
                  <emma:literal>X</emma:literal>
                </emma:interpretation>
                <emma:interpretation id="interp34" emma:lang="it-IT" emma:confidence="0">
                  <emma:literal>t</emma:literal>
                </emma:interpretation>
                <emma:interpretation id="interp35" emma:lang="it-IT" emma:confidence="0">
                  <emma:literal>4</emma:literal>
                </emma:interpretation>
              </emma:one-of>
            </emma:emma>
          </inkml:annotationXML>
          <inkml:trace contextRef="#ctx0" brushRef="#br0" timeOffset="55478.871">11627 9620 0,'27'27'16,"-27"108"-16,-27 27 0,-27 54 0,27-27 15,27-108 17,27-81-17,-54-81 1,-54-27-1,81 108 1</inkml:trace>
          <inkml:trace contextRef="#ctx0" brushRef="#br0" timeOffset="55637.064">11005 10106 0,'135'27'0,"109"0"0,53 0 16,-108-81 0,-189 54-1</inkml:trace>
        </inkml:traceGroup>
        <inkml:traceGroup>
          <inkml:annotationXML>
            <emma:emma xmlns:emma="http://www.w3.org/2003/04/emma" version="1.0">
              <emma:interpretation id="{07ABBB79-26E1-45EE-A62D-A6E60FC3A3C7}" emma:medium="tactile" emma:mode="ink">
                <msink:context xmlns:msink="http://schemas.microsoft.com/ink/2010/main" type="inkWord" rotatedBoundingBox="17394,10361 22699,10723 22535,13132 17229,12770">
                  <msink:destinationLink direction="with" ref="{C0AF7C65-C9C0-4581-AF48-A291EB02098F}"/>
                </msink:context>
              </emma:interpretation>
              <emma:one-of disjunction-type="recognition" id="oneOf8">
                <emma:interpretation id="interp36" emma:lang="it-IT" emma:confidence="0">
                  <emma:literal>Water</emma:literal>
                </emma:interpretation>
                <emma:interpretation id="interp37" emma:lang="it-IT" emma:confidence="0">
                  <emma:literal>Walter</emma:literal>
                </emma:interpretation>
                <emma:interpretation id="interp38" emma:lang="it-IT" emma:confidence="0">
                  <emma:literal>arriva</emma:literal>
                </emma:interpretation>
                <emma:interpretation id="interp39" emma:lang="it-IT" emma:confidence="0">
                  <emma:literal>Watt</emma:literal>
                </emma:interpretation>
                <emma:interpretation id="interp40" emma:lang="it-IT" emma:confidence="0">
                  <emma:literal>Wafer</emma:literal>
                </emma:interpretation>
              </emma:one-of>
            </emma:emma>
          </inkml:annotationXML>
          <inkml:trace contextRef="#ctx0" brushRef="#br0" timeOffset="56469.042">13113 9593 0,'27'162'0,"-54"54"0,0 0 15,27-54 17,27-54-17,0-81 1,54-27-1,0-81 1,0-81 0,0-27-1,-54 54 1,0 81 0,-27 54-1,0 0 1,0 135-1,27 81 1,54-54 0,1 0-1,26-81 1,0-54 0,0-54 15,-54-81-31,-27-108 31,-54-54-15,-81 81-1,27 54 1,54 54 0,27 27-1,81-28 1,81 28-1,81 27 1,-27 27 0,-54 27-1,-54 0 1,-81 0 0,-81 0 15,-27 0-31,81-27 15</inkml:trace>
          <inkml:trace contextRef="#ctx0" brushRef="#br0" timeOffset="56896.749">14437 10592 0,'135'-27'16,"-54"0"-16,27 27 0,-54 27 0,-27-27 31,-27 54-16,-135 108 1,54-53 0,54-1-1,81 0 1,27-54 0,54 0-1,1-27 1,-55-54-1,-81-54 1,0-54 0,0 135-1</inkml:trace>
          <inkml:trace contextRef="#ctx0" brushRef="#br0" timeOffset="59596.7715">15599 9079 0,'540'27'0,"-53"27"15,-28-27 1,-459-27-1</inkml:trace>
          <inkml:trace contextRef="#ctx0" brushRef="#br0" timeOffset="57725.7975">15842 9755 0,'27'108'16,"-27"27"-16,-27 81 0,0 0 31,54 27-15,0-135 0,27-81-1,0-81 1,27-81 15,0-81-15,-54 0-1,-27 135 1,0 54 0,0 27-1,27 27 1,0 108-1,1 81 1,53-27 15,0-81-31,54 1 16,-27-55 0,0-81-1,-27-55 1,-54-161-1,-108 27 1,27 54 0,-27 0-1,27 54 1,27 54 0,81 0-1,108 0 16,27 81-15,27 0 0,-81-54-1,-27 81 1,-81 0 0,-54-27-1,-27-27 1,54 0-1</inkml:trace>
          <inkml:trace contextRef="#ctx0" brushRef="#br0" timeOffset="58716.945">16761 11133 0,'378'-27'0,"-324"27"15,-27 0 1,-27 0 0,0 0-1,-27 0 1,27-54 0,54 0-1,0 0 1,-54 54-1</inkml:trace>
          <inkml:trace contextRef="#ctx0" brushRef="#br0" timeOffset="59109.498">17545 10836 0,'54'0'16,"27"27"-16,27 0 15,27 0-15,-27 27 0,-54 27 0,-81-27 32,-27 0-17,-81 27 1,0 27-1,81-54 1,81 27 0,81-27-1,81 27 17,0-54-32,-81 0 15,-108-108 1,-108-108-1,108 189 1</inkml:trace>
        </inkml:traceGroup>
        <inkml:traceGroup>
          <inkml:annotationXML>
            <emma:emma xmlns:emma="http://www.w3.org/2003/04/emma" version="1.0">
              <emma:interpretation id="{E5E45A4E-372D-44B8-9546-209E80210352}" emma:medium="tactile" emma:mode="ink">
                <msink:context xmlns:msink="http://schemas.microsoft.com/ink/2010/main" type="inkWord" rotatedBoundingBox="23481,11295 32594,11916 32529,12859 23416,12238"/>
              </emma:interpretation>
              <emma:one-of disjunction-type="recognition" id="oneOf9">
                <emma:interpretation id="interp41" emma:lang="it-IT" emma:confidence="0">
                  <emma:literal>7....</emma:literal>
                </emma:interpretation>
                <emma:interpretation id="interp42" emma:lang="it-IT" emma:confidence="0">
                  <emma:literal>t...</emma:literal>
                </emma:interpretation>
                <emma:interpretation id="interp43" emma:lang="it-IT" emma:confidence="0">
                  <emma:literal>t..</emma:literal>
                </emma:interpretation>
                <emma:interpretation id="interp44" emma:lang="it-IT" emma:confidence="0">
                  <emma:literal>7...</emma:literal>
                </emma:interpretation>
                <emma:interpretation id="interp45" emma:lang="it-IT" emma:confidence="0">
                  <emma:literal>+7...</emma:literal>
                </emma:interpretation>
              </emma:one-of>
            </emma:emma>
          </inkml:annotationXML>
          <inkml:trace contextRef="#ctx0" brushRef="#br0" timeOffset="61912.053">19247 9836 0,'378'513'16,"-432"-297"0,27-54-1,81-81 1,0-81-1,-54-81 1,-54-54 0,-54-27-1,-54 54 1,54 81 15,108 27-31,81 0 16,189 0-1,81 27 1,-26 0 0,-28-27-1,-297 0 1</inkml:trace>
          <inkml:trace contextRef="#ctx0" brushRef="#br0" timeOffset="62096.6115">22138 10619 0,'270'54'0,"-26"-108"16,-244 54-1</inkml:trace>
          <inkml:trace contextRef="#ctx0" brushRef="#br0" timeOffset="62237.2275">24219 10836 0,'378'-55'16,"-378"55"-16</inkml:trace>
          <inkml:trace contextRef="#ctx0" brushRef="#br0" timeOffset="62380.773">26083 10781 0,'406'82'16,"107"-55"-16,-513-27 16</inkml:trace>
          <inkml:trace contextRef="#ctx0" brushRef="#br0" timeOffset="62668.8405">28299 11133 0,'0'0'0</inkml:trace>
        </inkml:traceGroup>
      </inkml:traceGroup>
      <inkml:traceGroup>
        <inkml:annotationXML>
          <emma:emma xmlns:emma="http://www.w3.org/2003/04/emma" version="1.0">
            <emma:interpretation id="{B6DCA74C-3C82-4A3D-A1EE-E1F96E4B20B6}" emma:medium="tactile" emma:mode="ink">
              <msink:context xmlns:msink="http://schemas.microsoft.com/ink/2010/main" type="line" rotatedBoundingBox="1782,11916 7689,12320 7552,14315 1646,13911"/>
            </emma:interpretation>
          </emma:emma>
        </inkml:annotationXML>
        <inkml:traceGroup>
          <inkml:annotationXML>
            <emma:emma xmlns:emma="http://www.w3.org/2003/04/emma" version="1.0">
              <emma:interpretation id="{B261A947-7B02-48FB-96AF-983C7AE51396}" emma:medium="tactile" emma:mode="ink">
                <msink:context xmlns:msink="http://schemas.microsoft.com/ink/2010/main" type="inkWord" rotatedBoundingBox="1782,11916 7689,12320 7552,14315 1646,13911"/>
              </emma:interpretation>
              <emma:one-of disjunction-type="recognition" id="oneOf10">
                <emma:interpretation id="interp46" emma:lang="it-IT" emma:confidence="0">
                  <emma:literal>4=0</emma:literal>
                </emma:interpretation>
                <emma:interpretation id="interp47" emma:lang="it-IT" emma:confidence="0">
                  <emma:literal>n =0</emma:literal>
                </emma:interpretation>
                <emma:interpretation id="interp48" emma:lang="it-IT" emma:confidence="0">
                  <emma:literal>n =</emma:literal>
                </emma:interpretation>
                <emma:interpretation id="interp49" emma:lang="it-IT" emma:confidence="0">
                  <emma:literal>4=00</emma:literal>
                </emma:interpretation>
                <emma:interpretation id="interp50" emma:lang="it-IT" emma:confidence="0">
                  <emma:literal>n =o</emma:literal>
                </emma:interpretation>
              </emma:one-of>
            </emma:emma>
          </inkml:annotationXML>
          <inkml:trace contextRef="#ctx0" brushRef="#br0" timeOffset="129878.406">-2451 10457 0,'0'81'15,"0"81"-15,0 82 0,-27 26 16,27-27 0,0-27-1,0-27 32,0-81-47,0-54 16,0-54-1,27-54 1,27-189 0,0-81-1,27 81 1,27 27-1,27 26 1,0 55 0,0 54 31,163 135-47,-136 108 15,-27 109 1,0-28-1,-81 54 1,0-27 0,-54-27-1,-27 1 1,27-109 0,-27-54-1,54-54 16,0-162 1,54-54-32,-81 189 15</inkml:trace>
          <inkml:trace contextRef="#ctx0" brushRef="#br0" timeOffset="130277.7945">8 11133 0,'108'27'0,"0"-27"0,0 27 0,27-81 47,189 108-47,-216-54 15,-27 27 1,-53-27 0,-56 0 30,-107 0-46,0 27 0,-27-27 16,162 0 0</inkml:trace>
          <inkml:trace contextRef="#ctx0" brushRef="#br0" timeOffset="130562.9325">8 12106 0,'216'27'16,"-27"27"15,189-27-31,-161 0 16,-136-108-1,-54 81 1,-27 0 0,-54-82 15,27 1-15,54-27-1,-27 108-15</inkml:trace>
          <inkml:trace contextRef="#ctx0" brushRef="#br0" timeOffset="131502.3255">2602 10836 0,'-54'27'16,"0"0"-16,-27 54 0,0 27 0,-1 27 16,1 27-16,27 27 15,54 27 17,27 27-17,54-26 1,28-55-1,53-27 1,0-54 15,27-81-31,-27-27 16,0-108 0,-54-27-1,-27-27 1,-54-28-1,-54-26 1,-27 27 0,-54 27-1,-54 54 1,27 54 15,-54 81-31,0 108 31,54 54-31,162-27 32,-27-135-17</inkml:trace>
        </inkml:traceGroup>
      </inkml:traceGroup>
    </inkml:traceGroup>
    <inkml:traceGroup>
      <inkml:annotationXML>
        <emma:emma xmlns:emma="http://www.w3.org/2003/04/emma" version="1.0">
          <emma:interpretation id="{952E0D31-9801-451C-981C-3B274225770E}" emma:medium="tactile" emma:mode="ink">
            <msink:context xmlns:msink="http://schemas.microsoft.com/ink/2010/main" type="paragraph" rotatedBoundingBox="5637,13964 32287,14389 32236,17645 5585,1722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5A26514-9FEE-48D2-87B6-28D938F73732}" emma:medium="tactile" emma:mode="ink">
              <msink:context xmlns:msink="http://schemas.microsoft.com/ink/2010/main" type="line" rotatedBoundingBox="5637,13964 32287,14389 32235,17644 5585,17220"/>
            </emma:interpretation>
          </emma:emma>
        </inkml:annotationXML>
        <inkml:traceGroup>
          <inkml:annotationXML>
            <emma:emma xmlns:emma="http://www.w3.org/2003/04/emma" version="1.0">
              <emma:interpretation id="{B7D019E8-0037-45DB-B146-F2FC8F08B68D}" emma:medium="tactile" emma:mode="ink">
                <msink:context xmlns:msink="http://schemas.microsoft.com/ink/2010/main" type="inkWord" rotatedBoundingBox="5621,14958 10934,15043 10901,17102 5588,17017"/>
              </emma:interpretation>
              <emma:one-of disjunction-type="recognition" id="oneOf11">
                <emma:interpretation id="interp51" emma:lang="it-IT" emma:confidence="0">
                  <emma:literal>un</emma:literal>
                </emma:interpretation>
                <emma:interpretation id="interp52" emma:lang="it-IT" emma:confidence="0">
                  <emma:literal>w n</emma:literal>
                </emma:interpretation>
                <emma:interpretation id="interp53" emma:lang="it-IT" emma:confidence="0">
                  <emma:literal>N n</emma:literal>
                </emma:interpretation>
                <emma:interpretation id="interp54" emma:lang="it-IT" emma:confidence="0">
                  <emma:literal>con</emma:literal>
                </emma:interpretation>
                <emma:interpretation id="interp55" emma:lang="it-IT" emma:confidence="0">
                  <emma:literal>W n</emma:literal>
                </emma:interpretation>
              </emma:one-of>
            </emma:emma>
          </inkml:annotationXML>
          <inkml:trace contextRef="#ctx0" brushRef="#br0" timeOffset="134295.1155">1386 13592 0,'27'27'0,"-27"81"0,0 81 0,0 54 16,0-27-1,27 27 1,27-53-1,0-28 1,27-81 0,27-54-1,0-81 1,0-81 0,0-54-1,-27-1 1,-27 55-1,-54 0 1,0 108 0,0 0-1,0 27 1,0 0 15,27 108-15,28 189-1,-1-53 1,81-1 0,27-54-1,54-162 1,0 0 0,-27-108-1,-81-108 1,-81-108-1,-81 26 1,-54 1 0,-54 54-1,0 54 1,27 27 0,108 81-1,54 27 32,270-54-31,-54 81-16,-27 0 15,-53 0 17,-82 0-17,-54 0 1,-27 0-1,-81 0 1,54 27 0,0 0-1,27-27 17</inkml:trace>
          <inkml:trace contextRef="#ctx0" brushRef="#br0" timeOffset="134929.8405">4250 14808 0,'27'108'0,"-27"54"0,-27 0 15,54-27 1,0-27-1,0-54 1,0-54 0,0-27-1,54-108 32,0-54-47,27 54 0,-27 54 16,-27 27-1,1 54 1,-28 0 0,27 54-1,-27 81 1,0 27 0,0 0-1,0-54 16,0-54 1,-27-27-32,27-108 15,-27-81 1,27-54 15,-27 216-31</inkml:trace>
          <inkml:trace contextRef="#ctx0" brushRef="#br0" timeOffset="136646.5275">5682 14591 0,'216'55'0,"1"-1"0,-1 0 15,-54-54 16,-27 0-31,-81-27 16,-54-27 0,0 27-1,0 27 1</inkml:trace>
          <inkml:trace contextRef="#ctx0" brushRef="#br0" timeOffset="136419.003">6520 14024 0,'-27'81'0,"-27"81"0,-27 0 16,0 27-1,54-26 1,-54 26 0,27-27-1,-1-27 1,1-81 0,27-54-1,27-108 1,54-108-1,-54-27 1,0-28 31,-54 28-47,0 108 16,0 81-1,27 81 1,27-27-1,54 81 1,27 54 0,28 81-1,26 1 1,0-28 0,-27-27-1,-27-54 1,-54-54 31,-108-243-47,-27 0 15,-54 0 1,162 189 0</inkml:trace>
        </inkml:traceGroup>
        <inkml:traceGroup>
          <inkml:annotationXML>
            <emma:emma xmlns:emma="http://www.w3.org/2003/04/emma" version="1.0">
              <emma:interpretation id="{CA2146F7-1989-4F40-887F-7D38B8462D3C}" emma:medium="tactile" emma:mode="ink">
                <msink:context xmlns:msink="http://schemas.microsoft.com/ink/2010/main" type="inkWord" rotatedBoundingBox="11701,14227 18526,14336 18480,17177 11655,17068"/>
              </emma:interpretation>
              <emma:one-of disjunction-type="recognition" id="oneOf12">
                <emma:interpretation id="interp56" emma:lang="it-IT" emma:confidence="0">
                  <emma:literal>Altri</emma:literal>
                </emma:interpretation>
                <emma:interpretation id="interp57" emma:lang="it-IT" emma:confidence="0">
                  <emma:literal>Atti</emma:literal>
                </emma:interpretation>
                <emma:interpretation id="interp58" emma:lang="it-IT" emma:confidence="0">
                  <emma:literal>Attui</emma:literal>
                </emma:interpretation>
                <emma:interpretation id="interp59" emma:lang="it-IT" emma:confidence="0">
                  <emma:literal>Aliti</emma:literal>
                </emma:interpretation>
                <emma:interpretation id="interp60" emma:lang="it-IT" emma:confidence="0">
                  <emma:literal>Abiti</emma:literal>
                </emma:interpretation>
              </emma:one-of>
            </emma:emma>
          </inkml:annotationXML>
          <inkml:trace contextRef="#ctx0" brushRef="#br0" timeOffset="138395.439">7466 12835 0,'243'-54'0,"27"54"0,-27 0 16,0 27 0,-26-27-1,-109 27 1,-54-27 15,-27 27-15,0-81-1,-27 54 1</inkml:trace>
          <inkml:trace contextRef="#ctx0" brushRef="#br0" timeOffset="138027.2985">7709 13889 0,'0'81'16,"-27"81"-16,0 81 0,54-27 31,0 55-31,27-55 63,0-27-63,27-81 0,0-54 15,27-54 1,27-108 0,-27-108-1,-54-54 1,-27 53-1,-27 28 1,0 108 0,-27 27-1,27 54 1,0 27 15,0 189-31,27 28 16,54-1-1,55-27 1,-28-81 0,27-81-1,-27-108 17,-27-108-17,-54-81 1,-54-54-1,-27 26 17,-54 1-32,27 54 15,54 81 1,54 54 0,54 54-1,108 0 16,27 54-15,0 0 0,-81 0-1,-54-27 1,-81-27 0,-81-27-1,-54-54 1,-54 0-1,189 108 1</inkml:trace>
          <inkml:trace contextRef="#ctx0" brushRef="#br0" timeOffset="138957.903">9573 14943 0,'54'0'0,"-27"54"0,-27 81 0,0 27 16,0-27-1,0 0 32,0-54-47,27-81 0,0 0 16,27-54-1,27-81 1,1 0 0,-1 54-1,0 27 1,0 54 0,-54 0-1,27 54 32,-27 54-47,-27 0 16,0-27-1,27-27 1,-27-54 0,27-54-1,54-81 1,-81 135-1</inkml:trace>
          <inkml:trace contextRef="#ctx0" brushRef="#br0" timeOffset="139906.0845">10843 14402 0,'135'0'0,"-27"0"0,28-27 15,26 27-15,-54 0 16,-27 0 0,-27 0-1,-54 0 32,-54-27-47,-27-27 0,0 54 16,-54 27-1,135-27 1</inkml:trace>
          <inkml:trace contextRef="#ctx0" brushRef="#br0" timeOffset="140131.656">10951 14835 0,'217'108'0,"-136"-54"0,27-54 16,-27 0-1,0-54 1,-27 0-1,0-27 1,-54 81 0</inkml:trace>
          <inkml:trace contextRef="#ctx0" brushRef="#br0" timeOffset="140944.104">12924 13294 0,'0'-27'0,"-54"0"0,-54 27 0,-27 27 16,0 82-16,-1 134 16,109-54-1,27 27 32,81 0-47,55 54 0,26-26 31,0-55-15,0-54 0,-54 0-1,-81-81 1,-27-54-1,-54 0 1,-54 0 0,-81-54 15,0 27-31,-28 27 16,82 0-1,81 0 1,27 0-1,27 27 1,54-54 0,27 27-1,0-27 1,1-27 0,-28 27 15,0 0-16,27 27 1,0 0 0,0 0-1,0-27 1,-81 27 0</inkml:trace>
          <inkml:trace contextRef="#ctx0" brushRef="#br0" timeOffset="141436.26">13518 14781 0,'81'270'0,"-54"-162"0,0 0 16,0 0 0,1-81 30,53-108-46,-27-27 16,0 27 0,27 54-1,-27 0 17,27 81-17,-27 27 1,0 54-1,-27 0 1,-27 0 0,-27-54-1,54-135 32,-27 54-47</inkml:trace>
        </inkml:traceGroup>
        <inkml:traceGroup>
          <inkml:annotationXML>
            <emma:emma xmlns:emma="http://www.w3.org/2003/04/emma" version="1.0">
              <emma:interpretation id="{44A5C745-D9B8-49A7-AB45-DE5B1A37812D}" emma:medium="tactile" emma:mode="ink">
                <msink:context xmlns:msink="http://schemas.microsoft.com/ink/2010/main" type="inkWord" rotatedBoundingBox="19504,15013 21578,15369 21439,16176 19366,15820"/>
              </emma:interpretation>
              <emma:one-of disjunction-type="recognition" id="oneOf13">
                <emma:interpretation id="interp61" emma:lang="it-IT" emma:confidence="0">
                  <emma:literal>Snervato</emma:literal>
                </emma:interpretation>
                <emma:interpretation id="interp62" emma:lang="it-IT" emma:confidence="0">
                  <emma:literal>S-nsurotto</emma:literal>
                </emma:interpretation>
                <emma:interpretation id="interp63" emma:lang="it-IT" emma:confidence="0">
                  <emma:literal>S-nsurotero</emma:literal>
                </emma:interpretation>
                <emma:interpretation id="interp64" emma:lang="it-IT" emma:confidence="0">
                  <emma:literal>S-nsurotere</emma:literal>
                </emma:interpretation>
                <emma:interpretation id="interp65" emma:lang="it-IT" emma:confidence="0">
                  <emma:literal>Snervata</emma:literal>
                </emma:interpretation>
              </emma:one-of>
            </emma:emma>
          </inkml:annotationXML>
          <inkml:trace contextRef="#ctx0" brushRef="#br0" timeOffset="143314.0695">15167 14159 0,'108'27'0,"-27"-27"0,54 0 15,27 0-15,54 0 16,-27 27 0,1 0-1,-82-27 1,-54 27 0,-54-27-1,0 0 32,0 0-47,-54-27 0,0 27 16,0 0-1,-1-27 17,1 27-17,54 0-15</inkml:trace>
          <inkml:trace contextRef="#ctx0" brushRef="#br0" timeOffset="144073.7865">16275 13727 0,'54'27'0,"54"27"0,54 27 15,27 0-15,0 27 16,-54-27-1,-27 0 1,-54 0 31,-81-27-47,-54 0 0,-27 0 16,-27 0-1,27-27 1,54 0-1,27 0 1,81 1 15,81-28-15,81-109 0,-216 109 15</inkml:trace>
        </inkml:traceGroup>
        <inkml:traceGroup>
          <inkml:annotationXML>
            <emma:emma xmlns:emma="http://www.w3.org/2003/04/emma" version="1.0">
              <emma:interpretation id="{12095810-CB9A-45A2-8DBE-0BD009AC4BC4}" emma:medium="tactile" emma:mode="ink">
                <msink:context xmlns:msink="http://schemas.microsoft.com/ink/2010/main" type="inkWord" rotatedBoundingBox="22656,14888 25455,14932 25422,17028 22622,16984"/>
              </emma:interpretation>
            </emma:emma>
          </inkml:annotationXML>
          <inkml:trace contextRef="#ctx0" brushRef="#br0" timeOffset="145129.383">18463 13619 0,'0'378'0,"-54"-108"0,54 0 16,27-53-1,27-1 1,27-81 15,27-81-15,1-54 0,26-108-1,0-108 16,-54-1-31,0 1 16,-54 54 0,0 81-1,-54 27 1,27 54 0,0 0-1,27 108 1,-27 135-1,81 28 32,0-55-47,27-27 0,0-81 16,27-81 0,-27-81-1,0-108 16,-26-108-15,-55-28 0,-54 55-1,-28-27 17,-53-27-17,54 189-15,81 81 16,0-27-1,81 27 1,28 27 0,26 27-1,-27 0 1,-27-27 15,-54 27-15,0 0 15,-27-27-31,0 0 16,-27 0-1</inkml:trace>
          <inkml:trace contextRef="#ctx0" brushRef="#br0" timeOffset="145629.351">20598 15483 0,'216'54'0,"-81"-81"15,27-54-15,-81-27 16,-81 0 0,-27 0 15,-81 0-31,-27 54 15,0 54 1,0 27 0,54 81 15,81 0-15,27 54-1,54-27 1,54-54 31,27-108-47,0-135 0,-162 162 15</inkml:trace>
        </inkml:traceGroup>
        <inkml:traceGroup>
          <inkml:annotationXML>
            <emma:emma xmlns:emma="http://www.w3.org/2003/04/emma" version="1.0">
              <emma:interpretation id="{05B691DC-79A6-4B35-9F10-0746390D7BBB}" emma:medium="tactile" emma:mode="ink">
                <msink:context xmlns:msink="http://schemas.microsoft.com/ink/2010/main" type="inkWord" rotatedBoundingBox="26318,14294 32287,14389 32236,17645 26266,17549"/>
              </emma:interpretation>
            </emma:emma>
          </inkml:annotationXML>
          <inkml:trace contextRef="#ctx0" brushRef="#br0" timeOffset="147881.16">22084 12835 0,'351'27'15,"-107"-27"-15,53 27 16,0 0 0,0 27 15,-54-27-15,-53 0-1,-82-27 32,-54-27-47,-54 0 0,-27-27 16,27 54-1</inkml:trace>
          <inkml:trace contextRef="#ctx0" brushRef="#br0" timeOffset="146904.66">22273 13835 0,'54'-27'15,"-54"54"-15,-27 108 0,-27 54 0,-27 27 16,54 55-16,54-1 15,0-27 1,27-27 15,27-81-15,27-81 0,0-81-1,1-81 1,-1-81-1,0-27 1,-54 0 0,0 81-1,-27 80 1,-27 28 0,0 27-1,0 27 1,-27 136-1,27 26 1,54 54 0,54-27-1,-27-54 1,54-54 0,-27-108-1,0-54 16,-27-108-15,-27-81 0,-54-27-1,-54 0 1,0 26 0,0 55-1,27 81 16,81 0-31,27 27 16,81 54 0,28-27-1,-1 0 1,-27 54 0,-54-27-1,-54 27 1,-27 0-1,-27 27 32,-27 0-47,27 0 0,0-27 16</inkml:trace>
          <inkml:trace contextRef="#ctx0" brushRef="#br0" timeOffset="147381.192">24192 15861 0,'216'27'0,"-162"-81"15,27-54-15,-81 0 16,-27 27 0,-54-27 15,-54 54-16,0 54 1,54 27 0,54 27-1,54 54 17,27 27-32,54-27 15,27 1 1,-27-82-1,0-136 1,-27-53 0,-81 162-1</inkml:trace>
          <inkml:trace contextRef="#ctx0" brushRef="#br0" timeOffset="149293.179">25219 15267 0,'216'81'0,"-81"-27"0,-54-54 16,27 0-1,-54-27 1,0-27 15,-27 27-31,-27 27 16,0 0 0</inkml:trace>
          <inkml:trace contextRef="#ctx0" brushRef="#br0" timeOffset="149020.7355">25354 14889 0,'81'27'16,"27"-27"-16,27 0 0,0-27 0,27 54 15,-54 0 1,-27-27 0,-54 27-1,-27-27 16,-81 27-15,-54 0 0,54 0-1,81-27 1</inkml:trace>
          <inkml:trace contextRef="#ctx0" brushRef="#br0" timeOffset="150211.089">26732 15078 0,'135'54'0,"-54"-54"0,27-27 16,27-27-16,-54 0 16,27-27-1,-54-27 1,-27 0 0,0 26-1,-27 28 1,0 0-1,-27 54 1,27 27 15,-27 82-15,0 53-16,27 27 16,0 0 15,27 54-16,0-54 1,-27-27 0,-54-26-1,-27-28 1,-27-108 0,-27 27 15,0-27-31,81 0 15,54 0 1,54 27 0,54 0-1,54-27 1,27 0 0,-54 0 30,28 0-46,-28 0 0,-54 27 16,0 27 0,-81-54-1</inkml:trace>
        </inkml:traceGroup>
      </inkml:traceGroup>
    </inkml:traceGroup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2:43.3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C68067-7919-4C6D-A2A8-3379149F035F}" emma:medium="tactile" emma:mode="ink">
          <msink:context xmlns:msink="http://schemas.microsoft.com/ink/2010/main" type="writingRegion" rotatedBoundingBox="1278,5561 1710,312 4325,527 3894,5776"/>
        </emma:interpretation>
      </emma:emma>
    </inkml:annotationXML>
    <inkml:traceGroup>
      <inkml:annotationXML>
        <emma:emma xmlns:emma="http://www.w3.org/2003/04/emma" version="1.0">
          <emma:interpretation id="{4618AE1B-F4C7-4E51-942C-F20005EACEDF}" emma:medium="tactile" emma:mode="ink">
            <msink:context xmlns:msink="http://schemas.microsoft.com/ink/2010/main" type="paragraph" rotatedBoundingBox="1278,5561 1710,312 4325,527 3894,57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C2F6205-83D0-4385-8E6C-D10A09BE28CC}" emma:medium="tactile" emma:mode="ink">
              <msink:context xmlns:msink="http://schemas.microsoft.com/ink/2010/main" type="line" rotatedBoundingBox="1278,5561 1710,312 4325,527 3894,5776"/>
            </emma:interpretation>
          </emma:emma>
        </inkml:annotationXML>
        <inkml:traceGroup>
          <inkml:annotationXML>
            <emma:emma xmlns:emma="http://www.w3.org/2003/04/emma" version="1.0">
              <emma:interpretation id="{99C7F04C-EEE1-49BD-9CEF-CF699F95CAFB}" emma:medium="tactile" emma:mode="ink">
                <msink:context xmlns:msink="http://schemas.microsoft.com/ink/2010/main" type="inkWord" rotatedBoundingBox="1977,1313 2057,341 4325,527 4245,1500"/>
              </emma:interpretation>
              <emma:one-of disjunction-type="recognition" id="oneOf0">
                <emma:interpretation id="interp0" emma:lang="it-IT" emma:confidence="0">
                  <emma:literal>i:</emma:literal>
                </emma:interpretation>
                <emma:interpretation id="interp1" emma:lang="it-IT" emma:confidence="0">
                  <emma:literal>i':</emma:literal>
                </emma:interpretation>
                <emma:interpretation id="interp2" emma:lang="it-IT" emma:confidence="0">
                  <emma:literal>i:"</emma:literal>
                </emma:interpretation>
                <emma:interpretation id="interp3" emma:lang="it-IT" emma:confidence="0">
                  <emma:literal>i":</emma:literal>
                </emma:interpretation>
                <emma:interpretation id="interp4" emma:lang="it-IT" emma:confidence="0">
                  <emma:literal>I":</emma:literal>
                </emma:interpretation>
              </emma:one-of>
            </emma:emma>
          </inkml:annotationXML>
          <inkml:trace contextRef="#ctx0" brushRef="#br0">-1830-703 0,'27'54'0,"0"55"16,-54 53-16,27-27 15,0-54 1,0-27-1,27-108 1,-27 54 0</inkml:trace>
          <inkml:trace contextRef="#ctx0" brushRef="#br0" timeOffset="1327.0635">-235-865 0,'-82'81'0,"28"27"16,-27 28-16,0-1 15,-27-27 1,0-27-1,0 0 17,-27-54-17,27-27 1,27-27 0,0-81-1,54 0 1,0 0-1,54 0 1,0-1 0,27 1-1,0 27 1,0 27 0,-27 54-1,0 0 1,0 54-1,27 54 1,0 27 0,27 1-1,27-1 17,0-27-32,27-27 31,-54-54-16,27-27 1,-26-27 0,-28-27-1,27 0 1,-27-27 0,0-27-1,-27 0 1,-54-1-1,0 1 1,-27 0 0,-54 81-1,-28 81 1,55 81 0,0 28-1,81-163 1</inkml:trace>
          <inkml:trace contextRef="#ctx0" brushRef="#br0" timeOffset="-697.221">-2235-351 0,'0'-54'0,"135"27"16,27 27-16,108-27 0,-53 27 31,-55 0-15,-54 0-1,-81 0 1,0 0 0,-54 0-1,-27-54 1,54-27 0,0 81-1</inkml:trace>
          <inkml:trace contextRef="#ctx0" brushRef="#br0" timeOffset="-329.0805">-1073-1027 0,'54'297'0,"-54"-161"0,0-28 16,0 0-1,27-54 1,-27-27 0,0 0-1,0-27 1,0 0 15,0-27-31,0 0 16,0 0-1,-27-27 1,27 54 0</inkml:trace>
          <inkml:trace contextRef="#ctx0" brushRef="#br0" timeOffset="-1212.813">-668 3513 0,'27'27'0,"-108"81"0,-81 54 0,-27-27 0,0 0 31,54-54-15,27-27 0,26-54-1,28-27 1,81-54 0,82-108-1,53 27 1,-27 54-1,-54 54 1,0 0 0,-27 81-1,0 0 1,27 81 0,0 0-1,0-27 1,0-27-1,0-54 1,-27-27 0,-27-81-1,0-27 17,-54 27-17,-27 27 1,-54 54-1,0 81 1,-27 27 0,108-27-1,81-108 1,-54 54 0</inkml:trace>
          <inkml:trace contextRef="#ctx0" brushRef="#br0" timeOffset="-1907.1045">-2911 3567 0,'109'-27'0,"26"27"0,27 0 16,27 0-16,-54 27 15,0 0 1,-54-27 0,0 0-1,-27 0 1,-54 0 0,0-27 15,-27-27-16,27 54-15</inkml:trace>
        </inkml:traceGroup>
      </inkml:traceGroup>
    </inkml:traceGroup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3:27.84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1404 106 0,'-27'-54'0,"-108"0"15,-55 27-15,-26 81 0,54-27 16,-54 81 15,54-27-15,0 81 15,54 0-31,81 28 16,54-1-1,108 27 1,81-27 0,27-27-1,27-27 1,1-54-1,-1-27 1,-27-81 15,0-54-31,-54-54 16,-81-81 0,-81 0-1,-54-27 1,-81-28-1,-54 28 1,-135 81 0,-27 81 15,53 108-15,244-27-1,27 0 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3:29.21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2297 604 0,'-54'-189'0,"-54"27"16,-54 54-1,-81 26 1,0 28 0,-55 54-1,28 27 1,0 54-1,27 55 1,54 53 0,54 54-1,53-27 1,109 27 0,82-54-1,26 1 1,108-28 15,27-54-15,54-54-1,1-54 1,-28-54 0,-27-54-1,-54-27 1,-81-82-1,-81-26 1,-108-27 0,-81-27 31,-135 54-47,-135 80 0,26 109 15,379 54 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3:30.84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2277 353 0,'-162'-216'0,"0"162"0,-54-1 15,-28 28 1,-26 27 15,-27 27-15,27 82-1,-1-1 1,55 54 0,81 54-1,81 27 17,135 81-17,135-26 1,28-109-1,53-81 1,27-54 0,0-81-1,-26-54 1,-28-54 0,-81-54-1,-27-82 1,-135 28-1,-54-27 1,-81 27 0,-108 54-1,-81 54 32,-55 107-47,109 28 0,243 0 16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3:31.74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2460 225 0,'-297'-189'0,"-54"135"16,-28 81-1,-26 54 1,27 81 0,54 81-1,107 1 1,109 26-1,108 54 1,108-27 0,136-26 15,80-55-31,54-108 16,27-54-1,-26-81 1,-55-108 15,0-54-15,-108-82-1,-80-53 1,-136 27 0,-109 0 15,-215 53-31,-189 109 15,513 135 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3:56.9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FD230C2-D3ED-4DD3-ABAC-0FE7579199D5}" emma:medium="tactile" emma:mode="ink">
          <msink:context xmlns:msink="http://schemas.microsoft.com/ink/2010/main" type="inkDrawing" rotatedBoundingBox="21211,2878 26832,6701 26761,6804 21140,2981" semanticType="strikethrough" shapeName="Other">
            <msink:sourceLink direction="with" ref="{646E6F32-D328-4180-921A-002E5F8CF565}"/>
          </msink:context>
        </emma:interpretation>
      </emma:emma>
    </inkml:annotationXML>
    <inkml:trace contextRef="#ctx0" brushRef="#br0">0 0 0,'108'81'0,"108"54"0,28 54 0,80 28 16,27 26-1,0 27 1,28 27 15,53 0-15,54 28-1,28-28 1,26 81 15,1-26-31,-55-28 16,-108-54 0,-135-108-1,-188-216 1,-55 54-1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4:05.15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0AF7C65-C9C0-4581-AF48-A291EB02098F}" emma:medium="tactile" emma:mode="ink">
          <msink:context xmlns:msink="http://schemas.microsoft.com/ink/2010/main" type="inkDrawing" rotatedBoundingBox="18092,9820 22264,13997 22210,14050 18039,9873" semanticType="callout" shapeName="Other">
            <msink:sourceLink direction="with" ref="{07ABBB79-26E1-45EE-A62D-A6E60FC3A3C7}"/>
            <msink:sourceLink direction="with" ref="{624CEB08-57F6-48DD-879A-A2E93A0EC3D0}"/>
          </msink:context>
        </emma:interpretation>
      </emma:emma>
    </inkml:annotationXML>
    <inkml:trace contextRef="#ctx0" brushRef="#br0">0 0 0,'540'486'0,"-189"-135"0,55 55 16,-1 53 0,27-27 15,1-26-15,26 53-1,0-54 1,-80 1-1,-109-55 1,-216-351 15,-54 0-31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4:04.76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E60C871-0831-49E7-9CEC-00F43A8CAD8F}" emma:medium="tactile" emma:mode="ink">
          <msink:context xmlns:msink="http://schemas.microsoft.com/ink/2010/main" type="inkDrawing" rotatedBoundingBox="17766,12820 22527,9224 22894,9710 18133,13306" semanticType="verticalRange" shapeName="Other">
            <msink:sourceLink direction="with" ref="{4306140C-C2EB-46AA-AC01-FF6DDCDC0130}"/>
          </msink:context>
        </emma:interpretation>
      </emma:emma>
    </inkml:annotationXML>
    <inkml:trace contextRef="#ctx0" brushRef="#br0">4701 0 0,'-27'27'0,"-135"109"15,-81 53-15,-108 54 16,-28 0 15,-53 54-31,-54 28 32,-28 80-17,55 0 1,0 0-1,26 1 1,109-109 0,81-81-1,108-135 1,81-81 0,54-135-1,54-162 1,0-54 31,-54 351-47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4:03.3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B050385-7B26-4B07-BAC5-F94CEF6A4ADD}" emma:medium="tactile" emma:mode="ink">
          <msink:context xmlns:msink="http://schemas.microsoft.com/ink/2010/main" type="inkDrawing" rotatedBoundingBox="24912,10318 29795,6458 30011,6731 25129,10592" semanticType="strikethrough" shapeName="Other">
            <msink:sourceLink direction="with" ref="{B5C396BD-E2A9-448D-885C-6427EA432367}"/>
            <msink:sourceLink direction="with" ref="{04F47EA0-C13A-4893-9C63-39AF94F15B07}"/>
          </msink:context>
        </emma:interpretation>
      </emma:emma>
    </inkml:annotationXML>
    <inkml:trace contextRef="#ctx0" brushRef="#br0">4837 0 0,'-54'27'0,"-108"81"16,-108 108-16,-55 55 0,-53-1 16,-54 27-1,-28 27 1,-26 1-1,-54 80 17,80-27-32,28 0 15,81-26 17,80-82-17,136-81 1,81-108-1,27-54 1,54-54 0,54-216-1,0-81 17,-81 324-32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3:46.6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2671 0 0,'184'79'0,"-132"104"0,-78 105 16,0 105 0,-27 104-1,1 53 1,26 105-1,-27 52 1,1 52 0,0 53-1,-1 26 1,1-79 15,52 79-31,26-78 16,-26-80 15,-26-103-31,26-132 16,-26-79 15,-1-130-15,1-105-1,-26-79 1,0-26-1,-53-52 1,-52-52 0,-53-1-1,-78-26 1,-105-26 0,-157-26-1,-26 79 1,576 78-1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4:15.86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189 0 0,'27'108'0,"-54"27"0,27 108 15,0 0 1,-27 108-1,27 1 1,0 26 0,-27 0-1,54 1 1,-27-1 0,0-27-1,0-108 1,-27-26-1,27-109 1,-27-54 0,27-54-1,-27 27 17,0-54-32,0-81 31,0 27-16,27 81 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4:16.38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0,'135'27'0,"81"0"0,27-27 15,82 0 1,26 0-1,27-27 1,0 27 0,82 0 15,-1 0-31,28 27 16,26 27-1,-27-27 1,28 27-1,-55 0 1,-54 0 0,-26 0-1,-109 0 1,-81-108 0,-81 54 15,-81-54-16,-135 0 1,-108-108 0,216 162-16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4:17.18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54 0,'108'-27'0,"162"0"0,108 27 15,82 0 1,80 27-1,0-54 1,1 54 0,26-27-1,1 0 1,-28 54 0,-53-27-1,-82 54 16,-108-27-31,-135 0 16,-81-27 0,-54 0 31,0 0-47,-54 27 0,0 27 15,-27 54 1,0 54-1,0 55 17,27 53-17,27 27 17,54 54-32,27 28 15,-27-55 1,0-81-1,-54-81 1,0-54 0,-108-26-1,-27-190 1,135 81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4:18.962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0,'27'108'15,"0"108"-15,-27 81 0,27-27 16,0 54-1,-27 28 1,0 53 0,-27 0-1,0 1 1,81-82 15,-27-54-15,0-54-1,0-54 1,-27-26 0,27-82-1,-27-81 1,-27-27 15,0 27-31,27 27 16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4:19.443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0,'378'54'0,"-53"-27"16,53 0-1,54-27 1,-26 27 0,26 0-1,27 27 1,55 0 31,-28 0-47,27 27 0,-26-27 15,-55 27 1,1 0 0,-82 0 15,-54-81-16,-108 27 1,-81-27 0,-135-54-1,27 54 17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4:20.17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0 125 0,'352'-54'0,"107"27"15,81 27 1,55-27 0,26 27 46,-26-28-62,-1 28 0,1 28 16,-109 26-1,-81-27 1,-134 27 0,-55 0-1,-108 0 1,-27 27-1,0 0 1,-27 54 0,27 54-1,27 81 1,-54 28 15,0 26-31,-27 54 16,0 81-1,0 28 1,-27 53 0,27-243 15,-27-297-31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4:54.93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441FC5C-CA44-497A-8E53-C86067FC63BF}" emma:medium="tactile" emma:mode="ink">
          <msink:context xmlns:msink="http://schemas.microsoft.com/ink/2010/main" type="writingRegion" rotatedBoundingBox="2241,-283 33943,1585 32924,18883 1221,17014"/>
        </emma:interpretation>
      </emma:emma>
    </inkml:annotationXML>
    <inkml:traceGroup>
      <inkml:annotationXML>
        <emma:emma xmlns:emma="http://www.w3.org/2003/04/emma" version="1.0">
          <emma:interpretation id="{A622C695-090C-4BC9-A61A-54F3C0129EC7}" emma:medium="tactile" emma:mode="ink">
            <msink:context xmlns:msink="http://schemas.microsoft.com/ink/2010/main" type="paragraph" rotatedBoundingBox="2282,-477 32178,1720 31786,7061 1889,48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53461D6-9A3D-4F54-9C36-802F62F0815E}" emma:medium="tactile" emma:mode="ink">
              <msink:context xmlns:msink="http://schemas.microsoft.com/ink/2010/main" type="inkBullet" rotatedBoundingBox="2134,1540 5796,1809 5659,3668 1997,3399"/>
            </emma:interpretation>
            <emma:one-of disjunction-type="recognition" id="oneOf0">
              <emma:interpretation id="interp0" emma:lang="it-IT" emma:confidence="0">
                <emma:literal>n=</emma:literal>
              </emma:interpretation>
              <emma:interpretation id="interp1" emma:lang="it-IT" emma:confidence="0">
                <emma:literal>n.</emma:literal>
              </emma:interpretation>
              <emma:interpretation id="interp2" emma:lang="it-IT" emma:confidence="0">
                <emma:literal>n..</emma:literal>
              </emma:interpretation>
              <emma:interpretation id="interp3" emma:lang="it-IT" emma:confidence="0">
                <emma:literal>n:</emma:literal>
              </emma:interpretation>
              <emma:interpretation id="interp4" emma:lang="it-IT" emma:confidence="0">
                <emma:literal>n,</emma:literal>
              </emma:interpretation>
            </emma:one-of>
          </emma:emma>
        </inkml:annotationXML>
        <inkml:trace contextRef="#ctx0" brushRef="#br0">-11519 108 0,'54'81'0,"-27"108"0,-27 163 0,27 53 15,-27-27 1,0-135-1,0-81 17,0-107-17,0-55 1,0 0 0,0-55-1,54-188 1,-27-108-1,27 27 1,0 27 0,27 80-1,0 109 1,55 27 0,-1 54-1,-27 54 1,54 81-1,-27 54 1,-27 55 0,-54 53-1,0 27 1,-27 0 0,-27-81-1,0-53 1,27-109-1,-27-54 17,0 0-17,0-108 1,27-82 0,-27 190-1</inkml:trace>
        <inkml:trace contextRef="#ctx0" brushRef="#br0" timeOffset="1098.5625">-8952 1081 0,'54'-27'15,"54"0"-15,135 27 0,-26 0 0,-28 0 16,-54 27 15,-108-27-15,-27-27-1,-81 81 1,-54-54 0,-54 0-1,189 0 1</inkml:trace>
        <inkml:trace contextRef="#ctx0" brushRef="#br0" timeOffset="1315.3455">-8898 1756 0,'135'27'0,"54"-27"16,55 27-16,-82-27 15,-54-54 1,0-27 15,-108 81-15</inkml:trace>
      </inkml:traceGroup>
      <inkml:traceGroup>
        <inkml:annotationXML>
          <emma:emma xmlns:emma="http://www.w3.org/2003/04/emma" version="1.0">
            <emma:interpretation id="{53BE9D8A-761A-488B-A3DB-C70C5E25C155}" emma:medium="tactile" emma:mode="ink">
              <msink:context xmlns:msink="http://schemas.microsoft.com/ink/2010/main" type="line" rotatedBoundingBox="7521,-92 32178,1720 31786,7061 7128,5248"/>
            </emma:interpretation>
          </emma:emma>
        </inkml:annotationXML>
        <inkml:traceGroup>
          <inkml:annotationXML>
            <emma:emma xmlns:emma="http://www.w3.org/2003/04/emma" version="1.0">
              <emma:interpretation id="{2DB74615-2078-48FC-B3F5-F6FC1966DC92}" emma:medium="tactile" emma:mode="ink">
                <msink:context xmlns:msink="http://schemas.microsoft.com/ink/2010/main" type="inkWord" rotatedBoundingBox="7383,1789 8604,1879 8483,3516 7262,3427"/>
              </emma:interpretation>
              <emma:one-of disjunction-type="recognition" id="oneOf1">
                <emma:interpretation id="interp5" emma:lang="it-IT" emma:confidence="0">
                  <emma:literal>1</emma:literal>
                </emma:interpretation>
                <emma:interpretation id="interp6" emma:lang="it-IT" emma:confidence="0">
                  <emma:literal>L</emma:literal>
                </emma:interpretation>
                <emma:interpretation id="interp7" emma:lang="it-IT" emma:confidence="0">
                  <emma:literal>I</emma:literal>
                </emma:interpretation>
                <emma:interpretation id="interp8" emma:lang="it-IT" emma:confidence="0">
                  <emma:literal>a</emma:literal>
                </emma:interpretation>
                <emma:interpretation id="interp9" emma:lang="it-IT" emma:confidence="0">
                  <emma:literal>7</emma:literal>
                </emma:interpretation>
              </emma:one-of>
            </emma:emma>
          </inkml:annotationXML>
          <inkml:trace contextRef="#ctx0" brushRef="#br0" timeOffset="2043.8145">-6331 1189 0,'108'-27'16,"27"-27"-16,-27 0 0,55-81 0,-82 27 15,0 0 1,-27-1 0,-54 1-1,-27 54 1,27 27-1,-54 54 17,27 27-17,0 81 1,0 55 0,54 53-1,0 0 1,27-27-1,-54-54 1,-27-27 0,-54-54-1,-55-54 1,1 28 0,-27-55-1,81 27 1,81-27-1,54 0 1,189 0 0,55 27-1,-28 0 1,-81 0 0,-135-27-1,-162-54 16,108 54-31</inkml:trace>
        </inkml:traceGroup>
        <inkml:traceGroup>
          <inkml:annotationXML>
            <emma:emma xmlns:emma="http://www.w3.org/2003/04/emma" version="1.0">
              <emma:interpretation id="{89CF92C4-292B-48F2-A9C1-0F771BA66B34}" emma:medium="tactile" emma:mode="ink">
                <msink:context xmlns:msink="http://schemas.microsoft.com/ink/2010/main" type="inkWord" rotatedBoundingBox="13516,318 32207,1940 31744,7283 13053,5661"/>
              </emma:interpretation>
              <emma:one-of disjunction-type="recognition" id="oneOf2">
                <emma:interpretation id="interp10" emma:lang="it-IT" emma:confidence="0">
                  <emma:literal>astrattezza</emma:literal>
                </emma:interpretation>
                <emma:interpretation id="interp11" emma:lang="it-IT" emma:confidence="0">
                  <emma:literal>iattanza</emma:literal>
                </emma:interpretation>
                <emma:interpretation id="interp12" emma:lang="it-IT" emma:confidence="0">
                  <emma:literal>aiutatala</emma:literal>
                </emma:interpretation>
                <emma:interpretation id="interp13" emma:lang="it-IT" emma:confidence="0">
                  <emma:literal>tacitatala</emma:literal>
                </emma:interpretation>
                <emma:interpretation id="interp14" emma:lang="it-IT" emma:confidence="0">
                  <emma:literal>ÈRurno,n-52</emma:literal>
                </emma:interpretation>
              </emma:one-of>
            </emma:emma>
          </inkml:annotationXML>
          <inkml:trace contextRef="#ctx0" brushRef="#br0" timeOffset="4147.1955">2424 135 0,'0'-27'0,"-81"0"15,-108 0 1,-406-27-16,298 81 16,27 27-16,108 0 31,108 0-15,108 0-1,162-27 1,108 0-1,27 27 1,-107 27 0,-163 27-1,-189 0 1,-163 55 0,-134 26-1,-54 54 1,80 54-1,109 0 1,135 1 0,135-28-1,162-54 1,136-54 0,80-81-1,27-81 1,-54-54 15,-53-27-15,-55-27-1,-54-54 1,-108 81 0,-27 54-1,-54 27 1,0 54-1,0 108 1,-27 0 0,54-27-1,-27-108 1,27-162 0,27-54-1,-54 189 1</inkml:trace>
          <inkml:trace contextRef="#ctx0" brushRef="#br0" timeOffset="4379.6025">2424-54 0,'81'108'0,"0"135"16,-54 27-16,-27-270 15</inkml:trace>
          <inkml:trace contextRef="#ctx0" brushRef="#br0" timeOffset="5118.813">3316 2000 0,'27'189'0,"-27"54"16,-54 27 0,0 0-1,0-54 1,54-80-1,27-55 1,-27-81 0,0 0-1,27-54 1,108-109 0,0-26-1,0 54 16,27 54-15,-27 27 0,-27 81-1,-54 0 1,-81 54 0,-81 27-1,-27-27 1,27-54-1,27 27 1,27-27 0,81 27 15,81 1-31,81 26 16,27 0-1,-53-27 1,-82-27 15,-81-27-31,0 0 16,-27-81-1,27-54 1,0 135 0</inkml:trace>
          <inkml:trace contextRef="#ctx0" brushRef="#br0" timeOffset="42403.536">-575 3945 0,'27'0'15,"54"0"-15,54 0 31,405 54-31,-405-27 16,-54 0 0,-26-27-1,-55 27 1,-28 0 0,-53-54-1,54-54 1,27 81-1</inkml:trace>
          <inkml:trace contextRef="#ctx0" brushRef="#br0" timeOffset="43752.0825">397-459 0,'54'-54'0,"28"27"15,53 27-15,0 0 0,0 0 0,-54 0 16,-27 0 0,-54 0-1,-27-55 1,27 28 0,0 27-1</inkml:trace>
          <inkml:trace contextRef="#ctx0" brushRef="#br0" timeOffset="44235.45">695-703 0,'27'-27'0,"0"54"0,0 27 0,0 82 15,-27-1-15,0 0 16,0-54 0,27-108-1,54-27 1,-81 54 0</inkml:trace>
          <inkml:trace contextRef="#ctx0" brushRef="#br0" timeOffset="44895.564">2100-919 0,'0'81'0,"-81"81"0,-54 1 16,-55-1 15,109-108-31,0-27 16,54-27-1,0 0 1,27-54 0,54-54-1,27 27 1,0 54 0,-26 0-1,-1 54 16,-27 27-15,27 27 0,0-27-1,27-27 1,0-54 0,-27-27-1,27-27 1,-81-28-1,-27-26 1,-27 54 0,0 81-1,-54 54 1,27 108 0,135-53-1,-54-109 1</inkml:trace>
          <inkml:trace contextRef="#ctx0" brushRef="#br0" timeOffset="43051.932">1830 3891 0,'0'81'0,"-81"54"0,-82-27 16,-53-27-1,54-27 1,54-27-1,27-54 1,54 0 0,81-54-1,54-54 1,81 54 0,-27 27-1,-54 27 1,-27 54-1,1 54 17,-28 27-17,54 0 1,0-27 0,27-54-1,0-54 1,0-27-1,-81-81 1,-54 0 0,-54 27-1,-54 27 1,-54 54 0,0 54-1,54 54 1,108-108-1,0 27 1</inkml:trace>
          <inkml:trace contextRef="#ctx0" brushRef="#br0" timeOffset="7250.5125">5369 1216 0,'0'27'0,"0"81"16,-27 351-16,-27-161 15,54-109 1,54-81 0,-27-54-1,27-27 1,27-81 0,28-54-1,-1-81 1,0-28-1,-81 82 17,0 81-17,-27 54 1,0 0 0,27 108-1,0 109 1,27 53-1,54-81 1,0-108 0,0-54-1,-27-81 1,0 0 0,0-135-1,-108-108 1,-27 26-1,-27 28 1,27 54 0,54 81-1,0 54 1,81 0 0,54 0-1,81 27 1,-26 27 15,-28 27-15,-81 0-1,-81 0 1,-27-27 0,27 0-1</inkml:trace>
          <inkml:trace contextRef="#ctx0" brushRef="#br0" timeOffset="7931.133">7018 2351 0,'-54'297'0,"81"-54"16,-27 0-1,-27-134 1,27-55 0,0-27-1,0-27 1,0 0-1,-27-81 1,81-109 0,27 1-1,81 81 1,0 81 0,0 27-1,-54 54 1,-54-27-1,-81 0 1,-81 27 0,-54 27-1,0 0 1,108-27 15,54 0-15,81 28-1,54-28 1,54 0 0,-54 0-1,-54-27 1,-27-27 0,-54 0-1,0-54 1,0-54-1,0 108 1</inkml:trace>
          <inkml:trace contextRef="#ctx0" brushRef="#br0" timeOffset="8830.4895">8855 1297 0,'0'27'0,"-27"108"16,-54 81-16,54 54 15,0 28 1,81-109 0,27-54-1,0-54 1,27-54-1,0-81 17,-27-108-32,0-81 31,-27 27-15,-26 80-1,-28 55 1,0 81-1,0 0 1,-28 135 0,56 82-1,53 26 1,81 54 15,27-108-15,-27-108-1,27-135 1,-81-27 0,-54-108-1,-81-108 1,-54 0 0,-54 53-1,0 82 1,108 54-1,27 54 1,108 0 0,81 27-1,81 54 1,-80-27 0,-82 0 15,-108 0-16,-54-27 1,-55-81 0,109 108-1</inkml:trace>
          <inkml:trace contextRef="#ctx0" brushRef="#br0" timeOffset="9126.369">8747 594 0,'297'-108'0,"28"108"15,26 0 1,-54 0-1,-81 0 1,-108 0 0,-81 0 15,-189 0-15,162 0-1</inkml:trace>
          <inkml:trace contextRef="#ctx0" brushRef="#br0" timeOffset="10333.323">10260 3270 0,'135'-82'16,"-27"28"-16,-27-27 15,1-54 1,-28 27-16,-27 54 15,0 27 17,-27 27-17,0 27 1,-27 54 0,27 27-1,0 27 1,0-54-1,-27 1 1,0-28 0,-55 0-1,1 0 1,0 0 0,27 27-1,54-81 1,108-27-1,0 27 1,55 0 0,-28-27-1,0 27 1,-54 27 15,-27-27-31,-27 0 31,-27-27-15,0-27 0,0 54-1</inkml:trace>
          <inkml:trace contextRef="#ctx0" brushRef="#br0" timeOffset="10635.0615">11395 3161 0,'135'-27'0,"-27"0"0,27 27 16,-27 0-16,-26 0 15,-28 0 1,-54 0 0,-27-27-1,0-27 1,27-54 0,0 108-1</inkml:trace>
          <inkml:trace contextRef="#ctx0" brushRef="#br0" timeOffset="11318.6115">12341 2351 0,'27'-27'0,"0"108"0,-54 54 0,0 81 15,0 27 1,0-54 0,54-53-1,-27-55 1,0-54-1,0 0 1,0-27 0,0-54-1,54-54 1,27-28 0,54 28-1,0 81 1,-27 27-1,-27 0 1,-54 54 0,-81 0-1,-54 27 17,0-26-17,54-1 1,54 0-1,54-27 1,54 27 0,27 0-1,-27-27 1,-27 0 0,-27 0-1,-54 0 1,0-27-1,28-54 1,-28 54 0</inkml:trace>
          <inkml:trace contextRef="#ctx0" brushRef="#br0" timeOffset="11962.125">14043 2108 0,'189'-54'0,"-27"54"16,1 0-16,-55 0 16,-27 0-1,-27 0 1,-54 27 15,-81 0-31,-54 0 16,135-27-1</inkml:trace>
          <inkml:trace contextRef="#ctx0" brushRef="#br0" timeOffset="12164.2605">14043 2702 0,'243'27'0,"-53"0"0,-28 0 16,-54-27-1,-27-27 1,-81 27-1</inkml:trace>
          <inkml:trace contextRef="#ctx0" brushRef="#br0" timeOffset="13130.019">17151 757 0,'-162'54'16,"-1"27"-16,-53 0 15,27 27 1,27 0-1,54 27 1,27 0 0,81 0-1,54 0 1,108 27 0,54-26-1,27 26 1,1-54-1,-82-27 1,-27 0 0,-81 0-1,-54 27 1,-54 27 0,-81 0-1,-82-27 1,-26-27-1,54-27 1,27-54 31,54 0-47,27-27 16,27 0-1,81-27 1,54 0-1,81 0 1,54 27 0,0 54-1,-81 0 1,-26-54 0,-109 27-1</inkml:trace>
          <inkml:trace contextRef="#ctx0" brushRef="#br0" timeOffset="13846.77">17367 3486 0,'108'-54'0,"-27"-27"16,108-109-16,-135 136 15,0 0 1,-54 54 0,0 0-1,-27 27 1,0 54-1,27 82 1,54-1 0,-54-54-1,0 0 1,-27-54 15,-27 0-15,-54-27-1,0-27 1,-54 27 0,162 0-1,81 0 1,27-27 0,27 0-1,27-27 32,-27 27-47,0 0 16,-26 27-1,-109-27 1</inkml:trace>
        </inkml:traceGroup>
      </inkml:traceGroup>
    </inkml:traceGroup>
    <inkml:traceGroup>
      <inkml:annotationXML>
        <emma:emma xmlns:emma="http://www.w3.org/2003/04/emma" version="1.0">
          <emma:interpretation id="{834178B3-BA1C-4BE4-9B31-3228FE826E3D}" emma:medium="tactile" emma:mode="ink">
            <msink:context xmlns:msink="http://schemas.microsoft.com/ink/2010/main" type="paragraph" rotatedBoundingBox="2167,5810 29054,7395 28796,11773 1909,101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3EFAD83-106A-4CDD-9BB1-5E2255103E43}" emma:medium="tactile" emma:mode="ink">
              <msink:context xmlns:msink="http://schemas.microsoft.com/ink/2010/main" type="inkBullet" rotatedBoundingBox="2026,8213 2041,8214 2040,8229 2025,8228"/>
            </emma:interpretation>
            <emma:one-of disjunction-type="recognition" id="oneOf3">
              <emma:interpretation id="interp15" emma:lang="it-IT" emma:confidence="0">
                <emma:literal>-</emma:literal>
              </emma:interpretation>
            </emma:one-of>
          </emma:emma>
        </inkml:annotationXML>
        <inkml:trace contextRef="#ctx0" brushRef="#br0" timeOffset="53357.913">-11627 6782 0,'0'0'0</inkml:trace>
      </inkml:traceGroup>
      <inkml:traceGroup>
        <inkml:annotationXML>
          <emma:emma xmlns:emma="http://www.w3.org/2003/04/emma" version="1.0">
            <emma:interpretation id="{078F677E-D4B6-47F9-B0FD-12D79C95C9B8}" emma:medium="tactile" emma:mode="ink">
              <msink:context xmlns:msink="http://schemas.microsoft.com/ink/2010/main" type="line" rotatedBoundingBox="3162,5869 29054,7395 28796,11773 2904,10247"/>
            </emma:interpretation>
          </emma:emma>
        </inkml:annotationXML>
        <inkml:traceGroup>
          <inkml:annotationXML>
            <emma:emma xmlns:emma="http://www.w3.org/2003/04/emma" version="1.0">
              <emma:interpretation id="{A96E42AD-641A-4B10-B5C1-24747D53CE9F}" emma:medium="tactile" emma:mode="ink">
                <msink:context xmlns:msink="http://schemas.microsoft.com/ink/2010/main" type="inkWord" rotatedBoundingBox="3026,8170 3770,8213 3768,8245 3025,8201"/>
              </emma:interpretation>
              <emma:one-of disjunction-type="recognition" id="oneOf4">
                <emma:interpretation id="interp16" emma:lang="it-IT" emma:confidence="0">
                  <emma:literal>..</emma:literal>
                </emma:interpretation>
                <emma:interpretation id="interp17" emma:lang="it-IT" emma:confidence="0">
                  <emma:literal>:</emma:literal>
                </emma:interpretation>
                <emma:interpretation id="interp18" emma:lang="it-IT" emma:confidence="0">
                  <emma:literal>P.</emma:literal>
                </emma:interpretation>
                <emma:interpretation id="interp19" emma:lang="it-IT" emma:confidence="0">
                  <emma:literal>A.</emma:literal>
                </emma:interpretation>
                <emma:interpretation id="interp20" emma:lang="it-IT" emma:confidence="0">
                  <emma:literal>i.</emma:literal>
                </emma:interpretation>
              </emma:one-of>
            </emma:emma>
          </inkml:annotationXML>
          <inkml:trace contextRef="#ctx0" brushRef="#br0" timeOffset="53534.6595">-10627 6755 0,'0'0'0</inkml:trace>
          <inkml:trace contextRef="#ctx0" brushRef="#br0" timeOffset="53778.7845">-9898 6782 0,'0'0'15</inkml:trace>
        </inkml:traceGroup>
        <inkml:traceGroup>
          <inkml:annotationXML>
            <emma:emma xmlns:emma="http://www.w3.org/2003/04/emma" version="1.0">
              <emma:interpretation id="{88D15647-212D-4CA0-93E3-FD93B0C14B5E}" emma:medium="tactile" emma:mode="ink">
                <msink:context xmlns:msink="http://schemas.microsoft.com/ink/2010/main" type="inkWord" rotatedBoundingBox="4872,6453 12493,6369 12538,10421 4917,10506"/>
              </emma:interpretation>
              <emma:one-of disjunction-type="recognition" id="oneOf5">
                <emma:interpretation id="interp21" emma:lang="it-IT" emma:confidence="0">
                  <emma:literal>TWA</emma:literal>
                </emma:interpretation>
                <emma:interpretation id="interp22" emma:lang="it-IT" emma:confidence="0">
                  <emma:literal>IOWA</emma:literal>
                </emma:interpretation>
                <emma:interpretation id="interp23" emma:lang="it-IT" emma:confidence="0">
                  <emma:literal>TAWAS</emma:literal>
                </emma:interpretation>
                <emma:interpretation id="interp24" emma:lang="it-IT" emma:confidence="0">
                  <emma:literal>'arti</emma:literal>
                </emma:interpretation>
                <emma:interpretation id="interp25" emma:lang="it-IT" emma:confidence="0">
                  <emma:literal>"urti</emma:literal>
                </emma:interpretation>
              </emma:one-of>
            </emma:emma>
          </inkml:annotationXML>
          <inkml:trace contextRef="#ctx0" brushRef="#br0" timeOffset="57646.701">-6736 6161 0,'27'54'0,"0"81"16,-54 27-16,27 27 15,-27 0 16,54-26-15,27-55 0,0-54-1,0-54 1,0-27 0,0-81-1,27-55 1,-54-26-1,0 54 1,0 27 0,0 54-1,-27 54 1,0 0 0,27 108-1,27 81 1,0-27-1,54-54 1,-27 1 0,28-28-1,-1-81 1,-27-27 15,-27-54-15,-27-82-1,-54-53 1,-27 27 0,0 27-1,0 54 1,54 0 0,27 54-1,27 0 1,54 54-1,54 0 1,0 27 0,-81-27-1,-54 27 1,-81 0 0,-27-54-1,81 27 1</inkml:trace>
          <inkml:trace contextRef="#ctx0" brushRef="#br1" timeOffset="142937.1405">-1872 4945 0,'-81'81'15,"-109"54"-15,-107 81 0,-81 81 16,-27 1 0,-28 26-1,55-27 1,-54 54 0,-28 1 15,28 26-16,27 0 1,53-26 0,82-82-1,81-81 1,54-54 0,108-81-1,54-81 1,81-162-1,54-135 1,-162 324 0</inkml:trace>
          <inkml:trace contextRef="#ctx0" brushRef="#br1" timeOffset="143435.1555">-6493 5323 0,'54'27'0,"108"54"0,108 81 16,82 82-16,53 26 15,27 27 1,28 0 0,26 0-1,0 55 1,1-1 15,-1-27-15,-26 1-16,-109-82 31,0-27-15,-216-162-1,-135-54 1,-108-108-1,108 108 17</inkml:trace>
          <inkml:trace contextRef="#ctx0" brushRef="#br0" timeOffset="58221.8595">-5926 7647 0,'55'27'0,"107"-27"0,0 27 0,-27-27 16,-54 27-1,-54-27 1,-27-27 0,0 27-1,0 0 1,-54-27-1,0 0 1,81-27 0,27 0 15,-54 54-31</inkml:trace>
          <inkml:trace contextRef="#ctx0" brushRef="#br0" timeOffset="67569.894">-5061 7512 0,'27'-27'16,"27"27"-16,0 0 0,27 27 0,-27 0 16,0 54-16,-81 0 15,-27 0 1,-81 54 0,27-27-1,27-27 1,81 0-1,54-27 1,54 0 0,81-26-1,1-1 1,-82-27 15,-54 0-31,-54 0 31,-27-27-15,-27-1-16,54 28 16</inkml:trace>
          <inkml:trace contextRef="#ctx0" brushRef="#br0" timeOffset="63069.2055">-4115 5783 0,'270'-82'32,"-27"82"-32,55 0 0,-28-27 15,-54 27 1,-54 0 0,-81 0 15,-54 0-16,-54 27 1,-27-27 0,54 0-16</inkml:trace>
          <inkml:trace contextRef="#ctx0" brushRef="#br0" timeOffset="54002.403">-8303 6161 0,'27'27'0,"-27"54"0,27 81 0,-27 27 16,0-54-1,0-27 1,27-27-1,-27-27 1,-27-27 0,-27-54-1,-27-81 1,-1 0 0,82 108-1</inkml:trace>
          <inkml:trace contextRef="#ctx0" brushRef="#br0" timeOffset="54194.7735">-8763 6593 0,'189'0'0,"28"27"15,53 0-15,0 27 16,-54-27-1,-135-81 1,-81 54 0</inkml:trace>
        </inkml:traceGroup>
        <inkml:traceGroup>
          <inkml:annotationXML>
            <emma:emma xmlns:emma="http://www.w3.org/2003/04/emma" version="1.0">
              <emma:interpretation id="{DF5B92B7-49D4-470D-9CDC-040591E926D4}" emma:medium="tactile" emma:mode="ink">
                <msink:context xmlns:msink="http://schemas.microsoft.com/ink/2010/main" type="inkWord" rotatedBoundingBox="10040,6534 21070,7611 20696,11432 9667,10354"/>
              </emma:interpretation>
              <emma:one-of disjunction-type="recognition" id="oneOf6">
                <emma:interpretation id="interp26" emma:lang="it-IT" emma:confidence="0">
                  <emma:literal>Potuta,</emma:literal>
                </emma:interpretation>
                <emma:interpretation id="interp27" emma:lang="it-IT" emma:confidence="0">
                  <emma:literal>potuta,</emma:literal>
                </emma:interpretation>
                <emma:interpretation id="interp28" emma:lang="it-IT" emma:confidence="0">
                  <emma:literal>Erutta,</emma:literal>
                </emma:interpretation>
                <emma:interpretation id="interp29" emma:lang="it-IT" emma:confidence="0">
                  <emma:literal>sostituta</emma:literal>
                </emma:interpretation>
                <emma:interpretation id="interp30" emma:lang="it-IT" emma:confidence="0">
                  <emma:literal>Eruttar,</emma:literal>
                </emma:interpretation>
              </emma:one-of>
            </emma:emma>
          </inkml:annotationXML>
          <inkml:trace contextRef="#ctx0" brushRef="#br0" timeOffset="73734.5385">1694 6593 0,'27'81'0,"-27"108"16,-81 82-16,54-55 15,27-54 1,27-54 0,54-54-1,28-54 1,26-81 0,0-54-1,-81 0 16,27 27-15,-54 54 0,-27 54-1,0 0 17,0 108-32,0 54 15,108 0 1,54-54-1,-54-27 1,27-81 0,-27-27-1,28-108 1,-109-54 0,-54-27-1,-28-1 16,-26 82-15,0 27-16,54 27 16,54 27-1,27 27 1,109 27 15,53 27-15,-27 27-1,-108-27 1,-54 27 0,-81-27-1,-27-27 1,81 0 0</inkml:trace>
          <inkml:trace contextRef="#ctx0" brushRef="#br1" timeOffset="145242.657">2532 5972 0,'54'27'0,"54"54"0,108 108 0,28 81 15,53 0 1,0 28 0,27-1-1,28 0 1,53 54 0,0 28-1,1-28 1,-55-27 15,-81-54-31,-54-81 16,-81-53 15,-54-55-15,-54-54-1,-27-27 1,0 0-1,0 0 1,0 0 0,-54-27-1,0 27 1,81 0 0,-27 0-1</inkml:trace>
          <inkml:trace contextRef="#ctx0" brushRef="#br0" timeOffset="74080.2195">2559 8377 0,'108'27'0,"54"-27"0,0 0 32,-26 0-32,-55 0 15,-54 0 1,-27 0 46,0-81-62,0 81 0</inkml:trace>
          <inkml:trace contextRef="#ctx0" brushRef="#br1" timeOffset="144678.24">6396 6080 0,'-135'162'0,"-135"27"31,-81 81-31,-55 0 16,55 1 0,0-1-1,-1 27 1,1 0 0,27 1-1,27 26 1,53-54-1,55 0 17,54-54-17,81-135 1,54-81 0,27-81-1,108-162 1,-27-81-1,-27-54 1,-81 378 0</inkml:trace>
          <inkml:trace contextRef="#ctx0" brushRef="#br0" timeOffset="74300.9085">3667 8241 0,'27'82'0,"27"53"16,-54 27-16,-27-27 15,27-54 1,27-162-1,-27 81 1</inkml:trace>
          <inkml:trace contextRef="#ctx0" brushRef="#br0" timeOffset="75976.5825">4856 6944 0,'0'-27'0,"0"135"0,-27 82 0,0 26 15,0-27 1,81-108-1,0-27 1,27-27 0,27-81-1,0-54 1,-27-54 0,0 0-1,-54 108 1,-27 27-1,0 27 1,0 27 0,27 135-1,0 54 1,81-54 0,1-27-1,53-27 1,0-81-1,-54-27 17,0-108-17,-54-27 1,-81-81 0,-54 27-1,-54 27 1,54 54-1,27 27 1,54 53 0,54 1-1,81 27 1,81-27 0,27 54-1,-27-27 1,-107 27-1,-55-27 1,-54 28 0,-54-1-1,54-27 1</inkml:trace>
          <inkml:trace contextRef="#ctx0" brushRef="#br0" timeOffset="77324.1525">6423 8350 0,'54'0'15,"27"0"-15,27 0 0,55 54 0,26 27 16,-162-27 0,-54 54-1,-81-27 1,-82 0-1,55 0 1,54 0 0,54-27-1,54-27 17,81 27-32,81 0 15,1-27 16,-82 0-15,-81-81-16,-27 54 31</inkml:trace>
          <inkml:trace contextRef="#ctx0" brushRef="#br0" timeOffset="62678.6055">-3737 6377 0,'0'54'0,"0"-27"0,27 54 0,-27 0 16,0 54-1,0 27 1,0 28 0,0-28-1,27-108 1,54-27 0,0-54-1,0-54 1,0-54-1,-26-1 1,-28 1 15,0 54-31,-27 54 16,0 27 0,0 27-1,54 81 16,0 54-31,0 1 32,27-55-32,0-27 31,-27-27-15,27-54-1,-27-54 1,-27-81-1,-54-82 1,-27 55 0,-27 27-1,27 54 1,54 27 0,27 0-1,108 0 1,54 27-1,54 27 1,-27 0 0,-107 0-1,-55 0 1,-54 0 15,-54 27-31,-55-54 16,-26-27 15,135 54-31</inkml:trace>
          <inkml:trace contextRef="#ctx0" brushRef="#br0" timeOffset="70109.7705">-2494 7674 0,'54'-27'0,"27"27"0,54 27 15,0 0-15,-26 0 16,-55 0-1,-54 0 1,-54 0 0,-27 27-1,-28-27 1,28 0 0,54 0 30,27 0-46,54 27 16,109 27 0,26 0-1,-27 27 1,-54 1 0,-108-28-1,-81 0 1,-81-27-1,-54-54 1,-28-27 0,-26-27-1,162-81 1,108 135 0</inkml:trace>
          <inkml:trace contextRef="#ctx0" brushRef="#br0" timeOffset="72881.0775">-224 6728 0,'0'135'0,"0"82"16,-54-28-16,54-81 15,0-54 1,-27-54-1,0-81 1,-27 0 0,-54-27-1,0 27 1,54 54 0,54 27-1,0 0 1,81 0-1,135 27 1,54 0 0,-54 0-1,-108-54 1,-54-27 0,-54 54-1</inkml:trace>
        </inkml:traceGroup>
        <inkml:traceGroup>
          <inkml:annotationXML>
            <emma:emma xmlns:emma="http://www.w3.org/2003/04/emma" version="1.0">
              <emma:interpretation id="{3225577A-CDC2-4734-ABC5-158D907E1E95}" emma:medium="tactile" emma:mode="ink">
                <msink:context xmlns:msink="http://schemas.microsoft.com/ink/2010/main" type="inkWord" rotatedBoundingBox="23461,7929 29003,8256 28853,10798 23311,10471"/>
              </emma:interpretation>
              <emma:one-of disjunction-type="recognition" id="oneOf7">
                <emma:interpretation id="interp31" emma:lang="it-IT" emma:confidence="0">
                  <emma:literal>Etwetert</emma:literal>
                </emma:interpretation>
                <emma:interpretation id="interp32" emma:lang="it-IT" emma:confidence="0">
                  <emma:literal>turata</emma:literal>
                </emma:interpretation>
                <emma:interpretation id="interp33" emma:lang="it-IT" emma:confidence="0">
                  <emma:literal>+w.Ñ,+</emma:literal>
                </emma:interpretation>
                <emma:interpretation id="interp34" emma:lang="it-IT" emma:confidence="0">
                  <emma:literal>trottato</emma:literal>
                </emma:interpretation>
                <emma:interpretation id="interp35" emma:lang="it-IT" emma:confidence="0">
                  <emma:literal>trottate</emma:literal>
                </emma:interpretation>
              </emma:one-of>
            </emma:emma>
          </inkml:annotationXML>
          <inkml:trace contextRef="#ctx0" brushRef="#br0" timeOffset="81031.923">9828 7134 0,'0'27'0,"0"81"0,-27 108 0,-27 27 15,27 27 1,27-108 0,27-54-1,0-135 1,27 27 0,0-81-1,54-27 1,-27-108-1,-54 54 1,0 54 0,-27 81-1,0 27 1,0 0 0,27 81-1,0 108 1,0-81-1,54 54 17,27-81-17,0 0 1,0-81 0,-26-54-1,-28-54 1,-27-81-1,-81-108 17,-82 135-17,82 54 1,27 27 0,54 27-1,54 0 1,82 27-1,53 27 1,-27 27 0,-27 0-1,-54 0 1,-81-54 0,-54 54-1,0-54 16,27 27-31</inkml:trace>
          <inkml:trace contextRef="#ctx0" brushRef="#br0" timeOffset="81524.079">10936 8620 0,'81'27'0,"27"0"0,27-81 0,-54 0 16,-27 0-1,-54-27 1,-27 0 0,-81 26-1,0 28 1,-27 54-1,54 55 1,54-1 0,108 27-1,81-27 17,27-108-32,-189 27 15</inkml:trace>
          <inkml:trace contextRef="#ctx0" brushRef="#br0" timeOffset="82725.174">12071 6755 0,'81'-27'0,"108"-54"0,81 108 16,-27 0-1,-54 27 1,-81-27-1,-26 0 1,-55 0 31,-108-27-47,81 0 0</inkml:trace>
          <inkml:trace contextRef="#ctx0" brushRef="#br0" timeOffset="82479.096">12044 7323 0,'0'135'0,"27"27"0,-54 54 15,27 0 1,27-81 0,0-54-1,0-26 1,0-55-1,54-82 1,-27-80 0,0 0-1,0 0 1,-54 81 0,0 54 15,0 27-16,0 0 1,27 135 0,0 27-1,54 27 1,27-54 0,27-26-1,0-82 1,-27-27-1,-27-81 1,-54-82 0,-81-53-1,-54 0 1,0 54 0,27 54-1,54 27 16,27 54-15,81 0-16,108 54 16,28 27-1,-28 0 17,-81-27-17,-81-27 1,-54 0-1,-81-81 1,-27-54 0,135 135-1</inkml:trace>
          <inkml:trace contextRef="#ctx0" brushRef="#br0" timeOffset="83544.4575">13341 8782 0,'81'0'0,"0"-54"0,27 27 0,-27-54 16,-54 27-16,-27 0 15,0 27 1,0 27 0,0 27-1,0 54 1,0 0 0,27 27-1,27 0 1,-27-27-1,-54-27 1,-54 0 0,-27-27-1,0 0 1,54-27 0,54 0-1,27 27 1,54 0-1,54 0 17,27 0-17,-54 0 1,-54 0 0,-54-27-1,-27 0 1,0-54-1,27 54 1</inkml:trace>
          <inkml:trace contextRef="#ctx0" brushRef="#br0" timeOffset="84262.185">14286 7998 0,'81'0'0,"82"-27"16,53 27-16,0 27 0,-54-27 15,-54-27 1,-54-27 0,-54 54 15</inkml:trace>
          <inkml:trace contextRef="#ctx0" brushRef="#br0" timeOffset="84075.6735">14827 7647 0,'54'81'15,"-54"27"-15,-27 81 0,-27-27 16,54 1 15,27-28-15,0-54 0,-27-54-1,-27-54 1,0-81-1,-54-27 1,-27-1 0,108 136-1</inkml:trace>
          <inkml:trace contextRef="#ctx0" brushRef="#br0" timeOffset="79398.2385">8423 7269 0,'0'54'0,"27"-27"0,0 0 15,-27 0-15,0-54 0,0 0 0,0 54 16,0 54-16,-27 54 0,27-27 0,27 0 16,-27-27-1,0 0 1,27 0-1,-27-27 1,0-27 0,-27-27-1,-27-54 1,27-81 0,0 0-1,27 135 1</inkml:trace>
          <inkml:trace contextRef="#ctx0" brushRef="#br0" timeOffset="79640.4105">8180 7620 0,'108'0'0,"27"0"0,0 27 16,0-27-16,-54 0 16,-27 0-1,-54 0 1,0-27 0,-27-27-1,27 54 1</inkml:trace>
        </inkml:traceGroup>
      </inkml:traceGroup>
    </inkml:traceGroup>
    <inkml:traceGroup>
      <inkml:annotationXML>
        <emma:emma xmlns:emma="http://www.w3.org/2003/04/emma" version="1.0">
          <emma:interpretation id="{53B2FBC6-55FA-4198-AEE8-48AE49543B95}" emma:medium="tactile" emma:mode="ink">
            <msink:context xmlns:msink="http://schemas.microsoft.com/ink/2010/main" type="paragraph" rotatedBoundingBox="5196,10272 33334,11904 33098,15962 4960,1432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0BB72C6-9D90-4263-A2E0-DF4EECEDD47E}" emma:medium="tactile" emma:mode="ink">
              <msink:context xmlns:msink="http://schemas.microsoft.com/ink/2010/main" type="line" rotatedBoundingBox="5196,10272 33334,11904 33098,15962 4960,14329"/>
            </emma:interpretation>
          </emma:emma>
        </inkml:annotationXML>
        <inkml:traceGroup>
          <inkml:annotationXML>
            <emma:emma xmlns:emma="http://www.w3.org/2003/04/emma" version="1.0">
              <emma:interpretation id="{BB940F5D-C4C5-4E85-BE4D-06315C3A9278}" emma:medium="tactile" emma:mode="ink">
                <msink:context xmlns:msink="http://schemas.microsoft.com/ink/2010/main" type="inkWord" rotatedBoundingBox="5163,10840 11875,11229 11733,13669 5021,13280"/>
              </emma:interpretation>
              <emma:one-of disjunction-type="recognition" id="oneOf8">
                <emma:interpretation id="interp36" emma:lang="it-IT" emma:confidence="0">
                  <emma:literal>Invito</emma:literal>
                </emma:interpretation>
                <emma:interpretation id="interp37" emma:lang="it-IT" emma:confidence="0">
                  <emma:literal>Investito</emma:literal>
                </emma:interpretation>
                <emma:interpretation id="interp38" emma:lang="it-IT" emma:confidence="0">
                  <emma:literal>Invitto</emma:literal>
                </emma:interpretation>
                <emma:interpretation id="interp39" emma:lang="it-IT" emma:confidence="0">
                  <emma:literal>Investo</emma:literal>
                </emma:interpretation>
                <emma:interpretation id="interp40" emma:lang="it-IT" emma:confidence="0">
                  <emma:literal>Inviato</emma:literal>
                </emma:interpretation>
              </emma:one-of>
            </emma:emma>
          </inkml:annotationXML>
          <inkml:trace contextRef="#ctx0" brushRef="#br0" timeOffset="85753.3005">-8574 10863 0,'217'0'0,"26"27"0,-81-27 15,-27 0 1,-54 0-1,-27 0 1,-54 0 0,0 0-1,-81-82 1,54 28 0,27 54-1</inkml:trace>
          <inkml:trace contextRef="#ctx0" brushRef="#br0" timeOffset="85464.2565">-8087 10241 0,'54'405'0,"-54"-161"15,0-55 17,0-27-17,-27-54 1,0-27-1,-27-27 1,-54-135 0,54-27-1,54 108 1</inkml:trace>
          <inkml:trace contextRef="#ctx0" brushRef="#br0" timeOffset="86700.5055">-6817 10322 0,'0'27'0,"0"135"16,-54 27-16,27 82 15,0-55 1,81-81 0,-27-54 15,0-54-31,27-54 15,27-81 1,-27-108 15,0-28-15,-27 109 0,0 27-1,-27 108 1,0 0-1,27 54 17,0 108-32,54 55 15,27-28 1,27-27 0,0-81-1,-27-81 1,-26-27-1,-28-135 1,-54-81 0,-81-28-1,-1 82 17,1 54-32,27 54 31,54 54-16,54 0 1,82 27 0,53 27-1,27 27 1,-54-27 0,-54 0-1,-54-27 1,-54-27-1,-54 0 1,-27 0 0,81 27-1</inkml:trace>
          <inkml:trace contextRef="#ctx0" brushRef="#br0" timeOffset="87324.489">-5412 11538 0,'81'-27'0,"0"-27"0,-27-54 15,0 0-15,-27 27 16,-27 27 0,0 54-1,-27 27 1,0 81 0,0 27-1,54 27 16,0-54-15,-27 0-16,-27-54 16,-27 0-1,-27-27 17,27-27-17,27 0 1,27 0-1,0 0 1,108 27 0,108-27-1,-81 27 1,-54-27 15,-54-27-31,-27 0 16,-27-54 15,0-27-15,27 108-1</inkml:trace>
          <inkml:trace contextRef="#ctx0" brushRef="#br0" timeOffset="88411.3335">-4250 9728 0,'243'-54'31,"324"81"-31,-269 0 0,-82 0 16,-81 0 0,-54 0-1,-108-27 1,27 0-1</inkml:trace>
          <inkml:trace contextRef="#ctx0" brushRef="#br0" timeOffset="88132.0545">-3845 10511 0,'54'162'0,"-81"28"31,27-1-15,0-54 0,54 0-1,0-108 1,27-54 0,0-54-1,0-81 1,-27 0-1,0 26 1,-54 109 0,28 0 15,-28 54-31,27 82 31,27 80-15,27-27-1,27 0 1,27-54 0,0-108-1,-27-27 1,-27-81 0,-81-81-1,-54-54 1,-81 80-1,27 28 1,27 81 0,54 27-1,54 54 1,81 0 0,108 27-1,-27 0 16,0-27-31,-54 0 16,-81-54 15,-81-27-15,-54-54 0,-108 0-1,189 108-15</inkml:trace>
          <inkml:trace contextRef="#ctx0" brushRef="#br0" timeOffset="89099.766">-2359 11484 0,'81'-27'0,"-162"81"0,0 27 0,0 54 16,27 0-16,81 27 15,54-53 1,54-28-1,27-81 1,-26-54 15,-55-55-31,-27-53 16,-135 0 0,0 54-1,-55 54 1,1 108-1,54 54 1,108 0 0,135-27-1,-162-81 1</inkml:trace>
        </inkml:traceGroup>
        <inkml:traceGroup>
          <inkml:annotationXML>
            <emma:emma xmlns:emma="http://www.w3.org/2003/04/emma" version="1.0">
              <emma:interpretation id="{7377F3A3-205A-4160-91A1-1C7830D941E6}" emma:medium="tactile" emma:mode="ink">
                <msink:context xmlns:msink="http://schemas.microsoft.com/ink/2010/main" type="inkWord" rotatedBoundingBox="12755,12056 13999,12128 13938,13172 12694,13100"/>
              </emma:interpretation>
              <emma:one-of disjunction-type="recognition" id="oneOf9">
                <emma:interpretation id="interp41" emma:lang="it-IT" emma:confidence="0">
                  <emma:literal>+</emma:literal>
                </emma:interpretation>
                <emma:interpretation id="interp42" emma:lang="it-IT" emma:confidence="0">
                  <emma:literal>t</emma:literal>
                </emma:interpretation>
                <emma:interpretation id="interp43" emma:lang="it-IT" emma:confidence="0">
                  <emma:literal>x</emma:literal>
                </emma:interpretation>
                <emma:interpretation id="interp44" emma:lang="it-IT" emma:confidence="0">
                  <emma:literal>tg</emma:literal>
                </emma:interpretation>
                <emma:interpretation id="interp45" emma:lang="it-IT" emma:confidence="0">
                  <emma:literal>tb</emma:literal>
                </emma:interpretation>
              </emma:one-of>
            </emma:emma>
          </inkml:annotationXML>
          <inkml:trace contextRef="#ctx0" brushRef="#br0" timeOffset="89947.368">-927 11133 0,'325'27'0,"-1"54"16,-81-54-1,-27-27 1,-81-54 0,-135 54-1</inkml:trace>
          <inkml:trace contextRef="#ctx0" brushRef="#br0" timeOffset="89744.256">-521 10646 0,'54'244'0,"-81"-55"15,27 54 1,27-54-1,0-27 17,0-135-17,-27-54 1,-27-108 0,27 135-1</inkml:trace>
        </inkml:traceGroup>
        <inkml:traceGroup>
          <inkml:annotationXML>
            <emma:emma xmlns:emma="http://www.w3.org/2003/04/emma" version="1.0">
              <emma:interpretation id="{0D562716-AFB9-4D8E-8BEA-51953251C52A}" emma:medium="tactile" emma:mode="ink">
                <msink:context xmlns:msink="http://schemas.microsoft.com/ink/2010/main" type="inkWord" rotatedBoundingBox="15345,11186 22777,11617 22560,15350 15129,14919"/>
              </emma:interpretation>
              <emma:one-of disjunction-type="recognition" id="oneOf10">
                <emma:interpretation id="interp46" emma:lang="it-IT" emma:confidence="0">
                  <emma:literal>W,w..A</emma:literal>
                </emma:interpretation>
                <emma:interpretation id="interp47" emma:lang="it-IT" emma:confidence="0">
                  <emma:literal>W,w..tx</emma:literal>
                </emma:interpretation>
                <emma:interpretation id="interp48" emma:lang="it-IT" emma:confidence="0">
                  <emma:literal>Nottata</emma:literal>
                </emma:interpretation>
                <emma:interpretation id="interp49" emma:lang="it-IT" emma:confidence="0">
                  <emma:literal>nottata</emma:literal>
                </emma:interpretation>
                <emma:interpretation id="interp50" emma:lang="it-IT" emma:confidence="0">
                  <emma:literal>Fritta</emma:literal>
                </emma:interpretation>
              </emma:one-of>
            </emma:emma>
          </inkml:annotationXML>
          <inkml:trace contextRef="#ctx0" brushRef="#br0" timeOffset="93239.1495">4424 10700 0,'27'81'0,"-54"55"0,-27 53 15,27 27 1,-27 27-1,108-54 1,27-27 0,27-81-1,0-54 17,0-108-32,-27-54 15,0-27 1,-54 0-1,0 27 1,-27 54 0,0 81-1,0 0 1,0 108 0,54 108-1,27-27 16,27 0-15,0-54 0,0-80-1,0-55 1,-26-109 0,-82-107 15,-27-27-31,-82 0 15,1 27 1,27 27 0,27 80-1,54 55 1,54 27 0,54 0-1,109 27 1,-28 54-1,-54-27 1,-27 28 0,-81-28-1,-27-27 17,0 0-32</inkml:trace>
          <inkml:trace contextRef="#ctx0" brushRef="#br0" timeOffset="93784.0365">5450 12403 0,'136'0'0,"-55"-54"0,27 54 16,0-27-16,-54 27 16,0 27-1,-54-27 1,0 0 0,0-27-1,27-54 1,-27 81-1</inkml:trace>
          <inkml:trace contextRef="#ctx0" brushRef="#br0" timeOffset="94359.195">6612 12160 0,'135'-55'0,"-81"28"15,1-54-15,-28 27 0,-27 54 31,0 27-31,-27 27 16,0 55 0,27-1-1,0 27 1,0-27 0,27-54 15,-54 0-16,-28-27 1,1 0 0,27-27-1,27 0 1,27 0 0,54 27-1,55-27 1,-1 27-1,-27-27 1,-54 0 0,-54 0-1,-54-108 1,54 108 0</inkml:trace>
          <inkml:trace contextRef="#ctx0" brushRef="#br0" timeOffset="94674.6045">4045 9998 0,'568'0'0,"-217"54"15,-54 0 1,-27-27-1,-270-27 1</inkml:trace>
          <inkml:trace contextRef="#ctx0" brushRef="#br0" timeOffset="95859.099">8261 11133 0,'54'54'0,"-27"0"0,-27 108 16,0 0-16,0 27 15,0-54 1,0-81 15,27-54-31,-27-81 16,0 81 0</inkml:trace>
          <inkml:trace contextRef="#ctx0" brushRef="#br0" timeOffset="96051.4695">7936 11484 0,'217'54'0,"26"0"0,0 0 16,-27-81-16,-27-27 15,-189 54 1</inkml:trace>
          <inkml:trace contextRef="#ctx0" brushRef="#br0" timeOffset="90959.022">1667 10430 0,'0'108'0,"0"54"0,-27 55 16,0-1 0,27-54-1,27-27 1,27-81-1,1-54 1,-1-54 0,0-108-1,-27 0 1,-27 27 0,27 81-1,-27 54 16,0 0-15,27 108 0,81 135-1,-27-54 1,27-27 0,27-27-1,-27-108 1,0-54-1,-54-108 1,-54-108 15,-54-27-15,-54 54 0,0 26-1,0 55 1,81 81 15,54 27-31,27 0 16,108 0-1,27 54 1,0 0 0,-54-27-1,-53 27 1,-55 27-1,-27-54 1,-27 27 0,27-27-1</inkml:trace>
          <inkml:trace contextRef="#ctx0" brushRef="#br1" timeOffset="152616.2085">2046 9782 0,'216'135'0,"27"81"16,54 54-16,82 81 15,53 55 1,27-1 0,28 0-1,-28 1 1,-27-55 15,-26-27-15,-82-27-1,-108-107 1,-108-55 0,-81-54-1,-27-54 1,0-27 0</inkml:trace>
          <inkml:trace contextRef="#ctx0" brushRef="#br1" timeOffset="152158.23">5423 9971 0,'-135'135'16,"-81"81"-16,-27 27 0,-54 27 16,-1 55-1,-26 26 1,27 0 0,-27 1-1,54-28 1,26-27-1,55-81 1,54-27 0,81-54 15,27-53-31,27-109 16,108-163-1,0-134 1,-108 324-1</inkml:trace>
          <inkml:trace contextRef="#ctx0" brushRef="#br0" timeOffset="91451.178">2775 11727 0,'54'-27'16,"244"-81"-16,-217 135 0,-54 54 16,-81 27 15,-54 0-16,-1 27 1,55-26 0,54-28-1,54-27 1,55 0 0,26-54-1,-27 0 1,-27-27-1,-81-54 1,-27 0 0,27 81-1</inkml:trace>
        </inkml:traceGroup>
        <inkml:traceGroup>
          <inkml:annotationXML>
            <emma:emma xmlns:emma="http://www.w3.org/2003/04/emma" version="1.0">
              <emma:interpretation id="{F67E3E49-AD6A-4F56-8175-8C1A8E657E5B}" emma:medium="tactile" emma:mode="ink">
                <msink:context xmlns:msink="http://schemas.microsoft.com/ink/2010/main" type="inkWord" rotatedBoundingBox="23712,11555 33275,11637 33245,15206 23682,15124"/>
              </emma:interpretation>
              <emma:one-of disjunction-type="recognition" id="oneOf11">
                <emma:interpretation id="interp51" emma:lang="it-IT" emma:confidence="0">
                  <emma:literal>Etica...</emma:literal>
                </emma:interpretation>
                <emma:interpretation id="interp52" emma:lang="it-IT" emma:confidence="0">
                  <emma:literal>Etnia....</emma:literal>
                </emma:interpretation>
                <emma:interpretation id="interp53" emma:lang="it-IT" emma:confidence="0">
                  <emma:literal>Etnia...</emma:literal>
                </emma:interpretation>
                <emma:interpretation id="interp54" emma:lang="it-IT" emma:confidence="0">
                  <emma:literal>aratro.</emma:literal>
                </emma:interpretation>
                <emma:interpretation id="interp55" emma:lang="it-IT" emma:confidence="0">
                  <emma:literal>arsure.</emma:literal>
                </emma:interpretation>
              </emma:one-of>
            </emma:emma>
          </inkml:annotationXML>
          <inkml:trace contextRef="#ctx0" brushRef="#br0" timeOffset="96925.437">10071 11106 0,'81'81'0,"-81"54"15,-54 54-15,27 27 16,0 27 0,81-108-1,0-53 1,27-28 15,54-108-15,-54-82-1,-27-53 1,0 27 0,-27 81-1,-27 81 1,0 0-1,27 27 1,1 162 0,53 0-1,27-26 1,27-1 0,-27-81-1,27-81 1,-54-81-1,-54-108 1,-54-55 0,-54 1 31,-27 0-47,0 54 15,27 54 1,54 54-1,54 54 1,81 0 0,108 27-1,0 54 1,-27-27 0,-54 27-1,-27 0 1,-53-27-1,-55-27 1</inkml:trace>
          <inkml:trace contextRef="#ctx0" brushRef="#br0" timeOffset="97553.3265">11422 12403 0,'297'27'0,"-162"27"15,-108-27 1,-27 0 0,-81 0-1,-54-27 16,-27 0-31,27 0 32,108 27-17,27 27 1,108 0 0,54 54-1,-27 0 1,-54-27-1,-54-54 1,-108 0 0,-27 0-1,-27 0 1,0-27 15,81 0-31,135-54 16,81-27-1,-162 81 1</inkml:trace>
          <inkml:trace contextRef="#ctx0" brushRef="#br0" timeOffset="99619.6005">12017 10511 0,'621'-54'0,"-297"54"31,-26 27-31,-109-54 16,-189 27-1</inkml:trace>
          <inkml:trace contextRef="#ctx0" brushRef="#br0" timeOffset="99367.6635">12422 11430 0,'27'54'15,"-27"432"-15,27-296 16,27-1 0,27-54-1,27-108 1,0-27 0,0-108-1,-27-81 1,0-1-1,-81 28 1,0 108 0,0 54-1,0 0 1,27 108 15,28 109-31,-1-82 16,54 27 15,27-54-15,-54-81-1,27-54 1,-54-81 0,-27-108-1,-81-28 1,0 55 15,-54-54-31,27 81 16,27 54-1,54 27 1,27 54 0,81-27-1,54 54 16,54 54-31,27 27 32,-54 0-32,-108-54 15,-81-27 1</inkml:trace>
          <inkml:trace contextRef="#ctx0" brushRef="#br0" timeOffset="101501.3395">13530 12727 0,'135'0'0,"-27"-27"0,0 0 0,-27 27 16,-27 0-1,-27 0 1,-27-27 0,0 27-1</inkml:trace>
          <inkml:trace contextRef="#ctx0" brushRef="#br0" timeOffset="101978.8245">14259 12430 0,'190'0'0,"-82"27"0,-27 27 16,-108-27-1,-27 27 1,-27 0-1,-55 0 1,1 27 0,54 0-1,81-27 1,108 27 0,54 0-1,1-27 1,-82-27-1,-27-27 1,-27-27 0,-54-54-1,27 81 1</inkml:trace>
          <inkml:trace contextRef="#ctx0" brushRef="#br0" timeOffset="102862.557">15070 11781 0,'270'0'0,"27"81"16,-26-27-1,-28-81 1,-243 27 0</inkml:trace>
          <inkml:trace contextRef="#ctx0" brushRef="#br0" timeOffset="102698.505">15719 11700 0,'27'135'0,"-27"27"0,-27 1 15,54-82 1,0-54-1,0-81 1,-81-27 0,54 81-1</inkml:trace>
          <inkml:trace contextRef="#ctx0" brushRef="#br1" timeOffset="154137.5955">10666 10187 0,'378'162'0,"-108"27"15,54 136 1,82 53 0,-1 0-1,27 81 1,109 82 15,-190-136-15,-54-108-1,-135-107 1,-81-109 0,-54-27-1,-27-54 1</inkml:trace>
          <inkml:trace contextRef="#ctx0" brushRef="#br1" timeOffset="153773.361">14286 10160 0,'-108'54'0,"-135"54"0,-27 81 16,-81 81-1,-1 82 1,-26-28 0,27 54-1,27-26 1,53-1 0,28-27-1,54 0 1,54-80-1,27-82 1,54-81 0,54-54 15,-81-162-15,81-190-1,54-80 1,-54 405-1</inkml:trace>
          <inkml:trace contextRef="#ctx0" brushRef="#br0" timeOffset="103130.118">17124 11835 0,'243'81'15,"-27"-108"-15,-216 27 0</inkml:trace>
          <inkml:trace contextRef="#ctx0" brushRef="#br0" timeOffset="103290.264">18123 11781 0,'433'-54'0,"-433"54"16</inkml:trace>
          <inkml:trace contextRef="#ctx0" brushRef="#br0" timeOffset="103410.3735">19204 11646 0,'406'54'15,"-406"-54"-15</inkml:trace>
        </inkml:traceGroup>
      </inkml:traceGroup>
    </inkml:traceGroup>
    <inkml:traceGroup>
      <inkml:annotationXML>
        <emma:emma xmlns:emma="http://www.w3.org/2003/04/emma" version="1.0">
          <emma:interpretation id="{13562D84-F18F-43D4-9B48-8F87FD1253C3}" emma:medium="tactile" emma:mode="ink">
            <msink:context xmlns:msink="http://schemas.microsoft.com/ink/2010/main" type="paragraph" rotatedBoundingBox="4466,16110 10835,14888 11272,17168 4903,1839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DA85BDD-319D-458F-9CBB-DBC92134D463}" emma:medium="tactile" emma:mode="ink">
              <msink:context xmlns:msink="http://schemas.microsoft.com/ink/2010/main" type="inkBullet" rotatedBoundingBox="4515,16364 6497,15984 6741,17254 4759,17634"/>
            </emma:interpretation>
            <emma:one-of disjunction-type="recognition" id="oneOf12">
              <emma:interpretation id="interp56" emma:lang="it-IT" emma:confidence="0">
                <emma:literal>-</emma:literal>
              </emma:interpretation>
            </emma:one-of>
          </emma:emma>
        </inkml:annotationXML>
        <inkml:trace contextRef="#ctx0" brushRef="#br0" timeOffset="129775.8735">-9006 15618 0,'108'54'0,"54"0"0,135 27 16,82-54 0,-28 0-1,-27-27 1,-53 0 0,-136-27-1,-81-54 1,-54 81-1</inkml:trace>
        <inkml:trace contextRef="#ctx0" brushRef="#br0" timeOffset="129520.0305">-8628 14835 0,'27'0'0,"108"27"16,109-54-16,53 0 0,-27 54 15,-81 0 1,-54 0-1,-54-27 1,-81 27 0,0-54 15,-27 54-15,-216 0-1,0 0 1,243-27-16</inkml:trace>
      </inkml:traceGroup>
      <inkml:traceGroup>
        <inkml:annotationXML>
          <emma:emma xmlns:emma="http://www.w3.org/2003/04/emma" version="1.0">
            <emma:interpretation id="{CA58A88B-ABBD-45A4-BE87-CA90EC862E07}" emma:medium="tactile" emma:mode="ink">
              <msink:context xmlns:msink="http://schemas.microsoft.com/ink/2010/main" type="line" rotatedBoundingBox="8513,15334 10835,14889 11272,17168 8950,17614"/>
            </emma:interpretation>
          </emma:emma>
        </inkml:annotationXML>
        <inkml:traceGroup>
          <inkml:annotationXML>
            <emma:emma xmlns:emma="http://www.w3.org/2003/04/emma" version="1.0">
              <emma:interpretation id="{B19147FD-B5AA-40B3-BCF7-D28BFACDE5FC}" emma:medium="tactile" emma:mode="ink">
                <msink:context xmlns:msink="http://schemas.microsoft.com/ink/2010/main" type="inkWord" rotatedBoundingBox="8513,15334 10835,14889 11272,17168 8950,17614"/>
              </emma:interpretation>
              <emma:one-of disjunction-type="recognition" id="oneOf13">
                <emma:interpretation id="interp57" emma:lang="it-IT" emma:confidence="0">
                  <emma:literal>$</emma:literal>
                </emma:interpretation>
                <emma:interpretation id="interp58" emma:lang="it-IT" emma:confidence="0">
                  <emma:literal>g</emma:literal>
                </emma:interpretation>
                <emma:interpretation id="interp59" emma:lang="it-IT" emma:confidence="0">
                  <emma:literal>Q</emma:literal>
                </emma:interpretation>
                <emma:interpretation id="interp60" emma:lang="it-IT" emma:confidence="0">
                  <emma:literal>ò</emma:literal>
                </emma:interpretation>
                <emma:interpretation id="interp61" emma:lang="it-IT" emma:confidence="0">
                  <emma:literal>Ò</emma:literal>
                </emma:interpretation>
              </emma:one-of>
            </emma:emma>
          </inkml:annotationXML>
          <inkml:trace contextRef="#ctx0" brushRef="#br0" timeOffset="130423.293">-3548 13943 0,'-54'-162'0,"-81"81"16,-135 108-1,-27 108 1,27 108 0,53 81-1,109 28 1,108 26 0,108-27-1,163-81 1,107-107-1,27-109 1,28-163 0,-55-161-1,-162-81 1,-162-54 15,-135-1-15,-162 55-1,-136 81 1,-26 162 0,-27 108-1,54 162 1,134 108 0,190 0-1,189-81 1,136-107-1,-271-82 1</inkml:trace>
          <inkml:trace contextRef="#ctx0" brushRef="#br0" timeOffset="130636.17">-2818 13457 0,'-162'243'0,"-189"108"16,-298 216 0,-189 136-1,838-703 1</inkml:trace>
        </inkml:traceGroup>
      </inkml:traceGroup>
    </inkml:traceGroup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7:32.64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221 1 0,'27'108'0,"-27"136"0,-54 107 16,0 27-1,0 55 1,0-1-1,27-27 1,27 28 0,54-1-1,0-162 1,27-54 15,-27-81-31,-27-54 16,0-81-1,-27-108 1,-27-108 0,27 216-1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7:33.55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0 326 0,'676'-190'0,"-190"190"15,82 0 1,80 0 0,28-108 15,26 81-31,1 27 16,-28 0-1,-53 27 1,-109 27-1,-161-27 17,-109 27-17,-108-27 1,-81 54 0,0 28 15,-27 107-31,-27 81 15,27 54 1,27 55 0,0-1-1,0 54 1,54 1 0,-54-28-1,-27-81 1,-27-81 31,-54-53-47,0-82 15,-54 0 1,0-108 0,0 0-1,-81 0 1,-81-27-1,-82 0 1,-80 0 0,-81-27 15,-82-54-31,-107-27 16,-82-27-1,0 0 1,55 53 15,53 28-31,190 81 16,162 0-1,215 27 17,109-54-17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7:34.60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0,'27'54'0,"0"162"0,0 108 16,-27 109 0,27 80-1,-27 27 1,27-53-1,0-1 1,27-53 0,-27-55-1,0-108 1,-27-81 31,-27-108-47,-54-108 0,27-162 15,54 189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3:48.2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916 450 0,'0'-52'0,"0"26"0,0 0 16,26 52-16,-26-52 0,-26-27 15,-26 1-15,-27-1 0,-52 1 16,0 0-1,-26-1 1,26 27 0,27 26-1,51 26 1,79 27 0,79 51 15,157 54 0,0-1-15,-105-53-1,-79-25 1,-78-27 0,-52 1-1,-53-53 1,-78-26-1,-26-1 1,25-25 0,53 26-1,53 0 1,52 26 0,104-53-1,105 27 1,-183 26-1</inkml:trace>
  <inkml:trace contextRef="#ctx0" brushRef="#br0" timeOffset="1151.3511">1545 581 0,'52'105'0,"-104"-26"15,-53 25-15,-26 1 16,78-53 0,27-25-1,26-27 16,0-27-15,53-104 0,-27-26-1,-26 26 1,26 53 15,0-1-15,-26 53-1,26 26 1,1 52 0,77 53-1,1 26 1,52 0 0,0-26-1,-26-27 1,-52-51-1,-27-1 1,-26 0 0,-26-26-1,-52 26 1,0 26 15,-79-25-15,0 25-16,0 0 15,26-25 1,0-1 0,79 0 15,26-26-15,26 0-1,105-52 1,0-1-1,26-52 1,-26 27 0,0 26-1,-52 25 1,-53 27 0,0 53-1,-26 25 1,-52 53-1,-1 26 1,-51-26 0,51 0-1,1-52 1,0-27 0,-1-52-1,1-52 16,-1-27-15,27-26 0,-26 1-1,52 51 1,0 1 0,0 52-1,0 26 1,26 27-1,105-1 1,-131-52 0</inkml:trace>
  <inkml:trace contextRef="#ctx0" brushRef="#br0" timeOffset="1602.5564">3037 1681 0,'131'-52'0,"-131"52"0,-52-53 0,-79 27 15,-26 26-15,-27 0 0,-25 52 0,104 27 16,79 0 0,26 25-1,78 1 1,27 0-1,26-27 1,0 1 0,-52-53-1,25-26 1,1-52 0,0-27-1,-105 79 1</inkml:trace>
  <inkml:trace contextRef="#ctx0" brushRef="#br0" timeOffset="2302.7012">3116 2257 0,'157'183'0,"-131"-78"15,26 26 1,-25 0-1,25-105 1,-52-26 0</inkml:trace>
  <inkml:trace contextRef="#ctx0" brushRef="#br0" timeOffset="2053.7603">3535 2021 0,'-27'79'15,"-77"26"-15,-27-27 0,0 1 16,26-1 15,79-51-15,26-1 0,26-26-1,53-26 1,78-27-1,-52 27 1,52 0 0,-26 52-1,-53-26 1,1 0 0,-79 0-1,-27 0 1,-51-52 15,-53-1-15,131 53-1</inkml:trace>
  <inkml:trace contextRef="#ctx0" brushRef="#br0" timeOffset="5959.9892">-707 1550 0,'26'26'16,"0"0"-16,-52 27 0,26 25 0,0 1 15,26 0 1,0-27 0,53-26-16,-1-26 15,1-26 17,26-53-17,-53-25 1,-26-1-1,-52-26 1,-53 26 0,-25 27-1,-53 25 1,26 79 0,26 27-1,52 52 1,53 25 15,79 28-31,26-54 16,52-77-1,0-1 1,0-26 0,0 0-1,-52 0 1,-53 26 15,-52-26 0,0 0-15,-52 26 0,-27 0-1,-52 53-15,1 26 16,51-27-1,53 1 1,26-53 0,26-26-1,26-53 1,27-77 0,-53-28-1,-26 158 1</inkml:trace>
  <inkml:trace contextRef="#ctx0" brushRef="#br0" timeOffset="6364.518">-184 1733 0,'79'27'16,"261"208"-1,-235-156 1,-26-27 0,-79 1-1,-53-80 1,-52-25 0,-25 0-1,-54 25 1,27 54-1,105-1 1,52 0 0,52 53-1,53 25 17,26-25-32,-53-27 15,1-78 1,-79 26 15</inkml:trace>
  <inkml:trace contextRef="#ctx0" brushRef="#br0" timeOffset="7049.1052">497 2362 0,'367'262'0,"-289"-210"31,-52 0-31,-26-52 16,-26-52 15,-78 0-31,-54 26 16,1-1 15,0 106-15,183-79-1,1 52 1,77 27-1,1 26 1,26-53 0,-26-52-1,-1-26 1,-104 26 0</inkml:trace>
  <inkml:trace contextRef="#ctx0" brushRef="#br0" timeOffset="6675.694">602 2388 0,'0'105'16,"-79"-27"-16,-25 1 0,25-27 16,79 1-1,0-53 16,0-27-15,79-51 0,-27-27-1,-26 0 1,-26 105 0</inkml:trace>
  <inkml:trace contextRef="#ctx0" brushRef="#br0" timeOffset="7556.7096">1361 2990 0,'79'-26'0,"-105"0"16,-53 0-16,0-27 0,1 27 0,-1 26 16,27 26-16,26 1 0,52 51 15,53 1 1,51 25-1,-51 1 1,-27-52 0,-52-27-1,-52-26 1,-53-26 15,-26-27-15,-26 1-1,26 26 1,79-1 0,78 27-1,105-26 1,52 26 0,-183 0-1</inkml:trace>
  <inkml:trace contextRef="#ctx0" brushRef="#br0" timeOffset="7961.2384">1780 3174 0,'-52'104'0,"-53"-51"15,0-1-15,27 0 16,78 27 0,52 0-1,27-1 1,25 1 15,27-1-15,-104-78-1,-27 0 1,-53-78 0,1-27-1,26 0 1,26 105 0</inkml:trace>
  <inkml:trace contextRef="#ctx0" brushRef="#br0" timeOffset="8630.2668">1518 3305 0,'131'78'0,"-52"-52"15,-1 0-15,-25-26 0,-27-52 16,-26-26 15,-26-1-15,-27-26-1,1 27 1,26 78 0,52 26-1,79 26 1,26 27-1,0 26 1,26-53 0,0 0 15,-26-26-15,-53-26-1,-78 53 1,-26-1-1,26-26 1,-52 79 0,-53-26-1,0 25 1,27-51 0,78-1-1,-26-52 16,52-78-31,26-53 16,-26-26 0,-26-27-1,0 80 1,-26 77 0,52 1-1,79 79 1,52 77 15,0 132-15,27-52-1,-184-210-15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7:35.05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0,'892'108'16,"-487"-108"0,55 0-1,53-27 1,27 0-1,28 27 1,53 27 0,1 27 15,-1 0-15,-53 54-1,-82-27 16,-81 1-31,-134-28 16,-136-27 0,-162-54-1,-108-136 1,-136-80 0,271 243-1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7:35.62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0 107 0,'567'-135'0,"-53"135"15,107 27 1,55 0 15,-1 0-31,1 0 16,-55 0-1,-53 54 1,-163-27 0,-162 0-1,-81 54 1,-81 54-1,-54 109 1,-27 107 0,0 81 31,27 55-47,1 26 0,26-26 15,-27-28 1,-136-81-1,-134-324 1,243-81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7:41.5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3A569D-FAAD-4EA8-815F-E6E2AD453F49}" emma:medium="tactile" emma:mode="ink">
          <msink:context xmlns:msink="http://schemas.microsoft.com/ink/2010/main" type="writingRegion" rotatedBoundingBox="1123,632 32868,1943 32212,17844 467,16533"/>
        </emma:interpretation>
      </emma:emma>
    </inkml:annotationXML>
    <inkml:traceGroup>
      <inkml:annotationXML>
        <emma:emma xmlns:emma="http://www.w3.org/2003/04/emma" version="1.0">
          <emma:interpretation id="{79B4E683-8F19-42D1-B49B-CB8A78B73B28}" emma:medium="tactile" emma:mode="ink">
            <msink:context xmlns:msink="http://schemas.microsoft.com/ink/2010/main" type="paragraph" rotatedBoundingBox="1077,967 29186,1679 29119,4343 1009,36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3123F5-7514-4884-9D1D-CD2B1C159E3C}" emma:medium="tactile" emma:mode="ink">
              <msink:context xmlns:msink="http://schemas.microsoft.com/ink/2010/main" type="line" rotatedBoundingBox="1077,967 29186,1679 29119,4343 1009,3631"/>
            </emma:interpretation>
          </emma:emma>
        </inkml:annotationXML>
        <inkml:traceGroup>
          <inkml:annotationXML>
            <emma:emma xmlns:emma="http://www.w3.org/2003/04/emma" version="1.0">
              <emma:interpretation id="{28BF646A-1568-4A6A-8A28-08683BD51290}" emma:medium="tactile" emma:mode="ink">
                <msink:context xmlns:msink="http://schemas.microsoft.com/ink/2010/main" type="inkWord" rotatedBoundingBox="1063,1511 6969,1661 6923,3468 1017,3319"/>
              </emma:interpretation>
              <emma:one-of disjunction-type="recognition" id="oneOf0">
                <emma:interpretation id="interp0" emma:lang="it-IT" emma:confidence="0">
                  <emma:literal>neo</emma:literal>
                </emma:interpretation>
                <emma:interpretation id="interp1" emma:lang="it-IT" emma:confidence="0">
                  <emma:literal>no</emma:literal>
                </emma:interpretation>
                <emma:interpretation id="interp2" emma:lang="it-IT" emma:confidence="0">
                  <emma:literal>Neo</emma:literal>
                </emma:interpretation>
                <emma:interpretation id="interp3" emma:lang="it-IT" emma:confidence="0">
                  <emma:literal>n. 0</emma:literal>
                </emma:interpretation>
                <emma:interpretation id="interp4" emma:lang="it-IT" emma:confidence="0">
                  <emma:literal>Nro</emma:literal>
                </emma:interpretation>
              </emma:one-of>
            </emma:emma>
          </inkml:annotationXML>
          <inkml:trace contextRef="#ctx0" brushRef="#br0">99 0 0,'27'27'0,"27"135"15,-27 135-15,-81 109 16,-27-28-1,27-162 1,54-108 0,0-54-1,27-54 1,-27-27 0,81-189-1,0-108 16,27 27-15,-27 26 0,28 82-1,-1 54 1,-27 81 0,54 81-1,-27 108 1,27 108-1,-54 82 1,-54-55 0,0 0-1,-27-54 1,27-81 0,-27-54 15,0-81-16,0 0-15,0-189 32,0 189-17</inkml:trace>
          <inkml:trace contextRef="#ctx0" brushRef="#br0" timeOffset="716.751">2666 919 0,'243'-27'15,"1"0"-15,-55 27 16,-108 0 0,-81 0-1,-108 54 1,-27-27 0,-54 54-1,26 54 1,55 27-1,81-54 1,27-81 0,54 0-1,108 0 17,55 0-32,-28-54 31,-81-54-31,-108 81 31</inkml:trace>
          <inkml:trace contextRef="#ctx0" brushRef="#br0" timeOffset="1160.082">4315 1594 0,'216'54'31,"216"0"-31,-189-108 0,0-27 16,-26 0 0,-28-54 15,-108-54-16,-81 27 1,-108-27 0,-135 27-1,-28 107 1,-26 83 0,27 80-1,108 27 1,108 27-1,81 54 1,108-27 0,108-54-1,81-162 1,-324 27 0</inkml:trace>
        </inkml:traceGroup>
        <inkml:traceGroup>
          <inkml:annotationXML>
            <emma:emma xmlns:emma="http://www.w3.org/2003/04/emma" version="1.0">
              <emma:interpretation id="{828A5D64-C7D1-4D8B-978B-7B02FCB0AA10}" emma:medium="tactile" emma:mode="ink">
                <msink:context xmlns:msink="http://schemas.microsoft.com/ink/2010/main" type="inkWord" rotatedBoundingBox="10596,2453 12953,2512 12937,3141 10581,3081"/>
              </emma:interpretation>
              <emma:one-of disjunction-type="recognition" id="oneOf1">
                <emma:interpretation id="interp5" emma:lang="it-IT" emma:confidence="0">
                  <emma:literal>-s</emma:literal>
                </emma:interpretation>
                <emma:interpretation id="interp6" emma:lang="it-IT" emma:confidence="0">
                  <emma:literal>-r</emma:literal>
                </emma:interpretation>
                <emma:interpretation id="interp7" emma:lang="it-IT" emma:confidence="0">
                  <emma:literal>-a</emma:literal>
                </emma:interpretation>
                <emma:interpretation id="interp8" emma:lang="it-IT" emma:confidence="0">
                  <emma:literal>-z</emma:literal>
                </emma:interpretation>
                <emma:interpretation id="interp9" emma:lang="it-IT" emma:confidence="0">
                  <emma:literal>--</emma:literal>
                </emma:interpretation>
              </emma:one-of>
            </emma:emma>
          </inkml:annotationXML>
          <inkml:trace contextRef="#ctx0" brushRef="#br0" timeOffset="2024.2845">9584 1135 0,'54'0'0,"27"0"16,54 0-16,54 54 0,0-27 15,27-27 1,1 0-1,-28 0 1,-108 0 0,-81-81-1,0 81 1</inkml:trace>
          <inkml:trace contextRef="#ctx0" brushRef="#br0" timeOffset="2343.6">10881 973 0,'270'27'0,"-27"81"15,0-27 16,-26 27-31,-136-54 32,-81 0-17,-54 0 1,-55 27 0,1 0-1,81-81 1,135-81-1,-108 81 1</inkml:trace>
        </inkml:traceGroup>
        <inkml:traceGroup>
          <inkml:annotationXML>
            <emma:emma xmlns:emma="http://www.w3.org/2003/04/emma" version="1.0">
              <emma:interpretation id="{210003C0-8D75-42FE-B97F-7DF58F78B502}" emma:medium="tactile" emma:mode="ink">
                <msink:context xmlns:msink="http://schemas.microsoft.com/ink/2010/main" type="inkWord" rotatedBoundingBox="15333,1328 29186,1679 29119,4343 15265,3992"/>
              </emma:interpretation>
              <emma:one-of disjunction-type="recognition" id="oneOf2">
                <emma:interpretation id="interp10" emma:lang="it-IT" emma:confidence="0">
                  <emma:literal>Nota</emma:literal>
                </emma:interpretation>
                <emma:interpretation id="interp11" emma:lang="it-IT" emma:confidence="0">
                  <emma:literal>Nata</emma:literal>
                </emma:interpretation>
                <emma:interpretation id="interp12" emma:lang="it-IT" emma:confidence="0">
                  <emma:literal>nota</emma:literal>
                </emma:interpretation>
                <emma:interpretation id="interp13" emma:lang="it-IT" emma:confidence="0">
                  <emma:literal>vota</emma:literal>
                </emma:interpretation>
                <emma:interpretation id="interp14" emma:lang="it-IT" emma:confidence="0">
                  <emma:literal>w.w_=1</emma:literal>
                </emma:interpretation>
              </emma:one-of>
            </emma:emma>
          </inkml:annotationXML>
          <inkml:trace contextRef="#ctx0" brushRef="#br0" timeOffset="4367.8845">19528 622 0,'-27'162'15,"-55"243"1,55-108 0,27-54-1,27-80 1,28-55-1,26-54 1,0-54 0,27-108-1,54-82 1,-54-80 0,-27 27-1,-27 81 1,-27 81-1,-27 81 1,0 27 0,-27 162-1,54 81 1,54 0 0,54-80-1,0-55 16,54-81-31,1-54 32,-55-108-17,-54-55 1,-81-80 0,-108-27-1,54 81 1,0 54-1,54 81 1,81 0 0,108 0-1,81 54 1,27-27 0,-135 0-1,-108 27 1,-162-81-1,-135-27 1,243 108 0</inkml:trace>
          <inkml:trace contextRef="#ctx0" brushRef="#br0" timeOffset="4652.046">19717 81 0,'405'-108'0,"0"108"16,1 27 0,-55-27 15,-189 0-16,-81 27 1,-81 27 0,-135 0-1,135-54 1</inkml:trace>
          <inkml:trace contextRef="#ctx0" brushRef="#br0" timeOffset="5075.847">21527 2459 0,'243'162'16,"-54"-108"-16,-26-81 15,-28-54 1,-81-27 15,-81-27-15,-135-81 0,-55 135-1,-26 81 1,54 81-1,135 27 1,81 0 0,108 0 15,135 0-31,28-135 31,-1-81-15,-297 108-1</inkml:trace>
          <inkml:trace contextRef="#ctx0" brushRef="#br0" timeOffset="5339.502">23500 1216 0,'189'-81'0,"27"81"0,-27 27 15,-27-27 1,-81 27 0,-54 27-1,-108 0 1,81-54-1</inkml:trace>
          <inkml:trace contextRef="#ctx0" brushRef="#br0" timeOffset="5559.2145">23662 1892 0,'270'54'16,"-27"-27"-16,-27 0 0,-26-54 31,-82 0-31,-27 27 16,0-54 15,-81 54-15</inkml:trace>
          <inkml:trace contextRef="#ctx0" brushRef="#br0" timeOffset="6135.3495">25932 1594 0,'351'-135'0,"-162"81"0,27-27 31,-54-27-31,0-27 16,-26 27 0,-55 0-1,-54 54 1,-54 27 15,-27 54-15,-27 108-1,26 108 1,55 0 0,55 27-1,-28-53 1,-27-28 0,-82-27-1,1-81 1,-27-27-1,27-27 1,81-27 0,162 0-1,109 0 1,80 0 0,-54 27-1,-108-27 1,-108 27-1,-135-27 1,-108-27 15,162 27-31</inkml:trace>
          <inkml:trace contextRef="#ctx0" brushRef="#br0" timeOffset="3186.3195">14339 513 0,'27'136'0,"-54"107"0,0 27 15,0-27 1,54-81 0,27-27-1,28-108 1,-1 0 0,0-81-1,27-135 1,27-54-1,-81 27 1,0 54 0,-27 81-1,-27 81 1,0 27 0,-27 135-1,54 108 1,54-54-1,81 0 1,27-81 15,55-80-15,-28-110 0,0-53-1,-81-81 1,-108-54-1,-81 0 1,-54 54 0,0 27-1,54 53 1,54 55 0,108 0-1,108 0 1,81 54-1,-27 27 1,-80 0 0,-109 54-1,-108-26 1,0 53 0,27-108 15</inkml:trace>
          <inkml:trace contextRef="#ctx0" brushRef="#br0" timeOffset="3535.9065">17042 2108 0,'135'54'16,"81"-27"-16,-54-54 0,0-81 15,-81-27 1,-81-1 15,-81 28-15,-81 0 0,-27 108-1,27 54 1,54 54-1,81 27 1,108 1 0,162-28-1,0-135 1,-243 27 0</inkml:trace>
        </inkml:traceGroup>
      </inkml:traceGroup>
    </inkml:traceGroup>
    <inkml:traceGroup>
      <inkml:annotationXML>
        <emma:emma xmlns:emma="http://www.w3.org/2003/04/emma" version="1.0">
          <emma:interpretation id="{985AC916-21C5-47AB-939C-8246224782E3}" emma:medium="tactile" emma:mode="ink">
            <msink:context xmlns:msink="http://schemas.microsoft.com/ink/2010/main" type="paragraph" rotatedBoundingBox="1432,5941 31950,7201 31828,10157 1309,88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3B65098-9D80-4DF8-ABDC-CF237320B972}" emma:medium="tactile" emma:mode="ink">
              <msink:context xmlns:msink="http://schemas.microsoft.com/ink/2010/main" type="line" rotatedBoundingBox="1432,5941 31950,7201 31828,10157 1309,8897"/>
            </emma:interpretation>
          </emma:emma>
        </inkml:annotationXML>
        <inkml:traceGroup>
          <inkml:annotationXML>
            <emma:emma xmlns:emma="http://www.w3.org/2003/04/emma" version="1.0">
              <emma:interpretation id="{F412649A-F4A7-4C4B-992A-506AE497049E}" emma:medium="tactile" emma:mode="ink">
                <msink:context xmlns:msink="http://schemas.microsoft.com/ink/2010/main" type="inkWord" rotatedBoundingBox="1403,6620 12823,7091 12749,8868 1330,8396"/>
              </emma:interpretation>
              <emma:one-of disjunction-type="recognition" id="oneOf3">
                <emma:interpretation id="interp15" emma:lang="it-IT" emma:confidence="0">
                  <emma:literal>n=1-2</emma:literal>
                </emma:interpretation>
                <emma:interpretation id="interp16" emma:lang="it-IT" emma:confidence="0">
                  <emma:literal>n=1-z</emma:literal>
                </emma:interpretation>
                <emma:interpretation id="interp17" emma:lang="it-IT" emma:confidence="0">
                  <emma:literal>n=1-r</emma:literal>
                </emma:interpretation>
                <emma:interpretation id="interp18" emma:lang="it-IT" emma:confidence="0">
                  <emma:literal>n=1-a</emma:literal>
                </emma:interpretation>
                <emma:interpretation id="interp19" emma:lang="it-IT" emma:confidence="0">
                  <emma:literal>4=1-2</emma:literal>
                </emma:interpretation>
              </emma:one-of>
            </emma:emma>
          </inkml:annotationXML>
          <inkml:trace contextRef="#ctx0" brushRef="#br0" timeOffset="7903.791">2477 5783 0,'243'0'0,"-81"0"0,-26 27 16,-1 0-1,-27 0 1,-81 0-1,-54 0 1,-81-27 0,-109 54 15,217-54-15</inkml:trace>
          <inkml:trace contextRef="#ctx0" brushRef="#br0" timeOffset="8066.8665">2585 6404 0,'189'27'0,"1"0"0,-1-54 16,0 27 0,-54-54-1,-135 54 1</inkml:trace>
          <inkml:trace contextRef="#ctx0" brushRef="#br0" timeOffset="7611.8175">396 5107 0,'28'54'0,"-1"81"16,27 108-16,-54 82 15,27 26 16,-54-81-15,27-54 0,0-81-1,-27-81 1,27-54 0,0 0-1,0-162 1,81-108-1,0-27 1,54 27 0,27-1-1,0 136 1,0 81 0,-27 81-1,0 81 1,-54 109-1,-54 53 1,-27 27 15,-27 0-15,54-162 0,-27-27-1,0-81 1,0-27-1,0-162 1,0 162 0</inkml:trace>
          <inkml:trace contextRef="#ctx0" brushRef="#br0" timeOffset="8715.2625">4747 6215 0,'270'-81'0,"-162"0"0,0-27 15,0-27 1,0 27 0,1-28-1,-55 82 1,-27 27 15,-27 27-15,-27 108-1,27 82 1,27-1 0,0 27-1,0-27 1,-54-27-1,0-54 1,-81 0 0,-55-81-1,1 0 1,27-27 0,108 0-1,27 0 1,135 0-1,162 0 1,55 27 0,-55 0-1,-54 0 1,-108 0 0,-81-27-1,-54-81 16,0 81-15</inkml:trace>
          <inkml:trace contextRef="#ctx0" brushRef="#br0" timeOffset="9239.643">8908 6485 0,'54'0'0,"135"27"0,136 0 16,26 0-1,27 27 1,-108-54 0,-80 0-1,-109 0 1,-108-27-1,-81-81 1,108 108 0</inkml:trace>
          <inkml:trace contextRef="#ctx0" brushRef="#br0" timeOffset="9583.371">10665 6242 0,'162'27'0,"81"27"15,0 27-15,0-27 16,-81 27 0,-108-27-1,-54-27 16,-81 54-31,-108 27 32,-135 55-17,189-55 1,81-27 0,216-108-1,216-54 1,-378 81-1</inkml:trace>
        </inkml:traceGroup>
        <inkml:traceGroup>
          <inkml:annotationXML>
            <emma:emma xmlns:emma="http://www.w3.org/2003/04/emma" version="1.0">
              <emma:interpretation id="{B1FF2727-F67E-4F4D-8044-79E7B50F0C6A}" emma:medium="tactile" emma:mode="ink">
                <msink:context xmlns:msink="http://schemas.microsoft.com/ink/2010/main" type="inkWord" rotatedBoundingBox="15238,6511 31950,7201 31828,10157 15116,9467"/>
              </emma:interpretation>
              <emma:one-of disjunction-type="recognition" id="oneOf4">
                <emma:interpretation id="interp20" emma:lang="it-IT" emma:confidence="0">
                  <emma:literal>Nettato</emma:literal>
                </emma:interpretation>
                <emma:interpretation id="interp21" emma:lang="it-IT" emma:confidence="0">
                  <emma:literal>Nettano</emma:literal>
                </emma:interpretation>
                <emma:interpretation id="interp22" emma:lang="it-IT" emma:confidence="0">
                  <emma:literal>Nottate</emma:literal>
                </emma:interpretation>
                <emma:interpretation id="interp23" emma:lang="it-IT" emma:confidence="0">
                  <emma:literal>Nettate.</emma:literal>
                </emma:interpretation>
                <emma:interpretation id="interp24" emma:lang="it-IT" emma:confidence="0">
                  <emma:literal>Nottate.</emma:literal>
                </emma:interpretation>
              </emma:one-of>
            </emma:emma>
          </inkml:annotationXML>
          <inkml:trace contextRef="#ctx0" brushRef="#br0" timeOffset="14618.205">21932 6242 0,'54'189'15,"-108"54"-15,0 55 16,54-82 15,54-54-15,0-54-1,28-54 1,26-54 0,0-108-1,0-108 1,-27 0 0,-54 26-1,-27 82 1,0 81 15,0 27-31,-27 54 31,54 162-31,27 28 16,54 26 0,27-81-1,0-54 1,0-162-1,-27 0 1,-27-81 15,-53-81-15,-83-81 0,-53-28-1,0 55 1,54 81-1,54 54 1,54 27 0,81 27-1,82 54 1,-28 27 0,-81 0-1,-54 27 1,-54 0-1,-27-54 1,27 0 0</inkml:trace>
          <inkml:trace contextRef="#ctx0" brushRef="#br0" timeOffset="14834.988">23662 7809 0,'81'351'0,"-108"-215"16,0-82-1,81-135 1,-54 81-1</inkml:trace>
          <inkml:trace contextRef="#ctx0" brushRef="#br0" timeOffset="16250.913">24445 5837 0,'244'-135'0,"161"135"0,81 27 16,-107 0 0,-379-27-1</inkml:trace>
          <inkml:trace contextRef="#ctx0" brushRef="#br0" timeOffset="15614.235">24662 6539 0,'27'162'15,"-81"0"1,-27 109-1,53-28 1,83-108 0,53-27-1,0-81 1,27-81 0,0-81-1,-54-54 1,-27 0-1,-54 81 1,0 80 0,0 28-1,0 109 1,27 107 0,54 27-1,54-27 1,54-54 31,-27-108-47,-26-54 0,-1-108 31,-81-108-15,-54-81-1,-81 0 1,-54-1-1,54 82 1,26 81 0,82 27-1,82 54 1,107 27 0,27 54-1,-27 54 1,-81 0-1,-54-54 1,-81-27 0</inkml:trace>
          <inkml:trace contextRef="#ctx0" brushRef="#br0" timeOffset="16015.5765">26715 8160 0,'189'109'0,"-108"-191"15,28-53-15,-82-54 16,-54 0-1,-28 108 1,-80 27 0,0 54 15,27 108-15,81 27-1,81 54 1,108 0-1,-27-80 1,1-109 0,-55-136-1,-81 136 1</inkml:trace>
          <inkml:trace contextRef="#ctx0" brushRef="#br0" timeOffset="16758.693">27904 6944 0,'324'0'0,"-161"0"16,-28 28-1,-108-28 1,-81 0 0,54 0-1</inkml:trace>
          <inkml:trace contextRef="#ctx0" brushRef="#br0" timeOffset="16930.557">28255 7593 0,'217'54'0,"-28"-54"0,27-54 31,-216 54-31</inkml:trace>
          <inkml:trace contextRef="#ctx0" brushRef="#br0" timeOffset="17542.8225">30255 7188 0,'297'-352'15,"-297"217"1,-81 0 0,-81 81-1,-27 54 1,-54 108 0,27 54-1,80 82 1,82 53-1,108-27 1,109 27 0,80-108-1,27-81 1,0-108 0,-54-162-1,-54-162 16,-135-81-15,-162-1-16,-162 82 31,-81 135-15,27 162-16,351 27 16</inkml:trace>
          <inkml:trace contextRef="#ctx0" brushRef="#br0" timeOffset="11319.588">14204 5647 0,'27'55'0,"54"134"16,-27 54-16,-54 135 15,-27-27 1,27-80 0,27-163-1,-27-81 1,55-27 0,-1-108-1,81-190 1,-54-53-1,-27 27 1,-27 135 0,-27 135 15,27 27-15,-27 81-1,0 135 1,54 108-1,0 0 1,27-80 0,27-82-1,0-54 1,0-54 0,-27-81 15,0-81-16,-54-136 1,-54-26 0,-27 54-1,0 54 1,54 27 0,27 27-1,108 26 1,28 55-1,53 27 1,0 27 0,-54 54-1,-81 0 17,-54 28-32,-81-55 15,54-27 1</inkml:trace>
          <inkml:trace contextRef="#ctx0" brushRef="#br0" timeOffset="11743.389">15880 7458 0,'135'108'0,"-27"-81"16,54-27-16,0-108 0,-54 0 16,-81 0 15,-27-27-16,-81 54 1,-81 54 0,-27 81-1,27 81 1,81 0 0,108 0-1,81-54 1,108-54-1,-27-135 17,-189 108-32</inkml:trace>
          <inkml:trace contextRef="#ctx0" brushRef="#br0" timeOffset="12563.649">17474 5945 0,'0'27'0,"0"135"16,-27 81-16,0 54 15,27-27 17,81-26-17,-27-163 1,0-54 0,27-81-1,27-108 1,-27-82-1,-27 55 1,-27 27 0,-27 81-1,0 81 1,0 27 0,27 108-1,0 108 1,54 1 15,55-55-15,26-81-1,0-81 1,0-81 0,-54-108-1,-54-82 1,-108-53-1,-81 27 1,0 54 0,27 54-1,54 54 1,54 81 0,108-27-1,108 27 1,81 54-1,-27 27 1,-108-27 0,-53 27-1,-136 0 1,-27-27 0,54-27 15</inkml:trace>
          <inkml:trace contextRef="#ctx0" brushRef="#br0" timeOffset="12766.761">19392 7404 0,'82'378'0,"-110"-189"16,28-108 0,28-189-1,-28 108 1</inkml:trace>
          <inkml:trace contextRef="#ctx0" brushRef="#br0" timeOffset="13054.8285">17150 5269 0,'270'-81'0,"162"54"15,109 54 1,-109-27 0,-432 0-1</inkml:trace>
          <inkml:trace contextRef="#ctx0" brushRef="#br0" timeOffset="13598.739">20500 6404 0,'27'135'0,"-54"54"0,0 55 16,27-82-1,0-54 1,27-54 0,0-54-1,-54-108 1,-27-27-1,54 135 1</inkml:trace>
          <inkml:trace contextRef="#ctx0" brushRef="#br0" timeOffset="13795.992">20176 6863 0,'108'0'15,"108"27"-15,28 0 16,-82 0 0,-27-27-1,-81-27 1,-27-54 0,-27 81-1</inkml:trace>
        </inkml:traceGroup>
      </inkml:traceGroup>
    </inkml:traceGroup>
    <inkml:traceGroup>
      <inkml:annotationXML>
        <emma:emma xmlns:emma="http://www.w3.org/2003/04/emma" version="1.0">
          <emma:interpretation id="{25B99E29-4B10-4FB4-9536-C19E99CC7B3F}" emma:medium="tactile" emma:mode="ink">
            <msink:context xmlns:msink="http://schemas.microsoft.com/ink/2010/main" type="paragraph" rotatedBoundingBox="1220,10411 32473,12154 32145,18034 892,162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5CBD96-2FC2-47C7-A72C-8F846548693E}" emma:medium="tactile" emma:mode="ink">
              <msink:context xmlns:msink="http://schemas.microsoft.com/ink/2010/main" type="line" rotatedBoundingBox="1220,10411 32473,12154 32145,18034 892,16290"/>
            </emma:interpretation>
          </emma:emma>
        </inkml:annotationXML>
        <inkml:traceGroup>
          <inkml:annotationXML>
            <emma:emma xmlns:emma="http://www.w3.org/2003/04/emma" version="1.0">
              <emma:interpretation id="{FEFAE950-431C-43B6-9B22-1664005005E2}" emma:medium="tactile" emma:mode="ink">
                <msink:context xmlns:msink="http://schemas.microsoft.com/ink/2010/main" type="inkWord" rotatedBoundingBox="1109,11485 9558,11234 9629,13621 1180,13872"/>
              </emma:interpretation>
              <emma:one-of disjunction-type="recognition" id="oneOf5">
                <emma:interpretation id="interp25" emma:lang="it-IT" emma:confidence="0">
                  <emma:literal>A-2-s</emma:literal>
                </emma:interpretation>
                <emma:interpretation id="interp26" emma:lang="it-IT" emma:confidence="0">
                  <emma:literal>1=2</emma:literal>
                </emma:interpretation>
                <emma:interpretation id="interp27" emma:lang="it-IT" emma:confidence="0">
                  <emma:literal>1=23</emma:literal>
                </emma:interpretation>
                <emma:interpretation id="interp28" emma:lang="it-IT" emma:confidence="0">
                  <emma:literal>1=25</emma:literal>
                </emma:interpretation>
                <emma:interpretation id="interp29" emma:lang="it-IT" emma:confidence="0">
                  <emma:literal>1=2.</emma:literal>
                </emma:interpretation>
              </emma:one-of>
            </emma:emma>
          </inkml:annotationXML>
          <inkml:trace contextRef="#ctx0" brushRef="#br0" timeOffset="27295.128">153 9971 0,'0'243'0,"27"0"16,-27 0 0,0 28-1,0-1 1,-27-54-1,27-54 1,0-81 0,0-81-1,0-27 17,54-81-17,0-135 1,0 0-1,0 0 1,28 26 0,-1 55-1,27 54 1,0 54 0,27 27-1,27 81 1,-27 81-1,0 54 1,-54 55 0,0 26-1,-54 0 1,-54 54 0,0-81-1,0-26 1,27-109 15,0-108-15,27-81-1,54-163 1,-54 1 0,-27 243-1</inkml:trace>
          <inkml:trace contextRef="#ctx0" brushRef="#br0" timeOffset="27838.062">2180 11430 0,'108'81'15,"54"-27"-15,27-27 0,0-27 16,-53-27 0,-28 0-1,-27-27 1,-81 54-1</inkml:trace>
          <inkml:trace contextRef="#ctx0" brushRef="#br0" timeOffset="27641.7855">2180 10592 0,'81'54'0,"81"0"0,-27-27 0,0 28 16,0-1 0,-54-27-1,-26 0 1,-28 0-1,-136-27 1,1 0 0,-54 54-1,162-54 1</inkml:trace>
          <inkml:trace contextRef="#ctx0" brushRef="#br0" timeOffset="28398.573">4017 10403 0,'54'-108'15,"-27"54"-15,109 0 16,26 54-1,27 27 1,-27 54 0,-81 0-1,-81 27 1,-54 27 0,-108 55-1,-54-1 1,54 0-1,80-27 1,82-27 0,82-27-1,53 0 1,27-27 0,54-27-1,-27-27 1,-54 0-1,-81-54 1,-54 0 0,-54-27-1,54 54 1</inkml:trace>
          <inkml:trace contextRef="#ctx0" brushRef="#br0" timeOffset="29710.0125">6260 10863 0,'135'0'0,"54"-27"0,82 27 16,-28 0-1,-54 0 1,-27-27-1,-27 27 1,-54 0 0,-54 0-1,-54 0 1,-54 27 0,-54-27-1,27 27 1,108-27-1</inkml:trace>
          <inkml:trace contextRef="#ctx0" brushRef="#br0" timeOffset="30256.8525">7584 10376 0,'27'27'0,"81"54"0,81 0 16,55 0-16,-28 0 15,-54-26 1,-108-1 0,-54 0-1,-81 27 1,-81 0 0,0 0-1,27-27 16,107 0-15,83-27 0,161-81-1,-216 54-15</inkml:trace>
        </inkml:traceGroup>
        <inkml:traceGroup>
          <inkml:annotationXML>
            <emma:emma xmlns:emma="http://www.w3.org/2003/04/emma" version="1.0">
              <emma:interpretation id="{5C62FE23-414A-49C7-8AC1-E2A98B10E993}" emma:medium="tactile" emma:mode="ink">
                <msink:context xmlns:msink="http://schemas.microsoft.com/ink/2010/main" type="inkWord" rotatedBoundingBox="17084,11592 23129,11426 23286,17172 17241,17337"/>
              </emma:interpretation>
              <emma:one-of disjunction-type="recognition" id="oneOf6">
                <emma:interpretation id="interp30" emma:lang="it-IT" emma:confidence="0">
                  <emma:literal>Nettatiti</emma:literal>
                </emma:interpretation>
                <emma:interpretation id="interp31" emma:lang="it-IT" emma:confidence="0">
                  <emma:literal>Notativi</emma:literal>
                </emma:interpretation>
                <emma:interpretation id="interp32" emma:lang="it-IT" emma:confidence="0">
                  <emma:literal>Nettativi</emma:literal>
                </emma:interpretation>
                <emma:interpretation id="interp33" emma:lang="it-IT" emma:confidence="0">
                  <emma:literal>Nettatiti,</emma:literal>
                </emma:interpretation>
                <emma:interpretation id="interp34" emma:lang="it-IT" emma:confidence="0">
                  <emma:literal>Nettatiti.</emma:literal>
                </emma:interpretation>
              </emma:one-of>
            </emma:emma>
          </inkml:annotationXML>
          <inkml:trace contextRef="#ctx0" brushRef="#br0" timeOffset="36036.756">16231 10619 0,'0'27'16,"27"109"0,-54 80-16,-27 54 15,0 27 1,54-81-1,54-81 1,0-54 0,27-81-1,27-81 1,-27-108 0,0-27-1,-27 54 1,-27 81-1,0 54 1,-27 27 0,0 0-1,54 162 17,0 108-32,27-54 15,28-26 1,26-82 15,-27-54-31,0-108 31,-54-81-15,-27-136 0,-54-26-1,-54 27 1,-27 81-1,27 54 1,54 54 0,54 26-1,27 28 1,108 27 0,81 27-1,27 1 1,-54 26-1,-53-27 17,-109 0-17,-54-54-15,-54 0 16,54 27 0</inkml:trace>
          <inkml:trace contextRef="#ctx0" brushRef="#br0" timeOffset="95475.3345">17771 13538 0,'0'0'16</inkml:trace>
          <inkml:trace contextRef="#ctx0" brushRef="#br0" timeOffset="95567.1255">17771 14483 0,'0'27'0,"0"55"0,0-1 0,54-54 0,-27-27 15,-27 0 1</inkml:trace>
          <inkml:trace contextRef="#ctx0" brushRef="#br0" timeOffset="36336.5415">17960 12133 0,'54'351'0,"-81"-243"15,0-27 1,54-54 15,54-81-15,27-81-1,-108 135-15</inkml:trace>
          <inkml:trace contextRef="#ctx0" brushRef="#br0" timeOffset="95738.9895">17933 15510 0,'0'27'0,"-54"108"0,27-27 16,27-108-16</inkml:trace>
          <inkml:trace contextRef="#ctx0" brushRef="#br0" timeOffset="37805.1975">18501 10025 0,'540'-27'0,"-135"108"16,55 27 0,-460-108-1</inkml:trace>
          <inkml:trace contextRef="#ctx0" brushRef="#br0" timeOffset="37152.8955">18771 10917 0,'27'108'0,"-54"189"0,-27-27 16,-27-54-1,108-27 1,54-26 0,0-109 15,-27-54-31,54-81 16,-27-109-1,0-53 16,-81 27-15,27 54 0,-27 108-1,-27 54 1,54 0 0,-27 162-1,27 81 1,54 27-1,27-53 1,1-55 0,26-81-1,-27-81 1,0-108 0,-54-163-1,-54-53 1,-54 27-1,-27 54 1,27 54 15,27 81-31,54 54 16,27 27 0,81 27-1,27 0 1,0 54 15,-54 0-15,-81 27-1,-54-81 1,27 0 0</inkml:trace>
          <inkml:trace contextRef="#ctx0" brushRef="#br0" timeOffset="37532.754">20284 12322 0,'54'81'0,"-81"108"0,0-27 15,27 27 1,27-81 0,54-135-1,-54-108 1,-27 135 0</inkml:trace>
          <inkml:trace contextRef="#ctx0" brushRef="#br0" timeOffset="31733.3205">9746 10187 0,'27'108'0,"-27"81"16,-27 81-16,0 28 15,27-55 1,0-27 0,27-108-1,0-54 1,0-54-1,27-27 1,27-162 15,27-135-15,-81 135 0,0 108-1,-27 27 1,0 54-1,0 0 1,54 135 0,0 108-1,27 27 1,27-81 0,0-54-1,1-81 1,26-81-1,-54-81 1,-27-162 0,-54-81-1,-81 54 1,27 53 0,0 82-1,27 54 1,54 27 15,27 27-15,108 0-1,54 54 1,0 54 0,-27 27-1,-54 0 1,-81-27-1,-54 0 1,0-54 0</inkml:trace>
          <inkml:trace contextRef="#ctx0" brushRef="#br0" timeOffset="32147.3565">11367 11862 0,'189'108'0,"-108"-135"0,54-54 16,-53-54-1,-55 0 1,-54 0-1,-28 27 17,-107 27-17,27 108 1,0 54 0,81 54-1,81 27 1,54 0-1,54-81 1,-27-135 0,27-54-1,-135 108 1</inkml:trace>
          <inkml:trace contextRef="#ctx0" brushRef="#br0" timeOffset="32981.2875">12286 10376 0,'27'27'0,"0"81"16,-27 81-16,-27 82 0,0 53 16,54-81-1,27 0 17,27-162-17,0-135 16,27-108-15,-27-108-16,-27 27 16,0 81-1,-54 81 1,0 54 0,0 27-1,0 81 16,0 108-15,81 54 15,27-27-31,55-54 16,-1-81 0,-27-81-1,0-81 1,-108-162-1,-81-27 1,-54 27 0,-54 27 31,27 80-47,81 28 0,54 81 15,54-27 1,162 27-1,27 54 1,-27 0 0,-54 0-1,-81-27 17,-81 27-17,-27 0 1,-27 0-1,0 0 1,54-27 0</inkml:trace>
          <inkml:trace contextRef="#ctx0" brushRef="#br0" timeOffset="33420.7125">13880 11565 0,'81'81'0,"27"-81"0,0 27 0,-27 0 16,-54 27-1,-27 0 1,-162 81 0,54-26 15,0 26 0,81-27-31,81-27 16,81 27-1,54-27 1,-26-27 0,-55-81-1,-108-54 1,-81-135 0,81 216-1</inkml:trace>
          <inkml:trace contextRef="#ctx0" brushRef="#br0" timeOffset="33713.6625">12124 9593 0,'297'0'0,"-54"0"16,27 54 0,55 0-1,-163-54 1,-162 0-1</inkml:trace>
          <inkml:trace contextRef="#ctx0" brushRef="#br0" timeOffset="35004.5955">15069 10863 0,'27'27'0,"0"108"16,-27 54-16,-27 27 15,27-54 17,27-54-17,0-27 1,-27-108 0,-27-81-1,-81 0 1,-27-27-1,-27 0 1,27 81 0,108 81-1,27-27 1,81 0 0,162 54-1,0 0 1,-54-27-1,-81 0 1,-54-81 0,-54 54-1</inkml:trace>
        </inkml:traceGroup>
        <inkml:traceGroup>
          <inkml:annotationXML>
            <emma:emma xmlns:emma="http://www.w3.org/2003/04/emma" version="1.0">
              <emma:interpretation id="{29A1EAA0-595E-4EF6-B069-8B6F8699657E}" emma:medium="tactile" emma:mode="ink">
                <msink:context xmlns:msink="http://schemas.microsoft.com/ink/2010/main" type="inkWord" rotatedBoundingBox="24029,11892 32462,12363 32297,15321 23864,14851"/>
              </emma:interpretation>
              <emma:one-of disjunction-type="recognition" id="oneOf7">
                <emma:interpretation id="interp35" emma:lang="it-IT" emma:confidence="0">
                  <emma:literal>trattato</emma:literal>
                </emma:interpretation>
                <emma:interpretation id="interp36" emma:lang="it-IT" emma:confidence="0">
                  <emma:literal>Attratto</emma:literal>
                </emma:interpretation>
                <emma:interpretation id="interp37" emma:lang="it-IT" emma:confidence="0">
                  <emma:literal>Attrattolo</emma:literal>
                </emma:interpretation>
                <emma:interpretation id="interp38" emma:lang="it-IT" emma:confidence="0">
                  <emma:literal>trattalo</emma:literal>
                </emma:interpretation>
                <emma:interpretation id="interp39" emma:lang="it-IT" emma:confidence="0">
                  <emma:literal>trattavo</emma:literal>
                </emma:interpretation>
              </emma:one-of>
            </emma:emma>
          </inkml:annotationXML>
          <inkml:trace contextRef="#ctx0" brushRef="#br0" timeOffset="41331.339">22986 11025 0,'27'54'0,"0"108"16,-27 108-16,-54 54 16,27 28-1,54-82 1,0-81-1,27-81 1,0-81 0,-27-81 31,27-108-47,0-162 15,1 53 1,-55 136-1,27 81 1,0 27 0,-27 27-1,54 81 1,54 108 0,-27 82 15,27-55-31,0-54 15,0-54 1,27-54 0,-54-81-1,0-81 1,-54-189 0,-27-27-1,-54 53 1,-54 28 15,0 54-15,81 54-1,27 81 1,54 0 0,81 27-1,81 54 1,82 27-1,-109-27 1,-54-27 0,-81 0-1,-54 0 1,-108-27 15,27 0-31,81 27 16</inkml:trace>
          <inkml:trace contextRef="#ctx0" brushRef="#br0" timeOffset="43868.286">24608 12592 0,'27'0'16,"27"0"-16,27 0 0,54 54 0,27 27 15,-108-27 1,0 0 0,-81 0-1,-54 0 1,-54 54 0,27-54-1,81-27 1,27 0-1,81 27 1,108 55 0,0-28-1,-54-27 1,-54-27 0,-81-27-1,-54-54 16,-27-27-31,81-28 16,0 109 0</inkml:trace>
          <inkml:trace contextRef="#ctx0" brushRef="#br0" timeOffset="45780.273">25851 10592 0,'486'-27'0,"-27"54"16,-161 0-1,-82-27 1,-54 54 0,-81-27-1,-27 0 1,-54-27 0</inkml:trace>
          <inkml:trace contextRef="#ctx0" brushRef="#br0" timeOffset="44895.564">26094 11295 0,'0'432'0,"-54"-216"16,27 55 0,54-28-1,54-54 1,0-81 0,27-54-1,0-81 1,0-108 15,-27-108-15,-27 27-1,-27 26 1,-27 82 0,0 81-1,0 27 1,0 27-1,0 136 1,27 53 0,54 0-1,0-27 1,27-27 0,28-81-1,-55-54 1,27-81 15,-54-135-15,-81-81-16,-27 27 15,-54-28 1,-1 82 15,109 54-15,28 54-1,80 27 1,54 27 0,54 0-1,-27 54 1,-27 0 0,-108-27-1,-27 0 1,-27 0 15,-54 0-31,0 0 16,27 27-1,27-27 1</inkml:trace>
          <inkml:trace contextRef="#ctx0" brushRef="#br0" timeOffset="45434.592">27769 13240 0,'162'109'0,"-81"-82"15,0 0-15,27-27 0,27 0 31,-53-54-31,-28-1 16,-27-53 0,-54-27-1,-81 0 17,-1 54-17,1 54 1,0 27-1,27 54 1,81 54 0,0 54-1,108 28 17,27-326-17,-135 136 1</inkml:trace>
          <inkml:trace contextRef="#ctx0" brushRef="#br0" timeOffset="46420.857">28823 11889 0,'378'-27'16,"-216"54"-16,-27-27 15,-81 0 1,-81-27 0,-27-27-1,54 54 1</inkml:trace>
          <inkml:trace contextRef="#ctx0" brushRef="#br0" timeOffset="46595.6505">28850 12430 0,'378'189'0,"-243"-135"15,27-54 1,1-54-1,-163 54 1</inkml:trace>
          <inkml:trace contextRef="#ctx0" brushRef="#br0" timeOffset="47120.031">31012 11484 0,'-27'-108'0,"-82"54"0,-53 81 16,-27 135-1,-27 54 1,81 81 0,81 1-1,54 26 1,108-27 0,27-108-1,81-54 1,0-108-1,1-81 17,-28-135-17,-54-81-15,-108-27 16,-81 0 0,-108 53-1,-81 55 1,-82 108 15,-26 135-15,351-54-1</inkml:trace>
          <inkml:trace contextRef="#ctx0" brushRef="#br0" timeOffset="40120.479">21608 11025 0,'54'54'0,"-81"135"15,0 81-15,-27 27 16,81-108 15,0-26-31,0-55 16,0-54 0,0-54-1,-81-27 16,0-135-15,-27-28 0,81 190-1</inkml:trace>
          <inkml:trace contextRef="#ctx0" brushRef="#br0" timeOffset="40380.228">21284 11754 0,'784'162'0,"-703"-162"0,-54 0 15,-27 0 1,0 0-1,-27-27 1,27-27 0,0 54-1</inkml:trace>
        </inkml:traceGroup>
      </inkml:traceGroup>
    </inkml:traceGroup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9:46.6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E024EB8-EE74-4038-9DA9-BAF41CB3E99A}" emma:medium="tactile" emma:mode="ink">
          <msink:context xmlns:msink="http://schemas.microsoft.com/ink/2010/main" type="inkDrawing" rotatedBoundingBox="27179,10834 27183,972 28484,973 28479,10835" semanticType="verticalRange" shapeName="Other">
            <msink:sourceLink direction="with" ref="{F472F27C-B4A0-41CE-910B-244661352F5B}"/>
          </msink:context>
        </emma:interpretation>
      </emma:emma>
    </inkml:annotationXML>
    <inkml:trace contextRef="#ctx0" brushRef="#br0">1192 16 0,'81'-108'0,"-108"108"15,-162 54-15,-55 54 0,-26 54 16,27 27-16,81 0 16,54 27-1,81 0 1,108 28 15,108-1-15,54 0-1,27 0 1,-107 0 0,-163-53-1,-82-1 1,-107 0-1,-27-27 1,27 0 0,108 0-1,108-54 1,135 0 0,27-26-1,-81 53 1,-54 0-1,-135 27 1,-135 54 0,-27 0-1,135 54 17,81 1-17,81 26 1,27 27-1,0 27 1,-27 82 0,-27 26-1,-27 27 1,81-26 0,0-55-1,0 0 1,0-80-1,-54-55 1,0-81 0,0 0-1,136-27 1,215-162 0,-378 0-1</inkml:trace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0:29.92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72F27C-B4A0-41CE-910B-244661352F5B}" emma:medium="tactile" emma:mode="ink">
          <msink:context xmlns:msink="http://schemas.microsoft.com/ink/2010/main" type="writingRegion" rotatedBoundingBox="28384,9345 28470,1192 31510,1224 31424,9377">
            <msink:destinationLink direction="with" ref="{0E024EB8-EE74-4038-9DA9-BAF41CB3E99A}"/>
          </msink:context>
        </emma:interpretation>
      </emma:emma>
    </inkml:annotationXML>
    <inkml:traceGroup>
      <inkml:annotationXML>
        <emma:emma xmlns:emma="http://www.w3.org/2003/04/emma" version="1.0">
          <emma:interpretation id="{FB50D215-0CCE-48E5-969E-D3CC7D63B64C}" emma:medium="tactile" emma:mode="ink">
            <msink:context xmlns:msink="http://schemas.microsoft.com/ink/2010/main" type="paragraph" rotatedBoundingBox="28384,9345 28470,1192 31510,1224 31424,93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EF21F1-1E62-4E43-85A3-CA88DBC82BF2}" emma:medium="tactile" emma:mode="ink">
              <msink:context xmlns:msink="http://schemas.microsoft.com/ink/2010/main" type="line" rotatedBoundingBox="28384,9345 28470,1192 31510,1224 31424,9377"/>
            </emma:interpretation>
          </emma:emma>
        </inkml:annotationXML>
        <inkml:traceGroup>
          <inkml:annotationXML>
            <emma:emma xmlns:emma="http://www.w3.org/2003/04/emma" version="1.0">
              <emma:interpretation id="{D642F152-8467-47F5-BF3D-47D8B0D48CE5}" emma:medium="tactile" emma:mode="ink">
                <msink:context xmlns:msink="http://schemas.microsoft.com/ink/2010/main" type="inkWord" rotatedBoundingBox="28384,9345 28470,1192 31510,1224 31424,9377"/>
              </emma:interpretation>
              <emma:one-of disjunction-type="recognition" id="oneOf0">
                <emma:interpretation id="interp0" emma:lang="it-IT" emma:confidence="0">
                  <emma:literal>;</emma:literal>
                </emma:interpretation>
                <emma:interpretation id="interp1" emma:lang="it-IT" emma:confidence="0">
                  <emma:literal>£</emma:literal>
                </emma:interpretation>
                <emma:interpretation id="interp2" emma:lang="it-IT" emma:confidence="0">
                  <emma:literal>{</emma:literal>
                </emma:interpretation>
                <emma:interpretation id="interp3" emma:lang="it-IT" emma:confidence="0">
                  <emma:literal>a</emma:literal>
                </emma:interpretation>
                <emma:interpretation id="interp4" emma:lang="it-IT" emma:confidence="0">
                  <emma:literal>:</emma:literal>
                </emma:interpretation>
              </emma:one-of>
            </emma:emma>
          </inkml:annotationXML>
          <inkml:trace contextRef="#ctx0" brushRef="#br0">25596-7323 0,'0'81'16,"0"108"-16,0 27 0,0 28 15,27-28 1,0-81 15,27-27-15,0-54-1,27-27 1,27-81 0,28-54-1,-28-81 1,-54 0-1,0 0 1,-27 80 0,0 55-1,-27 54 1,-27 54 0,0 55-1,27 80 1,81 27-1,0-54 1,27-54 0,0-54-1,27-54 17,-27-54-17,0-108 1,-54-54-1,-81-27 1,-27 53 0,-27 1-1,54 81 1,0 54 0,54 0-1,81 27 1,54 27-1,55 54 17,-28-27-32,-81 0 15,-54-27 1,-81-27 0,27 27-1</inkml:trace>
          <inkml:trace contextRef="#ctx0" brushRef="#br0" timeOffset="418.9185">27785-5918 0,'135'-27'16,"-54"-27"-16,-54-54 0,-54 0 0,-54 0 31,0 27-15,-27 81-1,0 54 1,54 27 0,54 54-1,54-27 1,54 27 0,0-108-1,-27-81 1,-54-108-1,-27 162 1</inkml:trace>
          <inkml:trace contextRef="#ctx0" brushRef="#br0" timeOffset="683.55">26137-7566 0,'108'-81'31,"513"27"-31,-297 81 0,-107-54 16,-217 27 0</inkml:trace>
          <inkml:trace contextRef="#ctx0" brushRef="#br1" timeOffset="78741.054">25434-4161 0,'0'0'0</inkml:trace>
          <inkml:trace contextRef="#ctx0" brushRef="#br0" timeOffset="81379.557">25245-4513 0,'54'27'0,"-27"54"16,0 54-16,-27 1 0,0 53 16,-27 27-1,0-27 16,27-27-31,0-54 32,27-81-17,54-27 1,54-108 0,-27-54-1,0-54 1,-27 27-1,0 27 1,-54 108 0,-27 54-1,0 0 1,-27 135 0,0 81-1,54 27 1,27 0-1,55-54 17,26-53-32,27-55 31,0-81-31,-27-81 16,-54-82-1,-54-26 1,-81-54 15,-54 0-15,0 27-1,54 27 1,54 53 0,108 28-1,81 0 1,27 27-1,27 27 1,-80 27 0,-109 27-1,0 0 1,-81 54 0,-27-54-1,54 0 1</inkml:trace>
          <inkml:trace contextRef="#ctx0" brushRef="#br0" timeOffset="82304.3025">25407-4999 0,'189'-108'0,"81"81"15,190 54-15,161 54 16,-621-81 0</inkml:trace>
          <inkml:trace contextRef="#ctx0" brushRef="#br0" timeOffset="81991.8225">27380-3081 0,'216'-54'0,"-108"-27"16,-54-27-16,0 0 15,-27 81 1,-27 0-1,0 27 1,-27 54 0,-27 54-1,27 27 17,54 27-17,-27-53 1,-27-28-1,-27 0 1,-27-27 0,-27-27-1,0 0 1,81-27 0,54 0-1,54 27 1,108-27-1,27 0 1,-54 0 0,-81 0-1,-54-27 1,-108-54 0,81 81-1</inkml:trace>
          <inkml:trace contextRef="#ctx0" brushRef="#br0" timeOffset="178536.4245">25137-1838 0,'81'-27'0,"-54"135"0,-54 82 0,-27 107 16,0 54-1,54-54 1,54-80 0,27-55-1,27-81 1,0-81-1,27-54 1,0-162 0,-27-28-1,-54 28 1,-27 54 0,-27 81-1,0 54 1,0 27-1,27 108 1,-27 81 0,81 81 15,28-80-15,26-55-1,0-81 1,0-81-1,0-27 1,-81-109 0,-54-134-1,-81-27 1,-27 54 0,27 81-1,27 81 1,27 26-1,81 28 1,81 0 0,81 27-1,27 54 1,-54 0 0,-108 0-1,-26 27 1,-83-54-1,28 0 1</inkml:trace>
          <inkml:trace contextRef="#ctx0" brushRef="#br0" timeOffset="179006.121">27055-378 0,'270'-82'0,"-134"82"0,53 28 15,-54 53 1,-81 27 0,-54 0-1,-81-27 1,-81 27 0,54 0-1,54-54 1,54 0-1,135 27 1,81 0 0,0-54-1,-81-81 17,-135-81-17,-108-54 1,108 189-1</inkml:trace>
          <inkml:trace contextRef="#ctx0" brushRef="#br0" timeOffset="179239.5045">25191-2297 0,'405'-162'16,"109"189"-16,26 54 16,-540-81-1</inkml:trace>
        </inkml:traceGroup>
      </inkml:traceGroup>
    </inkml:traceGroup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9:36.6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8EAB74-E19C-4E20-99C2-9BC6484E15A2}" emma:medium="tactile" emma:mode="ink">
          <msink:context xmlns:msink="http://schemas.microsoft.com/ink/2010/main" type="writingRegion" rotatedBoundingBox="10602,904 11313,7173 9121,7421 8410,1153">
            <msink:destinationLink direction="with" ref="{E613BB4A-028D-4675-98A9-F4A7E258E41C}"/>
          </msink:context>
        </emma:interpretation>
      </emma:emma>
    </inkml:annotationXML>
    <inkml:traceGroup>
      <inkml:annotationXML>
        <emma:emma xmlns:emma="http://www.w3.org/2003/04/emma" version="1.0">
          <emma:interpretation id="{84B2ADCF-AEAF-4784-8C7B-145CC89AFFDB}" emma:medium="tactile" emma:mode="ink">
            <msink:context xmlns:msink="http://schemas.microsoft.com/ink/2010/main" type="paragraph" rotatedBoundingBox="10602,904 11313,7173 9121,7421 8410,11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2D5090C-2FEB-4369-B9A4-9B4CF574F3C4}" emma:medium="tactile" emma:mode="ink">
              <msink:context xmlns:msink="http://schemas.microsoft.com/ink/2010/main" type="line" rotatedBoundingBox="10602,904 11313,7173 9121,7421 8410,1153"/>
            </emma:interpretation>
          </emma:emma>
        </inkml:annotationXML>
        <inkml:traceGroup>
          <inkml:annotationXML>
            <emma:emma xmlns:emma="http://www.w3.org/2003/04/emma" version="1.0">
              <emma:interpretation id="{85336C58-09FC-4302-BC55-181492787BB8}" emma:medium="tactile" emma:mode="ink">
                <msink:context xmlns:msink="http://schemas.microsoft.com/ink/2010/main" type="inkWord" rotatedBoundingBox="10602,904 11313,7173 9121,7421 8410,1153"/>
              </emma:interpretation>
              <emma:one-of disjunction-type="recognition" id="oneOf0">
                <emma:interpretation id="interp0" emma:lang="it-IT" emma:confidence="0">
                  <emma:literal>;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{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?</emma:literal>
                </emma:interpretation>
              </emma:one-of>
            </emma:emma>
          </inkml:annotationXML>
          <inkml:trace contextRef="#ctx0" brushRef="#br0">5492-7620 0,'27'81'0,"-54"54"0,0 108 16,-27 27-1,54-107 1,54-55-1,-27-54 1,54-54 0,-27-54-1,54-81 1,-26-55 0,-28-26-1,0 54 1,-27 108-1,-27 54 1,0 27 15,27 135-31,27 108 16,54-53 0,0-82-1,0-81 16,0-27-15,0-81 0,0-54-1,-54-109 1,-108-26 0,-27 27-1,-27 27 1,27 54-1,54 54 1,81 27 0,27-27-1,108 27 1,54 0 0,-53 54-1,-55 27 1,-81 54-1,-108-54 1,54-27 0</inkml:trace>
          <inkml:trace contextRef="#ctx0" brushRef="#br0" timeOffset="1167.894">5708-5567 0,'55'136'0,"-83"53"0,1 81 16,-27-81 0,54-81-1,54-54 1,1-27-1,53-81 1,27-81 0,-27-27-1,-54 0 1,-27 81 0,0 81-1,-54 0 1,27 81-1,0 81 1,54 0 15,27-27-15,27-54 0,27-81-1,-27-27 1,0-81-1,-81-81 1,-54-27 0,-54 27-1,0 54 1,81 81 0,27-1-1,54 28 1,54 27-1,109 27 1,-82 1 15,-81-28-31,-108 27 16,27-27 0</inkml:trace>
          <inkml:trace contextRef="#ctx0" brushRef="#br0" timeOffset="1531.152">7384-4675 0,'27'81'16,"-27"81"-16,-27-27 0,27-135 15,0 0 1</inkml:trace>
          <inkml:trace contextRef="#ctx0" brushRef="#br0" timeOffset="2410.9785">5735-3675 0,'28'54'0,"-28"81"15,0 81-15,-28 27 16,1 28 0,27-109-1,55-108 1,-1-54-1,81-81 1,0-81 0,-27-27 15,-27-1-15,-81 190-1,0 0 1,0 81-1,0 109 1,27-1 0,54-108-1,27 0 1,0-81 0,27-54-1,-27-54 1,-54-81-1,-81-28 1,-27 28 0,-81 54-1,81 81 1,27 27 15,54 27-15,81-27-1,135 54 1,28 27 0,-109-27-1,-54 0 1,-108-27 0</inkml:trace>
          <inkml:trace contextRef="#ctx0" brushRef="#br0" timeOffset="2835.756">7141-2513 0,'108'27'0,"-27"0"16,-189 81-16,27-27 16,-27 81-16,80-54 31,28 27-16,28-81 1,53 0 0,54-27-1,54 1 1,27-28 0,-81-55-1,-81-26 1,-54 81-1</inkml:trace>
        </inkml:traceGroup>
      </inkml:traceGroup>
    </inkml:traceGroup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1:29.2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B88FF7F-97CB-4486-9D2D-728398BC4789}" emma:medium="tactile" emma:mode="ink">
          <msink:context xmlns:msink="http://schemas.microsoft.com/ink/2010/main" type="inkDrawing" rotatedBoundingBox="23320,16492 29318,16533 29316,16793 23319,16753" semanticType="underline" shapeName="Other">
            <msink:sourceLink direction="with" ref="{89FA1C11-CE58-4520-B7B2-C79EC49193F5}"/>
          </msink:context>
        </emma:interpretation>
      </emma:emma>
    </inkml:annotationXML>
    <inkml:trace contextRef="#ctx0" brushRef="#br0">5969 244 0,'-27'-54'16,"-27"54"-16,-54 0 0,-27 0 0,0 27 16,-81-27-16,0-27 31,-27 27-15,-1-27-1,-53 0 1,0 0-1,-54 0 1,-1 0 0,-26 0-1,0 0 1,26 27 0,1 0-1,0 27 1,27 0-1,26-27 1,28 27 15,54 27-31,54 0 16,54-27 0,27 0-1,27-27 1,54 0-1,0 0 1,0 0 0,0 0 15,0 0-15,0 0-1,81 0 1,54-54-1,-135 54 1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9:35.4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613BB4A-028D-4675-98A9-F4A7E258E41C}" emma:medium="tactile" emma:mode="ink">
          <msink:context xmlns:msink="http://schemas.microsoft.com/ink/2010/main" type="inkDrawing" rotatedBoundingBox="8046,647 8069,6646 6801,6651 6779,652" semanticType="verticalRange" shapeName="Other">
            <msink:sourceLink direction="with" ref="{F78EAB74-E19C-4E20-99C2-9BC6484E15A2}"/>
            <msink:sourceLink direction="with" ref="{64A965A4-42C7-4EE7-B231-226901D08E17}"/>
          </msink:context>
        </emma:interpretation>
      </emma:emma>
    </inkml:annotationXML>
    <inkml:trace contextRef="#ctx0" brushRef="#br0">6730-591 0,'-27'-54'0,"-81"81"16,-136 27-16,1 54 0,27 1 16,27 26 15,108 0-31,54 27 15,162-27 17,81-27-17,108 0 1,-27 0 0,-80 0-1,-136 0 1,-108 28-1,-162 26 1,-82 27 0,1 0-1,54 0 1,162 0 0,81-54-1,135 0 1,27 1-1,27 26 1,-81-27 0,-162 54-1,-135 54 17,-243 190-17,189-136 1,108 27-1,108-27 1,108 0 0,108-26-1,54-55 1,0-27 0,-80-108-1,-109-81 1,-54-189-1,-27 189 1</inkml:trace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9:42.38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4A965A4-42C7-4EE7-B231-226901D08E17}" emma:medium="tactile" emma:mode="ink">
          <msink:context xmlns:msink="http://schemas.microsoft.com/ink/2010/main" type="writingRegion" rotatedBoundingBox="10693,867 27006,2270 26759,5136 10446,3733">
            <msink:destinationLink direction="with" ref="{E613BB4A-028D-4675-98A9-F4A7E258E41C}"/>
          </msink:context>
        </emma:interpretation>
      </emma:emma>
    </inkml:annotationXML>
    <inkml:traceGroup>
      <inkml:annotationXML>
        <emma:emma xmlns:emma="http://www.w3.org/2003/04/emma" version="1.0">
          <emma:interpretation id="{055AC29E-5D72-4B8F-9637-2A639C84A589}" emma:medium="tactile" emma:mode="ink">
            <msink:context xmlns:msink="http://schemas.microsoft.com/ink/2010/main" type="paragraph" rotatedBoundingBox="10693,867 27006,2270 26759,5136 10446,37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822AC3B-AF8E-4F29-9524-6B413F04553A}" emma:medium="tactile" emma:mode="ink">
              <msink:context xmlns:msink="http://schemas.microsoft.com/ink/2010/main" type="line" rotatedBoundingBox="10693,867 27006,2270 26759,5136 10446,3733"/>
            </emma:interpretation>
          </emma:emma>
        </inkml:annotationXML>
        <inkml:traceGroup>
          <inkml:annotationXML>
            <emma:emma xmlns:emma="http://www.w3.org/2003/04/emma" version="1.0">
              <emma:interpretation id="{8A143C61-28B2-4FB2-8E93-0D10BC8A9C25}" emma:medium="tactile" emma:mode="ink">
                <msink:context xmlns:msink="http://schemas.microsoft.com/ink/2010/main" type="inkWord" rotatedBoundingBox="10582,2157 19890,2958 19777,4277 10469,3476"/>
              </emma:interpretation>
              <emma:one-of disjunction-type="recognition" id="oneOf0">
                <emma:interpretation id="interp0" emma:lang="it-IT" emma:confidence="0">
                  <emma:literal>e</emma:literal>
                </emma:interpretation>
                <emma:interpretation id="interp1" emma:lang="it-IT" emma:confidence="0">
                  <emma:literal>è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-</emma:literal>
                </emma:interpretation>
                <emma:interpretation id="interp4" emma:lang="it-IT" emma:confidence="0">
                  <emma:literal>/</emma:literal>
                </emma:interpretation>
              </emma:one-of>
            </emma:emma>
          </inkml:annotationXML>
          <inkml:trace contextRef="#ctx0" brushRef="#br0">10356-5458 0,'27'-54'16,"27"-1"-16,27-26 0,81-27 0,55 0 15,80 0 1,27 0-1,108 27 1,28 27 0,26 54-1,-27 27 1,28 81 15,-55 0-15,-53 27-1,-1 27 1,-81 1 0,-27-28-1,-108 0 1,-81-54 0,-54-54-1,-54-27 1,-27-54-1,0-108 1,27 0 0,27 162-1</inkml:trace>
          <inkml:trace contextRef="#ctx0" brushRef="#br0" timeOffset="276.3495">15814-5675 0,'163'54'0,"-1"55"0,0 53 15,-27 0 1,-54-54 0,-81 0-1,-54-54 1,-108 0-1,-27 0 1,-28 0 0,82 0-1,162-54 1,-27 0 0</inkml:trace>
          <inkml:trace contextRef="#ctx0" brushRef="#br1" timeOffset="-5405.904">7249-6242 0,'270'-27'0,"-135"-27"15,-54-81 1,-81 27-1,-27 27 1,-27 0 0,-27 81-1,-27 27 1,27 81 0,54 0-1,54 54 1,54-108-1,-81-54 1</inkml:trace>
        </inkml:traceGroup>
        <inkml:traceGroup>
          <inkml:annotationXML>
            <emma:emma xmlns:emma="http://www.w3.org/2003/04/emma" version="1.0">
              <emma:interpretation id="{69FEC2E5-5978-40E4-A4C2-A7BD66B73E17}" emma:medium="tactile" emma:mode="ink">
                <msink:context xmlns:msink="http://schemas.microsoft.com/ink/2010/main" type="inkWord" rotatedBoundingBox="22390,1873 27006,2270 26759,5136 22143,4739"/>
              </emma:interpretation>
              <emma:one-of disjunction-type="recognition" id="oneOf1">
                <emma:interpretation id="interp5" emma:lang="it-IT" emma:confidence="0">
                  <emma:literal>Itri.</emma:literal>
                </emma:interpretation>
                <emma:interpretation id="interp6" emma:lang="it-IT" emma:confidence="0">
                  <emma:literal>tri.</emma:literal>
                </emma:interpretation>
                <emma:interpretation id="interp7" emma:lang="it-IT" emma:confidence="0">
                  <emma:literal>Itri</emma:literal>
                </emma:interpretation>
                <emma:interpretation id="interp8" emma:lang="it-IT" emma:confidence="0">
                  <emma:literal>tetri.</emma:literal>
                </emma:interpretation>
                <emma:interpretation id="interp9" emma:lang="it-IT" emma:confidence="0">
                  <emma:literal>tri</emma:literal>
                </emma:interpretation>
              </emma:one-of>
            </emma:emma>
          </inkml:annotationXML>
          <inkml:trace contextRef="#ctx0" brushRef="#br0" timeOffset="1576.071">19030-6215 0,'27'54'0,"-27"108"0,-27 81 16,27 55-1,81 107 1,-27-189-1,54-54 1,-27-54 15,27-81-15,0-54 0,27-108-1,-26-81 1,-28-54-1,0-27 1,-54 161 0,0 82-1,-27 27 1,0 81 0,27 136-1,-27 107 1,81-27-1,54-54 1,27-108 0,0-81-1,-54-27 1,-27-81 0,-27-81-1,-81-108 16,-81 27-15,0-1 0,27 82-1,81 27 1,81 27 0,81 27-1,163-27 1,53 54-1,-54 27 1,-108 0 0,-135 27-1,-54 0 1,-81 54 0,-108 27-1,54 0 1,108-81-1</inkml:trace>
          <inkml:trace contextRef="#ctx0" brushRef="#br0" timeOffset="2499.84">19516-6701 0,'325'-54'0,"53"54"16,108 54 0,163-54 15,-163-27-15,-297 0-1,-81 0 1,-108 27-1,-27 27 1,-108 0 0,135-27-1</inkml:trace>
          <inkml:trace contextRef="#ctx0" brushRef="#br0" timeOffset="2119.9815">21759-4567 0,'135'-108'16,"-108"135"-16,27 54 0,-81 81 0,0 28 15,27 26 1,54-135 0,-27-81-1,54-54 1,54-81 0,-26-28-1,-28 55 1,-54 81 15,-27 27-15,54 81-1,27 82 1,0-1 0,27-54-1,-54-54 1,-81-108-1,-54-135 1,-81-55 0,162 244-1</inkml:trace>
          <inkml:trace contextRef="#ctx0" brushRef="#br0" timeOffset="2900.205">22759-5053 0,'189'-27'0,"27"54"0,-54 0 16,-135 0 0,-81-27-1,-81 27 1,135-27 0</inkml:trace>
          <inkml:trace contextRef="#ctx0" brushRef="#br0" timeOffset="3034.962">23002-4540 0,'189'0'0,"54"0"16,-134-81-16,-109 81 16</inkml:trace>
        </inkml:traceGroup>
      </inkml:traceGroup>
    </inkml:traceGroup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39:33.1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CAF774B-4B30-468E-8BBF-9F7DA70CD901}" emma:medium="tactile" emma:mode="ink">
          <msink:context xmlns:msink="http://schemas.microsoft.com/ink/2010/main" type="writingRegion" rotatedBoundingBox="1219,1231 6194,1336 6144,3696 1169,3590"/>
        </emma:interpretation>
      </emma:emma>
    </inkml:annotationXML>
    <inkml:traceGroup>
      <inkml:annotationXML>
        <emma:emma xmlns:emma="http://www.w3.org/2003/04/emma" version="1.0">
          <emma:interpretation id="{C54331E5-F639-44E3-8339-124552DA9F4D}" emma:medium="tactile" emma:mode="ink">
            <msink:context xmlns:msink="http://schemas.microsoft.com/ink/2010/main" type="paragraph" rotatedBoundingBox="1219,1231 6194,1336 6144,3696 1169,35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008BC32-2AAA-484F-A120-0C0F9383B789}" emma:medium="tactile" emma:mode="ink">
              <msink:context xmlns:msink="http://schemas.microsoft.com/ink/2010/main" type="line" rotatedBoundingBox="1219,1231 6194,1336 6144,3696 1169,3590"/>
            </emma:interpretation>
          </emma:emma>
        </inkml:annotationXML>
        <inkml:traceGroup>
          <inkml:annotationXML>
            <emma:emma xmlns:emma="http://www.w3.org/2003/04/emma" version="1.0">
              <emma:interpretation id="{C715BBDC-63CC-4CF1-A490-357A7806EF7D}" emma:medium="tactile" emma:mode="ink">
                <msink:context xmlns:msink="http://schemas.microsoft.com/ink/2010/main" type="inkWord" rotatedBoundingBox="1219,1231 6194,1336 6144,3696 1169,3590"/>
              </emma:interpretation>
              <emma:one-of disjunction-type="recognition" id="oneOf0">
                <emma:interpretation id="interp0" emma:lang="it-IT" emma:confidence="0">
                  <emma:literal>urne</emma:literal>
                </emma:interpretation>
                <emma:interpretation id="interp1" emma:lang="it-IT" emma:confidence="0">
                  <emma:literal>Urne</emma:literal>
                </emma:interpretation>
                <emma:interpretation id="interp2" emma:lang="it-IT" emma:confidence="0">
                  <emma:literal>Wine</emma:literal>
                </emma:interpretation>
                <emma:interpretation id="interp3" emma:lang="it-IT" emma:confidence="0">
                  <emma:literal>War</emma:literal>
                </emma:interpretation>
                <emma:interpretation id="interp4" emma:lang="it-IT" emma:confidence="0">
                  <emma:literal>Wide</emma:literal>
                </emma:interpretation>
              </emma:one-of>
            </emma:emma>
          </inkml:annotationXML>
          <inkml:trace contextRef="#ctx0" brushRef="#br0">-1912-7458 0,'-27'-27'15,"27"135"16,-108 703-31,54-433 16,81-81-16,27-54 31,54-80-15,28-55 0,26-108-1,27-81 1,-27-109-1,-27-53 1,-54 27 0,-81-27-1,0 81 1,0 0 0,-27 81-1,27 81 1,0 81-1,0 135 1,0 81 15,81 27-31,27-108 16,0-53 0,27-82-1,55-54 1,-1-135 15,0-109-15,-81-80-1,-108 0 1,-54 0 0,-81 26-1,-54 55 1,27 27-1,81 81 1,53 54 0,164 0-1,134-27 1,108 27 0,0 27-1,-53 27 1,-163 0-1,-81 54 1,-108-27 0,27-27 15</inkml:trace>
          <inkml:trace contextRef="#ctx0" brushRef="#br0" timeOffset="640.584">574-5918 0,'-54'-27'15,"108"243"-15,-81-27 0,27-26 32,27-82-17,-27-54 1,0-27 0,27-27-1,27-108 1,28-55-1,26 28 1,0 81 0,-27 54-1,0 27 1,27 108 0,-54 54-1,-54 1 1,-27-55-1,27-54 1,0-54 0,27-81-1,54-82 1,-81 163 0</inkml:trace>
          <inkml:trace contextRef="#ctx0" brushRef="#br0" timeOffset="1104.4215">2007-6593 0,'189'-27'16,"27"27"-16,0 0 0,-162 0 31,-54 27-16,-108 0 1,-27 27 0,-54 27-1,54 54 1,81 0 0,81 27-1,27-162 1,108 27-1,135 0 1,-27-54 0,-270 27-1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06.07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0,'52'0'0,"1"26"0,25 27 0,53 51 16,26 27-16,27 0 16,51 53-1,27-1 16,0 26-31,26 27 16,26 26 0,-26-26-1,-26-1 1,-26-51 0,-53-27-1,-52-53 1,-79-25-1,-52-79 1,0 0 0,-52-79-1,0-25 17,52-1-17,0-26-15,0 131 31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4:07.37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DACA938-9B47-401F-B76C-686849D7A8E0}" emma:medium="tactile" emma:mode="ink">
          <msink:context xmlns:msink="http://schemas.microsoft.com/ink/2010/main" type="writingRegion" rotatedBoundingBox="1112,6916 28791,8300 28298,18163 619,16780"/>
        </emma:interpretation>
      </emma:emma>
    </inkml:annotationXML>
    <inkml:traceGroup>
      <inkml:annotationXML>
        <emma:emma xmlns:emma="http://www.w3.org/2003/04/emma" version="1.0">
          <emma:interpretation id="{216CC741-BCE9-473E-BC3B-6F4F25B32456}" emma:medium="tactile" emma:mode="ink">
            <msink:context xmlns:msink="http://schemas.microsoft.com/ink/2010/main" type="paragraph" rotatedBoundingBox="8683,7295 14880,7611 14783,9498 8586,9182" alignmentLevel="4"/>
          </emma:interpretation>
        </emma:emma>
      </inkml:annotationXML>
      <inkml:traceGroup>
        <inkml:annotationXML>
          <emma:emma xmlns:emma="http://www.w3.org/2003/04/emma" version="1.0">
            <emma:interpretation id="{A9D29122-7923-4A9A-B3E3-1ECAC893A1BA}" emma:medium="tactile" emma:mode="ink">
              <msink:context xmlns:msink="http://schemas.microsoft.com/ink/2010/main" type="line" rotatedBoundingBox="8683,7295 14880,7611 14783,9498 8586,9182"/>
            </emma:interpretation>
          </emma:emma>
        </inkml:annotationXML>
        <inkml:traceGroup>
          <inkml:annotationXML>
            <emma:emma xmlns:emma="http://www.w3.org/2003/04/emma" version="1.0">
              <emma:interpretation id="{87098625-472D-43F2-8131-99710583FCCE}" emma:medium="tactile" emma:mode="ink">
                <msink:context xmlns:msink="http://schemas.microsoft.com/ink/2010/main" type="inkWord" rotatedBoundingBox="8992,6689 11706,7996 10852,9768 8138,8460"/>
              </emma:interpretation>
              <emma:one-of disjunction-type="recognition" id="oneOf0">
                <emma:interpretation id="interp0" emma:lang="it-IT" emma:confidence="0">
                  <emma:literal>W3</emma:literal>
                </emma:interpretation>
                <emma:interpretation id="interp1" emma:lang="it-IT" emma:confidence="0">
                  <emma:literal>Wa</emma:literal>
                </emma:interpretation>
                <emma:interpretation id="interp2" emma:lang="it-IT" emma:confidence="0">
                  <emma:literal>w3</emma:literal>
                </emma:interpretation>
                <emma:interpretation id="interp3" emma:lang="it-IT" emma:confidence="0">
                  <emma:literal>ws</emma:literal>
                </emma:interpretation>
                <emma:interpretation id="interp4" emma:lang="it-IT" emma:confidence="0">
                  <emma:literal>Ws</emma:literal>
                </emma:interpretation>
              </emma:one-of>
            </emma:emma>
          </inkml:annotationXML>
          <inkml:trace contextRef="#ctx0" brushRef="#br0">5411-1621 0,'54'81'0,"-81"81"15,0 81-15,-27 0 16,54-81-1,54-54 1,27-81 0,0-54-1,54-81 1,-26-54 0,-28 0-1,0 81 1,-54 27-1,-27 54 1,0 27 0,27 135 15,0 54-15,54 0-1,27-80 1,27-55-1,27-81 1,-54-54 0,-27-55-1,-54-80 1,-81-27 0,-54 54-1,0 27 1,27 27-1,54 81 1,81-27 0,54 27-1,135 0 1,55 54 0,-82 0-1,-108-27 1,-81 54-1,-108 0 17,0-27-1,81-27-31</inkml:trace>
          <inkml:trace contextRef="#ctx0" brushRef="#br0" timeOffset="2061.3915">8546-892 0,'162'-27'0,"27"27"0,54 0 15,0 0 1,-53 0-1,-55 0 1,-108 0 0,-27 0-1,-135-27 1,-82 0 0,1 27-1,216 0 16</inkml:trace>
        </inkml:traceGroup>
        <inkml:traceGroup>
          <inkml:annotationXML>
            <emma:emma xmlns:emma="http://www.w3.org/2003/04/emma" version="1.0">
              <emma:interpretation id="{2F895C2C-99E4-4247-BCE0-6BC4C4CB3845}" emma:medium="tactile" emma:mode="ink">
                <msink:context xmlns:msink="http://schemas.microsoft.com/ink/2010/main" type="inkWord" rotatedBoundingBox="11849,7571 14874,7728 14807,9031 11782,8874"/>
              </emma:interpretation>
              <emma:one-of disjunction-type="recognition" id="oneOf1">
                <emma:interpretation id="interp5" emma:lang="it-IT" emma:confidence="0">
                  <emma:literal>=0</emma:literal>
                </emma:interpretation>
                <emma:interpretation id="interp6" emma:lang="it-IT" emma:confidence="0">
                  <emma:literal>= o</emma:literal>
                </emma:interpretation>
                <emma:interpretation id="interp7" emma:lang="it-IT" emma:confidence="0">
                  <emma:literal>= °</emma:literal>
                </emma:interpretation>
                <emma:interpretation id="interp8" emma:lang="it-IT" emma:confidence="0">
                  <emma:literal>=</emma:literal>
                </emma:interpretation>
                <emma:interpretation id="interp9" emma:lang="it-IT" emma:confidence="0">
                  <emma:literal>= O</emma:literal>
                </emma:interpretation>
              </emma:one-of>
            </emma:emma>
          </inkml:annotationXML>
          <inkml:trace contextRef="#ctx0" brushRef="#br0" timeOffset="2301.6105">8519-541 0,'54'27'0,"108"0"0,135 28 0,27-1 16,-107-27 0,-136-27-1,-81-27 1,-54-27 0,-28-28-1,82 82 1</inkml:trace>
          <inkml:trace contextRef="#ctx0" brushRef="#br0" timeOffset="464.814">7087-568 0,'81'0'0,"54"0"0,27-27 0,-27 54 15,0 27 1,-81 0 0,-81 28-1,-54 26 1,-81 0 0,54-27-1,81-27 1,81 0-1,54-27 1,27 27 0,0 0-1,-81 0 1,-135 27 0,-216-54-1,-217 0 1,-107-108-1,621 81 1</inkml:trace>
          <inkml:trace contextRef="#ctx0" brushRef="#br0" timeOffset="9924.1695">11059-1216 0,'-108'0'0,"-28"27"16,-26 27-16,27 0 0,-27 54 15,54 27 1,0 0 0,81 54-1,81 28 1,81-55-1,27-27 1,54-81 0,-26-27-1,26-54 17,-27-54-17,-27-81 1,-54-54-1,-135-1 1,-54 1 0,-108 27-1,-162 81 1,-109 189 0,136 54-1,324-135 1</inkml:trace>
        </inkml:traceGroup>
      </inkml:traceGroup>
    </inkml:traceGroup>
    <inkml:traceGroup>
      <inkml:annotationXML>
        <emma:emma xmlns:emma="http://www.w3.org/2003/04/emma" version="1.0">
          <emma:interpretation id="{180DE51B-0239-48E8-8EA6-661931351790}" emma:medium="tactile" emma:mode="ink">
            <msink:context xmlns:msink="http://schemas.microsoft.com/ink/2010/main" type="paragraph" rotatedBoundingBox="3476,7677 25542,9924 25119,14076 3053,1182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DC60D85-BAAC-4CE1-938D-BA9EE4374DAD}" emma:medium="tactile" emma:mode="ink">
              <msink:context xmlns:msink="http://schemas.microsoft.com/ink/2010/main" type="line" rotatedBoundingBox="3476,7677 25542,9924 25119,14076 3053,11829"/>
            </emma:interpretation>
          </emma:emma>
        </inkml:annotationXML>
        <inkml:traceGroup>
          <inkml:annotationXML>
            <emma:emma xmlns:emma="http://www.w3.org/2003/04/emma" version="1.0">
              <emma:interpretation id="{2D3BCE66-B644-4516-8AD7-DDB747A4B6E8}" emma:medium="tactile" emma:mode="ink">
                <msink:context xmlns:msink="http://schemas.microsoft.com/ink/2010/main" type="inkWord" rotatedBoundingBox="3370,8189 13329,8612 13200,11649 3241,11226"/>
              </emma:interpretation>
              <emma:one-of disjunction-type="recognition" id="oneOf2">
                <emma:interpretation id="interp10" emma:lang="it-IT" emma:confidence="0">
                  <emma:literal>Word</emma:literal>
                </emma:interpretation>
                <emma:interpretation id="interp11" emma:lang="it-IT" emma:confidence="0">
                  <emma:literal>Water</emma:literal>
                </emma:interpretation>
                <emma:interpretation id="interp12" emma:lang="it-IT" emma:confidence="0">
                  <emma:literal>Walter</emma:literal>
                </emma:interpretation>
                <emma:interpretation id="interp13" emma:lang="it-IT" emma:confidence="0">
                  <emma:literal>Water.</emma:literal>
                </emma:interpretation>
                <emma:interpretation id="interp14" emma:lang="it-IT" emma:confidence="0">
                  <emma:literal>Watford</emma:literal>
                </emma:interpretation>
              </emma:one-of>
            </emma:emma>
          </inkml:annotationXML>
          <inkml:trace contextRef="#ctx0" brushRef="#br1" timeOffset="-253802.115">61 0 0,'27'81'0,"-54"135"0,0 108 16,0 82-1,27-82 1,27-54 0,0-54-1,27-81 16,0-81-31,27-81 16,54-135 0,0-189-1,-27 54 1,-26 27 0,-28 53-1,-27 82 1,-27 81-1,0 54 1,0 0 15,0 216-15,0 82 0,27-1-1,54-27 1,0-27-1,27-81 1,0-108 0,-27-81-1,0-108 1,0-135 0,-54-81-1,-81 54 1,27 53-1,0 28 1,27 81 0,81 27-1,81 27 1,54 27 0,55 54-1,-1 0 1,-108 0 15,-81 27-15,-54-27-1,-81 27 1,-54-27 0,-27 27-1,135-27 1</inkml:trace>
          <inkml:trace contextRef="#ctx0" brushRef="#br1" timeOffset="-248120.838">2169 1756 0,'54'-108'0,"-54"81"0,-54 0 16,-27 54-16,-82 81 16,55 0-1,54 54 1,54-26 0,81 26-1,82-81 1,26-54-1,-27-54 1,-54-54 0,-81-54-1,-27-28 1,-135 28 15,-54 54-15,-27 81-1,53 54 1,163 0 0,0-54-1</inkml:trace>
          <inkml:trace contextRef="#ctx0" brushRef="#br2" timeOffset="-239040.3645">3277 162 0,'-27'162'16,"0"81"-16,-1 55 15,83-1 1,-1-54 0,27-54-1,0-108 16,0-54-15,0-81 0,27-108-1,-27-108 1,-54 0 15,0-28-15,-27 298-1,0 27 1,0 163 0,27 80-1,81 27 1,-27-81 0,54-54-1,0-81 1,-54-108-1,28-81 1,-82-162 0,-27-54-1,-54 54 1,27 26 15,27 55-15,27 81-1,81 0 1,81 54 0,27 27-1,-27 27 1,-108 0 0,-54 0-1,-81-54 1,54 54-1</inkml:trace>
          <inkml:trace contextRef="#ctx0" brushRef="#br2" timeOffset="-238612.6575">5168 2108 0,'162'-55'0,"-54"-53"0,-81-81 15,-54 27 1,-81 27-1,0 81 1,0 54 0,27 54-1,54 81 1,108 81 0,0-54-1,27-54 1,-27-108 15,-27-108-15,-108-135-1,54 243-15</inkml:trace>
          <inkml:trace contextRef="#ctx0" brushRef="#br2" timeOffset="-238425.1695">3331-514 0,'513'-54'15,"54"162"-15,-567-108 16</inkml:trace>
          <inkml:trace contextRef="#ctx0" brushRef="#br1" timeOffset="-246048.705">6816 1108 0,'325'0'0,"-109"27"15,-27-27 1,-54 27 15,-108-27-15,-81 0-1,-81 0 1,-54 27 0,-27 27-1,26 27 1,82 54 0,81-54-1,81-27 16,81 0-31,82 27 16,-1-54 15,-27-27-31,-81-54 32,-27 0-17,-54 0 1,-27 54-16</inkml:trace>
          <inkml:trace contextRef="#ctx0" brushRef="#br1" timeOffset="-245437.416">8951 1243 0,'189'-27'15,"-54"-27"-15,27 0 0,-26-27 32,-1 27-17,-54 0 1,-54-27-1,-81 53 1,0 56 0,-27 53-1,27 54 1,26 54 0,28 27-1,28 27 16,26-27-15,-27-54 0,-81-53-1,-55-55 1,-53-27 0,0-54-1,81 0 1,81 27-1,27 27 1,189 27 0,82 0-1,-82 27 1,-135-81 15,-81 0-31</inkml:trace>
        </inkml:traceGroup>
        <inkml:traceGroup>
          <inkml:annotationXML>
            <emma:emma xmlns:emma="http://www.w3.org/2003/04/emma" version="1.0">
              <emma:interpretation id="{C345DB18-4381-49EB-9931-C91AC199EAFB}" emma:medium="tactile" emma:mode="ink">
                <msink:context xmlns:msink="http://schemas.microsoft.com/ink/2010/main" type="inkWord" rotatedBoundingBox="16650,9019 25542,9924 25119,14076 16227,13171"/>
              </emma:interpretation>
              <emma:one-of disjunction-type="recognition" id="oneOf3">
                <emma:interpretation id="interp15" emma:lang="it-IT" emma:confidence="0">
                  <emma:literal>tanto</emma:literal>
                </emma:interpretation>
                <emma:interpretation id="interp16" emma:lang="it-IT" emma:confidence="0">
                  <emma:literal>tante</emma:literal>
                </emma:interpretation>
                <emma:interpretation id="interp17" emma:lang="it-IT" emma:confidence="0">
                  <emma:literal>tanta</emma:literal>
                </emma:interpretation>
                <emma:interpretation id="interp18" emma:lang="it-IT" emma:confidence="0">
                  <emma:literal>Intatte</emma:literal>
                </emma:interpretation>
                <emma:interpretation id="interp19" emma:lang="it-IT" emma:confidence="0">
                  <emma:literal>tatto</emma:literal>
                </emma:interpretation>
              </emma:one-of>
            </emma:emma>
          </inkml:annotationXML>
          <inkml:trace contextRef="#ctx0" brushRef="#br2" timeOffset="-232023.2355">13842 1054 0,'27'54'0,"-27"81"0,-27 54 15,-27 54 1,27 0-1,27-26 1,54-28 0,27-81-1,0-54 1,0-81 0,54-81-1,-27-54 1,-27-1-1,-27 1 1,-27 81 0,0 27 15,-27 54-15,0 0-1,27 54 1,-27 135-1,54 28 1,28-55 0,53-54-1,-27-81 1,27-27 0,-27-135-1,0-81 1,-81-82-1,-108 28 1,-81 54 0,27 54-1,54 27 1,54 81 0,54 27-1,54 0 1,162 0 15,0 54-15,0 0-1,-108-27 1,-108 0 0,-27 27-1,-81 0 1,0 0-1,81-27 1</inkml:trace>
          <inkml:trace contextRef="#ctx0" brushRef="#br2" timeOffset="-231593.5755">15598 2513 0,'189'162'0,"-26"-135"16,-1-54 0,-54-54-1,-54-27 1,-27 0-1,-81 27 1,-81 0 0,-27 81-1,-28 54 1,82 27 0,54 54 15,108-27-31,81 0 31,55-54-15,-1-108-1,-27-54 1,-162 108 0</inkml:trace>
          <inkml:trace contextRef="#ctx0" brushRef="#br2" timeOffset="-231138.5265">16625 1783 0,'108'0'16,"54"0"-16,54 27 0,-53-27 16,-55 27-1,-81-27 1,-54 0 0,-81 27-1,-55-27 16,28 27-15,135-27 0</inkml:trace>
          <inkml:trace contextRef="#ctx0" brushRef="#br2" timeOffset="-230959.827">16868 2216 0,'54'27'0,"108"27"0,28-27 16,-55-54-16,-81-27 16,-27 27-1,-27 0 1,0 27 0</inkml:trace>
          <inkml:trace contextRef="#ctx0" brushRef="#br2" timeOffset="-229729.437">17895 2648 0,'108'54'31,"352"-27"-31,-136 0 0,54-27 16,54 27 15,82 27-16,-28-27 1,-26 27 0,-55-27 15,-108-27-31,-108 27 16,-108-54-1,-54 27 1,-81-27-1,-135 0 1,-27 27 0,-27-27-1,243 27 1</inkml:trace>
          <inkml:trace contextRef="#ctx0" brushRef="#br2" timeOffset="-230177.6505">18787 1810 0,'162'27'0,"-27"0"0,27-54 16,0-27-1,0-27 1,1-27-1,-55 0 1,-27 0 0,-54 0-1,-27 27 1,0 54 15,-27 27-31,0 54 16,0 81-1,-27 54 1,54 0 0,-27 27-1,27-53 1,0-28 0,-54-54 15,-55-54-16,1-27 1,27-27 0,54 27-1,27 0 1,27 0 0,135 27-1,82 0 1,-28 0-1,-27-27 1,-108 27 0,-54-27-1,-81-27 1,-81 0 0,-27 27-1,162 0 1</inkml:trace>
          <inkml:trace contextRef="#ctx0" brushRef="#br2" timeOffset="-220382.379">13328 432 0,'55'0'0,"53"0"0,54-54 0,27 54 15,27 0 1,27-27-1,0 27 1,1 0 0,-55 0-1,-54-27 1,-27 27 0,-54 0-1,-54-27 1,-54 27-1,-54 0 1,108 0 0</inkml:trace>
          <inkml:trace contextRef="#ctx0" brushRef="#br2" timeOffset="-227856.51">18841 3350 0,'27'28'0,"-27"80"0,27 27 16,-27 27-1,0 54 1,0-54 0,0-27-1,27-54 1,0-54-1,27-27 1,0-81 0,54-108-1,0 0 1,-54 81 0,0 0 15,-27 54-16,-27 27 1,0 27 0,-27 108-1,27 81 1,54 0 0,27 27-1,27-54 1,28-54-1,-1-80 1,-27-56 0,0-80-1,-81-81 1,-27-54 0,-81 54-1,27 0 1,0 81-1,54 27 1,27 54 0,54 27 15,81 0-15,0 27-1,0 0 1,-54 27-1,0-27 1,-54-27 0,-54 27-1,0-27 1</inkml:trace>
          <inkml:trace contextRef="#ctx0" brushRef="#br2" timeOffset="-227474.6985">20381 4729 0,'243'27'0,"-162"-81"16,-54-28-16,-27-53 16,-81 54-1,-81 54 1,0 27 0,54 54-1,54 54 1,81 55-1,108 26 17,54-54-17,-27-135 1,-162 0-16</inkml:trace>
        </inkml:traceGroup>
      </inkml:traceGroup>
    </inkml:traceGroup>
    <inkml:traceGroup>
      <inkml:annotationXML>
        <emma:emma xmlns:emma="http://www.w3.org/2003/04/emma" version="1.0">
          <emma:interpretation id="{B4561C3B-E481-49B1-9A3F-7F93361AD198}" emma:medium="tactile" emma:mode="ink">
            <msink:context xmlns:msink="http://schemas.microsoft.com/ink/2010/main" type="paragraph" rotatedBoundingBox="855,12063 27876,13414 27734,16245 713,148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693FD1A-3EAC-454C-AEB0-707AAD8B5465}" emma:medium="tactile" emma:mode="ink">
              <msink:context xmlns:msink="http://schemas.microsoft.com/ink/2010/main" type="line" rotatedBoundingBox="855,12063 27876,13414 27734,16245 713,14894"/>
            </emma:interpretation>
          </emma:emma>
        </inkml:annotationXML>
        <inkml:traceGroup>
          <inkml:annotationXML>
            <emma:emma xmlns:emma="http://www.w3.org/2003/04/emma" version="1.0">
              <emma:interpretation id="{5856E1E8-4CA9-4221-9024-560BB45479A4}" emma:medium="tactile" emma:mode="ink">
                <msink:context xmlns:msink="http://schemas.microsoft.com/ink/2010/main" type="inkWord" rotatedBoundingBox="838,12397 7903,12750 7785,15110 720,14757"/>
              </emma:interpretation>
              <emma:one-of disjunction-type="recognition" id="oneOf4">
                <emma:interpretation id="interp20" emma:lang="it-IT" emma:confidence="0">
                  <emma:literal>cerotto</emma:literal>
                </emma:interpretation>
                <emma:interpretation id="interp21" emma:lang="it-IT" emma:confidence="0">
                  <emma:literal>Watt</emma:literal>
                </emma:interpretation>
                <emma:interpretation id="interp22" emma:lang="it-IT" emma:confidence="0">
                  <emma:literal>Walt</emma:literal>
                </emma:interpretation>
                <emma:interpretation id="interp23" emma:lang="it-IT" emma:confidence="0">
                  <emma:literal>watt</emma:literal>
                </emma:interpretation>
                <emma:interpretation id="interp24" emma:lang="it-IT" emma:confidence="0">
                  <emma:literal>irrotta</emma:literal>
                </emma:interpretation>
              </emma:one-of>
            </emma:emma>
          </inkml:annotationXML>
          <inkml:trace contextRef="#ctx0" brushRef="#br1" timeOffset="-211139.8065">-2452 4188 0,'0'0'0,"0"108"0,-27 27 0,0 27 0,27 1 16,27 26 15,27-54-16,27 0 1,0-54 0,0-27-1,27-108 1,-54 0 0,27-81-1,-54-54 1,0 54-1,1 27 1,-28 26 0,0 55-1,0 27 1,0 54 0,27 109-1,27 80 1,0-27-1,54-54 1,27-27 0,0-54-1,-27-108 17,-54-54-17,0-189 1,-108 0-1,-81-54 1,54 161 0,54 55-1,27 54 1,54 27 0,81-27-1,135 54 16,-27 27-15,1 0 0,-109-27-1,-108 0 1,-27-27 0,-81 0-1,-27 27 1,-1 54-1,28-27 1,81-27 0</inkml:trace>
          <inkml:trace contextRef="#ctx0" brushRef="#br1" timeOffset="-210521.682">-723 5809 0,'54'54'0,"28"1"0,26-28 0,0-54 16,0-1-16,-54-26 16,0-54-1,-54-54 1,-81 27 0,-27 81-1,-27 27 1,27 54-1,26 27 1,55 81 0,54-27-1,55 27 1,53-54 0,0-108-1,-54-108 1,-54-162 15,-27 297-31</inkml:trace>
          <inkml:trace contextRef="#ctx0" brushRef="#br2" timeOffset="-198324.2205">439 4323 0,'27'108'0,"-27"54"16,-54 28-16,54-1 15,-27 0 1,54 0 0,27-27-1,27-27 1,0-54 0,28-54 15,53-81-16,-54-108 1,-27 0 0,-54-54-1,-27 0 1,-54 54 0,27 54-1,0 108 1,27 0-1,0 135 1,27 81 0,27 0-1,0-27 1,54 0 0,0-54-1,27-27 16,0-135-15,-27-135 0,-81-27-1,-81-81 1,-27 0 0,-27 27-1,0 26 1,81 136-1,54 0 1,54 54 0,81 0-1,27-54 1,1 81 15,-55 0-15,-108 0-1,0 0 1,-54 0 0,-27 27-1,27 0 1,0 27 0,27-54-1</inkml:trace>
          <inkml:trace contextRef="#ctx0" brushRef="#br2" timeOffset="-197411.193">385 3837 0,'433'0'0,"-55"-27"16,-135-108-1,-243 135-15</inkml:trace>
          <inkml:trace contextRef="#ctx0" brushRef="#br1" timeOffset="-209400.66">4006 4729 0,'27'-27'0,"0"81"16,-54 27-16,27 81 0,-27 0 0,54 27 16,0-27-1,0-54 16,27-27-31,-54-54 32,-54-81-17,-27-81 1,-54-27 0,-27 0-1,0 81 1,54 54-1,108 27 1,81 0 0,108 27-1,81 54 1,-54-27 0,-54-27-1,-54-54 1,-26-54-1,-82 81 1</inkml:trace>
        </inkml:traceGroup>
        <inkml:traceGroup>
          <inkml:annotationXML>
            <emma:emma xmlns:emma="http://www.w3.org/2003/04/emma" version="1.0">
              <emma:interpretation id="{37B86D88-481A-45DD-9162-0F40CFF8DE95}" emma:medium="tactile" emma:mode="ink">
                <msink:context xmlns:msink="http://schemas.microsoft.com/ink/2010/main" type="inkWord" rotatedBoundingBox="9558,12498 18029,12921 17915,15193 9445,14769"/>
              </emma:interpretation>
              <emma:one-of disjunction-type="recognition" id="oneOf5">
                <emma:interpretation id="interp25" emma:lang="it-IT" emma:confidence="0">
                  <emma:literal>lottato</emma:literal>
                </emma:interpretation>
                <emma:interpretation id="interp26" emma:lang="it-IT" emma:confidence="0">
                  <emma:literal>Lottato</emma:literal>
                </emma:interpretation>
                <emma:interpretation id="interp27" emma:lang="it-IT" emma:confidence="0">
                  <emma:literal>Bottaio</emma:literal>
                </emma:interpretation>
                <emma:interpretation id="interp28" emma:lang="it-IT" emma:confidence="0">
                  <emma:literal>Lottavo</emma:literal>
                </emma:interpretation>
                <emma:interpretation id="interp29" emma:lang="it-IT" emma:confidence="0">
                  <emma:literal>Rottamo</emma:literal>
                </emma:interpretation>
              </emma:one-of>
            </emma:emma>
          </inkml:annotationXML>
          <inkml:trace contextRef="#ctx0" brushRef="#br1" timeOffset="-208420.254">6222 4539 0,'135'109'0,"-108"-28"0,-27 54 15,-27 27 1,27 27 0,27-27-1,-27 27 1,27-81-1,0-54 1,27-27 0,27-54-1,-27-108 1,27 0 0,-27-27-1,0 81 1,-27 54 15,-27 0-31,27 54 31,0 54-15,54 81 0,28 27-1,-1-54 1,27-27-1,0-53 1,-27-83 0,-27-80-1,-54-108 1,-81-27 0,-54 0-1,0 0 1,0 26-1,81 109 1,54 27 0,54 27-1,81 54 1,54 0 0,-27 27-1,-54-27 1,-54 0-1,-54 0 1,0 0 15,-54 0-15,0 0 0,27 54-1,-27 0 1,27-54-1</inkml:trace>
          <inkml:trace contextRef="#ctx0" brushRef="#br2" timeOffset="-194556.8835">8681 3702 0,'486'27'0,"-80"27"16,-55 27 0,-108-108-1,-243 27 1</inkml:trace>
          <inkml:trace contextRef="#ctx0" brushRef="#br2" timeOffset="-195356.637">9005 4485 0,'0'27'0,"27"27"0,-27 82 15,0 26-15,-54 81 16,54-54 0,27 0-1,54-81 1,-27-54 15,54-81-15,27-81-1,-27-81 1,-26 0 0,-28 54-1,-27 54-15,0 27 16,-27 54 15,0 0-15,0 135-1,0 54 1,54 0 0,27-27-1,27-27 1,0-81-1,0-54 1,-27-108 0,-54-108-1,-54-54 1,-54 0 15,-27 26-15,27 55-16,54 54 15,27 54 1,54 54 0,81 0-1,81 27 1,0 54 15,-81-27-15,-54 0-1,-54 0 1,-27-54 0,-27 0-1,27 27 1</inkml:trace>
          <inkml:trace contextRef="#ctx0" brushRef="#br2" timeOffset="-194837.139">10626 5836 0,'135'27'0,"-53"-27"0,-1-27 0,0-27 16,-27 0 15,-81 0-31,-27 0 16,-54 0-1,-28 27 1,1 54 0,81 27-1,27 27 1,81 27-1,81 1 1,1-28 0,-28-135-1,-54-82 1,-54 136 0</inkml:trace>
          <inkml:trace contextRef="#ctx0" brushRef="#br1" timeOffset="-202600.314">11761 5107 0,'162'54'0,"-27"0"16,28-27-16,-28 0 15,-27 0 1,-27-27 15,-27-27-15,-54 27-16</inkml:trace>
          <inkml:trace contextRef="#ctx0" brushRef="#br1" timeOffset="-202836.627">11788 4729 0,'54'0'0,"0"0"0,54 27 0,1 0 16,-1-27-16,27 27 15,-54-27 1,0 27-1,-54-27 1,-27-27 0,-27 0-1,-54 27 1,81 0 0</inkml:trace>
          <inkml:trace contextRef="#ctx0" brushRef="#br1" timeOffset="-201810.3255">14112 4675 0,'-54'-109'0,"-54"55"16,-27 81-16,0 54 16,27 55-1,27 26 1,54 54 0,54 0-1,54 0 1,54-54-1,27-27 1,27-53 0,0-109-1,-27-82 1,-27-53 0,-26-27 15,-82-54-16,-82 0 1,-80 54 0,-81 26-1,-81 82 1,-54 108 0,135 0-1,216-27 1</inkml:trace>
        </inkml:traceGroup>
        <inkml:traceGroup>
          <inkml:annotationXML>
            <emma:emma xmlns:emma="http://www.w3.org/2003/04/emma" version="1.0">
              <emma:interpretation id="{9AFE257A-3E3C-41DF-B417-924E129BDDBA}" emma:medium="tactile" emma:mode="ink">
                <msink:context xmlns:msink="http://schemas.microsoft.com/ink/2010/main" type="inkWord" rotatedBoundingBox="23328,14095 27831,14320 27734,16245 23232,16019"/>
              </emma:interpretation>
              <emma:one-of disjunction-type="recognition" id="oneOf6">
                <emma:interpretation id="interp30" emma:lang="it-IT" emma:confidence="0">
                  <emma:literal>Wi</emma:literal>
                </emma:interpretation>
                <emma:interpretation id="interp31" emma:lang="it-IT" emma:confidence="0">
                  <emma:literal>Web</emma:literal>
                </emma:interpretation>
                <emma:interpretation id="interp32" emma:lang="it-IT" emma:confidence="0">
                  <emma:literal>W..</emma:literal>
                </emma:interpretation>
                <emma:interpretation id="interp33" emma:lang="it-IT" emma:confidence="0">
                  <emma:literal>Wim</emma:literal>
                </emma:interpretation>
                <emma:interpretation id="interp34" emma:lang="it-IT" emma:confidence="0">
                  <emma:literal>ti</emma:literal>
                </emma:interpretation>
              </emma:one-of>
            </emma:emma>
          </inkml:annotationXML>
          <inkml:trace contextRef="#ctx0" brushRef="#br1" timeOffset="-148552.992">20219 5674 0,'-27'81'15,"-27"54"-15,-27 28 16,27 26 0,27 27-1,27-27 1,54-27-1,27-54 1,0-54 0,0-27-1,27-81 1,0-54 0,-27-27-1,-27 27 1,-54 54-1,27 27 1,-27 0 0,0 27 15,27 81-31,0 54 16,27 27-1,0-27 1,54-27 15,-54-108-15,55 54-1,-1-108 1,-27-81 0,-54-81-1,-27 54 1,-81-54-1,0 27 1,27 54 0,54 54-1,27 27 1,108-1 0,27 55-1,0 0 1,0 0-1,-54 0 1,-54 0 0,-54 0 15,0 0-15,-27 27-1,54 1 1,-27-28-1</inkml:trace>
          <inkml:trace contextRef="#ctx0" brushRef="#br1" timeOffset="-148298.1255">21678 6539 0,'108'135'16,"-81"54"-16,-54-135 16,0 54-1,27-81 1,0-27-1</inkml:trace>
          <inkml:trace contextRef="#ctx0" brushRef="#br2" timeOffset="-165303.873">23029 5485 0,'162'-27'16,"27"0"-16,55 27 0,-1 0 31,27 0-15,-54 27-16,-81 0 16,-81-108 15,-54 81-31</inkml:trace>
        </inkml:traceGroup>
      </inkml:traceGroup>
    </inkml:traceGroup>
    <inkml:traceGroup>
      <inkml:annotationXML>
        <emma:emma xmlns:emma="http://www.w3.org/2003/04/emma" version="1.0">
          <emma:interpretation id="{7FB3592B-0869-468E-99AB-2CA1FE45ECAB}" emma:medium="tactile" emma:mode="ink">
            <msink:context xmlns:msink="http://schemas.microsoft.com/ink/2010/main" type="paragraph" rotatedBoundingBox="5369,14230 28437,14987 28333,18144 5266,17387" alignmentLevel="3"/>
          </emma:interpretation>
        </emma:emma>
      </inkml:annotationXML>
      <inkml:traceGroup>
        <inkml:annotationXML>
          <emma:emma xmlns:emma="http://www.w3.org/2003/04/emma" version="1.0">
            <emma:interpretation id="{C60D3A4A-7CF1-4C33-BEE0-41160AE9876E}" emma:medium="tactile" emma:mode="ink">
              <msink:context xmlns:msink="http://schemas.microsoft.com/ink/2010/main" type="inkBullet" rotatedBoundingBox="11429,14429 11552,14433 11535,14970 11411,14966"/>
            </emma:interpretation>
            <emma:one-of disjunction-type="recognition" id="oneOf7">
              <emma:interpretation id="interp35" emma:lang="it-IT" emma:confidence="0">
                <emma:literal>i</emma:literal>
              </emma:interpretation>
              <emma:interpretation id="interp36" emma:lang="it-IT" emma:confidence="0">
                <emma:literal>l</emma:literal>
              </emma:interpretation>
              <emma:interpretation id="interp37" emma:lang="it-IT" emma:confidence="0">
                <emma:literal>I</emma:literal>
              </emma:interpretation>
              <emma:interpretation id="interp38" emma:lang="it-IT" emma:confidence="0">
                <emma:literal>'</emma:literal>
              </emma:interpretation>
              <emma:interpretation id="interp39" emma:lang="it-IT" emma:confidence="0">
                <emma:literal>|</emma:literal>
              </emma:interpretation>
            </emma:one-of>
          </emma:emma>
        </inkml:annotationXML>
        <inkml:trace contextRef="#ctx0" brushRef="#br1" timeOffset="-208183.941">8140 5512 0,'81'216'0,"-81"-108"16,0 1 15,0-28-31,0-54 16,0-27 0,27-54-1,-27 54 1</inkml:trace>
      </inkml:traceGroup>
      <inkml:traceGroup>
        <inkml:annotationXML>
          <emma:emma xmlns:emma="http://www.w3.org/2003/04/emma" version="1.0">
            <emma:interpretation id="{D328BF54-B05F-4431-A421-91C40283DC72}" emma:medium="tactile" emma:mode="ink">
              <msink:context xmlns:msink="http://schemas.microsoft.com/ink/2010/main" type="line" rotatedBoundingBox="5369,14251 28436,15008 28352,17583 5284,16826"/>
            </emma:interpretation>
          </emma:emma>
        </inkml:annotationXML>
        <inkml:traceGroup>
          <inkml:annotationXML>
            <emma:emma xmlns:emma="http://www.w3.org/2003/04/emma" version="1.0">
              <emma:interpretation id="{614F37F6-3B67-4E07-B7A3-4C79B541166A}" emma:medium="tactile" emma:mode="ink">
                <msink:context xmlns:msink="http://schemas.microsoft.com/ink/2010/main" type="inkWord" rotatedBoundingBox="5363,14419 6049,14442 6024,15189 5339,15167"/>
              </emma:interpretation>
              <emma:one-of disjunction-type="recognition" id="oneOf8">
                <emma:interpretation id="interp40" emma:lang="it-IT" emma:confidence="0">
                  <emma:literal>1</emma:literal>
                </emma:interpretation>
                <emma:interpretation id="interp41" emma:lang="it-IT" emma:confidence="0">
                  <emma:literal>e</emma:literal>
                </emma:interpretation>
                <emma:interpretation id="interp42" emma:lang="it-IT" emma:confidence="0">
                  <emma:literal>I</emma:literal>
                </emma:interpretation>
                <emma:interpretation id="interp43" emma:lang="it-IT" emma:confidence="0">
                  <emma:literal>a</emma:literal>
                </emma:interpretation>
                <emma:interpretation id="interp44" emma:lang="it-IT" emma:confidence="0">
                  <emma:literal>s</emma:literal>
                </emma:interpretation>
              </emma:one-of>
            </emma:emma>
          </inkml:annotationXML>
          <inkml:trace contextRef="#ctx0" brushRef="#br2" timeOffset="-197693.4015">2061 5918 0,'108'-55'15,"-27"-26"-15,-27-54 0,0 27 0,-54 81 16,0 27-1,0 0 1,0 54 0,0 54-1,27 0 17,0 0-17,-27 1 1,0-1-1,-54-54 1,0-27 0,0-54-1,0 27 1,54 0 0,54 27-1,54 0 1,54 0-1,-54 0 1,-27-27 0,-54 0-1,-81-54 1,-27-81 0,81 135-1</inkml:trace>
        </inkml:traceGroup>
        <inkml:traceGroup>
          <inkml:annotationXML>
            <emma:emma xmlns:emma="http://www.w3.org/2003/04/emma" version="1.0">
              <emma:interpretation id="{89FA1C11-CE58-4520-B7B2-C79EC49193F5}" emma:medium="tactile" emma:mode="ink">
                <msink:context xmlns:msink="http://schemas.microsoft.com/ink/2010/main" type="inkWord" rotatedBoundingBox="17539,15252 22582,15417 22517,17392 17474,17226">
                  <msink:destinationLink direction="with" ref="{5B88FF7F-97CB-4486-9D2D-728398BC4789}"/>
                </msink:context>
              </emma:interpretation>
              <emma:one-of disjunction-type="recognition" id="oneOf9">
                <emma:interpretation id="interp45" emma:lang="it-IT" emma:confidence="0">
                  <emma:literal>È</emma:literal>
                </emma:interpretation>
                <emma:interpretation id="interp46" emma:lang="it-IT" emma:confidence="0">
                  <emma:literal>E</emma:literal>
                </emma:interpretation>
                <emma:interpretation id="interp47" emma:lang="it-IT" emma:confidence="0">
                  <emma:literal>-</emma:literal>
                </emma:interpretation>
                <emma:interpretation id="interp48" emma:lang="it-IT" emma:confidence="0">
                  <emma:literal>è</emma:literal>
                </emma:interpretation>
                <emma:interpretation id="interp49" emma:lang="it-IT" emma:confidence="0">
                  <emma:literal>€</emma:literal>
                </emma:interpretation>
              </emma:one-of>
            </emma:emma>
          </inkml:annotationXML>
          <inkml:trace contextRef="#ctx0" brushRef="#br2" timeOffset="-170235.198">18327 7106 0,'54'27'16,"0"-27"-16,55 0 0,53 0 15,0-27-15,0 54 16,-54-27 0,-27 0-1,-54 0 1,0 0 0,-27 0-1,-27 0 1,27 0-1,-54 0 1,54 0 0,0-27-1,0 27 1</inkml:trace>
          <inkml:trace contextRef="#ctx0" brushRef="#br2" timeOffset="-175658.679">16949 7160 0,'216'0'0,"-80"0"0,-28 0 16,-27 28 0,-27-28-1,-27 0 1,-81-28-1,54 28 1</inkml:trace>
          <inkml:trace contextRef="#ctx0" brushRef="#br2" timeOffset="-175503.4155">16976 7485 0,'406'135'0,"-136"-81"16,-108-189 0,-162 135-1</inkml:trace>
          <inkml:trace contextRef="#ctx0" brushRef="#br2" timeOffset="-176732.829">14328 7079 0,'27'27'0,"-27"82"0,0 53 0,0 0 16,0 0-1,-54-27 1,81 0 0,27-27-1,0-54 1,27-81 0,0-54-1,28-81 1,-55 0-1,-27 54 1,0 54 0,-27 27 15,0 27-31,0 0 16,27 81-1,27 108 1,0-27 15,54 0-15,0-27-1,0-54 1,0-54 0,-54-54-1,-27-135 1,-54-108-1,-54 81 1,0-27 0,0 81-1,54 54 1,54 27 0,54 27-1,108-1 1,27 28-1,28 28 17,-28-1-17,-135 0 1,-81-54 0,0 27-1,-81 0 1,27 27-1,0-27 17,0 54-17,54-54 1</inkml:trace>
          <inkml:trace contextRef="#ctx0" brushRef="#br2" timeOffset="-176096.151">14247 6431 0,'270'0'0,"-26"27"15,80-54 17,-81 27-32,-54-54 15,-189 54 17</inkml:trace>
        </inkml:traceGroup>
        <inkml:traceGroup>
          <inkml:annotationXML>
            <emma:emma xmlns:emma="http://www.w3.org/2003/04/emma" version="1.0">
              <emma:interpretation id="{5D3D291A-9AA0-4E79-A506-3ECA7C741954}" emma:medium="tactile" emma:mode="ink">
                <msink:context xmlns:msink="http://schemas.microsoft.com/ink/2010/main" type="inkWord" rotatedBoundingBox="26426,14942 28436,15008 28388,16464 26378,16398"/>
              </emma:interpretation>
              <emma:one-of disjunction-type="recognition" id="oneOf10">
                <emma:interpretation id="interp50" emma:lang="it-IT" emma:confidence="0">
                  <emma:literal>Wo</emma:literal>
                </emma:interpretation>
                <emma:interpretation id="interp51" emma:lang="it-IT" emma:confidence="0">
                  <emma:literal>. o</emma:literal>
                </emma:interpretation>
                <emma:interpretation id="interp52" emma:lang="it-IT" emma:confidence="0">
                  <emma:literal>è o</emma:literal>
                </emma:interpretation>
                <emma:interpretation id="interp53" emma:lang="it-IT" emma:confidence="0">
                  <emma:literal>w.</emma:literal>
                </emma:interpretation>
                <emma:interpretation id="interp54" emma:lang="it-IT" emma:confidence="0">
                  <emma:literal>o o</emma:literal>
                </emma:interpretation>
              </emma:one-of>
            </emma:emma>
          </inkml:annotationXML>
          <inkml:trace contextRef="#ctx0" brushRef="#br2" timeOffset="-167487.327">23164 6350 0,'0'81'0,"-27"54"16,27 0-16,-27 27 15,54 0 1,-27 1-1,54-28 1,0-54 0,0 0-1,0-81 1,0 0 0,0-81-1,0-54 1,-26-1-1,-1 1 1,0 54 0,-27 27-1,27 27 1,-27 27 15,0 0-15,0 0-1,-54 54 1,-1 0 0,55-27-1,0-27 1</inkml:trace>
          <inkml:trace contextRef="#ctx0" brushRef="#br2" timeOffset="-166212.018">23380 6350 0,'27'0'0,"0"0"16,27 81-16,-54 0 0,27 0 0,28 54 16,-28-27-1,0 0 1,0 27-1,27-26 1,0-28 0,27 0-1,0-54 17,27-27-32,-27-27 15,0-27 1,-27-54 15,-81-28-15,0-26-1,-54 0 1,-27 27 0,54 0-1,27 54 1,81-27-1,27 54 1,81 0 0,-27 0-1,27 27 1,-54 27 0,-27 0-1,0 0 1,-26 27-1,-1-27 1,-27 27 15,0 0-31,-54-27 16,27 0 0</inkml:trace>
          <inkml:trace contextRef="#ctx0" brushRef="#br2" timeOffset="-165748.1805">24623 7431 0,'217'108'0,"-136"-135"16,0 0-16,0-81 16,-54-27-1,-81 53 1,-27-26 15,-54 54-15,-1 27-1,55 27 1,27 27 0,54 54-1,54 55 1,54-28-1,28-108 1,-28-108 0,-108 108-1</inkml:trace>
        </inkml:traceGroup>
      </inkml:traceGroup>
      <inkml:traceGroup>
        <inkml:annotationXML>
          <emma:emma xmlns:emma="http://www.w3.org/2003/04/emma" version="1.0">
            <emma:interpretation id="{DA025C1F-4BA6-4298-8B2F-2C7D8B53D01E}" emma:medium="tactile" emma:mode="ink">
              <msink:context xmlns:msink="http://schemas.microsoft.com/ink/2010/main" type="line" rotatedBoundingBox="19437,16495 27432,16732 27391,18112 19396,17875"/>
            </emma:interpretation>
          </emma:emma>
        </inkml:annotationXML>
        <inkml:traceGroup>
          <inkml:annotationXML>
            <emma:emma xmlns:emma="http://www.w3.org/2003/04/emma" version="1.0">
              <emma:interpretation id="{A5B244E4-4D13-4A1E-9C5E-591FF9258B49}" emma:medium="tactile" emma:mode="ink">
                <msink:context xmlns:msink="http://schemas.microsoft.com/ink/2010/main" type="inkWord" rotatedBoundingBox="19421,17049 19444,17050 19428,17618 19404,17617"/>
              </emma:interpretation>
              <emma:one-of disjunction-type="recognition" id="oneOf11">
                <emma:interpretation id="interp55" emma:lang="it-IT" emma:confidence="0">
                  <emma:literal>.</emma:literal>
                </emma:interpretation>
                <emma:interpretation id="interp56" emma:lang="it-IT" emma:confidence="0">
                  <emma:literal>l</emma:literal>
                </emma:interpretation>
                <emma:interpretation id="interp57" emma:lang="it-IT" emma:confidence="0">
                  <emma:literal>i</emma:literal>
                </emma:interpretation>
                <emma:interpretation id="interp58" emma:lang="it-IT" emma:confidence="0">
                  <emma:literal>I</emma:literal>
                </emma:interpretation>
                <emma:interpretation id="interp59" emma:lang="it-IT" emma:confidence="0">
                  <emma:literal>|</emma:literal>
                </emma:interpretation>
              </emma:one-of>
            </emma:emma>
          </inkml:annotationXML>
          <inkml:trace contextRef="#ctx0" brushRef="#br2" timeOffset="-176394.96">16139 8133 0,'0'27'0,"0"54"0,0 27 16,0 55-16,0-55 16,0-27-1,0-135 1,0-108-1,0 162 1</inkml:trace>
        </inkml:traceGroup>
        <inkml:traceGroup>
          <inkml:annotationXML>
            <emma:emma xmlns:emma="http://www.w3.org/2003/04/emma" version="1.0">
              <emma:interpretation id="{BFC1E76B-3F88-4E39-B207-EC24EBF5CDEE}" emma:medium="tactile" emma:mode="ink">
                <msink:context xmlns:msink="http://schemas.microsoft.com/ink/2010/main" type="inkWord" rotatedBoundingBox="25453,16673 27432,16732 27391,18112 25413,18053"/>
              </emma:interpretation>
              <emma:one-of disjunction-type="recognition" id="oneOf12">
                <emma:interpretation id="interp60" emma:lang="it-IT" emma:confidence="0">
                  <emma:literal>Wo</emma:literal>
                </emma:interpretation>
                <emma:interpretation id="interp61" emma:lang="it-IT" emma:confidence="0">
                  <emma:literal>Wa</emma:literal>
                </emma:interpretation>
                <emma:interpretation id="interp62" emma:lang="it-IT" emma:confidence="0">
                  <emma:literal>WC</emma:literal>
                </emma:interpretation>
                <emma:interpretation id="interp63" emma:lang="it-IT" emma:confidence="0">
                  <emma:literal>Avo</emma:literal>
                </emma:interpretation>
                <emma:interpretation id="interp64" emma:lang="it-IT" emma:confidence="0">
                  <emma:literal>Ivo</emma:literal>
                </emma:interpretation>
              </emma:one-of>
            </emma:emma>
          </inkml:annotationXML>
          <inkml:trace contextRef="#ctx0" brushRef="#br1" timeOffset="-147197.61">22218 8079 0,'109'0'0,"-82"27"0,-81 54 16,-1 81-16,-26 1 0,54 26 16,27-54-1,27-27 1,54-27 0,28-81-1,-1-108 1,27-27-1,-54-27 17,-27 27-17,-27 80-15,-27 28 16,0 27 15,0 0-15,27 136-1,-27 26 1,27 0 0,27-27-1,0-27 1,54-81 0,-27-108-1,-27-81 1,-27-81-1,-27 26 17,0-26-17,0 108 1,54 27 0,27 54-1,54 0 1,28 54-1,-28 0 1,-27 0 0,-81 0-1,-27 0 1,27-27 0,-27 27-1</inkml:trace>
          <inkml:trace contextRef="#ctx0" brushRef="#br1" timeOffset="-146781.621">23651 8944 0,'108'162'0,"-54"-135"16,54-27 0,-27-54-1,-27-27 1,-27-27 15,-108 0-15,-54 54-1,0 54 1,0 54 0,81 27-1,81 0 1,54 54 0,81-27-1,0-162 1,-27-135-1,-135 189 1</inkml:trace>
        </inkml:traceGroup>
      </inkml:traceGroup>
    </inkml:traceGroup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2:04.43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B392292-AB5D-477F-8C20-ED51BDBCD96B}" emma:medium="tactile" emma:mode="ink">
          <msink:context xmlns:msink="http://schemas.microsoft.com/ink/2010/main" type="writingRegion" rotatedBoundingBox="1559,2402 33151,3819 32490,18567 898,17150"/>
        </emma:interpretation>
      </emma:emma>
    </inkml:annotationXML>
    <inkml:traceGroup>
      <inkml:annotationXML>
        <emma:emma xmlns:emma="http://www.w3.org/2003/04/emma" version="1.0">
          <emma:interpretation id="{A453187A-BEB3-47DB-AE30-540C2C893508}" emma:medium="tactile" emma:mode="ink">
            <msink:context xmlns:msink="http://schemas.microsoft.com/ink/2010/main" type="paragraph" rotatedBoundingBox="1556,2435 33150,3761 33039,6411 1445,50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A4492AB-D54F-4F3F-9BBD-0A403A9DEAF1}" emma:medium="tactile" emma:mode="ink">
              <msink:context xmlns:msink="http://schemas.microsoft.com/ink/2010/main" type="line" rotatedBoundingBox="1556,2435 33150,3761 33039,6411 1445,5085"/>
            </emma:interpretation>
          </emma:emma>
        </inkml:annotationXML>
        <inkml:traceGroup>
          <inkml:annotationXML>
            <emma:emma xmlns:emma="http://www.w3.org/2003/04/emma" version="1.0">
              <emma:interpretation id="{CCDE2B1A-C647-4258-AE3E-E0357F29FE54}" emma:medium="tactile" emma:mode="ink">
                <msink:context xmlns:msink="http://schemas.microsoft.com/ink/2010/main" type="inkWord" rotatedBoundingBox="1540,2837 5352,2997 5276,4820 1463,4660"/>
              </emma:interpretation>
              <emma:one-of disjunction-type="recognition" id="oneOf0">
                <emma:interpretation id="interp0" emma:lang="it-IT" emma:confidence="0">
                  <emma:literal>n=2</emma:literal>
                </emma:interpretation>
                <emma:interpretation id="interp1" emma:lang="it-IT" emma:confidence="0">
                  <emma:literal>1=2</emma:literal>
                </emma:interpretation>
                <emma:interpretation id="interp2" emma:lang="it-IT" emma:confidence="0">
                  <emma:literal>N=2</emma:literal>
                </emma:interpretation>
                <emma:interpretation id="interp3" emma:lang="it-IT" emma:confidence="0">
                  <emma:literal>n=r</emma:literal>
                </emma:interpretation>
                <emma:interpretation id="interp4" emma:lang="it-IT" emma:confidence="0">
                  <emma:literal>n=z</emma:literal>
                </emma:interpretation>
              </emma:one-of>
            </emma:emma>
          </inkml:annotationXML>
          <inkml:trace contextRef="#ctx0" brushRef="#br0">54 14 0,'-54'-54'16,"81"108"-16,-27 81 16,27 135-16,0 55 15,-54 80 1,-27-108 0,54-162-1,0-81 1,0-27-1,0-54 1,27-108 0,27-162-1,27 0 1,-27 27 0,54 53-1,-27 55 1,27 54-1,-54 54 1,27 81 0,27 108-1,-27 81 1,-27 136 15,-27-28-31,0-27 16,-27-108 15,0-54-15,0-80-1,-27-55 1,27-27 0,27-136-1,-27 163 1</inkml:trace>
          <inkml:trace contextRef="#ctx0" brushRef="#br0" timeOffset="803.6595">1567 852 0,'54'-27'16,"27"27"-16,54-27 0,54 27 0,-54 0 16,-27 0-1,-81 27 1,-189 27-1,0 0 17,162-54-32</inkml:trace>
          <inkml:trace contextRef="#ctx0" brushRef="#br0" timeOffset="977.4765">1621 1392 0,'108'0'0,"81"-27"0,-27 0 15,-81-54 1,-81 81 0</inkml:trace>
          <inkml:trace contextRef="#ctx0" brushRef="#br0" timeOffset="1546.776">2918 257 0,'81'-54'16,"81"27"-16,27 27 0,-27 54 0,-27 0 15,-80 0 1,-110 54 0,-107 28-1,-27 53 1,27 27 15,27 0-15,108-108-1,108 0 1,54-54 0,54-27-1,27-27 1,-53-27-1,-163-81 1,0 108 0</inkml:trace>
        </inkml:traceGroup>
        <inkml:traceGroup>
          <inkml:annotationXML>
            <emma:emma xmlns:emma="http://www.w3.org/2003/04/emma" version="1.0">
              <emma:interpretation id="{7FBFA2BE-772F-4AC4-B39E-6272A6852C13}" emma:medium="tactile" emma:mode="ink">
                <msink:context xmlns:msink="http://schemas.microsoft.com/ink/2010/main" type="inkWord" rotatedBoundingBox="8793,2739 15974,3040 15867,5595 8686,5293"/>
              </emma:interpretation>
              <emma:one-of disjunction-type="recognition" id="oneOf1">
                <emma:interpretation id="interp5" emma:lang="it-IT" emma:confidence="0">
                  <emma:literal>Water</emma:literal>
                </emma:interpretation>
                <emma:interpretation id="interp6" emma:lang="it-IT" emma:confidence="0">
                  <emma:literal>Warsa</emma:literal>
                </emma:interpretation>
                <emma:interpretation id="interp7" emma:lang="it-IT" emma:confidence="0">
                  <emma:literal>Watt</emma:literal>
                </emma:interpretation>
                <emma:interpretation id="interp8" emma:lang="it-IT" emma:confidence="0">
                  <emma:literal>Wasa</emma:literal>
                </emma:interpretation>
                <emma:interpretation id="interp9" emma:lang="it-IT" emma:confidence="0">
                  <emma:literal>Wanda</emma:literal>
                </emma:interpretation>
              </emma:one-of>
            </emma:emma>
          </inkml:annotationXML>
          <inkml:trace contextRef="#ctx0" brushRef="#br0" timeOffset="4643.2575">7214 798 0,'27'54'0,"-27"54"16,0 108-1,-27 54-15,27 0 16,27-80 15,27-82-31,-27-81 32,27-27-17,27-81 1,55-81-1,-55-55 1,-27 1 0,0 54-1,-27 108 1,-27 27 0,27 54-1,0 108 1,27 108-1,0 0 1,27-80 0,27-82-1,0-27 1,-27-54 0,27-54-1,-27-54 1,-54-82-1,-54-26 17,-54 0-17,27 27 1,27 54 0,81 0-1,54 27 1,81 27-1,1 54 1,26 0 0,-27 27-1,-81 27 1,-81 27 0,-108-27-1,0 0 1,81-27-1</inkml:trace>
          <inkml:trace contextRef="#ctx0" brushRef="#br0" timeOffset="5039.7165">9079 2284 0,'162'54'0,"-27"-54"0,0-27 16,-27-54-1,-81-27 1,-27 27-1,-54 27 1,0 27 0,-54 54-1,0 54 1,54 27 0,81 0-1,81 0 1,81-135-1,-189 27 1</inkml:trace>
          <inkml:trace contextRef="#ctx0" brushRef="#br1" timeOffset="21633.381">10133 203 0,'351'-81'15,"0"54"1,-54 27 0,-53 0-1,-109-54 1,-135 54-1</inkml:trace>
          <inkml:trace contextRef="#ctx0" brushRef="#br1" timeOffset="20905.8885">10349 717 0,'27'54'0,"-27"81"15,27 81-15,-54 54 16,0 0 0,54-134 15,27-55-31,-27-27 16,0-54-1,27-54 1,27-82-1,0-26 17,-27-27-17,0 27 1,-27 81 0,-27 54-1,27 27 1,0 81-1,0 81 1,-27 54 0,81-27-1,0-80 1,0-55 0,0-54-1,1-27 1,-55-81-1,27-82 1,-135-26 0,-28-27-1,-26 27 1,81 54 0,27 27-1,81 54 16,27-1-15,109 55 0,53 0-1,-27 27 1,-54 27 0,-108 0-1,-54 55 1,-81-55-1,81-27 1</inkml:trace>
          <inkml:trace contextRef="#ctx0" brushRef="#br1" timeOffset="21338.478">11511 1933 0,'54'0'0,"27"0"15,54 0-15,-27 27 0,-27 27 16,-81 0-1,-54 0 1,-54 54 0,-54 0-1,81 0 17,54-27-32,81-27 31,54-27-16,54-27 1,0-27 0,-81-81-1,-108-54 1,27 162 0</inkml:trace>
          <inkml:trace contextRef="#ctx0" brushRef="#br0" timeOffset="6418.5345">13834 1284 0,'55'108'0,"-55"0"0,0 54 16,-27 1-1,-1-28 1,28-162-1,0-27 1,0 54 0</inkml:trace>
          <inkml:trace contextRef="#ctx0" brushRef="#br0" timeOffset="6594.3045">13645 1635 0,'162'-27'0,"82"0"15,-28 54-15,-108-54 16,-108 27 0</inkml:trace>
        </inkml:traceGroup>
        <inkml:traceGroup>
          <inkml:annotationXML>
            <emma:emma xmlns:emma="http://www.w3.org/2003/04/emma" version="1.0">
              <emma:interpretation id="{1A04766D-8ECD-498B-8714-32D9D05D89F7}" emma:medium="tactile" emma:mode="ink">
                <msink:context xmlns:msink="http://schemas.microsoft.com/ink/2010/main" type="inkWord" rotatedBoundingBox="17107,3196 21559,3383 21456,5844 17004,5658"/>
              </emma:interpretation>
              <emma:one-of disjunction-type="recognition" id="oneOf2">
                <emma:interpretation id="interp10" emma:lang="it-IT" emma:confidence="0">
                  <emma:literal>Watt,</emma:literal>
                </emma:interpretation>
                <emma:interpretation id="interp11" emma:lang="it-IT" emma:confidence="0">
                  <emma:literal>Walt,</emma:literal>
                </emma:interpretation>
                <emma:interpretation id="interp12" emma:lang="it-IT" emma:confidence="0">
                  <emma:literal>Watt</emma:literal>
                </emma:interpretation>
                <emma:interpretation id="interp13" emma:lang="it-IT" emma:confidence="0">
                  <emma:literal>Watt.</emma:literal>
                </emma:interpretation>
                <emma:interpretation id="interp14" emma:lang="it-IT" emma:confidence="0">
                  <emma:literal>Walt</emma:literal>
                </emma:interpretation>
              </emma:one-of>
            </emma:emma>
          </inkml:annotationXML>
          <inkml:trace contextRef="#ctx0" brushRef="#br0" timeOffset="12314.6415">15591 1203 0,'27'-81'15,"-54"54"-15,27 0 0,0 0 0,0 27 16,0 27-16,0 54 16,-27 54-1,0 54 1,0 27 0,81-26 15,0-55-16,0-54 1,0-54 0,-27-27-1,27-108 1,27-54 0,-27-28-1,-27 28 1,27 27-1,-27 108 1,-27 27 0,27 81-1,0 108 1,0 55 15,27-28-31,27-81 16,27-81-1,1-54 1,-55-81 0,0-81-1,-108-54 17,-27-55-17,-28 55 1,55 54-1,81 27 1,55 27 0,107 0-1,54 54 1,27 27 0,-81 27-1,-108 27 1,-54 0-1,-108 54 1,0-54 0,81-27-1</inkml:trace>
          <inkml:trace contextRef="#ctx0" brushRef="#br0" timeOffset="12906.4005">16969 2419 0,'135'-27'0,"27"-27"16,-54-54-16,-54 0 15,-27 27 1,0 54 0,-27 27 15,-27 54-15,-27 54-1,0 54 1,27 0-1,0-54 1,0 0 0,0-54-1,-27 0 17,0-27-32,54-27 15,27 0 16,81-27-15,27 0 0,0 27-1,1-27 1,-82 27 0,-54 0-1,-27 0 1,-55-54-1,82 54 1</inkml:trace>
          <inkml:trace contextRef="#ctx0" brushRef="#br1" timeOffset="22765.1445">18293 1203 0,'0'27'15,"0"108"-15,-81 108 0,0 1 16,54-1 15,81-108-31,0-81 31,0-27-15,27-81 0,27-54-1,0-81 1,-27-55 0,-27 82-1,-27 54 1,-27 108-1,0 0 1,27 108 0,0 81-1,54 28 1,1-28 0,-1-108-1,0-54 16,-27-54-31,27-81 16,-81-81 15,-27-55-31,-54 1 32,27 54-17,27 81 1,54 54-1,54-27 1,108 54 0,27 0-1,0 54 1,-54 0 0,-108 54-1,-81-54 1,27-27-1</inkml:trace>
          <inkml:trace contextRef="#ctx0" brushRef="#br1" timeOffset="23228.982">18266 555 0,'189'-55'0,"135"55"0,163 28 15,107-56 17,-594 28-17</inkml:trace>
          <inkml:trace contextRef="#ctx0" brushRef="#br1" timeOffset="22956.5385">19671 2176 0,'81'189'0,"-54"0"32,-108 27-17,81-216 1</inkml:trace>
        </inkml:traceGroup>
        <inkml:traceGroup>
          <inkml:annotationXML>
            <emma:emma xmlns:emma="http://www.w3.org/2003/04/emma" version="1.0">
              <emma:interpretation id="{A6E598BA-5419-4623-A33B-988EC1605E61}" emma:medium="tactile" emma:mode="ink">
                <msink:context xmlns:msink="http://schemas.microsoft.com/ink/2010/main" type="inkWord" rotatedBoundingBox="23299,3391 30673,3700 30563,6307 23190,5998"/>
              </emma:interpretation>
              <emma:one-of disjunction-type="recognition" id="oneOf3">
                <emma:interpretation id="interp15" emma:lang="it-IT" emma:confidence="0">
                  <emma:literal>Aiutata</emma:literal>
                </emma:interpretation>
                <emma:interpretation id="interp16" emma:lang="it-IT" emma:confidence="0">
                  <emma:literal>stata'</emma:literal>
                </emma:interpretation>
                <emma:interpretation id="interp17" emma:lang="it-IT" emma:confidence="0">
                  <emma:literal>Aiutato'</emma:literal>
                </emma:interpretation>
                <emma:interpretation id="interp18" emma:lang="it-IT" emma:confidence="0">
                  <emma:literal>Ktito"</emma:literal>
                </emma:interpretation>
                <emma:interpretation id="interp19" emma:lang="it-IT" emma:confidence="0">
                  <emma:literal>Aiutata'</emma:literal>
                </emma:interpretation>
              </emma:one-of>
            </emma:emma>
          </inkml:annotationXML>
          <inkml:trace contextRef="#ctx0" brushRef="#br0" timeOffset="15354.486">23130 1284 0,'27'-27'0,"-54"135"0,0 54 0,0 27 15,-27 55 1,27-1-1,27-108 1,27-27 0,-27-81-1,54-27 1,27-81 0,0-81-1,-27-27 1,0 54-1,-27 54 17,0 54-32,-27 27 15,0 54 1,27 135 0,0 0 15,54-27-16,-27-54 1,27-81 0,27-27-1,-27-81 1,0-81 0,-54-54-1,-54 27 1,-27-28-1,0 55 1,0 54 0,54 0-1,27 27 1,54 27 0,136-27-1,53 54 1,0 27-1,-135 0 1,-81 27 0,-81 27 15,-81-54-15,108 0-1</inkml:trace>
          <inkml:trace contextRef="#ctx0" brushRef="#br0" timeOffset="15845.6655">24049 2554 0,'243'-27'15,"-54"54"-15,-54-27 16,-54 27 0,-54 27-1,-81 0 1,-54 27-1,-54 27 1,27-27 0,54 0-1,81-53 1,81 26 0,108 0-1,27-27 1,-81 0-1,-54 0 1,-81-27 0,-54-27-1,0-54 1,54 81 0</inkml:trace>
          <inkml:trace contextRef="#ctx0" brushRef="#br0" timeOffset="13954.185">22076 1581 0,'0'-27'16,"0"108"-16,0 27 0,0 55 0,-27-1 15,27-27 1,27-27 0,-54-54-1,0-54 16,0-54-15,-27-54 0,-54 0-1,27 0 1,27 108 0,54 0-1,54 0 1,108-27-1,81 54 1,-54 0 0,-108-108-1,-81 81 1</inkml:trace>
          <inkml:trace contextRef="#ctx0" brushRef="#br1" timeOffset="24381.252">25616 1473 0,'0'108'0,"-54"81"0,-27 28 16,27-28-1,54-27 1,27-108 0,0-27-1,54-54 1,54-81 0,-27-27-1,0-27 1,-27 27-1,-54 108 1,-27 54 0,0 54 15,27 108-15,27 27-1,27-54 1,0-81-1,0-81 1,0-27 0,0-108-1,-54-81 1,-54-27 0,0 26-1,-27 55 1,54 27-1,54 54 1,82 0 0,80 27 15,0 54-31,-54 27 16,-108 0-1,-54-27 1</inkml:trace>
          <inkml:trace contextRef="#ctx0" brushRef="#br1" timeOffset="24781.617">27156 2770 0,'81'135'0,"27"-162"0,-27-54 15,-54-27-15,-27-54 0,-54 54 16,-81 54-1,-27 27 1,0 81 0,81 54-1,81 0 1,81 27 0,108 0-1,27-135 1,-54-81-1,-162 81 1</inkml:trace>
          <inkml:trace contextRef="#ctx0" brushRef="#br0" timeOffset="16878.8025">28372 1716 0,'81'0'31,"351"54"-31,-351-26 0,-54-56 16,-108 28-1,81 0 1</inkml:trace>
          <inkml:trace contextRef="#ctx0" brushRef="#br0" timeOffset="17058.4785">28318 2203 0,'189'27'0,"27"0"0,0 0 16,-81-81 0,-135 54-1</inkml:trace>
          <inkml:trace contextRef="#ctx0" brushRef="#br1" timeOffset="25004.259">25778 879 0,'351'-135'0,"109"108"16,215 135 0,-107 27-1,-568-135 1</inkml:trace>
        </inkml:traceGroup>
        <inkml:traceGroup>
          <inkml:annotationXML>
            <emma:emma xmlns:emma="http://www.w3.org/2003/04/emma" version="1.0">
              <emma:interpretation id="{27A565CF-9823-458B-9DB1-827912F8E9F1}" emma:medium="tactile" emma:mode="ink">
                <msink:context xmlns:msink="http://schemas.microsoft.com/ink/2010/main" type="inkWord" rotatedBoundingBox="31497,4048 33135,4117 33064,5817 31425,5749"/>
              </emma:interpretation>
              <emma:one-of disjunction-type="recognition" id="oneOf4">
                <emma:interpretation id="interp20" emma:lang="it-IT" emma:confidence="0">
                  <emma:literal>o</emma:literal>
                </emma:interpretation>
                <emma:interpretation id="interp21" emma:lang="it-IT" emma:confidence="0">
                  <emma:literal>O</emma:literal>
                </emma:interpretation>
                <emma:interpretation id="interp22" emma:lang="it-IT" emma:confidence="0">
                  <emma:literal>0</emma:literal>
                </emma:interpretation>
                <emma:interpretation id="interp23" emma:lang="it-IT" emma:confidence="0">
                  <emma:literal>°</emma:literal>
                </emma:interpretation>
                <emma:interpretation id="interp24" emma:lang="it-IT" emma:confidence="0">
                  <emma:literal>.</emma:literal>
                </emma:interpretation>
              </emma:one-of>
            </emma:emma>
          </inkml:annotationXML>
          <inkml:trace contextRef="#ctx0" brushRef="#br0" timeOffset="17715.663">30696 1203 0,'-135'81'0,"0"54"0,-28 81 16,-26 28 0,108 26-1,81-54 1,54-27 0,108-27-1,55-27 1,26-81-1,27-81 1,-54-54 15,0-108-31,-81-54 32,-81-27-17,-54 0 1,-135-1-1,-108 82 1,-81 108 0,-108 162-1,-55 162 1,487-243 0</inkml:trace>
        </inkml:traceGroup>
      </inkml:traceGroup>
    </inkml:traceGroup>
    <inkml:traceGroup>
      <inkml:annotationXML>
        <emma:emma xmlns:emma="http://www.w3.org/2003/04/emma" version="1.0">
          <emma:interpretation id="{BCFCB9B3-69B7-4157-83FF-1C77ADB3597A}" emma:medium="tactile" emma:mode="ink">
            <msink:context xmlns:msink="http://schemas.microsoft.com/ink/2010/main" type="paragraph" rotatedBoundingBox="1917,6862 28213,8152 27889,14762 1592,134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0E7E81-C3EB-45D6-AA5A-1133217464AC}" emma:medium="tactile" emma:mode="ink">
              <msink:context xmlns:msink="http://schemas.microsoft.com/ink/2010/main" type="line" rotatedBoundingBox="1917,6862 28213,8152 28000,12493 1704,11203">
                <msink:destinationLink direction="with" ref="{0F10090F-1321-4676-AA75-C76FF3E4052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D11E617-24A4-48DA-BE63-8D86D6D3B38C}" emma:medium="tactile" emma:mode="ink">
                <msink:context xmlns:msink="http://schemas.microsoft.com/ink/2010/main" type="inkWord" rotatedBoundingBox="1911,6969 10751,7403 10556,11387 1716,10954"/>
              </emma:interpretation>
              <emma:one-of disjunction-type="recognition" id="oneOf5">
                <emma:interpretation id="interp25" emma:lang="it-IT" emma:confidence="0">
                  <emma:literal>FE.</emma:literal>
                </emma:interpretation>
                <emma:interpretation id="interp26" emma:lang="it-IT" emma:confidence="0">
                  <emma:literal>FE,</emma:literal>
                </emma:interpretation>
                <emma:interpretation id="interp27" emma:lang="it-IT" emma:confidence="0">
                  <emma:literal>tt=2(</emma:literal>
                </emma:interpretation>
                <emma:interpretation id="interp28" emma:lang="it-IT" emma:confidence="0">
                  <emma:literal>tira</emma:literal>
                </emma:interpretation>
                <emma:interpretation id="interp29" emma:lang="it-IT" emma:confidence="0">
                  <emma:literal>tri.</emma:literal>
                </emma:interpretation>
              </emma:one-of>
            </emma:emma>
          </inkml:annotationXML>
          <inkml:trace contextRef="#ctx0" brushRef="#br0" timeOffset="49970.4345">5701 6769 0,'81'0'16,"81"0"-16,27-27 0,28 27 0,-1 0 31,-54 0-15,-54 0-1,-108 0 1,0 0-1,0 0 1,0 0 0,-54 0-1,-27 0 1,81 0 0</inkml:trace>
          <inkml:trace contextRef="#ctx0" brushRef="#br1" timeOffset="43891.722">405 5743 0,'0'54'0,"-27"54"15,0 54-15,-27 54 16,27 27 0,0 0-1,27-26 1,27-82-1,27-54 1,27-108 15,54-81-15,54-109 0,-54-53-1,-27 27 1,-54 54-1,-27 54 1,-27 81 0,0 54-1,0 54 1,27 162 0,27 27-1,28 27 1,53 1 15,27-55-31,0-81 16,0-81-1,-27-81 1,0-189 0,-81 0-1,-54-82 1,-54 55 15,-54 0-15,0 81-1,27 0 1,54 81 0,54 54-1,81-27 1,81 54-1,81 27 1,1-27 0,-82 27-1,-54-27 1,-81 27 0,-81 0-1,-54-54 1,81 27-1</inkml:trace>
          <inkml:trace contextRef="#ctx0" brushRef="#br1" timeOffset="44422.938">2729 7175 0,'135'-27'0,"-54"0"16,-27 54-16,0 27 0,-27 54 16,-27 0-1,-108 27 1,-27 0 0,-27 0-1,27-54 1,54 0-1,108 54 17,54-135-32,135 55 31,0-28-15,54 0-1,-162-54 1,-108-55-1,-81-80 1,81 162 0</inkml:trace>
          <inkml:trace contextRef="#ctx0" brushRef="#br1" timeOffset="44826.2325">324 5067 0,'81'-54'0,"135"0"15,81 81-15,55 0 16,-1 0 0,-81-27-1,-27 27 1,-108 0 15,-81 0-15,-81-27 15,27 0-31</inkml:trace>
          <inkml:trace contextRef="#ctx0" brushRef="#br1" timeOffset="45287.1405">3810 6634 0,'243'0'32,"0"27"-32,-162 0 0,-108-27 15,-81-27 1,-54 27 15,162 0-15</inkml:trace>
          <inkml:trace contextRef="#ctx0" brushRef="#br1" timeOffset="45417.015">3810 6959 0,'486'81'0,"-189"-81"16,-297 0 0</inkml:trace>
          <inkml:trace contextRef="#ctx0" brushRef="#br0" timeOffset="51371.712">8646 4527 0,'27'-27'0,"-54"54"0,-54 0 16,27 27-16,-27 27 0,0 27 0,-27 27 15,0 54-15,0 27 16,0 27 0,27 28-1,27-1 1,27 27 15,54 0-31,54 28 16,81-55-1,27 27 1,27-81 0,0 0-1,-53-80 1,-28-28 0,-81-54-1,-27-54 1,-27 0 15,-27 0-15,27 0-1,0-54 1,-27-27 0,27 27-1,0 54 1</inkml:trace>
        </inkml:traceGroup>
        <inkml:traceGroup>
          <inkml:annotationXML>
            <emma:emma xmlns:emma="http://www.w3.org/2003/04/emma" version="1.0">
              <emma:interpretation id="{7ED40550-EDE5-4A51-AB83-3CA693F699EC}" emma:medium="tactile" emma:mode="ink">
                <msink:context xmlns:msink="http://schemas.microsoft.com/ink/2010/main" type="inkWord" rotatedBoundingBox="11499,8072 19081,8444 18954,11039 11372,10667"/>
              </emma:interpretation>
              <emma:one-of disjunction-type="recognition" id="oneOf6">
                <emma:interpretation id="interp30" emma:lang="it-IT" emma:confidence="0">
                  <emma:literal>Witten</emma:literal>
                </emma:interpretation>
                <emma:interpretation id="interp31" emma:lang="it-IT" emma:confidence="0">
                  <emma:literal>Watt</emma:literal>
                </emma:interpretation>
                <emma:interpretation id="interp32" emma:lang="it-IT" emma:confidence="0">
                  <emma:literal>Witten.</emma:literal>
                </emma:interpretation>
                <emma:interpretation id="interp33" emma:lang="it-IT" emma:confidence="0">
                  <emma:literal>Watt.</emma:literal>
                </emma:interpretation>
                <emma:interpretation id="interp34" emma:lang="it-IT" emma:confidence="0">
                  <emma:literal>watt</emma:literal>
                </emma:interpretation>
              </emma:one-of>
            </emma:emma>
          </inkml:annotationXML>
          <inkml:trace contextRef="#ctx0" brushRef="#br0" timeOffset="53769.996">9943 5932 0,'27'108'0,"-54"27"0,27 81 16,-54 27 0,54 1-1,27-55 1,27-27 0,0-81-1,1-54 1,53-81-1,0-54 1,0-54 0,-27-28-1,-27 82 1,-27 27 0,-27 81-1,0 0 1,0 108-1,54 109 1,27-1 0,54-54-1,0-54 17,0-81-17,-27-54 1,-27-81-1,-26-135 1,-110-28 0,-26 28-1,-27 54 1,54 54 0,27 54-1,54 27 1,81 27-1,109 0 1,53 54 0,-27 27-1,-81-27 1,-81 54 0,-54-27-1,-54-54 1,27 0-1</inkml:trace>
          <inkml:trace contextRef="#ctx0" brushRef="#br0" timeOffset="54006.309">11889 7256 0,'54'216'15,"-27"-27"-15,-27-27 32,27-108-17,81-162 1,-108 108-1</inkml:trace>
          <inkml:trace contextRef="#ctx0" brushRef="#br1" timeOffset="67585.518">12483 5418 0,'352'-81'16,"80"135"-16,81 27 31,-513-81-15</inkml:trace>
          <inkml:trace contextRef="#ctx0" brushRef="#br1" timeOffset="67033.7955">12835 6256 0,'-27'54'0,"-27"108"0,0 54 31,0 28-31,27-1 16,54-108-1,0-54 1,27-54-1,-27-27 1,54-81 0,0-27-1,-27-54 1,0 54 0,-27 81 15,-27 27-16,27 27-15,0 108 16,27 54 0,27 0-1,27-54 1,27-54 15,-27-54-15,0-81-1,-27-108 1,-27-108 0,-108-27 15,-27-1-31,-27 82 16,54 54-1,27 81 1,54 27-1,81 0 1,54 27 0,82 54-1,-82 0 1,-54 0 0,-81 0-1,-54 0 1,-27-27 15,54 0-31</inkml:trace>
          <inkml:trace contextRef="#ctx0" brushRef="#br1" timeOffset="67336.5105">14213 7364 0,'81'162'0,"-54"-54"16,-27 27-16,0 0 15,27-27 1,0-108 15,27-108-15,-54 108-16</inkml:trace>
          <inkml:trace contextRef="#ctx0" brushRef="#br0" timeOffset="55410.516">16726 6688 0,'27'27'0,"0"54"0,-27 28 0,-27 53 15,-27 54 1,54 0 0,-27-27-1,27-81 1,0-27-1,0-108 1,0-81 0,-54-27-1,0-27 1,-27 54 0,27 54-1,27 54 1,27 0-1,54 0 1,108 0 0,135 0 15,-81 27-31,-54 0 31,-54-27-15,-54 0-1,-81-81 1,27 81-16</inkml:trace>
        </inkml:traceGroup>
        <inkml:traceGroup>
          <inkml:annotationXML>
            <emma:emma xmlns:emma="http://www.w3.org/2003/04/emma" version="1.0">
              <emma:interpretation id="{C56022FF-44CE-4671-9C80-447CD6B6ECA9}" emma:medium="tactile" emma:mode="ink">
                <msink:context xmlns:msink="http://schemas.microsoft.com/ink/2010/main" type="inkWord" rotatedBoundingBox="20235,7760 28213,8152 28000,12493 20022,12101"/>
              </emma:interpretation>
              <emma:one-of disjunction-type="recognition" id="oneOf7">
                <emma:interpretation id="interp35" emma:lang="it-IT" emma:confidence="0">
                  <emma:literal>Wave)</emma:literal>
                </emma:interpretation>
                <emma:interpretation id="interp36" emma:lang="it-IT" emma:confidence="0">
                  <emma:literal>Water</emma:literal>
                </emma:interpretation>
                <emma:interpretation id="interp37" emma:lang="it-IT" emma:confidence="0">
                  <emma:literal>Watt)</emma:literal>
                </emma:interpretation>
                <emma:interpretation id="interp38" emma:lang="it-IT" emma:confidence="0">
                  <emma:literal>Woolite)</emma:literal>
                </emma:interpretation>
                <emma:interpretation id="interp39" emma:lang="it-IT" emma:confidence="0">
                  <emma:literal>Watt))</emma:literal>
                </emma:interpretation>
              </emma:one-of>
            </emma:emma>
          </inkml:annotationXML>
          <inkml:trace contextRef="#ctx0" brushRef="#br0" timeOffset="57282.4665">18806 6607 0,'-27'81'0,"0"81"0,-27 55 16,-27 26-1,27 27 1,81-54 0,0-27-1,54-81 1,27-81 0,55-81-1,-1-81 1,-27-81-1,-27 0 1,-54 81 15,0 0-15,-54 108 0,0 27-1,27 81 1,0 108-1,27 27 1,54-54 0,27 0-1,0-81 1,-27-54 0,-27-54-1,-26-81 1,-55-108-1,-55-54 17,-53 27-17,0 0 1,54 80 0,54 28-1,81 27 1,81 27-1,109 54 1,-28 27 0,-27 0-1,-81 27 1,-81-27 0,0 27-1,-27 27 1,0-54-1,-27 0 1</inkml:trace>
          <inkml:trace contextRef="#ctx0" brushRef="#br0" timeOffset="57742.398">20374 7823 0,'189'0'16,"-27"-54"-16,27 81 0,-27 0 15,-81 0 1,-81 27 15,-135 27-15,-162 27-1,135-26 17,108-28-32,54-27 15,108 27 16,81-27-15,0 27 0,-54-27-1,-54-27 1,-54-27 0,-54-27-1,27 54 1</inkml:trace>
          <inkml:trace contextRef="#ctx0" brushRef="#br1" timeOffset="69889.0815">23805 8175 0,'217'162'0,"-55"-162"15,-27-81 1,-27-55 0,-81 28-1,-27 0 1,-81 0-1,-54 81 1,-27 81 0,53 27-1,55 27 1,108 55 0,55 26-1,53-162 1,-162-27-1</inkml:trace>
          <inkml:trace contextRef="#ctx0" brushRef="#br0" timeOffset="59549.8995">25102 5202 0,'81'0'0,"-27"27"0,28 54 0,53 0 15,27 108-15,27 28 16,0 53 0,-27 27-1,27 54 17,-54 55-32,-53 26 15,-110-81 1,-53-53-1,-54 26 1,-27-54 0,27 0-1,0-54 1,54-80 0,54-55-1,0-27 1,0-27-1,27-108 17,0 81-32</inkml:trace>
          <inkml:trace contextRef="#ctx0" brushRef="#br1" timeOffset="69503.364">22238 6580 0,'54'54'0,"-54"81"0,-27 109 16,-54 26 0,0 27-1,81-81 1,54-81 0,0-81-1,54-27 1,27-108-1,0-108 1,0-27 0,-80 54-1,-28 54 1,-27 54 0,0 54 15,0 54-16,-27 81 1,0 135 0,135-27-1,54-27 1,0-80 0,0-109-1,-54-81 1,27-109-1,-81-107 1,-81-27 0,-81-27-1,0 54 1,27 53 0,27 82-1,81 54 16,54 0-31,108 54 16,54 54 0,1 54-1,-55 0 1,-108-54 15,-81-27-15</inkml:trace>
          <inkml:trace contextRef="#ctx0" brushRef="#br1" timeOffset="70121.4885">22292 5608 0,'811'27'0,"-352"81"15,-459-108 1</inkml:trace>
        </inkml:traceGroup>
      </inkml:traceGroup>
      <inkml:traceGroup>
        <inkml:annotationXML>
          <emma:emma xmlns:emma="http://www.w3.org/2003/04/emma" version="1.0">
            <emma:interpretation id="{DCEC0242-1582-4D75-8BD8-A243DA104807}" emma:medium="tactile" emma:mode="ink">
              <msink:context xmlns:msink="http://schemas.microsoft.com/ink/2010/main" type="line" rotatedBoundingBox="17225,11506 19973,12769 19156,14546 16408,13282"/>
            </emma:interpretation>
          </emma:emma>
        </inkml:annotationXML>
        <inkml:traceGroup>
          <inkml:annotationXML>
            <emma:emma xmlns:emma="http://www.w3.org/2003/04/emma" version="1.0">
              <emma:interpretation id="{013200EE-5529-4D04-ACAC-68FBBD8C3CFC}" emma:medium="tactile" emma:mode="ink">
                <msink:context xmlns:msink="http://schemas.microsoft.com/ink/2010/main" type="inkWord" rotatedBoundingBox="17225,11506 19973,12769 19156,14546 16408,13282"/>
              </emma:interpretation>
              <emma:one-of disjunction-type="recognition" id="oneOf8">
                <emma:interpretation id="interp40" emma:lang="it-IT" emma:confidence="0">
                  <emma:literal>loro</emma:literal>
                </emma:interpretation>
                <emma:interpretation id="interp41" emma:lang="it-IT" emma:confidence="0">
                  <emma:literal>no</emma:literal>
                </emma:interpretation>
                <emma:interpretation id="interp42" emma:lang="it-IT" emma:confidence="0">
                  <emma:literal>sto</emma:literal>
                </emma:interpretation>
                <emma:interpretation id="interp43" emma:lang="it-IT" emma:confidence="0">
                  <emma:literal>coro</emma:literal>
                </emma:interpretation>
                <emma:interpretation id="interp44" emma:lang="it-IT" emma:confidence="0">
                  <emma:literal>Vo</emma:literal>
                </emma:interpretation>
              </emma:one-of>
            </emma:emma>
          </inkml:annotationXML>
          <inkml:trace contextRef="#ctx0" brushRef="#br0" timeOffset="75801.789">15186 9715 0,'54'-81'0,"-54"108"0,-27 108 0,-27 81 15,-1 0-15,55-81 16,28 0 0,26-81-1,54-27 1,0-81-1,54-108 1,-27-27 0,-54 54-1,-27 27 1,-54 81 0,0 27-1,27 54 1,0 135-1,27 81 1,54-27 0,54-53-1,0-55 1,1-54 0,-28-108 15,-27-81-16,-81-163 1,-54-26 0,-81 27-1,-27 54 1,27 54 0,53 81-1,55 54 1,109-27-1,107 27 1,81 54 0,27-27-1,-54 27 1,-107-27 0,-109 27-1,-54-27 1,-108 54-1,-28-54 1,136 0 0</inkml:trace>
          <inkml:trace contextRef="#ctx0" brushRef="#br0" timeOffset="76245.12">17158 11282 0,'162'108'15,"-54"-81"-15,-27-54 0,54 27 16,-26-54 0,-55-27 15,-27 0-31,-81-27 31,-54 54-31,-82 0 31,1 81-15,54 54 0,81 27-1,108 54 1,135-54 0,54-189-1,-243 81 1</inkml:trace>
        </inkml:traceGroup>
      </inkml:traceGroup>
    </inkml:traceGroup>
    <inkml:traceGroup>
      <inkml:annotationXML>
        <emma:emma xmlns:emma="http://www.w3.org/2003/04/emma" version="1.0">
          <emma:interpretation id="{CFDFD546-4A1F-4A14-8448-F567718108A2}" emma:medium="tactile" emma:mode="ink">
            <msink:context xmlns:msink="http://schemas.microsoft.com/ink/2010/main" type="paragraph" rotatedBoundingBox="2601,13645 32243,14974 32083,18549 2440,172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111EFC3-6C5D-44C0-9D5F-016EFB3A285A}" emma:medium="tactile" emma:mode="ink">
              <msink:context xmlns:msink="http://schemas.microsoft.com/ink/2010/main" type="line" rotatedBoundingBox="2601,13645 32243,14974 32083,18549 2440,17220"/>
            </emma:interpretation>
          </emma:emma>
        </inkml:annotationXML>
        <inkml:traceGroup>
          <inkml:annotationXML>
            <emma:emma xmlns:emma="http://www.w3.org/2003/04/emma" version="1.0">
              <emma:interpretation id="{96C6CCD5-7F8B-49E7-AE69-389BC8DCC78C}" emma:medium="tactile" emma:mode="ink">
                <msink:context xmlns:msink="http://schemas.microsoft.com/ink/2010/main" type="inkWord" rotatedBoundingBox="2570,14329 8276,14585 8167,17023 2461,16767"/>
              </emma:interpretation>
              <emma:one-of disjunction-type="recognition" id="oneOf9">
                <emma:interpretation id="interp45" emma:lang="it-IT" emma:confidence="0">
                  <emma:literal>1=3</emma:literal>
                </emma:interpretation>
                <emma:interpretation id="interp46" emma:lang="it-IT" emma:confidence="0">
                  <emma:literal>n =3</emma:literal>
                </emma:interpretation>
                <emma:interpretation id="interp47" emma:lang="it-IT" emma:confidence="0">
                  <emma:literal>n 53</emma:literal>
                </emma:interpretation>
                <emma:interpretation id="interp48" emma:lang="it-IT" emma:confidence="0">
                  <emma:literal>n=3</emma:literal>
                </emma:interpretation>
                <emma:interpretation id="interp49" emma:lang="it-IT" emma:confidence="0">
                  <emma:literal>n =</emma:literal>
                </emma:interpretation>
              </emma:one-of>
            </emma:emma>
          </inkml:annotationXML>
          <inkml:trace contextRef="#ctx0" brushRef="#br0" timeOffset="95806.368">1026 11552 0,'27'81'0,"54"108"0,-53 136 16,-28 53 0,0-81-1,0 0 1,27-80-1,-27-136 1,27-81 0,-27 0-1,27-135 1,0-244 0,0-26-1,54 81 1,54 108 31,0-1-47,27 82 15,-27 54 1,-27 54 0,0 135-1,0 108 1,-27 109-1,-54-1 1,55 0 0,-109 27-1,54-80 1,-54-55 0,-1-81-1,28-81 1,-27-81-1,0-108 1,109-108 0,-82 243-1</inkml:trace>
          <inkml:trace contextRef="#ctx0" brushRef="#br0" timeOffset="96443.046">3323 13200 0,'433'82'0,"-217"-28"16,-54-54-1,-27 0 1,-54-54 15,-81-28-15,0-26-1,0 108 1</inkml:trace>
          <inkml:trace contextRef="#ctx0" brushRef="#br0" timeOffset="96207.7095">3269 12471 0,'81'27'0,"54"-27"16,27 0-16,55 0 0,26 0 15,-54 27 1,-27-27 0,-81 27-1,-81-27 1,-27 0-1,-189 0 1,27-27 15,-27 27-15,216 0 0</inkml:trace>
          <inkml:trace contextRef="#ctx0" brushRef="#br0" timeOffset="96994.7685">4863 11687 0,'54'-27'0,"28"27"0,26 27 16,135 27-16,54 81 0,-27 1 15,-27 53 1,-216-81 0,-135 0-1,-108-27 1,27 0 31,27-27-47,108-27 15,108 27 1,135 54 0,135 54-1,1 82 1,-82 26-1,-189-54 1,-162-54 0,-162-27-1,-82-81 1,-161-27 0,-163-216-1,676 189 1</inkml:trace>
        </inkml:traceGroup>
        <inkml:traceGroup>
          <inkml:annotationXML>
            <emma:emma xmlns:emma="http://www.w3.org/2003/04/emma" version="1.0">
              <emma:interpretation id="{6B120C62-0BEA-4B68-A4F0-EA8441377D6A}" emma:medium="tactile" emma:mode="ink">
                <msink:context xmlns:msink="http://schemas.microsoft.com/ink/2010/main" type="inkWord" rotatedBoundingBox="10725,14277 21987,15088 21761,18232 10498,17421"/>
              </emma:interpretation>
              <emma:one-of disjunction-type="recognition" id="oneOf10">
                <emma:interpretation id="interp50" emma:lang="it-IT" emma:confidence="0">
                  <emma:literal>Worw.otrrò</emma:literal>
                </emma:interpretation>
                <emma:interpretation id="interp51" emma:lang="it-IT" emma:confidence="0">
                  <emma:literal>Ovattata</emma:literal>
                </emma:interpretation>
                <emma:interpretation id="interp52" emma:lang="it-IT" emma:confidence="0">
                  <emma:literal>votata</emma:literal>
                </emma:interpretation>
                <emma:interpretation id="interp53" emma:lang="it-IT" emma:confidence="0">
                  <emma:literal>ovattata</emma:literal>
                </emma:interpretation>
                <emma:interpretation id="interp54" emma:lang="it-IT" emma:confidence="0">
                  <emma:literal>Ovattata.</emma:literal>
                </emma:interpretation>
              </emma:one-of>
            </emma:emma>
          </inkml:annotationXML>
          <inkml:trace contextRef="#ctx0" brushRef="#br0" timeOffset="104606.586">15483 12930 0,'54'81'0,"-27"136"31,-54 26-31,27 0 0,27-27 16,27-27 0,27-81 15,0-81-31,0-54 16,0-81 15,-27-81-16,0 0 1,-27 81 0,0 81-1,-27 0 1,0 54 0,0 108-1,27 81 1,27-54-1,0-54 1,0-27 0,0-54-1,1-81 1,-28-108 0,-27-54-1,-27-27 1,-28 27-1,82 54 1,-54 26 0,54 55-1,28 27 17,26 27-17,54-27 1,27 54-1,-27 54 1,-27-27 0,-81-27-1,0 0 1,-54-54 15,27 54-31</inkml:trace>
          <inkml:trace contextRef="#ctx0" brushRef="#br0" timeOffset="104805.792">16726 14200 0,'108'189'0,"-135"-108"15,0 1 1,54-82 0,-27 0-1</inkml:trace>
          <inkml:trace contextRef="#ctx0" brushRef="#br1" timeOffset="156230.235">16996 12228 0,'405'27'0,"-26"27"15,-1-27 1,-81-54 0,-297 27-1</inkml:trace>
          <inkml:trace contextRef="#ctx0" brushRef="#br1" timeOffset="155517.39">17239 12957 0,'54'54'0,"-27"54"0,-27 82 16,-54 107 0,0 0-1,81-54 1,0-54 0,54-81-1,-27-81 16,54-54-31,0-135 16,1-54 15,-55 27-15,-27 108 0,-27 54-1,0 27 1,0 0-1,0 81 1,0 135 0,54-27-1,27 0 1,0-80 0,-27-55-1,0-54 1,0-136-1,-54-107 1,-27-81 0,-81 27-1,0 27 1,0 26 0,81 109-1,27 54 16,81 27-15,27 27 15,81 54-31,-27 0 16,-27 54 0,-54-27-1,-27-27 1,27 0-1,-81-27 1</inkml:trace>
          <inkml:trace contextRef="#ctx0" brushRef="#br1" timeOffset="155972.439">18482 14308 0,'351'108'0,"-297"-54"0,-54-26 16,-54 26 0,-81-27-1,-54 27 1,81 0 0,54 27-1,81 0 1,81 27-1,81 27 1,-54-81 0,-54-81-1,-54-108 17,-27 135-17</inkml:trace>
          <inkml:trace contextRef="#ctx0" brushRef="#br0" timeOffset="105775.4565">19779 13200 0,'27'55'0,"-27"80"16,-27 54-16,27 27 16,-27-54-1,81 0 1,-27-108 15,27-81-15,-54-54-1,-27-54 1,-54 0 0,0 27-1,-54 0 1,54 54-1,27 54 1,81 0 0,135 54-1,27 0 1,27 0 15,-81-54-31,1-27 16,-82-27-1,-54 54 1</inkml:trace>
          <inkml:trace contextRef="#ctx0" brushRef="#br0" timeOffset="102181.9365">9106 12498 0,'27'54'16,"-27"81"-16,0 27 0,0 81 16,27 1-1,0-1 1,0-81-1,27-54 1,0-81 15,0-81-15,54-108 0,-27-54-1,-27 54 1,-27 108-1,-27 54 1,0 0 0,27 54-1,27 189 1,54-27 0,0-81-1,28-54 1,-1-54-1,-54-81 1,-27-108 0,-54-135-1,-54-1 1,-27 55 0,0 54-1,27 54 16,54 81-15,54 0 0,81 0-1,81 54 1,0 27 0,-54 0-1,-27-27 1,-81 27-1,-27-27 1,-27-54 0,0 54-1</inkml:trace>
          <inkml:trace contextRef="#ctx0" brushRef="#br0" timeOffset="102565.701">11078 14038 0,'216'-54'0,"-161"-27"15,-28-54-15,-81-27 16,-28 81 0,-53 27-1,0 108 1,54 0 0,54 81-1,81 0 1,81 0-1,27-81 1,1-135 15,-163 81-15</inkml:trace>
          <inkml:trace contextRef="#ctx0" brushRef="#br0" timeOffset="103778.514">14429 12930 0,'54'162'0,"-81"-54"16,54 55-1,27-1 1,-27 0 0,0-54-1,-27-54 1,-54-54 15,-27-81-15,-27-54-1,0-27 1,0 0 0,54 81-1,54 135 1,27-27-1,162 27 1,81 27 0,-108-27-1,0-54 1,-54-81 0,-108 81 15</inkml:trace>
          <inkml:trace contextRef="#ctx0" brushRef="#br1" timeOffset="153286.0875">11808 12444 0,'27'54'0,"0"27"0,-27 81 15,0 108-15,-27 28 16,54-1-1,0-54 1,27-54 0,27-81-1,-27-54 1,0-81 0,27-108-1,0-81 1,-54 27-1,-27 27 1,0 81 15,0 54-15,0 27 0,27 27-1,-27 135 1,54 0-1,0-27 1,0-54 0,0-27-1,1-81 1,26-81 0,-27-162-1,-27 0 1,-27-1 15,-27 55-31,-27 0 16,27 27-1,0 81 17,54 54-32,0 0 15,81 54 1,27 0 15,54 54-15,0 0-1,-27 0 17,-81 0-32,-54-54 15,-54 0 1,-27-27-1,-27 0 1,81 27 0</inkml:trace>
          <inkml:trace contextRef="#ctx0" brushRef="#br1" timeOffset="153890.541">12970 13741 0,'108'0'0,"-27"27"0,54 27 16,0 27-16,-81 27 15,0-27 1,-81-27-1,-81-27 17,0 0-32,0 0 15,54-27 1,54 54 0,81 0-1,81 81 1,-27 28-1,-81-82 1,-108-27 15,-54 27-31,-108-81 32,27-27-32,108-81 31,108-81-16,-27 189 1</inkml:trace>
          <inkml:trace contextRef="#ctx0" brushRef="#br1" timeOffset="154243.0575">11376 11687 0,'243'-27'16,"81"27"-16,54 27 0,-26 0 16,-55-27-1,-108-27 1,-189 27 31</inkml:trace>
        </inkml:traceGroup>
        <inkml:traceGroup>
          <inkml:annotationXML>
            <emma:emma xmlns:emma="http://www.w3.org/2003/04/emma" version="1.0">
              <emma:interpretation id="{B5EC898C-C05E-47E5-BE8D-23910C4E2F2E}" emma:medium="tactile" emma:mode="ink">
                <msink:context xmlns:msink="http://schemas.microsoft.com/ink/2010/main" type="inkWord" rotatedBoundingBox="26800,14730 32243,14974 32095,18286 26651,18042"/>
              </emma:interpretation>
              <emma:one-of disjunction-type="recognition" id="oneOf11">
                <emma:interpretation id="interp55" emma:lang="it-IT" emma:confidence="0">
                  <emma:literal>Watt.</emma:literal>
                </emma:interpretation>
                <emma:interpretation id="interp56" emma:lang="it-IT" emma:confidence="0">
                  <emma:literal>Wattmetro</emma:literal>
                </emma:interpretation>
                <emma:interpretation id="interp57" emma:lang="it-IT" emma:confidence="0">
                  <emma:literal>Watt,</emma:literal>
                </emma:interpretation>
                <emma:interpretation id="interp58" emma:lang="it-IT" emma:confidence="0">
                  <emma:literal>Nucetto.</emma:literal>
                </emma:interpretation>
                <emma:interpretation id="interp59" emma:lang="it-IT" emma:confidence="0">
                  <emma:literal>muretto.</emma:literal>
                </emma:interpretation>
              </emma:one-of>
            </emma:emma>
          </inkml:annotationXML>
          <inkml:trace contextRef="#ctx0" brushRef="#br0" timeOffset="109169.7705">25724 13146 0,'27'27'0,"-54"55"16,0 53-16,0 54 0,0 0 15,0 0 1,27-81 15,-27-27-15,27-27-1,-27-27 1,-27-54 0,81-81-1,-54-54 1,0-27 0,-81 81-1,-28 54 1,82 54-1,54 0 1,0 0 0,109 27-1,134 27 1,-54 0 0,-27-27-1,-81-27 1,-27-27-1,-81-54 1,27 81 0</inkml:trace>
          <inkml:trace contextRef="#ctx0" brushRef="#br2" timeOffset="146806.0335">26643 12768 0,'27'0'15,"-54"108"-15,-27 81 0,27 82 0,-28-1 16,55 0 15,27-54-15,28-27-1,26-81 1,27-54 0,54-54-1,-27-135 1,-27-54 15,-54 0-31,-27 27 16,-27 27-1,-27 81 1,0 54 0,-54 81-1,54 189 1,108 0 0,0-54-1,27-80 1,0-55 15,-27-81-31,0-54 31,0-109-15,-27-107 0,-27-27-1,-27 0 1,-54 27-1,54 53 1,0 82 0,27 81-1,109 27 1,53 27 15,27 27-31,27 54 16,-81 0-1,-81-54 1,-54-27 0,-27 0-1</inkml:trace>
          <inkml:trace contextRef="#ctx0" brushRef="#br2" timeOffset="147315.79">27913 14335 0,'270'54'0,"-135"-54"0,0 0 16,-27 136 15,-108-1-15,-81-81 0,-27-27-1,-54 0 1,81-27-1,27 0 1,54 0 0,81 54-1,27 81 17,0 27-32,-108-27 15,-81-81 1,-162-108-1,-82-135 1,1 0 0,324 189-1</inkml:trace>
          <inkml:trace contextRef="#ctx0" brushRef="#br1" timeOffset="161408.6145">28696 12147 0,'703'-27'0,"-109"-27"16,-594 54 0</inkml:trace>
          <inkml:trace contextRef="#ctx0" brushRef="#br1" timeOffset="159465.3795">28912 13119 0,'27'27'0,"-27"0"15,-27 109-15,-27 53 16,27 27 0,54 27-1,0-81 1,54 0 0,0-135-1,1-81 1,53-81 15,-27-54-31,-54 27 16,0 81-1,-54 54 1,0 27 0,0 0 15,-27 135-16,54 135 1,27-27 0,54-135-1,-27-54 1,27-26 0,-27-137-1,0-134 1,-54-54-1,-81 0 1,-27 27 0,27 80-1,27 55 1,54 81 0,81 0-1,54 27 1,54 54-1,-53 0 1,-55 0 31,-54-27-47,-27-27 16,-27 27-16</inkml:trace>
          <inkml:trace contextRef="#ctx0" brushRef="#br1" timeOffset="160036.632">30128 14768 0,'189'-27'15,"-80"-216"-15,-163 161 16,-28 28-1,-53 27 1,54 54 0,54 0-1,54 54 1,54 55 0,0-55-1,27-54 1,1-81-1,-28-81 1,-81 135 0</inkml:trace>
          <inkml:trace contextRef="#ctx0" brushRef="#br0" timeOffset="106773.4395">21076 13173 0,'0'55'0,"0"107"0,-54 81 16,27 27-1,0 27 1,54-108-1,0-108 1,27-53 0,0-56-1,27-107 1,0-81 0,-27 54-1,-27 108 1,-27 54-1,27 27 1,0 108 0,0 81-1,28 1 1,-1-109 0,27-27-1,27-81 1,-27-81-1,-27-109 17,-54-80-17,0 27 1,-81-27 0,27 54-1,0 81 1,27 53-1,81 28 1,54 27 0,54 0-1,27 54 1,27 27 0,-81 1-1,-54-28 1,-54-54-1,-27 27 1</inkml:trace>
          <inkml:trace contextRef="#ctx0" brushRef="#br0" timeOffset="107238.2535">21995 14416 0,'162'0'0,"-81"0"16,27 0-16,-54 27 0,-27 28 31,-54 26-31,-54-27 16,-27 27 0,0-27-1,108 0 1,27-27-1,81 27 17,54 0-17,0-27 17,-54-81-32,-54-81 15,-54 135 1</inkml:trace>
          <inkml:trace contextRef="#ctx0" brushRef="#br1" timeOffset="157445.001">22914 13092 0,'81'0'15,"-54"27"-15,-54 82 0,0 53 16,0 27-16,27 27 16,54-54-1,27-81 1,0-27 0,27-81-1,0-81 1,0-27-1,-54 27 17,0 27-32,-54 81 31,0 0-31,0 54 16,0 135-1,27 54 1,54-54-1,0-81 1,27-81 0,-27-81-1,-26-108 1,-28-108 31,-54 0-47,-55-27 15,28 26 1,-27 82 0,81 81-1,54 54 1,54 27 0,82 27-1,-1 27 1,-54 27-1,-54-27 1,0 0 15,-54-54-31,-27 27 16</inkml:trace>
          <inkml:trace contextRef="#ctx0" brushRef="#br1" timeOffset="157646.16">24481 14281 0,'54'433'0,"-81"-190"16,54-189-1,-27-54 1</inkml:trace>
          <inkml:trace contextRef="#ctx0" brushRef="#br1" timeOffset="158000.6295">22941 11985 0,'756'54'15,"-296"-190"-15,-460 136 31</inkml:trace>
        </inkml:traceGroup>
      </inkml:traceGroup>
    </inkml:traceGroup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2:44.20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2405 407 0,'-54'-162'0,"-54"81"0,-81 27 15,-55 54 1,-26 81 0,27 0-1,0 27 1,27 27-1,-28 54 1,1 54 0,81 27 15,54 28-31,54-1 31,27-27-15,54 27-16,81-26 15,54-1 1,54 0 0,55-27 15,26-54-15,27-27-1,0-53 1,1-28-1,-1-81 32,-27-54-47,-27-109 0,-53-26 16,-82-81 0,0-27-1,-54-54 1,-54-55-1,-81-53 1,-81 27 0,-54 26-1,-82 28 1,-80 81 0,-162 135 15,-55 53-31,568 109 31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3:19.1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F10090F-1321-4676-AA75-C76FF3E40528}" emma:medium="tactile" emma:mode="ink">
          <msink:context xmlns:msink="http://schemas.microsoft.com/ink/2010/main" type="inkDrawing" rotatedBoundingBox="10150,11418 28034,12345 28015,12708 10132,11781" semanticType="underline" shapeName="Other">
            <msink:sourceLink direction="with" ref="{3D0E7E81-C3EB-45D6-AA5A-1133217464AC}"/>
          </msink:context>
        </emma:interpretation>
      </emma:emma>
    </inkml:annotationXML>
    <inkml:trace contextRef="#ctx0" brushRef="#br0">0 27 0,'54'0'0,"54"0"16,55 0-16,53 0 0,27 0 16,54-27-1,54 27 1,55 27-1,26-27 1,55-27 0,26 27 31,54 0-47,1 0 15,26 0 1,28 27-1,-1-27 1,28 27 0,-1-27-1,-26 54 1,26-27 0,1 27-1,-28 0 1,1-54-1,-28 81 1,1-54 0,-1 27-1,-53 27 1,26-54 0,-27 28-1,-26-28 1,-1 27 15,-53 0-15,-28 0-1,0 0 1,-53-27 0,-55 0-1,-54 0 1,-54-27-1,-81 0 1,-81-27 0,-27 27-1,-54 0 1,-135 0 0,162 0-1</inkml:trace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4:57.82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4376 0 0,'-432'486'0,"134"-107"16,-53 80 0,-54 0-1,-27 28 1,-82 26 0,-80 1-1,-82 26 1,1-81-1,675-459 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5:40.0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032E92-7897-46DF-9165-5AB4AA19F07C}" emma:medium="tactile" emma:mode="ink">
          <msink:context xmlns:msink="http://schemas.microsoft.com/ink/2010/main" type="writingRegion" rotatedBoundingBox="2868,1094 31688,3757 31133,9755 2313,7091"/>
        </emma:interpretation>
      </emma:emma>
    </inkml:annotationXML>
    <inkml:traceGroup>
      <inkml:annotationXML>
        <emma:emma xmlns:emma="http://www.w3.org/2003/04/emma" version="1.0">
          <emma:interpretation id="{FB395C04-A686-4EEF-8D0A-BF30F8A717DA}" emma:medium="tactile" emma:mode="ink">
            <msink:context xmlns:msink="http://schemas.microsoft.com/ink/2010/main" type="paragraph" rotatedBoundingBox="2868,1094 31688,3757 31295,8003 2475,53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2985C79-080A-44EF-96E6-1B37E1F36488}" emma:medium="tactile" emma:mode="ink">
              <msink:context xmlns:msink="http://schemas.microsoft.com/ink/2010/main" type="line" rotatedBoundingBox="2868,1094 31688,3757 31295,8003 2475,5339"/>
            </emma:interpretation>
          </emma:emma>
        </inkml:annotationXML>
        <inkml:traceGroup>
          <inkml:annotationXML>
            <emma:emma xmlns:emma="http://www.w3.org/2003/04/emma" version="1.0">
              <emma:interpretation id="{A5D19449-259F-420A-B694-8576E2CDBA33}" emma:medium="tactile" emma:mode="ink">
                <msink:context xmlns:msink="http://schemas.microsoft.com/ink/2010/main" type="inkWord" rotatedBoundingBox="2868,1094 7066,1482 6674,5728 2475,5339"/>
              </emma:interpretation>
              <emma:one-of disjunction-type="recognition" id="oneOf0">
                <emma:interpretation id="interp0" emma:lang="it-IT" emma:confidence="0">
                  <emma:literal>tu</emma:literal>
                </emma:interpretation>
                <emma:interpretation id="interp1" emma:lang="it-IT" emma:confidence="0">
                  <emma:literal>ton</emma:literal>
                </emma:interpretation>
                <emma:interpretation id="interp2" emma:lang="it-IT" emma:confidence="0">
                  <emma:literal>Itri</emma:literal>
                </emma:interpretation>
                <emma:interpretation id="interp3" emma:lang="it-IT" emma:confidence="0">
                  <emma:literal>Ton</emma:literal>
                </emma:interpretation>
                <emma:interpretation id="interp4" emma:lang="it-IT" emma:confidence="0">
                  <emma:literal>lire</emma:literal>
                </emma:interpretation>
              </emma:one-of>
            </emma:emma>
          </inkml:annotationXML>
          <inkml:trace contextRef="#ctx0" brushRef="#br0">189 27 0,'-54'-135'0,"54"216"0,0 135 0,-27 108 15,0 81 1,-27 55 0,27-55-1,27-54 1,0-135 0,81-53-1,-27-109 1,54-108-1,-27-136 1,27-107 0,-27-81-1,0 54 1,-27 53 0,0 82-1,-27 81 1,0 81-1,-27 27 1,54 135 15,1 135-15,-1 109 0,0 26-1,27-108 1,27-53-1,54-82 1,0-81 0,27-108-1,-27-108 1,-27-109 0,-81-134-1,-54 0 1,-108 27-1,0 26 1,0 82 0,27 27-1,54 81 1,54 54 0,108 0-1,135 54 1,55 0 15,26 0-15,0 27-1,-54 0 1,-107 27 0,-136 0-1,-54 81 1,-162-54-1,162-54 1</inkml:trace>
          <inkml:trace contextRef="#ctx0" brushRef="#br0" timeOffset="868.1085">2675 2404 0,'81'163'0,"-54"53"15,-54 27 1,27-54 0,0-135-1,0-54 1,0 0 0,0 0 15,54-108-16,27-81 1,27 27 0,0 27-1,-27 54 1,-27 81 0,27 27-1,1 81 1,-1 108-1,-54 0 1,0-54 0,-27-54-1,27-54 1,-27-54 0,-27-27-1,0-189 1,27 216-1</inkml:trace>
          <inkml:trace contextRef="#ctx0" brushRef="#br0" timeOffset="1820.196">-243-784 0,'-27'-27'0,"135"27"0,108 27 0,108-27 16,27 0 0,55 0-1,-28 0 1,-27-27 0,-53 0-1,-82 0 1,-81 27-1,-108-27 1,-54 27 0,-27 54-1,-243-27 1,297-27 0</inkml:trace>
        </inkml:traceGroup>
        <inkml:traceGroup>
          <inkml:annotationXML>
            <emma:emma xmlns:emma="http://www.w3.org/2003/04/emma" version="1.0">
              <emma:interpretation id="{541312B6-4559-469F-8C00-18893D503076}" emma:medium="tactile" emma:mode="ink">
                <msink:context xmlns:msink="http://schemas.microsoft.com/ink/2010/main" type="inkWord" rotatedBoundingBox="9449,3455 18038,4253 17914,5595 9324,4797"/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nn</emma:literal>
                </emma:interpretation>
                <emma:interpretation id="interp7" emma:lang="it-IT" emma:confidence="0">
                  <emma:literal>on</emma:literal>
                </emma:interpretation>
                <emma:interpretation id="interp8" emma:lang="it-IT" emma:confidence="0">
                  <emma:literal>sn</emma:literal>
                </emma:interpretation>
                <emma:interpretation id="interp9" emma:lang="it-IT" emma:confidence="0">
                  <emma:literal>-on</emma:literal>
                </emma:interpretation>
              </emma:one-of>
            </emma:emma>
          </inkml:annotationXML>
          <inkml:trace contextRef="#ctx0" brushRef="#br0" timeOffset="3224.403">6269 1999 0,'54'0'0,"27"27"0,81-27 16,54 27-16,54 0 15,28 0 1,26 0 0,-27 0-1,27 0 1,-53-27-1,-109 0 1,-81-27 0,-54 27-1,-81-27 1,-54-27 0,27-27 15,81 81-31</inkml:trace>
          <inkml:trace contextRef="#ctx0" brushRef="#br0" timeOffset="3550.554">8728 1972 0,'189'0'16,"54"27"-16,27 27 15,0 27 1,-53-27 0,-82 0-1,-108-27 1,-54 27 0,-189 27-1,-55 1 1,1 53-1,81 0 1,189-81 0,162-135-1,-162 81 1</inkml:trace>
          <inkml:trace contextRef="#ctx0" brushRef="#br0" timeOffset="4535.8425">13619 1945 0,'27'-54'0,"-27"54"0,27 135 15,0 108-15,-27 82 0,0 26 16,0-135 0,27-162-1,-27-27 1,27-27 0,-27-27-1,54-162 1,27-81-1,0 27 1,27 26 0,27 109-1,0 54 17,0 54-17,0 108 1,-27 82-1,-54 80 1,-27 0 0,-54-81-1,27-54 1,0-81 0,0-54-1,0 0 1,0 0-1,0-135 1,55-27 0,-55 162-1</inkml:trace>
        </inkml:traceGroup>
        <inkml:traceGroup>
          <inkml:annotationXML>
            <emma:emma xmlns:emma="http://www.w3.org/2003/04/emma" version="1.0">
              <emma:interpretation id="{C7702A1D-056D-430F-A611-EF344760944A}" emma:medium="tactile" emma:mode="ink">
                <msink:context xmlns:msink="http://schemas.microsoft.com/ink/2010/main" type="inkWord" rotatedBoundingBox="21678,4325 26819,4830 26668,6366 21528,5862"/>
              </emma:interpretation>
              <emma:one-of disjunction-type="recognition" id="oneOf2">
                <emma:interpretation id="interp10" emma:lang="it-IT" emma:confidence="0">
                  <emma:literal>o-.+ao</emma:literal>
                </emma:interpretation>
                <emma:interpretation id="interp11" emma:lang="it-IT" emma:confidence="0">
                  <emma:literal>06+00</emma:literal>
                </emma:interpretation>
                <emma:interpretation id="interp12" emma:lang="it-IT" emma:confidence="0">
                  <emma:literal>05+00</emma:literal>
                </emma:interpretation>
                <emma:interpretation id="interp13" emma:lang="it-IT" emma:confidence="0">
                  <emma:literal>otto</emma:literal>
                </emma:interpretation>
                <emma:interpretation id="interp14" emma:lang="it-IT" emma:confidence="0">
                  <emma:literal>o-.+so</emma:literal>
                </emma:interpretation>
              </emma:one-of>
            </emma:emma>
          </inkml:annotationXML>
          <inkml:trace contextRef="#ctx0" brushRef="#br0" timeOffset="7844.2245">19185 2350 0,'0'-54'0,"-81"54"0,-81 54 15,0 55-15,-1 26 0,82 54 16,27 27 0,81-27-1,54 0 1,82-27 0,53-54-1,81-53 1,-27-55-1,0-55 1,-53-80 0,-55-27 15,-81-27-15,-108-54-1,-81 27 1,-81 27-1,-55 53 1,1 109 0,0 109-1,0 80 1,135 27 0,81-54-1,27-135 1</inkml:trace>
          <inkml:trace contextRef="#ctx0" brushRef="#br0" timeOffset="14183.6625">21076 3323 0,'81'-27'0,"28"0"16,107-27-16,81 54 0,54 0 16,28 0-1,-1 27 1,-54 0 0,-81-27-1,-108 27 1,-81-27-1,-108 0 1,-108-54 0,-27-54 15,189 108-15</inkml:trace>
          <inkml:trace contextRef="#ctx0" brushRef="#br0" timeOffset="14566.4505">22130 2432 0,'0'0'0</inkml:trace>
          <inkml:trace contextRef="#ctx0" brushRef="#br0" timeOffset="14838.894">22346 3891 0,'0'0'16</inkml:trace>
          <inkml:trace contextRef="#ctx0" brushRef="#br0" timeOffset="15502.914">25211 2837 0,'54'81'0,"-54"81"0,-27 54 16,0 27-1,0-80 1,27-109 0,0-81-1,0-55 1,-27-26-1,27 108 1</inkml:trace>
          <inkml:trace contextRef="#ctx0" brushRef="#br0" timeOffset="15688.449">24859 3323 0,'163'0'16,"80"0"-16,54 27 16,-81-54-16,-108-27 31,-108 54-15</inkml:trace>
          <inkml:trace contextRef="#ctx0" brushRef="#br0" timeOffset="16390.5525">27913 3026 0,'-54'162'0,"-54"54"16,-81 54 0,-28-26-1,55-109 1,81-81-1,0-54 1,-27-81 0,27-81-1,27-82 1,108 28 0,54 54-1,0 54 1,27 81-1,-27 54 1,0 27 0,-27 108-1,-26 54 1,80-26 0,0-82-1,27-27 16,0-81-15,-54-54 0,0-81-1,-54-136 1,-81 55 0,-81 81-1,-81 108 1,-108 162-1,81 81 1,216-216 0</inkml:trace>
        </inkml:traceGroup>
      </inkml:traceGroup>
    </inkml:traceGroup>
    <inkml:traceGroup>
      <inkml:annotationXML>
        <emma:emma xmlns:emma="http://www.w3.org/2003/04/emma" version="1.0">
          <emma:interpretation id="{8366ABA4-6FB0-46AD-84C7-5E5849D1F176}" emma:medium="tactile" emma:mode="ink">
            <msink:context xmlns:msink="http://schemas.microsoft.com/ink/2010/main" type="paragraph" rotatedBoundingBox="3053,6188 4635,6188 4635,7160 3053,71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1483E5-5FCE-4A12-9F1F-D2BD38881510}" emma:medium="tactile" emma:mode="ink">
              <msink:context xmlns:msink="http://schemas.microsoft.com/ink/2010/main" type="inkBullet" rotatedBoundingBox="2849,6601 4558,5978 4797,6633 3088,7256"/>
            </emma:interpretation>
            <emma:one-of disjunction-type="recognition" id="oneOf3">
              <emma:interpretation id="interp15" emma:lang="it-IT" emma:confidence="0">
                <emma:literal>p.</emma:literal>
              </emma:interpretation>
              <emma:interpretation id="interp16" emma:lang="it-IT" emma:confidence="0">
                <emma:literal>P.</emma:literal>
              </emma:interpretation>
              <emma:interpretation id="interp17" emma:lang="it-IT" emma:confidence="0">
                <emma:literal>P</emma:literal>
              </emma:interpretation>
              <emma:interpretation id="interp18" emma:lang="it-IT" emma:confidence="0">
                <emma:literal>p</emma:literal>
              </emma:interpretation>
              <emma:interpretation id="interp19" emma:lang="it-IT" emma:confidence="0">
                <emma:literal>p,</emma:literal>
              </emma:interpretation>
            </emma:one-of>
          </emma:emma>
        </inkml:annotationXML>
        <inkml:trace contextRef="#ctx0" brushRef="#br0" timeOffset="23918.391">432 4107 0,'0'54'0,"-27"135"0,-81 27 16,-27-27-1,0-54 1,54-108 0,81-27-1,0 0 1,27-135-1,54-27 1,27-27 0,0 27-1,0 54 1,0 54 0,-54 27-1,54 54 1,0 81-1,28 0 1,-28 0 0,-27-27-1,-54-27 1,0-27 0,-54-27-1,-54 0 16,-163-27-15,-80 27 0,81 27-1,243-27 1</inkml:trace>
        <inkml:trace contextRef="#ctx0" brushRef="#br0" timeOffset="33121.9035">1513 3945 0,'0'0'16</inkml:trace>
      </inkml:traceGroup>
    </inkml:traceGroup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6:01.2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3EAF22F-2D1F-4CFA-805E-D223AEE67D43}" emma:medium="tactile" emma:mode="ink">
          <msink:context xmlns:msink="http://schemas.microsoft.com/ink/2010/main" type="inkDrawing" rotatedBoundingBox="3394,15157 3533,6781 3641,6783 3501,15159" semanticType="callout" shapeName="Other">
            <msink:sourceLink direction="with" ref="{2ACC4044-CC75-4EEB-92D8-6D2D9B10F6DA}"/>
          </msink:context>
        </emma:interpretation>
      </emma:emma>
    </inkml:annotationXML>
    <inkml:trace contextRef="#ctx0" brushRef="#br0">175 0 0,'0'108'15,"0"162"-15,27 136 0,0 80 32,-54 82-32,27 80 15,-54 28 1,27 80-1,0-53 17,27 26-17,0 1 1,0-55 0,0-134-1,0-55 1,0-161-1,-27-109 1,27-162 0,0-108-1,0-162 1,-54-109 0,54 325-1</inkml:trace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6:02.4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F35C63A-E0AE-4722-B455-C586CA27FB6F}" emma:medium="tactile" emma:mode="ink">
          <msink:context xmlns:msink="http://schemas.microsoft.com/ink/2010/main" type="inkDrawing" rotatedBoundingBox="4093,7191 27503,9714 26850,15773 3439,13250" semanticType="enclosure" shapeName="Other">
            <msink:destinationLink direction="with" ref="{07F23175-2171-4EE9-B6C4-4AFE864D6E57}"/>
          </msink:context>
        </emma:interpretation>
      </emma:emma>
    </inkml:annotationXML>
    <inkml:trace contextRef="#ctx0" brushRef="#br0">0 0 0,'54'27'0,"55"0"0,53 27 16,27-81-16,27 81 15,54-27 1,54 27-1,28 0 1,53 0 0,27 0-1,28-27 1,26 0 0,28 27-1,-1 0 1,27-27-1,1 0 1,26 27 15,1-27-31,-1 0 16,28 0 0,-28 0-1,27 27 16,1 0-15,-1-27 0,1 28-1,26-1 1,1-27 0,-28 27-1,1-27 1,-1 27-1,-26-54 1,-1 27 0,1 0-1,26 0 1,-53-54 0,26 81-1,0-27 1,-26-27-1,-28 54 1,1-54 0,-1 27-1,-27 0 17,-26-27-17,-28 27 1,0 0-1,-53 27 1,-1-27 0,-81 27-1,-26-27 1,-82-27 0,-108 0-1,-27-27 1,-54-27-1,-27-27 1,27 81 0</inkml:trace>
    <inkml:trace contextRef="#ctx0" brushRef="#br0" timeOffset="5407.857">-135-270 0,'135'-406'16,"-27"1"-1,28 0 1,-1-1-1,54-26 1,0 27 0,27 53-1,0 28 1,-54 81 0,1 54-1,-55 54 1,-27 108-1,-27 27 1,27 108 0,27 135-1,0 81 1,0 108 0,27 28-1,27 80 16,0 28-31,28 80 32,-1 28-17,-27-28 1,27-53 0,0-109-1,0-108 1,0-161-1,-53-163 1,-28-81 0,0-81-1,54-109 1,54-188 0,0-108-1,27 80 1,-26 55-1,-1 108 17,0 81-32,-54 54 15,-27 108 1,0 27 15,27 189-15,-81 27-1,28 27 1,-28-81 0,0-81-1,54-81 1,54-81 0,27-135-1,-54 0 1,0 54-1,-54 81 1,-27 54 0,-53 27 15,-1 0-15,27 27-1,27 27 1,0 0-1,0 0 1,27 27 0,-27 27-1,0 0 1,0 0 0,0-27-1,27 0 1,0-27-1,-27 0 1,-27-27 0,27-54-1,55-81 1,-1-135 0,27-54-1,0-27 1,-27-55-1,0 28 17,0 0-17,0 53 1,-27 55 0,1 81-1,-1 54 1,-27 108-1,0 27 1,0 135 0,-27 108-1,0 55 1,0 53 0,27 27-1,81-53 1,-27-28-1,0-81 1,-27-81 0,-27-81-1,-54-54 1,55-81 0,26-135 15,0-135-16,27-28 1,-54 28 0,27 54-1,27 54 1,0 108 0,-27 54-1,-27 81 1,0 54-1,-54 162 1,0 54 0,27 54 15,1 1-31,53-1 16,27-27-1,27-53 1,27-1-1,-27-54 1,0 27 0,-27-27 15,0-27-15,-26 28-1,-1-28 1,27-27-1,-54-27 1,0-81 0,-54-27-1,0-135 1,0-162 0,27-55-1,-27-26 1,54-27-1,0 27 1,27-1 0,54 55-1,0 81 1,28 27 0,-28 81-1,-27 81 1,-54 54-1,27 81 1,-27 81 15,0 81-15,27 27 0,27-26-1,-27-55 1,28-27-1,-1-108 1,27-54 0,-27-108-1,27-81 1,-27-27 0,-27 27-1,27-1 1,-27 55-1,0 27 1,1 54 15,-1 81-31,0 81 32,-27 82-32,27 26 15,0-81 16,-27-27-15,27-108 0,0-27-1,27-81 1,27-216 0,-26 54-1,-28-1 1,0 55-1,27 54 1,-27 54 0,27 54 15,0 27-31,-27 54 31,-27-27-15,-27 0-1,27-54 1,0-108 0,27 27-1,-26 54 17,-1 27-32,0 27 15,0 54 1,-27 54-1,0 81 1,27 54 0,0 82-1,54-1 1,54 27 0,27-54-1,-81-108 1,-26-53-1,-28-109 1,-54-109 0,0-80 15,-27 162-31</inkml:trace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6:59.52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D3AC894-C6AC-40A9-81ED-4B1A1FFDD797}" emma:medium="tactile" emma:mode="ink">
          <msink:context xmlns:msink="http://schemas.microsoft.com/ink/2010/main" type="writingRegion" rotatedBoundingBox="9332,13707 27347,14882 27206,17039 9191,15864"/>
        </emma:interpretation>
      </emma:emma>
    </inkml:annotationXML>
    <inkml:traceGroup>
      <inkml:annotationXML>
        <emma:emma xmlns:emma="http://www.w3.org/2003/04/emma" version="1.0">
          <emma:interpretation id="{A61D61B3-9A8D-4ED1-B9BE-855596EFE17C}" emma:medium="tactile" emma:mode="ink">
            <msink:context xmlns:msink="http://schemas.microsoft.com/ink/2010/main" type="paragraph" rotatedBoundingBox="9332,13707 27347,14882 27206,17039 9191,158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8B1A934-828C-4C75-A18F-838356C4A09A}" emma:medium="tactile" emma:mode="ink">
              <msink:context xmlns:msink="http://schemas.microsoft.com/ink/2010/main" type="line" rotatedBoundingBox="9332,13707 27347,14882 27206,17039 9191,15864"/>
            </emma:interpretation>
          </emma:emma>
        </inkml:annotationXML>
        <inkml:traceGroup>
          <inkml:annotationXML>
            <emma:emma xmlns:emma="http://www.w3.org/2003/04/emma" version="1.0">
              <emma:interpretation id="{77659E98-47B8-421D-AD21-A63290461425}" emma:medium="tactile" emma:mode="ink">
                <msink:context xmlns:msink="http://schemas.microsoft.com/ink/2010/main" type="inkWord" rotatedBoundingBox="16592,14492 24449,15005 24329,16842 16473,16330"/>
              </emma:interpretation>
              <emma:one-of disjunction-type="recognition" id="oneOf0">
                <emma:interpretation id="interp0" emma:lang="it-IT" emma:confidence="0">
                  <emma:literal>TRONCAMENTO</emma:literal>
                </emma:interpretation>
                <emma:interpretation id="interp1" emma:lang="it-IT" emma:confidence="0">
                  <emma:literal>TRONCAMENTI</emma:literal>
                </emma:interpretation>
                <emma:interpretation id="interp2" emma:lang="it-IT" emma:confidence="0">
                  <emma:literal>TRONCANENTo</emma:literal>
                </emma:interpretation>
                <emma:interpretation id="interp3" emma:lang="it-IT" emma:confidence="0">
                  <emma:literal>TRONCARMENE</emma:literal>
                </emma:interpretation>
                <emma:interpretation id="interp4" emma:lang="it-IT" emma:confidence="0">
                  <emma:literal>troNSMENN</emma:literal>
                </emma:interpretation>
              </emma:one-of>
            </emma:emma>
          </inkml:annotationXML>
          <inkml:trace contextRef="#ctx0" brushRef="#br0">13001-702 0,'-54'-54'16,"-378"189"-16,216 27 16,107 54-1,55 27 1,135 0-1,190 28 1,26-190 0,0-81-1,-54-135 1,-27-55 15,-107-80-15,-28 27-1,-54 54 1,-27 108 0,0 54-1,-27 54 1,0 135 0,-27 108-1,-27 0 1,-1-53-1,55-55 1,27-108 0,0-54-1,0-54 1,81-189 0,1-55-1,26 28 1,-27 54-1,0 108 1,-27 54 0,27 81 15,-27 54-15,54 135-1,0 27 1,27 54-1,-54-53 1,-27-82 0,-81-108-1,-108-81 1,-81-81 0,-54-27-1,-27 27 1,107 80-1,28-26 1,108 54 0,162 0-1,136-27 1,26-81 15,-270 108-31</inkml:trace>
          <inkml:trace contextRef="#ctx0" brushRef="#br0" timeOffset="754.8345">15136-513 0,'0'81'15,"-54"81"-15,-27 54 0,54-27 32,0 1-17,54-82 1,-27-81 0,0-27-1,54-244 1,0-53-1,-27 0 1,0 108 0,-27 81-1,27 108 1,-27 0 0,54 81-1,54 81 16,0 27-15,27-54 0,0-54-1,0-81 1,-27-135 0,-27-108-1,-81 27 1,0 54-1,0 81 1,0 81 0,0 27-1,0 189 1,0 108 0,27 0-1,-27 1 1,0-82 15,-27-81-31,27-135 16,0-108-1,109-162 1,80-28 15,-189 271-15</inkml:trace>
          <inkml:trace contextRef="#ctx0" brushRef="#br0" timeOffset="1303.6275">16649-351 0,'405'135'0,"-80"-54"15,-82-27 1,-54-135-1,-162-54 1,-27 135 0</inkml:trace>
          <inkml:trace contextRef="#ctx0" brushRef="#br0" timeOffset="1471.5855">17000-837 0,'568'27'16,"-190"-54"-1,-27-27 1,-351 54 0</inkml:trace>
          <inkml:trace contextRef="#ctx0" brushRef="#br0" timeOffset="1130.787">17216-675 0,'81'243'0,"-135"0"16,-54 0-1,27 0 1,81-53 0,81-82-1,27-27 1,55-27 0,-1-54-1,135-27 1,-162 27 15,-54 27-15,-81-27-1,-135-54 1,-54-81 0,-81-81-1,270 216 1</inkml:trace>
          <inkml:trace contextRef="#ctx0" brushRef="#br0" timeOffset="2108.2635">18811-783 0,'27'351'0,"-81"-108"16,-54 54 0,26-53-1,28-55 1,27-54-1,27-108 1,27-54 0,27-162-1,55-109 1,-28-26 0,-27 81-1,-27 81 1,-27 135-1,0 27 1,27 81 0,27 189-1,81 54 1,27 28 0,54-55 15,-81-162-16,0-108 1,-54-135 0,-27-162-1,-81-28 1,-81-26 0,-54 81-1,27 81 1,54 81-1,54 81 1,162 54 0,135 0-1,55-27 1,-325-27 0</inkml:trace>
          <inkml:trace contextRef="#ctx0" brushRef="#br0" timeOffset="-3160.9305">6084-1837 0,'27'189'0,"-54"81"16,27 0 0,-27 28-1,27-28 1,0-27 0,0-81-1,-27-81 1,27-81-1,-81-81 1,-1-162 0,1-81-1,81 324 1</inkml:trace>
          <inkml:trace contextRef="#ctx0" brushRef="#br0" timeOffset="-2808.414">4949-1918 0,'216'-54'0,"81"54"15,108 0-15,55 27 16,26 0-1,-53 0 1,-109 27 0,-108-27-1,-162-27 1,-54 0 15,-54-27-15,-135 0-1,54 0 1,0 0 0,135 27-1</inkml:trace>
          <inkml:trace contextRef="#ctx0" brushRef="#br0" timeOffset="-2052.603">7381-1486 0,'135'162'0,"-81"27"15,-54 1 1,-27 26 0,0 0-1,-27-27 1,54-54-1,-27-54 1,27-81 0,0 0-1,27-135 1,0-162 0,54 27-1,27 26 1,27 82-1,54 27 1,0 81 0,27 54-1,-26 54 1,-55 54 15,-54 27-15,-108 0-1,-108-80 1,-109-28 0,-53-54-1,27 0 1,54-1 0,135 28-1,81 0 1,108 109-1,108 53 1,0 27 15,54 81-15,-162-135 0,-53-27-1,-28-108 1,-27-81-1,0-108 1,54 0 0,-54 189-1</inkml:trace>
          <inkml:trace contextRef="#ctx0" brushRef="#br0" timeOffset="-1609.272">8921-405 0,'243'324'0,"-108"-162"16,54 0-1,0-53 1,28-109 0,-55-82-1,-27-107 1,-108-81 15,-54 0-15,-108 0-1,-190-1 1,82 217 0,54 81-1,27 82 1,54 107-1,135 27 1,81 27 0,81-81-1,81-135 1,-26-108 0,26-108 15,-270 162-31</inkml:trace>
          <inkml:trace contextRef="#ctx0" brushRef="#br0" timeOffset="-968.688">10650-810 0,'27'135'0,"-81"54"0,-54 27 16,54 0 0,27-81-1,27-81 1,0-27 0,0-54-1,81-135 1,27-216-1,-81 216 17,0 108-17,-27 27 1,0 54 0,27 81-1,54 135 1,27 0-1,55 27 1,-1-80 0,27-109-1,-54-81 1,-27-162 0,-81-109-1,-54-53 1,-81 81-1,-27 27 1,0 81 0,54 54-1,27 81 1,81 54 15,108 27-15,108-27-1,-243-54-15</inkml:trace>
          <inkml:trace contextRef="#ctx0" brushRef="#br0" timeOffset="2887.5105">20999-432 0,'81'162'0,"-108"27"16,-54 81 0,27 1 15,54-28-16,0-81 1,27-108 0,-27-108-1,27-216 1,-27-55 0,-81-80-1,-27 81 1,27 108-1,0 108 1,135 108 0,189-54-1,55 27 1,80 54 0,-108 0-1,-81 27 16,-162-27-15,-27 0-16,-135 108 16,0 81-1,81 0 1,81 54 0,108 1 15,54 26-16,0-135 1,1-135 0,-1-81-1,-54-135 1,-54-81 0,-108-55-1,-108 1 1,-108 81-1,-28 81 1,28 135 0,27 135-1,108 162 1,81 81 0,216-26-1,-189-325 1</inkml:trace>
        </inkml:traceGroup>
      </inkml:traceGroup>
    </inkml:traceGroup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21T10:46:02.7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BDE2B68-F453-4B24-BC0C-6DB186323E7C}" emma:medium="tactile" emma:mode="ink">
          <msink:context xmlns:msink="http://schemas.microsoft.com/ink/2010/main" type="inkDrawing" rotatedBoundingBox="27430,12177 28299,12923 27858,13437 26989,12691" shapeName="Other">
            <msink:destinationLink direction="from" ref="{B701F972-663F-4674-ACB5-5FA461FF2E0F}"/>
            <msink:destinationLink direction="to" ref="{B701F972-663F-4674-ACB5-5FA461FF2E0F}"/>
          </msink:context>
        </emma:interpretation>
      </emma:emma>
    </inkml:annotationXML>
    <inkml:trace contextRef="#ctx0" brushRef="#br0">0 0 0,'297'81'15,"-81"0"-15,0 54 16,-80-81 15,-28 54-15,-81-54-1,-27 27 1,-108 27 0,-82 0-1,-26 0 1,216-108 0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72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989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63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33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713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380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56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27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692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18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1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97B2B-A482-4D97-BF57-798EDBF15017}" type="datetimeFigureOut">
              <a:rPr lang="it-IT" smtClean="0"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1B2AF-B47D-40F6-B66A-1C4CC1B51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95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344.emf"/><Relationship Id="rId7" Type="http://schemas.openxmlformats.org/officeDocument/2006/relationships/image" Target="../media/image346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345.emf"/><Relationship Id="rId4" Type="http://schemas.openxmlformats.org/officeDocument/2006/relationships/customXml" Target="../ink/ink2.xml"/><Relationship Id="rId9" Type="http://schemas.openxmlformats.org/officeDocument/2006/relationships/image" Target="../media/image347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customXml" Target="../ink/ink8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86.xml"/><Relationship Id="rId13" Type="http://schemas.openxmlformats.org/officeDocument/2006/relationships/image" Target="../media/image44.emf"/><Relationship Id="rId3" Type="http://schemas.openxmlformats.org/officeDocument/2006/relationships/image" Target="../media/image39.emf"/><Relationship Id="rId7" Type="http://schemas.openxmlformats.org/officeDocument/2006/relationships/image" Target="../media/image41.emf"/><Relationship Id="rId12" Type="http://schemas.openxmlformats.org/officeDocument/2006/relationships/customXml" Target="../ink/ink88.xml"/><Relationship Id="rId17" Type="http://schemas.openxmlformats.org/officeDocument/2006/relationships/image" Target="../media/image46.emf"/><Relationship Id="rId2" Type="http://schemas.openxmlformats.org/officeDocument/2006/relationships/customXml" Target="../ink/ink83.xml"/><Relationship Id="rId16" Type="http://schemas.openxmlformats.org/officeDocument/2006/relationships/customXml" Target="../ink/ink9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5.xml"/><Relationship Id="rId11" Type="http://schemas.openxmlformats.org/officeDocument/2006/relationships/image" Target="../media/image43.emf"/><Relationship Id="rId5" Type="http://schemas.openxmlformats.org/officeDocument/2006/relationships/image" Target="../media/image40.emf"/><Relationship Id="rId15" Type="http://schemas.openxmlformats.org/officeDocument/2006/relationships/image" Target="../media/image45.emf"/><Relationship Id="rId10" Type="http://schemas.openxmlformats.org/officeDocument/2006/relationships/customXml" Target="../ink/ink87.xml"/><Relationship Id="rId4" Type="http://schemas.openxmlformats.org/officeDocument/2006/relationships/customXml" Target="../ink/ink84.xml"/><Relationship Id="rId9" Type="http://schemas.openxmlformats.org/officeDocument/2006/relationships/image" Target="../media/image42.emf"/><Relationship Id="rId14" Type="http://schemas.openxmlformats.org/officeDocument/2006/relationships/customXml" Target="../ink/ink8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94.xml"/><Relationship Id="rId3" Type="http://schemas.openxmlformats.org/officeDocument/2006/relationships/image" Target="../media/image47.emf"/><Relationship Id="rId7" Type="http://schemas.openxmlformats.org/officeDocument/2006/relationships/image" Target="../media/image49.emf"/><Relationship Id="rId2" Type="http://schemas.openxmlformats.org/officeDocument/2006/relationships/customXml" Target="../ink/ink9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3.xml"/><Relationship Id="rId5" Type="http://schemas.openxmlformats.org/officeDocument/2006/relationships/image" Target="../media/image48.emf"/><Relationship Id="rId4" Type="http://schemas.openxmlformats.org/officeDocument/2006/relationships/customXml" Target="../ink/ink92.xml"/><Relationship Id="rId9" Type="http://schemas.openxmlformats.org/officeDocument/2006/relationships/image" Target="../media/image50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98.xml"/><Relationship Id="rId13" Type="http://schemas.openxmlformats.org/officeDocument/2006/relationships/image" Target="../media/image56.emf"/><Relationship Id="rId3" Type="http://schemas.openxmlformats.org/officeDocument/2006/relationships/image" Target="../media/image51.emf"/><Relationship Id="rId7" Type="http://schemas.openxmlformats.org/officeDocument/2006/relationships/image" Target="../media/image53.emf"/><Relationship Id="rId12" Type="http://schemas.openxmlformats.org/officeDocument/2006/relationships/customXml" Target="../ink/ink100.xml"/><Relationship Id="rId17" Type="http://schemas.openxmlformats.org/officeDocument/2006/relationships/image" Target="../media/image58.emf"/><Relationship Id="rId2" Type="http://schemas.openxmlformats.org/officeDocument/2006/relationships/customXml" Target="../ink/ink95.xml"/><Relationship Id="rId16" Type="http://schemas.openxmlformats.org/officeDocument/2006/relationships/customXml" Target="../ink/ink10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7.xml"/><Relationship Id="rId11" Type="http://schemas.openxmlformats.org/officeDocument/2006/relationships/image" Target="../media/image55.emf"/><Relationship Id="rId5" Type="http://schemas.openxmlformats.org/officeDocument/2006/relationships/image" Target="../media/image52.emf"/><Relationship Id="rId15" Type="http://schemas.openxmlformats.org/officeDocument/2006/relationships/image" Target="../media/image57.emf"/><Relationship Id="rId10" Type="http://schemas.openxmlformats.org/officeDocument/2006/relationships/customXml" Target="../ink/ink99.xml"/><Relationship Id="rId4" Type="http://schemas.openxmlformats.org/officeDocument/2006/relationships/customXml" Target="../ink/ink96.xml"/><Relationship Id="rId9" Type="http://schemas.openxmlformats.org/officeDocument/2006/relationships/image" Target="../media/image54.emf"/><Relationship Id="rId14" Type="http://schemas.openxmlformats.org/officeDocument/2006/relationships/customXml" Target="../ink/ink10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6.xml"/><Relationship Id="rId3" Type="http://schemas.openxmlformats.org/officeDocument/2006/relationships/image" Target="../media/image59.emf"/><Relationship Id="rId7" Type="http://schemas.openxmlformats.org/officeDocument/2006/relationships/image" Target="../media/image61.emf"/><Relationship Id="rId2" Type="http://schemas.openxmlformats.org/officeDocument/2006/relationships/customXml" Target="../ink/ink10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5.xml"/><Relationship Id="rId11" Type="http://schemas.openxmlformats.org/officeDocument/2006/relationships/image" Target="../media/image63.emf"/><Relationship Id="rId5" Type="http://schemas.openxmlformats.org/officeDocument/2006/relationships/image" Target="../media/image60.emf"/><Relationship Id="rId10" Type="http://schemas.openxmlformats.org/officeDocument/2006/relationships/customXml" Target="../ink/ink107.xml"/><Relationship Id="rId4" Type="http://schemas.openxmlformats.org/officeDocument/2006/relationships/customXml" Target="../ink/ink104.xml"/><Relationship Id="rId9" Type="http://schemas.openxmlformats.org/officeDocument/2006/relationships/image" Target="../media/image6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emf"/><Relationship Id="rId7" Type="http://schemas.openxmlformats.org/officeDocument/2006/relationships/image" Target="../media/image66.emf"/><Relationship Id="rId2" Type="http://schemas.openxmlformats.org/officeDocument/2006/relationships/customXml" Target="../ink/ink10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0.xml"/><Relationship Id="rId5" Type="http://schemas.openxmlformats.org/officeDocument/2006/relationships/image" Target="../media/image65.emf"/><Relationship Id="rId4" Type="http://schemas.openxmlformats.org/officeDocument/2006/relationships/customXml" Target="../ink/ink10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emf"/><Relationship Id="rId2" Type="http://schemas.openxmlformats.org/officeDocument/2006/relationships/customXml" Target="../ink/ink1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8.emf"/><Relationship Id="rId4" Type="http://schemas.openxmlformats.org/officeDocument/2006/relationships/customXml" Target="../ink/ink1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emf"/><Relationship Id="rId2" Type="http://schemas.openxmlformats.org/officeDocument/2006/relationships/customXml" Target="../ink/ink1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0.emf"/><Relationship Id="rId4" Type="http://schemas.openxmlformats.org/officeDocument/2006/relationships/customXml" Target="../ink/ink1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8.xml"/><Relationship Id="rId13" Type="http://schemas.openxmlformats.org/officeDocument/2006/relationships/image" Target="../media/image76.emf"/><Relationship Id="rId18" Type="http://schemas.openxmlformats.org/officeDocument/2006/relationships/customXml" Target="../ink/ink123.xml"/><Relationship Id="rId26" Type="http://schemas.openxmlformats.org/officeDocument/2006/relationships/customXml" Target="../ink/ink127.xml"/><Relationship Id="rId3" Type="http://schemas.openxmlformats.org/officeDocument/2006/relationships/image" Target="../media/image71.emf"/><Relationship Id="rId21" Type="http://schemas.openxmlformats.org/officeDocument/2006/relationships/image" Target="../media/image80.emf"/><Relationship Id="rId7" Type="http://schemas.openxmlformats.org/officeDocument/2006/relationships/image" Target="../media/image73.emf"/><Relationship Id="rId12" Type="http://schemas.openxmlformats.org/officeDocument/2006/relationships/customXml" Target="../ink/ink120.xml"/><Relationship Id="rId17" Type="http://schemas.openxmlformats.org/officeDocument/2006/relationships/image" Target="../media/image78.emf"/><Relationship Id="rId25" Type="http://schemas.openxmlformats.org/officeDocument/2006/relationships/image" Target="../media/image82.emf"/><Relationship Id="rId2" Type="http://schemas.openxmlformats.org/officeDocument/2006/relationships/customXml" Target="../ink/ink115.xml"/><Relationship Id="rId16" Type="http://schemas.openxmlformats.org/officeDocument/2006/relationships/customXml" Target="../ink/ink122.xml"/><Relationship Id="rId20" Type="http://schemas.openxmlformats.org/officeDocument/2006/relationships/customXml" Target="../ink/ink124.xml"/><Relationship Id="rId29" Type="http://schemas.openxmlformats.org/officeDocument/2006/relationships/image" Target="../media/image8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7.xml"/><Relationship Id="rId11" Type="http://schemas.openxmlformats.org/officeDocument/2006/relationships/image" Target="../media/image75.emf"/><Relationship Id="rId24" Type="http://schemas.openxmlformats.org/officeDocument/2006/relationships/customXml" Target="../ink/ink126.xml"/><Relationship Id="rId5" Type="http://schemas.openxmlformats.org/officeDocument/2006/relationships/image" Target="../media/image72.emf"/><Relationship Id="rId15" Type="http://schemas.openxmlformats.org/officeDocument/2006/relationships/image" Target="../media/image77.emf"/><Relationship Id="rId23" Type="http://schemas.openxmlformats.org/officeDocument/2006/relationships/image" Target="../media/image81.emf"/><Relationship Id="rId28" Type="http://schemas.openxmlformats.org/officeDocument/2006/relationships/customXml" Target="../ink/ink128.xml"/><Relationship Id="rId10" Type="http://schemas.openxmlformats.org/officeDocument/2006/relationships/customXml" Target="../ink/ink119.xml"/><Relationship Id="rId19" Type="http://schemas.openxmlformats.org/officeDocument/2006/relationships/image" Target="../media/image79.emf"/><Relationship Id="rId31" Type="http://schemas.openxmlformats.org/officeDocument/2006/relationships/image" Target="../media/image85.emf"/><Relationship Id="rId4" Type="http://schemas.openxmlformats.org/officeDocument/2006/relationships/customXml" Target="../ink/ink116.xml"/><Relationship Id="rId9" Type="http://schemas.openxmlformats.org/officeDocument/2006/relationships/image" Target="../media/image74.emf"/><Relationship Id="rId14" Type="http://schemas.openxmlformats.org/officeDocument/2006/relationships/customXml" Target="../ink/ink121.xml"/><Relationship Id="rId22" Type="http://schemas.openxmlformats.org/officeDocument/2006/relationships/customXml" Target="../ink/ink125.xml"/><Relationship Id="rId27" Type="http://schemas.openxmlformats.org/officeDocument/2006/relationships/image" Target="../media/image83.emf"/><Relationship Id="rId30" Type="http://schemas.openxmlformats.org/officeDocument/2006/relationships/customXml" Target="../ink/ink12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3.xml"/><Relationship Id="rId13" Type="http://schemas.openxmlformats.org/officeDocument/2006/relationships/image" Target="../media/image91.emf"/><Relationship Id="rId3" Type="http://schemas.openxmlformats.org/officeDocument/2006/relationships/image" Target="../media/image86.emf"/><Relationship Id="rId7" Type="http://schemas.openxmlformats.org/officeDocument/2006/relationships/image" Target="../media/image88.emf"/><Relationship Id="rId12" Type="http://schemas.openxmlformats.org/officeDocument/2006/relationships/customXml" Target="../ink/ink135.xml"/><Relationship Id="rId17" Type="http://schemas.openxmlformats.org/officeDocument/2006/relationships/image" Target="../media/image93.emf"/><Relationship Id="rId2" Type="http://schemas.openxmlformats.org/officeDocument/2006/relationships/customXml" Target="../ink/ink130.xml"/><Relationship Id="rId16" Type="http://schemas.openxmlformats.org/officeDocument/2006/relationships/customXml" Target="../ink/ink13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2.xml"/><Relationship Id="rId11" Type="http://schemas.openxmlformats.org/officeDocument/2006/relationships/image" Target="../media/image90.emf"/><Relationship Id="rId5" Type="http://schemas.openxmlformats.org/officeDocument/2006/relationships/image" Target="../media/image87.emf"/><Relationship Id="rId15" Type="http://schemas.openxmlformats.org/officeDocument/2006/relationships/image" Target="../media/image92.emf"/><Relationship Id="rId10" Type="http://schemas.openxmlformats.org/officeDocument/2006/relationships/customXml" Target="../ink/ink134.xml"/><Relationship Id="rId4" Type="http://schemas.openxmlformats.org/officeDocument/2006/relationships/customXml" Target="../ink/ink131.xml"/><Relationship Id="rId9" Type="http://schemas.openxmlformats.org/officeDocument/2006/relationships/image" Target="../media/image89.emf"/><Relationship Id="rId14" Type="http://schemas.openxmlformats.org/officeDocument/2006/relationships/customXml" Target="../ink/ink13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13" Type="http://schemas.openxmlformats.org/officeDocument/2006/relationships/image" Target="../media/image353.emf"/><Relationship Id="rId18" Type="http://schemas.openxmlformats.org/officeDocument/2006/relationships/customXml" Target="../ink/ink13.xml"/><Relationship Id="rId26" Type="http://schemas.openxmlformats.org/officeDocument/2006/relationships/customXml" Target="../ink/ink17.xml"/><Relationship Id="rId3" Type="http://schemas.openxmlformats.org/officeDocument/2006/relationships/image" Target="../media/image348.emf"/><Relationship Id="rId21" Type="http://schemas.openxmlformats.org/officeDocument/2006/relationships/image" Target="../media/image357.emf"/><Relationship Id="rId7" Type="http://schemas.openxmlformats.org/officeDocument/2006/relationships/image" Target="../media/image350.emf"/><Relationship Id="rId12" Type="http://schemas.openxmlformats.org/officeDocument/2006/relationships/customXml" Target="../ink/ink10.xml"/><Relationship Id="rId17" Type="http://schemas.openxmlformats.org/officeDocument/2006/relationships/image" Target="../media/image355.emf"/><Relationship Id="rId25" Type="http://schemas.openxmlformats.org/officeDocument/2006/relationships/image" Target="../media/image359.emf"/><Relationship Id="rId33" Type="http://schemas.openxmlformats.org/officeDocument/2006/relationships/image" Target="../media/image363.emf"/><Relationship Id="rId2" Type="http://schemas.openxmlformats.org/officeDocument/2006/relationships/customXml" Target="../ink/ink5.xml"/><Relationship Id="rId16" Type="http://schemas.openxmlformats.org/officeDocument/2006/relationships/customXml" Target="../ink/ink12.xml"/><Relationship Id="rId20" Type="http://schemas.openxmlformats.org/officeDocument/2006/relationships/customXml" Target="../ink/ink14.xml"/><Relationship Id="rId29" Type="http://schemas.openxmlformats.org/officeDocument/2006/relationships/image" Target="../media/image361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.xml"/><Relationship Id="rId11" Type="http://schemas.openxmlformats.org/officeDocument/2006/relationships/image" Target="../media/image352.emf"/><Relationship Id="rId24" Type="http://schemas.openxmlformats.org/officeDocument/2006/relationships/customXml" Target="../ink/ink16.xml"/><Relationship Id="rId32" Type="http://schemas.openxmlformats.org/officeDocument/2006/relationships/customXml" Target="../ink/ink20.xml"/><Relationship Id="rId5" Type="http://schemas.openxmlformats.org/officeDocument/2006/relationships/image" Target="../media/image349.emf"/><Relationship Id="rId15" Type="http://schemas.openxmlformats.org/officeDocument/2006/relationships/image" Target="../media/image354.emf"/><Relationship Id="rId23" Type="http://schemas.openxmlformats.org/officeDocument/2006/relationships/image" Target="../media/image358.emf"/><Relationship Id="rId28" Type="http://schemas.openxmlformats.org/officeDocument/2006/relationships/customXml" Target="../ink/ink18.xml"/><Relationship Id="rId10" Type="http://schemas.openxmlformats.org/officeDocument/2006/relationships/customXml" Target="../ink/ink9.xml"/><Relationship Id="rId19" Type="http://schemas.openxmlformats.org/officeDocument/2006/relationships/image" Target="../media/image356.emf"/><Relationship Id="rId31" Type="http://schemas.openxmlformats.org/officeDocument/2006/relationships/image" Target="../media/image362.emf"/><Relationship Id="rId4" Type="http://schemas.openxmlformats.org/officeDocument/2006/relationships/customXml" Target="../ink/ink6.xml"/><Relationship Id="rId9" Type="http://schemas.openxmlformats.org/officeDocument/2006/relationships/image" Target="../media/image351.emf"/><Relationship Id="rId14" Type="http://schemas.openxmlformats.org/officeDocument/2006/relationships/customXml" Target="../ink/ink11.xml"/><Relationship Id="rId22" Type="http://schemas.openxmlformats.org/officeDocument/2006/relationships/customXml" Target="../ink/ink15.xml"/><Relationship Id="rId27" Type="http://schemas.openxmlformats.org/officeDocument/2006/relationships/image" Target="../media/image360.emf"/><Relationship Id="rId30" Type="http://schemas.openxmlformats.org/officeDocument/2006/relationships/customXml" Target="../ink/ink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emf"/><Relationship Id="rId7" Type="http://schemas.openxmlformats.org/officeDocument/2006/relationships/image" Target="../media/image96.emf"/><Relationship Id="rId2" Type="http://schemas.openxmlformats.org/officeDocument/2006/relationships/customXml" Target="../ink/ink13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0.xml"/><Relationship Id="rId5" Type="http://schemas.openxmlformats.org/officeDocument/2006/relationships/image" Target="../media/image95.emf"/><Relationship Id="rId4" Type="http://schemas.openxmlformats.org/officeDocument/2006/relationships/customXml" Target="../ink/ink139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4.xml"/><Relationship Id="rId3" Type="http://schemas.openxmlformats.org/officeDocument/2006/relationships/image" Target="../media/image97.emf"/><Relationship Id="rId7" Type="http://schemas.openxmlformats.org/officeDocument/2006/relationships/image" Target="../media/image99.emf"/><Relationship Id="rId2" Type="http://schemas.openxmlformats.org/officeDocument/2006/relationships/customXml" Target="../ink/ink14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3.xml"/><Relationship Id="rId5" Type="http://schemas.openxmlformats.org/officeDocument/2006/relationships/image" Target="../media/image98.emf"/><Relationship Id="rId4" Type="http://schemas.openxmlformats.org/officeDocument/2006/relationships/customXml" Target="../ink/ink142.xml"/><Relationship Id="rId9" Type="http://schemas.openxmlformats.org/officeDocument/2006/relationships/image" Target="../media/image100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8.xml"/><Relationship Id="rId3" Type="http://schemas.openxmlformats.org/officeDocument/2006/relationships/image" Target="../media/image101.emf"/><Relationship Id="rId7" Type="http://schemas.openxmlformats.org/officeDocument/2006/relationships/image" Target="../media/image103.emf"/><Relationship Id="rId2" Type="http://schemas.openxmlformats.org/officeDocument/2006/relationships/customXml" Target="../ink/ink14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7.xml"/><Relationship Id="rId5" Type="http://schemas.openxmlformats.org/officeDocument/2006/relationships/image" Target="../media/image102.emf"/><Relationship Id="rId4" Type="http://schemas.openxmlformats.org/officeDocument/2006/relationships/customXml" Target="../ink/ink146.xml"/><Relationship Id="rId9" Type="http://schemas.openxmlformats.org/officeDocument/2006/relationships/image" Target="../media/image104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emf"/><Relationship Id="rId2" Type="http://schemas.openxmlformats.org/officeDocument/2006/relationships/customXml" Target="../ink/ink14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6.emf"/><Relationship Id="rId4" Type="http://schemas.openxmlformats.org/officeDocument/2006/relationships/customXml" Target="../ink/ink15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4.xml"/><Relationship Id="rId13" Type="http://schemas.openxmlformats.org/officeDocument/2006/relationships/image" Target="../media/image112.emf"/><Relationship Id="rId18" Type="http://schemas.openxmlformats.org/officeDocument/2006/relationships/customXml" Target="../ink/ink159.xml"/><Relationship Id="rId26" Type="http://schemas.openxmlformats.org/officeDocument/2006/relationships/customXml" Target="../ink/ink163.xml"/><Relationship Id="rId3" Type="http://schemas.openxmlformats.org/officeDocument/2006/relationships/image" Target="../media/image107.emf"/><Relationship Id="rId21" Type="http://schemas.openxmlformats.org/officeDocument/2006/relationships/image" Target="../media/image116.emf"/><Relationship Id="rId7" Type="http://schemas.openxmlformats.org/officeDocument/2006/relationships/image" Target="../media/image109.emf"/><Relationship Id="rId12" Type="http://schemas.openxmlformats.org/officeDocument/2006/relationships/customXml" Target="../ink/ink156.xml"/><Relationship Id="rId17" Type="http://schemas.openxmlformats.org/officeDocument/2006/relationships/image" Target="../media/image114.emf"/><Relationship Id="rId25" Type="http://schemas.openxmlformats.org/officeDocument/2006/relationships/image" Target="../media/image118.emf"/><Relationship Id="rId2" Type="http://schemas.openxmlformats.org/officeDocument/2006/relationships/customXml" Target="../ink/ink151.xml"/><Relationship Id="rId16" Type="http://schemas.openxmlformats.org/officeDocument/2006/relationships/customXml" Target="../ink/ink158.xml"/><Relationship Id="rId20" Type="http://schemas.openxmlformats.org/officeDocument/2006/relationships/customXml" Target="../ink/ink160.xml"/><Relationship Id="rId29" Type="http://schemas.openxmlformats.org/officeDocument/2006/relationships/image" Target="../media/image120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53.xml"/><Relationship Id="rId11" Type="http://schemas.openxmlformats.org/officeDocument/2006/relationships/image" Target="../media/image111.emf"/><Relationship Id="rId24" Type="http://schemas.openxmlformats.org/officeDocument/2006/relationships/customXml" Target="../ink/ink162.xml"/><Relationship Id="rId5" Type="http://schemas.openxmlformats.org/officeDocument/2006/relationships/image" Target="../media/image108.emf"/><Relationship Id="rId15" Type="http://schemas.openxmlformats.org/officeDocument/2006/relationships/image" Target="../media/image113.emf"/><Relationship Id="rId23" Type="http://schemas.openxmlformats.org/officeDocument/2006/relationships/image" Target="../media/image117.emf"/><Relationship Id="rId28" Type="http://schemas.openxmlformats.org/officeDocument/2006/relationships/customXml" Target="../ink/ink164.xml"/><Relationship Id="rId10" Type="http://schemas.openxmlformats.org/officeDocument/2006/relationships/customXml" Target="../ink/ink155.xml"/><Relationship Id="rId19" Type="http://schemas.openxmlformats.org/officeDocument/2006/relationships/image" Target="../media/image115.emf"/><Relationship Id="rId31" Type="http://schemas.openxmlformats.org/officeDocument/2006/relationships/image" Target="../media/image121.emf"/><Relationship Id="rId4" Type="http://schemas.openxmlformats.org/officeDocument/2006/relationships/customXml" Target="../ink/ink152.xml"/><Relationship Id="rId9" Type="http://schemas.openxmlformats.org/officeDocument/2006/relationships/image" Target="../media/image110.emf"/><Relationship Id="rId14" Type="http://schemas.openxmlformats.org/officeDocument/2006/relationships/customXml" Target="../ink/ink157.xml"/><Relationship Id="rId22" Type="http://schemas.openxmlformats.org/officeDocument/2006/relationships/customXml" Target="../ink/ink161.xml"/><Relationship Id="rId27" Type="http://schemas.openxmlformats.org/officeDocument/2006/relationships/image" Target="../media/image119.emf"/><Relationship Id="rId30" Type="http://schemas.openxmlformats.org/officeDocument/2006/relationships/customXml" Target="../ink/ink16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9.xml"/><Relationship Id="rId13" Type="http://schemas.openxmlformats.org/officeDocument/2006/relationships/image" Target="../media/image127.emf"/><Relationship Id="rId3" Type="http://schemas.openxmlformats.org/officeDocument/2006/relationships/image" Target="../media/image122.emf"/><Relationship Id="rId7" Type="http://schemas.openxmlformats.org/officeDocument/2006/relationships/image" Target="../media/image124.emf"/><Relationship Id="rId12" Type="http://schemas.openxmlformats.org/officeDocument/2006/relationships/customXml" Target="../ink/ink171.xml"/><Relationship Id="rId17" Type="http://schemas.openxmlformats.org/officeDocument/2006/relationships/image" Target="../media/image129.emf"/><Relationship Id="rId2" Type="http://schemas.openxmlformats.org/officeDocument/2006/relationships/customXml" Target="../ink/ink166.xml"/><Relationship Id="rId16" Type="http://schemas.openxmlformats.org/officeDocument/2006/relationships/customXml" Target="../ink/ink17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8.xml"/><Relationship Id="rId11" Type="http://schemas.openxmlformats.org/officeDocument/2006/relationships/image" Target="../media/image126.emf"/><Relationship Id="rId5" Type="http://schemas.openxmlformats.org/officeDocument/2006/relationships/image" Target="../media/image123.emf"/><Relationship Id="rId15" Type="http://schemas.openxmlformats.org/officeDocument/2006/relationships/image" Target="../media/image128.emf"/><Relationship Id="rId10" Type="http://schemas.openxmlformats.org/officeDocument/2006/relationships/customXml" Target="../ink/ink170.xml"/><Relationship Id="rId4" Type="http://schemas.openxmlformats.org/officeDocument/2006/relationships/customXml" Target="../ink/ink167.xml"/><Relationship Id="rId9" Type="http://schemas.openxmlformats.org/officeDocument/2006/relationships/image" Target="../media/image125.emf"/><Relationship Id="rId14" Type="http://schemas.openxmlformats.org/officeDocument/2006/relationships/customXml" Target="../ink/ink17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emf"/><Relationship Id="rId2" Type="http://schemas.openxmlformats.org/officeDocument/2006/relationships/customXml" Target="../ink/ink17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8.xml"/><Relationship Id="rId13" Type="http://schemas.openxmlformats.org/officeDocument/2006/relationships/image" Target="../media/image136.emf"/><Relationship Id="rId18" Type="http://schemas.openxmlformats.org/officeDocument/2006/relationships/customXml" Target="../ink/ink183.xml"/><Relationship Id="rId3" Type="http://schemas.openxmlformats.org/officeDocument/2006/relationships/image" Target="../media/image131.emf"/><Relationship Id="rId7" Type="http://schemas.openxmlformats.org/officeDocument/2006/relationships/image" Target="../media/image133.emf"/><Relationship Id="rId12" Type="http://schemas.openxmlformats.org/officeDocument/2006/relationships/customXml" Target="../ink/ink180.xml"/><Relationship Id="rId17" Type="http://schemas.openxmlformats.org/officeDocument/2006/relationships/image" Target="../media/image138.emf"/><Relationship Id="rId2" Type="http://schemas.openxmlformats.org/officeDocument/2006/relationships/customXml" Target="../ink/ink175.xml"/><Relationship Id="rId16" Type="http://schemas.openxmlformats.org/officeDocument/2006/relationships/customXml" Target="../ink/ink18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7.xml"/><Relationship Id="rId11" Type="http://schemas.openxmlformats.org/officeDocument/2006/relationships/image" Target="../media/image135.emf"/><Relationship Id="rId5" Type="http://schemas.openxmlformats.org/officeDocument/2006/relationships/image" Target="../media/image132.emf"/><Relationship Id="rId15" Type="http://schemas.openxmlformats.org/officeDocument/2006/relationships/image" Target="../media/image137.emf"/><Relationship Id="rId10" Type="http://schemas.openxmlformats.org/officeDocument/2006/relationships/customXml" Target="../ink/ink179.xml"/><Relationship Id="rId19" Type="http://schemas.openxmlformats.org/officeDocument/2006/relationships/image" Target="../media/image139.emf"/><Relationship Id="rId4" Type="http://schemas.openxmlformats.org/officeDocument/2006/relationships/customXml" Target="../ink/ink176.xml"/><Relationship Id="rId9" Type="http://schemas.openxmlformats.org/officeDocument/2006/relationships/image" Target="../media/image134.emf"/><Relationship Id="rId14" Type="http://schemas.openxmlformats.org/officeDocument/2006/relationships/customXml" Target="../ink/ink18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7.xml"/><Relationship Id="rId13" Type="http://schemas.openxmlformats.org/officeDocument/2006/relationships/image" Target="../media/image145.emf"/><Relationship Id="rId18" Type="http://schemas.openxmlformats.org/officeDocument/2006/relationships/customXml" Target="../ink/ink192.xml"/><Relationship Id="rId26" Type="http://schemas.openxmlformats.org/officeDocument/2006/relationships/customXml" Target="../ink/ink196.xml"/><Relationship Id="rId3" Type="http://schemas.openxmlformats.org/officeDocument/2006/relationships/image" Target="../media/image140.emf"/><Relationship Id="rId21" Type="http://schemas.openxmlformats.org/officeDocument/2006/relationships/image" Target="../media/image149.emf"/><Relationship Id="rId7" Type="http://schemas.openxmlformats.org/officeDocument/2006/relationships/image" Target="../media/image142.emf"/><Relationship Id="rId12" Type="http://schemas.openxmlformats.org/officeDocument/2006/relationships/customXml" Target="../ink/ink189.xml"/><Relationship Id="rId17" Type="http://schemas.openxmlformats.org/officeDocument/2006/relationships/image" Target="../media/image147.emf"/><Relationship Id="rId25" Type="http://schemas.openxmlformats.org/officeDocument/2006/relationships/image" Target="../media/image151.emf"/><Relationship Id="rId33" Type="http://schemas.openxmlformats.org/officeDocument/2006/relationships/image" Target="../media/image155.emf"/><Relationship Id="rId2" Type="http://schemas.openxmlformats.org/officeDocument/2006/relationships/customXml" Target="../ink/ink184.xml"/><Relationship Id="rId16" Type="http://schemas.openxmlformats.org/officeDocument/2006/relationships/customXml" Target="../ink/ink191.xml"/><Relationship Id="rId20" Type="http://schemas.openxmlformats.org/officeDocument/2006/relationships/customXml" Target="../ink/ink193.xml"/><Relationship Id="rId29" Type="http://schemas.openxmlformats.org/officeDocument/2006/relationships/image" Target="../media/image153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86.xml"/><Relationship Id="rId11" Type="http://schemas.openxmlformats.org/officeDocument/2006/relationships/image" Target="../media/image144.emf"/><Relationship Id="rId24" Type="http://schemas.openxmlformats.org/officeDocument/2006/relationships/customXml" Target="../ink/ink195.xml"/><Relationship Id="rId32" Type="http://schemas.openxmlformats.org/officeDocument/2006/relationships/customXml" Target="../ink/ink199.xml"/><Relationship Id="rId5" Type="http://schemas.openxmlformats.org/officeDocument/2006/relationships/image" Target="../media/image141.emf"/><Relationship Id="rId15" Type="http://schemas.openxmlformats.org/officeDocument/2006/relationships/image" Target="../media/image146.emf"/><Relationship Id="rId23" Type="http://schemas.openxmlformats.org/officeDocument/2006/relationships/image" Target="../media/image150.emf"/><Relationship Id="rId28" Type="http://schemas.openxmlformats.org/officeDocument/2006/relationships/customXml" Target="../ink/ink197.xml"/><Relationship Id="rId10" Type="http://schemas.openxmlformats.org/officeDocument/2006/relationships/customXml" Target="../ink/ink188.xml"/><Relationship Id="rId19" Type="http://schemas.openxmlformats.org/officeDocument/2006/relationships/image" Target="../media/image148.emf"/><Relationship Id="rId31" Type="http://schemas.openxmlformats.org/officeDocument/2006/relationships/image" Target="../media/image154.emf"/><Relationship Id="rId4" Type="http://schemas.openxmlformats.org/officeDocument/2006/relationships/customXml" Target="../ink/ink185.xml"/><Relationship Id="rId9" Type="http://schemas.openxmlformats.org/officeDocument/2006/relationships/image" Target="../media/image143.emf"/><Relationship Id="rId14" Type="http://schemas.openxmlformats.org/officeDocument/2006/relationships/customXml" Target="../ink/ink190.xml"/><Relationship Id="rId22" Type="http://schemas.openxmlformats.org/officeDocument/2006/relationships/customXml" Target="../ink/ink194.xml"/><Relationship Id="rId27" Type="http://schemas.openxmlformats.org/officeDocument/2006/relationships/image" Target="../media/image152.emf"/><Relationship Id="rId30" Type="http://schemas.openxmlformats.org/officeDocument/2006/relationships/customXml" Target="../ink/ink198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3.xml"/><Relationship Id="rId13" Type="http://schemas.openxmlformats.org/officeDocument/2006/relationships/image" Target="../media/image161.emf"/><Relationship Id="rId18" Type="http://schemas.openxmlformats.org/officeDocument/2006/relationships/customXml" Target="../ink/ink208.xml"/><Relationship Id="rId26" Type="http://schemas.openxmlformats.org/officeDocument/2006/relationships/customXml" Target="../ink/ink212.xml"/><Relationship Id="rId3" Type="http://schemas.openxmlformats.org/officeDocument/2006/relationships/image" Target="../media/image156.emf"/><Relationship Id="rId21" Type="http://schemas.openxmlformats.org/officeDocument/2006/relationships/image" Target="../media/image165.emf"/><Relationship Id="rId7" Type="http://schemas.openxmlformats.org/officeDocument/2006/relationships/image" Target="../media/image158.emf"/><Relationship Id="rId12" Type="http://schemas.openxmlformats.org/officeDocument/2006/relationships/customXml" Target="../ink/ink205.xml"/><Relationship Id="rId17" Type="http://schemas.openxmlformats.org/officeDocument/2006/relationships/image" Target="../media/image163.emf"/><Relationship Id="rId25" Type="http://schemas.openxmlformats.org/officeDocument/2006/relationships/image" Target="../media/image167.emf"/><Relationship Id="rId33" Type="http://schemas.openxmlformats.org/officeDocument/2006/relationships/image" Target="../media/image171.emf"/><Relationship Id="rId2" Type="http://schemas.openxmlformats.org/officeDocument/2006/relationships/customXml" Target="../ink/ink200.xml"/><Relationship Id="rId16" Type="http://schemas.openxmlformats.org/officeDocument/2006/relationships/customXml" Target="../ink/ink207.xml"/><Relationship Id="rId20" Type="http://schemas.openxmlformats.org/officeDocument/2006/relationships/customXml" Target="../ink/ink209.xml"/><Relationship Id="rId29" Type="http://schemas.openxmlformats.org/officeDocument/2006/relationships/image" Target="../media/image169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02.xml"/><Relationship Id="rId11" Type="http://schemas.openxmlformats.org/officeDocument/2006/relationships/image" Target="../media/image160.emf"/><Relationship Id="rId24" Type="http://schemas.openxmlformats.org/officeDocument/2006/relationships/customXml" Target="../ink/ink211.xml"/><Relationship Id="rId32" Type="http://schemas.openxmlformats.org/officeDocument/2006/relationships/customXml" Target="../ink/ink215.xml"/><Relationship Id="rId5" Type="http://schemas.openxmlformats.org/officeDocument/2006/relationships/image" Target="../media/image157.emf"/><Relationship Id="rId15" Type="http://schemas.openxmlformats.org/officeDocument/2006/relationships/image" Target="../media/image162.emf"/><Relationship Id="rId23" Type="http://schemas.openxmlformats.org/officeDocument/2006/relationships/image" Target="../media/image166.emf"/><Relationship Id="rId28" Type="http://schemas.openxmlformats.org/officeDocument/2006/relationships/customXml" Target="../ink/ink213.xml"/><Relationship Id="rId10" Type="http://schemas.openxmlformats.org/officeDocument/2006/relationships/customXml" Target="../ink/ink204.xml"/><Relationship Id="rId19" Type="http://schemas.openxmlformats.org/officeDocument/2006/relationships/image" Target="../media/image164.emf"/><Relationship Id="rId31" Type="http://schemas.openxmlformats.org/officeDocument/2006/relationships/image" Target="../media/image170.emf"/><Relationship Id="rId4" Type="http://schemas.openxmlformats.org/officeDocument/2006/relationships/customXml" Target="../ink/ink201.xml"/><Relationship Id="rId9" Type="http://schemas.openxmlformats.org/officeDocument/2006/relationships/image" Target="../media/image159.emf"/><Relationship Id="rId14" Type="http://schemas.openxmlformats.org/officeDocument/2006/relationships/customXml" Target="../ink/ink206.xml"/><Relationship Id="rId22" Type="http://schemas.openxmlformats.org/officeDocument/2006/relationships/customXml" Target="../ink/ink210.xml"/><Relationship Id="rId27" Type="http://schemas.openxmlformats.org/officeDocument/2006/relationships/image" Target="../media/image168.emf"/><Relationship Id="rId30" Type="http://schemas.openxmlformats.org/officeDocument/2006/relationships/customXml" Target="../ink/ink214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9.emf"/><Relationship Id="rId18" Type="http://schemas.openxmlformats.org/officeDocument/2006/relationships/customXml" Target="../ink/ink29.xml"/><Relationship Id="rId26" Type="http://schemas.openxmlformats.org/officeDocument/2006/relationships/customXml" Target="../ink/ink33.xml"/><Relationship Id="rId39" Type="http://schemas.openxmlformats.org/officeDocument/2006/relationships/image" Target="../media/image382.emf"/><Relationship Id="rId3" Type="http://schemas.openxmlformats.org/officeDocument/2006/relationships/image" Target="../media/image364.emf"/><Relationship Id="rId21" Type="http://schemas.openxmlformats.org/officeDocument/2006/relationships/image" Target="../media/image373.emf"/><Relationship Id="rId34" Type="http://schemas.openxmlformats.org/officeDocument/2006/relationships/customXml" Target="../ink/ink37.xml"/><Relationship Id="rId42" Type="http://schemas.openxmlformats.org/officeDocument/2006/relationships/customXml" Target="../ink/ink41.xml"/><Relationship Id="rId47" Type="http://schemas.openxmlformats.org/officeDocument/2006/relationships/image" Target="../media/image386.emf"/><Relationship Id="rId7" Type="http://schemas.openxmlformats.org/officeDocument/2006/relationships/image" Target="../media/image366.emf"/><Relationship Id="rId12" Type="http://schemas.openxmlformats.org/officeDocument/2006/relationships/customXml" Target="../ink/ink26.xml"/><Relationship Id="rId17" Type="http://schemas.openxmlformats.org/officeDocument/2006/relationships/image" Target="../media/image371.emf"/><Relationship Id="rId25" Type="http://schemas.openxmlformats.org/officeDocument/2006/relationships/image" Target="../media/image375.emf"/><Relationship Id="rId33" Type="http://schemas.openxmlformats.org/officeDocument/2006/relationships/image" Target="../media/image379.emf"/><Relationship Id="rId38" Type="http://schemas.openxmlformats.org/officeDocument/2006/relationships/customXml" Target="../ink/ink39.xml"/><Relationship Id="rId46" Type="http://schemas.openxmlformats.org/officeDocument/2006/relationships/customXml" Target="../ink/ink43.xml"/><Relationship Id="rId2" Type="http://schemas.openxmlformats.org/officeDocument/2006/relationships/customXml" Target="../ink/ink21.xml"/><Relationship Id="rId16" Type="http://schemas.openxmlformats.org/officeDocument/2006/relationships/customXml" Target="../ink/ink28.xml"/><Relationship Id="rId20" Type="http://schemas.openxmlformats.org/officeDocument/2006/relationships/customXml" Target="../ink/ink30.xml"/><Relationship Id="rId29" Type="http://schemas.openxmlformats.org/officeDocument/2006/relationships/image" Target="../media/image377.emf"/><Relationship Id="rId41" Type="http://schemas.openxmlformats.org/officeDocument/2006/relationships/image" Target="../media/image383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.xml"/><Relationship Id="rId11" Type="http://schemas.openxmlformats.org/officeDocument/2006/relationships/image" Target="../media/image368.emf"/><Relationship Id="rId24" Type="http://schemas.openxmlformats.org/officeDocument/2006/relationships/customXml" Target="../ink/ink32.xml"/><Relationship Id="rId32" Type="http://schemas.openxmlformats.org/officeDocument/2006/relationships/customXml" Target="../ink/ink36.xml"/><Relationship Id="rId37" Type="http://schemas.openxmlformats.org/officeDocument/2006/relationships/image" Target="../media/image381.emf"/><Relationship Id="rId40" Type="http://schemas.openxmlformats.org/officeDocument/2006/relationships/customXml" Target="../ink/ink40.xml"/><Relationship Id="rId45" Type="http://schemas.openxmlformats.org/officeDocument/2006/relationships/image" Target="../media/image385.emf"/><Relationship Id="rId5" Type="http://schemas.openxmlformats.org/officeDocument/2006/relationships/image" Target="../media/image365.emf"/><Relationship Id="rId15" Type="http://schemas.openxmlformats.org/officeDocument/2006/relationships/image" Target="../media/image370.emf"/><Relationship Id="rId23" Type="http://schemas.openxmlformats.org/officeDocument/2006/relationships/image" Target="../media/image374.emf"/><Relationship Id="rId28" Type="http://schemas.openxmlformats.org/officeDocument/2006/relationships/customXml" Target="../ink/ink34.xml"/><Relationship Id="rId36" Type="http://schemas.openxmlformats.org/officeDocument/2006/relationships/customXml" Target="../ink/ink38.xml"/><Relationship Id="rId49" Type="http://schemas.openxmlformats.org/officeDocument/2006/relationships/image" Target="../media/image387.emf"/><Relationship Id="rId10" Type="http://schemas.openxmlformats.org/officeDocument/2006/relationships/customXml" Target="../ink/ink25.xml"/><Relationship Id="rId19" Type="http://schemas.openxmlformats.org/officeDocument/2006/relationships/image" Target="../media/image372.emf"/><Relationship Id="rId31" Type="http://schemas.openxmlformats.org/officeDocument/2006/relationships/image" Target="../media/image378.emf"/><Relationship Id="rId44" Type="http://schemas.openxmlformats.org/officeDocument/2006/relationships/customXml" Target="../ink/ink42.xml"/><Relationship Id="rId4" Type="http://schemas.openxmlformats.org/officeDocument/2006/relationships/customXml" Target="../ink/ink22.xml"/><Relationship Id="rId9" Type="http://schemas.openxmlformats.org/officeDocument/2006/relationships/image" Target="../media/image367.emf"/><Relationship Id="rId14" Type="http://schemas.openxmlformats.org/officeDocument/2006/relationships/customXml" Target="../ink/ink27.xml"/><Relationship Id="rId22" Type="http://schemas.openxmlformats.org/officeDocument/2006/relationships/customXml" Target="../ink/ink31.xml"/><Relationship Id="rId27" Type="http://schemas.openxmlformats.org/officeDocument/2006/relationships/image" Target="../media/image376.emf"/><Relationship Id="rId30" Type="http://schemas.openxmlformats.org/officeDocument/2006/relationships/customXml" Target="../ink/ink35.xml"/><Relationship Id="rId35" Type="http://schemas.openxmlformats.org/officeDocument/2006/relationships/image" Target="../media/image380.emf"/><Relationship Id="rId43" Type="http://schemas.openxmlformats.org/officeDocument/2006/relationships/image" Target="../media/image384.emf"/><Relationship Id="rId48" Type="http://schemas.openxmlformats.org/officeDocument/2006/relationships/customXml" Target="../ink/ink44.xml"/><Relationship Id="rId8" Type="http://schemas.openxmlformats.org/officeDocument/2006/relationships/customXml" Target="../ink/ink2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2.emf"/><Relationship Id="rId2" Type="http://schemas.openxmlformats.org/officeDocument/2006/relationships/customXml" Target="../ink/ink21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3.emf"/><Relationship Id="rId2" Type="http://schemas.openxmlformats.org/officeDocument/2006/relationships/customXml" Target="../ink/ink2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4.emf"/><Relationship Id="rId4" Type="http://schemas.openxmlformats.org/officeDocument/2006/relationships/customXml" Target="../ink/ink21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2.xml"/><Relationship Id="rId3" Type="http://schemas.openxmlformats.org/officeDocument/2006/relationships/image" Target="../media/image175.emf"/><Relationship Id="rId7" Type="http://schemas.openxmlformats.org/officeDocument/2006/relationships/image" Target="../media/image177.emf"/><Relationship Id="rId2" Type="http://schemas.openxmlformats.org/officeDocument/2006/relationships/customXml" Target="../ink/ink21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21.xml"/><Relationship Id="rId5" Type="http://schemas.openxmlformats.org/officeDocument/2006/relationships/image" Target="../media/image176.emf"/><Relationship Id="rId4" Type="http://schemas.openxmlformats.org/officeDocument/2006/relationships/customXml" Target="../ink/ink220.xml"/><Relationship Id="rId9" Type="http://schemas.openxmlformats.org/officeDocument/2006/relationships/image" Target="../media/image178.e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6.xml"/><Relationship Id="rId13" Type="http://schemas.openxmlformats.org/officeDocument/2006/relationships/image" Target="../media/image184.emf"/><Relationship Id="rId3" Type="http://schemas.openxmlformats.org/officeDocument/2006/relationships/image" Target="../media/image179.emf"/><Relationship Id="rId7" Type="http://schemas.openxmlformats.org/officeDocument/2006/relationships/image" Target="../media/image181.emf"/><Relationship Id="rId12" Type="http://schemas.openxmlformats.org/officeDocument/2006/relationships/customXml" Target="../ink/ink228.xml"/><Relationship Id="rId17" Type="http://schemas.openxmlformats.org/officeDocument/2006/relationships/image" Target="../media/image186.emf"/><Relationship Id="rId2" Type="http://schemas.openxmlformats.org/officeDocument/2006/relationships/customXml" Target="../ink/ink223.xml"/><Relationship Id="rId16" Type="http://schemas.openxmlformats.org/officeDocument/2006/relationships/customXml" Target="../ink/ink23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25.xml"/><Relationship Id="rId11" Type="http://schemas.openxmlformats.org/officeDocument/2006/relationships/image" Target="../media/image183.emf"/><Relationship Id="rId5" Type="http://schemas.openxmlformats.org/officeDocument/2006/relationships/image" Target="../media/image180.emf"/><Relationship Id="rId15" Type="http://schemas.openxmlformats.org/officeDocument/2006/relationships/image" Target="../media/image185.emf"/><Relationship Id="rId10" Type="http://schemas.openxmlformats.org/officeDocument/2006/relationships/customXml" Target="../ink/ink227.xml"/><Relationship Id="rId4" Type="http://schemas.openxmlformats.org/officeDocument/2006/relationships/customXml" Target="../ink/ink224.xml"/><Relationship Id="rId9" Type="http://schemas.openxmlformats.org/officeDocument/2006/relationships/image" Target="../media/image182.emf"/><Relationship Id="rId14" Type="http://schemas.openxmlformats.org/officeDocument/2006/relationships/customXml" Target="../ink/ink22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emf"/><Relationship Id="rId2" Type="http://schemas.openxmlformats.org/officeDocument/2006/relationships/customXml" Target="../ink/ink23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8.emf"/><Relationship Id="rId2" Type="http://schemas.openxmlformats.org/officeDocument/2006/relationships/customXml" Target="../ink/ink23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9.emf"/><Relationship Id="rId4" Type="http://schemas.openxmlformats.org/officeDocument/2006/relationships/customXml" Target="../ink/ink23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emf"/><Relationship Id="rId7" Type="http://schemas.openxmlformats.org/officeDocument/2006/relationships/image" Target="../media/image192.emf"/><Relationship Id="rId2" Type="http://schemas.openxmlformats.org/officeDocument/2006/relationships/customXml" Target="../ink/ink23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6.xml"/><Relationship Id="rId5" Type="http://schemas.openxmlformats.org/officeDocument/2006/relationships/image" Target="../media/image191.emf"/><Relationship Id="rId4" Type="http://schemas.openxmlformats.org/officeDocument/2006/relationships/customXml" Target="../ink/ink2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3.emf"/><Relationship Id="rId2" Type="http://schemas.openxmlformats.org/officeDocument/2006/relationships/customXml" Target="../ink/ink2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4.emf"/><Relationship Id="rId7" Type="http://schemas.openxmlformats.org/officeDocument/2006/relationships/image" Target="../media/image196.emf"/><Relationship Id="rId2" Type="http://schemas.openxmlformats.org/officeDocument/2006/relationships/customXml" Target="../ink/ink23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40.xml"/><Relationship Id="rId5" Type="http://schemas.openxmlformats.org/officeDocument/2006/relationships/image" Target="../media/image195.emf"/><Relationship Id="rId4" Type="http://schemas.openxmlformats.org/officeDocument/2006/relationships/customXml" Target="../ink/ink23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4.xml"/><Relationship Id="rId13" Type="http://schemas.openxmlformats.org/officeDocument/2006/relationships/image" Target="../media/image202.emf"/><Relationship Id="rId18" Type="http://schemas.openxmlformats.org/officeDocument/2006/relationships/customXml" Target="../ink/ink249.xml"/><Relationship Id="rId3" Type="http://schemas.openxmlformats.org/officeDocument/2006/relationships/image" Target="../media/image197.emf"/><Relationship Id="rId21" Type="http://schemas.openxmlformats.org/officeDocument/2006/relationships/image" Target="../media/image206.emf"/><Relationship Id="rId7" Type="http://schemas.openxmlformats.org/officeDocument/2006/relationships/image" Target="../media/image199.emf"/><Relationship Id="rId12" Type="http://schemas.openxmlformats.org/officeDocument/2006/relationships/customXml" Target="../ink/ink246.xml"/><Relationship Id="rId17" Type="http://schemas.openxmlformats.org/officeDocument/2006/relationships/image" Target="../media/image204.emf"/><Relationship Id="rId25" Type="http://schemas.openxmlformats.org/officeDocument/2006/relationships/image" Target="../media/image208.emf"/><Relationship Id="rId2" Type="http://schemas.openxmlformats.org/officeDocument/2006/relationships/customXml" Target="../ink/ink241.xml"/><Relationship Id="rId16" Type="http://schemas.openxmlformats.org/officeDocument/2006/relationships/customXml" Target="../ink/ink248.xml"/><Relationship Id="rId20" Type="http://schemas.openxmlformats.org/officeDocument/2006/relationships/customXml" Target="../ink/ink25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43.xml"/><Relationship Id="rId11" Type="http://schemas.openxmlformats.org/officeDocument/2006/relationships/image" Target="../media/image201.emf"/><Relationship Id="rId24" Type="http://schemas.openxmlformats.org/officeDocument/2006/relationships/customXml" Target="../ink/ink252.xml"/><Relationship Id="rId5" Type="http://schemas.openxmlformats.org/officeDocument/2006/relationships/image" Target="../media/image198.emf"/><Relationship Id="rId15" Type="http://schemas.openxmlformats.org/officeDocument/2006/relationships/image" Target="../media/image203.emf"/><Relationship Id="rId23" Type="http://schemas.openxmlformats.org/officeDocument/2006/relationships/image" Target="../media/image207.emf"/><Relationship Id="rId10" Type="http://schemas.openxmlformats.org/officeDocument/2006/relationships/customXml" Target="../ink/ink245.xml"/><Relationship Id="rId19" Type="http://schemas.openxmlformats.org/officeDocument/2006/relationships/image" Target="../media/image205.emf"/><Relationship Id="rId4" Type="http://schemas.openxmlformats.org/officeDocument/2006/relationships/customXml" Target="../ink/ink242.xml"/><Relationship Id="rId9" Type="http://schemas.openxmlformats.org/officeDocument/2006/relationships/image" Target="../media/image200.emf"/><Relationship Id="rId14" Type="http://schemas.openxmlformats.org/officeDocument/2006/relationships/customXml" Target="../ink/ink247.xml"/><Relationship Id="rId22" Type="http://schemas.openxmlformats.org/officeDocument/2006/relationships/customXml" Target="../ink/ink25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45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9.emf"/><Relationship Id="rId2" Type="http://schemas.openxmlformats.org/officeDocument/2006/relationships/customXml" Target="../ink/ink253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emf"/><Relationship Id="rId2" Type="http://schemas.openxmlformats.org/officeDocument/2006/relationships/customXml" Target="../ink/ink254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emf"/><Relationship Id="rId2" Type="http://schemas.openxmlformats.org/officeDocument/2006/relationships/customXml" Target="../ink/ink25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2.emf"/><Relationship Id="rId4" Type="http://schemas.openxmlformats.org/officeDocument/2006/relationships/customXml" Target="../ink/ink25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9.xml"/><Relationship Id="rId13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12" Type="http://schemas.openxmlformats.org/officeDocument/2006/relationships/customXml" Target="../ink/ink51.xml"/><Relationship Id="rId2" Type="http://schemas.openxmlformats.org/officeDocument/2006/relationships/customXml" Target="../ink/ink4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8.xml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customXml" Target="../ink/ink50.xml"/><Relationship Id="rId4" Type="http://schemas.openxmlformats.org/officeDocument/2006/relationships/customXml" Target="../ink/ink47.xml"/><Relationship Id="rId9" Type="http://schemas.openxmlformats.org/officeDocument/2006/relationships/image" Target="../media/image5.emf"/><Relationship Id="rId14" Type="http://schemas.openxmlformats.org/officeDocument/2006/relationships/customXml" Target="../ink/ink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56.xml"/><Relationship Id="rId13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1.emf"/><Relationship Id="rId12" Type="http://schemas.openxmlformats.org/officeDocument/2006/relationships/customXml" Target="../ink/ink58.xml"/><Relationship Id="rId2" Type="http://schemas.openxmlformats.org/officeDocument/2006/relationships/customXml" Target="../ink/ink5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5.xml"/><Relationship Id="rId11" Type="http://schemas.openxmlformats.org/officeDocument/2006/relationships/image" Target="../media/image13.emf"/><Relationship Id="rId5" Type="http://schemas.openxmlformats.org/officeDocument/2006/relationships/image" Target="../media/image10.emf"/><Relationship Id="rId10" Type="http://schemas.openxmlformats.org/officeDocument/2006/relationships/customXml" Target="../ink/ink57.xml"/><Relationship Id="rId4" Type="http://schemas.openxmlformats.org/officeDocument/2006/relationships/customXml" Target="../ink/ink54.xml"/><Relationship Id="rId9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ustomXml" Target="../ink/ink5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63.xml"/><Relationship Id="rId13" Type="http://schemas.openxmlformats.org/officeDocument/2006/relationships/image" Target="../media/image21.emf"/><Relationship Id="rId18" Type="http://schemas.openxmlformats.org/officeDocument/2006/relationships/customXml" Target="../ink/ink68.xml"/><Relationship Id="rId26" Type="http://schemas.openxmlformats.org/officeDocument/2006/relationships/customXml" Target="../ink/ink72.xml"/><Relationship Id="rId3" Type="http://schemas.openxmlformats.org/officeDocument/2006/relationships/image" Target="../media/image16.emf"/><Relationship Id="rId21" Type="http://schemas.openxmlformats.org/officeDocument/2006/relationships/image" Target="../media/image25.emf"/><Relationship Id="rId7" Type="http://schemas.openxmlformats.org/officeDocument/2006/relationships/image" Target="../media/image18.emf"/><Relationship Id="rId12" Type="http://schemas.openxmlformats.org/officeDocument/2006/relationships/customXml" Target="../ink/ink65.xml"/><Relationship Id="rId17" Type="http://schemas.openxmlformats.org/officeDocument/2006/relationships/image" Target="../media/image23.emf"/><Relationship Id="rId25" Type="http://schemas.openxmlformats.org/officeDocument/2006/relationships/image" Target="../media/image27.emf"/><Relationship Id="rId33" Type="http://schemas.openxmlformats.org/officeDocument/2006/relationships/image" Target="../media/image31.emf"/><Relationship Id="rId2" Type="http://schemas.openxmlformats.org/officeDocument/2006/relationships/customXml" Target="../ink/ink60.xml"/><Relationship Id="rId16" Type="http://schemas.openxmlformats.org/officeDocument/2006/relationships/customXml" Target="../ink/ink67.xml"/><Relationship Id="rId20" Type="http://schemas.openxmlformats.org/officeDocument/2006/relationships/customXml" Target="../ink/ink69.xml"/><Relationship Id="rId29" Type="http://schemas.openxmlformats.org/officeDocument/2006/relationships/image" Target="../media/image29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2.xml"/><Relationship Id="rId11" Type="http://schemas.openxmlformats.org/officeDocument/2006/relationships/image" Target="../media/image20.emf"/><Relationship Id="rId24" Type="http://schemas.openxmlformats.org/officeDocument/2006/relationships/customXml" Target="../ink/ink71.xml"/><Relationship Id="rId32" Type="http://schemas.openxmlformats.org/officeDocument/2006/relationships/customXml" Target="../ink/ink75.xml"/><Relationship Id="rId5" Type="http://schemas.openxmlformats.org/officeDocument/2006/relationships/image" Target="../media/image17.emf"/><Relationship Id="rId15" Type="http://schemas.openxmlformats.org/officeDocument/2006/relationships/image" Target="../media/image22.emf"/><Relationship Id="rId23" Type="http://schemas.openxmlformats.org/officeDocument/2006/relationships/image" Target="../media/image26.emf"/><Relationship Id="rId28" Type="http://schemas.openxmlformats.org/officeDocument/2006/relationships/customXml" Target="../ink/ink73.xml"/><Relationship Id="rId10" Type="http://schemas.openxmlformats.org/officeDocument/2006/relationships/customXml" Target="../ink/ink64.xml"/><Relationship Id="rId19" Type="http://schemas.openxmlformats.org/officeDocument/2006/relationships/image" Target="../media/image24.emf"/><Relationship Id="rId31" Type="http://schemas.openxmlformats.org/officeDocument/2006/relationships/image" Target="../media/image30.emf"/><Relationship Id="rId4" Type="http://schemas.openxmlformats.org/officeDocument/2006/relationships/customXml" Target="../ink/ink61.xml"/><Relationship Id="rId9" Type="http://schemas.openxmlformats.org/officeDocument/2006/relationships/image" Target="../media/image19.emf"/><Relationship Id="rId14" Type="http://schemas.openxmlformats.org/officeDocument/2006/relationships/customXml" Target="../ink/ink66.xml"/><Relationship Id="rId22" Type="http://schemas.openxmlformats.org/officeDocument/2006/relationships/customXml" Target="../ink/ink70.xml"/><Relationship Id="rId27" Type="http://schemas.openxmlformats.org/officeDocument/2006/relationships/image" Target="../media/image28.emf"/><Relationship Id="rId30" Type="http://schemas.openxmlformats.org/officeDocument/2006/relationships/customXml" Target="../ink/ink7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79.xml"/><Relationship Id="rId13" Type="http://schemas.openxmlformats.org/officeDocument/2006/relationships/image" Target="../media/image37.emf"/><Relationship Id="rId3" Type="http://schemas.openxmlformats.org/officeDocument/2006/relationships/image" Target="../media/image32.emf"/><Relationship Id="rId7" Type="http://schemas.openxmlformats.org/officeDocument/2006/relationships/image" Target="../media/image34.emf"/><Relationship Id="rId12" Type="http://schemas.openxmlformats.org/officeDocument/2006/relationships/customXml" Target="../ink/ink81.xml"/><Relationship Id="rId2" Type="http://schemas.openxmlformats.org/officeDocument/2006/relationships/customXml" Target="../ink/ink7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8.xml"/><Relationship Id="rId11" Type="http://schemas.openxmlformats.org/officeDocument/2006/relationships/image" Target="../media/image36.emf"/><Relationship Id="rId5" Type="http://schemas.openxmlformats.org/officeDocument/2006/relationships/image" Target="../media/image33.emf"/><Relationship Id="rId10" Type="http://schemas.openxmlformats.org/officeDocument/2006/relationships/customXml" Target="../ink/ink80.xml"/><Relationship Id="rId4" Type="http://schemas.openxmlformats.org/officeDocument/2006/relationships/customXml" Target="../ink/ink77.xml"/><Relationship Id="rId9" Type="http://schemas.openxmlformats.org/officeDocument/2006/relationships/image" Target="../media/image3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134544" y="207356"/>
              <a:ext cx="651600" cy="65088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22664" y="195476"/>
                <a:ext cx="675360" cy="67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" name="Input penna 29"/>
              <p14:cNvContentPartPr/>
              <p14:nvPr/>
            </p14:nvContentPartPr>
            <p14:xfrm>
              <a:off x="4138464" y="216356"/>
              <a:ext cx="822960" cy="54756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26584" y="204476"/>
                <a:ext cx="846720" cy="57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4" name="Input penna 33"/>
              <p14:cNvContentPartPr/>
              <p14:nvPr/>
            </p14:nvContentPartPr>
            <p14:xfrm>
              <a:off x="737184" y="897476"/>
              <a:ext cx="11489760" cy="507888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5304" y="885596"/>
                <a:ext cx="11513520" cy="510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6" name="Input penna 65"/>
              <p14:cNvContentPartPr/>
              <p14:nvPr/>
            </p14:nvContentPartPr>
            <p14:xfrm>
              <a:off x="5357424" y="3421436"/>
              <a:ext cx="2835000" cy="300096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309184" y="3325676"/>
                <a:ext cx="2931120" cy="319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7874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63102" y="542581"/>
              <a:ext cx="11291040" cy="56833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1222" y="530701"/>
                <a:ext cx="11314800" cy="570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909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5" name="Input penna 24"/>
              <p14:cNvContentPartPr/>
              <p14:nvPr/>
            </p14:nvContentPartPr>
            <p14:xfrm>
              <a:off x="9785022" y="383461"/>
              <a:ext cx="468360" cy="351756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73142" y="371581"/>
                <a:ext cx="492120" cy="354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6" name="Input penna 45"/>
              <p14:cNvContentPartPr/>
              <p14:nvPr/>
            </p14:nvContentPartPr>
            <p14:xfrm>
              <a:off x="10220982" y="437821"/>
              <a:ext cx="1092600" cy="294480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209102" y="425941"/>
                <a:ext cx="1116360" cy="29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1" name="Input penna 60"/>
              <p14:cNvContentPartPr/>
              <p14:nvPr/>
            </p14:nvContentPartPr>
            <p14:xfrm>
              <a:off x="3130782" y="338101"/>
              <a:ext cx="877320" cy="226116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18902" y="326221"/>
                <a:ext cx="901080" cy="228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9" name="Input penna 88"/>
              <p14:cNvContentPartPr/>
              <p14:nvPr/>
            </p14:nvContentPartPr>
            <p14:xfrm>
              <a:off x="8405502" y="5943301"/>
              <a:ext cx="2149200" cy="9180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393622" y="5931421"/>
                <a:ext cx="2172960" cy="11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6" name="Input penna 105"/>
              <p14:cNvContentPartPr/>
              <p14:nvPr/>
            </p14:nvContentPartPr>
            <p14:xfrm>
              <a:off x="2436342" y="252421"/>
              <a:ext cx="462960" cy="2132280"/>
            </p14:xfrm>
          </p:contentPart>
        </mc:Choice>
        <mc:Fallback>
          <p:pic>
            <p:nvPicPr>
              <p:cNvPr id="106" name="Input penna 10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24462" y="240541"/>
                <a:ext cx="486720" cy="215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9" name="Input penna 108"/>
              <p14:cNvContentPartPr/>
              <p14:nvPr/>
            </p14:nvContentPartPr>
            <p14:xfrm>
              <a:off x="3793902" y="778381"/>
              <a:ext cx="5866200" cy="1044000"/>
            </p14:xfrm>
          </p:contentPart>
        </mc:Choice>
        <mc:Fallback>
          <p:pic>
            <p:nvPicPr>
              <p:cNvPr id="109" name="Input penna 10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82022" y="766501"/>
                <a:ext cx="5889960" cy="106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0" name="Input penna 109"/>
              <p14:cNvContentPartPr/>
              <p14:nvPr/>
            </p14:nvContentPartPr>
            <p14:xfrm>
              <a:off x="427542" y="465541"/>
              <a:ext cx="1790640" cy="848160"/>
            </p14:xfrm>
          </p:contentPart>
        </mc:Choice>
        <mc:Fallback>
          <p:pic>
            <p:nvPicPr>
              <p:cNvPr id="110" name="Input penna 10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15662" y="453661"/>
                <a:ext cx="1814400" cy="87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1" name="Input penna 110"/>
              <p14:cNvContentPartPr/>
              <p14:nvPr/>
            </p14:nvContentPartPr>
            <p14:xfrm>
              <a:off x="281382" y="2626621"/>
              <a:ext cx="9941040" cy="3891240"/>
            </p14:xfrm>
          </p:contentPart>
        </mc:Choice>
        <mc:Fallback>
          <p:pic>
            <p:nvPicPr>
              <p:cNvPr id="111" name="Input penna 11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9502" y="2614741"/>
                <a:ext cx="9964800" cy="391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4031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54622" y="1035781"/>
              <a:ext cx="11369880" cy="54968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2742" y="1023901"/>
                <a:ext cx="11393640" cy="552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9" name="Input penna 28"/>
              <p14:cNvContentPartPr/>
              <p14:nvPr/>
            </p14:nvContentPartPr>
            <p14:xfrm>
              <a:off x="3949422" y="738781"/>
              <a:ext cx="1273680" cy="142992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01542" y="643021"/>
                <a:ext cx="1369440" cy="162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1" name="Input penna 50"/>
              <p14:cNvContentPartPr/>
              <p14:nvPr/>
            </p14:nvContentPartPr>
            <p14:xfrm>
              <a:off x="3647742" y="4231501"/>
              <a:ext cx="6430320" cy="32184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35862" y="4219621"/>
                <a:ext cx="6454080" cy="34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3" name="Input penna 82"/>
              <p14:cNvContentPartPr/>
              <p14:nvPr/>
            </p14:nvContentPartPr>
            <p14:xfrm>
              <a:off x="9689262" y="5077861"/>
              <a:ext cx="1575720" cy="154692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641022" y="4981741"/>
                <a:ext cx="1671840" cy="173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0313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31262" y="483901"/>
              <a:ext cx="10312920" cy="20941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9382" y="472021"/>
                <a:ext cx="10336680" cy="21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" name="Input penna 19"/>
              <p14:cNvContentPartPr/>
              <p14:nvPr/>
            </p14:nvContentPartPr>
            <p14:xfrm>
              <a:off x="1220982" y="2441581"/>
              <a:ext cx="82800" cy="30232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09102" y="2429701"/>
                <a:ext cx="106560" cy="304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4" name="Input penna 23"/>
              <p14:cNvContentPartPr/>
              <p14:nvPr/>
            </p14:nvContentPartPr>
            <p14:xfrm>
              <a:off x="1322862" y="2646061"/>
              <a:ext cx="8453880" cy="247104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10982" y="2634181"/>
                <a:ext cx="8477640" cy="249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9" name="Input penna 28"/>
              <p14:cNvContentPartPr/>
              <p14:nvPr/>
            </p14:nvContentPartPr>
            <p14:xfrm>
              <a:off x="3356142" y="4971661"/>
              <a:ext cx="6461280" cy="104040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44262" y="4959781"/>
                <a:ext cx="6485040" cy="106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2" name="Input penna 31"/>
              <p14:cNvContentPartPr/>
              <p14:nvPr/>
            </p14:nvContentPartPr>
            <p14:xfrm>
              <a:off x="9805542" y="4465141"/>
              <a:ext cx="360000" cy="33084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793662" y="4453261"/>
                <a:ext cx="383760" cy="35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3" name="Input penna 32"/>
              <p14:cNvContentPartPr/>
              <p14:nvPr/>
            </p14:nvContentPartPr>
            <p14:xfrm>
              <a:off x="10672422" y="4562341"/>
              <a:ext cx="592560" cy="60336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660542" y="4550461"/>
                <a:ext cx="616320" cy="62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5" name="Input penna 34"/>
              <p14:cNvContentPartPr/>
              <p14:nvPr/>
            </p14:nvContentPartPr>
            <p14:xfrm>
              <a:off x="1157622" y="2556061"/>
              <a:ext cx="5918400" cy="209412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45742" y="2544181"/>
                <a:ext cx="5942160" cy="21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2" name="Input penna 41"/>
              <p14:cNvContentPartPr/>
              <p14:nvPr/>
            </p14:nvContentPartPr>
            <p14:xfrm>
              <a:off x="1574502" y="5680861"/>
              <a:ext cx="947520" cy="92520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562622" y="5668981"/>
                <a:ext cx="971280" cy="94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3396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1040982" y="655261"/>
              <a:ext cx="8814960" cy="45104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9102" y="643381"/>
                <a:ext cx="8838720" cy="45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2" name="Input penna 41"/>
              <p14:cNvContentPartPr/>
              <p14:nvPr/>
            </p14:nvContentPartPr>
            <p14:xfrm>
              <a:off x="7918422" y="3287941"/>
              <a:ext cx="3133440" cy="248796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06542" y="3276061"/>
                <a:ext cx="3157200" cy="251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9" name="Input penna 48"/>
              <p14:cNvContentPartPr/>
              <p14:nvPr/>
            </p14:nvContentPartPr>
            <p14:xfrm>
              <a:off x="3929982" y="3889141"/>
              <a:ext cx="1362240" cy="212292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18102" y="3877261"/>
                <a:ext cx="1386000" cy="214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2" name="Input penna 51"/>
              <p14:cNvContentPartPr/>
              <p14:nvPr/>
            </p14:nvContentPartPr>
            <p14:xfrm>
              <a:off x="3149862" y="3706261"/>
              <a:ext cx="687960" cy="258660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37982" y="3694381"/>
                <a:ext cx="711720" cy="261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4" name="Input penna 63"/>
              <p14:cNvContentPartPr/>
              <p14:nvPr/>
            </p14:nvContentPartPr>
            <p14:xfrm>
              <a:off x="5418222" y="2751901"/>
              <a:ext cx="6265080" cy="345456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406342" y="2740021"/>
                <a:ext cx="6288840" cy="347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8461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46022" y="418381"/>
              <a:ext cx="11016720" cy="56232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142" y="406501"/>
                <a:ext cx="11040480" cy="56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6" name="Input penna 45"/>
              <p14:cNvContentPartPr/>
              <p14:nvPr/>
            </p14:nvContentPartPr>
            <p14:xfrm>
              <a:off x="7626462" y="5262541"/>
              <a:ext cx="2917080" cy="7092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14582" y="5250661"/>
                <a:ext cx="2940840" cy="9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2" name="Input penna 61"/>
              <p14:cNvContentPartPr/>
              <p14:nvPr/>
            </p14:nvContentPartPr>
            <p14:xfrm>
              <a:off x="8696382" y="1857301"/>
              <a:ext cx="2043360" cy="438660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684502" y="1845421"/>
                <a:ext cx="2067120" cy="441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1066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554622" y="306061"/>
              <a:ext cx="10389240" cy="54133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2742" y="294181"/>
                <a:ext cx="10413000" cy="54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2" name="Input penna 41"/>
              <p14:cNvContentPartPr/>
              <p14:nvPr/>
            </p14:nvContentPartPr>
            <p14:xfrm>
              <a:off x="6839142" y="2976181"/>
              <a:ext cx="2509560" cy="119448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791262" y="2880421"/>
                <a:ext cx="2605320" cy="138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7753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177062" y="1274461"/>
              <a:ext cx="8758800" cy="47862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5182" y="1262581"/>
                <a:ext cx="8782560" cy="480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3" name="Input penna 32"/>
              <p14:cNvContentPartPr/>
              <p14:nvPr/>
            </p14:nvContentPartPr>
            <p14:xfrm>
              <a:off x="7675062" y="3774301"/>
              <a:ext cx="1381680" cy="49644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63182" y="3762421"/>
                <a:ext cx="1405440" cy="52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33357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283982" y="758581"/>
              <a:ext cx="9008280" cy="40636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2102" y="746701"/>
                <a:ext cx="9032040" cy="408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Input penna 12"/>
              <p14:cNvContentPartPr/>
              <p14:nvPr/>
            </p14:nvContentPartPr>
            <p14:xfrm>
              <a:off x="10427982" y="3258781"/>
              <a:ext cx="374400" cy="47304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416102" y="3246901"/>
                <a:ext cx="398160" cy="49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3" name="Input penna 62"/>
              <p14:cNvContentPartPr/>
              <p14:nvPr/>
            </p14:nvContentPartPr>
            <p14:xfrm>
              <a:off x="1390902" y="1498021"/>
              <a:ext cx="5979600" cy="210168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79022" y="1486141"/>
                <a:ext cx="6003360" cy="212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8" name="Input penna 67"/>
              <p14:cNvContentPartPr/>
              <p14:nvPr/>
            </p14:nvContentPartPr>
            <p14:xfrm>
              <a:off x="6449262" y="2879341"/>
              <a:ext cx="3317760" cy="46512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37382" y="2867461"/>
                <a:ext cx="3341520" cy="48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1" name="Input penna 70"/>
              <p14:cNvContentPartPr/>
              <p14:nvPr/>
            </p14:nvContentPartPr>
            <p14:xfrm>
              <a:off x="2305302" y="2461021"/>
              <a:ext cx="564840" cy="2952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93422" y="2449141"/>
                <a:ext cx="588600" cy="5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0" name="Input penna 79"/>
              <p14:cNvContentPartPr/>
              <p14:nvPr/>
            </p14:nvContentPartPr>
            <p14:xfrm>
              <a:off x="4523262" y="2032981"/>
              <a:ext cx="3327480" cy="202572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11382" y="2021101"/>
                <a:ext cx="3351240" cy="204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6" name="Input penna 85"/>
              <p14:cNvContentPartPr/>
              <p14:nvPr/>
            </p14:nvContentPartPr>
            <p14:xfrm>
              <a:off x="1211982" y="215341"/>
              <a:ext cx="1536120" cy="165060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00102" y="203461"/>
                <a:ext cx="1559880" cy="167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9" name="Input penna 88"/>
              <p14:cNvContentPartPr/>
              <p14:nvPr/>
            </p14:nvContentPartPr>
            <p14:xfrm>
              <a:off x="1488462" y="2419261"/>
              <a:ext cx="350280" cy="2268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76582" y="2407381"/>
                <a:ext cx="374040" cy="4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1" name="Input penna 90"/>
              <p14:cNvContentPartPr/>
              <p14:nvPr/>
            </p14:nvContentPartPr>
            <p14:xfrm>
              <a:off x="1313142" y="2827861"/>
              <a:ext cx="2052360" cy="888480"/>
            </p14:xfrm>
          </p:contentPart>
        </mc:Choice>
        <mc:Fallback>
          <p:pic>
            <p:nvPicPr>
              <p:cNvPr id="91" name="Input penna 9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301262" y="2815981"/>
                <a:ext cx="2076120" cy="91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98" name="Input penna 97"/>
              <p14:cNvContentPartPr/>
              <p14:nvPr/>
            </p14:nvContentPartPr>
            <p14:xfrm>
              <a:off x="4291422" y="4212061"/>
              <a:ext cx="6255000" cy="230580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279542" y="4200181"/>
                <a:ext cx="6278760" cy="232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21" name="Input penna 120"/>
              <p14:cNvContentPartPr/>
              <p14:nvPr/>
            </p14:nvContentPartPr>
            <p14:xfrm>
              <a:off x="3949422" y="2614741"/>
              <a:ext cx="661680" cy="19800"/>
            </p14:xfrm>
          </p:contentPart>
        </mc:Choice>
        <mc:Fallback>
          <p:pic>
            <p:nvPicPr>
              <p:cNvPr id="121" name="Input penna 12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937542" y="2602861"/>
                <a:ext cx="685440" cy="4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22" name="Input penna 121"/>
              <p14:cNvContentPartPr/>
              <p14:nvPr/>
            </p14:nvContentPartPr>
            <p14:xfrm>
              <a:off x="1186782" y="904741"/>
              <a:ext cx="80640" cy="3472920"/>
            </p14:xfrm>
          </p:contentPart>
        </mc:Choice>
        <mc:Fallback>
          <p:pic>
            <p:nvPicPr>
              <p:cNvPr id="122" name="Input penna 12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74902" y="892861"/>
                <a:ext cx="104400" cy="349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23" name="Input penna 122"/>
              <p14:cNvContentPartPr/>
              <p14:nvPr/>
            </p14:nvContentPartPr>
            <p14:xfrm>
              <a:off x="680982" y="1712221"/>
              <a:ext cx="379800" cy="330840"/>
            </p14:xfrm>
          </p:contentPart>
        </mc:Choice>
        <mc:Fallback>
          <p:pic>
            <p:nvPicPr>
              <p:cNvPr id="123" name="Input penna 12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69102" y="1700341"/>
                <a:ext cx="403560" cy="35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24" name="Input penna 123"/>
              <p14:cNvContentPartPr/>
              <p14:nvPr/>
            </p14:nvContentPartPr>
            <p14:xfrm>
              <a:off x="-138" y="2898781"/>
              <a:ext cx="928440" cy="953640"/>
            </p14:xfrm>
          </p:contentPart>
        </mc:Choice>
        <mc:Fallback>
          <p:pic>
            <p:nvPicPr>
              <p:cNvPr id="124" name="Input penna 123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-12018" y="2886901"/>
                <a:ext cx="952200" cy="97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27" name="Input penna 126"/>
              <p14:cNvContentPartPr/>
              <p14:nvPr/>
            </p14:nvContentPartPr>
            <p14:xfrm>
              <a:off x="1099302" y="1225861"/>
              <a:ext cx="7004160" cy="3965040"/>
            </p14:xfrm>
          </p:contentPart>
        </mc:Choice>
        <mc:Fallback>
          <p:pic>
            <p:nvPicPr>
              <p:cNvPr id="127" name="Input penna 12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087422" y="1213981"/>
                <a:ext cx="7027920" cy="398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6786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8" name="Input penna 17"/>
              <p14:cNvContentPartPr/>
              <p14:nvPr/>
            </p14:nvContentPartPr>
            <p14:xfrm>
              <a:off x="568302" y="77821"/>
              <a:ext cx="7574040" cy="27025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6422" y="65941"/>
                <a:ext cx="7597800" cy="27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4" name="Input penna 23"/>
              <p14:cNvContentPartPr/>
              <p14:nvPr/>
            </p14:nvContentPartPr>
            <p14:xfrm>
              <a:off x="6721782" y="2411701"/>
              <a:ext cx="3355200" cy="2062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709902" y="2399821"/>
                <a:ext cx="3378960" cy="2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6" name="Input penna 35"/>
              <p14:cNvContentPartPr/>
              <p14:nvPr/>
            </p14:nvContentPartPr>
            <p14:xfrm>
              <a:off x="8608902" y="700261"/>
              <a:ext cx="300240" cy="26532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597022" y="688381"/>
                <a:ext cx="324000" cy="28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8" name="Input penna 37"/>
              <p14:cNvContentPartPr/>
              <p14:nvPr/>
            </p14:nvContentPartPr>
            <p14:xfrm>
              <a:off x="8618622" y="865861"/>
              <a:ext cx="113760" cy="163656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606742" y="853981"/>
                <a:ext cx="137520" cy="166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0" name="Input penna 39"/>
              <p14:cNvContentPartPr/>
              <p14:nvPr/>
            </p14:nvContentPartPr>
            <p14:xfrm>
              <a:off x="10214142" y="2529061"/>
              <a:ext cx="1099440" cy="48672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202262" y="2517181"/>
                <a:ext cx="1123200" cy="51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5" name="Input penna 54"/>
              <p14:cNvContentPartPr/>
              <p14:nvPr/>
            </p14:nvContentPartPr>
            <p14:xfrm>
              <a:off x="6663462" y="1638781"/>
              <a:ext cx="195120" cy="17424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651582" y="1626901"/>
                <a:ext cx="218880" cy="19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6" name="Input penna 55"/>
              <p14:cNvContentPartPr/>
              <p14:nvPr/>
            </p14:nvContentPartPr>
            <p14:xfrm>
              <a:off x="710142" y="3363901"/>
              <a:ext cx="10253160" cy="279396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98262" y="3352021"/>
                <a:ext cx="10276920" cy="281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6" name="Input penna 65"/>
              <p14:cNvContentPartPr/>
              <p14:nvPr/>
            </p14:nvContentPartPr>
            <p14:xfrm>
              <a:off x="2616702" y="476701"/>
              <a:ext cx="2379240" cy="272412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04822" y="464821"/>
                <a:ext cx="2403000" cy="274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869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611984" y="941756"/>
              <a:ext cx="9050040" cy="50194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0104" y="929876"/>
                <a:ext cx="9073800" cy="504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1551864" y="1159556"/>
              <a:ext cx="8129880" cy="488916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39984" y="1147676"/>
                <a:ext cx="8153640" cy="491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9605784" y="2441516"/>
              <a:ext cx="1037160" cy="382752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593904" y="2429636"/>
                <a:ext cx="1060920" cy="385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3" name="Input penna 12"/>
              <p14:cNvContentPartPr/>
              <p14:nvPr/>
            </p14:nvContentPartPr>
            <p14:xfrm>
              <a:off x="2088624" y="1478156"/>
              <a:ext cx="1692000" cy="142560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76744" y="1466276"/>
                <a:ext cx="1715760" cy="144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3" name="Input penna 22"/>
              <p14:cNvContentPartPr/>
              <p14:nvPr/>
            </p14:nvContentPartPr>
            <p14:xfrm>
              <a:off x="3544464" y="1328756"/>
              <a:ext cx="1145880" cy="92448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496584" y="1232996"/>
                <a:ext cx="1242000" cy="11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4" name="Input penna 23"/>
              <p14:cNvContentPartPr/>
              <p14:nvPr/>
            </p14:nvContentPartPr>
            <p14:xfrm>
              <a:off x="4713384" y="2101676"/>
              <a:ext cx="283320" cy="32616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65504" y="2005916"/>
                <a:ext cx="379080" cy="51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Input penna 24"/>
              <p14:cNvContentPartPr/>
              <p14:nvPr/>
            </p14:nvContentPartPr>
            <p14:xfrm>
              <a:off x="5307744" y="1290956"/>
              <a:ext cx="1202760" cy="92664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259504" y="1195196"/>
                <a:ext cx="1299240" cy="111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6" name="Input penna 25"/>
              <p14:cNvContentPartPr/>
              <p14:nvPr/>
            </p14:nvContentPartPr>
            <p14:xfrm>
              <a:off x="6485664" y="2017436"/>
              <a:ext cx="292680" cy="31140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37784" y="1921316"/>
                <a:ext cx="388440" cy="50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3" name="Input penna 32"/>
              <p14:cNvContentPartPr/>
              <p14:nvPr/>
            </p14:nvContentPartPr>
            <p14:xfrm>
              <a:off x="3384264" y="6174716"/>
              <a:ext cx="1854360" cy="63180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372384" y="6162836"/>
                <a:ext cx="1878120" cy="65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1" name="Input penna 40"/>
              <p14:cNvContentPartPr/>
              <p14:nvPr/>
            </p14:nvContentPartPr>
            <p14:xfrm>
              <a:off x="3440784" y="2677316"/>
              <a:ext cx="754560" cy="328068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428904" y="2665436"/>
                <a:ext cx="778320" cy="330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2" name="Input penna 51"/>
              <p14:cNvContentPartPr/>
              <p14:nvPr/>
            </p14:nvContentPartPr>
            <p14:xfrm>
              <a:off x="6089664" y="4948916"/>
              <a:ext cx="123120" cy="78372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077784" y="4937036"/>
                <a:ext cx="146880" cy="80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7" name="Input penna 56"/>
              <p14:cNvContentPartPr/>
              <p14:nvPr/>
            </p14:nvContentPartPr>
            <p14:xfrm>
              <a:off x="6950784" y="3044876"/>
              <a:ext cx="1326240" cy="382644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938904" y="3032996"/>
                <a:ext cx="1350000" cy="38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3" name="Input penna 62"/>
              <p14:cNvContentPartPr/>
              <p14:nvPr/>
            </p14:nvContentPartPr>
            <p14:xfrm>
              <a:off x="5769264" y="3799076"/>
              <a:ext cx="952560" cy="122580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757384" y="3787196"/>
                <a:ext cx="976320" cy="12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4" name="Input penna 63"/>
              <p14:cNvContentPartPr/>
              <p14:nvPr/>
            </p14:nvContentPartPr>
            <p14:xfrm>
              <a:off x="7007304" y="1933556"/>
              <a:ext cx="1609200" cy="354600"/>
            </p14:xfrm>
          </p:contentPart>
        </mc:Choice>
        <mc:Fallback xmlns="">
          <p:pic>
            <p:nvPicPr>
              <p:cNvPr id="64" name="Input penna 63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995424" y="1921676"/>
                <a:ext cx="1632960" cy="37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9" name="Input penna 68"/>
              <p14:cNvContentPartPr/>
              <p14:nvPr/>
            </p14:nvContentPartPr>
            <p14:xfrm>
              <a:off x="4515384" y="2752556"/>
              <a:ext cx="943200" cy="67932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503504" y="2740676"/>
                <a:ext cx="966960" cy="70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77" name="Input penna 76"/>
              <p14:cNvContentPartPr/>
              <p14:nvPr/>
            </p14:nvContentPartPr>
            <p14:xfrm>
              <a:off x="3949824" y="2507396"/>
              <a:ext cx="3007440" cy="174204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937944" y="2495516"/>
                <a:ext cx="3031200" cy="176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6458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29582" y="437821"/>
              <a:ext cx="9021240" cy="48470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7702" y="425941"/>
                <a:ext cx="9045000" cy="487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8" name="Input penna 27"/>
              <p14:cNvContentPartPr/>
              <p14:nvPr/>
            </p14:nvContentPartPr>
            <p14:xfrm>
              <a:off x="6284022" y="360061"/>
              <a:ext cx="2305440" cy="157608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36142" y="263941"/>
                <a:ext cx="2401560" cy="176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0" name="Input penna 39"/>
              <p14:cNvContentPartPr/>
              <p14:nvPr/>
            </p14:nvContentPartPr>
            <p14:xfrm>
              <a:off x="7749942" y="2567941"/>
              <a:ext cx="2678400" cy="95400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738062" y="2556061"/>
                <a:ext cx="2702160" cy="97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9507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331862" y="729421"/>
              <a:ext cx="137520" cy="42692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9982" y="717541"/>
                <a:ext cx="161280" cy="429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410342" y="-97139"/>
              <a:ext cx="9436320" cy="70819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98462" y="-109019"/>
                <a:ext cx="9460080" cy="710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651822" y="535021"/>
              <a:ext cx="1002240" cy="17042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9942" y="523141"/>
                <a:ext cx="1026000" cy="172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1400622" y="1003381"/>
              <a:ext cx="7160040" cy="217908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88742" y="991501"/>
                <a:ext cx="7183800" cy="220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3392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30142" y="350701"/>
              <a:ext cx="10669680" cy="51166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8262" y="338821"/>
                <a:ext cx="10693440" cy="514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8" name="Input penna 47"/>
              <p14:cNvContentPartPr/>
              <p14:nvPr/>
            </p14:nvContentPartPr>
            <p14:xfrm>
              <a:off x="3141942" y="2951341"/>
              <a:ext cx="7581600" cy="345960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30062" y="2939461"/>
                <a:ext cx="7605360" cy="348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2" name="Input penna 51"/>
              <p14:cNvContentPartPr/>
              <p14:nvPr/>
            </p14:nvContentPartPr>
            <p14:xfrm>
              <a:off x="2986422" y="4958341"/>
              <a:ext cx="4329000" cy="121932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74542" y="4946461"/>
                <a:ext cx="4352760" cy="124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3" name="Input penna 52"/>
              <p14:cNvContentPartPr/>
              <p14:nvPr/>
            </p14:nvContentPartPr>
            <p14:xfrm>
              <a:off x="3064182" y="4873381"/>
              <a:ext cx="107280" cy="182916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52302" y="4861501"/>
                <a:ext cx="131040" cy="185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81395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86502" y="514141"/>
              <a:ext cx="9176040" cy="33436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4622" y="502261"/>
                <a:ext cx="9199800" cy="336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0" name="Input penna 29"/>
              <p14:cNvContentPartPr/>
              <p14:nvPr/>
            </p14:nvContentPartPr>
            <p14:xfrm>
              <a:off x="6717822" y="2398021"/>
              <a:ext cx="2410200" cy="185508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705942" y="2386141"/>
                <a:ext cx="2433960" cy="187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50736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2684742" y="311461"/>
              <a:ext cx="8085960" cy="21211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72862" y="299581"/>
                <a:ext cx="8109720" cy="214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2" name="Input penna 21"/>
              <p14:cNvContentPartPr/>
              <p14:nvPr/>
            </p14:nvContentPartPr>
            <p14:xfrm>
              <a:off x="2626422" y="2616901"/>
              <a:ext cx="88200" cy="352332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14542" y="2605021"/>
                <a:ext cx="111960" cy="354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5" name="Input penna 24"/>
              <p14:cNvContentPartPr/>
              <p14:nvPr/>
            </p14:nvContentPartPr>
            <p14:xfrm>
              <a:off x="2684742" y="6043021"/>
              <a:ext cx="6231600" cy="18288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72862" y="6031141"/>
                <a:ext cx="6255360" cy="20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4" name="Input penna 33"/>
              <p14:cNvContentPartPr/>
              <p14:nvPr/>
            </p14:nvContentPartPr>
            <p14:xfrm>
              <a:off x="1449582" y="2937661"/>
              <a:ext cx="1332720" cy="40500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37702" y="2925781"/>
                <a:ext cx="1356480" cy="42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2" name="Input penna 51"/>
              <p14:cNvContentPartPr/>
              <p14:nvPr/>
            </p14:nvContentPartPr>
            <p14:xfrm>
              <a:off x="1595382" y="1626901"/>
              <a:ext cx="1401120" cy="112644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583502" y="1615021"/>
                <a:ext cx="1424880" cy="11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3" name="Input penna 52"/>
              <p14:cNvContentPartPr/>
              <p14:nvPr/>
            </p14:nvContentPartPr>
            <p14:xfrm>
              <a:off x="2704182" y="3238261"/>
              <a:ext cx="6702840" cy="12888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692302" y="3226381"/>
                <a:ext cx="672660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3" name="Input penna 62"/>
              <p14:cNvContentPartPr/>
              <p14:nvPr/>
            </p14:nvContentPartPr>
            <p14:xfrm>
              <a:off x="3643782" y="3210181"/>
              <a:ext cx="1392480" cy="247932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31902" y="3198301"/>
                <a:ext cx="1416240" cy="250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7" name="Input penna 66"/>
              <p14:cNvContentPartPr/>
              <p14:nvPr/>
            </p14:nvContentPartPr>
            <p14:xfrm>
              <a:off x="8842542" y="6060301"/>
              <a:ext cx="291960" cy="31176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830662" y="6048421"/>
                <a:ext cx="315720" cy="33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9" name="Input penna 68"/>
              <p14:cNvContentPartPr/>
              <p14:nvPr/>
            </p14:nvContentPartPr>
            <p14:xfrm>
              <a:off x="9610782" y="5953381"/>
              <a:ext cx="516240" cy="54504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598902" y="5941501"/>
                <a:ext cx="540000" cy="56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3" name="Input penna 72"/>
              <p14:cNvContentPartPr/>
              <p14:nvPr/>
            </p14:nvContentPartPr>
            <p14:xfrm>
              <a:off x="2680422" y="3939541"/>
              <a:ext cx="967680" cy="210924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72142" y="3931261"/>
                <a:ext cx="984240" cy="212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5" name="Input penna 74"/>
              <p14:cNvContentPartPr/>
              <p14:nvPr/>
            </p14:nvContentPartPr>
            <p14:xfrm>
              <a:off x="3676902" y="3171301"/>
              <a:ext cx="1270080" cy="71028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668622" y="3163021"/>
                <a:ext cx="1286640" cy="72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7" name="Input penna 76"/>
              <p14:cNvContentPartPr/>
              <p14:nvPr/>
            </p14:nvContentPartPr>
            <p14:xfrm>
              <a:off x="2568102" y="3718141"/>
              <a:ext cx="1226160" cy="178920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56222" y="3706261"/>
                <a:ext cx="1249920" cy="181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78" name="Input penna 77"/>
              <p14:cNvContentPartPr/>
              <p14:nvPr/>
            </p14:nvContentPartPr>
            <p14:xfrm>
              <a:off x="2558382" y="5564221"/>
              <a:ext cx="1044000" cy="41868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550102" y="5555941"/>
                <a:ext cx="1060560" cy="43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80" name="Input penna 79"/>
              <p14:cNvContentPartPr/>
              <p14:nvPr/>
            </p14:nvContentPartPr>
            <p14:xfrm>
              <a:off x="2506902" y="5941141"/>
              <a:ext cx="4872960" cy="82980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495022" y="5929261"/>
                <a:ext cx="4896720" cy="85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82" name="Input penna 81"/>
              <p14:cNvContentPartPr/>
              <p14:nvPr/>
            </p14:nvContentPartPr>
            <p14:xfrm>
              <a:off x="3599142" y="3355981"/>
              <a:ext cx="1323360" cy="2189160"/>
            </p14:xfrm>
          </p:contentPart>
        </mc:Choice>
        <mc:Fallback>
          <p:pic>
            <p:nvPicPr>
              <p:cNvPr id="82" name="Input penna 81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590862" y="3347701"/>
                <a:ext cx="1339920" cy="220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9732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89582" y="535021"/>
              <a:ext cx="3234960" cy="34743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7702" y="523141"/>
                <a:ext cx="3258720" cy="349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3" name="Input penna 22"/>
              <p14:cNvContentPartPr/>
              <p14:nvPr/>
            </p14:nvContentPartPr>
            <p14:xfrm>
              <a:off x="4474662" y="1692781"/>
              <a:ext cx="6333120" cy="468324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62782" y="1680901"/>
                <a:ext cx="6356880" cy="47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9" name="Input penna 58"/>
              <p14:cNvContentPartPr/>
              <p14:nvPr/>
            </p14:nvContentPartPr>
            <p14:xfrm>
              <a:off x="136302" y="350341"/>
              <a:ext cx="4932000" cy="154692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4422" y="338461"/>
                <a:ext cx="4955760" cy="157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0" name="Input penna 59"/>
              <p14:cNvContentPartPr/>
              <p14:nvPr/>
            </p14:nvContentPartPr>
            <p14:xfrm>
              <a:off x="2175702" y="1763341"/>
              <a:ext cx="1132200" cy="60552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63822" y="1751461"/>
                <a:ext cx="1155960" cy="62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1" name="Input penna 60"/>
              <p14:cNvContentPartPr/>
              <p14:nvPr/>
            </p14:nvContentPartPr>
            <p14:xfrm>
              <a:off x="229902" y="3868981"/>
              <a:ext cx="1037160" cy="268776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8022" y="3857101"/>
                <a:ext cx="1060920" cy="271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2" name="Input penna 61"/>
              <p14:cNvContentPartPr/>
              <p14:nvPr/>
            </p14:nvContentPartPr>
            <p14:xfrm>
              <a:off x="2228982" y="4114861"/>
              <a:ext cx="641160" cy="84816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17102" y="4102981"/>
                <a:ext cx="664920" cy="87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3" name="Input penna 62"/>
              <p14:cNvContentPartPr/>
              <p14:nvPr/>
            </p14:nvContentPartPr>
            <p14:xfrm>
              <a:off x="2325822" y="5476741"/>
              <a:ext cx="631800" cy="82008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313942" y="5464861"/>
                <a:ext cx="655560" cy="84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4" name="Input penna 63"/>
              <p14:cNvContentPartPr/>
              <p14:nvPr/>
            </p14:nvContentPartPr>
            <p14:xfrm>
              <a:off x="155742" y="5136181"/>
              <a:ext cx="9222120" cy="150696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3862" y="5124301"/>
                <a:ext cx="9245880" cy="153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12341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40982" y="330181"/>
              <a:ext cx="8563680" cy="53802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9102" y="318301"/>
                <a:ext cx="8587440" cy="540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33464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94822" y="550141"/>
              <a:ext cx="1383120" cy="6271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2942" y="538261"/>
                <a:ext cx="1406880" cy="65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2305302" y="146581"/>
              <a:ext cx="467280" cy="29246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93422" y="134701"/>
                <a:ext cx="491040" cy="29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1" name="Input penna 20"/>
              <p14:cNvContentPartPr/>
              <p14:nvPr/>
            </p14:nvContentPartPr>
            <p14:xfrm>
              <a:off x="3949422" y="272221"/>
              <a:ext cx="1712520" cy="266580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37542" y="260341"/>
                <a:ext cx="1736280" cy="268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9" name="Input penna 28"/>
              <p14:cNvContentPartPr/>
              <p14:nvPr/>
            </p14:nvContentPartPr>
            <p14:xfrm>
              <a:off x="797622" y="3920101"/>
              <a:ext cx="8609400" cy="273384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85742" y="3908221"/>
                <a:ext cx="8633160" cy="27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3" name="Input penna 72"/>
              <p14:cNvContentPartPr/>
              <p14:nvPr/>
            </p14:nvContentPartPr>
            <p14:xfrm>
              <a:off x="669462" y="87541"/>
              <a:ext cx="99360" cy="295740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57582" y="75661"/>
                <a:ext cx="123120" cy="298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7" name="Input penna 76"/>
              <p14:cNvContentPartPr/>
              <p14:nvPr/>
            </p14:nvContentPartPr>
            <p14:xfrm>
              <a:off x="729582" y="136501"/>
              <a:ext cx="6014880" cy="363816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17702" y="124621"/>
                <a:ext cx="6038640" cy="366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8" name="Input penna 77"/>
              <p14:cNvContentPartPr/>
              <p14:nvPr/>
            </p14:nvContentPartPr>
            <p14:xfrm>
              <a:off x="2801742" y="443581"/>
              <a:ext cx="953640" cy="45180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89862" y="431701"/>
                <a:ext cx="977400" cy="47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9" name="Input penna 78"/>
              <p14:cNvContentPartPr/>
              <p14:nvPr/>
            </p14:nvContentPartPr>
            <p14:xfrm>
              <a:off x="2845662" y="1385701"/>
              <a:ext cx="1084680" cy="163692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833782" y="1373821"/>
                <a:ext cx="1108440" cy="166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80" name="Input penna 79"/>
              <p14:cNvContentPartPr/>
              <p14:nvPr/>
            </p14:nvContentPartPr>
            <p14:xfrm>
              <a:off x="125862" y="3501781"/>
              <a:ext cx="2248200" cy="294084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13982" y="3489901"/>
                <a:ext cx="2271960" cy="296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095085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585662" y="213901"/>
              <a:ext cx="79920" cy="25686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3782" y="202021"/>
                <a:ext cx="103680" cy="259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721742" y="2743261"/>
              <a:ext cx="6926400" cy="1116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862" y="2731381"/>
                <a:ext cx="69501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8676942" y="2694661"/>
              <a:ext cx="402480" cy="3747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665062" y="2682781"/>
                <a:ext cx="426240" cy="39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9503862" y="2752981"/>
              <a:ext cx="448920" cy="3020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491982" y="2741101"/>
                <a:ext cx="472680" cy="32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1138182" y="58741"/>
              <a:ext cx="2646360" cy="31305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26302" y="46861"/>
                <a:ext cx="2670120" cy="315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8" name="Input penna 17"/>
              <p14:cNvContentPartPr/>
              <p14:nvPr/>
            </p14:nvContentPartPr>
            <p14:xfrm>
              <a:off x="5817102" y="2693941"/>
              <a:ext cx="393120" cy="9115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05222" y="2682061"/>
                <a:ext cx="416880" cy="93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2" name="Input penna 21"/>
              <p14:cNvContentPartPr/>
              <p14:nvPr/>
            </p14:nvContentPartPr>
            <p14:xfrm>
              <a:off x="5758782" y="1944061"/>
              <a:ext cx="265680" cy="78984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746902" y="1932181"/>
                <a:ext cx="289440" cy="81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5" name="Input penna 24"/>
              <p14:cNvContentPartPr/>
              <p14:nvPr/>
            </p14:nvContentPartPr>
            <p14:xfrm>
              <a:off x="1663422" y="2762701"/>
              <a:ext cx="97920" cy="18486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651542" y="2750821"/>
                <a:ext cx="121680" cy="187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6" name="Input penna 25"/>
              <p14:cNvContentPartPr/>
              <p14:nvPr/>
            </p14:nvContentPartPr>
            <p14:xfrm>
              <a:off x="136302" y="4318981"/>
              <a:ext cx="1673640" cy="50616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24422" y="4307101"/>
                <a:ext cx="1697400" cy="52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3" name="Input penna 32"/>
              <p14:cNvContentPartPr/>
              <p14:nvPr/>
            </p14:nvContentPartPr>
            <p14:xfrm>
              <a:off x="3676902" y="301381"/>
              <a:ext cx="90360" cy="247140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665022" y="289501"/>
                <a:ext cx="114120" cy="249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1" name="Input penna 40"/>
              <p14:cNvContentPartPr/>
              <p14:nvPr/>
            </p14:nvContentPartPr>
            <p14:xfrm>
              <a:off x="1614822" y="213901"/>
              <a:ext cx="4290120" cy="44751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602942" y="202021"/>
                <a:ext cx="4313880" cy="449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3" name="Input penna 42"/>
              <p14:cNvContentPartPr/>
              <p14:nvPr/>
            </p14:nvContentPartPr>
            <p14:xfrm>
              <a:off x="3676902" y="2694661"/>
              <a:ext cx="506520" cy="82044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65022" y="2682781"/>
                <a:ext cx="530280" cy="84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7" name="Input penna 56"/>
              <p14:cNvContentPartPr/>
              <p14:nvPr/>
            </p14:nvContentPartPr>
            <p14:xfrm>
              <a:off x="4056342" y="4542901"/>
              <a:ext cx="1903320" cy="137196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044462" y="4531021"/>
                <a:ext cx="1927080" cy="139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8" name="Input penna 57"/>
              <p14:cNvContentPartPr/>
              <p14:nvPr/>
            </p14:nvContentPartPr>
            <p14:xfrm>
              <a:off x="2169222" y="4520941"/>
              <a:ext cx="1524240" cy="162288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157342" y="4509061"/>
                <a:ext cx="1548000" cy="164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9" name="Input penna 58"/>
              <p14:cNvContentPartPr/>
              <p14:nvPr/>
            </p14:nvContentPartPr>
            <p14:xfrm>
              <a:off x="2577822" y="4941781"/>
              <a:ext cx="934200" cy="81756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565942" y="4929901"/>
                <a:ext cx="957960" cy="84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60" name="Input penna 59"/>
              <p14:cNvContentPartPr/>
              <p14:nvPr/>
            </p14:nvContentPartPr>
            <p14:xfrm>
              <a:off x="3920262" y="4465141"/>
              <a:ext cx="438120" cy="125136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908382" y="4453261"/>
                <a:ext cx="461880" cy="127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4414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75182" y="311461"/>
              <a:ext cx="10895400" cy="31226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3302" y="299581"/>
                <a:ext cx="10919160" cy="314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3" name="Input penna 42"/>
              <p14:cNvContentPartPr/>
              <p14:nvPr/>
            </p14:nvContentPartPr>
            <p14:xfrm>
              <a:off x="315222" y="276901"/>
              <a:ext cx="3605400" cy="168840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3342" y="265021"/>
                <a:ext cx="3629160" cy="171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7" name="Input penna 56"/>
              <p14:cNvContentPartPr/>
              <p14:nvPr/>
            </p14:nvContentPartPr>
            <p14:xfrm>
              <a:off x="8941542" y="2684941"/>
              <a:ext cx="720720" cy="326520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929662" y="2673061"/>
                <a:ext cx="744480" cy="328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9" name="Input penna 58"/>
              <p14:cNvContentPartPr/>
              <p14:nvPr/>
            </p14:nvContentPartPr>
            <p14:xfrm>
              <a:off x="9737502" y="2607181"/>
              <a:ext cx="2159640" cy="332856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725622" y="2595301"/>
                <a:ext cx="2183400" cy="335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1" name="Input penna 80"/>
              <p14:cNvContentPartPr/>
              <p14:nvPr/>
            </p14:nvContentPartPr>
            <p14:xfrm>
              <a:off x="4443342" y="347461"/>
              <a:ext cx="2162520" cy="170856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431462" y="335581"/>
                <a:ext cx="2186280" cy="173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3" name="Input penna 82"/>
              <p14:cNvContentPartPr/>
              <p14:nvPr/>
            </p14:nvContentPartPr>
            <p14:xfrm>
              <a:off x="9517542" y="504061"/>
              <a:ext cx="1831320" cy="172440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505662" y="492181"/>
                <a:ext cx="1855080" cy="174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4" name="Input penna 83"/>
              <p14:cNvContentPartPr/>
              <p14:nvPr/>
            </p14:nvContentPartPr>
            <p14:xfrm>
              <a:off x="1283982" y="3511861"/>
              <a:ext cx="70200" cy="295236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72102" y="3499981"/>
                <a:ext cx="93960" cy="297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7" name="Input penna 86"/>
              <p14:cNvContentPartPr/>
              <p14:nvPr/>
            </p14:nvContentPartPr>
            <p14:xfrm>
              <a:off x="1381182" y="4941781"/>
              <a:ext cx="6070680" cy="47700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69302" y="4929901"/>
                <a:ext cx="6094440" cy="50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4" name="Input penna 93"/>
              <p14:cNvContentPartPr/>
              <p14:nvPr/>
            </p14:nvContentPartPr>
            <p14:xfrm>
              <a:off x="7712862" y="5262541"/>
              <a:ext cx="390600" cy="545400"/>
            </p14:xfrm>
          </p:contentPart>
        </mc:Choice>
        <mc:Fallback>
          <p:pic>
            <p:nvPicPr>
              <p:cNvPr id="94" name="Input penna 9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700982" y="5250661"/>
                <a:ext cx="414360" cy="56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99" name="Input penna 98"/>
              <p14:cNvContentPartPr/>
              <p14:nvPr/>
            </p14:nvContentPartPr>
            <p14:xfrm>
              <a:off x="1066902" y="3093541"/>
              <a:ext cx="1365480" cy="64224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55022" y="3081661"/>
                <a:ext cx="1389240" cy="66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01" name="Input penna 100"/>
              <p14:cNvContentPartPr/>
              <p14:nvPr/>
            </p14:nvContentPartPr>
            <p14:xfrm>
              <a:off x="2723622" y="4970941"/>
              <a:ext cx="175680" cy="1490760"/>
            </p14:xfrm>
          </p:contentPart>
        </mc:Choice>
        <mc:Fallback>
          <p:pic>
            <p:nvPicPr>
              <p:cNvPr id="101" name="Input penna 10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711742" y="4959061"/>
                <a:ext cx="199440" cy="151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08" name="Input penna 107"/>
              <p14:cNvContentPartPr/>
              <p14:nvPr/>
            </p14:nvContentPartPr>
            <p14:xfrm>
              <a:off x="4018182" y="3300541"/>
              <a:ext cx="69120" cy="1629360"/>
            </p14:xfrm>
          </p:contentPart>
        </mc:Choice>
        <mc:Fallback>
          <p:pic>
            <p:nvPicPr>
              <p:cNvPr id="108" name="Input penna 10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006302" y="3288661"/>
                <a:ext cx="92880" cy="165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12" name="Input penna 111"/>
              <p14:cNvContentPartPr/>
              <p14:nvPr/>
            </p14:nvContentPartPr>
            <p14:xfrm>
              <a:off x="2694462" y="3218461"/>
              <a:ext cx="3163320" cy="2048760"/>
            </p14:xfrm>
          </p:contentPart>
        </mc:Choice>
        <mc:Fallback>
          <p:pic>
            <p:nvPicPr>
              <p:cNvPr id="112" name="Input penna 11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682582" y="3206581"/>
                <a:ext cx="3187080" cy="207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13" name="Input penna 112"/>
              <p14:cNvContentPartPr/>
              <p14:nvPr/>
            </p14:nvContentPartPr>
            <p14:xfrm>
              <a:off x="1961862" y="6108901"/>
              <a:ext cx="519120" cy="418680"/>
            </p14:xfrm>
          </p:contentPart>
        </mc:Choice>
        <mc:Fallback>
          <p:pic>
            <p:nvPicPr>
              <p:cNvPr id="113" name="Input penna 112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949982" y="6097021"/>
                <a:ext cx="542880" cy="44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15" name="Input penna 114"/>
              <p14:cNvContentPartPr/>
              <p14:nvPr/>
            </p14:nvContentPartPr>
            <p14:xfrm>
              <a:off x="7241262" y="3268501"/>
              <a:ext cx="1766880" cy="1205280"/>
            </p14:xfrm>
          </p:contentPart>
        </mc:Choice>
        <mc:Fallback>
          <p:pic>
            <p:nvPicPr>
              <p:cNvPr id="115" name="Input penna 11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229382" y="3256621"/>
                <a:ext cx="1790640" cy="12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16" name="Input penna 115"/>
              <p14:cNvContentPartPr/>
              <p14:nvPr/>
            </p14:nvContentPartPr>
            <p14:xfrm>
              <a:off x="2713902" y="3142141"/>
              <a:ext cx="2745720" cy="3288240"/>
            </p14:xfrm>
          </p:contentPart>
        </mc:Choice>
        <mc:Fallback>
          <p:pic>
            <p:nvPicPr>
              <p:cNvPr id="116" name="Input penna 115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702022" y="3130261"/>
                <a:ext cx="2769480" cy="331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361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59784" y="1432076"/>
              <a:ext cx="4327200" cy="24354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7904" y="1420196"/>
                <a:ext cx="4350960" cy="245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2308944" y="786596"/>
              <a:ext cx="887040" cy="69372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97064" y="774716"/>
                <a:ext cx="910800" cy="71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28704" y="2008076"/>
              <a:ext cx="631080" cy="4176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19536" y="1911956"/>
                <a:ext cx="727560" cy="23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622704" y="1875956"/>
              <a:ext cx="271440" cy="2642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4464" y="1779836"/>
                <a:ext cx="367560" cy="45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Input penna 9"/>
              <p14:cNvContentPartPr/>
              <p14:nvPr/>
            </p14:nvContentPartPr>
            <p14:xfrm>
              <a:off x="4430424" y="2156036"/>
              <a:ext cx="971640" cy="11664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82544" y="2060276"/>
                <a:ext cx="1067400" cy="30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Input penna 10"/>
              <p14:cNvContentPartPr/>
              <p14:nvPr/>
            </p14:nvContentPartPr>
            <p14:xfrm>
              <a:off x="4044144" y="1950836"/>
              <a:ext cx="565920" cy="36900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96264" y="1855076"/>
                <a:ext cx="661680" cy="56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1" name="Input penna 20"/>
              <p14:cNvContentPartPr/>
              <p14:nvPr/>
            </p14:nvContentPartPr>
            <p14:xfrm>
              <a:off x="6523824" y="2158556"/>
              <a:ext cx="1912320" cy="7596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475584" y="2062796"/>
                <a:ext cx="2008440" cy="26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2" name="Input penna 21"/>
              <p14:cNvContentPartPr/>
              <p14:nvPr/>
            </p14:nvContentPartPr>
            <p14:xfrm>
              <a:off x="8248944" y="2073956"/>
              <a:ext cx="424080" cy="28296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200704" y="1977836"/>
                <a:ext cx="520200" cy="47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3" name="Input penna 22"/>
              <p14:cNvContentPartPr/>
              <p14:nvPr/>
            </p14:nvContentPartPr>
            <p14:xfrm>
              <a:off x="9832584" y="2319116"/>
              <a:ext cx="1641960" cy="8640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784344" y="2222996"/>
                <a:ext cx="1738440" cy="27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4" name="Input penna 23"/>
              <p14:cNvContentPartPr/>
              <p14:nvPr/>
            </p14:nvContentPartPr>
            <p14:xfrm>
              <a:off x="9539904" y="2045156"/>
              <a:ext cx="631440" cy="44388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492024" y="1949396"/>
                <a:ext cx="727560" cy="63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5" name="Input penna 24"/>
              <p14:cNvContentPartPr/>
              <p14:nvPr/>
            </p14:nvContentPartPr>
            <p14:xfrm>
              <a:off x="9898104" y="2205356"/>
              <a:ext cx="27000" cy="21816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850224" y="2109596"/>
                <a:ext cx="122760" cy="40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2" name="Input penna 31"/>
              <p14:cNvContentPartPr/>
              <p14:nvPr/>
            </p14:nvContentPartPr>
            <p14:xfrm>
              <a:off x="7258584" y="5269676"/>
              <a:ext cx="4101120" cy="26748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246704" y="5257796"/>
                <a:ext cx="4124880" cy="29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2" name="Input penna 41"/>
              <p14:cNvContentPartPr/>
              <p14:nvPr/>
            </p14:nvContentPartPr>
            <p14:xfrm>
              <a:off x="5722104" y="2346476"/>
              <a:ext cx="1593360" cy="48204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710224" y="2334596"/>
                <a:ext cx="1617120" cy="50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8" name="Input penna 47"/>
              <p14:cNvContentPartPr/>
              <p14:nvPr/>
            </p14:nvContentPartPr>
            <p14:xfrm>
              <a:off x="8550264" y="791996"/>
              <a:ext cx="1414080" cy="89568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538384" y="780116"/>
                <a:ext cx="1437840" cy="9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3" name="Input penna 52"/>
              <p14:cNvContentPartPr/>
              <p14:nvPr/>
            </p14:nvContentPartPr>
            <p14:xfrm>
              <a:off x="3789624" y="3732476"/>
              <a:ext cx="3921840" cy="64188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777744" y="3720596"/>
                <a:ext cx="3945600" cy="66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2" name="Input penna 61"/>
              <p14:cNvContentPartPr/>
              <p14:nvPr/>
            </p14:nvContentPartPr>
            <p14:xfrm>
              <a:off x="9024024" y="2054876"/>
              <a:ext cx="245520" cy="23616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012144" y="2042996"/>
                <a:ext cx="269280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63" name="Input penna 62"/>
              <p14:cNvContentPartPr/>
              <p14:nvPr/>
            </p14:nvContentPartPr>
            <p14:xfrm>
              <a:off x="9172344" y="2177636"/>
              <a:ext cx="28440" cy="121644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160464" y="2165756"/>
                <a:ext cx="52200" cy="124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64" name="Input penna 63"/>
              <p14:cNvContentPartPr/>
              <p14:nvPr/>
            </p14:nvContentPartPr>
            <p14:xfrm>
              <a:off x="7456584" y="3234596"/>
              <a:ext cx="3555360" cy="215640"/>
            </p14:xfrm>
          </p:contentPart>
        </mc:Choice>
        <mc:Fallback xmlns="">
          <p:pic>
            <p:nvPicPr>
              <p:cNvPr id="64" name="Input penna 63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444704" y="3222716"/>
                <a:ext cx="357912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67" name="Input penna 66"/>
              <p14:cNvContentPartPr/>
              <p14:nvPr/>
            </p14:nvContentPartPr>
            <p14:xfrm>
              <a:off x="6956184" y="3959276"/>
              <a:ext cx="3743640" cy="1537560"/>
            </p14:xfrm>
          </p:contentPart>
        </mc:Choice>
        <mc:Fallback xmlns="">
          <p:pic>
            <p:nvPicPr>
              <p:cNvPr id="67" name="Input penna 66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944304" y="3947396"/>
                <a:ext cx="3767400" cy="156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68" name="Input penna 67"/>
              <p14:cNvContentPartPr/>
              <p14:nvPr/>
            </p14:nvContentPartPr>
            <p14:xfrm>
              <a:off x="2620704" y="5618516"/>
              <a:ext cx="153000" cy="73116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608824" y="5606636"/>
                <a:ext cx="176760" cy="75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70" name="Input penna 69"/>
              <p14:cNvContentPartPr/>
              <p14:nvPr/>
            </p14:nvContentPartPr>
            <p14:xfrm>
              <a:off x="593544" y="4015796"/>
              <a:ext cx="8758080" cy="205704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81664" y="4003916"/>
                <a:ext cx="8781840" cy="20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71" name="Input penna 70"/>
              <p14:cNvContentPartPr/>
              <p14:nvPr/>
            </p14:nvContentPartPr>
            <p14:xfrm>
              <a:off x="7503744" y="5005796"/>
              <a:ext cx="480960" cy="102780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491864" y="4993916"/>
                <a:ext cx="504720" cy="105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72" name="Input penna 71"/>
              <p14:cNvContentPartPr/>
              <p14:nvPr/>
            </p14:nvContentPartPr>
            <p14:xfrm>
              <a:off x="4907424" y="4213796"/>
              <a:ext cx="2067840" cy="42660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895544" y="4201916"/>
                <a:ext cx="2091600" cy="45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73" name="Input penna 72"/>
              <p14:cNvContentPartPr/>
              <p14:nvPr/>
            </p14:nvContentPartPr>
            <p14:xfrm>
              <a:off x="631704" y="4619156"/>
              <a:ext cx="5789520" cy="188568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19824" y="4607276"/>
                <a:ext cx="5813280" cy="190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5271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92382" y="1195261"/>
              <a:ext cx="6936480" cy="31104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0502" y="1183381"/>
                <a:ext cx="6960240" cy="313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62221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1060062" y="437821"/>
              <a:ext cx="9232200" cy="46980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8182" y="425941"/>
                <a:ext cx="9255960" cy="47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1" name="Input penna 30"/>
              <p14:cNvContentPartPr/>
              <p14:nvPr/>
            </p14:nvContentPartPr>
            <p14:xfrm>
              <a:off x="4538742" y="472021"/>
              <a:ext cx="6329520" cy="507348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26862" y="460141"/>
                <a:ext cx="6353280" cy="509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1359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07022" y="797821"/>
              <a:ext cx="1053000" cy="14259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5142" y="785941"/>
                <a:ext cx="1076760" cy="144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3" name="Input penna 22"/>
              <p14:cNvContentPartPr/>
              <p14:nvPr/>
            </p14:nvContentPartPr>
            <p14:xfrm>
              <a:off x="1813902" y="739141"/>
              <a:ext cx="9937440" cy="452376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02022" y="727261"/>
                <a:ext cx="9961200" cy="454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2" name="Input penna 31"/>
              <p14:cNvContentPartPr/>
              <p14:nvPr/>
            </p14:nvContentPartPr>
            <p14:xfrm>
              <a:off x="6913302" y="3112981"/>
              <a:ext cx="2878560" cy="136908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01422" y="3101101"/>
                <a:ext cx="2902320" cy="139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0" name="Input penna 39"/>
              <p14:cNvContentPartPr/>
              <p14:nvPr/>
            </p14:nvContentPartPr>
            <p14:xfrm>
              <a:off x="5943462" y="747421"/>
              <a:ext cx="4622400" cy="256140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31582" y="735541"/>
                <a:ext cx="4646160" cy="258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621097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257622" y="465181"/>
              <a:ext cx="11192040" cy="16696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5742" y="453301"/>
                <a:ext cx="11215800" cy="169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1" name="Input penna 40"/>
              <p14:cNvContentPartPr/>
              <p14:nvPr/>
            </p14:nvContentPartPr>
            <p14:xfrm>
              <a:off x="-138" y="2292541"/>
              <a:ext cx="3843000" cy="231444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2018" y="2280661"/>
                <a:ext cx="3866760" cy="233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2" name="Input penna 41"/>
              <p14:cNvContentPartPr/>
              <p14:nvPr/>
            </p14:nvContentPartPr>
            <p14:xfrm>
              <a:off x="505662" y="2402701"/>
              <a:ext cx="2990520" cy="188748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3782" y="2390821"/>
                <a:ext cx="3014280" cy="191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6" name="Input penna 65"/>
              <p14:cNvContentPartPr/>
              <p14:nvPr/>
            </p14:nvContentPartPr>
            <p14:xfrm>
              <a:off x="2879502" y="2556781"/>
              <a:ext cx="8988480" cy="406044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67622" y="2544901"/>
                <a:ext cx="9012240" cy="408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1" name="Input penna 90"/>
              <p14:cNvContentPartPr/>
              <p14:nvPr/>
            </p14:nvContentPartPr>
            <p14:xfrm>
              <a:off x="3491142" y="4708141"/>
              <a:ext cx="50040" cy="1586520"/>
            </p14:xfrm>
          </p:contentPart>
        </mc:Choice>
        <mc:Fallback>
          <p:pic>
            <p:nvPicPr>
              <p:cNvPr id="91" name="Input penna 9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443262" y="4612021"/>
                <a:ext cx="145800" cy="177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2" name="Input penna 91"/>
              <p14:cNvContentPartPr/>
              <p14:nvPr/>
            </p14:nvContentPartPr>
            <p14:xfrm>
              <a:off x="3569982" y="4522381"/>
              <a:ext cx="3489840" cy="2153520"/>
            </p14:xfrm>
          </p:contentPart>
        </mc:Choice>
        <mc:Fallback>
          <p:pic>
            <p:nvPicPr>
              <p:cNvPr id="92" name="Input penna 9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522102" y="4426261"/>
                <a:ext cx="3585600" cy="234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3" name="Input penna 92"/>
              <p14:cNvContentPartPr/>
              <p14:nvPr/>
            </p14:nvContentPartPr>
            <p14:xfrm>
              <a:off x="7198422" y="4640101"/>
              <a:ext cx="263160" cy="1829160"/>
            </p14:xfrm>
          </p:contentPart>
        </mc:Choice>
        <mc:Fallback>
          <p:pic>
            <p:nvPicPr>
              <p:cNvPr id="93" name="Input penna 9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150542" y="4543981"/>
                <a:ext cx="358920" cy="202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4" name="Input penna 93"/>
              <p14:cNvContentPartPr/>
              <p14:nvPr/>
            </p14:nvContentPartPr>
            <p14:xfrm>
              <a:off x="7276182" y="4610581"/>
              <a:ext cx="4239000" cy="2013840"/>
            </p14:xfrm>
          </p:contentPart>
        </mc:Choice>
        <mc:Fallback>
          <p:pic>
            <p:nvPicPr>
              <p:cNvPr id="94" name="Input penna 9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228302" y="4514461"/>
                <a:ext cx="4334760" cy="220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24678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893022" y="680821"/>
              <a:ext cx="10374840" cy="41637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1142" y="668941"/>
                <a:ext cx="10398600" cy="418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64109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05662" y="279781"/>
              <a:ext cx="11274840" cy="54792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3782" y="267901"/>
                <a:ext cx="11298600" cy="550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8" name="Input penna 47"/>
              <p14:cNvContentPartPr/>
              <p14:nvPr/>
            </p14:nvContentPartPr>
            <p14:xfrm>
              <a:off x="7120662" y="3074821"/>
              <a:ext cx="4397400" cy="275292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08782" y="3062941"/>
                <a:ext cx="4421160" cy="277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10769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445902" y="676141"/>
              <a:ext cx="3083040" cy="21067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4022" y="664261"/>
                <a:ext cx="3106800" cy="213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" name="Input penna 15"/>
              <p14:cNvContentPartPr/>
              <p14:nvPr/>
            </p14:nvContentPartPr>
            <p14:xfrm>
              <a:off x="5379342" y="38941"/>
              <a:ext cx="205560" cy="673992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67462" y="27061"/>
                <a:ext cx="229320" cy="676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1" name="Input penna 30"/>
              <p14:cNvContentPartPr/>
              <p14:nvPr/>
            </p14:nvContentPartPr>
            <p14:xfrm>
              <a:off x="6726822" y="846421"/>
              <a:ext cx="4130280" cy="352260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714942" y="834541"/>
                <a:ext cx="4154040" cy="354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41777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88622" y="233341"/>
              <a:ext cx="11137680" cy="57884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6742" y="221461"/>
                <a:ext cx="11161440" cy="581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00983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408462" y="301381"/>
              <a:ext cx="11265120" cy="56743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6582" y="289501"/>
                <a:ext cx="11288880" cy="569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0" name="Input penna 69"/>
              <p14:cNvContentPartPr/>
              <p14:nvPr/>
            </p14:nvContentPartPr>
            <p14:xfrm>
              <a:off x="249702" y="3647941"/>
              <a:ext cx="92520" cy="223632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7822" y="3636061"/>
                <a:ext cx="116280" cy="226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2" name="Input penna 71"/>
              <p14:cNvContentPartPr/>
              <p14:nvPr/>
            </p14:nvContentPartPr>
            <p14:xfrm>
              <a:off x="350142" y="3667381"/>
              <a:ext cx="11314440" cy="300924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8262" y="3655501"/>
                <a:ext cx="11338200" cy="303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53171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731022" y="384541"/>
              <a:ext cx="1701360" cy="9421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9142" y="372661"/>
                <a:ext cx="1725120" cy="96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2638302" y="311461"/>
              <a:ext cx="513720" cy="34941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26422" y="299581"/>
                <a:ext cx="537480" cy="351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3336702" y="398941"/>
              <a:ext cx="2548800" cy="391068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24822" y="387061"/>
                <a:ext cx="2572560" cy="393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3" name="Input penna 42"/>
              <p14:cNvContentPartPr/>
              <p14:nvPr/>
            </p14:nvContentPartPr>
            <p14:xfrm>
              <a:off x="7275102" y="350341"/>
              <a:ext cx="4035240" cy="217116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63222" y="338461"/>
                <a:ext cx="4059000" cy="219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6" name="Input penna 45"/>
              <p14:cNvContentPartPr/>
              <p14:nvPr/>
            </p14:nvContentPartPr>
            <p14:xfrm>
              <a:off x="7101222" y="136141"/>
              <a:ext cx="4611240" cy="306540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089342" y="124261"/>
                <a:ext cx="4635000" cy="308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4" name="Input penna 53"/>
              <p14:cNvContentPartPr/>
              <p14:nvPr/>
            </p14:nvContentPartPr>
            <p14:xfrm>
              <a:off x="7178982" y="3190741"/>
              <a:ext cx="68400" cy="243216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167102" y="3178861"/>
                <a:ext cx="92160" cy="245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0" name="Input penna 59"/>
              <p14:cNvContentPartPr/>
              <p14:nvPr/>
            </p14:nvContentPartPr>
            <p14:xfrm>
              <a:off x="7285902" y="4534981"/>
              <a:ext cx="4027680" cy="57240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274022" y="4523101"/>
                <a:ext cx="4051440" cy="59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5" name="Input penna 64"/>
              <p14:cNvContentPartPr/>
              <p14:nvPr/>
            </p14:nvContentPartPr>
            <p14:xfrm>
              <a:off x="7441782" y="881341"/>
              <a:ext cx="2247480" cy="147312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429902" y="869461"/>
                <a:ext cx="2271240" cy="149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9" name="Input penna 68"/>
              <p14:cNvContentPartPr/>
              <p14:nvPr/>
            </p14:nvContentPartPr>
            <p14:xfrm>
              <a:off x="5817102" y="2497381"/>
              <a:ext cx="1981800" cy="86868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805222" y="2485501"/>
                <a:ext cx="2005560" cy="89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0" name="Input penna 69"/>
              <p14:cNvContentPartPr/>
              <p14:nvPr/>
            </p14:nvContentPartPr>
            <p14:xfrm>
              <a:off x="7451502" y="4212061"/>
              <a:ext cx="4290120" cy="133776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439622" y="4200181"/>
                <a:ext cx="4313880" cy="136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6" name="Input penna 75"/>
              <p14:cNvContentPartPr/>
              <p14:nvPr/>
            </p14:nvContentPartPr>
            <p14:xfrm>
              <a:off x="489462" y="4202341"/>
              <a:ext cx="6184080" cy="162936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77582" y="4190461"/>
                <a:ext cx="6207840" cy="165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84" name="Input penna 83"/>
              <p14:cNvContentPartPr/>
              <p14:nvPr/>
            </p14:nvContentPartPr>
            <p14:xfrm>
              <a:off x="223782" y="4075981"/>
              <a:ext cx="5554800" cy="206676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11902" y="4064101"/>
                <a:ext cx="5578560" cy="209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78165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1605102" y="709621"/>
              <a:ext cx="9931320" cy="47966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93222" y="697741"/>
                <a:ext cx="9955080" cy="482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16563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574422" y="360061"/>
              <a:ext cx="11442960" cy="64692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2542" y="348181"/>
                <a:ext cx="11466720" cy="649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42599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775662" y="277621"/>
              <a:ext cx="9477720" cy="579276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3782" y="265741"/>
                <a:ext cx="9501480" cy="581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42318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663702" y="439621"/>
              <a:ext cx="9904680" cy="50983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1822" y="427741"/>
                <a:ext cx="9928440" cy="512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6" name="Input penna 65"/>
              <p14:cNvContentPartPr/>
              <p14:nvPr/>
            </p14:nvContentPartPr>
            <p14:xfrm>
              <a:off x="5924022" y="4435981"/>
              <a:ext cx="2406960" cy="204300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12142" y="4424101"/>
                <a:ext cx="2430720" cy="206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555859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44360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4100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56102" y="700261"/>
              <a:ext cx="9523440" cy="13060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4222" y="688381"/>
                <a:ext cx="9547200" cy="132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3" name="Input penna 22"/>
              <p14:cNvContentPartPr/>
              <p14:nvPr/>
            </p14:nvContentPartPr>
            <p14:xfrm>
              <a:off x="1935942" y="2743261"/>
              <a:ext cx="9595440" cy="372312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24062" y="2731381"/>
                <a:ext cx="9619200" cy="37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6" name="Input penna 35"/>
              <p14:cNvContentPartPr/>
              <p14:nvPr/>
            </p14:nvContentPartPr>
            <p14:xfrm>
              <a:off x="2889222" y="5632261"/>
              <a:ext cx="7636320" cy="65232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77342" y="5620381"/>
                <a:ext cx="7660080" cy="67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0" name="Input penna 39"/>
              <p14:cNvContentPartPr/>
              <p14:nvPr/>
            </p14:nvContentPartPr>
            <p14:xfrm>
              <a:off x="5191062" y="2169421"/>
              <a:ext cx="704160" cy="93420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179182" y="2157541"/>
                <a:ext cx="727920" cy="95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1" name="Input penna 40"/>
              <p14:cNvContentPartPr/>
              <p14:nvPr/>
            </p14:nvContentPartPr>
            <p14:xfrm>
              <a:off x="10628142" y="5748901"/>
              <a:ext cx="413280" cy="42300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616262" y="5737021"/>
                <a:ext cx="437040" cy="44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3" name="Input penna 42"/>
              <p14:cNvContentPartPr/>
              <p14:nvPr/>
            </p14:nvContentPartPr>
            <p14:xfrm>
              <a:off x="2400702" y="3202261"/>
              <a:ext cx="8869320" cy="120456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8822" y="3190381"/>
                <a:ext cx="8893080" cy="122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4" name="Input penna 43"/>
              <p14:cNvContentPartPr/>
              <p14:nvPr/>
            </p14:nvContentPartPr>
            <p14:xfrm>
              <a:off x="1566222" y="4542901"/>
              <a:ext cx="3268800" cy="157644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554342" y="4531021"/>
                <a:ext cx="3292560" cy="160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671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2752782" y="2042701"/>
              <a:ext cx="477000" cy="11386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40902" y="2030821"/>
                <a:ext cx="500760" cy="11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9" name="Input penna 18"/>
              <p14:cNvContentPartPr/>
              <p14:nvPr/>
            </p14:nvContentPartPr>
            <p14:xfrm>
              <a:off x="6342342" y="2259061"/>
              <a:ext cx="3230280" cy="86400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30462" y="2247181"/>
                <a:ext cx="3254040" cy="88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4" name="Input penna 23"/>
              <p14:cNvContentPartPr/>
              <p14:nvPr/>
            </p14:nvContentPartPr>
            <p14:xfrm>
              <a:off x="1496382" y="1914901"/>
              <a:ext cx="1542960" cy="69264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84502" y="1903021"/>
                <a:ext cx="1566720" cy="71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1" name="Input penna 40"/>
              <p14:cNvContentPartPr/>
              <p14:nvPr/>
            </p14:nvContentPartPr>
            <p14:xfrm>
              <a:off x="3409062" y="2027221"/>
              <a:ext cx="2965680" cy="152604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97182" y="2015341"/>
                <a:ext cx="2989440" cy="154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2" name="Input penna 41"/>
              <p14:cNvContentPartPr/>
              <p14:nvPr/>
            </p14:nvContentPartPr>
            <p14:xfrm>
              <a:off x="4484382" y="2295781"/>
              <a:ext cx="1002600" cy="58860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472502" y="2283901"/>
                <a:ext cx="1026360" cy="61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3" name="Input penna 42"/>
              <p14:cNvContentPartPr/>
              <p14:nvPr/>
            </p14:nvContentPartPr>
            <p14:xfrm>
              <a:off x="1177062" y="3920101"/>
              <a:ext cx="10058760" cy="182268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165182" y="3908221"/>
                <a:ext cx="10082520" cy="184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903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5" name="Input penna 24"/>
              <p14:cNvContentPartPr/>
              <p14:nvPr/>
            </p14:nvContentPartPr>
            <p14:xfrm>
              <a:off x="807342" y="408301"/>
              <a:ext cx="11216520" cy="47862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5462" y="396421"/>
                <a:ext cx="11240280" cy="480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3103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630942" y="525301"/>
              <a:ext cx="11373480" cy="58273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9062" y="513421"/>
                <a:ext cx="11397240" cy="585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0" name="Input penna 29"/>
              <p14:cNvContentPartPr/>
              <p14:nvPr/>
            </p14:nvContentPartPr>
            <p14:xfrm>
              <a:off x="476502" y="155581"/>
              <a:ext cx="1070640" cy="188820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4622" y="143701"/>
                <a:ext cx="1094400" cy="191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7" name="Input penna 66"/>
              <p14:cNvContentPartPr/>
              <p14:nvPr/>
            </p14:nvContentPartPr>
            <p14:xfrm>
              <a:off x="7412982" y="4193341"/>
              <a:ext cx="808200" cy="63720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364742" y="4097221"/>
                <a:ext cx="904680" cy="82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8" name="Input penna 67"/>
              <p14:cNvContentPartPr/>
              <p14:nvPr/>
            </p14:nvContentPartPr>
            <p14:xfrm>
              <a:off x="10097142" y="3002461"/>
              <a:ext cx="865800" cy="66708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049262" y="2906701"/>
                <a:ext cx="961920" cy="85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9" name="Input penna 68"/>
              <p14:cNvContentPartPr/>
              <p14:nvPr/>
            </p14:nvContentPartPr>
            <p14:xfrm>
              <a:off x="7672542" y="1662901"/>
              <a:ext cx="874800" cy="65988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624662" y="1567141"/>
                <a:ext cx="970560" cy="85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0" name="Input penna 69"/>
              <p14:cNvContentPartPr/>
              <p14:nvPr/>
            </p14:nvContentPartPr>
            <p14:xfrm>
              <a:off x="10019022" y="1485061"/>
              <a:ext cx="1022400" cy="82080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971142" y="1388941"/>
                <a:ext cx="1118160" cy="101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3" name="Input penna 72"/>
              <p14:cNvContentPartPr/>
              <p14:nvPr/>
            </p14:nvContentPartPr>
            <p14:xfrm>
              <a:off x="7626462" y="1050541"/>
              <a:ext cx="2033640" cy="136224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614582" y="1038661"/>
                <a:ext cx="2057400" cy="138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0" name="Input penna 79"/>
              <p14:cNvContentPartPr/>
              <p14:nvPr/>
            </p14:nvContentPartPr>
            <p14:xfrm>
              <a:off x="6498222" y="3550741"/>
              <a:ext cx="1508040" cy="149832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86342" y="3538861"/>
                <a:ext cx="1531800" cy="152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81" name="Input penna 80"/>
              <p14:cNvContentPartPr/>
              <p14:nvPr/>
            </p14:nvContentPartPr>
            <p14:xfrm>
              <a:off x="6517662" y="3453181"/>
              <a:ext cx="1692720" cy="132336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505782" y="3441301"/>
                <a:ext cx="1716480" cy="13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82" name="Input penna 81"/>
              <p14:cNvContentPartPr/>
              <p14:nvPr/>
            </p14:nvContentPartPr>
            <p14:xfrm>
              <a:off x="9046662" y="2402701"/>
              <a:ext cx="1741680" cy="1410840"/>
            </p14:xfrm>
          </p:contentPart>
        </mc:Choice>
        <mc:Fallback>
          <p:pic>
            <p:nvPicPr>
              <p:cNvPr id="82" name="Input penna 8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034782" y="2390821"/>
                <a:ext cx="1765440" cy="143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84" name="Input penna 83"/>
              <p14:cNvContentPartPr/>
              <p14:nvPr/>
            </p14:nvContentPartPr>
            <p14:xfrm>
              <a:off x="5710182" y="2179141"/>
              <a:ext cx="73800" cy="141876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662302" y="2083021"/>
                <a:ext cx="169560" cy="161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85" name="Input penna 84"/>
              <p14:cNvContentPartPr/>
              <p14:nvPr/>
            </p14:nvContentPartPr>
            <p14:xfrm>
              <a:off x="5700462" y="3599341"/>
              <a:ext cx="2433960" cy="12996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652582" y="3503221"/>
                <a:ext cx="2530080" cy="3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86" name="Input penna 85"/>
              <p14:cNvContentPartPr/>
              <p14:nvPr/>
            </p14:nvContentPartPr>
            <p14:xfrm>
              <a:off x="6080262" y="2266621"/>
              <a:ext cx="2165760" cy="125964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032022" y="2170501"/>
                <a:ext cx="2262240" cy="145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87" name="Input penna 86"/>
              <p14:cNvContentPartPr/>
              <p14:nvPr/>
            </p14:nvContentPartPr>
            <p14:xfrm>
              <a:off x="5661942" y="2149981"/>
              <a:ext cx="89640" cy="141588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613702" y="2053861"/>
                <a:ext cx="185760" cy="160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88" name="Input penna 87"/>
              <p14:cNvContentPartPr/>
              <p14:nvPr/>
            </p14:nvContentPartPr>
            <p14:xfrm>
              <a:off x="5797662" y="3599341"/>
              <a:ext cx="2381760" cy="26676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749782" y="3503221"/>
                <a:ext cx="2477880" cy="45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89" name="Input penna 88"/>
              <p14:cNvContentPartPr/>
              <p14:nvPr/>
            </p14:nvContentPartPr>
            <p14:xfrm>
              <a:off x="5914302" y="2134141"/>
              <a:ext cx="2324880" cy="136800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866422" y="2038381"/>
                <a:ext cx="2421000" cy="155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0981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Input penna 9"/>
              <p14:cNvContentPartPr/>
              <p14:nvPr/>
            </p14:nvContentPartPr>
            <p14:xfrm>
              <a:off x="729582" y="184741"/>
              <a:ext cx="11245680" cy="609084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7702" y="172861"/>
                <a:ext cx="11269440" cy="611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4" name="Input penna 93"/>
              <p14:cNvContentPartPr/>
              <p14:nvPr/>
            </p14:nvContentPartPr>
            <p14:xfrm>
              <a:off x="8042982" y="2528701"/>
              <a:ext cx="103320" cy="1396800"/>
            </p14:xfrm>
          </p:contentPart>
        </mc:Choice>
        <mc:Fallback>
          <p:pic>
            <p:nvPicPr>
              <p:cNvPr id="94" name="Input penna 9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95102" y="2432941"/>
                <a:ext cx="199440" cy="158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5" name="Input penna 94"/>
              <p14:cNvContentPartPr/>
              <p14:nvPr/>
            </p14:nvContentPartPr>
            <p14:xfrm>
              <a:off x="8210022" y="2489821"/>
              <a:ext cx="2711880" cy="1666800"/>
            </p14:xfrm>
          </p:contentPart>
        </mc:Choice>
        <mc:Fallback>
          <p:pic>
            <p:nvPicPr>
              <p:cNvPr id="95" name="Input penna 9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162142" y="2394061"/>
                <a:ext cx="2808000" cy="185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6" name="Input penna 95"/>
              <p14:cNvContentPartPr/>
              <p14:nvPr/>
            </p14:nvContentPartPr>
            <p14:xfrm>
              <a:off x="2130342" y="3628501"/>
              <a:ext cx="100080" cy="1572840"/>
            </p14:xfrm>
          </p:contentPart>
        </mc:Choice>
        <mc:Fallback>
          <p:pic>
            <p:nvPicPr>
              <p:cNvPr id="96" name="Input penna 9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82462" y="3532381"/>
                <a:ext cx="196200" cy="176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7" name="Input penna 96"/>
              <p14:cNvContentPartPr/>
              <p14:nvPr/>
            </p14:nvContentPartPr>
            <p14:xfrm>
              <a:off x="2178942" y="5184421"/>
              <a:ext cx="2549160" cy="18612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31062" y="5088661"/>
                <a:ext cx="2644920" cy="37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8" name="Input penna 97"/>
              <p14:cNvContentPartPr/>
              <p14:nvPr/>
            </p14:nvContentPartPr>
            <p14:xfrm>
              <a:off x="2509782" y="3735781"/>
              <a:ext cx="2160000" cy="151740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461902" y="3639661"/>
                <a:ext cx="2255760" cy="170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00629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0</Words>
  <Application>Microsoft Office PowerPoint</Application>
  <PresentationFormat>Widescreen</PresentationFormat>
  <Paragraphs>0</Paragraphs>
  <Slides>44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11</cp:revision>
  <dcterms:created xsi:type="dcterms:W3CDTF">2016-12-21T10:31:35Z</dcterms:created>
  <dcterms:modified xsi:type="dcterms:W3CDTF">2016-12-21T11:58:10Z</dcterms:modified>
</cp:coreProperties>
</file>