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8" r:id="rId6"/>
    <p:sldId id="273" r:id="rId7"/>
    <p:sldId id="277" r:id="rId8"/>
    <p:sldId id="278" r:id="rId9"/>
    <p:sldId id="279" r:id="rId10"/>
    <p:sldId id="281" r:id="rId11"/>
    <p:sldId id="284" r:id="rId12"/>
    <p:sldId id="285" r:id="rId13"/>
    <p:sldId id="286" r:id="rId14"/>
    <p:sldId id="287" r:id="rId15"/>
    <p:sldId id="288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7" r:id="rId37"/>
    <p:sldId id="310" r:id="rId38"/>
    <p:sldId id="311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12" r:id="rId48"/>
    <p:sldId id="313" r:id="rId49"/>
    <p:sldId id="314" r:id="rId50"/>
    <p:sldId id="315" r:id="rId51"/>
    <p:sldId id="316" r:id="rId52"/>
    <p:sldId id="326" r:id="rId53"/>
    <p:sldId id="335" r:id="rId54"/>
    <p:sldId id="336" r:id="rId55"/>
    <p:sldId id="345" r:id="rId56"/>
    <p:sldId id="346" r:id="rId57"/>
    <p:sldId id="347" r:id="rId58"/>
    <p:sldId id="348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0:42.4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24112-1875 0,'131'-79'0,"-79"184"0,-26 78 0,-52 131 16,-26 27-1,-1-53 1,53-157-1,26-26 1,-26-53 0,-26-52-1,-105-26 1,0-131 0,131 157-1</inkml:trace>
  <inkml:trace contextRef="#ctx0" brushRef="#br0" timeOffset="331.5962">23326-1692 0,'367'-79'0,"-53"106"15,53 25 1,-53-26 0,-105-26-1,-52 0 1,-78-26 0,-79 0 15,-157-105-16,157 131 1</inkml:trace>
  <inkml:trace contextRef="#ctx0" brushRef="#br0" timeOffset="828.5051">23457-2242 0,'52'52'16,"-52"1"-16,27-1 0,51-26 15,1-52 1,-27 0 0,27 0-1,-1 0 1,27 52-1,52-26 1,53 26 0,-1-26-1,-26 0 1,-26-26 0,-78 26-1,-27 26 1,-52-26-1,-52 52 1,-53-78 0,105 26-1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4:06.36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0,'131'131'0,"0"1"0,26 25 16,26 0-1,-52-25 1,-78-27 0,-80-52-1,-77-27 1,-80-26 0,1 0-1,26-26 1,26-1-1,131 1 1,157-79 0,-157 105-1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8:24.2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AFC4D9-4A9C-4819-95B5-DBBA4F22A4A1}" emma:medium="tactile" emma:mode="ink">
          <msink:context xmlns:msink="http://schemas.microsoft.com/ink/2010/main" type="inkDrawing" rotatedBoundingBox="10433,836 10467,7700 10215,7701 10182,837" semanticType="verticalRange" shapeName="Other">
            <msink:sourceLink direction="with" ref="{004E42BF-74E0-43C7-A7BA-F4F5FB412AF2}"/>
          </msink:context>
        </emma:interpretation>
      </emma:emma>
    </inkml:annotationXML>
    <inkml:trace contextRef="#ctx0" brushRef="#br0">54 0 0,'0'28'31,"55"161"-31,-28-54 0,-27 27 16,0 27-1,0 54 1,27 27-1,-27 1 1,27-1 0,0 27-1,-27 27 1,0 1 0,-27 26-1,27 0 1,27-27-1,-27 1 1,0 26 15,27-27-31,-27 0 16,0-26 0,-27-1-1,0-27 1,0 0-1,27-53 1,0-1 15,0-81-15,27-54 0,-27-54-1,0-27 1,-54-54-1,-28-162 1,28-82 0,54 298-1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8:39.72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FD67504-BCCF-4EE1-A426-D30850AEAA38}" emma:medium="tactile" emma:mode="ink">
          <msink:context xmlns:msink="http://schemas.microsoft.com/ink/2010/main" type="inkDrawing" rotatedBoundingBox="1800,10877 10120,472 16461,5543 8141,15948" semanticType="callout" shapeName="Other">
            <msink:sourceLink direction="with" ref="{BFF900A8-4335-43C1-8041-81859AE43B16}"/>
            <msink:sourceLink direction="with" ref="{961476E3-DEC7-4F3D-AAE1-9A4AC5147C1D}"/>
          </msink:context>
        </emma:interpretation>
      </emma:emma>
    </inkml:annotationXML>
    <inkml:trace contextRef="#ctx0" brushRef="#br0">0 12430 0,'27'-27'0,"-27"0"0,0 0 0,0 0 16,27 0-16,0-54 0,27 0 0,-27-27 16,54-81-1,-27 26 1,27-26-1,0-27 1,0 0 0,54-54-1,1 0 1,-28-28 0,54 1-1,0-27 1,-27 0-1,27-28 1,27-26 0,-27 0-1,28-1 1,-1 1 15,-27 0-15,27 0-1,0-28 1,0 28 0,0-27-1,1 26 1,-1 1 0,0 27-1,-27-28 1,0 28-1,27-27 1,-54 27 0,0 26-1,-26 1 1,-1 0 0,0 54-1,0-1 1,-27 28-1,27 0 1,-27 54 0,0 0 15,0 54-15,0-1-1,-54 55 1,0 0-1,-27 54 1,0 0 0,0 0-1,0 27 1,0 0 0,0 0-1,0 27 1,0-27-1,0 0 1,0 0 0,0 0-1,0 27 1,27-27 0,-27 0-1,0 27 1,0-27-1,27 27 17,0 0-17,27 27 1,0 0 0,82 55-1,-1-1 1,27 0-1,0 27 1,54 27 0,0 0-1,0 0 1,55 0 0,-1 28-1,0-1 16,27 27-15,1-27 0,-1 27-1,-27 0 1,27 0 0,-27 1-1,28-1 1,-55 27-1,27-27 1,-27 0 0,-54-26-1,28-1 1,-1-27 0,-27 0-1,-27-27 1,-27-27-1,-54-27 1,0-27 0,-27-27-1,-27 0 1,-27-27 0,0 0 15,0 0-16,0 0 1,-54-27 0,54 27-1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8:10.8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BD5E249-6E99-48C6-947D-A6905DBA5964}" emma:medium="tactile" emma:mode="ink">
          <msink:context xmlns:msink="http://schemas.microsoft.com/ink/2010/main" type="writingRegion" rotatedBoundingBox="10213,7485 11619,7485 11619,9755 10213,9755"/>
        </emma:interpretation>
      </emma:emma>
    </inkml:annotationXML>
    <inkml:traceGroup>
      <inkml:annotationXML>
        <emma:emma xmlns:emma="http://www.w3.org/2003/04/emma" version="1.0">
          <emma:interpretation id="{F9534AC6-F1CA-471F-9479-1E4CD80A2B12}" emma:medium="tactile" emma:mode="ink">
            <msink:context xmlns:msink="http://schemas.microsoft.com/ink/2010/main" type="paragraph" rotatedBoundingBox="10213,7485 11619,7485 11619,9755 10213,9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4EE955-64EF-4D2E-A476-3FC9D338A1F1}" emma:medium="tactile" emma:mode="ink">
              <msink:context xmlns:msink="http://schemas.microsoft.com/ink/2010/main" type="line" rotatedBoundingBox="10213,7485 11619,7485 11619,9755 10213,9755"/>
            </emma:interpretation>
          </emma:emma>
        </inkml:annotationXML>
        <inkml:traceGroup>
          <inkml:annotationXML>
            <emma:emma xmlns:emma="http://www.w3.org/2003/04/emma" version="1.0">
              <emma:interpretation id="{3FD18E53-FE41-4C58-867A-AE58F2583BBE}" emma:medium="tactile" emma:mode="ink">
                <msink:context xmlns:msink="http://schemas.microsoft.com/ink/2010/main" type="inkWord" rotatedBoundingBox="10213,7485 11619,7485 11619,9755 10213,9755"/>
              </emma:interpretation>
              <emma:one-of disjunction-type="recognition" id="oneOf0">
                <emma:interpretation id="interp0" emma:lang="it-IT" emma:confidence="0">
                  <emma:literal>k</emma:literal>
                </emma:interpretation>
                <emma:interpretation id="interp1" emma:lang="it-IT" emma:confidence="0">
                  <emma:literal>4</emma:literal>
                </emma:interpretation>
                <emma:interpretation id="interp2" emma:lang="it-IT" emma:confidence="0">
                  <emma:literal>b</emma:literal>
                </emma:interpretation>
                <emma:interpretation id="interp3" emma:lang="it-IT" emma:confidence="0">
                  <emma:literal>6</emma:literal>
                </emma:interpretation>
                <emma:interpretation id="interp4" emma:lang="it-IT" emma:confidence="0">
                  <emma:literal>E</emma:literal>
                </emma:interpretation>
              </emma:one-of>
            </emma:emma>
          </inkml:annotationXML>
          <inkml:trace contextRef="#ctx0" brushRef="#br0">0 162 0,'27'54'0,"0"54"15,28 0-15,26-27 16,0-27 0,0-81-1,0-27 1,-27-54 0,-54-27-1,-54 0 1,-27 54 15,0 54-15,0 81-1,27 27 1,27 0 0,108 54-1,54-54 1,27-81-1,-162 0 1</inkml:trace>
          <inkml:trace contextRef="#ctx0" brushRef="#br0" timeOffset="664.02">0 1594 0,'244'27'16,"-55"-108"-16,27-54 0,-108 54 16,-81 27-1,0 27 1,-27 27 15,0 27-15,0 81-1,0 27 1,54 0 0,-27 0-1,0-27 1,-54 0 0,-108 0-1,-27-54 1,0 0-1,81-27 1,54-27 0,108 28-1,81-28 1,81 0 15,-27 0-31,-54 0 31,-27 0-15,-80-28-16,-28-53 31,-27 81-15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8:59.1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E9919AB-E4BD-4D96-8AE7-8CA68F87B5C3}" emma:medium="tactile" emma:mode="ink">
          <msink:context xmlns:msink="http://schemas.microsoft.com/ink/2010/main" type="writingRegion" rotatedBoundingBox="11740,12557 16962,13807 16245,16804 11023,15554">
            <msink:destinationLink direction="with" ref="{E3BB25EC-1EB7-44ED-B416-724C23076AF5}"/>
          </msink:context>
        </emma:interpretation>
      </emma:emma>
    </inkml:annotationXML>
    <inkml:traceGroup>
      <inkml:annotationXML>
        <emma:emma xmlns:emma="http://www.w3.org/2003/04/emma" version="1.0">
          <emma:interpretation id="{80C2259B-46EA-4765-8880-891A9976F5B9}" emma:medium="tactile" emma:mode="ink">
            <msink:context xmlns:msink="http://schemas.microsoft.com/ink/2010/main" type="paragraph" rotatedBoundingBox="11740,12557 16962,13807 16245,16804 11023,15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CE245E-5619-46E5-BC10-B59E623A894A}" emma:medium="tactile" emma:mode="ink">
              <msink:context xmlns:msink="http://schemas.microsoft.com/ink/2010/main" type="line" rotatedBoundingBox="11740,12557 16962,13807 16245,16804 11023,15554"/>
            </emma:interpretation>
          </emma:emma>
        </inkml:annotationXML>
        <inkml:traceGroup>
          <inkml:annotationXML>
            <emma:emma xmlns:emma="http://www.w3.org/2003/04/emma" version="1.0">
              <emma:interpretation id="{A1E00EEC-E9F7-45E0-A738-015BF9A92A75}" emma:medium="tactile" emma:mode="ink">
                <msink:context xmlns:msink="http://schemas.microsoft.com/ink/2010/main" type="inkWord" rotatedBoundingBox="11740,12557 16962,13807 16245,16804 11023,15554"/>
              </emma:interpretation>
              <emma:one-of disjunction-type="recognition" id="oneOf0">
                <emma:interpretation id="interp0" emma:lang="it-IT" emma:confidence="0">
                  <emma:literal>Hz)</emma:literal>
                </emma:interpretation>
                <emma:interpretation id="interp1" emma:lang="it-IT" emma:confidence="0">
                  <emma:literal>AZ)</emma:literal>
                </emma:interpretation>
                <emma:interpretation id="interp2" emma:lang="it-IT" emma:confidence="0">
                  <emma:literal>A/7)</emma:literal>
                </emma:interpretation>
                <emma:interpretation id="interp3" emma:lang="it-IT" emma:confidence="0">
                  <emma:literal>tizi</emma:literal>
                </emma:interpretation>
                <emma:interpretation id="interp4" emma:lang="it-IT" emma:confidence="0">
                  <emma:literal>-Hz)</emma:literal>
                </emma:interpretation>
              </emma:one-of>
            </emma:emma>
          </inkml:annotationXML>
          <inkml:trace contextRef="#ctx0" brushRef="#br0">1054 7052 0,'216'81'16,"55"-27"-16,-28 27 0,0-27 16,-108-54-1,-27-54 1,-81-27 0,-27 81 15</inkml:trace>
          <inkml:trace contextRef="#ctx0" brushRef="#br0" timeOffset="-227.5245">1784 5134 0,'162'54'16,"-108"162"-16,27 135 0,-54 109 31,54 26-15,27 0-16,-27-26 15,0-55 1,0-135 15,-81-108-15,-81-243 0,0-135-1,-108-81 1,189 297-1</inkml:trace>
          <inkml:trace contextRef="#ctx0" brushRef="#br0" timeOffset="466.767">3973 6161 0,'-163'216'0,"-26"0"15,27 0 1,54 54 0,54 28-1,54-1 1,81 0 0,27-54-1,0-54 1,-27-81-1,0-108 17,-54-108-32,0-108 15,-27 216 17</inkml:trace>
          <inkml:trace contextRef="#ctx0" brushRef="#br0" timeOffset="940.3694">4000 6620 0,'189'0'0,"-27"0"16,54 54-16,27 0 31,-54 27-31,-108 0 16,-54-54-1,-81 54 1,-108 27 0,-54 54 15,0 28-16,81-1 1,81 0 0,81 27-1,54-54 1,54-27 0,0-54-1,0-81 1,-27-108-1,-81-81 1,-81-27 0,54 216-1</inkml:trace>
          <inkml:trace contextRef="#ctx0" brushRef="#br0" timeOffset="1131.7635">4081 7295 0,'216'55'0,"27"26"16,0 0-16,-27-108 16,-54-54-1,-162 81 1</inkml:trace>
          <inkml:trace contextRef="#ctx0" brushRef="#br0" timeOffset="1384.677">5216 6269 0,'540'405'0,"-243"-27"16,-81 136-1,-162 26 1,-270-81 0,-243-80-1,459-379 1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9:06.3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E296190-44A2-4A13-8300-E89817302B49}" emma:medium="tactile" emma:mode="ink">
          <msink:context xmlns:msink="http://schemas.microsoft.com/ink/2010/main" type="inkDrawing" rotatedBoundingBox="6611,12129 10916,13464 9673,17475 5367,16140" semanticType="enclosure" shapeName="Other">
            <msink:sourceLink direction="with" ref="{F5708D0F-9ADA-44A6-8DF6-D1227D0E2B97}"/>
          </msink:context>
        </emma:interpretation>
      </emma:emma>
    </inkml:annotationXML>
    <inkml:trace contextRef="#ctx0" brushRef="#br0">4107 2277 0,'27'-82'16,"0"28"-16,0-27 0,0 0 16,0-54-1,-54 0 1,-27-27 0,-54-54-1,0 27 1,-81-28-1,-27 1 1,-54 27 0,-109 0-1,1 27 1,0 54 0,0 54-1,26 81 1,1 27-1,27 108 1,53 81 0,55 27-1,81 82 1,54 26 0,54 27-1,54 1 16,108-1-15,54 54 0,82-135-1,80 1 1,27-28 0,28-81-1,26-81 1,0-81-1,-26-135 1,-1-108 0,-27-135-1,-81-163 1,-189-107 0,-162-136-1,-216-26 1,270 756-1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8:55.8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708D0F-9ADA-44A6-8DF6-D1227D0E2B97}" emma:medium="tactile" emma:mode="ink">
          <msink:context xmlns:msink="http://schemas.microsoft.com/ink/2010/main" type="writingRegion" rotatedBoundingBox="7308,13377 10040,14539 9221,16465 6489,15303">
            <msink:destinationLink direction="with" ref="{3E296190-44A2-4A13-8300-E89817302B49}"/>
          </msink:context>
        </emma:interpretation>
      </emma:emma>
    </inkml:annotationXML>
    <inkml:traceGroup>
      <inkml:annotationXML>
        <emma:emma xmlns:emma="http://www.w3.org/2003/04/emma" version="1.0">
          <emma:interpretation id="{D95C901B-1611-48A5-9AA1-A41D232349D2}" emma:medium="tactile" emma:mode="ink">
            <msink:context xmlns:msink="http://schemas.microsoft.com/ink/2010/main" type="paragraph" rotatedBoundingBox="7308,13377 10040,14539 9221,16465 6489,15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D45599-CE5C-4468-B93B-66C9810599CC}" emma:medium="tactile" emma:mode="ink">
              <msink:context xmlns:msink="http://schemas.microsoft.com/ink/2010/main" type="line" rotatedBoundingBox="7308,13377 10040,14539 9221,16465 6489,15303"/>
            </emma:interpretation>
          </emma:emma>
        </inkml:annotationXML>
        <inkml:traceGroup>
          <inkml:annotationXML>
            <emma:emma xmlns:emma="http://www.w3.org/2003/04/emma" version="1.0">
              <emma:interpretation id="{D2B5685F-ED86-4EEA-94DE-89DB4DCE431F}" emma:medium="tactile" emma:mode="ink">
                <msink:context xmlns:msink="http://schemas.microsoft.com/ink/2010/main" type="inkWord" rotatedBoundingBox="7308,13377 10040,14539 9221,16465 6489,15303"/>
              </emma:interpretation>
              <emma:one-of disjunction-type="recognition" id="oneOf0">
                <emma:interpretation id="interp0" emma:lang="it-IT" emma:confidence="0">
                  <emma:literal>7.</emma:literal>
                </emma:interpretation>
                <emma:interpretation id="interp1" emma:lang="it-IT" emma:confidence="0">
                  <emma:literal>z.</emma:literal>
                </emma:interpretation>
                <emma:interpretation id="interp2" emma:lang="it-IT" emma:confidence="0">
                  <emma:literal>75.</emma:literal>
                </emma:interpretation>
                <emma:interpretation id="interp3" emma:lang="it-IT" emma:confidence="0">
                  <emma:literal>Z.</emma:literal>
                </emma:interpretation>
                <emma:interpretation id="interp4" emma:lang="it-IT" emma:confidence="0">
                  <emma:literal>Z"</emma:literal>
                </emma:interpretation>
              </emma:one-of>
            </emma:emma>
          </inkml:annotationXML>
          <inkml:trace contextRef="#ctx0" brushRef="#br0">-3053 6242 0,'54'54'0,"0"-54"16,54 27-16,27 0 0,54-27 0,1 0 31,26 27-31,-54-27 16,-27 27-1,-27-27 17,-81 27-17,-54 27 1,-81 27 0,-27 54-1,-54-27 1,0 81-1,-1 27 1,28 1 0,54 26 15,27-27-31,135-54 31,27-27-15,81-27-16,55 0 31,-1-54-15,-27-27-1,-81 0 1,-54-27 0,-81-27-1,-81-27 1,-54-81-1,162 135 1</inkml:trace>
          <inkml:trace contextRef="#ctx0" brushRef="#br0" timeOffset="358.3755">-2918 7295 0,'243'0'0,"-27"27"0,28 1 31,-28-28-31,-81 27 15,-27-27 1,-108 0 0,-27-27-1,-81-28 1,27 28 0,54 27 15,27 0-16</inkml:trace>
          <inkml:trace contextRef="#ctx0" brushRef="#br0" timeOffset="1104.4215">-783 7458 0,'0'27'0,"54"0"0,-54 0 0,27 27 16,0 0-16,54 0 0,-27-27 16,27-27-1,-81-54 1,-27 0-1,-27-27 1,-54 27 0,27 27-1,27 54 1,54 27 0,81 0-1,27 27 1,0-81-1,-108 0 1,0 0 0,-108-81 15,-27 54-15,54 54-1,81-27 1,0 0-16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8:58.6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3BB25EC-1EB7-44ED-B416-724C23076AF5}" emma:medium="tactile" emma:mode="ink">
          <msink:context xmlns:msink="http://schemas.microsoft.com/ink/2010/main" type="inkDrawing" rotatedBoundingBox="10797,15909 12061,12387 12173,12427 10909,15949" semanticType="strikethrough" shapeName="Other">
            <msink:sourceLink direction="with" ref="{BE9919AB-E4BD-4D96-8AE7-8CA68F87B5C3}"/>
          </msink:context>
        </emma:interpretation>
      </emma:emma>
    </inkml:annotationXML>
    <inkml:trace contextRef="#ctx0" brushRef="#br0">1892 4918 0,'0'216'0,"-135"54"31,-27 81-15,0 28-1,-1 26 1,1 27-1,27 1 1,0-28 0,27-54-1,54-135 1,54-135 0,0-81-1,27-108 1,108-324-1,27-54 1,-27-55 0,-135 541-1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9:32.35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7C6AE9-6150-4683-ABBD-D7D3934283ED}" emma:medium="tactile" emma:mode="ink">
          <msink:context xmlns:msink="http://schemas.microsoft.com/ink/2010/main" type="writingRegion" rotatedBoundingBox="497,858 30753,942 30729,9593 473,9510"/>
        </emma:interpretation>
      </emma:emma>
    </inkml:annotationXML>
    <inkml:traceGroup>
      <inkml:annotationXML>
        <emma:emma xmlns:emma="http://www.w3.org/2003/04/emma" version="1.0">
          <emma:interpretation id="{89DBC678-F6AF-4A9D-9C1C-09C8F2029218}" emma:medium="tactile" emma:mode="ink">
            <msink:context xmlns:msink="http://schemas.microsoft.com/ink/2010/main" type="paragraph" rotatedBoundingBox="497,858 30753,942 30739,5830 484,5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ABA13D-DC85-4F7F-8055-D929B70A46C2}" emma:medium="tactile" emma:mode="ink">
              <msink:context xmlns:msink="http://schemas.microsoft.com/ink/2010/main" type="line" rotatedBoundingBox="497,858 30753,942 30739,5830 484,5746"/>
            </emma:interpretation>
          </emma:emma>
        </inkml:annotationXML>
        <inkml:traceGroup>
          <inkml:annotationXML>
            <emma:emma xmlns:emma="http://www.w3.org/2003/04/emma" version="1.0">
              <emma:interpretation id="{E0BD4C1E-CA21-4F27-AD23-C82180DE72B6}" emma:medium="tactile" emma:mode="ink">
                <msink:context xmlns:msink="http://schemas.microsoft.com/ink/2010/main" type="inkWord" rotatedBoundingBox="18488,908 25106,926 25093,5814 18475,5796">
                  <msink:destinationLink direction="with" ref="{F617CFFF-E947-4A42-B38C-C69DF3D0E36D}"/>
                  <msink:destinationLink direction="with" ref="{E7B11514-DF96-4829-98E1-BCE7432D02CE}"/>
                </msink:context>
              </emma:interpretation>
              <emma:one-of disjunction-type="recognition" id="oneOf0">
                <emma:interpretation id="interp0" emma:lang="it-IT" emma:confidence="0">
                  <emma:literal>(2 AGO 57</emma:literal>
                </emma:interpretation>
                <emma:interpretation id="interp1" emma:lang="it-IT" emma:confidence="0">
                  <emma:literal>(26 AGO 57</emma:literal>
                </emma:interpretation>
                <emma:interpretation id="interp2" emma:lang="it-IT" emma:confidence="0">
                  <emma:literal>(25 AGO 57</emma:literal>
                </emma:interpretation>
                <emma:interpretation id="interp3" emma:lang="it-IT" emma:confidence="0">
                  <emma:literal>(29 AGO 57</emma:literal>
                </emma:interpretation>
                <emma:interpretation id="interp4" emma:lang="it-IT" emma:confidence="0">
                  <emma:literal>(27 AGO 57</emma:literal>
                </emma:interpretation>
              </emma:one-of>
            </emma:emma>
          </inkml:annotationXML>
          <inkml:trace contextRef="#ctx0" brushRef="#br0">17514 594 0,'27'27'16,"-27"108"-16,-54 54 0,54 0 15,0 1 1,27-55 0,0-27-1,0 0 1,-27-81 15,0-27-15,-135-54-1,-1-81 1,-53 0 0,-27 0-1,54 53 1,54 55 0,108 27-1,54 0 1,81 0-1,108-27 1,55 54 0,-1 0-1,-81 0 1,-81-27 0,-108 0 15,0 0-31,-27 27 15,-81 1 1,0-83 0,81 55-1</inkml:trace>
          <inkml:trace contextRef="#ctx0" brushRef="#br1" timeOffset="37831.5629">20648-1216 0,'-216'-27'0,"-108"81"16,-244 162-16,55 81 15,189-27 16,26 81-15,55 28 0,81 26-1,81 27 1,108 1 0,81-28-1,81-54 1,81-26-1,82-1 1,80-81 15,27-54-15,28-54-16,-28-81 31,28-27-31,-28-108 16,-27-54-1,-53-108 1,-82-108 0,-81-1-1,-54-53 1,-81-54 15,-81-55 0,-108 1-31,-54 27 16,-81 53 0,-55 55-1,-53 81 1,-108 108 0,-28 162-1,28 216 1,162 0-1,297-189 1</inkml:trace>
          <inkml:trace contextRef="#ctx0" brushRef="#br0" timeOffset="1434.4785">19027 216 0,'108'-135'0,"-81"81"0,0 27 16,-27 0 0,54 54-1,81 0 1,81 27 0,27-27-1,-26 0 1,-109 0-1,-54-27 1,-54 54 0,-54 81-1,-54 81 1,-27 108 0,26 82-1,1-1 16,54 0-15,0-108 0,27-216-1,27-53 1,27-83 0,-54-188-1,27 243 1</inkml:trace>
          <inkml:trace contextRef="#ctx0" brushRef="#br0" timeOffset="1719.6165">19243 1378 0,'162'-27'16,"27"54"-16,109-27 0,-55 27 16,-81-27-1,-108 0 1,-54 0 15,0 0-15,-27-54 15,27 54-15</inkml:trace>
          <inkml:trace contextRef="#ctx0" brushRef="#br0" timeOffset="2199.078">21297 864 0,'81'-27'0,"27"27"15,162 81-15,-162-27 16,-108 0-1,-27 0 1,-189 136 15,-162 161-15,188-108 0,109-81-1,108-54 1,54-27-1,109 0 1,26-54 0,27-27-1,-81-27 1,-54-54 0,-162 0-1,-108 0 1,162 81-1</inkml:trace>
          <inkml:trace contextRef="#ctx0" brushRef="#br0" timeOffset="2410.9785">20999 1594 0,'108'-27'0,"109"0"0,53 0 16,-81 27-1,-135-81 1,-54-27 0,0 108-1</inkml:trace>
          <inkml:trace contextRef="#ctx0" brushRef="#br0" timeOffset="2811.3435">21837 54 0,'351'-136'0,"-107"109"16,-28 54 0,-81 28-1,-135-1 1,-81 27 0,-54 0-1,0 27 1,80 0-1,110-27 1,80-27 0,108 0-1,-27-27 1,-54-27 0,-108-54 15,-54 54-31</inkml:trace>
          <inkml:trace contextRef="#ctx0" brushRef="#br0" timeOffset="-8848.0664">85 0 0,'189'27'0,"270"54"16,-215-54-1,-82 0 1,-108 27 0,-81 54-1,-162 54 1,-82 81-1,-53 27 1,81-26 0,135-28 15,81-54-31,108-27 16,54-54-1,81 0 1,54-81-1,-26 27 1,-28-54 0,-162-27-1,-162-27 1,108 81 0</inkml:trace>
          <inkml:trace contextRef="#ctx0" brushRef="#br0" timeOffset="-8623.4715">4 1188 0,'324'0'16,"-27"0"-16,55 27 15,-136-81 17,-162-27-17,-54 81 1</inkml:trace>
          <inkml:trace contextRef="#ctx0" brushRef="#br0" timeOffset="-8225.0595">2057 1080 0,'0'0'0</inkml:trace>
          <inkml:trace contextRef="#ctx0" brushRef="#br0" timeOffset="-7479.99">4084-703 0,'27'108'15,"-81"189"-15,-108 136 0,-108 80 16,54 27 0,26-53-1,55-217 17,54-108-17,81-108 1,0-54-1,54-189 1,27-243 0,27-1-1,55 1 1,-28 54 0,27 81-1,-54 53 1,-27 136-1,-27 54 1,0 81 0,27 135-1,0 136 1,27 134 0,-27 54-1,-27-53 1,27-109-1,-27-81 1,27-108 15,-81-81-15,-81-108 0,-135-162-1,-27-54 1,-81 0-1,54 53 1,80 136 0,163 81-1,27 0 1,109 0 0,80 0-1,81 54 1,0-27 15,-54 0-15,-162-54-1,-27-54 1,-27 81 0</inkml:trace>
          <inkml:trace contextRef="#ctx0" brushRef="#br0" timeOffset="-7087.4369">6030 135 0,'-27'54'0,"-136"135"0,-134 81 16,54 54 0,108-53-1,81 26 1,162 54 15,108-135-15,-54-108-1,-27-54 1,-54-81 0,0-135-1,-53-54 1,-1-54 0,-27 270-1</inkml:trace>
          <inkml:trace contextRef="#ctx0" brushRef="#br0" timeOffset="-6644.106">6381 432 0,'81'-27'0,"27"27"16,81 27-16,0 0 0,-27 27 16,-108-27-1,-54 81 1,-108 54 15,-216 216-15,81-134-1,162-55 1,54-27 0,108-54-1,54 0 1,54-54 0,0-54-1,-81-81 1,-108-54-1,-135-27 1,135 162 0</inkml:trace>
          <inkml:trace contextRef="#ctx0" brushRef="#br0" timeOffset="-6468.336">6246 1297 0,'189'27'0,"81"0"0,81-27 0,-161-81 15,-109-82 17,-81 163-17</inkml:trace>
          <inkml:trace contextRef="#ctx0" brushRef="#br0" timeOffset="-6224.211">7219 81 0,'648'270'0,"-378"81"15,-189 54 1,-324 1 0,-135-55 15,0-108-31,378-243 16</inkml:trace>
          <inkml:trace contextRef="#ctx0" brushRef="#br0" timeOffset="-3404.079">9353 1188 0,'54'-27'0,"27"27"0,54-27 16,1 27-16,26 0 0,-54 0 16,-54 0-1,-54 0 1,0 0-1,0 0 1,0 0 0,0 0-1,0 0 1,0 0 0,0 0-1,0 0 1,0 0-1,0 0 1,0 0 0,0 0-1,0-27 1,0 27 15,0 0-15,-27 27-1,-27 0 1,54-27 0</inkml:trace>
          <inkml:trace contextRef="#ctx0" brushRef="#br0" timeOffset="-3068.163">9353 1675 0,'81'27'0,"27"-27"0,82 0 15,-1 0-15,-54 0 16,-81 0-1,0 0 1,-54 0 0,0 0-1,-27-27 1,0-27 0,54-27-1,-27 81 1</inkml:trace>
          <inkml:trace contextRef="#ctx0" brushRef="#br0" timeOffset="-2657.0565">11353 1270 0,'108'27'0,"54"0"16,27-27-16,0 27 15,-27-27 1,-53 0 0,-55 0-1,-54 0 1,0 0 15,-54-27-31,-1-54 31,55-1-15,0 82-16</inkml:trace>
          <inkml:trace contextRef="#ctx0" brushRef="#br0" timeOffset="-1932.4935">13217 135 0,'54'54'0,"-27"108"16,-54 0-16,27 0 15,0-27 1,0-81 15,0-27-15,0 0-1,27-27 1,54-27 0,82 0-1,53 54 1,27 27-1,-27 54 1,-54 27 0,-81 28-1,-54-1 1,-81-54 0,-54-27-1,-135-54 1,-27-27-1,-28-27 1,82 27 0,54 0-1,108-27 1,108-54 15,108-27-15,-162 108-1</inkml:trace>
          <inkml:trace contextRef="#ctx0" brushRef="#br0" timeOffset="-1577.0475">13190 270 0,'189'-81'0,"55"27"0,107 54 16,0-27-1,-108 27 16,-54-27-31,-162 27 32,-27 27-32,0 0 31,55-27-15,53-27-1,-108 27 1</inkml:trace>
          <inkml:trace contextRef="#ctx0" brushRef="#br0" timeOffset="-1128.8339">15406 243 0,'27'0'0,"54"27"15,27 27-15,54-27 0,0 27 0,-26-27 16,-109 27 0,-27 27-1,-109 27 1,-107 54 0,0 54 15,27 82-16,135-136 1,54 0 0,54-27-1,27-54 1,54-27 0,27-27-1,27-27 1,-108-81-1,-81-27 1,-108-27 0,108 135-1</inkml:trace>
          <inkml:trace contextRef="#ctx0" brushRef="#br0" timeOffset="-860.2965">14866 1107 0,'162'-27'0,"108"27"0,54 27 16,0 0-1,-134 0 16,-109 0-31,-81-27 16,-54-27 0,-55-27-1,109 54 1</inkml:trace>
          <inkml:trace contextRef="#ctx0" brushRef="#br0" timeOffset="3615.003">24161 972 0,'54'0'0,"-27"81"0,0 81 15,-54 28-15,0 53 16,27-81 0,27-54-1,-27-54 1,27-27-1,-54-54 1,-54-135 0,-27-27-1,-81 54 1,-1 27 15,82 81-31,108 54 16,54-54-1,109 27 1,80 27 15,0 0-15,-54 0 0,-108-27-1,-81 0 1,-54-27-1,-54-27 1,27-27 0,81 81-1</inkml:trace>
          <inkml:trace contextRef="#ctx0" brushRef="#br0" timeOffset="4147.1955">25485 810 0,'81'-54'0,"0"54"0,81 27 16,27 27-16,-54 0 15,-108 54 1,-54 0 0,-162 82-1,-81-1 1,0 27-1,108-54 1,135-27 0,81-54-1,108 0 1,81-54 0,27 0 15,-81-27-16,-108 0 1,-81-27 0,0-27-1,-54-81 1,54 135 0</inkml:trace>
          <inkml:trace contextRef="#ctx0" brushRef="#br0" timeOffset="4689.153">26863 891 0,'189'-81'0,"-27"54"0,54 27 16,1 27-1,-55 27 1,-81-27 0,-81 54-1,-81 27 1,-216 136 15,-1-1-15,163-54-1,108-81 1,81 27 0,54-54-1,135 0 1,1 0-1,-28-54 1,-81-27 0,-108 0-1,-81-54 1,-108-81 0,-54 0-1,216 135 1</inkml:trace>
          <inkml:trace contextRef="#ctx0" brushRef="#br0" timeOffset="4910.8185">26863 1378 0,'216'0'0,"27"0"0,1 27 16,-82 0 0,-108 0-1,-54-81 1,-27-54 0,27 108-1</inkml:trace>
          <inkml:trace contextRef="#ctx0" brushRef="#br0" timeOffset="5390.28">27836-109 0,'189'-108'0,"-27"81"0,54 81 15,54 0 1,-80 55 0,-163-28-1,-163 0 1,-80 27-1,27 27 1,81-54 0,108 0-1,108 0 1,81 0 0,0 27 15,-107-27-16,-109 27 1,-163-27-16,-107 27 16,81-81 15,216-27-15</inkml:trace>
          <inkml:trace contextRef="#ctx0" brushRef="#br0" timeOffset="26476.821">-726-1297 0,'0'54'16,"0"81"-16,-54 108 15,0 81 1,-54 54 0,27 55-1,-27 26 1,27 0-1,27 1 1,27-28 0,27-108-1,0-26 1,27-190 0,-27-27-1,-27-27 1,0-81-1,-27-27 1,54 54 0</inkml:trace>
        </inkml:traceGroup>
      </inkml:traceGroup>
    </inkml:traceGroup>
    <inkml:traceGroup>
      <inkml:annotationXML>
        <emma:emma xmlns:emma="http://www.w3.org/2003/04/emma" version="1.0">
          <emma:interpretation id="{F6C855A8-D70B-4AB2-A9E1-703532140D2D}" emma:medium="tactile" emma:mode="ink">
            <msink:context xmlns:msink="http://schemas.microsoft.com/ink/2010/main" type="paragraph" rotatedBoundingBox="1648,5782 20292,5782 20292,9565 1648,95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DFA4D4-7E7A-4A57-B5D6-60AE8C8C8289}" emma:medium="tactile" emma:mode="ink">
              <msink:context xmlns:msink="http://schemas.microsoft.com/ink/2010/main" type="line" rotatedBoundingBox="1648,5782 20292,5782 20292,9565 1648,9565"/>
            </emma:interpretation>
          </emma:emma>
        </inkml:annotationXML>
        <inkml:traceGroup>
          <inkml:annotationXML>
            <emma:emma xmlns:emma="http://www.w3.org/2003/04/emma" version="1.0">
              <emma:interpretation id="{93EA9372-F172-4585-8A29-FE7F3A489767}" emma:medium="tactile" emma:mode="ink">
                <msink:context xmlns:msink="http://schemas.microsoft.com/ink/2010/main" type="inkWord" rotatedBoundingBox="1819,5780 15334,6724 15161,9203 1646,8258"/>
              </emma:interpretation>
              <emma:one-of disjunction-type="recognition" id="oneOf1">
                <emma:interpretation id="interp5" emma:lang="it-IT" emma:confidence="0">
                  <emma:literal>Aizzala"</emma:literal>
                </emma:interpretation>
                <emma:interpretation id="interp6" emma:lang="it-IT" emma:confidence="0">
                  <emma:literal>Aizzala</emma:literal>
                </emma:interpretation>
                <emma:interpretation id="interp7" emma:lang="it-IT" emma:confidence="0">
                  <emma:literal>Aizzata"</emma:literal>
                </emma:interpretation>
                <emma:interpretation id="interp8" emma:lang="it-IT" emma:confidence="0">
                  <emma:literal>ACz)rEanà</emma:literal>
                </emma:interpretation>
                <emma:interpretation id="interp9" emma:lang="it-IT" emma:confidence="0">
                  <emma:literal>ACZ)cEanà</emma:literal>
                </emma:interpretation>
              </emma:one-of>
            </emma:emma>
          </inkml:annotationXML>
          <inkml:trace contextRef="#ctx0" brushRef="#br0" timeOffset="15330.0735">-131 5296 0,'162'54'0,"27"-54"0,54 54 15,-27-27 1,-81-81-1,-135 54 1</inkml:trace>
          <inkml:trace contextRef="#ctx0" brushRef="#br0" timeOffset="15154.3035">436 3810 0,'0'-55'0,"0"110"0,-27 80 16,0 81-16,-54 81 0,0 81 15,-27 28 1,-27-28-1,27-135 1,54-108 0,27-54-1,54-81 17,0-81-32,27-162 15,54-108 1,-54-136 15,27 136-15,-27 27-16,0 81 31,27 54-15,0 80-1,0 109 1,0 82-1,27 80 1,0 162 0,-53 0-1,-1 27 1,-27-26 0,27-55-1,-27-81 1,0-81-1,-27-81 1,-54-81 0,-54-135 15,-82-27-31,190 216 16</inkml:trace>
          <inkml:trace contextRef="#ctx0" brushRef="#br0" timeOffset="15736.2975">2544 4215 0,'-135'135'0,"-81"108"15,-28 27 1,82-26-1,54-1 1,108 0 0,81 0-1,27-81 1,27 0 0,1-108-1,-55-135 1,27-81-1,-108 162 17</inkml:trace>
          <inkml:trace contextRef="#ctx0" brushRef="#br0" timeOffset="16349.5395">2571 5431 0,'162'0'0,"108"27"16,27 0-16,-53-108 15,-109-81 1,-135 162 0</inkml:trace>
          <inkml:trace contextRef="#ctx0" brushRef="#br0" timeOffset="16163.028">2841 4620 0,'108'0'16,"27"27"-16,81 27 0,-26 0 0,-82 0 15,-81 0 1,-108 27-1,-109 55 1,-53 53 0,0 54-1,135-81 17,81-27-32,108-27 31,81 0-16,54-54 1,1-27 0,-82-54-1,-81-81 1,-135 0 0,81 108-1</inkml:trace>
          <inkml:trace contextRef="#ctx0" brushRef="#br0" timeOffset="16697.1734">3652 4242 0,'243'0'0,"0"135"16,27 108-16,1 108 15,-163 28 1,-135-163-1,-54 0 1,-28-54 0,-53-27-1,0-27 1,27-81 0,81-108-1,135-81 1,-81 162-1</inkml:trace>
          <inkml:trace contextRef="#ctx0" brushRef="#br0" timeOffset="17071.173">5246 5107 0,'162'0'0,"-27"27"0,-27 0 0,-54 0 15,-108 0 17,-81-54-17,-27 81 1,-54 27-1,81 81 1,108-27 0,81-108-1,108 27 1,54 0 0,0-27-1,-135-135 1,-81 108-1</inkml:trace>
          <inkml:trace contextRef="#ctx0" brushRef="#br0" timeOffset="17712.7334">7894 4296 0,'216'-108'0,"-243"135"0,-189 27 16,-108 27-16,-27 81 0,53 27 16,163-81-1,108 27 1,135-26 0,162-28-1,55 27 1,-55-27-1,-108-27 1,-162 27 0,-162 0 15,-108 54-31,-28 0 16,109 0 15,108-27-16,108 0 1,135 0 0,136-53-1,-1-28 1,-27-54 0,-135-55-1,-108-26 1,-81 0-1,54 108 1</inkml:trace>
          <inkml:trace contextRef="#ctx0" brushRef="#br0" timeOffset="18479.286">9272 6106 0,'162'81'0,"-81"-54"0,27-54 0,-27-54 15,-26-54 1,-28 0 0,-81 27-1,-55 27 1,-53 54 0,-27 81-1,27 81 1,54 27-1,81-27 1,81 0 0,54-53-1,27-55 1,0-54 15,-27-28-31,-27 28 16,-54 27-1,-27 27 17,27 28-32,27 26 31,82 54-15,-55-108-1,0-81 1,-27-54-1,0-28 1,-54 136 0</inkml:trace>
          <inkml:trace contextRef="#ctx0" brushRef="#br0" timeOffset="18906.0164">10434 6241 0,'27'136'16,"-27"-28"-16,0 0 0,0-81 15,0-27 1,54-27 15,54-54-15,-27-27-1,27 27 1,-27 53 0,0 83 15,-26 107-15,-28-27-1,0 0 1,27-27-1,27-135 1,0-81 0,27-54-1,-108 162 1</inkml:trace>
          <inkml:trace contextRef="#ctx0" brushRef="#br0" timeOffset="19517.3055">11569 5377 0,'54'-54'16,"54"27"-16,54 54 0,54-27 0,-81 27 15,-26-27 1,-82 27 15,-27 0-15,-136 162 0,-53-27-1,0 54 1,81-27-1,108-54 1,81-53 0,81-1-1,54-27 1,-53-27 0,-28-54-1,-162-54 1,-81-55-1,-82 1 1,-53 0 0,0 27-1,81 81 17,135 54-17,81-27 1,162 27-1,108 27 1,-53-27 0,-109-108-1,-108-27 1,-54 108 0</inkml:trace>
          <inkml:trace contextRef="#ctx0" brushRef="#br0" timeOffset="19917.6704">12488 4620 0,'108'54'0,"-81"54"0,-81 54 16,54-81 0,0-26-1,27-55 1,81-82 15,0-80-15,-27 54 15,-27 81-31,0 27 16,54 81-1,54 81 1,0 55 0,-162-217-1</inkml:trace>
        </inkml:traceGroup>
        <inkml:traceGroup>
          <inkml:annotationXML>
            <emma:emma xmlns:emma="http://www.w3.org/2003/04/emma" version="1.0">
              <emma:interpretation id="{9619E3BC-B7A9-4252-8450-2ED76AB49207}" emma:medium="tactile" emma:mode="ink">
                <msink:context xmlns:msink="http://schemas.microsoft.com/ink/2010/main" type="inkWord" rotatedBoundingBox="16807,5782 20292,5782 20292,9565 16807,9565"/>
              </emma:interpretation>
              <emma:one-of disjunction-type="recognition" id="oneOf2">
                <emma:interpretation id="interp10" emma:lang="it-IT" emma:confidence="0">
                  <emma:literal>\</emma:literal>
                </emma:interpretation>
                <emma:interpretation id="interp11" emma:lang="it-IT" emma:confidence="0">
                  <emma:literal>.</emma:literal>
                </emma:interpretation>
                <emma:interpretation id="interp12" emma:lang="it-IT" emma:confidence="0">
                  <emma:literal>i</emma:literal>
                </emma:interpretation>
                <emma:interpretation id="interp13" emma:lang="it-IT" emma:confidence="0">
                  <emma:literal>è</emma:literal>
                </emma:interpretation>
                <emma:interpretation id="interp14" emma:lang="it-IT" emma:confidence="0">
                  <emma:literal>'</emma:literal>
                </emma:interpretation>
              </emma:one-of>
            </emma:emma>
          </inkml:annotationXML>
          <inkml:trace contextRef="#ctx0" brushRef="#br1" timeOffset="45086.958">14947 3620 0,'54'27'0,"-27"27"16,27 0-16,27 28 0,27-1 15,0 27 1,27 27 0,27 27-1,0 27 17,54 27-17,1 0 1,-1 28-1,0 26 1,27-27 0,0 54-1,1-27 1,-28 1 0,0-28-1,-27-27 1,-27-54-1,-54-27 1,-27-54 0,-54-54 15,-27-27-31,-54-54 16,-27-81-1,54 27 1,27 0-1,0 108 1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0:00.1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17CFFF-E947-4A42-B38C-C69DF3D0E36D}" emma:medium="tactile" emma:mode="ink">
          <msink:context xmlns:msink="http://schemas.microsoft.com/ink/2010/main" type="inkDrawing" rotatedBoundingBox="893,501 10936,1130 10634,5953 591,5324" semanticType="enclosure" shapeName="Other">
            <msink:sourceLink direction="with" ref="{E0BD4C1E-CA21-4F27-AD23-C82180DE72B6}"/>
          </msink:context>
        </emma:interpretation>
      </emma:emma>
    </inkml:annotationXML>
    <inkml:trace contextRef="#ctx0" brushRef="#br0">43 4446 0,'243'81'0,"55"-27"15,107 0-15,27-27 31,28-27-31,-1 0 16,54-27 0,28 27 15,53-27-15,28 0 15,-1 0-31,1 27 15,-28-27 1,-26 27 0,-1 0-1,-54 27 1,-53 0 0,-109 27-1,-54 0 1,-53-54-1,-82 0 1,-81 0 0,-54 0-1,0-27 1,-27 0 0,0-27 15,0-27-31,-27-27 15,54-27 1,-27-54 15,0-28-15,27-53 0,0-54-1,0 0 1,27-28-1,-27 1 1,27 0 0,-27 27-1,-27 26 1,27 82 0,-54 0-1,27 81 1,0 54-1,-27 0 1,-27 54 0,0 0-1,-54 27 1,0 27 0,-81-27-1,-1 0 16,-80-27-15,-81-27 0,-27 0-1,-109-27 1,-107 0 0,-55 27-1,-53 0 1,-28 26-1,-27 1 1,28 0 0,-28 27-1,28 0 1,80 0 0,136 27-1,108-27 1,161 27-1,55 1 17,54 80-32,216-81 15,-81-27 1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0:25.0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48C55C-E2C8-4114-B846-744D7B865C46}" emma:medium="tactile" emma:mode="ink">
          <msink:context xmlns:msink="http://schemas.microsoft.com/ink/2010/main" type="inkDrawing" rotatedBoundingBox="26613,7387 27391,16348 25564,16507 24785,7546" semanticType="verticalRange" shapeName="Other">
            <msink:sourceLink direction="with" ref="{91376A0D-751B-4A6A-94C8-2D04B83DC510}"/>
          </msink:context>
        </emma:interpretation>
      </emma:emma>
    </inkml:annotationXML>
    <inkml:trace contextRef="#ctx0" brushRef="#br0">1778 0 0,'0'-54'16,"-810"108"-16,458 135 16,55-81-1,81 54 1,108 0 0,135 0-1,135 27 1,108-107-1,82 80 1,-1 0 0,-54-27 15,-54 27-31,-135 27 16,-135-27-1,-135 54 16,-81-26-15,-27-1 0,81 0-1,81-27 1,162 27 0,135 0-1,108 28 1,-27-1 15,-81-27-31,-162 0 16,-162 0-1,-135 27 1,-54 55 0,27 53-1,161 108 1,109 54-1,136 55 1,107 26 15,108 55-31,-27-82 32,-81-161-17,-108-190 1,-81-162-1,-27-406 1,0 379-16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4:06.99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0,'52'-26'0,"0"52"16,53 53-16,52 52 0,27 26 15,77 26-15,27 53 16,26 26 0,26 1-1,27-1 1,-27 26-1,-53-53 1,-51-51 15,-53-27-15,-52-79 0,-105-52-1,-26-26 1,-78-26 15,-1-78-31,27-1 16,52 105-1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0:28.3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376A0D-751B-4A6A-94C8-2D04B83DC510}" emma:medium="tactile" emma:mode="ink">
          <msink:context xmlns:msink="http://schemas.microsoft.com/ink/2010/main" type="writingRegion" rotatedBoundingBox="27052,7241 33046,7245 33040,16485 27046,16481">
            <msink:destinationLink direction="with" ref="{7D48C55C-E2C8-4114-B846-744D7B865C46}"/>
          </msink:context>
        </emma:interpretation>
      </emma:emma>
    </inkml:annotationXML>
    <inkml:traceGroup>
      <inkml:annotationXML>
        <emma:emma xmlns:emma="http://www.w3.org/2003/04/emma" version="1.0">
          <emma:interpretation id="{BAFF99AA-69F0-48BC-A69B-D14D3B8423F2}" emma:medium="tactile" emma:mode="ink">
            <msink:context xmlns:msink="http://schemas.microsoft.com/ink/2010/main" type="paragraph" rotatedBoundingBox="27264,7242 32984,6941 33154,10169 27433,104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6D0F37-5BFF-4F6C-8A4A-FCCBA0E406EB}" emma:medium="tactile" emma:mode="ink">
              <msink:context xmlns:msink="http://schemas.microsoft.com/ink/2010/main" type="line" rotatedBoundingBox="27264,7242 32984,6941 33154,10169 27433,10470"/>
            </emma:interpretation>
          </emma:emma>
        </inkml:annotationXML>
        <inkml:traceGroup>
          <inkml:annotationXML>
            <emma:emma xmlns:emma="http://www.w3.org/2003/04/emma" version="1.0">
              <emma:interpretation id="{213BD277-9ABB-49B2-9C64-DC3598814484}" emma:medium="tactile" emma:mode="ink">
                <msink:context xmlns:msink="http://schemas.microsoft.com/ink/2010/main" type="inkWord" rotatedBoundingBox="27264,7242 32984,6941 33154,10169 27433,10470"/>
              </emma:interpretation>
              <emma:one-of disjunction-type="recognition" id="oneOf0">
                <emma:interpretation id="interp0" emma:lang="it-IT" emma:confidence="0">
                  <emma:literal>.az=-5</emma:literal>
                </emma:interpretation>
                <emma:interpretation id="interp1" emma:lang="it-IT" emma:confidence="0">
                  <emma:literal>'a - 5</emma:literal>
                </emma:interpretation>
                <emma:interpretation id="interp2" emma:lang="it-IT" emma:confidence="0">
                  <emma:literal>'a =-5</emma:literal>
                </emma:interpretation>
                <emma:interpretation id="interp3" emma:lang="it-IT" emma:confidence="0">
                  <emma:literal>'arò -5</emma:literal>
                </emma:interpretation>
                <emma:interpretation id="interp4" emma:lang="it-IT" emma:confidence="0">
                  <emma:literal>'a . 5</emma:literal>
                </emma:interpretation>
              </emma:one-of>
            </emma:emma>
          </inkml:annotationXML>
          <inkml:trace contextRef="#ctx0" brushRef="#br0">354 1138 0,'27'54'0,"54"27"0,28-54 15,-1 0-15,0-27 16,27-27-1,0-54 1,-54-27 0,0-54-1,-27-27 1,-54-55 0,-81 28 15,-27 54-31,-54 54 31,-54 81-31,-1 81 31,1 108-15,54 27 0,54 28-1,108-1 1,54-54-1,54 0 1,54-81 0,0-54-1,28-54 1,-28-27 0,-27-27-1,-81 54 1,-54 27-1,27 27 1,27 27 0,0 0-1,0 0 1,0 0 0,27-27-1,-27-27 16,27 0-15,-54-27 0,0-27-1,-27 54 1</inkml:trace>
          <inkml:trace contextRef="#ctx0" brushRef="#br0" timeOffset="6911.667">-267-672 0,'54'54'0,"27"135"0,-54 108 16,-27-297-1</inkml:trace>
          <inkml:trace contextRef="#ctx0" brushRef="#br0" timeOffset="6571.845">1597 1841 0,'81'27'0,"-27"-54"16,0-1-16,28-53 0,-28-27 0,27 0 16,-54 27-16,0 27 15,0 27 16,-27 27-15,0 27-16,0 81 16,27 27-1,0 27 1,0-26 15,-27-1-15,-54-54-1,0 0 1,-27-54 0,-27-27-1,26 0 1,55 0 0,54 0-1,136 27 1,53 0-1,54 27 1,-81-27 0,-81 0-1,-135-54 1,-81-81 0,-27-27-1,135 135 1</inkml:trace>
          <inkml:trace contextRef="#ctx0" brushRef="#br0" timeOffset="7583.499">2732 733 0,'108'0'0,"0"0"0,-27 0 16,28-27-16,-28 27 16,-54 27-1,0-27 1,-81 27 15,54-27-31</inkml:trace>
          <inkml:trace contextRef="#ctx0" brushRef="#br0" timeOffset="7763.175">2651 1165 0,'216'27'16,"-81"-27"-1,1 0-15,-55-54 0,-81 54 16</inkml:trace>
          <inkml:trace contextRef="#ctx0" brushRef="#br0" timeOffset="8831.4659">3894 814 0,'81'0'0,"-27"0"16,54 0-16,0 0 0,-27 0 0,-26 0 15,-28 0 17,-27 0-17,-27 0 1,-1-27-1,28 27 1</inkml:trace>
          <inkml:trace contextRef="#ctx0" brushRef="#br0" timeOffset="9393.93">4732 246 0,'54'54'0,"-27"0"0,-54 54 16,-27 28-16,54-82 15,0 0 1,27-27 0,27 0-1,27-27 1,0 0 0,27 27-1,0 0 1,0 54-1,-54 27 1,0 54 0,-81-54 15,-54 0-31,0-27 31,0-27-15,27-54-1,0-27 1,0-27 0,81-27-1,27-54 1,-54 135 0</inkml:trace>
          <inkml:trace contextRef="#ctx0" brushRef="#br0" timeOffset="9631.2195">4786 300 0,'108'-81'0,"0"27"15,27 27-15,27 27 0,-54 0 16,-27 27 0,-54 0-1,-27-27 1</inkml:trace>
        </inkml:traceGroup>
      </inkml:traceGroup>
    </inkml:traceGroup>
    <inkml:traceGroup>
      <inkml:annotationXML>
        <emma:emma xmlns:emma="http://www.w3.org/2003/04/emma" version="1.0">
          <emma:interpretation id="{3B53B994-73B4-456B-B370-40FE27D3B6D1}" emma:medium="tactile" emma:mode="ink">
            <msink:context xmlns:msink="http://schemas.microsoft.com/ink/2010/main" type="paragraph" rotatedBoundingBox="27210,10484 32696,10487 32694,13106 27208,131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36EB70-0F75-440F-BB27-681BD303469B}" emma:medium="tactile" emma:mode="ink">
              <msink:context xmlns:msink="http://schemas.microsoft.com/ink/2010/main" type="inkBullet" rotatedBoundingBox="27210,10484 27345,10484 27344,11052 27209,11051"/>
            </emma:interpretation>
            <emma:one-of disjunction-type="recognition" id="oneOf1">
              <emma:interpretation id="interp5" emma:lang="it-IT" emma:confidence="0">
                <emma:literal>,</emma:literal>
              </emma:interpretation>
              <emma:interpretation id="interp6" emma:lang="it-IT" emma:confidence="0">
                <emma:literal>'</emma:literal>
              </emma:interpretation>
              <emma:interpretation id="interp7" emma:lang="it-IT" emma:confidence="0">
                <emma:literal>)</emma:literal>
              </emma:interpretation>
              <emma:interpretation id="interp8" emma:lang="it-IT" emma:confidence="0">
                <emma:literal>.</emma:literal>
              </emma:interpretation>
              <emma:interpretation id="interp9" emma:lang="it-IT" emma:confidence="0">
                <emma:literal>I</emma:literal>
              </emma:interpretation>
            </emma:one-of>
          </emma:emma>
        </inkml:annotationXML>
        <inkml:trace contextRef="#ctx0" brushRef="#br0" timeOffset="11482.6635">-321 2570 0,'81'81'0,"-27"162"0,-81 1 16,27-244-1</inkml:trace>
      </inkml:traceGroup>
      <inkml:traceGroup>
        <inkml:annotationXML>
          <emma:emma xmlns:emma="http://www.w3.org/2003/04/emma" version="1.0">
            <emma:interpretation id="{3B9080BE-C506-4D23-9DC9-81567381F68E}" emma:medium="tactile" emma:mode="ink">
              <msink:context xmlns:msink="http://schemas.microsoft.com/ink/2010/main" type="line" rotatedBoundingBox="27615,11184 32695,11187 32694,13106 27614,13103"/>
            </emma:interpretation>
          </emma:emma>
        </inkml:annotationXML>
        <inkml:traceGroup>
          <inkml:annotationXML>
            <emma:emma xmlns:emma="http://www.w3.org/2003/04/emma" version="1.0">
              <emma:interpretation id="{1C8DD807-C99C-44C5-A3BF-AB6926DA93A3}" emma:medium="tactile" emma:mode="ink">
                <msink:context xmlns:msink="http://schemas.microsoft.com/ink/2010/main" type="inkWord" rotatedBoundingBox="27615,11184 32695,11187 32694,13106 27614,13103"/>
              </emma:interpretation>
              <emma:one-of disjunction-type="recognition" id="oneOf2">
                <emma:interpretation id="interp10" emma:lang="it-IT" emma:confidence="0">
                  <emma:literal>02=7</emma:literal>
                </emma:interpretation>
                <emma:interpretation id="interp11" emma:lang="it-IT" emma:confidence="0">
                  <emma:literal>92=7</emma:literal>
                </emma:interpretation>
                <emma:interpretation id="interp12" emma:lang="it-IT" emma:confidence="0">
                  <emma:literal>0=7</emma:literal>
                </emma:interpretation>
                <emma:interpretation id="interp13" emma:lang="it-IT" emma:confidence="0">
                  <emma:literal>092=7</emma:literal>
                </emma:interpretation>
                <emma:interpretation id="interp14" emma:lang="it-IT" emma:confidence="0">
                  <emma:literal>072=7</emma:literal>
                </emma:interpretation>
              </emma:one-of>
            </emma:emma>
          </inkml:annotationXML>
          <inkml:trace contextRef="#ctx0" brushRef="#br0" timeOffset="12302.9235">3083 4489 0,'298'81'0,"-190"-81"16,-27-54-1,-81 54 1</inkml:trace>
          <inkml:trace contextRef="#ctx0" brushRef="#br0" timeOffset="12128.13">3192 4002 0,'54'0'0,"0"0"0,27 0 0,27 0 16,-27 0-16,-27 27 31,-54 0-31,0-27 16</inkml:trace>
          <inkml:trace contextRef="#ctx0" brushRef="#br0" timeOffset="13311.648">4056 3300 0,'81'-27'0,"27"27"0,82 27 15,-1 0-15,0 0 16,-54-27 0,-54 0-1,-54 0 1,-54 0 15,-27 54-31,-27 54 16,-27 54-1,27 54 1,0 81 0,27-26-1,54-55 1,-27-81-1,27-54 1,-27-27 0,0-27-1,-27-108 1,54-54 15,0-27-15,0 162-1</inkml:trace>
          <inkml:trace contextRef="#ctx0" brushRef="#br0" timeOffset="13496.2065">4326 4164 0,'55'0'0,"80"0"0,27 27 16,0 0-16,-27-27 15,0-27 1,-81 0 0,-54 27-1</inkml:trace>
          <inkml:trace contextRef="#ctx0" brushRef="#br0" timeOffset="10730.7585">435 4056 0,'27'54'0,"0"54"0,55 27 16,-1-53 0,54-1-1,-27-81 1,27-27 0,-27-54 15,-27-82-16,-81-53-15,-27-27 16,-81 54 0,-27 54 15,-54 81-15,-28 54-1,28 108 1,27 81-1,54 0 1,108 0 0,54-27-1,162 28 17,1-136-17,-28-54 1,-54-27-1,0 27 1,-81-54 0,27 81-1,27 27 1,-54 0 0,0 0-1,0-27 1,-54-27-1,27-54 1,-27 54 0</inkml:trace>
          <inkml:trace contextRef="#ctx0" brushRef="#br0" timeOffset="11178.972">1895 4435 0,'108'27'15,"-54"-27"-15,27 27 0,27 27 16,-54 0-16,-27 27 16,-81 27 15,-108 0-15,81-54-1,54 0 1,54-27-1,54 0 1,81 54 0,-27-27-1,-81-54 1,-54-27 0,-81-54-1,81 81 1</inkml:trace>
        </inkml:traceGroup>
      </inkml:traceGroup>
    </inkml:traceGroup>
    <inkml:traceGroup>
      <inkml:annotationXML>
        <emma:emma xmlns:emma="http://www.w3.org/2003/04/emma" version="1.0">
          <emma:interpretation id="{01E08FB2-1786-4F82-A21B-C7BDC49A5420}" emma:medium="tactile" emma:mode="ink">
            <msink:context xmlns:msink="http://schemas.microsoft.com/ink/2010/main" type="paragraph" rotatedBoundingBox="27093,13292 32957,14094 32575,16887 26711,16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5070C0-E7E6-430F-AE7B-41570DECA148}" emma:medium="tactile" emma:mode="ink">
              <msink:context xmlns:msink="http://schemas.microsoft.com/ink/2010/main" type="line" rotatedBoundingBox="27093,13292 32957,14094 32575,16887 26711,16086"/>
            </emma:interpretation>
          </emma:emma>
        </inkml:annotationXML>
        <inkml:traceGroup>
          <inkml:annotationXML>
            <emma:emma xmlns:emma="http://www.w3.org/2003/04/emma" version="1.0">
              <emma:interpretation id="{BC154CBD-7BF5-4BE3-94D5-A01891F05D1A}" emma:medium="tactile" emma:mode="ink">
                <msink:context xmlns:msink="http://schemas.microsoft.com/ink/2010/main" type="inkWord" rotatedBoundingBox="27093,13292 32957,14094 32575,16887 26711,16086"/>
              </emma:interpretation>
              <emma:one-of disjunction-type="recognition" id="oneOf3">
                <emma:interpretation id="interp15" emma:lang="it-IT" emma:confidence="0">
                  <emma:literal>'93=2</emma:literal>
                </emma:interpretation>
                <emma:interpretation id="interp16" emma:lang="it-IT" emma:confidence="0">
                  <emma:literal>'a -2</emma:literal>
                </emma:interpretation>
                <emma:interpretation id="interp17" emma:lang="it-IT" emma:confidence="0">
                  <emma:literal>'9-3 -2</emma:literal>
                </emma:interpretation>
                <emma:interpretation id="interp18" emma:lang="it-IT" emma:confidence="0">
                  <emma:literal>'03=2</emma:literal>
                </emma:interpretation>
                <emma:interpretation id="interp19" emma:lang="it-IT" emma:confidence="0">
                  <emma:literal>'93 -2</emma:literal>
                </emma:interpretation>
              </emma:one-of>
            </emma:emma>
          </inkml:annotationXML>
          <inkml:trace contextRef="#ctx0" brushRef="#br0" timeOffset="14492.2365">489 7137 0,'190'108'0,"-109"-81"16,0 0-16,54 0 0,0-54 16,0-54 15,-27 0-31,-54-27 31,-54-82-15,-108-26-1,-81 54 1,-54 54 0,0 81-1,-1 81 1,82 54-1,54 0 1,108 54 0,54 1-1,81-1 1,0-54 0,1-54-1,-1 0 1,-54-27-1,0 0 1,0 27 0,0 54-1,27-27 1,-54 0 0,0-27-1,0-81 1,-54-27 15,27-54-15,-27 108-1</inkml:trace>
          <inkml:trace contextRef="#ctx0" brushRef="#br0" timeOffset="15209.964">1732 7299 0,'136'27'0,"-82"-27"16,0 27-16,0 0 0,54 27 0,-27 27 16,27 0-1,-81-27 1,0 0 31,-108 0-47,-54-27 0,0 0 31,27-27-15,54 0-1,54 0 1,54 54 0,108 27-1,54 27 1,-54 28-1,-54-28 1,-81-27 0,-54 0-1,-108 0 1,-54-54 0,27-27-1,-27-27 1,107-54-1,82 81 1</inkml:trace>
          <inkml:trace contextRef="#ctx0" brushRef="#br0" timeOffset="17209.836">2381 6704 0,'135'0'0,"0"0"0,0 0 16,0 0-16,-27 27 16,-26 0-1,-82 0 1,-55 27-1,55-54 1</inkml:trace>
          <inkml:trace contextRef="#ctx0" brushRef="#br0" timeOffset="17366.076">2678 7380 0,'270'108'0,"-135"-108"16,28-81-16,-163 81 15</inkml:trace>
          <inkml:trace contextRef="#ctx0" brushRef="#br0" timeOffset="16398.3645">-429 5380 0,'-54'487'16,"54"-487"0</inkml:trace>
          <inkml:trace contextRef="#ctx0" brushRef="#br0" timeOffset="18050.6024">3894 6650 0,'135'-162'0,"0"108"16,54 27 0,1 81-1,-28 54 1,-108-27 0,-81 54 15,-108 1-31,-109 26 15,-53 27 1,81 27 0,162-27-1,54-54 17,108-27-32,27-27 15,27-27 1,28 0 15,-1 0-15,0-26-1,-27-1 1,-54 0 0,0 27-1,-108-54 1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0:09.0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B11514-DF96-4829-98E1-BCE7432D02CE}" emma:medium="tactile" emma:mode="ink">
          <msink:context xmlns:msink="http://schemas.microsoft.com/ink/2010/main" type="inkDrawing" rotatedBoundingBox="13392,128 19061,2196 17470,6557 11801,4490" semanticType="enclosure" shapeName="Other">
            <msink:sourceLink direction="with" ref="{E0BD4C1E-CA21-4F27-AD23-C82180DE72B6}"/>
          </msink:context>
        </emma:interpretation>
      </emma:emma>
    </inkml:annotationXML>
    <inkml:trace contextRef="#ctx0" brushRef="#br0">13082-946 0,'-243'0'0,"-81"54"0,-28 54 16,1 54 0,0 27-1,27 54 1,53 28 0,55 53-1,81 27 1,108 27-1,54-26 1,81-28 0,81 0-1,82-27 1,80-26 15,54-28-15,55 0-1,26-81 1,0-54 0,28-27-1,26-81 1,-26-81 0,-28-54-1,-108-54 1,-81-54-1,-53-54 1,-82-82 0,-81 1-1,-108-54 1,-54-28 0,-108 28-1,-109 0 1,-80 26-1,-108 55 1,-28 81 0,-26 81 15,-1 108-15,55 189-1,108 108 1,243-81-1,135-135 1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0:11.1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E7F811-5CE7-41E8-9E3F-8D81AA300F38}" emma:medium="tactile" emma:mode="ink">
          <msink:context xmlns:msink="http://schemas.microsoft.com/ink/2010/main" type="inkDrawing" rotatedBoundingBox="25517,3743 29214,338 32446,3848 28748,7253" hotPoints="31408,3822 28951,6280 26493,3822 28951,1365" semanticType="enclosure" shapeName="Circle"/>
        </emma:interpretation>
      </emma:emma>
    </inkml:annotationXML>
    <inkml:trace contextRef="#ctx0" brushRef="#br0">27457-730 0,'-243'-54'15,"-135"54"-15,0 108 0,26 54 16,1 27 15,0 109-15,27 53-1,53 54 1,109 27 0,108 28-1,54-28 1,108 0 0,81-53-1,82-28 1,107-27-1,27-108 1,28-53 0,-1-82-1,-27-54 1,28-81 0,-1-81-1,-54-109 1,-26-26-1,-55-27 1,-54-54 0,-54-82 15,-81-26-15,-108 0-1,-54-1 1,-135 55-1,-81 54 1,-81 53 0,-109 82-1,-161 108 1,-28 162 0,649-54-1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1:12.4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329A51-3909-444C-A607-D4F88A2B4248}" emma:medium="tactile" emma:mode="ink">
          <msink:context xmlns:msink="http://schemas.microsoft.com/ink/2010/main" type="inkDrawing" rotatedBoundingBox="3686,9753 3785,17995 3665,17997 3566,9755" semanticType="callout" shapeName="Other">
            <msink:sourceLink direction="with" ref="{FC350E50-0E90-4B11-92F8-E6E8CBAB5EFE}"/>
            <msink:sourceLink direction="with" ref="{8F2D628A-1B00-423E-A6E3-8F89CCE942C3}"/>
          </msink:context>
        </emma:interpretation>
      </emma:emma>
    </inkml:annotationXML>
    <inkml:trace contextRef="#ctx0" brushRef="#br0">0 0 0,'54'108'15,"-27"108"-15,0 216 0,0 27 31,-27 55-15,0 53 0,-27 82-1,27 53 1,-27 55 0,54 27-1,-27-1 1,27-107-1,-27-109 1,27-80 0,-27-190-1,27-108 1,-27-135 0,0-54-1,0-81 1,-27-189-1,54-28 1,-27 298 0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1:13.7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812D06-5FB3-4994-BFC2-689B095D7DE5}" emma:medium="tactile" emma:mode="ink">
          <msink:context xmlns:msink="http://schemas.microsoft.com/ink/2010/main" type="inkDrawing" rotatedBoundingBox="3858,13317 20720,14177 20674,15073 3812,14213" semanticType="underline" shapeName="Other">
            <msink:sourceLink direction="with" ref="{97225F3A-382A-44AA-A2C2-6AB6607F2FF2}"/>
            <msink:destinationLink direction="from" ref="{0B398056-7351-4D81-BFCF-28F110F25985}"/>
          </msink:context>
        </emma:interpretation>
      </emma:emma>
    </inkml:annotationXML>
    <inkml:trace contextRef="#ctx0" brushRef="#br0">0 27 0,'54'0'0,"28"-27"15,26 27-15,54 0 0,27 0 0,27 27 16,27-27-1,54 27 1,1-81 0,53 54-1,27 27 1,55-27 15,-1 27-15,54 0-1,28 0 1,-1 27 0,28-27-1,26 0 1,27 27 0,1-27-1,-1 27 1,1-27-1,-1 27 1,1-27 0,-1 27-1,-26-27 1,-28 0 0,-26 0-1,-1-27 16,-27 27-31,-26-27 16,-28 27 0,-27 0-1,-26 0 17,80 0-17,-81 0 16,-134 0-31,-55 0 16,-54-27 15,-27 27-15,-81-27 0,0-27-1,-27-54 1,-27 0-1,27 27 1,0-27 0,0 27-1,0 0 17,0 54-32,0 0 15,0 0 1,54 0-1,27 0 1,81 54 0,54 27-1,-27 27 1,-26-27 0,-55 27-1,-81-54 1,-54 0 15,-54 0-15,-55 27-1,1 1 1,27 26 0,135-54-1,-27-54 1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1:18.5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718C10-5352-4EB0-961B-1EEECDAB4E54}" emma:medium="tactile" emma:mode="ink">
          <msink:context xmlns:msink="http://schemas.microsoft.com/ink/2010/main" type="writingRegion" rotatedBoundingBox="21427,14618 22508,14618 22508,16132 21427,16132"/>
        </emma:interpretation>
      </emma:emma>
    </inkml:annotationXML>
    <inkml:traceGroup>
      <inkml:annotationXML>
        <emma:emma xmlns:emma="http://www.w3.org/2003/04/emma" version="1.0">
          <emma:interpretation id="{D5B34450-7B71-4CE7-9DF0-A843F2304D10}" emma:medium="tactile" emma:mode="ink">
            <msink:context xmlns:msink="http://schemas.microsoft.com/ink/2010/main" type="paragraph" rotatedBoundingBox="21427,14618 22508,14618 22508,16132 21427,16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10A8CB-CAB4-4212-B90D-D6C19012243E}" emma:medium="tactile" emma:mode="ink">
              <msink:context xmlns:msink="http://schemas.microsoft.com/ink/2010/main" type="line" rotatedBoundingBox="21427,14618 22508,14618 22508,16132 21427,16132"/>
            </emma:interpretation>
          </emma:emma>
        </inkml:annotationXML>
        <inkml:traceGroup>
          <inkml:annotationXML>
            <emma:emma xmlns:emma="http://www.w3.org/2003/04/emma" version="1.0">
              <emma:interpretation id="{F82DC6EC-AA5C-48D0-B65F-0A330A0CBECD}" emma:medium="tactile" emma:mode="ink">
                <msink:context xmlns:msink="http://schemas.microsoft.com/ink/2010/main" type="inkWord" rotatedBoundingBox="21427,14618 22508,14618 22508,16132 21427,16132"/>
              </emma:interpretation>
              <emma:one-of disjunction-type="recognition" id="oneOf0">
                <emma:interpretation id="interp0" emma:lang="it-IT" emma:confidence="0">
                  <emma:literal>n</emma:literal>
                </emma:interpretation>
                <emma:interpretation id="interp1" emma:lang="it-IT" emma:confidence="0">
                  <emma:literal>"</emma:literal>
                </emma:interpretation>
                <emma:interpretation id="interp2" emma:lang="it-IT" emma:confidence="0">
                  <emma:literal>h</emma:literal>
                </emma:interpretation>
                <emma:interpretation id="interp3" emma:lang="it-IT" emma:confidence="0">
                  <emma:literal>.</emma:literal>
                </emma:interpretation>
                <emma:interpretation id="interp4" emma:lang="it-IT" emma:confidence="0">
                  <emma:literal>r</emma:literal>
                </emma:interpretation>
              </emma:one-of>
            </emma:emma>
          </inkml:annotationXML>
          <inkml:trace contextRef="#ctx0" brushRef="#br0">3 0 0,'54'54'0,"-54"81"15,-27 82-15,0 26 16,81-135 0,-27-54-1,81-27 17,0-54-17,55-81 1,-28-54-1,-27 54 1,-27 81 0,-27 27-1,27 135 1,0 135 0,-54 162-1,27-161 1,-54-271-1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1:14.9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40E6D6A-300A-49DD-81AB-44554A49516C}" emma:medium="tactile" emma:mode="ink">
          <msink:context xmlns:msink="http://schemas.microsoft.com/ink/2010/main" type="writingRegion" rotatedBoundingBox="3377,8335 7039,9361 6633,10808 2972,9782"/>
        </emma:interpretation>
      </emma:emma>
    </inkml:annotationXML>
    <inkml:traceGroup>
      <inkml:annotationXML>
        <emma:emma xmlns:emma="http://www.w3.org/2003/04/emma" version="1.0">
          <emma:interpretation id="{30CAF179-C64F-4CE6-B9C0-E359688B4F95}" emma:medium="tactile" emma:mode="ink">
            <msink:context xmlns:msink="http://schemas.microsoft.com/ink/2010/main" type="paragraph" rotatedBoundingBox="3377,8335 7039,9361 6633,10808 2972,97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055075-899A-49F8-AAAB-EF0AB9E26256}" emma:medium="tactile" emma:mode="ink">
              <msink:context xmlns:msink="http://schemas.microsoft.com/ink/2010/main" type="line" rotatedBoundingBox="3377,8335 7039,9361 6633,10808 2972,9782"/>
            </emma:interpretation>
          </emma:emma>
        </inkml:annotationXML>
        <inkml:traceGroup>
          <inkml:annotationXML>
            <emma:emma xmlns:emma="http://www.w3.org/2003/04/emma" version="1.0">
              <emma:interpretation id="{FC350E50-0E90-4B11-92F8-E6E8CBAB5EFE}" emma:medium="tactile" emma:mode="ink">
                <msink:context xmlns:msink="http://schemas.microsoft.com/ink/2010/main" type="inkWord" rotatedBoundingBox="3377,8335 7039,9361 6633,10808 2972,9782">
                  <msink:destinationLink direction="with" ref="{E9329A51-3909-444C-A607-D4F88A2B4248}"/>
                </msink:context>
              </emma:interpretation>
              <emma:one-of disjunction-type="recognition" id="oneOf0">
                <emma:interpretation id="interp0" emma:lang="it-IT" emma:confidence="0">
                  <emma:literal>Pian</emma:literal>
                </emma:interpretation>
                <emma:interpretation id="interp1" emma:lang="it-IT" emma:confidence="0">
                  <emma:literal>Pan</emma:literal>
                </emma:interpretation>
                <emma:interpretation id="interp2" emma:lang="it-IT" emma:confidence="0">
                  <emma:literal>piani</emma:literal>
                </emma:interpretation>
                <emma:interpretation id="interp3" emma:lang="it-IT" emma:confidence="0">
                  <emma:literal>pian</emma:literal>
                </emma:interpretation>
                <emma:interpretation id="interp4" emma:lang="it-IT" emma:confidence="0">
                  <emma:literal>pia</emma:literal>
                </emma:interpretation>
              </emma:one-of>
            </emma:emma>
          </inkml:annotationXML>
          <inkml:trace contextRef="#ctx0" brushRef="#br0">1679 6620 0,'-27'-27'0,"0"81"0,-54 135 16,-54 0-16,27 108 16,27-135-1,0-53 1,54-82 0,27-27-1,27-27 1,54-109-1,81-161 1,-27 81 0,-27 81-1,-27 27 1,-54 54 15,0 27-15,27 54-1,27 54 1,0 27 0,27 27-1,-26-27 1,-1-27 0,-54-27-1,-27-27 1,-54 0-1,-82-27 1,-53-27 0,0 27-1,81 27 1,54 0 0,135 0-1,-81-27 1</inkml:trace>
          <inkml:trace contextRef="#ctx0" brushRef="#br0" timeOffset="1779.1829">2436 6431 0,'27'27'15,"0"162"-15,-54 54 0,27-243 16</inkml:trace>
          <inkml:trace contextRef="#ctx0" brushRef="#br0" timeOffset="1563.3765">2922 7133 0,'27'108'16,"0"-27"-16,54 27 16,27-54-1,0-27 1,1-54-1,-28-27 1,0-54 0,-81-27 15,-27 0-31,-81 27 16,-28 54-1,1 54 1,0 81-1,81 0 1,0 54 15,108 27-15,54-81 0,27-27-1,-27-54 1,1 0-1,-82 0 1,27 0 0,0 54-1,27 28 1,27-1 0,0-27-1,-54 0 1,-54-54-1,-54-108 1,-81-82 0,135 190-1</inkml:trace>
          <inkml:trace contextRef="#ctx0" brushRef="#br0" timeOffset="2443.203">4030 7376 0,'27'108'0,"0"82"0,0-1 16,-27-108-1,27-27 1,0-54-1,27 0 1,0-81 0,54-54-1,-54 81 1,0 27 0,-27 54-1,54 54 1,28 81-1,-1 54 1,-27-189 15,-81-27-15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1:28.0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398056-7351-4D81-BFCF-28F110F25985}" emma:medium="tactile" emma:mode="ink">
          <msink:context xmlns:msink="http://schemas.microsoft.com/ink/2010/main" type="inkDrawing" rotatedBoundingBox="7816,13794 8063,17925 7581,17954 7334,13823" semanticType="callout" shapeName="Other">
            <msink:sourceLink direction="from" ref="{B6812D06-5FB3-4994-BFC2-689B095D7DE5}"/>
            <msink:sourceLink direction="to" ref="{AAB010C1-45FF-48BE-9D13-2E114902E64B}"/>
          </msink:context>
        </emma:interpretation>
      </emma:emma>
    </inkml:annotationXML>
    <inkml:trace contextRef="#ctx0" brushRef="#br0">27 0 0,'27'27'0,"-27"27"0,27 0 0,-27 27 16,0 27-16,0 0 15,27 54 1,-27 0-1,27 27 1,-27 1 0,27 26-1,-27 0 1,27 0 0,-27 27-1,28-27 1,-28 28-1,0-28 1,27 0 0,-27-27 15,0 0-15,27-27-1,-27 1 1,27-55-1,-27-27 1,0-27 0,0 0-1,27-27 1,-27-27 0,0 0-1,0 0 1,0 27-1,0-27 1,0 27 0,27 0-1,-27 0 17,27-27-32,-27 27 15,27-27 16,0 0-15,0-54 0,0-54-1,-54 0 1,-27 0 0,-27 27-1,-27 27 1,26 54-1,28 54 1,0 54 15,27 27-31,54 0 16,27-54 0,0-27-1,28-54 1,-1-54-1,-27-54 1,-27 0 0,-54 27-1,0 54 1,0 27 0,0 54 15,27 27-16,54 27 1,54-81 0,-108-27-16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1:30.5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3F4D3A-4539-4FF2-9836-5689AC222622}" emma:medium="tactile" emma:mode="ink">
          <msink:context xmlns:msink="http://schemas.microsoft.com/ink/2010/main" type="inkDrawing" rotatedBoundingBox="11241,9159 11355,13671 11221,13674 11107,9162" semanticType="callout" shapeName="Other">
            <msink:sourceLink direction="with" ref="{484FE0FF-A1A1-48BC-A413-064BB477F9C4}"/>
            <msink:sourceLink direction="with" ref="{AAB010C1-45FF-48BE-9D13-2E114902E64B}"/>
          </msink:context>
        </emma:interpretation>
      </emma:emma>
    </inkml:annotationXML>
    <inkml:trace contextRef="#ctx0" brushRef="#br0">25 46 0,'27'-27'0,"-27"0"0,0 54 0,0 27 16,0 0-16,0 27 0,-27 27 16,27 54-16,0 1 15,0 53 1,0 0 0,0 27-1,0 27 1,0 28-1,0-1 1,0 27 0,0-27-1,0 0 32,27-26-47,0-1 0,0-54 16,27-27-1,-27-27 17,-27-54-32,0-54 15,-27 28 17,0-28-17,0-54 1,54-108-1,0-82 1,-27 190 0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1:31.2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899DD1-82CA-4F40-8BEA-BB9F8F3EF282}" emma:medium="tactile" emma:mode="ink">
          <msink:context xmlns:msink="http://schemas.microsoft.com/ink/2010/main" type="writingRegion" rotatedBoundingBox="7946,8568 16619,9366 16121,14779 7448,13981">
            <msink:destinationLink direction="with" ref="{AAB010C1-45FF-48BE-9D13-2E114902E64B}"/>
          </msink:context>
        </emma:interpretation>
      </emma:emma>
    </inkml:annotationXML>
    <inkml:traceGroup>
      <inkml:annotationXML>
        <emma:emma xmlns:emma="http://www.w3.org/2003/04/emma" version="1.0">
          <emma:interpretation id="{A012D466-97AF-4F1B-BAA4-A82D24CB8265}" emma:medium="tactile" emma:mode="ink">
            <msink:context xmlns:msink="http://schemas.microsoft.com/ink/2010/main" type="paragraph" rotatedBoundingBox="11956,7997 16638,12872 15131,14321 10448,94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6195B86-C48B-4504-AB06-3ADDC2E92F89}" emma:medium="tactile" emma:mode="ink">
              <msink:context xmlns:msink="http://schemas.microsoft.com/ink/2010/main" type="inkBullet" rotatedBoundingBox="11083,8835 11244,9002 10994,9242 10833,9075"/>
            </emma:interpretation>
            <emma:one-of disjunction-type="recognition" id="oneOf0">
              <emma:interpretation id="interp0" emma:lang="it-IT" emma:confidence="0">
                <emma:literal>•</emma:literal>
              </emma:interpretation>
            </emma:one-of>
          </emma:emma>
        </inkml:annotationXML>
        <inkml:trace contextRef="#ctx0" brushRef="#br0">9191 7025 0,'0'-54'0,"-81"27"0,27 0 16,27 27-16,27 54 0,54 0 0,27-27 31,135-243-31,-297 162 0,0 54 0,0 0 16,27 27-16,27 27 15,54 0 1,54 0 0,27-108-1,-108 54 1</inkml:trace>
      </inkml:traceGroup>
      <inkml:traceGroup>
        <inkml:annotationXML>
          <emma:emma xmlns:emma="http://www.w3.org/2003/04/emma" version="1.0">
            <emma:interpretation id="{97225F3A-382A-44AA-A2C2-6AB6607F2FF2}" emma:medium="tactile" emma:mode="ink">
              <msink:context xmlns:msink="http://schemas.microsoft.com/ink/2010/main" type="line" rotatedBoundingBox="12449,8511 16638,12872 15131,14321 10941,9959">
                <msink:destinationLink direction="with" ref="{B6812D06-5FB3-4994-BFC2-689B095D7DE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55B77A0-6F49-4821-9592-27DEE2453E69}" emma:medium="tactile" emma:mode="ink">
                <msink:context xmlns:msink="http://schemas.microsoft.com/ink/2010/main" type="inkWord" rotatedBoundingBox="15797,11997 16638,12872 15131,14321 14289,13445"/>
              </emma:interpretation>
              <emma:one-of disjunction-type="recognition" id="oneOf1">
                <emma:interpretation id="interp1" emma:lang="it-IT" emma:confidence="0">
                  <emma:literal>di</emma:literal>
                </emma:interpretation>
                <emma:interpretation id="interp2" emma:lang="it-IT" emma:confidence="0">
                  <emma:literal>i</emma:literal>
                </emma:interpretation>
                <emma:interpretation id="interp3" emma:lang="it-IT" emma:confidence="0">
                  <emma:literal>il</emma:literal>
                </emma:interpretation>
                <emma:interpretation id="interp4" emma:lang="it-IT" emma:confidence="0">
                  <emma:literal>'i</emma:literal>
                </emma:interpretation>
                <emma:interpretation id="interp5" emma:lang="it-IT" emma:confidence="0">
                  <emma:literal>i.</emma:literal>
                </emma:interpretation>
              </emma:one-of>
            </emma:emma>
          </inkml:annotationXML>
          <inkml:trace contextRef="#ctx0" brushRef="#br0" timeOffset="2338.7175">13082 10862 0,'162'81'15,"-108"-81"-15,-54-54 0,-81 0 0,-27 0 16,0 27-1,-81 189-15,243-135 16,27 0 0,0-54-1,-54 0 1,0-27 0,-27 27-1,0 27 1,27 27-1,54-27 1,-81 0 0</inkml:trace>
          <inkml:trace contextRef="#ctx0" brushRef="#br0" timeOffset="2827.944">13866 10024 0,'162'27'16,"-27"27"-16,-27 55 15,0-28 1,-135 0 0,-27-27-1,-27-27 16,-54 0-31,54 27 16,81-27 0,54 54-1,54-27 1,27 0 0,-54-27-1,-27-54 1,-81-27-1,27 54 1</inkml:trace>
          <inkml:trace contextRef="#ctx0" brushRef="#br0" timeOffset="1887.5745">13190 11105 0,'0'54'16,"0"27"-16,0 54 0,0 1 16,0 26-1,27 0 1,0-27 31,0 0-47,-27-81 15,0-81 1,0-81 0,0-81-1,0-54 1,0 243 0</inkml:trace>
          <inkml:trace contextRef="#ctx0" brushRef="#br0" timeOffset="699.174">10083 6836 0,'81'-27'0,"-54"27"15,54 0-15,-27 0 0,27 0 16,-27 0-16,-27 27 0,-27 0 15,-54 54 1,0-27 0,0 54-1,0 0 32,0 27-47,0 0 16,27-26-1,27-28 1,0-54 0,0-54-1,0-82 1,0-26 0,-81-27-1,27 54 1,-27 81-1,27 54 1,81-27 0,81 27-1,27 27 1,0 0 15,-27-54-31,-54-54 31,-54 54-15</inkml:trace>
        </inkml:traceGroup>
      </inkml:traceGroup>
    </inkml:traceGroup>
    <inkml:traceGroup>
      <inkml:annotationXML>
        <emma:emma xmlns:emma="http://www.w3.org/2003/04/emma" version="1.0">
          <emma:interpretation id="{FE2B92AD-535E-4B1A-B11A-788C66B81A98}" emma:medium="tactile" emma:mode="ink">
            <msink:context xmlns:msink="http://schemas.microsoft.com/ink/2010/main" type="paragraph" rotatedBoundingBox="7499,13422 15425,14151 15373,14710 7448,13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BB23B8-15C2-4ABA-BFD6-668E24725775}" emma:medium="tactile" emma:mode="ink">
              <msink:context xmlns:msink="http://schemas.microsoft.com/ink/2010/main" type="line" rotatedBoundingBox="7499,13422 15425,14151 15373,14710 7448,13981"/>
            </emma:interpretation>
          </emma:emma>
        </inkml:annotationXML>
        <inkml:traceGroup>
          <inkml:annotationXML>
            <emma:emma xmlns:emma="http://www.w3.org/2003/04/emma" version="1.0">
              <emma:interpretation id="{FC74C1B7-853C-43D0-8523-76B5CA18A331}" emma:medium="tactile" emma:mode="ink">
                <msink:context xmlns:msink="http://schemas.microsoft.com/ink/2010/main" type="inkWord" rotatedBoundingBox="7496,13451 8087,13506 8043,13981 7453,13927"/>
              </emma:interpretation>
              <emma:one-of disjunction-type="recognition" id="oneOf2">
                <emma:interpretation id="interp6" emma:lang="it-IT" emma:confidence="0">
                  <emma:literal>.</emma:literal>
                </emma:interpretation>
                <emma:interpretation id="interp7" emma:lang="it-IT" emma:confidence="0">
                  <emma:literal>a</emma:literal>
                </emma:interpretation>
                <emma:interpretation id="interp8" emma:lang="it-IT" emma:confidence="0">
                  <emma:literal>q</emma:literal>
                </emma:interpretation>
                <emma:interpretation id="interp9" emma:lang="it-IT" emma:confidence="0">
                  <emma:literal>@</emma:literal>
                </emma:interpretation>
                <emma:interpretation id="interp10" emma:lang="it-IT" emma:confidence="0">
                  <emma:literal>o</emma:literal>
                </emma:interpretation>
              </emma:one-of>
            </emma:emma>
          </inkml:annotationXML>
          <inkml:trace contextRef="#ctx0" brushRef="#br0" timeOffset="-8499.4559">5678 11484 0,'0'27'0,"27"27"0,-27-27 16,27 27-16,27 0 0,27 0 0,28-27 15,-28 0 1,0-54 0,-27-27-1,-54-54 16,-27-27-31,-81 26 32,-27 55-32,-1 54 15,28 27 1,54 55 15,54 26-15,54 0-1,54-54 1,0-54 0,1-54-1,-55 0 1,-27-54 0,-54-1-1,-54 55 1,-1 54-1,28 82 1,54 53 0,136-54-1,-136-81 1</inkml:trace>
        </inkml:traceGroup>
        <inkml:traceGroup>
          <inkml:annotationXML>
            <emma:emma xmlns:emma="http://www.w3.org/2003/04/emma" version="1.0">
              <emma:interpretation id="{484FE0FF-A1A1-48BC-A413-064BB477F9C4}" emma:medium="tactile" emma:mode="ink">
                <msink:context xmlns:msink="http://schemas.microsoft.com/ink/2010/main" type="inkWord" rotatedBoundingBox="11205,13811 11693,13856 11646,14367 11158,14323">
                  <msink:destinationLink direction="with" ref="{4B3F4D3A-4539-4FF2-9836-5689AC222622}"/>
                </msink:context>
              </emma:interpretation>
              <emma:one-of disjunction-type="recognition" id="oneOf3">
                <emma:interpretation id="interp11" emma:lang="it-IT" emma:confidence="0">
                  <emma:literal>.</emma:literal>
                </emma:interpretation>
                <emma:interpretation id="interp12" emma:lang="it-IT" emma:confidence="0">
                  <emma:literal>@</emma:literal>
                </emma:interpretation>
                <emma:interpretation id="interp13" emma:lang="it-IT" emma:confidence="0">
                  <emma:literal>a</emma:literal>
                </emma:interpretation>
                <emma:interpretation id="interp14" emma:lang="it-IT" emma:confidence="0">
                  <emma:literal>0</emma:literal>
                </emma:interpretation>
                <emma:interpretation id="interp15" emma:lang="it-IT" emma:confidence="0">
                  <emma:literal>o</emma:literal>
                </emma:interpretation>
              </emma:one-of>
            </emma:emma>
          </inkml:annotationXML>
          <inkml:trace contextRef="#ctx0" brushRef="#br0" timeOffset="-7530.768">9569 11943 0,'0'54'0,"27"-27"15,27-27-15,0-27 0,1 0 0,-1-27 16,-54-27-16,-27 27 0,-27-27 15,-82 54 1,1 54 0,54 27-16,27 54 31,54 0-31,54 0 16,27-27 15,27-54-16,0-54 1,-53-54 0,-28-27-1,-54 0 1,-28 27 15,-26 54-31,0 54 16,81 81-1,108-27 1,-108-81 0</inkml:trace>
        </inkml:traceGroup>
        <inkml:traceGroup>
          <inkml:annotationXML>
            <emma:emma xmlns:emma="http://www.w3.org/2003/04/emma" version="1.0">
              <emma:interpretation id="{3434E4DC-0E1D-413D-A46C-13A087BDDE88}" emma:medium="tactile" emma:mode="ink">
                <msink:context xmlns:msink="http://schemas.microsoft.com/ink/2010/main" type="inkWord" rotatedBoundingBox="14883,14101 15425,14151 15377,14670 14835,14620"/>
              </emma:interpretation>
              <emma:one-of disjunction-type="recognition" id="oneOf4">
                <emma:interpretation id="interp16" emma:lang="it-IT" emma:confidence="0">
                  <emma:literal>.</emma:literal>
                </emma:interpretation>
                <emma:interpretation id="interp17" emma:lang="it-IT" emma:confidence="0">
                  <emma:literal>@</emma:literal>
                </emma:interpretation>
                <emma:interpretation id="interp18" emma:lang="it-IT" emma:confidence="0">
                  <emma:literal>a</emma:literal>
                </emma:interpretation>
                <emma:interpretation id="interp19" emma:lang="it-IT" emma:confidence="0">
                  <emma:literal>o</emma:literal>
                </emma:interpretation>
                <emma:interpretation id="interp20" emma:lang="it-IT" emma:confidence="0">
                  <emma:literal>0</emma:literal>
                </emma:interpretation>
              </emma:one-of>
            </emma:emma>
          </inkml:annotationXML>
          <inkml:trace contextRef="#ctx0" brushRef="#br0" timeOffset="-6463.4534">13136 12375 0,'27'54'15,"0"-27"-15,27 0 0,0-54 0,27 0 16,-27 0-16,0-54 0,1 0 0,-55 0 16,-28 0-1,-53 27 17,0 0-17,-54 54 1,27 54-1,27 27 1,54 0 0,54 0 15,27 0-31,54-54 16,0-27-1,0-54 1,-81-54-1,-27 0 17,-81 27-32,-27 54 15,-27 108 1,54 81 0,81-162-1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4:07.31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0,'131'78'0,"-26"27"16,78 52-16,-26 0 15,-26-26 1,-26-26-1,-105-53 1,-79-26 0,-104-52-1,-27 0 1,53 26 0,26 52-1,157 1 1,-26-53-1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1:29.4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F550C4-2FA5-4EEB-BB6A-36C3FE5E60F2}" emma:medium="tactile" emma:mode="ink">
          <msink:context xmlns:msink="http://schemas.microsoft.com/ink/2010/main" type="writingRegion" rotatedBoundingBox="5863,16511 7228,17119 6735,18228 5369,17620"/>
        </emma:interpretation>
      </emma:emma>
    </inkml:annotationXML>
    <inkml:traceGroup>
      <inkml:annotationXML>
        <emma:emma xmlns:emma="http://www.w3.org/2003/04/emma" version="1.0">
          <emma:interpretation id="{DD6736C7-3D3C-4DB7-A29B-63935BA5ACD5}" emma:medium="tactile" emma:mode="ink">
            <msink:context xmlns:msink="http://schemas.microsoft.com/ink/2010/main" type="paragraph" rotatedBoundingBox="5863,16511 7228,17119 6735,18228 5369,17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35E958-CA65-4358-B80C-9C7D4DEC4C41}" emma:medium="tactile" emma:mode="ink">
              <msink:context xmlns:msink="http://schemas.microsoft.com/ink/2010/main" type="line" rotatedBoundingBox="5863,16511 7228,17119 6735,18228 5369,17620"/>
            </emma:interpretation>
          </emma:emma>
        </inkml:annotationXML>
        <inkml:traceGroup>
          <inkml:annotationXML>
            <emma:emma xmlns:emma="http://www.w3.org/2003/04/emma" version="1.0">
              <emma:interpretation id="{8F2D628A-1B00-423E-A6E3-8F89CCE942C3}" emma:medium="tactile" emma:mode="ink">
                <msink:context xmlns:msink="http://schemas.microsoft.com/ink/2010/main" type="inkWord" rotatedBoundingBox="5863,16511 7228,17119 6735,18228 5369,17620">
                  <msink:destinationLink direction="with" ref="{E9329A51-3909-444C-A607-D4F88A2B4248}"/>
                </msink:context>
              </emma:interpretation>
              <emma:one-of disjunction-type="recognition" id="oneOf0">
                <emma:interpretation id="interp0" emma:lang="it-IT" emma:confidence="0">
                  <emma:literal>-5</emma:literal>
                </emma:interpretation>
                <emma:interpretation id="interp1" emma:lang="it-IT" emma:confidence="0">
                  <emma:literal>~ 5</emma:literal>
                </emma:interpretation>
                <emma:interpretation id="interp2" emma:lang="it-IT" emma:confidence="0">
                  <emma:literal>- 5</emma:literal>
                </emma:interpretation>
                <emma:interpretation id="interp3" emma:lang="it-IT" emma:confidence="0">
                  <emma:literal>. 5</emma:literal>
                </emma:interpretation>
                <emma:interpretation id="interp4" emma:lang="it-IT" emma:confidence="0">
                  <emma:literal>_ 5</emma:literal>
                </emma:interpretation>
              </emma:one-of>
            </emma:emma>
          </inkml:annotationXML>
          <inkml:trace contextRef="#ctx0" brushRef="#br0">4408 14888 0,'108'27'0,"28"27"0,-1-54 0,0-27 16,-54-27-1,-54-27 1,-27 81 0</inkml:trace>
          <inkml:trace contextRef="#ctx0" brushRef="#br0" timeOffset="-256.8195">4652 14996 0,'0'81'0,"0"0"16,0 1-16,0-28 16,0 0-1,27 0 17,27 0-17,27 0 1,0-27-1,-27 27 1,0 27 15,-27-54-31,-54 54 16,0-27 0,0 0-1,0 0 1,-54-27-1,0-27 1,0 0 0,-1-27-1,28 0 1,54-27 15,81 0-31,28 0 31,-28-27-15,-81 81 0</inkml:trace>
          <inkml:trace contextRef="#ctx0" brushRef="#br0" timeOffset="-803.6595">3625 15321 0,'-54'0'16,"108"0"-16,54 0 0,54 0 0,-54 27 16,-27-27-16,0 27 15,-54-27 1,-27 0-1,0 0 17,-27 27-32,27 0 15,54-27 1,27-54 0,0-27-1,-81 81 1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0:17.8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AB0AF6-7EB5-450E-88F2-75A9CE23FEA0}" emma:medium="tactile" emma:mode="ink">
          <msink:context xmlns:msink="http://schemas.microsoft.com/ink/2010/main" type="writingRegion" rotatedBoundingBox="20098,9079 25012,9061 25025,12452 20111,12471"/>
        </emma:interpretation>
      </emma:emma>
    </inkml:annotationXML>
    <inkml:traceGroup>
      <inkml:annotationXML>
        <emma:emma xmlns:emma="http://www.w3.org/2003/04/emma" version="1.0">
          <emma:interpretation id="{5B2A3EA3-D16C-4EAC-B646-59488F78ECB9}" emma:medium="tactile" emma:mode="ink">
            <msink:context xmlns:msink="http://schemas.microsoft.com/ink/2010/main" type="paragraph" rotatedBoundingBox="20103,9079 23643,9079 23643,10484 20103,104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D01702-7EAA-497B-BC95-43188B75D268}" emma:medium="tactile" emma:mode="ink">
              <msink:context xmlns:msink="http://schemas.microsoft.com/ink/2010/main" type="line" rotatedBoundingBox="20103,9079 23643,9079 23643,10484 20103,10484"/>
            </emma:interpretation>
          </emma:emma>
        </inkml:annotationXML>
        <inkml:traceGroup>
          <inkml:annotationXML>
            <emma:emma xmlns:emma="http://www.w3.org/2003/04/emma" version="1.0">
              <emma:interpretation id="{D37C4CBA-BA3B-4C4D-8CEB-D28BFC86C0F4}" emma:medium="tactile" emma:mode="ink">
                <msink:context xmlns:msink="http://schemas.microsoft.com/ink/2010/main" type="inkWord" rotatedBoundingBox="20103,9079 21508,9079 21508,10268 20103,10268"/>
              </emma:interpretation>
              <emma:one-of disjunction-type="recognition" id="oneOf0">
                <emma:interpretation id="interp0" emma:lang="it-IT" emma:confidence="0">
                  <emma:literal>"</emma:literal>
                </emma:interpretation>
                <emma:interpretation id="interp1" emma:lang="it-IT" emma:confidence="0">
                  <emma:literal>a</emma:literal>
                </emma:interpretation>
                <emma:interpretation id="interp2" emma:lang="it-IT" emma:confidence="0">
                  <emma:literal>,</emma:literal>
                </emma:interpretation>
                <emma:interpretation id="interp3" emma:lang="it-IT" emma:confidence="0">
                  <emma:literal>.</emma:literal>
                </emma:interpretation>
                <emma:interpretation id="interp4" emma:lang="it-IT" emma:confidence="0">
                  <emma:literal>x</emma:literal>
                </emma:interpretation>
              </emma:one-of>
            </emma:emma>
          </inkml:annotationXML>
          <inkml:trace contextRef="#ctx0" brushRef="#br0">18459 6917 0,'54'27'0,"0"54"0,1 54 0,26 0 15,0 27 1,0-26 0,0-1-1,-81-27 1,-27-27-1,-81-27 1,-54-54 0,-28 0-1,55 0 1,54 27 0,81 27-1,135 0 1,-135-54-1</inkml:trace>
          <inkml:trace contextRef="#ctx0" brushRef="#br0" timeOffset="1391.5125">19567 7214 0,'27'54'16,"-27"189"-16,-27 55 0,108-217 31,-81-81-31</inkml:trace>
        </inkml:traceGroup>
        <inkml:traceGroup>
          <inkml:annotationXML>
            <emma:emma xmlns:emma="http://www.w3.org/2003/04/emma" version="1.0">
              <emma:interpretation id="{C6AEDD4A-1916-4814-97BD-23CC26A2696E}" emma:medium="tactile" emma:mode="ink">
                <msink:context xmlns:msink="http://schemas.microsoft.com/ink/2010/main" type="inkWord" rotatedBoundingBox="23589,10322 23643,10322 23643,10484 23589,10484"/>
              </emma:interpretation>
              <emma:one-of disjunction-type="recognition" id="oneOf1">
                <emma:interpretation id="interp5" emma:lang="it-IT" emma:confidence="0">
                  <emma:literal>.</emma:literal>
                </emma:interpretation>
                <emma:interpretation id="interp6" emma:lang="it-IT" emma:confidence="0">
                  <emma:literal>i</emma:literal>
                </emma:interpretation>
                <emma:interpretation id="interp7" emma:lang="it-IT" emma:confidence="0">
                  <emma:literal>I</emma:literal>
                </emma:interpretation>
                <emma:interpretation id="interp8" emma:lang="it-IT" emma:confidence="0">
                  <emma:literal>,</emma:literal>
                </emma:interpretation>
                <emma:interpretation id="interp9" emma:lang="it-IT" emma:confidence="0">
                  <emma:literal>'</emma:literal>
                </emma:interpretation>
              </emma:one-of>
            </emma:emma>
          </inkml:annotationXML>
          <inkml:trace contextRef="#ctx0" brushRef="#br0" timeOffset="3587.661">21756 8322 0,'27'-81'16,"-54"54"-16,27 0 0,0 0 0,0 27 15,0 0-15,0 0 0,0 0 16,0 0 15,0 0-15,0 0-1,0 0 1,-27 27 0,27-27-1,0 0 1,27-27 0,-27 27-1</inkml:trace>
        </inkml:traceGroup>
      </inkml:traceGroup>
    </inkml:traceGroup>
    <inkml:traceGroup>
      <inkml:annotationXML>
        <emma:emma xmlns:emma="http://www.w3.org/2003/04/emma" version="1.0">
          <emma:interpretation id="{0EC5423B-E03C-4599-BC47-F0FDDFB103E7}" emma:medium="tactile" emma:mode="ink">
            <msink:context xmlns:msink="http://schemas.microsoft.com/ink/2010/main" type="paragraph" rotatedBoundingBox="21370,10410 25017,10396 25025,12452 21378,124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97C551-6FEC-47E3-980D-B73292613F39}" emma:medium="tactile" emma:mode="ink">
              <msink:context xmlns:msink="http://schemas.microsoft.com/ink/2010/main" type="line" rotatedBoundingBox="21370,10410 25017,10396 25025,12452 21378,12466"/>
            </emma:interpretation>
          </emma:emma>
        </inkml:annotationXML>
        <inkml:traceGroup>
          <inkml:annotationXML>
            <emma:emma xmlns:emma="http://www.w3.org/2003/04/emma" version="1.0">
              <emma:interpretation id="{7BC0C98C-38F8-4883-AA4C-6CAFBA9CEF5C}" emma:medium="tactile" emma:mode="ink">
                <msink:context xmlns:msink="http://schemas.microsoft.com/ink/2010/main" type="inkWord" rotatedBoundingBox="21370,10410 25017,10396 25025,12452 21378,12466"/>
              </emma:interpretation>
              <emma:one-of disjunction-type="recognition" id="oneOf2">
                <emma:interpretation id="interp10" emma:lang="it-IT" emma:confidence="0">
                  <emma:literal>anzi</emma:literal>
                </emma:interpretation>
                <emma:interpretation id="interp11" emma:lang="it-IT" emma:confidence="0">
                  <emma:literal>ae</emma:literal>
                </emma:interpretation>
                <emma:interpretation id="interp12" emma:lang="it-IT" emma:confidence="0">
                  <emma:literal>air</emma:literal>
                </emma:interpretation>
                <emma:interpretation id="interp13" emma:lang="it-IT" emma:confidence="0">
                  <emma:literal>ani</emma:literal>
                </emma:interpretation>
                <emma:interpretation id="interp14" emma:lang="it-IT" emma:confidence="0">
                  <emma:literal>ana</emma:literal>
                </emma:interpretation>
              </emma:one-of>
            </emma:emma>
          </inkml:annotationXML>
          <inkml:trace contextRef="#ctx0" brushRef="#br0" timeOffset="1083.915">19513 8971 0,'135'189'16,"-27"-81"-16,28-54 15,26-54 1,0-27 0,0-54-1,-54-81 16,-27 0-15,-108-28 0,-54 1-1,-54 81 1,-81 27 0,0 108-1,26 54 1,82 108-1,54 27 1,81 1 0,27-82-1,81 0 1,28-54 0,26-81 15,-27-81-16,-54-27-15,-54 27 32,-27 54-32,0 27 15,0 54 1,81 27 0,54 54 15,-27 0-16,27-27 17,-108-108-17,-54-135 1,-81-54 0,81 189-1</inkml:trace>
          <inkml:trace contextRef="#ctx0" brushRef="#br0" timeOffset="4819.0275">21270 9565 0,'108'162'0,"-81"0"0,-27-27 16,-27-26-1,54-28 1,-27-54 0,27-27-1,-27 0 1,0-81 0,54-55-1,-27 28 1,54 0-1,-27 54 1,54 54 15,0 27-15,-27 81 0,-27 27-1,-27 1 1,-54-55-1,27-54 1,0 0 0,0-81-1,27-54 1,-27 108 0</inkml:trace>
          <inkml:trace contextRef="#ctx0" brushRef="#br0" timeOffset="5307.2774">21432 8241 0,'108'0'0,"27"0"0,54 0 0,0 0 16,27 0-1,1 0 1,-28 0 0,-54 27-1,-81-27 1,0 0-1,-54 54 1,-54-27 0,0 0-1,54-27 1</inkml:trace>
          <inkml:trace contextRef="#ctx0" brushRef="#br0" timeOffset="5623.6635">21783 9160 0,'216'27'0,"-27"-54"16,0 27-16,28 0 16,-1 27-1,-54-27 1,-27 27 0,-81-27-1,-54-27 1,0 27-1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1:38.11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AB010C1-45FF-48BE-9D13-2E114902E64B}" emma:medium="tactile" emma:mode="ink">
          <msink:context xmlns:msink="http://schemas.microsoft.com/ink/2010/main" type="inkDrawing" rotatedBoundingBox="6106,17011 11024,8727 16061,11718 11143,20001" semanticType="verticalRange" shapeName="Other">
            <msink:sourceLink direction="with" ref="{B4899DD1-82CA-4F40-8BEA-BB9F8F3EF282}"/>
            <msink:destinationLink direction="with" ref="{4B3F4D3A-4539-4FF2-9836-5689AC222622}"/>
            <msink:destinationLink direction="to" ref="{0B398056-7351-4D81-BFCF-28F110F25985}"/>
          </msink:context>
        </emma:interpretation>
      </emma:emma>
    </inkml:annotationXML>
    <inkml:trace contextRef="#ctx0" brushRef="#br0">0 9133 0,'54'-81'16,"0"27"-16,-27 27 0,0-54 0,27 0 31,1-27-16,26-1 1,0-53 0,27-27-1,0 0 1,0-54 0,54-27-1,-54-28 1,27 1-1,27-27 1,-27-27 0,28-55-1,-28 28 1,0-27 0,27-1 15,-27 1-16,0-27 1,0 26-16,-27 1 16,54 0-1,-26 53 1,-1 1 0,0 27 15,0 27-16,-54 27 1,0 26 0,-54 28-1,0 54 1,-27 0 0,0 54-1,0 54 1,0 0-1,0 54 1,0-27 0,0 27-1,0 0 1,0 0 0,0 0-1,0 0 1,0 0-1,0 0 1,0 0 0,0 0-1,0 0 17,0 0-17,0 0 1,0 0-1,27 27 1,-27 0 0,54 27-1,-54-27 1,27 0 0,0 0-1,0 54 16,27-27-15,0 27 0,27 0-1,0 0 1,0 0 0,28 54-1,26 0 1,54 28-1,-27 26 1,27 0 0,27 27-1,-27-27 1,55 27 0,-1 28-1,0-28 1,0 27-1,0 0 1,1 0 0,-28 0-1,-27 1 17,-81-55-17,0 0 1,0-54-1,-27-27 1,0-27 0,-27-54-1,-27 0 1,-27-27 0,0 0-1,0 0 1,0 0-1,-27-27 1,0 0 0,27-27-1,0 54 1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2:05.0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1A270A9-CE54-4F8C-93B5-851F0544C1AD}" emma:medium="tactile" emma:mode="ink">
          <msink:context xmlns:msink="http://schemas.microsoft.com/ink/2010/main" type="writingRegion" rotatedBoundingBox="3015,2372 22193,4105 21457,12251 2279,10518"/>
        </emma:interpretation>
      </emma:emma>
    </inkml:annotationXML>
    <inkml:traceGroup>
      <inkml:annotationXML>
        <emma:emma xmlns:emma="http://www.w3.org/2003/04/emma" version="1.0">
          <emma:interpretation id="{C3C16096-10AC-41C8-B63D-996125A7A3D7}" emma:medium="tactile" emma:mode="ink">
            <msink:context xmlns:msink="http://schemas.microsoft.com/ink/2010/main" type="paragraph" rotatedBoundingBox="2814,3230 22086,3792 21990,7096 2718,65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ABA24C-26F0-4806-958F-F8F5B0232D78}" emma:medium="tactile" emma:mode="ink">
              <msink:context xmlns:msink="http://schemas.microsoft.com/ink/2010/main" type="line" rotatedBoundingBox="2814,3230 22086,3792 21990,7096 2718,6534"/>
            </emma:interpretation>
          </emma:emma>
        </inkml:annotationXML>
        <inkml:traceGroup>
          <inkml:annotationXML>
            <emma:emma xmlns:emma="http://www.w3.org/2003/04/emma" version="1.0">
              <emma:interpretation id="{D691D03A-00A5-4A53-A056-83CF874A5C63}" emma:medium="tactile" emma:mode="ink">
                <msink:context xmlns:msink="http://schemas.microsoft.com/ink/2010/main" type="inkWord" rotatedBoundingBox="2813,3282 6766,3397 6693,5879 2740,5764"/>
              </emma:interpretation>
              <emma:one-of disjunction-type="recognition" id="oneOf0">
                <emma:interpretation id="interp0" emma:lang="it-IT" emma:confidence="0">
                  <emma:literal>Z:</emma:literal>
                </emma:interpretation>
                <emma:interpretation id="interp1" emma:lang="it-IT" emma:confidence="0">
                  <emma:literal>Z =</emma:literal>
                </emma:interpretation>
                <emma:interpretation id="interp2" emma:lang="it-IT" emma:confidence="0">
                  <emma:literal>Z &lt;</emma:literal>
                </emma:interpretation>
                <emma:interpretation id="interp3" emma:lang="it-IT" emma:confidence="0">
                  <emma:literal>Z.</emma:literal>
                </emma:interpretation>
                <emma:interpretation id="interp4" emma:lang="it-IT" emma:confidence="0">
                  <emma:literal>Z z</emma:literal>
                </emma:interpretation>
              </emma:one-of>
            </emma:emma>
          </inkml:annotationXML>
          <inkml:trace contextRef="#ctx0" brushRef="#br0">2648 1409 0,'108'27'0,"27"-27"16,54 0-16,27-27 0,0 27 16,0 0 15,-80-27-16,-55 27 1,-54 0 0,-27 0-1,-54 27 1,-136 27 0,-26-27-1,0 27 1,216-54-1</inkml:trace>
          <inkml:trace contextRef="#ctx0" brushRef="#br0" timeOffset="252.9134">2702 1949 0,'108'27'0,"54"-27"15,81-27-15,-27 27 32,0 0-32,-80 0 15,-82 27 1,-27-27 0,-27 27-1,-54-54 1,54 27-1</inkml:trace>
          <inkml:trace contextRef="#ctx0" brushRef="#br0" timeOffset="-2206.89">324 30 0,'81'27'0,"0"-27"0,81 0 0,54-27 16,0 27-1,-26-27 1,-1 27-1,-81 27 1,-54 0 0,-54 28-1,-54 53 1,-135 54 0,-55 27-1,-26 54 1,0 27-1,0-27 1,108 1 0,27-55-1,108-27 1,54 0 0,81-54-1,81 0 16,54-54-15,27 0 0,0-27-1,-26 0 1,-82 0 0,-54-27-1,-81 0 1,-81-54-1,-54-54 1,-81-54 0,189 162-1</inkml:trace>
          <inkml:trace contextRef="#ctx0" brushRef="#br0" timeOffset="-1856.3265">81 1219 0,'108'0'0,"54"0"0,81 27 15,0-27 1,-54 27 0,-27-27-1,-80 0 1,-55 0 0,-27 0-1,-27 0 1,-55-81 15,82 81-31</inkml:trace>
        </inkml:traceGroup>
        <inkml:traceGroup>
          <inkml:annotationXML>
            <emma:emma xmlns:emma="http://www.w3.org/2003/04/emma" version="1.0">
              <emma:interpretation id="{81AC9BBD-F6FD-47FE-93E9-19398628FF5E}" emma:medium="tactile" emma:mode="ink">
                <msink:context xmlns:msink="http://schemas.microsoft.com/ink/2010/main" type="inkWord" rotatedBoundingBox="8611,3399 22086,3792 21990,7096 8515,6703"/>
              </emma:interpretation>
              <emma:one-of disjunction-type="recognition" id="oneOf1">
                <emma:interpretation id="interp5" emma:lang="it-IT" emma:confidence="0">
                  <emma:literal>operatore</emma:literal>
                </emma:interpretation>
                <emma:interpretation id="interp6" emma:lang="it-IT" emma:confidence="0">
                  <emma:literal>operato re</emma:literal>
                </emma:interpretation>
                <emma:interpretation id="interp7" emma:lang="it-IT" emma:confidence="0">
                  <emma:literal>Operato re</emma:literal>
                </emma:interpretation>
                <emma:interpretation id="interp8" emma:lang="it-IT" emma:confidence="0">
                  <emma:literal>Operatore</emma:literal>
                </emma:interpretation>
                <emma:interpretation id="interp9" emma:lang="it-IT" emma:confidence="0">
                  <emma:literal>operata re</emma:literal>
                </emma:interpretation>
              </emma:one-of>
            </emma:emma>
          </inkml:annotationXML>
          <inkml:trace contextRef="#ctx0" brushRef="#br0" timeOffset="1091.727">5809 1679 0,'81'135'0,"-27"0"0,54 27 15,27-27 1,28-54-1,26-54 1,27-54 0,0-81-1,-27-27 1,-54-108 15,-81-27-31,-108-1 16,-54 55-1,-81 27 1,-54 81 0,-27 108-1,-1 108 1,55 54 0,108 81-1,54 1 1,108-1-1,108-27 17,82-81-17,26-135 1,0-108 0,-270 108-1</inkml:trace>
          <inkml:trace contextRef="#ctx0" brushRef="#br0" timeOffset="1993.0365">7998 1111 0,'0'-54'0,"108"0"16,27 54-16,108 27 0,27 27 0,1 27 16,-82 27-1,-27 1 1,-108-1 0,-81 0-1,-108 0 1,-81-54 15,-109-27-15,1-27-1,54 0 1,54 27 0,135-27-1,162-54 1,-81 54-1</inkml:trace>
          <inkml:trace contextRef="#ctx0" brushRef="#br0" timeOffset="1572.165">8214 1084 0,'54'54'0,"0"108"15,-27 82-15,0 80 31,-54 27-15,81-27 0,-54-26-1,54-55 1,-54-27 0,0-81-1,0-108 1,-27-54-1,-81-162 1,27-81 0,27-54-1,27-1 1,27 325 0</inkml:trace>
          <inkml:trace contextRef="#ctx0" brushRef="#br0" timeOffset="3689.217">9430 1652 0,'27'0'0,"54"54"16,27-27-16,0 0 0,27-27 0,27-27 15,1-27 1,-1-27 0,-81 0-1,-27-27 1,-54-1-1,-108 1 17,0 54-17,-54 54 1,26 27 0,28 81-1,54 28 1,81 26-1,54 0 1,109-27 0,-1-54-1,81-54 1,-81-54 0,-27-54-1,-81-27 1,-54 0-1,-108-27 1,-27 27 0,0 26-1,27 28 1,81 54 0,108-27 15,108 0-16,27 54 1,1-27 0,-109 0-1,-81 0 1,-81 27 0,-27 27-1,-54 82 1,27 26-1,81-27 1,81 0 0,81-27-1,54-54 1,-27-54 0,0-27-1,-81-27 1,-54-27-1,-27 0 1,-27 27 0,-27 54-1,27 0 17,27 81-17,54 0 1,82 0-1,26-27 1,0-81 0,-27 0-1,-81-81 1,-54 0 0,-135-54-1,-54 54 1,-27 81-1,-27 54 1,107 27 0,82 27-1,81 27 1,82 0 0,80 0-1,0-54 1,-54 0-1,-27-27 17,-81 0-17,27 27 1,0 0 0,81 0-1,-26-81 1,-28-54-1,-27-108 1,-27-54 0,-54-81-1,0 324 1</inkml:trace>
          <inkml:trace contextRef="#ctx0" brushRef="#br0" timeOffset="4623.7275">14375 328 0,'27'54'0,"0"135"15,-54 81 1,27 54-1,27-26 1,0-1 0,0-81-1,0-81 1,-54-54 0,-27-108-1,-54-135 1,54-54-1,-27 0 1,0 0 0,0 80 15,81 82-15,27 54-1,54-54 1,135 27-1,54 27 1,54-27 0,-26 54-1,-82-27 1,-81 27 0,-108 0-1,-54 54 1,-108 0-1,-27 55 1,26 80 0,109 27-1,54-81 1,82-54 0,53 0-1,54-54 1,27-27-1,-54-81 1,-54-54 0,-81-27 15,-81-54-15,-108 27-1,-81 54 1,-27 81-1,27 81 1,54 81 0,108 0-1,108 27 1,81-27 0,135-54-1,0-135 1,-270 54-1</inkml:trace>
          <inkml:trace contextRef="#ctx0" brushRef="#br0" timeOffset="5119.7895">16915 1490 0,'0'162'0,"27"54"15,-54 54 1,27-81 0,27-81-1,-27-81 16,0-27-15,-27-189 0,0-27-1,0-27 1,81 81 0,54 81-1,81 0 1,81 81-1,-26 0 17,-82 27-17,-81 0 1,-81-27 0,-81 54-1,27-54 1,54 0-1</inkml:trace>
          <inkml:trace contextRef="#ctx0" brushRef="#br0" timeOffset="5552.379">17969 2300 0,'189'-27'16,"0"-27"-16,-27-27 0,0-54 16,-54 0-1,-81 27 1,-81 0 0,-108 27-1,-81 108 32,0 108-47,162 0 16,108 54-1,135 27 1,54-27 0,81-26-1,-54-82 1,-53-54-1,-82-81 17,-162-82-17,54 136 1</inkml:trace>
        </inkml:traceGroup>
      </inkml:traceGroup>
    </inkml:traceGroup>
    <inkml:traceGroup>
      <inkml:annotationXML>
        <emma:emma xmlns:emma="http://www.w3.org/2003/04/emma" version="1.0">
          <emma:interpretation id="{3BA2CE44-B0DF-47CC-BEB8-B5A50C1727A0}" emma:medium="tactile" emma:mode="ink">
            <msink:context xmlns:msink="http://schemas.microsoft.com/ink/2010/main" type="paragraph" rotatedBoundingBox="9381,5689 19255,6581 19016,9227 9142,83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A4A243-8251-45C4-A417-43A54A9AF4DB}" emma:medium="tactile" emma:mode="ink">
              <msink:context xmlns:msink="http://schemas.microsoft.com/ink/2010/main" type="inkBullet" rotatedBoundingBox="9334,6209 11483,6403 11290,8529 9142,8335"/>
            </emma:interpretation>
            <emma:one-of disjunction-type="recognition" id="oneOf2">
              <emma:interpretation id="interp10" emma:lang="it-IT" emma:confidence="0">
                <emma:literal>ri</emma:literal>
              </emma:interpretation>
              <emma:interpretation id="interp11" emma:lang="it-IT" emma:confidence="0">
                <emma:literal>ti</emma:literal>
              </emma:interpretation>
              <emma:interpretation id="interp12" emma:lang="it-IT" emma:confidence="0">
                <emma:literal>rei</emma:literal>
              </emma:interpretation>
              <emma:interpretation id="interp13" emma:lang="it-IT" emma:confidence="0">
                <emma:literal>vi</emma:literal>
              </emma:interpretation>
              <emma:interpretation id="interp14" emma:lang="it-IT" emma:confidence="0">
                <emma:literal>tri</emma:literal>
              </emma:interpretation>
            </emma:one-of>
          </emma:emma>
        </inkml:annotationXML>
        <inkml:trace contextRef="#ctx0" brushRef="#br0" timeOffset="6283.7774">6485 3922 0,'54'189'15,"-27"54"-15,-54 0 31,27-54-15,0-54 0,0-54-1,0-54 1,0-27 0,0-27-1,0-135 1,0-81-1,0 54 1,54 0 0,54 54 15,27 54-31,54 27 16,27 54-1,-54 54 1,-81 27-1,1-81 1,-82 0 0</inkml:trace>
        <inkml:trace contextRef="#ctx0" brushRef="#br0" timeOffset="6580.6335">8268 4327 0,'-27'189'0,"27"-27"15,27 0 1,0-108-1,0-27 17,27-108-17,0-81 1,0-81 0,-54 243-16</inkml:trace>
        <inkml:trace contextRef="#ctx0" brushRef="#br0" timeOffset="6772.0275">8646 3273 0,'27'-27'0,"-27"-54"0,54 0 0,-54 81 16</inkml:trace>
      </inkml:traceGroup>
      <inkml:traceGroup>
        <inkml:annotationXML>
          <emma:emma xmlns:emma="http://www.w3.org/2003/04/emma" version="1.0">
            <emma:interpretation id="{D27EC3D7-2A36-4219-9FC4-4AC514175997}" emma:medium="tactile" emma:mode="ink">
              <msink:context xmlns:msink="http://schemas.microsoft.com/ink/2010/main" type="line" rotatedBoundingBox="12197,5943 19255,6581 19027,9105 11969,8468"/>
            </emma:interpretation>
          </emma:emma>
        </inkml:annotationXML>
        <inkml:traceGroup>
          <inkml:annotationXML>
            <emma:emma xmlns:emma="http://www.w3.org/2003/04/emma" version="1.0">
              <emma:interpretation id="{7A15514E-2A0C-4177-A764-35632EF75A1F}" emma:medium="tactile" emma:mode="ink">
                <msink:context xmlns:msink="http://schemas.microsoft.com/ink/2010/main" type="inkWord" rotatedBoundingBox="12197,5943 19255,6581 19027,9105 11969,8468"/>
              </emma:interpretation>
              <emma:one-of disjunction-type="recognition" id="oneOf3">
                <emma:interpretation id="interp15" emma:lang="it-IT" emma:confidence="0">
                  <emma:literal>tardo</emma:literal>
                </emma:interpretation>
                <emma:interpretation id="interp16" emma:lang="it-IT" emma:confidence="0">
                  <emma:literal>ter do</emma:literal>
                </emma:interpretation>
                <emma:interpretation id="interp17" emma:lang="it-IT" emma:confidence="0">
                  <emma:literal>r ardo</emma:literal>
                </emma:interpretation>
                <emma:interpretation id="interp18" emma:lang="it-IT" emma:confidence="0">
                  <emma:literal>p ardo</emma:literal>
                </emma:interpretation>
                <emma:interpretation id="interp19" emma:lang="it-IT" emma:confidence="0">
                  <emma:literal>t ardo</emma:literal>
                </emma:interpretation>
              </emma:one-of>
            </emma:emma>
          </inkml:annotationXML>
          <inkml:trace contextRef="#ctx0" brushRef="#br0" timeOffset="7399.917">9349 3651 0,'81'-54'15,"108"54"-15,81-27 0,28 54 32,-28 0-17,-81-27 1,-81 27 0,-54 0-1,-108 0 1,-81 0-1,-27 81 1,162-108 0</inkml:trace>
          <inkml:trace contextRef="#ctx0" brushRef="#br0" timeOffset="7155.792">9457 2625 0,'81'108'0,"-54"108"0,0 81 16,-54 81-1,27 1 1,0-1-1,27-54 1,27-81 0,-27-54-1,0-134 1,0-55 15,0-163-31,-27-134 16,-54-27-1,-27 54 1,81 270 0</inkml:trace>
          <inkml:trace contextRef="#ctx0" brushRef="#br0" timeOffset="8368.605">10727 5083 0,'297'27'0,"-54"-27"16,-26-81-1,-82-54 1,-108-27 0,-81-27-1,-81 54 1,-82 81-1,-53 54 1,108 81 0,27 27-1,81 0 17,108 27-17,81-54 1,27 0-1,27-81 1,-27 0 0,-53-27-1,-82 0 1,-27 27 0,0 27-1,27 81 16,54-54-15,27 0 0,27-54-1,0-27 1,-27-81 0,0-54-1,-27 0 1,-27 27-1,-54 81 1,27 27 0,-27 27-1,0 81 1,0 81 0,0 27-1,27-54 1,-27-54-1,27-54 1,-27-27 0,-27-81-1,0-81 1,0 0 0,81 27 15,0 54-16,81 27 1,28 0 0,26 54-1,-54 27 17,-27 0-32,-54-54 15,27-27 1,-81 54-1</inkml:trace>
          <inkml:trace contextRef="#ctx0" brushRef="#br0" timeOffset="9297.2565">14456 3354 0,'135'0'0,"-108"54"0,-27 108 15,0 108-15,-27 28 16,27 80-1,27-135 1,27-54 15,-54-81-15,-27-81 0,-108-27-1,-54-81 1,-27 0-1,-1 81 1,28 0 0,108 81-1,54 0 1,135 1 0,109-1-1,80-27 1,-54-81-1,0-27 1,-81-28 15,-54 1-31,-54 27 16,-27 27 0,-27 27-1,54 81 1,55 28-1,53 26 17,0-27-17,54-27 1,-27-54 0,0-54-1,-54-81 1,-81-27-1,-81-55 1,-108 1 0,-81 54-1,-27 108 1,54 54 0,54 27-1,108 54 1,108 54-1,135 28 1,27-82 0,-243-108-1</inkml:trace>
        </inkml:traceGroup>
      </inkml:traceGroup>
    </inkml:traceGroup>
    <inkml:traceGroup>
      <inkml:annotationXML>
        <emma:emma xmlns:emma="http://www.w3.org/2003/04/emma" version="1.0">
          <emma:interpretation id="{556063DA-99A9-49AE-82EE-59C941E1C28F}" emma:medium="tactile" emma:mode="ink">
            <msink:context xmlns:msink="http://schemas.microsoft.com/ink/2010/main" type="paragraph" rotatedBoundingBox="9239,8620 20035,9704 19784,12205 8988,111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B4916A-11D2-4C7B-966A-4FEADB50E9CC}" emma:medium="tactile" emma:mode="ink">
              <msink:context xmlns:msink="http://schemas.microsoft.com/ink/2010/main" type="line" rotatedBoundingBox="9239,8620 20035,9704 19784,12205 8988,11121"/>
            </emma:interpretation>
          </emma:emma>
        </inkml:annotationXML>
        <inkml:traceGroup>
          <inkml:annotationXML>
            <emma:emma xmlns:emma="http://www.w3.org/2003/04/emma" version="1.0">
              <emma:interpretation id="{5465FF5F-67C2-4461-961F-8D39A32502E4}" emma:medium="tactile" emma:mode="ink">
                <msink:context xmlns:msink="http://schemas.microsoft.com/ink/2010/main" type="inkWord" rotatedBoundingBox="11151,8812 20035,9704 19800,12045 10916,11153"/>
              </emma:interpretation>
              <emma:one-of disjunction-type="recognition" id="oneOf4">
                <emma:interpretation id="interp20" emma:lang="it-IT" emma:confidence="0">
                  <emma:literal>unitario</emma:literal>
                </emma:interpretation>
                <emma:interpretation id="interp21" emma:lang="it-IT" emma:confidence="0">
                  <emma:literal>unitari o</emma:literal>
                </emma:interpretation>
                <emma:interpretation id="interp22" emma:lang="it-IT" emma:confidence="0">
                  <emma:literal>Unitari o</emma:literal>
                </emma:interpretation>
                <emma:interpretation id="interp23" emma:lang="it-IT" emma:confidence="0">
                  <emma:literal>unitario o</emma:literal>
                </emma:interpretation>
                <emma:interpretation id="interp24" emma:lang="it-IT" emma:confidence="0">
                  <emma:literal>unitaria o</emma:literal>
                </emma:interpretation>
              </emma:one-of>
            </emma:emma>
          </inkml:annotationXML>
          <inkml:trace contextRef="#ctx0" brushRef="#br0" timeOffset="10793.2545">8322 6894 0,'-54'216'15,"27"27"-15,-27-27 16,54-53 0,27-82-1,27-54 17,0-81-17,54-55 1,54-107-1,-27 0 1,1 108 0,-28 54-1,-27 81 1,0 54 0,-27 108-1,-27 0 1,27-26-1,0-55 1,0-81 0,27-54-1,54-81 1,27-55 0,-27 1-1,-27 81 1,-54 54 15,1 54-15,-28 81-1,27 81 1,0-26 0,0-1-1,0-81 1,27-108-1,-27-81 1,0-109 0,-54 217-1</inkml:trace>
          <inkml:trace contextRef="#ctx0" brushRef="#br0" timeOffset="11015.8964">9997 6299 0,'109'27'0,"-1"-54"15,54-54-15,-27 0 0,-135 81 16</inkml:trace>
          <inkml:trace contextRef="#ctx0" brushRef="#br0" timeOffset="11588.1255">11051 5759 0,'81'81'0,"-27"81"0,-54 108 16,-54 82-1,27 26 1,0-27 0,54-54-1,27-53 1,-27-82-1,-27-81 1,0-81 0,-54-162-1,27-81 1,-54-28 0,0-26-1,-27 81 1,81 81 15,54 108-15,27 27-1,54 0 1,108 27 0,55 0-1,-1-27 1,-54 27-1,-27-27 1,-108 0 15,-27 0-31,-108 0 16,-27 27 0,81-27-1</inkml:trace>
          <inkml:trace contextRef="#ctx0" brushRef="#br0" timeOffset="12771.6435">12051 8029 0,'378'189'0,"-161"-162"16,-1-81-1,-54-27 1,-54-54 0,-108 0-1,-54-28 1,-81 28 0,-81 54-1,-1 108 1,55 27-1,54 81 1,81 1 0,81-1-1,81 0 1,54-54 0,28-27-1,-82-54 1,-27 0-1,-81 0 1,0 0 15,0 0-15,0 54 0,81-27-1,27 0 1,27-54-1,-27-27 1,0-54 0,-53-81-1,-55 0 1,-54-1 0,-55 55-1,1 54 1,54 27-1,27 27 1,81 27 0,82 27-1,53 0 1,0 0 0,-27 0-1,-108 0 16,-27 0-15,-81 27 0,-81 54-1,-27 28 1,54-1 0,81 0-1,81-27 1,27 0-1,54-81 1,27-27 0,-27-27-1,-26-81 1,-55 27 0,-54 27-1,-27 0 1,0 54-1,0 27 1,27 81 0,54 27 15,0-27-15,27-54-1,-27-54 1,-54-135-1,-27-54 1,0 189 0</inkml:trace>
          <inkml:trace contextRef="#ctx0" brushRef="#br0" timeOffset="12947.4135">15131 6867 0,'27'27'0,"28"54"0,53 0 16,-108-81-16</inkml:trace>
          <inkml:trace contextRef="#ctx0" brushRef="#br0" timeOffset="13307.742">16131 8272 0,'325'270'16,"-136"-189"-16,-27-81 15,0-81 1,-54-108 15,-81-27-31,-81 27 16,-108 81 15,-27 0-15,0 108 15,53 54-31,55 81 15,54 54 1,108 81 0,136-54-1,-217-216 1</inkml:trace>
          <inkml:trace contextRef="#ctx0" brushRef="#br0" timeOffset="10124.3519">6431 6435 0,'-27'216'0,"-27"27"16,0 27-1,54-27 1,54-27 0,54-80-1,54-55 1,0-81-1,27-81 1,-27-55 0,-27-53-1,-108-27 1,-27 54 0,-54 0-1,27 81 1,0 27-1,0 27 17,81 27-17,54-27 1,-108 27 0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3:12.79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34C434-48E7-49D3-9218-BD9200AFE749}" emma:medium="tactile" emma:mode="ink">
          <msink:context xmlns:msink="http://schemas.microsoft.com/ink/2010/main" type="writingRegion" rotatedBoundingBox="3116,157 28797,1418 28119,15207 2439,13945"/>
        </emma:interpretation>
      </emma:emma>
    </inkml:annotationXML>
    <inkml:traceGroup>
      <inkml:annotationXML>
        <emma:emma xmlns:emma="http://www.w3.org/2003/04/emma" version="1.0">
          <emma:interpretation id="{E880F590-2FA3-45FF-A27B-71E1668B9547}" emma:medium="tactile" emma:mode="ink">
            <msink:context xmlns:msink="http://schemas.microsoft.com/ink/2010/main" type="paragraph" rotatedBoundingBox="3116,157 28797,1418 28568,6065 2888,48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B85316-479B-418A-BC03-A066F8F92B1F}" emma:medium="tactile" emma:mode="ink">
              <msink:context xmlns:msink="http://schemas.microsoft.com/ink/2010/main" type="line" rotatedBoundingBox="3116,157 28797,1418 28568,6065 2888,4804"/>
            </emma:interpretation>
          </emma:emma>
        </inkml:annotationXML>
        <inkml:traceGroup>
          <inkml:annotationXML>
            <emma:emma xmlns:emma="http://www.w3.org/2003/04/emma" version="1.0">
              <emma:interpretation id="{4347B2C5-8FD5-4E2C-8596-88C274E657DD}" emma:medium="tactile" emma:mode="ink">
                <msink:context xmlns:msink="http://schemas.microsoft.com/ink/2010/main" type="inkWord" rotatedBoundingBox="3048,1533 10282,1888 10130,4990 2896,4635"/>
              </emma:interpretation>
              <emma:one-of disjunction-type="recognition" id="oneOf0">
                <emma:interpretation id="interp0" emma:lang="it-IT" emma:confidence="0">
                  <emma:literal>Cnr</emma:literal>
                </emma:interpretation>
                <emma:interpretation id="interp1" emma:lang="it-IT" emma:confidence="0">
                  <emma:literal>Cna</emma:literal>
                </emma:interpretation>
                <emma:interpretation id="interp2" emma:lang="it-IT" emma:confidence="0">
                  <emma:literal>(n.</emma:literal>
                </emma:interpretation>
                <emma:interpretation id="interp3" emma:lang="it-IT" emma:confidence="0">
                  <emma:literal>Cri</emma:literal>
                </emma:interpretation>
                <emma:interpretation id="interp4" emma:lang="it-IT" emma:confidence="0">
                  <emma:literal>Cei</emma:literal>
                </emma:interpretation>
              </emma:one-of>
            </emma:emma>
          </inkml:annotationXML>
          <inkml:trace contextRef="#ctx0" brushRef="#br0">1908 179 0,'27'-27'0,"27"0"16,-54 0-16,-27 0 0,-54-27 0,-54 54 16,-54 27-16,-54 54 0,0 27 31,-28 81-15,1 55-1,27 80 1,81 27-1,54 27 1,81-53 0,135-28-1,54-81 1,81-108 0,81-54-1,28-54 1,-1-27-1,-54-27 1,-108 27 0,-54 0-1,-108 27 1,-27 0 0,-27 0-1,-54-27 1,81 27-1</inkml:trace>
          <inkml:trace contextRef="#ctx0" brushRef="#br0" timeOffset="677.691">2908 1990 0,'27'27'0,"0"108"0,-27 108 15,0 54 1,0-54 0,0-107-1,27-55 1,-27-81-1,27 0 1,0-109 15,27-134-31,54-27 16,27 54 0,0 81-1,-26 54 1,26 81 15,-27 54-15,-27 135-1,-27 81 1,-27-54 0,27-27-1,-54-53 1,0-55-1,0-81 1,27-135 0,-27 135 15</inkml:trace>
          <inkml:trace contextRef="#ctx0" brushRef="#br0" timeOffset="1152.27">5664 1206 0,'54'-27'15,"81"27"1,379 0-16,-217 0 16,-27-27-1,-54 27 1,-108 0 0,-81 0-1,-54 0 1,-189 27-1,-81 0 1,297-27 0</inkml:trace>
          <inkml:trace contextRef="#ctx0" brushRef="#br0" timeOffset="1371.9825">5772 2098 0,'270'54'0,"-26"-54"15,-1 27 1,-108 0 0,-54-27-1,-54-54 16,-27 54-31</inkml:trace>
        </inkml:traceGroup>
        <inkml:traceGroup>
          <inkml:annotationXML>
            <emma:emma xmlns:emma="http://www.w3.org/2003/04/emma" version="1.0">
              <emma:interpretation id="{22BB06D9-65DA-45B7-BC74-B7B7F8CDFEAE}" emma:medium="tactile" emma:mode="ink">
                <msink:context xmlns:msink="http://schemas.microsoft.com/ink/2010/main" type="inkWord" rotatedBoundingBox="13646,2175 21627,2567 21472,5716 13492,5324">
                  <msink:destinationLink direction="with" ref="{F78CE6EC-4528-4F68-A646-89BF6F8BA0DC}"/>
                </msink:context>
              </emma:interpretation>
              <emma:one-of disjunction-type="recognition" id="oneOf1">
                <emma:interpretation id="interp5" emma:lang="it-IT" emma:confidence="0">
                  <emma:literal>ante</emma:literal>
                </emma:interpretation>
                <emma:interpretation id="interp6" emma:lang="it-IT" emma:confidence="0">
                  <emma:literal>linfa</emma:literal>
                </emma:interpretation>
                <emma:interpretation id="interp7" emma:lang="it-IT" emma:confidence="0">
                  <emma:literal>anta</emma:literal>
                </emma:interpretation>
                <emma:interpretation id="interp8" emma:lang="it-IT" emma:confidence="0">
                  <emma:literal>and*</emma:literal>
                </emma:interpretation>
                <emma:interpretation id="interp9" emma:lang="it-IT" emma:confidence="0">
                  <emma:literal>anca</emma:literal>
                </emma:interpretation>
              </emma:one-of>
            </emma:emma>
          </inkml:annotationXML>
          <inkml:trace contextRef="#ctx0" brushRef="#br0" timeOffset="2879.6985">10663 2233 0,'27'27'0,"0"27"0,54 54 15,0 27-15,27-27 16,0-27-1,28 0 1,26-54 0,27-81-1,27-54 1,0-81 15,-54-54-31,-54-54 16,-54-1-1,-81 1 17,-81 54-32,-54 54 15,-81 81 1,-27 108 0,-27 108 15,53 135-16,28 108 1,81 28 0,108-28-1,81-54 1,108-54 0,54-108-1,55-108 1,-1-135-1,-27-54 1,-81 0 0,-54 0-1,-81 81 1,-27 54 0,0 27 15,-27 27-31,54 108 15,27 54 1,54 0 0,27 0-1,28-80 17,-1-28-17,-27-81 1,-54-136-1,-81 136 1</inkml:trace>
          <inkml:trace contextRef="#ctx0" brushRef="#br0" timeOffset="3535.9065">13960 2665 0,'54'81'16,"0"81"-16,-27 55 0,-27 26 16,-27-54 15,27-81-15,0-81-1,0 0 1,27-54-1,27-54 1,54-135 0,54 0-1,0 53 1,-27 55 0,27 54-1,-26 81 1,-1 81-1,-27 82 1,-27 26 0,-54 0-1,0-54 1,0-54 0,0-27-1,-27-81 1,0-135 15,81-81-15,-81 216-1</inkml:trace>
          <inkml:trace contextRef="#ctx0" brushRef="#br0" timeOffset="4614.9389">17283 1233 0,'54'54'0,"0"81"0,27 108 15,28 28 1,-1-28 0,0-27-1,27 0 1,-27-108-1,-54-27 1,-54-54 0,-81-108 31,-135-135-47,0 27 0,-82 54 31,1 54-16,81 81 1,162 54 0,81-54-1,135-27 1,81 54 0,54-27-1,28 27 1,-55 0-1,-27 0 1,-81 0 0,-54-27-1,-81 0 1,0 0 0,-54-27-1,27 27 16</inkml:trace>
          <inkml:trace contextRef="#ctx0" brushRef="#br0" timeOffset="4048.569">18661 963 0,'0'54'15,"-108"108"-15,-81 54 0,-81 81 16,-27 28 15,54-55-15,53-54-1,28-27 1,27-81 0,54-54-1,27-108 1,81-135-1,54-81 1,0-27 0,-81 297-1</inkml:trace>
        </inkml:traceGroup>
        <inkml:traceGroup>
          <inkml:annotationXML>
            <emma:emma xmlns:emma="http://www.w3.org/2003/04/emma" version="1.0">
              <emma:interpretation id="{04A50C0D-FB0B-4D1E-85CC-2F1402DD35F4}" emma:medium="tactile" emma:mode="ink">
                <msink:context xmlns:msink="http://schemas.microsoft.com/ink/2010/main" type="inkWord" rotatedBoundingBox="24576,1211 28797,1418 28588,5674 24367,5466">
                  <msink:destinationLink direction="with" ref="{F78CE6EC-4528-4F68-A646-89BF6F8BA0DC}"/>
                </msink:context>
              </emma:interpretation>
              <emma:one-of disjunction-type="recognition" id="oneOf2">
                <emma:interpretation id="interp10" emma:lang="it-IT" emma:confidence="0">
                  <emma:literal>bn</emma:literal>
                </emma:interpretation>
                <emma:interpretation id="interp11" emma:lang="it-IT" emma:confidence="0">
                  <emma:literal>b.</emma:literal>
                </emma:interpretation>
                <emma:interpretation id="interp12" emma:lang="it-IT" emma:confidence="0">
                  <emma:literal>brr</emma:literal>
                </emma:interpretation>
                <emma:interpretation id="interp13" emma:lang="it-IT" emma:confidence="0">
                  <emma:literal>bar</emma:literal>
                </emma:interpretation>
                <emma:interpretation id="interp14" emma:lang="it-IT" emma:confidence="0">
                  <emma:literal>ben</emma:literal>
                </emma:interpretation>
              </emma:one-of>
            </emma:emma>
          </inkml:annotationXML>
          <inkml:trace contextRef="#ctx0" brushRef="#br0" timeOffset="5467.4235">21715-388 0,'108'27'0,"-81"162"0,-54 189 16,-27 82-1,-27 80 1,0 27-1,27-53 17,0-109-32,27-81 15,0-134 17,27-136-32,0-54 15,0-27 1,27-135-1,54-109 17,54 28-32,54 27 31,81 81-15,81 81-1,55 108 1,-1 108-1,-108 54 1,-135 27 0,-108-54-1,-108-53 1,-54-55 0,-162-27-1,-108-81 1,-55 0-1,1 0 1,27 81 0,189 0-1,243-54 1,162-54 0,-189 54-1</inkml:trace>
          <inkml:trace contextRef="#ctx0" brushRef="#br0" timeOffset="5970.321">24336 3179 0,'27'243'0,"-27"-27"15,-27-27 1,27-108 0,0-54-1,0-27 1,27-27-1,54-108 1,54-54 0,-27 0-1,54 81 17,0 81-17,1 81 1,26 81-1,-54 54 1,-54 27 0,-27-54-1,-54-108 1,0-162 0,0 108-1</inkml:trace>
        </inkml:traceGroup>
      </inkml:traceGroup>
    </inkml:traceGroup>
    <inkml:traceGroup>
      <inkml:annotationXML>
        <emma:emma xmlns:emma="http://www.w3.org/2003/04/emma" version="1.0">
          <emma:interpretation id="{83C7719D-702D-44DF-8E02-018DD7935C87}" emma:medium="tactile" emma:mode="ink">
            <msink:context xmlns:msink="http://schemas.microsoft.com/ink/2010/main" type="paragraph" rotatedBoundingBox="2968,9619 26468,9922 26410,14412 2910,14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B44655-1646-49D5-9381-B1D8E2545993}" emma:medium="tactile" emma:mode="ink">
              <msink:context xmlns:msink="http://schemas.microsoft.com/ink/2010/main" type="line" rotatedBoundingBox="2968,9619 26468,9922 26410,14412 2910,14108"/>
            </emma:interpretation>
          </emma:emma>
        </inkml:annotationXML>
        <inkml:traceGroup>
          <inkml:annotationXML>
            <emma:emma xmlns:emma="http://www.w3.org/2003/04/emma" version="1.0">
              <emma:interpretation id="{C19FF903-6427-444A-BEC5-FEAEF1C37A5C}" emma:medium="tactile" emma:mode="ink">
                <msink:context xmlns:msink="http://schemas.microsoft.com/ink/2010/main" type="inkWord" rotatedBoundingBox="2968,9619 8879,9695 8821,14185 2910,14108"/>
              </emma:interpretation>
              <emma:one-of disjunction-type="recognition" id="oneOf3">
                <emma:interpretation id="interp15" emma:lang="it-IT" emma:confidence="0">
                  <emma:literal>CE)</emma:literal>
                </emma:interpretation>
                <emma:interpretation id="interp16" emma:lang="it-IT" emma:confidence="0">
                  <emma:literal>Czc)</emma:literal>
                </emma:interpretation>
                <emma:interpretation id="interp17" emma:lang="it-IT" emma:confidence="0">
                  <emma:literal>Cz()</emma:literal>
                </emma:interpretation>
                <emma:interpretation id="interp18" emma:lang="it-IT" emma:confidence="0">
                  <emma:literal>GC)</emma:literal>
                </emma:interpretation>
                <emma:interpretation id="interp19" emma:lang="it-IT" emma:confidence="0">
                  <emma:literal>Cea)</emma:literal>
                </emma:interpretation>
              </emma:one-of>
            </emma:emma>
          </inkml:annotationXML>
          <inkml:trace contextRef="#ctx0" brushRef="#br1" timeOffset="12783.3614">2503 8448 0,'-27'-189'16,"-54"81"-16,-27 26 16,-82 55-1,-80 27 1,-27 81 0,-27 55 15,-28 53-16,28 162 1,27-27 15,135 28-31,81 26 16,135-54 0,108-27-1,108-53 1,108-28-1,55-81 1,-1-54 0,-54-135-1,-53 54 1,-136-27 0,-108 0-1,-81-27 1,-54-27-1,-27 81 1,81 0 0</inkml:trace>
          <inkml:trace contextRef="#ctx0" brushRef="#br1" timeOffset="13450.311">3529 10555 0,'244'27'0,"-28"-27"16,27 0-16,-27 0 16,-108 27-1,-54 0 1,-81 28 15,-108 26-15,-108 27-16,0 54 31,27 0-15,54 0-1,80 0 1,82 0-1,82-27 1,53 1 0,54-28-1,-27-54 1,-54 0 0,-27-54-1,-81 0 1,0 0-1,-54-54 1,-27 0 0,27-27-1,27-1 1,27 82 0</inkml:trace>
          <inkml:trace contextRef="#ctx0" brushRef="#br1" timeOffset="14050.8584">3638 9285 0,'-81'0'0,"-28"54"0,-53 55 15,-54 107-15,0 54 16,108 0 15,27 81-31,81 1 16,54-1-1,108-27 1,0 0 0,54-53-1,0-55 1,-26-81-1,-28-108 17,-27-135-17,-135 108 1</inkml:trace>
          <inkml:trace contextRef="#ctx0" brushRef="#br1" timeOffset="14539.1085">4827 9475 0,'189'81'16,"-27"135"-16,54 108 0,0 27 31,-54 28-16,-81-1 1,-54-54 0,-108-27-1,-81-53 1,-135-28 0,-81-81-1,26-54 1,136-81-1,81-54 1,81-54 0,54 108-1</inkml:trace>
          <inkml:trace contextRef="#ctx0" brushRef="#br1" timeOffset="14850.612">3367 11069 0,'162'54'0,"109"0"0,80 0 16,0-27 0,-81-81-1,-270 54 1</inkml:trace>
        </inkml:traceGroup>
        <inkml:traceGroup>
          <inkml:annotationXML>
            <emma:emma xmlns:emma="http://www.w3.org/2003/04/emma" version="1.0">
              <emma:interpretation id="{67021AE6-C3DF-400A-BCF3-A5B02B501D09}" emma:medium="tactile" emma:mode="ink">
                <msink:context xmlns:msink="http://schemas.microsoft.com/ink/2010/main" type="inkWord" rotatedBoundingBox="10241,11229 11276,11242 11265,12080 10230,12067"/>
              </emma:interpretation>
              <emma:one-of disjunction-type="recognition" id="oneOf4">
                <emma:interpretation id="interp20" emma:lang="it-IT" emma:confidence="0">
                  <emma:literal>=</emma:literal>
                </emma:interpretation>
                <emma:interpretation id="interp21" emma:lang="it-IT" emma:confidence="0">
                  <emma:literal>E</emma:literal>
                </emma:interpretation>
                <emma:interpretation id="interp22" emma:lang="it-IT" emma:confidence="0">
                  <emma:literal>I</emma:literal>
                </emma:interpretation>
                <emma:interpretation id="interp23" emma:lang="it-IT" emma:confidence="0">
                  <emma:literal>£</emma:literal>
                </emma:interpretation>
                <emma:interpretation id="interp24" emma:lang="it-IT" emma:confidence="0">
                  <emma:literal>i</emma:literal>
                </emma:interpretation>
              </emma:one-of>
            </emma:emma>
          </inkml:annotationXML>
          <inkml:trace contextRef="#ctx0" brushRef="#br1" timeOffset="16298.7615">7285 9745 0,'352'0'15,"-136"0"1,-54 0-1,0-27 1,-108 0 0,-81-27-1,27 54-15</inkml:trace>
          <inkml:trace contextRef="#ctx0" brushRef="#br1" timeOffset="16500.897">7475 10312 0,'135'54'0,"108"27"0,0-54 16,-27-108-1,-216 81 1</inkml:trace>
        </inkml:traceGroup>
        <inkml:traceGroup>
          <inkml:annotationXML>
            <emma:emma xmlns:emma="http://www.w3.org/2003/04/emma" version="1.0">
              <emma:interpretation id="{9BA126BC-332B-4CF8-9F82-87007D0FF4C8}" emma:medium="tactile" emma:mode="ink">
                <msink:context xmlns:msink="http://schemas.microsoft.com/ink/2010/main" type="inkWord" rotatedBoundingBox="13843,9777 17915,9830 17858,14295 13785,14242"/>
              </emma:interpretation>
              <emma:one-of disjunction-type="recognition" id="oneOf5">
                <emma:interpretation id="interp25" emma:lang="it-IT" emma:confidence="0">
                  <emma:literal>En</emma:literal>
                </emma:interpretation>
                <emma:interpretation id="interp26" emma:lang="it-IT" emma:confidence="0">
                  <emma:literal>E'n</emma:literal>
                </emma:interpretation>
                <emma:interpretation id="interp27" emma:lang="it-IT" emma:confidence="0">
                  <emma:literal>sin</emma:literal>
                </emma:interpretation>
                <emma:interpretation id="interp28" emma:lang="it-IT" emma:confidence="0">
                  <emma:literal>[in</emma:literal>
                </emma:interpretation>
                <emma:interpretation id="interp29" emma:lang="it-IT" emma:confidence="0">
                  <emma:literal>Zn</emma:literal>
                </emma:interpretation>
              </emma:one-of>
            </emma:emma>
          </inkml:annotationXML>
          <inkml:trace contextRef="#ctx0" brushRef="#br1" timeOffset="17498.88">13041 8232 0,'270'-27'0,"-189"54"16,-108 27-1,-135 27 1,-162 27-1,-81-27 1,26 27 0,55 27-1,108-27 1,135 0 0,108-27-1,162 27 1,108 0-1,54 1 17,-107-1-17,-163-27 1,-135 27 0,-190 27-1,-107 0 1,-81 81-1,81 27 1,80 1 0,163 26-1,135-27 1,135-27 0,136-27-1,80-54 1,54-54-1,-53-54 17,-28-27-32,-108 27 15,-81-54 1,-81 27 0,-27-27-1,-81-54 1,27 81-1</inkml:trace>
          <inkml:trace contextRef="#ctx0" brushRef="#br1" timeOffset="17842.608">13446 8286 0,'81'135'0,"-81"108"16,27 54-16,0-27 15,27-53 1,0-163 0,-54-54-1</inkml:trace>
          <inkml:trace contextRef="#ctx0" brushRef="#br1" timeOffset="18546.6645">13879 11339 0,'54'54'16,"0"54"-16,-27 135 0,-54 28 16,27-55-1,0-54 1,27-54 15,-27-81-15,0-54-1,27-54 1,54-108 0,0-54-1,27 80 1,0 82-1,-27 54 1,0 54 0,0 54-1,-27 82 1,-27 53 0,0-27-1,-27-27 1,27-54-1,0-81 1,54-162 0,-81 135-1</inkml:trace>
        </inkml:traceGroup>
        <inkml:traceGroup>
          <inkml:annotationXML>
            <emma:emma xmlns:emma="http://www.w3.org/2003/04/emma" version="1.0">
              <emma:interpretation id="{917068E5-6644-4BF2-A367-9E7DD0760C48}" emma:medium="tactile" emma:mode="ink">
                <msink:context xmlns:msink="http://schemas.microsoft.com/ink/2010/main" type="inkWord" rotatedBoundingBox="19406,10270 26463,10361 26414,14133 19358,14042">
                  <msink:destinationLink direction="with" ref="{F78CE6EC-4528-4F68-A646-89BF6F8BA0DC}"/>
                </msink:context>
              </emma:interpretation>
              <emma:one-of disjunction-type="recognition" id="oneOf6">
                <emma:interpretation id="interp30" emma:lang="it-IT" emma:confidence="0">
                  <emma:literal>anzi"</emma:literal>
                </emma:interpretation>
                <emma:interpretation id="interp31" emma:lang="it-IT" emma:confidence="0">
                  <emma:literal>anzi?</emma:literal>
                </emma:interpretation>
                <emma:interpretation id="interp32" emma:lang="it-IT" emma:confidence="0">
                  <emma:literal>anzi.</emma:literal>
                </emma:interpretation>
                <emma:interpretation id="interp33" emma:lang="it-IT" emma:confidence="0">
                  <emma:literal>anzi"?</emma:literal>
                </emma:interpretation>
                <emma:interpretation id="interp34" emma:lang="it-IT" emma:confidence="0">
                  <emma:literal>anzi".</emma:literal>
                </emma:interpretation>
              </emma:one-of>
            </emma:emma>
          </inkml:annotationXML>
          <inkml:trace contextRef="#ctx0" brushRef="#br1" timeOffset="20138.3594">17959 10231 0,'-81'0'0,"-135"-27"0,-82 81 16,1 54-1,27 54 1,54 28 0,81 53-1,108 0 17,216 81-17,27-189 1,54-27-1,0-27 1,-26-54 0,-109-27-1,-54-27 1,-54 0 0,-54-54-1,-27 27 1,27-27-1,27 81 1</inkml:trace>
          <inkml:trace contextRef="#ctx0" brushRef="#br1" timeOffset="20602.197">18310 11366 0,'189'540'0,"-189"-431"16,27-28 0,0-27-1,27-54 16,0-81-15,54-109 15,-53 1-15,-1 135 0,-27 54-1,27 54 1,27 81-1,-27 55 1,0-28 0,-27 0-1,-27-54 1,0-81 0,54-135-1,-54 108 1</inkml:trace>
          <inkml:trace contextRef="#ctx0" brushRef="#br1" timeOffset="22886.2304">20121 10150 0,'216'0'0,"54"0"0,81 54 16,0 0-1,-53 0 1,-109 0 0,-135-27-1,-81 0 1,-108 27-1,-81 54 17,-82 55-17,1 26-15,135 27 32,81-27-17,135 0 1,54 0-1,108 0 1,54-26 0,-26-82-1,-55-27 1,-108-81 0,-81-81-1,-81-82 1,-108-26-1,189 216 1</inkml:trace>
          <inkml:trace contextRef="#ctx0" brushRef="#br1" timeOffset="23109.8489">20553 11042 0,'432'81'16,"-135"0"-16,-26-27 15,-82-54 1,-81-27 0,-54-81-1,-54 108 1</inkml:trace>
          <inkml:trace contextRef="#ctx0" brushRef="#br1" timeOffset="23617.6289">22552 8745 0,'136'81'16,"-109"81"-16,-27 108 0,0-80 31,-27-28-31,27-81 16,27-81-1,-27 0 1,0-108 15,54-82-15,27 1-1,27 27 1,0 135 0,27 27-1,0 108 1,-27 54 0,-54 109 15,-81-1-31,27-270 15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3:49.8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8CE6EC-4528-4F68-A646-89BF6F8BA0DC}" emma:medium="tactile" emma:mode="ink">
          <msink:context xmlns:msink="http://schemas.microsoft.com/ink/2010/main" type="inkDrawing" rotatedBoundingBox="12931,677 30396,1663 29595,15864 12130,14879" hotPoints="31471,6272 23108,14635 14745,6272 23108,-2090" semanticType="enclosure" shapeName="Circle">
            <msink:sourceLink direction="with" ref="{22BB06D9-65DA-45B7-BC74-B7B7F8CDFEAE}"/>
            <msink:sourceLink direction="with" ref="{04A50C0D-FB0B-4D1E-85CC-2F1402DD35F4}"/>
            <msink:sourceLink direction="with" ref="{917068E5-6644-4BF2-A367-9E7DD0760C48}"/>
          </msink:context>
        </emma:interpretation>
      </emma:emma>
    </inkml:annotationXML>
    <inkml:trace contextRef="#ctx0" brushRef="#br0">741 337 0,'-81'-27'16,"0"108"-16,0 81 0,27 54 0,0 82 31,0 80-31,-27 0 31,26 28-15,1-28-1,27 27 1,27-26 0,0-1-1,0-54 1,-27-54 0,0-27 15,27-26-31,-27-82 15,54-27 1,0-27 0,27-54-1,0 0 1,82 0 0,26-27 15,27 27-31,81 0 15,27 0 1,55 0 0,26 27 15,54 27-15,1-27-1,26 27 1,0 0-1,1-27 1,26 27 0,-54 28-1,-53-28 1,-109-27 0,-81 0-1,-81-27 1,-54 0-1,-27 0 1,-27 27 0,0 0-1,-27 27 1,0 54 0,-27 27-1,0 0 1,0 81 15,27 28-15,27 26-1,0 27 1,0 0 0,0 55-1,0-1 1,27 0-1,0 28 1,0-1 0,0 0-1,-27-26 1,0-1 0,27-27-1,-27-54 1,0 1-1,0-55 1,27-54 0,0-27 15,0-27-31,54 0 31,0-81-15,108 81-1,82 1 1,-28-55 0,27 27-1,27-27 1,28 27 15,26-27-15,-54-54-1,-54 27 1,0-54 0,-26-27-1,-28-54 1,0 0 0,-27 0-1,-27 0 1,-54 0-1,-27 27 17,-27 27-32,-27 0 15,-27-28 1,0 1 0,0-27 15,0-27-31,27-54 31,0-27-31,27-27 31,-27-27-31,0-28 32,-27 1-17,27-54 1,0 0-1,-27-1 1,27 1 0,-27 0-1,27-27 1,-54 53 0,27 28-1,0 27 1,27 108 15,-27-81-31,27 81 16,0 0-1,0 26 1,0 28 0,27 0-1,27 27 1,0-27-1,0 27 1,54 0 15,27-27-15,0 0 0,28 27-1,53-27 1,27 27 15,54 0-31,54 0 16,28 0-1,26-54 1,27 54 0,1 54-1,-1-27 1,27 0-1,1 0 1,-28 27 0,-27-54-1,1 26 1,-28-26 15,-108-27-31,-26-54 16,-28-54 15,-54-54-15,-27-27-1,-27-82 1,-27 1 0,-54-54-1,27-27 1,-54 26-1,27-26 1,-54 0 0,27 26-1,-54 1 1,0 54 0,-27-1-1,0 55 1,-27 54 15,-27 27-15,0 27-16,-28 26 31,-53 55-31,-54 0 16,-27 27 15,-27 27-16,-28 0 1,-80 0 0,-54 0-1,-109-27 1,-26 54 0,-109-27-1,-54 0 1,-26 0-1,-82 27 1,-27 54 0,1 0-1,-1 27 1,0 27 0,1-27-1,-1 27 1,54 0-1,27 0 1,28 54 0,161-81 15,649-54-15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3:58.4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26EFCB-7A58-40B0-965D-6B84EF74942E}" emma:medium="tactile" emma:mode="ink">
          <msink:context xmlns:msink="http://schemas.microsoft.com/ink/2010/main" type="inkDrawing" rotatedBoundingBox="3237,2200 4243,6029 1601,6723 595,2894" semanticType="callout" shapeName="Other">
            <msink:sourceLink direction="with" ref="{7997F8BC-13A6-4520-A6B8-336F6303DC56}"/>
          </msink:context>
        </emma:interpretation>
      </emma:emma>
    </inkml:annotationXML>
    <inkml:trace contextRef="#ctx0" brushRef="#br0">2112 0 0,'-27'0'0,"-81"27"0,-27 0 0,-27 54 15,-28 0-15,1 54 16,-27 0 0,0 81-1,-27 0 1,27 55 0,53 53-1,28-27 1,54 27-1,54-27 1,27 1 0,108-55-1,27 0 1,109-27 0,26-54-1,27-54 1,27 1-1,1-55 1,-28-27 0,27-27 15,-54 0-15,-81-27-1,-80 27 1,-82 0-1,-27-27 1,-54 0 0,-28-82-1,82 109 1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3:59.17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6DE320-BBA6-4AF6-9501-820AB123A753}" emma:medium="tactile" emma:mode="ink">
          <msink:context xmlns:msink="http://schemas.microsoft.com/ink/2010/main" type="writingRegion" rotatedBoundingBox="5132,1697 32721,2535 32347,14843 4758,14005"/>
        </emma:interpretation>
      </emma:emma>
    </inkml:annotationXML>
    <inkml:traceGroup>
      <inkml:annotationXML>
        <emma:emma xmlns:emma="http://www.w3.org/2003/04/emma" version="1.0">
          <emma:interpretation id="{60A06951-F4CD-45FC-B703-DC8B39BB5628}" emma:medium="tactile" emma:mode="ink">
            <msink:context xmlns:msink="http://schemas.microsoft.com/ink/2010/main" type="paragraph" rotatedBoundingBox="5132,1697 32721,2535 32534,8704 4945,7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B95799-9FBE-4E5E-8B3C-FDCA13B82BA3}" emma:medium="tactile" emma:mode="ink">
              <msink:context xmlns:msink="http://schemas.microsoft.com/ink/2010/main" type="line" rotatedBoundingBox="5132,1697 32721,2535 32534,8704 4945,7865"/>
            </emma:interpretation>
          </emma:emma>
        </inkml:annotationXML>
        <inkml:traceGroup>
          <inkml:annotationXML>
            <emma:emma xmlns:emma="http://www.w3.org/2003/04/emma" version="1.0">
              <emma:interpretation id="{7997F8BC-13A6-4520-A6B8-336F6303DC56}" emma:medium="tactile" emma:mode="ink">
                <msink:context xmlns:msink="http://schemas.microsoft.com/ink/2010/main" type="inkWord" rotatedBoundingBox="5132,1697 19885,2145 19698,8314 4945,7865">
                  <msink:destinationLink direction="with" ref="{3026EFCB-7A58-40B0-965D-6B84EF74942E}"/>
                </msink:context>
              </emma:interpretation>
              <emma:one-of disjunction-type="recognition" id="oneOf0">
                <emma:interpretation id="interp0" emma:lang="it-IT" emma:confidence="0">
                  <emma:literal>(Enti</emma:literal>
                </emma:interpretation>
                <emma:interpretation id="interp1" emma:lang="it-IT" emma:confidence="0">
                  <emma:literal>(z)=E.al</emma:literal>
                </emma:interpretation>
                <emma:interpretation id="interp2" emma:lang="it-IT" emma:confidence="0">
                  <emma:literal>(Ente</emma:literal>
                </emma:interpretation>
                <emma:interpretation id="interp3" emma:lang="it-IT" emma:confidence="0">
                  <emma:literal>(Enili</emma:literal>
                </emma:interpretation>
                <emma:interpretation id="interp4" emma:lang="it-IT" emma:confidence="0">
                  <emma:literal>(Eulo</emma:literal>
                </emma:interpretation>
              </emma:one-of>
            </emma:emma>
          </inkml:annotationXML>
          <inkml:trace contextRef="#ctx0" brushRef="#br0">1149 0 0,'-135'81'16,"-270"297"-16,189-162 16,54 27-1,26 54 1,55 1 0,54-1-1,81 0 1,27-54-1,55-26 1,26-28 0,-27-54-1,0-54 1,-27-81 0,-54-108-1,-27-81 1,-27 189 15</inkml:trace>
          <inkml:trace contextRef="#ctx0" brushRef="#br0" timeOffset="558.558">1582 540 0,'162'0'15,"54"0"-15,0 54 0,0 0 31,-108 0-15,-54 0 0,-81 54-1,-81 27 1,-108 81 0,-54 1-1,54-1 1,81-27-1,81 0 1,81-27 0,108-27-1,54-27 1,81-26 0,-27-55-1,-54 0 1,-81-54-1,-135-28 1,-108-80 0,-81-27-1,216 162 1</inkml:trace>
          <inkml:trace contextRef="#ctx0" brushRef="#br0" timeOffset="798.777">1582 1432 0,'351'81'15,"-54"-27"-15,-27-27 16,-108-27 15,-80-81-31,-55-54 16,-27 135 15</inkml:trace>
          <inkml:trace contextRef="#ctx0" brushRef="#br0" timeOffset="1126.8809">2879 81 0,'378'27'15,"-108"108"1,27 108-16,1 54 31,-82 54-15,-54 1-1,-135 26 1,-108-27 0,-108 1-1,-109-1 1,28-27-1,270-324 1</inkml:trace>
          <inkml:trace contextRef="#ctx0" brushRef="#br0" timeOffset="11506.0995">4932 2296 0,'81'27'0,"81"0"0,28-27 16,-28 27-16,-81-81 15,-81 54 1</inkml:trace>
          <inkml:trace contextRef="#ctx0" brushRef="#br0" timeOffset="11329.3529">5094 1594 0,'190'0'16,"-1"0"-16,-27 0 15,0 27 1,-54 0 0,-54 0-1,-162-27 1,-27 54 0,135-54-1</inkml:trace>
          <inkml:trace contextRef="#ctx0" brushRef="#br0" timeOffset="13277.4705">9066-622 0,'190'-108'0,"-82"81"0,-54 0 16,-27 27 0,-27 0-1,-108 27 1,-108 27 0,-82 0-1,1 27 1,-27-27-1,54 27 1,80 0 0,82 0-1,108-27 1,108-27 0,109 0-1,80 0 1,0 27 15,-81 1-15,-108-1-1,-135 27 1,-162 54 0,-135 0-1,-54 54 1,26 0-1,28 54 1,108 55 0,54 26-1,108 54 1,108 0 0,81-80-1,54-109 1,54-54-1,0-81 1,-26-81 0,26-27-1,0 0 1,-54-27 0,-27 27-1,-135 27 16,-81 27-15,-27 0 0,81 0-16</inkml:trace>
          <inkml:trace contextRef="#ctx0" brushRef="#br0" timeOffset="13817.475">9418 2675 0,'27'108'0,"0"54"16,-54 54-16,0-81 15,27-54 1,27-54 15,0-27-15,27-54-1,27-54 1,27-54 0,0 27-1,0 81 1,-54 27 0,0 54-1,0 81 1,0 81-1,-27 0 1,0 0 0,-27-81-1,-27-270 1,27 162 0</inkml:trace>
          <inkml:trace contextRef="#ctx0" brushRef="#br0" timeOffset="16309.503">14768-433 0,'54'0'15,"-108"27"-15,-81-27 0,-54 0 0,-54 0 16,-1 27-16,1-27 15,54 54 17,54-27-17,81 0 1,54 0 0,81 0-1,108 0 1,54 27-1,0-27 1,-53 27 0,-82 28-1,-81-1 1,-108 54 0,-136 27-1,-80 27 1,-27 27-1,27 54 1,27 28 0,80 26-1,82 27 1,0 27 0,108 1-1,27-82 16,81-54-15,54-108 0,28-54-1,53-54 1,0-81 0,-27-54-1,-54 0 1,0 0-1,-81 27 1,-26 27 0,-55 54-1,0 0 17,27 81-32,0 27 15,27 0 1,-27-27-1,27-27 17,-54-27-17,-27-135-15,27 108 16</inkml:trace>
          <inkml:trace contextRef="#ctx0" brushRef="#br1" timeOffset="39243.582">11796-1379 0,'0'82'0,"-54"134"0,0 135 16,0 135-1,26 109 1,1 26 0,-27 28-1,27-1 1,-27 1-1,0-55 1,27-80 0,0-163-1,27-81 1,27-135 0,54-162-1,0-243 1,-81 270-1</inkml:trace>
        </inkml:traceGroup>
        <inkml:traceGroup>
          <inkml:annotationXML>
            <emma:emma xmlns:emma="http://www.w3.org/2003/04/emma" version="1.0">
              <emma:interpretation id="{6E90906D-751D-4804-8412-02EEC83FC353}" emma:medium="tactile" emma:mode="ink">
                <msink:context xmlns:msink="http://schemas.microsoft.com/ink/2010/main" type="inkWord" rotatedBoundingBox="29952,4159 32669,4242 32566,7632 29849,7550"/>
              </emma:interpretation>
              <emma:one-of disjunction-type="recognition" id="oneOf1">
                <emma:interpretation id="interp5" emma:lang="it-IT" emma:confidence="0">
                  <emma:literal>Zn</emma:literal>
                </emma:interpretation>
                <emma:interpretation id="interp6" emma:lang="it-IT" emma:confidence="0">
                  <emma:literal>z".</emma:literal>
                </emma:interpretation>
                <emma:interpretation id="interp7" emma:lang="it-IT" emma:confidence="0">
                  <emma:literal>Zn.</emma:literal>
                </emma:interpretation>
                <emma:interpretation id="interp8" emma:lang="it-IT" emma:confidence="0">
                  <emma:literal>z"</emma:literal>
                </emma:interpretation>
                <emma:interpretation id="interp9" emma:lang="it-IT" emma:confidence="0">
                  <emma:literal>E".</emma:literal>
                </emma:interpretation>
              </emma:one-of>
            </emma:emma>
          </inkml:annotationXML>
          <inkml:trace contextRef="#ctx0" brushRef="#br0" timeOffset="33268.3785">24874 2053 0,'54'-27'16,"0"0"-16,27 0 0,54 27 0,27 27 15,54-27-15,28 27 31,-55 0-15,-54-27 0,-54 27-1,-54-27 1,-54 54 0,-54 27-1,-81 54 1,-54 28-1,-1 53 1,55 27 0,54 0-1,27-54 1,81-27 0,0-27-1,81-26 1,54-1-1,82 0 1,107-27 0,-54-27-1,-54-54 17,-135-27-17,-54 0 1,-81-108-1,-81-27 1,135 162 0</inkml:trace>
          <inkml:trace contextRef="#ctx0" brushRef="#br0" timeOffset="33619.9185">25144 2972 0,'135'-27'0,"27"0"0,136 54 15,-1 0 1,-54 0-1,-54-27 1,-108 0 0,-54 0-1,-27 0 1,0 0 0,-108-81-1,27 0 1,81 81-1</inkml:trace>
          <inkml:trace contextRef="#ctx0" brushRef="#br0" timeOffset="36221.3145">26738 783 0,'0'27'0,"0"54"16,-27 108-16,-27 28 0,0 53 31,54-81-31,27-54 32,-27-54-32,27-54 15,-27-54 1,27 0-1,54-162 17,0-108-17,-26 26 1,53 82 0,-27 81-1,27 54 1,-27 27 15,27 108-31,0 81 16,-27 163-1,-54 53 1,-54-54 0,0-108-1,27-243 1,0 27-1</inkml:trace>
        </inkml:traceGroup>
      </inkml:traceGroup>
    </inkml:traceGroup>
    <inkml:traceGroup>
      <inkml:annotationXML>
        <emma:emma xmlns:emma="http://www.w3.org/2003/04/emma" version="1.0">
          <emma:interpretation id="{C1AFB00E-B2C6-495C-978B-51E9A487A1FA}" emma:medium="tactile" emma:mode="ink">
            <msink:context xmlns:msink="http://schemas.microsoft.com/ink/2010/main" type="paragraph" rotatedBoundingBox="20162,3989 29376,5269 28838,9145 19623,78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66CF6F0-83C0-421E-AB06-0F86C50E0D5F}" emma:medium="tactile" emma:mode="ink">
              <msink:context xmlns:msink="http://schemas.microsoft.com/ink/2010/main" type="line" rotatedBoundingBox="20162,3989 29376,5269 28838,9145 19623,7865">
                <msink:destinationLink direction="with" ref="{E78F1EEA-4368-4B4A-B598-B26B015FC56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BB3A7DA-E3E2-4DC0-9BFF-68113B90F994}" emma:medium="tactile" emma:mode="ink">
                <msink:context xmlns:msink="http://schemas.microsoft.com/ink/2010/main" type="inkWord" rotatedBoundingBox="20162,3989 29376,5269 28838,9145 19623,7865"/>
              </emma:interpretation>
              <emma:one-of disjunction-type="recognition" id="oneOf2">
                <emma:interpretation id="interp10" emma:lang="it-IT" emma:confidence="0">
                  <emma:literal>kahbn-k</emma:literal>
                </emma:interpretation>
                <emma:interpretation id="interp11" emma:lang="it-IT" emma:confidence="0">
                  <emma:literal>hahbn-k</emma:literal>
                </emma:interpretation>
                <emma:interpretation id="interp12" emma:lang="it-IT" emma:confidence="0">
                  <emma:literal>barbute</emma:literal>
                </emma:interpretation>
                <emma:interpretation id="interp13" emma:lang="it-IT" emma:confidence="0">
                  <emma:literal>Karbala</emma:literal>
                </emma:interpretation>
                <emma:interpretation id="interp14" emma:lang="it-IT" emma:confidence="0">
                  <emma:literal>trakbn-k</emma:literal>
                </emma:interpretation>
              </emma:one-of>
            </emma:emma>
          </inkml:annotationXML>
          <inkml:trace contextRef="#ctx0" brushRef="#br0" timeOffset="17198.118">14849 2540 0,'54'81'16,"-27"54"-16,-27 81 0,0 27 15,-27 54 1,27-54 0,0-26-1,27-55 17,-54 0-17,27-108 1,0-54-1,0 0 1,0-54 0,27-108-1,27 27 1,54 27 0,0 0-1,27 26 1,28 55-1,-55 54 1,-81 27 0,-54 28-1,-54 26 1,-28 0 0,1-27-1,27-27 1,54 0-1,54 0 17,81 0-17,82 0 1,-28 0 0,-27 0-1,-54 0 1,-54-27-1,-27 0 1,27-27 0,-54-81-1,27-54 1,0 135 0</inkml:trace>
          <inkml:trace contextRef="#ctx0" brushRef="#br0" timeOffset="18061.344">16254 2999 0,'54'135'0,"0"0"0,54-27 16,0 0 0,0-54-1,28-54 1,-1-54 0,-27-27-1,-27-81 1,-54-54 15,-54 0-15,-81 0-16,0 53 15,-27 82 17,-1 54-17,-26 108 1,54 55-1,27 53 1,81 0 0,54 0-1,27-54 1,54-54 0,1-54-1,-1-54 1,-27-54-1,-27 54 1,-54 0 0,0 54-1,0 27 1,27 54 15,-27 27-31,54 0 31,0-27-31,0-53 16,0-28 15,-27-109-15,-54 82 0</inkml:trace>
          <inkml:trace contextRef="#ctx0" brushRef="#br0" timeOffset="18853.2855">17929 3161 0,'55'54'0,"-28"81"0,0 81 16,-27 55 0,0-1-1,27-54 1,-27-54 0,27 0-1,-27-81 1,-27-27-1,27-54 1,0-54 0,0-108-1,54 0 1,27 27 15,27 27-31,0 54 16,27 27-1,-54 54 17,-54 27-17,-54 54 1,-54-27 0,0-27-1,0 0 1,27-27-1,54-27 1,0 0 0,81 54-1,54 0 1,27 27 0,-27 27-1,-27-27 1,-27 0-1,-54-54 1,-27 0 15,-27-81-15,27-135-16,0-81 16,0 270 15</inkml:trace>
          <inkml:trace contextRef="#ctx0" brushRef="#br0" timeOffset="19857.1275">19416 1161 0,'54'0'16,"-54"244"-16,0 26 0,-54 81 15,27 54 17,54-107-32,-27-82 15,27-27 1,-27-81 15,0-81-15,0-27-1,0-27 1,54-108 0,54-27-1,54 54 1,54 27-1,0 108 1,0 81 0,-80 27-1,-82 54 1,-81-54 0,-55-27-1,-80-27 1,-108-27 15,0-81-15,-27-27-16,81 54 31,134 27-31,164 0 16,161 0-1,-243-27 1</inkml:trace>
          <inkml:trace contextRef="#ctx0" brushRef="#br0" timeOffset="20464.5104">20469 3999 0,'55'0'0,"-28"27"15,0 81-15,0 54 0,-54 108 16,27-81 0,27-135-1,0-54 1,27 0 0,0-108-1,0-54 1,27-81-1,0 135 1,0 54 0,0 54 15,0 27-31,0 81 16,-27 27-1,-27 54 1,-27-54-1,0-27 17,0-81-17,0-27 1,54-108 0,27-54-1,-81 162-15</inkml:trace>
          <inkml:trace contextRef="#ctx0" brushRef="#br0" timeOffset="20840.463">21739 4539 0,'136'-27'0,"-28"0"0,27 0 0,27 27 16,27 0-1,0 27 1,-135-27-1,-27 0 17,-54 0-32,-27 0 15,27-54 1,27 0 0,0 54-1</inkml:trace>
          <inkml:trace contextRef="#ctx0" brushRef="#br0" timeOffset="21598.227">23064 3377 0,'81'-81'31,"-108"865"-31,27-460 0,0-27 16,0-54-1,0-80 17,0-82-17,0-54 1,-27-54-1,27-54 1,27-109 0,54 28-1,54 27 1,27 54 0,0 81-1,-27 0 1,-81 0-1,-81 27 1,-54 0 0,-81 27-1,-27 27 1,81-27 0,108 54-1,81 27 1,81 1 15,0-1-15,-54-81-1,-54-27 1,-81-27 0,-81-81-1,108 81 1</inkml:trace>
        </inkml:traceGroup>
      </inkml:traceGroup>
    </inkml:traceGroup>
    <inkml:traceGroup>
      <inkml:annotationXML>
        <emma:emma xmlns:emma="http://www.w3.org/2003/04/emma" version="1.0">
          <emma:interpretation id="{C6E3CB32-B50D-471A-B88B-5E80DF705D0A}" emma:medium="tactile" emma:mode="ink">
            <msink:context xmlns:msink="http://schemas.microsoft.com/ink/2010/main" type="paragraph" rotatedBoundingBox="20091,8688 27742,9470 27488,11952 19838,111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E8C9B1E-BE24-4676-B6A9-F02AF1C8C390}" emma:medium="tactile" emma:mode="ink">
              <msink:context xmlns:msink="http://schemas.microsoft.com/ink/2010/main" type="line" rotatedBoundingBox="20091,8688 27742,9470 27488,11952 19838,11170"/>
            </emma:interpretation>
          </emma:emma>
        </inkml:annotationXML>
        <inkml:traceGroup>
          <inkml:annotationXML>
            <emma:emma xmlns:emma="http://www.w3.org/2003/04/emma" version="1.0">
              <emma:interpretation id="{ACD1BF35-636A-4412-A3DF-D5BA72E598B9}" emma:medium="tactile" emma:mode="ink">
                <msink:context xmlns:msink="http://schemas.microsoft.com/ink/2010/main" type="inkWord" rotatedBoundingBox="20091,8688 27742,9470 27488,11952 19838,11170"/>
              </emma:interpretation>
              <emma:one-of disjunction-type="recognition" id="oneOf3">
                <emma:interpretation id="interp15" emma:lang="it-IT" emma:confidence="0">
                  <emma:literal>7x4,</emma:literal>
                </emma:interpretation>
                <emma:interpretation id="interp16" emma:lang="it-IT" emma:confidence="0">
                  <emma:literal>74x4,</emma:literal>
                </emma:interpretation>
                <emma:interpretation id="interp17" emma:lang="it-IT" emma:confidence="0">
                  <emma:literal>7x4x4,</emma:literal>
                </emma:interpretation>
                <emma:interpretation id="interp18" emma:lang="it-IT" emma:confidence="0">
                  <emma:literal>7x1x4,</emma:literal>
                </emma:interpretation>
                <emma:interpretation id="interp19" emma:lang="it-IT" emma:confidence="0">
                  <emma:literal>faxa,</emma:literal>
                </emma:interpretation>
              </emma:one-of>
            </emma:emma>
          </inkml:annotationXML>
          <inkml:trace contextRef="#ctx0" brushRef="#br0" timeOffset="23384.2455">15362 6809 0,'109'216'0,"-1"-81"16,27-54 0,0-27-1,27-81 1,27-27 0,-54-81-1,-54-27 1,-54-54-1,-54 0 1,-81 26 0,-54 55-1,-54 81 1,-27 81 15,27 81-31,53 55 16,82 26 15,54 0-15,108-54-1,82-54 1,26-27 0,0-27-1,-54 0 1,-54 27 15,0 27-31,0 0 16,0 27-1,-27-27 1,0 1 0,-27-82-1,0-55 1,-27 55 15</inkml:trace>
          <inkml:trace contextRef="#ctx0" brushRef="#br0" timeOffset="23837.3415">16957 7187 0,'81'81'15,"-81"54"-15,-27 0 0,27-53 16,0-28 0,0-54-1,54-27 16,0-109-15,54-53 0,0 81-1,-27 54 1,-27 54 0,0 54-1,-27 81 1,0 81-1,-27-26 1,27-55 0,0-54-1,0-108 1,54-135 0,-81 162-1</inkml:trace>
          <inkml:trace contextRef="#ctx0" brushRef="#br0" timeOffset="24740.604">18173 6890 0,'189'27'16,"81"27"-16,-27-27 0,-27-27 31,-53-81-15,-163 81-1</inkml:trace>
          <inkml:trace contextRef="#ctx0" brushRef="#br0" timeOffset="24297.273">19308 6295 0,'0'28'0,"-54"80"0,-82 108 15,-80 27-15,0 27 16,108-108 0,27-27-1,54-54 1,0-81-1,54-81 1,0-108 0,-27 189-1</inkml:trace>
          <inkml:trace contextRef="#ctx0" brushRef="#br0" timeOffset="24552.1394">18551 6377 0,'54'81'0,"27"54"0,27 108 16,0-27 0,0-27-1,-27-27 1,-27-54-1,-54-81 1,-54-81 0,-54-108-1,108 162 1</inkml:trace>
          <inkml:trace contextRef="#ctx0" brushRef="#br0" timeOffset="25350.9165">20226 5944 0,'81'297'16,"-108"1"-16,-54 53 15,27-27 1,54-108 15,27-81-15,-27-135-1,27-27 1,27-135 0,27-27-1,54 54 1,1 108-1,53 81 1,-27 54 0,-54 0-1,-54 27 1,-54-27 15,-108-53-15,-81-28-1,0-27 1,53 0 0,109 0-1,109-27 1,80-1 0,-162 28-1</inkml:trace>
          <inkml:trace contextRef="#ctx0" brushRef="#br0" timeOffset="25772.7645">21523 7295 0,'27'162'0,"-27"-54"15,-27 1 17,27-28-32,0-54 15,27-27 1,54-27 0,27-54 15,55 27-16,-82 27 1,-27 54 0,-27 27-1,27 27 1,0 54 0,-54 0-1,27 0 1,0-27 15,54-108-15,-81 0-16</inkml:trace>
          <inkml:trace contextRef="#ctx0" brushRef="#br0" timeOffset="28147.6124">15011 5674 0,'324'0'31,"55"0"-31,26 0 0,27 0 16,28 27 15,26-27-15,55 27-1,53 0 1,-27-54-1,1 81 1,-28-27 0,-26 27-1,-82-27 1,-108 27 0,-53-27-1,-109 27 1,-54 27-1,-27 0 1,-27 55 0,-54 26-1,27 54 1,27 0 0,-27 27-1,27 0 1,-27 1 15,0-1-15,0-54-1,-54 0 1,0-54 0,0-54-1,-27-54 1,-27-81-1,54-108 1,27 162 0</inkml:trace>
        </inkml:traceGroup>
      </inkml:traceGroup>
    </inkml:traceGroup>
    <inkml:traceGroup>
      <inkml:annotationXML>
        <emma:emma xmlns:emma="http://www.w3.org/2003/04/emma" version="1.0">
          <emma:interpretation id="{B62766B2-3567-4AF6-8BED-17CE58CBD52D}" emma:medium="tactile" emma:mode="ink">
            <msink:context xmlns:msink="http://schemas.microsoft.com/ink/2010/main" type="paragraph" rotatedBoundingBox="21995,12430 24913,12430 24913,14618 21995,146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A9B768E-D50B-4E5B-A2B6-C646E21299CB}" emma:medium="tactile" emma:mode="ink">
              <msink:context xmlns:msink="http://schemas.microsoft.com/ink/2010/main" type="inkBullet" rotatedBoundingBox="22585,12043 25417,13807 24633,15066 21801,13303"/>
            </emma:interpretation>
            <emma:one-of disjunction-type="recognition" id="oneOf4">
              <emma:interpretation id="interp20" emma:lang="it-IT" emma:confidence="0">
                <emma:literal>Cn</emma:literal>
              </emma:interpretation>
              <emma:interpretation id="interp21" emma:lang="it-IT" emma:confidence="0">
                <emma:literal>in</emma:literal>
              </emma:interpretation>
              <emma:interpretation id="interp22" emma:lang="it-IT" emma:confidence="0">
                <emma:literal>In</emma:literal>
              </emma:interpretation>
              <emma:interpretation id="interp23" emma:lang="it-IT" emma:confidence="0">
                <emma:literal>Cu</emma:literal>
              </emma:interpretation>
              <emma:interpretation id="interp24" emma:lang="it-IT" emma:confidence="0">
                <emma:literal>on</emma:literal>
              </emma:interpretation>
            </emma:one-of>
          </emma:emma>
        </inkml:annotationXML>
        <inkml:trace contextRef="#ctx0" brushRef="#br1" timeOffset="46634.7105">18281 9106 0,'-27'-54'16,"-54"27"-16,-54 0 0,-82 54 0,-26 0 16,0 81-1,108 0 1,-27 54-1,81 27 1,81 0 0,81 0-1,108-26 1,27-55 0,54 0-1,-54-54 1,-26-27-1,-55 0 1,-54-54 0,-54 27-1,-54-27 1,0 27 15,-27 0-31,27 0 16,27-27-1,0 27 1</inkml:trace>
        <inkml:trace contextRef="#ctx0" brushRef="#br1" timeOffset="47066.3235">18767 10105 0,'81'55'16,"-81"242"-16,0-189 15,0 0 1,27-54 15,0-27-15,54-54-1,54-54 1,28-54 0,-55 81-1,-27 54 1,0 27-1,0 54 1,0 81 0,-27 81-1,54-27 1,-108-216 0</inkml:trace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4:26.4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DAA039-D49C-4D3F-BAB0-6B9D97471F37}" emma:medium="tactile" emma:mode="ink">
          <msink:context xmlns:msink="http://schemas.microsoft.com/ink/2010/main" type="inkDrawing" rotatedBoundingBox="19266,8646 27600,10913 26917,13423 18583,11156" shapeName="Other"/>
        </emma:interpretation>
      </emma:emma>
    </inkml:annotationXML>
    <inkml:trace contextRef="#ctx0" brushRef="#br0">63 0 0,'0'0'0,"54"81"0,-54 54 0,0 54 15,0 81 1,-27 54 0,0 28-1,-27 161 1,54-189 0,54-134-1,0-28 1,0-54-1,0-54 32,0-27-47,0 0 16,0 0 0,54 0-1,27-27 1,81 27-1,0 27 1,28 0 0,107 0-1,27-54 1,108 81 31,55-27-47,53 0 0,-53 0 15,26 27 1,1 27 0,-1-27-1,-53 0 1,-28 1 0,-81-28-1,-108-27 16,-53 0-15,-109-54 0,-108-27-1,-135-55 1,-81 1 0,189 108-16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4:40.5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8F1EEA-4368-4B4A-B598-B26B015FC562}" emma:medium="tactile" emma:mode="ink">
          <msink:context xmlns:msink="http://schemas.microsoft.com/ink/2010/main" type="inkDrawing" rotatedBoundingBox="16697,1848 29568,2216 29368,9195 16497,8827" semanticType="enclosure" shapeName="Other">
            <msink:sourceLink direction="with" ref="{666CF6F0-83C0-421E-AB06-0F86C50E0D5F}"/>
          </msink:context>
        </emma:interpretation>
      </emma:emma>
    </inkml:annotationXML>
    <inkml:trace contextRef="#ctx0" brushRef="#br0">1568 4 0,'621'-27'0,"-135"54"15,82 0 1,26 1 0,28-1-1,26 0 1,55-27-1,54-27 1,-55 54 0,-53-54-1,-109 27 1,-27-27 0,-53 27 15,-109 27-16,-81-54 1,-108 27 0,-53 27-1,-55 27 1,27 27 0,-27 27-1,0 54 1,-27 27-1,0 27 1,-27 54 0,27 28-1,27 53 1,0 0 0,0 27-1,54-26 1,0-28-1,-27-27 1,0-54 0,0-53 15,0-28 0,-54-81-31,0-81 16,-27 0-1,27-27 1,0-54 0,-27 0-1,27 0 1,-27-1 15,27 28-15,27 0-1,1 54 1,53 0 0,27 54-1,27 55 1,-27-28 0,0 0-1,27 0 1,-54 0-1,27 0 1,-81 0 0,0-27-1,-54 27 1,0 27 0,-27 0-1,0 27 1,27 27 15,-27 28-31,27 26 47,27 27-47,0-27 16,0 27-1,0-27 1,1 1-1,-28-28 1,0-54 0,0-27-1,-28-54 1,-26 0 0,0-54-1,0 0 1,-54 0 15,-54-27-15,-27-27-16,0 0 15,-54 27 1,-55 27 0,1-27-1,0 0 1,-27 0-1,-28 0 32,1 0-47,0 0 16,-27 27 0,-1-27-1,1-27 1,0 108-1,-28-108 1,-26 0 0,0-27-1,-1 27 17,-26 0-32,-27 0 15,-1 26 1,-26 1-1,-28 0 1,28 27 0,27 27-1,-1-27 1,1 0 0,53 0 15,55-27 0,54 27-31,54-27 16,81 0-1,80 27 1,55 0 0,0 27-1,27 27 1,27-54-1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4:12.0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208AA7-4F6B-4B00-856E-F3D505BA5948}" emma:medium="tactile" emma:mode="ink">
          <msink:context xmlns:msink="http://schemas.microsoft.com/ink/2010/main" type="inkDrawing"/>
        </emma:interpretation>
      </emma:emma>
    </inkml:annotationXML>
    <inkml:trace contextRef="#ctx0" brushRef="#br0">576 0 0,'-79'235'0,"53"-25"0,0 25 15,26-78 17,26 1-17,-26-54 1,0-51 0,-26-27-1,-79-78 1,27-106-1,-27-51 1,-52-1 0,157 210-1</inkml:trace>
    <inkml:trace contextRef="#ctx0" brushRef="#br0" timeOffset="248.9408">-262 78 0,'366'-78'16,"-156"78"-16,26 26 15,-27 0 1,-26 0 0,-52-26-1,-78 26 1,-27 0-1,-52-26 1,-53-26 15,79 26-31</inkml:trace>
    <inkml:trace contextRef="#ctx0" brushRef="#br0" timeOffset="1337.0818">1047 995 0,'210'0'0,"-79"0"0,0-27 16,-27-25-1,-25 0 1,-53-27 0,-52 1-1,-79 25 1,0 27 0,-26 52-1,27 53 1,51 25-1,79 27 1,53-26 0,52-26-1,52-53 1,-26-52 0,27-79 15,-80 0-16,-51 27 1,-53 51 0,0 27-1,0 0 1,0 27 0,0 77-1,26-25 16,26 0-15,1-53 0,51-52-1,1-53 1,-26-78 0,-1 26-1,-52 79 1,1 25-1,-27 27 17,0 53-32,0 51 15,-27 1 17,80 0-17,-1-26 1,1-27-1,51-78 1,1-27 0,-26 1-1,-27 0 1,-26 25 0,-26 27-1,0 0 1,0 53-1,26 25 1,1 27 0,25 0-1,26-53 1,-25-26 0,25-78-1,27-53 1,-52-52-1,-53 157 1</inkml:trace>
    <inkml:trace contextRef="#ctx0" brushRef="#br0" timeOffset="2278.388">3875 759 0,'26'157'0,"1"0"15,-27 26 1,0 1 0,26-27-1,-26-52 1,-26-53-1,-27-104 1,53-79 0,-52-53-1,26-51 1,-27-1 0,53 53 15,-26 78-16,78 79 1,106 0 0,-27 52-1,52 26 1,-52 53 0,-27 0-1,-77-27 1,-80-25-1,-51-27 1,-54-52 0,1-1-1,26-25 17,79 52-17,78 26 1,79 53 15,52-1-31,0 53 31,0-26-15,-78-26 0,-27-27-1,1-26 1,-27 0-1,26-26 1,1-26 0,25 0-1,-26-53 1,-52 1 0,-52-53-1,-26 52 1,-27 27-1,-26 104 1,52 53 15,53-26-31,26-79 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28:56.80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C58B72-DF94-4293-BCC5-5DF3FDB8E799}" emma:medium="tactile" emma:mode="ink">
          <msink:context xmlns:msink="http://schemas.microsoft.com/ink/2010/main" type="writingRegion" rotatedBoundingBox="2540,1557 31331,2169 31090,13521 2299,12909"/>
        </emma:interpretation>
      </emma:emma>
    </inkml:annotationXML>
    <inkml:traceGroup>
      <inkml:annotationXML>
        <emma:emma xmlns:emma="http://www.w3.org/2003/04/emma" version="1.0">
          <emma:interpretation id="{5ED341C6-4F27-4CA9-BE34-7958861D5C7D}" emma:medium="tactile" emma:mode="ink">
            <msink:context xmlns:msink="http://schemas.microsoft.com/ink/2010/main" type="paragraph" rotatedBoundingBox="2540,1557 31331,2169 31248,6096 2456,54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C2B50C-8998-4278-BD9C-2B2E3AA0D8F0}" emma:medium="tactile" emma:mode="ink">
              <msink:context xmlns:msink="http://schemas.microsoft.com/ink/2010/main" type="line" rotatedBoundingBox="2540,1557 31331,2169 31248,6096 2456,5484"/>
            </emma:interpretation>
          </emma:emma>
        </inkml:annotationXML>
        <inkml:traceGroup>
          <inkml:annotationXML>
            <emma:emma xmlns:emma="http://www.w3.org/2003/04/emma" version="1.0">
              <emma:interpretation id="{C45868FC-98DE-448C-BAF4-7F2FCF14EDC5}" emma:medium="tactile" emma:mode="ink">
                <msink:context xmlns:msink="http://schemas.microsoft.com/ink/2010/main" type="inkWord" rotatedBoundingBox="2528,2114 12459,2325 12389,5631 2458,5420"/>
              </emma:interpretation>
              <emma:one-of disjunction-type="recognition" id="oneOf0">
                <emma:interpretation id="interp0" emma:lang="it-IT" emma:confidence="0">
                  <emma:literal>C(z)=</emma:literal>
                </emma:interpretation>
                <emma:interpretation id="interp1" emma:lang="it-IT" emma:confidence="0">
                  <emma:literal>ccz) =</emma:literal>
                </emma:interpretation>
                <emma:interpretation id="interp2" emma:lang="it-IT" emma:confidence="0">
                  <emma:literal>Czz =</emma:literal>
                </emma:interpretation>
                <emma:interpretation id="interp3" emma:lang="it-IT" emma:confidence="0">
                  <emma:literal>ccz)=</emma:literal>
                </emma:interpretation>
                <emma:interpretation id="interp4" emma:lang="it-IT" emma:confidence="0">
                  <emma:literal>CZ) =</emma:literal>
                </emma:interpretation>
              </emma:one-of>
            </emma:emma>
          </inkml:annotationXML>
          <inkml:trace contextRef="#ctx0" brushRef="#br0">1183 0 0,'-27'-27'16,"-54"81"-16,-27 54 0,-54 54 0,-27 27 15,26 27-15,-26 1 16,54 80 15,27 0-15,81 27-1,81-26 1,54-28 0,54-54-1,0-81 1,1-27 0,-28-54-1,-54-27 1,-54-108-1,0-108 1,-27 189 0</inkml:trace>
          <inkml:trace contextRef="#ctx0" brushRef="#br0" timeOffset="-721.6335">-600-27 0,'27'-108'0,"-27"54"0,-109-54 16,-80 27-1,-81 54 1,0 54 0,-54 27-1,-1 27 1,1 81-1,0 108 1,54 27 0,26 82-1,82-1 1,135-27 0,81-27-1,136-53 1,107-82-1,81-81 1,27-54 0,-26-54 15,-55 0-31,-135 0 31,-81 0-15,-81-27-1,-27 0 1,-54-27 0,54-81-1,0 135 1</inkml:trace>
          <inkml:trace contextRef="#ctx0" brushRef="#br0" timeOffset="776.3174">1264 1594 0,'108'-27'0,"135"54"0,190 27 15,-28-27 1,-297-81 0,-54-54-1,-54 108 1</inkml:trace>
          <inkml:trace contextRef="#ctx0" brushRef="#br0" timeOffset="568.323">1372 729 0,'135'-27'0,"0"27"15,81 27-15,1-27 16,-28 27 0,-27 0-1,-81 0 1,-81 28 0,-108 53-1,-108 54 1,-81 54-1,26 0 17,55 0-17,162-54 1,54-27 0,81 1-1,81-55 1,54 0-1,55-54 1,-55 0 0,-108-54-1,-135-54 1,-81-54 0,-81-1-1,189 136 1</inkml:trace>
          <inkml:trace contextRef="#ctx0" brushRef="#br0" timeOffset="1185.471">2615 81 0,'216'27'0,"81"108"15,1 81-15,-1 81 16,-54 28 0,-135-1 15,-108 135-15,-108-161-1,-54-55 1,0-27-1,27-54 1,0-54 0,54-54-1,81-135 1,162-108 0,-162 189-1</inkml:trace>
          <inkml:trace contextRef="#ctx0" brushRef="#br0" timeOffset="1533.105">5344 1270 0,'108'-27'0,"0"0"0,55 27 16,80 0-16,108 0 15,-189 0 1,-108 0-1,-81 27 1,-162 0 15,-54-27-15,243 0 0</inkml:trace>
          <inkml:trace contextRef="#ctx0" brushRef="#br0" timeOffset="1676.6505">5371 1837 0,'243'54'0,"1"0"0,-28 0 16,-54-54 0,-162 0-1</inkml:trace>
        </inkml:traceGroup>
        <inkml:traceGroup>
          <inkml:annotationXML>
            <emma:emma xmlns:emma="http://www.w3.org/2003/04/emma" version="1.0">
              <emma:interpretation id="{0F2F2862-6B23-4FF7-9561-51EF8E81B0BD}" emma:medium="tactile" emma:mode="ink">
                <msink:context xmlns:msink="http://schemas.microsoft.com/ink/2010/main" type="inkWord" rotatedBoundingBox="15015,1861 23018,2031 22938,5801 14935,5632"/>
              </emma:interpretation>
              <emma:one-of disjunction-type="recognition" id="oneOf1">
                <emma:interpretation id="interp5" emma:lang="it-IT" emma:confidence="0">
                  <emma:literal>ACz).</emma:literal>
                </emma:interpretation>
                <emma:interpretation id="interp6" emma:lang="it-IT" emma:confidence="0">
                  <emma:literal>Aizzi</emma:literal>
                </emma:interpretation>
                <emma:interpretation id="interp7" emma:lang="it-IT" emma:confidence="0">
                  <emma:literal>Acz).</emma:literal>
                </emma:interpretation>
                <emma:interpretation id="interp8" emma:lang="it-IT" emma:confidence="0">
                  <emma:literal>Aizzi.</emma:literal>
                </emma:interpretation>
                <emma:interpretation id="interp9" emma:lang="it-IT" emma:confidence="0">
                  <emma:literal>Ati).</emma:literal>
                </emma:interpretation>
              </emma:one-of>
            </emma:emma>
          </inkml:annotationXML>
          <inkml:trace contextRef="#ctx0" brushRef="#br0" timeOffset="4291.7175">10235-270 0,'243'-244'0,"-216"136"15,-27 54 17,0 54-32,-27 54 15,-27 136 1,-108 134 0,-27 135-1,-54 28 1,0-28-1,53-54 1,28-54 15,81-26-15,27-109 0,0-54-1,54-135 1,0-54-1,54-243 1,54-163 0,27-53-1,28-54 1,-28 53 0,0 55-1,27 135 1,-27 81-1,-81 53 1,27 82 0,-27 81-1,54 108 1,-27 136 0,0 80 30,27 54-46,-27-27 16,1 28 0,-1-1-1,0-27 1,-27-53 0,27-82-1,-54-81 1,0-54-1,-27-54 1,-54-108 0,-81-108-1,-82-54 1,217 243 0</inkml:trace>
          <inkml:trace contextRef="#ctx0" brushRef="#br0" timeOffset="4596.3855">9262 1648 0,'81'0'15,"109"27"-15,80 27 0,54-27 16,-54 0-1,-108 0 1,-54 0 0,-54-27-1,-27 0 17,-54 0-17,27-54 1,0-54-1,0 108 1</inkml:trace>
          <inkml:trace contextRef="#ctx0" brushRef="#br0" timeOffset="5135.4135">12559 324 0,'54'-27'0,"-81"54"0,-81 81 0,-81 81 16,-27 82-16,53 26 16,28-27-1,108 0 1,54-27-1,108 1 1,28-55 0,53-27-1,-27-54 1,-54-54 0,-54-27-1,-54 0 1,-27-81-1,0-108 1,0-27 0,0 189-1</inkml:trace>
          <inkml:trace contextRef="#ctx0" brushRef="#br0" timeOffset="5880.4829">13316 1729 0,'216'27'0,"27"27"0,27 0 15,-81-27 1,-108-135 0,-81 108-1</inkml:trace>
          <inkml:trace contextRef="#ctx0" brushRef="#br0" timeOffset="5708.619">13451 919 0,'81'-27'0,"0"27"15,54 27-15,54 27 0,-27 0 16,-81 0 0,-54 0 15,-135 135-16,-81 0 1,-27 0 0,54 0-1,81-27 1,81-26 0,81-28-1,54-27 1,81 0-1,-27-54 1,-27-54 15,-108 0-31,-108-81 16,-108-54 0,-54-1-1,216 163 16</inkml:trace>
          <inkml:trace contextRef="#ctx0" brushRef="#br0" timeOffset="6284.754">14234 540 0,'243'-81'16,"325"324"-16,-244 55 15,-108 53 1,-108 0 0,-108-27-1,-81-26 1,-108-28 0,0-54-1,27-27 1,27-81-1,27-27 1,108-135 0,135-108 31,-135 162-47</inkml:trace>
          <inkml:trace contextRef="#ctx0" brushRef="#br0" timeOffset="6928.2675">16801 1810 0,'54'0'0,"0"0"15,-27 27-15,27 0 0,-27 0 0,0 0 16,0-54-16,-27 0 0,-27-27 15,-27 0-15,0 54 16,-27 27 0,54 27 15,27 0-15,54-27-1,0 0 1,0-27-1,-54 0 1,-27-27 0,-81 0-1,-27 27 1,135 0 0,0 0-1</inkml:trace>
        </inkml:traceGroup>
        <inkml:traceGroup>
          <inkml:annotationXML>
            <emma:emma xmlns:emma="http://www.w3.org/2003/04/emma" version="1.0">
              <emma:interpretation id="{F4E5133E-6165-4AAB-8E09-0CEB902EE90F}" emma:medium="tactile" emma:mode="ink">
                <msink:context xmlns:msink="http://schemas.microsoft.com/ink/2010/main" type="inkWord" rotatedBoundingBox="23782,2008 31331,2169 31248,6096 23699,5935"/>
              </emma:interpretation>
              <emma:one-of disjunction-type="recognition" id="oneOf2">
                <emma:interpretation id="interp10" emma:lang="it-IT" emma:confidence="0">
                  <emma:literal>BCE)</emma:literal>
                </emma:interpretation>
                <emma:interpretation id="interp11" emma:lang="it-IT" emma:confidence="0">
                  <emma:literal>BIA)</emma:literal>
                </emma:interpretation>
                <emma:interpretation id="interp12" emma:lang="it-IT" emma:confidence="0">
                  <emma:literal>Ber)</emma:literal>
                </emma:interpretation>
                <emma:interpretation id="interp13" emma:lang="it-IT" emma:confidence="0">
                  <emma:literal>Bern</emma:literal>
                </emma:interpretation>
                <emma:interpretation id="interp14" emma:lang="it-IT" emma:confidence="0">
                  <emma:literal>BEE)</emma:literal>
                </emma:interpretation>
              </emma:one-of>
            </emma:emma>
          </inkml:annotationXML>
          <inkml:trace contextRef="#ctx0" brushRef="#br0" timeOffset="8311.9679">17882-324 0,'459'-217'0,"-107"217"16,80 54 15,190 109 1,-298 26-32,-324-54 31,-108 0-31,-108 27 15,-28 27 1,28 0 0,135-26-1,135 26 17,162-27-17,136 27 1,53 27-1,-54 54 1,-135-26 0,-162 26-1,-162-54 1,-135-54 0,-81-54-1,-81-27 1,-1-27-1,82-54 17,108 0-32,162-27 15,135-54 1,189-81 0,-270 162-1</inkml:trace>
          <inkml:trace contextRef="#ctx0" brushRef="#br0" timeOffset="7677.243">18747-216 0,'54'108'0,"-54"189"0,-27 135 16,0 82-1,27-55 1,0-81 0,27-53-1,-27-82 1,27-27 15,-54-81-31,-54-135 16,-27-189-1,0-108 17,108 297-32</inkml:trace>
          <inkml:trace contextRef="#ctx0" brushRef="#br0" timeOffset="8767.9935">22233 324 0,'-244'270'0,"-80"136"0,81 107 15,162-108 1,81-26 0,81-28-1,54-54 1,27-81 15,-27-54-15,-27-80-1,-27-28 17,0-135-32,-54-163 15,-27 244 1</inkml:trace>
          <inkml:trace contextRef="#ctx0" brushRef="#br0" timeOffset="9447.6375">22611 2053 0,'351'0'0,"81"82"16,-80-28 0,-190-135-1,-162 81 1</inkml:trace>
          <inkml:trace contextRef="#ctx0" brushRef="#br0" timeOffset="9241.596">22800 1027 0,'297'-81'16,"-27"108"-16,1 27 31,-109 27-15,-108 27-1,-162 81 1,-108-27 0,-55 81-1,-26 27 1,135-26-1,135-55 1,81-27 0,108-27-1,108-27 17,28-54-17,-55-54 1,-108-54-1,-135-81 1,0 135 0</inkml:trace>
          <inkml:trace contextRef="#ctx0" brushRef="#br0" timeOffset="9744.4935">23692 378 0,'675'27'0,"-242"216"16,-28 163 0,-216 107-1,-270 55 1,-216 80-1,-136 28 1,433-676 0</inkml:trace>
        </inkml:traceGroup>
      </inkml:traceGroup>
    </inkml:traceGroup>
    <inkml:traceGroup>
      <inkml:annotationXML>
        <emma:emma xmlns:emma="http://www.w3.org/2003/04/emma" version="1.0">
          <emma:interpretation id="{722EBBBC-EEB0-48AA-A685-BE81D2B04C3B}" emma:medium="tactile" emma:mode="ink">
            <msink:context xmlns:msink="http://schemas.microsoft.com/ink/2010/main" type="paragraph" rotatedBoundingBox="3283,7703 28361,9443 28082,13460 3005,11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20CBC1-4876-4517-A4C1-E2A308E4DD08}" emma:medium="tactile" emma:mode="ink">
              <msink:context xmlns:msink="http://schemas.microsoft.com/ink/2010/main" type="inkBullet" rotatedBoundingBox="3198,8931 8159,9276 7999,11578 3038,11234"/>
            </emma:interpretation>
            <emma:one-of disjunction-type="recognition" id="oneOf3">
              <emma:interpretation id="interp15" emma:lang="it-IT" emma:confidence="0">
                <emma:literal>Cn</emma:literal>
              </emma:interpretation>
              <emma:interpretation id="interp16" emma:lang="it-IT" emma:confidence="0">
                <emma:literal>un</emma:literal>
              </emma:interpretation>
              <emma:interpretation id="interp17" emma:lang="it-IT" emma:confidence="0">
                <emma:literal>in</emma:literal>
              </emma:interpretation>
              <emma:interpretation id="interp18" emma:lang="it-IT" emma:confidence="0">
                <emma:literal>ln</emma:literal>
              </emma:interpretation>
              <emma:interpretation id="interp19" emma:lang="it-IT" emma:confidence="0">
                <emma:literal>Ln</emma:literal>
              </emma:interpretation>
            </emma:one-of>
          </emma:emma>
        </inkml:annotationXML>
        <inkml:trace contextRef="#ctx0" brushRef="#br1" timeOffset="18647.244">-1303 6566 0,'27'-27'16,"-108"-54"-16,-27 81 15,-54 0-15,-27 27 0,-55 54 0,28 27 16,0 54-1,54 108 1,54-80 0,108 53 15,27-27-15,81 0-16,108-27 15,54-81 16,28-108-15,53 54 0,0-54-1,-27-27 1,-53 0 0,-109 0-1,-81 0 1,-54 0-1,-54 27 1,0 27 0,-27-27-1,54 0 1</inkml:trace>
        <inkml:trace contextRef="#ctx0" brushRef="#br1" timeOffset="19774.125">778 8052 0,'27'54'0,"0"27"0,0 108 16,-27 1-16,0-28 16,27-81-1,-27-27 1,27-54-1,0-27 1,27-108 0,27-81-1,27-1 1,0 109 15,-27 27-31,27 81 16,-27 27-1,27 108 32,-27 27-47,-27 28 16,0-1 0,-26-81-1,-1-27 1,-27-54-1,54-54 1,0-135 0,54 0-1,-108 162 1</inkml:trace>
      </inkml:traceGroup>
      <inkml:traceGroup>
        <inkml:annotationXML>
          <emma:emma xmlns:emma="http://www.w3.org/2003/04/emma" version="1.0">
            <emma:interpretation id="{0C81C99A-304F-43A8-AC94-79CA6DD4EC17}" emma:medium="tactile" emma:mode="ink">
              <msink:context xmlns:msink="http://schemas.microsoft.com/ink/2010/main" type="line" rotatedBoundingBox="11162,8249 28361,9443 28082,13460 10884,12266"/>
            </emma:interpretation>
          </emma:emma>
        </inkml:annotationXML>
        <inkml:traceGroup>
          <inkml:annotationXML>
            <emma:emma xmlns:emma="http://www.w3.org/2003/04/emma" version="1.0">
              <emma:interpretation id="{43BF8A47-ADC6-406D-AB2A-BF18376FF9E8}" emma:medium="tactile" emma:mode="ink">
                <msink:context xmlns:msink="http://schemas.microsoft.com/ink/2010/main" type="inkWord" rotatedBoundingBox="19892,9943 21919,10084 21803,11752 19777,11612"/>
              </emma:interpretation>
              <emma:one-of disjunction-type="recognition" id="oneOf4">
                <emma:interpretation id="interp20" emma:lang="it-IT" emma:confidence="0">
                  <emma:literal>canti</emma:literal>
                </emma:interpretation>
                <emma:interpretation id="interp21" emma:lang="it-IT" emma:confidence="0">
                  <emma:literal>Tan*</emma:literal>
                </emma:interpretation>
                <emma:interpretation id="interp22" emma:lang="it-IT" emma:confidence="0">
                  <emma:literal>canta</emma:literal>
                </emma:interpretation>
                <emma:interpretation id="interp23" emma:lang="it-IT" emma:confidence="0">
                  <emma:literal>san*</emma:literal>
                </emma:interpretation>
                <emma:interpretation id="interp24" emma:lang="it-IT" emma:confidence="0">
                  <emma:literal>clan*</emma:literal>
                </emma:interpretation>
              </emma:one-of>
            </emma:emma>
          </inkml:annotationXML>
          <inkml:trace contextRef="#ctx0" brushRef="#br1" timeOffset="23458.4594">13937 8241 0,'108'27'15,"108"0"-15,109 0 0,53 0 16,-54-27-1,-27 0 17,-108 0-1,-53 0-31,-82 0 16,-54 27-1,-54-27 1,54 0-1</inkml:trace>
          <inkml:trace contextRef="#ctx0" brushRef="#br1" timeOffset="22854.9825">15558 7485 0,'0'27'0,"-81"81"0,-81 54 0,-54 54 16,0 54-1,54-26 1,27-1 0,26-54-1,55-81 17,0-81-32,54-27 15,0-135 1,54-108-1,-54 243 1</inkml:trace>
          <inkml:trace contextRef="#ctx0" brushRef="#br1" timeOffset="23191.875">14613 7647 0,'27'54'16,"27"81"-16,27 54 0,27 81 31,0-26-15,0-1-1,-27-54 1,-27-108-1,0-27 1,-54-54 0,-54-81-1,-27-54 1,-81-81 0,162 216-1</inkml:trace>
          <inkml:trace contextRef="#ctx0" brushRef="#br1" timeOffset="20370.7665">5155 7296 0,'243'0'0,"0"27"0,-53-27 15,-28 0 1,-54 0 0,-54 0-1,-81 27 1,-81 0 0,-81 0-1,-55 27 1,1 54-1,135 27 1,81 54 0,54-189-1,81 54 1,108 0 0,28 0-1,-28-27 1,-81-81-1,-81 0 1,-54 54 0</inkml:trace>
          <inkml:trace contextRef="#ctx0" brushRef="#br1" timeOffset="21678.3">9073 8052 0,'108'189'0,"-54"-27"16,54 1-1,0-55 1,55-27-1,-1-54 1,27-27 0,-27-81-1,0-54 1,-27-82 0,-81-53-1,-81-135 16,-108 162-15,-27 81 0,-81 81-1,0 108 1,-28 81 0,28 108-1,81 27 1,54 27-1,135-54 1,54-26 0,81-82-1,81-54 1,1-81 0,-28-54-1,-81-1 1,-81 55-1,-54 27 1,0 0 0,27 27-1,27 55 1,0 26 0,54 0 15,27-27-16,0 0 1,-27-54 0,-54 0-1,-27-54 1,-54-54 0,27 81-1</inkml:trace>
          <inkml:trace contextRef="#ctx0" brushRef="#br1" timeOffset="22203.657">11262 8620 0,'135'324'0,"-135"-189"16,27-54-1,-54-54 1,27-27 15,27-54-15,27-54-1,27 0 1,0 0 0,27 54-1,-27 54 1,0 54 0,-27 54-1,0 27 1,1 0-1,-55 0 1,27-54 0,0-27-1,-27-54 1,54-108 0,27-135-1,-81 243 16</inkml:trace>
        </inkml:traceGroup>
        <inkml:traceGroup>
          <inkml:annotationXML>
            <emma:emma xmlns:emma="http://www.w3.org/2003/04/emma" version="1.0">
              <emma:interpretation id="{2D3449D9-A44C-49DF-8059-CADDEF5E7DBA}" emma:medium="tactile" emma:mode="ink">
                <msink:context xmlns:msink="http://schemas.microsoft.com/ink/2010/main" type="inkWord" rotatedBoundingBox="24505,9175 28361,9443 28082,13460 24226,13192"/>
              </emma:interpretation>
              <emma:one-of disjunction-type="recognition" id="oneOf5">
                <emma:interpretation id="interp25" emma:lang="it-IT" emma:confidence="0">
                  <emma:literal>ben</emma:literal>
                </emma:interpretation>
                <emma:interpretation id="interp26" emma:lang="it-IT" emma:confidence="0">
                  <emma:literal>bn</emma:literal>
                </emma:interpretation>
                <emma:interpretation id="interp27" emma:lang="it-IT" emma:confidence="0">
                  <emma:literal>bis</emma:literal>
                </emma:interpretation>
                <emma:interpretation id="interp28" emma:lang="it-IT" emma:confidence="0">
                  <emma:literal>bar</emma:literal>
                </emma:interpretation>
                <emma:interpretation id="interp29" emma:lang="it-IT" emma:confidence="0">
                  <emma:literal>brr</emma:literal>
                </emma:interpretation>
              </emma:one-of>
            </emma:emma>
          </inkml:annotationXML>
          <inkml:trace contextRef="#ctx0" brushRef="#br1" timeOffset="24418.3589">18774 6620 0,'27'27'0,"-27"108"0,0 108 31,-27 136-31,0 53 15,27-54 1,0-26 0,0-82-1,-27-54 1,0-108 0,27-81-1,0-27 1,0-27-1,54-162 17,54-54-17,54 54 1,54 80 0,54 55-1,55 81 1,-1 109-1,-54 80 1,-81 81 0,-162-54-1,-81-108 1,-54-27 15,-81-54-31,-162-81 16,-28-54 15,-26-27-31,27 54 16,108 27 15,189 27-31,81 0 16</inkml:trace>
          <inkml:trace contextRef="#ctx0" brushRef="#br1" timeOffset="25151.7104">21071 9836 0,'108'27'0,"-108"108"0,-27 27 0,27 27 16,0-54-1,0-27 1,27-81 0,-27-27-1,27-54 1,54-81-1,27-54 1,27 54 0,0 54-1,27 54 1,-27 54 0,0 54-1,-54 0 1,-53 108-1,-28 54 1,-55-27 0,28-162 15,27-54-31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30:33.3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E8EA1F-C685-43B7-A940-C0DF23923252}" emma:medium="tactile" emma:mode="ink">
          <msink:context xmlns:msink="http://schemas.microsoft.com/ink/2010/main" type="writingRegion" rotatedBoundingBox="1657,662 32774,1434 32398,16614 1281,15842"/>
        </emma:interpretation>
      </emma:emma>
    </inkml:annotationXML>
    <inkml:traceGroup>
      <inkml:annotationXML>
        <emma:emma xmlns:emma="http://www.w3.org/2003/04/emma" version="1.0">
          <emma:interpretation id="{E1849721-AE1A-460A-BCE6-D1D53F8A78C2}" emma:medium="tactile" emma:mode="ink">
            <msink:context xmlns:msink="http://schemas.microsoft.com/ink/2010/main" type="paragraph" rotatedBoundingBox="2848,700 32766,1277 32703,4543 2785,39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18A430-92DA-4F11-9A4E-E870E43F44E8}" emma:medium="tactile" emma:mode="ink">
              <msink:context xmlns:msink="http://schemas.microsoft.com/ink/2010/main" type="line" rotatedBoundingBox="2848,700 32766,1277 32703,4543 2785,3967"/>
            </emma:interpretation>
          </emma:emma>
        </inkml:annotationXML>
        <inkml:traceGroup>
          <inkml:annotationXML>
            <emma:emma xmlns:emma="http://www.w3.org/2003/04/emma" version="1.0">
              <emma:interpretation id="{AEBF40E9-7F7E-4C67-AF9A-3024A3795349}" emma:medium="tactile" emma:mode="ink">
                <msink:context xmlns:msink="http://schemas.microsoft.com/ink/2010/main" type="inkWord" rotatedBoundingBox="2848,700 14731,929 14682,3454 2799,3225"/>
              </emma:interpretation>
              <emma:one-of disjunction-type="recognition" id="oneOf0">
                <emma:interpretation id="interp0" emma:lang="it-IT" emma:confidence="0">
                  <emma:literal>CRITERIO</emma:literal>
                </emma:interpretation>
                <emma:interpretation id="interp1" emma:lang="it-IT" emma:confidence="0">
                  <emma:literal>ERIGERLO</emma:literal>
                </emma:interpretation>
                <emma:interpretation id="interp2" emma:lang="it-IT" emma:confidence="0">
                  <emma:literal>ERIBERTO</emma:literal>
                </emma:interpretation>
                <emma:interpretation id="interp3" emma:lang="it-IT" emma:confidence="0">
                  <emma:literal>CRITERI</emma:literal>
                </emma:interpretation>
                <emma:interpretation id="interp4" emma:lang="it-IT" emma:confidence="0">
                  <emma:literal>CRICETO</emma:literal>
                </emma:interpretation>
              </emma:one-of>
            </emma:emma>
          </inkml:annotationXML>
          <inkml:trace contextRef="#ctx0" brushRef="#br0">5732 1249 0,'108'379'0,"-108"53"16,-81-81-1,108-351 17,27-81-32,-27-108 15,-27-54 16,-135-162-15,0 161 15,-27 136-31,108 135 16,27-27 0,81 0-1,135-27 1,135 0-1,136-27 1,-55 0 0,-189 0-1,-162 27 1,-54 54 0,-27 54-1,-54 135 1,0 82 15,0 53-15,81-81-1,54-162 1,27-27 0,108-54-1,81-108 1,55-27-1,26 27 1,-162 54 0,-108 27-1,-81 27 1,-108 0 0,-108-108-1,0 0 1,216 81-1</inkml:trace>
          <inkml:trace contextRef="#ctx0" brushRef="#br0" timeOffset="174.7934">7002 1763 0,'189'0'15,"54"0"-15,55 0 0,-190-108 16,-135 0 0,27 108-1</inkml:trace>
          <inkml:trace contextRef="#ctx0" brushRef="#br0" timeOffset="883.7325">7029 1087 0,'378'-54'0,"82"0"16,-109-27-1,-135 27 1,-54 135-1,-162 0 1,27 108 0,0 136-1,-54 26 1,54-108 0,0-108-1,-27-81 1,0-54-1,-27-27 17,-54-162-32,27-27 31,81-54-15,81 27-1,109 80 1,53 82-1,27 81 1,-108 54 0,-135 27-1,-189 55 1,-162 80 0,-27-27-1,189-108 1,107 27 15,110 0-31,107-27 16,81-54-1,-54 0 1,-108 0 0,-27-54-1,-27-54 16,-54 81-15</inkml:trace>
          <inkml:trace contextRef="#ctx0" brushRef="#br0" timeOffset="1486.233">10028 1249 0,'55'271'16,"-82"53"-16,-1-27 16,56-162 15,53-108-15,54-81-1,27-81 1,-81-54-1,0 0 1,-54 162 0,-27 135-1,27-54 1,54 54 0,54 54-1,27-27 1,27-81-1,28-54 1,-28-54 0,-27-81 15,-54-189-15,-162 108-1,-81 27 1,-81 80-1,-1 136 1,28 82 0,108 53-1,108 81 1,135-54 0,109-189-1,-271 0 1</inkml:trace>
          <inkml:trace contextRef="#ctx0" brushRef="#br0" timeOffset="-937.44">1598 6 0,'-81'-54'0,"27"54"0,-108 108 0,-109 82 16,-53 107-1,54 27 1,27 54 0,81 1-1,135-82 1,135-54-1,81-108 1,108-108 0,27-81-1,1-108 1,-55-27 15,-54-27-31,-81 27 31,-27-1-15,-54 82 0,-27 81-1,0 81 1,27 109 0,-27 107-1,0 81 1,0-108-1,0-108 1,0-54 0,-27-81-1,0-54 1,-81-162 15,27-54-31,27-54 16,0 54-1,162 53 1,54 55 0,109 54-1,-1 81 1,54 27 15,-135 54-15,-162 27-1,-81 0 1,-81 27 0,-108 27-1,-54 1 1,81-28 0,54-54-1,81-27 1,81 0-1,108 0 1,54 54 0,81 135 15,-54 27-15,-135-189-1,-27-54 1,0-135-1,1-81 1,-28-54 0,54 0-1,-81 270 1</inkml:trace>
          <inkml:trace contextRef="#ctx0" brushRef="#br0" timeOffset="-756.7875">4111 1087 0,'162'325'16,"-189"26"-16,-81 0 15,81-189 1,108-243 15,27-54-15,-108 135-1</inkml:trace>
        </inkml:traceGroup>
        <inkml:traceGroup>
          <inkml:annotationXML>
            <emma:emma xmlns:emma="http://www.w3.org/2003/04/emma" version="1.0">
              <emma:interpretation id="{E2FFBA02-F794-4B6B-8EF9-13F95BC1D140}" emma:medium="tactile" emma:mode="ink">
                <msink:context xmlns:msink="http://schemas.microsoft.com/ink/2010/main" type="inkWord" rotatedBoundingBox="17891,2277 22284,2361 22245,4342 17852,4257"/>
              </emma:interpretation>
              <emma:one-of disjunction-type="recognition" id="oneOf1">
                <emma:interpretation id="interp5" emma:lang="it-IT" emma:confidence="0">
                  <emma:literal>per</emma:literal>
                </emma:interpretation>
                <emma:interpretation id="interp6" emma:lang="it-IT" emma:confidence="0">
                  <emma:literal>por</emma:literal>
                </emma:interpretation>
                <emma:interpretation id="interp7" emma:lang="it-IT" emma:confidence="0">
                  <emma:literal>par</emma:literal>
                </emma:interpretation>
                <emma:interpretation id="interp8" emma:lang="it-IT" emma:confidence="0">
                  <emma:literal>poi</emma:literal>
                </emma:interpretation>
                <emma:interpretation id="interp9" emma:lang="it-IT" emma:confidence="0">
                  <emma:literal>Fer</emma:literal>
                </emma:interpretation>
              </emma:one-of>
            </emma:emma>
          </inkml:annotationXML>
          <inkml:trace contextRef="#ctx0" brushRef="#br0" timeOffset="2368.0125">15487 1520 0,'108'81'0,"-27"135"0,-27 189 16,-81 82-1,-27-1 1,27-270 0,54-162-1,-27-27 1,0-189-1,-27-189 1,-54-55 0,-81 55-1,-27 54 17,80 162-32,109 54 15,27 27 1,136-27 15,188 27-15,135 54-1,-26 54 1,-163 54 0,-270 0-1,-189 0 1,-135 0-1,-55-27 1,1 0 0,162-27 15,135-54-31,135-54 31,189-27-31,-270 81 31</inkml:trace>
          <inkml:trace contextRef="#ctx0" brushRef="#br0" timeOffset="3071.0925">17108 2384 0,'81'0'0,"54"0"0,81-108 0,-26-54 16,-82 27-1,-54 0 1,-81 27 0,-54 27-1,-109 81 1,-80 162-1,135 27 1,135 27 0,81-54-1,135-54 1,55-108 15,26-81-15,-27-27-1,-81-54 1,-108-27 0,-108 54-1,-108 0 1,0 81 0,27 27-1,108 27 1,54 0-1,162 0 1,54 0 0,-53 27-1,-82 27 1,-135 27 0,-27 135-1,-54 27 1,81-54-1,81-27 17,108-107-32,27-110 31,-216 55-15</inkml:trace>
        </inkml:traceGroup>
        <inkml:traceGroup>
          <inkml:annotationXML>
            <emma:emma xmlns:emma="http://www.w3.org/2003/04/emma" version="1.0">
              <emma:interpretation id="{86FEF51C-5BC6-4C86-BBD8-091D1678DB52}" emma:medium="tactile" emma:mode="ink">
                <msink:context xmlns:msink="http://schemas.microsoft.com/ink/2010/main" type="inkWord" rotatedBoundingBox="23709,1338 32761,1512 32721,3609 23669,3434"/>
              </emma:interpretation>
              <emma:one-of disjunction-type="recognition" id="oneOf2">
                <emma:interpretation id="interp10" emma:lang="it-IT" emma:confidence="0">
                  <emma:literal>valutare</emma:literal>
                </emma:interpretation>
                <emma:interpretation id="interp11" emma:lang="it-IT" emma:confidence="0">
                  <emma:literal>salutare</emma:literal>
                </emma:interpretation>
                <emma:interpretation id="interp12" emma:lang="it-IT" emma:confidence="0">
                  <emma:literal>valutari</emma:literal>
                </emma:interpretation>
                <emma:interpretation id="interp13" emma:lang="it-IT" emma:confidence="0">
                  <emma:literal>valutere</emma:literal>
                </emma:interpretation>
                <emma:interpretation id="interp14" emma:lang="it-IT" emma:confidence="0">
                  <emma:literal>salutere</emma:literal>
                </emma:interpretation>
              </emma:one-of>
            </emma:emma>
          </inkml:annotationXML>
          <inkml:trace contextRef="#ctx0" brushRef="#br0" timeOffset="3558.366">20891 1222 0,'108'217'0,"0"107"16,-27 135-1,-27-162 1,0-216 0,-54-81-1,27 0 1,-27-81-1,27-216 1,27-81 0,82 54-1,53 107 1,0 109 0,-81 81-1,-81 81 1,-108 109-1,-81-28 17,27 54-17,135-189 1</inkml:trace>
          <inkml:trace contextRef="#ctx0" brushRef="#br0" timeOffset="4694.0355">21810 2465 0,'81'54'0,"135"-54"0,27-81 16,-27-81-1,-135 0 1,-81 54 0,-54 0-1,-81 81 1,-81 54-1,27 108 1,108-27 0,81 27 15,216 0-15,-54-108-1,0-27 1,-81 0-1,-54 27 1,0 0 0,27 0-1,55 0 1,26-54 0,54 0-1,0-81 1,0-54-1,-54-54 1,-81-81 0,-27 0 15,-54-28-15,-54 82-1,54 108 1,-27 81-1,54 81 1,-54 81 0,0 189-1,27 82 1,54-1 0,54-54-1,54-135 1,-27-81-1,54-81 1,1-81 0,-28-108-1,-27-54 1,-54 54 15,-54 108-31,0 54 16,-54 81-1,0 108 17,81 0-17,27-54 1,27-81 0,54-81-1,0-81 1,-27-54-1,-27-27 1,-27 81 0,-27 108-1,-27 0 1,27 135 0,27 108-1,54 0 1,28-80-1,-28-136 1,27-108 0,-27-136-1,-108 217 1</inkml:trace>
          <inkml:trace contextRef="#ctx0" brushRef="#br0" timeOffset="6150.9734">25782 655 0,'135'135'0,"-81"135"0,-81 109 16,-81 26-1,81-108 1,81-108 0,0-81-1,0-108 17,-27-189-17,-54-81 16,-81 0-31,-27 27 16,27 107 0,108 82-1,81 0 1,108 0 0,81 27-1,54 81 1,-80 0-1,-109-27 1,-81 0 0,-135 55 15,-27 107-31,-54 81 31,162-135-15,54 27-1,54-27 1,81-54 0,27-27-1,-27-81 1,-54-81 0,-81 0-1,-108-81 1,-135 81-1,-81 54 1,-27 135 0,134 27-1,109 27 1,136 0 0,107-27-1,81 0 1,-81-54-1,-27 28 1,-54-1 0,0-27 15,27-27-15,1-81-1,-1-54 1,-54-55-1,0-80 1,-108-27 0,-54 27-1,0 162 1,108 27 0,0 27-1,108 27 1,135 0-1,-54 54 1,-54-54 15,-135 27-15,-81 27 0,-108 54-1,0 54 1,108 54-1,135-27 1,108-27 0,54-26-1,-53-109 1,-1-54 0,0-55-1,-54-134 1,-81 0-1,-81 0 1,-54 81 0,-54 108 15,54 54-15,54 54-1,108 162 1,162 81-1,27 28 1,-270-352 0</inkml:trace>
        </inkml:traceGroup>
      </inkml:traceGroup>
    </inkml:traceGroup>
    <inkml:traceGroup>
      <inkml:annotationXML>
        <emma:emma xmlns:emma="http://www.w3.org/2003/04/emma" version="1.0">
          <emma:interpretation id="{CD9F20FB-592E-449B-9057-92C3EEF5CFCA}" emma:medium="tactile" emma:mode="ink">
            <msink:context xmlns:msink="http://schemas.microsoft.com/ink/2010/main" type="paragraph" rotatedBoundingBox="4420,3705 25297,4223 25231,6864 4354,63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30405F-8FBD-44E9-9FCF-5B5BAD8AA1D2}" emma:medium="tactile" emma:mode="ink">
              <msink:context xmlns:msink="http://schemas.microsoft.com/ink/2010/main" type="line" rotatedBoundingBox="4420,3705 25297,4223 25231,6864 4354,6346"/>
            </emma:interpretation>
          </emma:emma>
        </inkml:annotationXML>
        <inkml:traceGroup>
          <inkml:annotationXML>
            <emma:emma xmlns:emma="http://www.w3.org/2003/04/emma" version="1.0">
              <emma:interpretation id="{FFC955D3-2818-4B18-9580-305C0769972C}" emma:medium="tactile" emma:mode="ink">
                <msink:context xmlns:msink="http://schemas.microsoft.com/ink/2010/main" type="inkWord" rotatedBoundingBox="4414,3951 16102,4240 16043,6636 4354,6346"/>
              </emma:interpretation>
              <emma:one-of disjunction-type="recognition" id="oneOf3">
                <emma:interpretation id="interp15" emma:lang="it-IT" emma:confidence="0">
                  <emma:literal>stabilità</emma:literal>
                </emma:interpretation>
                <emma:interpretation id="interp16" emma:lang="it-IT" emma:confidence="0">
                  <emma:literal>Stabilità</emma:literal>
                </emma:interpretation>
                <emma:interpretation id="interp17" emma:lang="it-IT" emma:confidence="0">
                  <emma:literal>stabilita</emma:literal>
                </emma:interpretation>
                <emma:interpretation id="interp18" emma:lang="it-IT" emma:confidence="0">
                  <emma:literal>stabilirà</emma:literal>
                </emma:interpretation>
                <emma:interpretation id="interp19" emma:lang="it-IT" emma:confidence="0">
                  <emma:literal>stabilito</emma:literal>
                </emma:interpretation>
              </emma:one-of>
            </emma:emma>
          </inkml:annotationXML>
          <inkml:trace contextRef="#ctx0" brushRef="#br0" timeOffset="8866.62">7867 3952 0,'-81'-54'0,"81"26"16,135-26-16,27-54 0,-162 108 0</inkml:trace>
          <inkml:trace contextRef="#ctx0" brushRef="#br0" timeOffset="8685.9674">7921 4789 0,'54'189'0,"-27"28"15,27-136 1,54-108 0,27-109-1,-135 136 1</inkml:trace>
          <inkml:trace contextRef="#ctx0" brushRef="#br0" timeOffset="9287.4915">8948 3465 0,'162'324'0,"-81"-26"15,-54 80 1,-27 0 0,27-135-1,27-107 1,27-82 15,0-54-31,0-81 16,54-109-1,-27 28 1,0 81 0,-54 81-1,0 54 1,1 81 0,-1 54-1,-27-80 16,27-163-15,27-109 0,-81 163-16</inkml:trace>
          <inkml:trace contextRef="#ctx0" brushRef="#br0" timeOffset="9553.0995">9893 3952 0,'0'0'0</inkml:trace>
          <inkml:trace contextRef="#ctx0" brushRef="#br0" timeOffset="9894.8745">10623 4195 0,'216'-54'0,"108"81"16,55 27-16,-82 0 15,-108-54 1,-162 27-1,-27-27 1</inkml:trace>
          <inkml:trace contextRef="#ctx0" brushRef="#br0" timeOffset="9714.222">10704 3600 0,'135'270'16,"-27"82"-1,-81-1 1,-54 27-1,27-161 1,0-136 0,-27-54-1,0-135 1,0-136 0,27 244-1</inkml:trace>
          <inkml:trace contextRef="#ctx0" brushRef="#br0" timeOffset="10336.2525">11515 5059 0,'81'136'0,"135"-55"0,0-108 16,-54-54 0,-81-55-1,-81-26 1,-108 0 0,-108 81-1,-27 108 1,54 54-1,108 27 1,135 27 0,135 0-1,81-53 1,0-1 15,-27-27-31,-80 0 16,-28 0-1,-27-27 1,-27-81 0,-27-81 15,-54-82-15,0 217-1</inkml:trace>
          <inkml:trace contextRef="#ctx0" brushRef="#br0" timeOffset="10477.845">12460 4141 0,'136'54'0,"161"81"0,81 27 15,-378-162 1</inkml:trace>
          <inkml:trace contextRef="#ctx0" brushRef="#br0" timeOffset="7050.33">3165 4114 0,'-108'-54'16,"-54"54"-16,-135 81 0,-55 54 31,28 0-31,81 27 16,135-54 15,135-54-15,135 0-1,135-27 1,82 0-1,-28 54 1,-135 27 0,-216 28-1,-162 26 1,-135-54 0,-55-27-1,55-27 1,81-54-1,162-135 1,189-135 0,-135 270-1</inkml:trace>
          <inkml:trace contextRef="#ctx0" brushRef="#br0" timeOffset="8022.924">3543 3222 0,'135'162'0,"-80"81"0,-1 163 15,-27 53 1,-27-108-1,54-189 1,-27-81 0,-27-81 15,-54-54-31,-81-189 16,-28-54-1,-26 54 1,27 54 15,108 135-15,81 27-1,135-54 1,135 26 0,55 55-1,-1 0 1,-135 27-1,-108 55 1,-162-55 0,-108 54 15,-81 108-31,27 81 16,162-81-1,108-81 1,81 0-1,81-54 1,54-81 0,-27-27-1,-107-27 1,-82-27 0,-136 0 15,-107 27 0,-27 54-31,27 81 16,81 54-1,108-27 1,108 0 0,135 0-1,54-27 1,-107-54-1,-55 54 1,-54 0 0,-54 27-1,27-26 1,0-1 0,27-81-1,54-136 16,0-53-31,-135 216 16</inkml:trace>
          <inkml:trace contextRef="#ctx0" brushRef="#br0" timeOffset="8490.6675">5732 3681 0,'27'54'0,"81"81"0,-27 109 15,-54 26 1,-54-27 0,27-108-1,0-81 1,27-27-1,54-27 1,109 0 0,107 0-1,-27 27 1,-27 27 0,-81 27-1,-135 0 1,-135 1-1,-108-55 1,-27-27 0,0-27-1,81-28 1,162-53 0,189 0-1,-189 108 1</inkml:trace>
        </inkml:traceGroup>
        <inkml:traceGroup>
          <inkml:annotationXML>
            <emma:emma xmlns:emma="http://www.w3.org/2003/04/emma" version="1.0">
              <emma:interpretation id="{04B9D234-1A31-4339-B9EE-9A2F12FC3641}" emma:medium="tactile" emma:mode="ink">
                <msink:context xmlns:msink="http://schemas.microsoft.com/ink/2010/main" type="inkWord" rotatedBoundingBox="20674,4108 25297,4223 25236,6675 20614,6560"/>
              </emma:interpretation>
              <emma:one-of disjunction-type="recognition" id="oneOf4">
                <emma:interpretation id="interp20" emma:lang="it-IT" emma:confidence="0">
                  <emma:literal>ton</emma:literal>
                </emma:interpretation>
                <emma:interpretation id="interp21" emma:lang="it-IT" emma:confidence="0">
                  <emma:literal>Lit</emma:literal>
                </emma:interpretation>
                <emma:interpretation id="interp22" emma:lang="it-IT" emma:confidence="0">
                  <emma:literal>lira</emma:literal>
                </emma:interpretation>
                <emma:interpretation id="interp23" emma:lang="it-IT" emma:confidence="0">
                  <emma:literal>Lira</emma:literal>
                </emma:interpretation>
                <emma:interpretation id="interp24" emma:lang="it-IT" emma:confidence="0">
                  <emma:literal>tern</emma:literal>
                </emma:interpretation>
              </emma:one-of>
            </emma:emma>
          </inkml:annotationXML>
          <inkml:trace contextRef="#ctx0" brushRef="#br0" timeOffset="12066.6105">17865 3492 0,'459'-81'0,"108"27"16,514 162-1,-1081-108 1</inkml:trace>
          <inkml:trace contextRef="#ctx0" brushRef="#br0" timeOffset="11382.084">17973 4033 0,'27'135'16,"-27"81"-16,-27 243 15,81-134 1,54-190 0,27-108-1,0-27 1,27-108 0,-27-82-1,-54 1 1,-27 81-1,-54 81 1,27 81 0,55 108 15,26 82-15,81-28-1,81-54 1,0-81-1,-81-81 1,-27-81 0,-108-81-1,-81-82 1,-108-53 0,-54 54-1,54 27 1,81 108-1,135 0 1,162 27 0,136 54-1,26 54 17,-81 27-17,-135 27-15,-108-108 31,-81 27-31</inkml:trace>
          <inkml:trace contextRef="#ctx0" brushRef="#br0" timeOffset="11798.073">21080 5249 0,'81'243'0,"-27"-27"16,-27-108 0,27-54-1,-27-54 1,27-54 0,27-54-1,28-54 1,-28-27-1,54 54 17,-27 135-17,0 27 1,0 162 0,-27 54-1,54-162 1,-81 27-1,0-108 1,-54-108 0,0 108-1</inkml:trace>
        </inkml:traceGroup>
      </inkml:traceGroup>
    </inkml:traceGroup>
    <inkml:traceGroup>
      <inkml:annotationXML>
        <emma:emma xmlns:emma="http://www.w3.org/2003/04/emma" version="1.0">
          <emma:interpretation id="{23EDF7AA-BF5E-43E1-847E-7CA888D941AA}" emma:medium="tactile" emma:mode="ink">
            <msink:context xmlns:msink="http://schemas.microsoft.com/ink/2010/main" type="paragraph" rotatedBoundingBox="6284,7001 10837,9506 9711,11551 5159,90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320057-B46D-4961-ADE6-A494278C8D8F}" emma:medium="tactile" emma:mode="ink">
              <msink:context xmlns:msink="http://schemas.microsoft.com/ink/2010/main" type="line" rotatedBoundingBox="6284,7001 10837,9506 9711,11551 5159,9046"/>
            </emma:interpretation>
          </emma:emma>
        </inkml:annotationXML>
        <inkml:traceGroup>
          <inkml:annotationXML>
            <emma:emma xmlns:emma="http://www.w3.org/2003/04/emma" version="1.0">
              <emma:interpretation id="{DCA16A98-8764-4B91-A296-5ADF775BC712}" emma:medium="tactile" emma:mode="ink">
                <msink:context xmlns:msink="http://schemas.microsoft.com/ink/2010/main" type="inkWord" rotatedBoundingBox="6284,7001 10837,9506 9711,11551 5159,9046"/>
              </emma:interpretation>
              <emma:one-of disjunction-type="recognition" id="oneOf5">
                <emma:interpretation id="interp25" emma:lang="it-IT" emma:confidence="0">
                  <emma:literal>W1n</emma:literal>
                </emma:interpretation>
                <emma:interpretation id="interp26" emma:lang="it-IT" emma:confidence="0">
                  <emma:literal>riva</emma:literal>
                </emma:interpretation>
                <emma:interpretation id="interp27" emma:lang="it-IT" emma:confidence="0">
                  <emma:literal>uova</emma:literal>
                </emma:interpretation>
                <emma:interpretation id="interp28" emma:lang="it-IT" emma:confidence="0">
                  <emma:literal>Wen</emma:literal>
                </emma:interpretation>
                <emma:interpretation id="interp29" emma:lang="it-IT" emma:confidence="0">
                  <emma:literal>sovra</emma:literal>
                </emma:interpretation>
              </emma:one-of>
            </emma:emma>
          </inkml:annotationXML>
          <inkml:trace contextRef="#ctx0" brushRef="#br0" timeOffset="19452.8564">4165 7735 0,'54'54'0,"-54"135"16,-54 135-16,0 81 15,54-107 1,81-109 0,0-81-1,-27-54 17,54-81-17,0-81 1,27-108-1,-54-82 1,-27 82 0,-27 54-1,0 135 1,-27 27 0,0 54-1,54 135 1,28 108-1,53-26 1,54-82 0,0-54-1,-27-81 1,-54-54 0,-27-54-1,-27-81 1,-54-135-1,-54-55 1,-27 55 0,54 108 15,54 54-15,81 27-1,108 27 1,82 27-1,-55 54 1,-108 0 0,-108-27-1,-189-81 1,162 81 0</inkml:trace>
          <inkml:trace contextRef="#ctx0" brushRef="#br0" timeOffset="20109.0645">2841 7383 0,'81'-27'0,"27"0"0,27-27 0,27-27 15,-54-27 1,-27 0-1,-54 27 1,-54 27 0,0 0-1,27 54 1,-27 54 0,0 54-1,27 27 1,27 0-1,-27 0 1,0 0 0,-27-54-1,-27 0 1,-27 1 0,0-28 15,27-27-16,54 0 1,54 0 0,54-27-1,54 27 1,0-54 0,-80 0-1,-82 27 1</inkml:trace>
          <inkml:trace contextRef="#ctx0" brushRef="#br0" timeOffset="20897.1">6381 9113 0,'54'54'0,"-27"54"16,0 27-16,-54 0 16,27-27-1,27-81 1,-27-27 0,27-27-1,27-54 16,27-54-31,27 0 16,27 54 0,0 54-1,27 108 1,-27 27 0,-27 108 15,-108 0-31,-108-135 15,108-81 17</inkml:trace>
        </inkml:traceGroup>
      </inkml:traceGroup>
    </inkml:traceGroup>
    <inkml:traceGroup>
      <inkml:annotationXML>
        <emma:emma xmlns:emma="http://www.w3.org/2003/04/emma" version="1.0">
          <emma:interpretation id="{889F9F29-C304-42F3-A431-74EA5C72AE5A}" emma:medium="tactile" emma:mode="ink">
            <msink:context xmlns:msink="http://schemas.microsoft.com/ink/2010/main" type="paragraph" rotatedBoundingBox="1473,10461 14337,12565 13611,17002 748,148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BC5F25-D771-4F1E-B621-625136D3A0D3}" emma:medium="tactile" emma:mode="ink">
              <msink:context xmlns:msink="http://schemas.microsoft.com/ink/2010/main" type="line" rotatedBoundingBox="1473,10461 14337,12565 13611,17002 748,14898"/>
            </emma:interpretation>
          </emma:emma>
        </inkml:annotationXML>
        <inkml:traceGroup>
          <inkml:annotationXML>
            <emma:emma xmlns:emma="http://www.w3.org/2003/04/emma" version="1.0">
              <emma:interpretation id="{03F9C11E-0AF1-4170-A8FD-5E00CBB071E1}" emma:medium="tactile" emma:mode="ink">
                <msink:context xmlns:msink="http://schemas.microsoft.com/ink/2010/main" type="inkWord" rotatedBoundingBox="1473,10461 14337,12565 13611,17002 748,14898"/>
              </emma:interpretation>
              <emma:one-of disjunction-type="recognition" id="oneOf6">
                <emma:interpretation id="interp30" emma:lang="it-IT" emma:confidence="0">
                  <emma:literal>tazza</emma:literal>
                </emma:interpretation>
                <emma:interpretation id="interp31" emma:lang="it-IT" emma:confidence="0">
                  <emma:literal>Egizzo</emma:literal>
                </emma:interpretation>
                <emma:interpretation id="interp32" emma:lang="it-IT" emma:confidence="0">
                  <emma:literal>tazze</emma:literal>
                </emma:interpretation>
                <emma:interpretation id="interp33" emma:lang="it-IT" emma:confidence="0">
                  <emma:literal>avvezzi</emma:literal>
                </emma:interpretation>
                <emma:interpretation id="interp34" emma:lang="it-IT" emma:confidence="0">
                  <emma:literal>avvezzo</emma:literal>
                </emma:interpretation>
              </emma:one-of>
            </emma:emma>
          </inkml:annotationXML>
          <inkml:trace contextRef="#ctx0" brushRef="#br0" timeOffset="25896.78">382 11490 0,'27'82'0,"0"134"0,-27 108 16,-54 108-1,54 1 1,0-136 0,27-81-1,27-27 1,54-108 0,-27-54-1,81-135 1,-27-81-1,-27-108 1,1 0 0,-28 80-1,-27 82 1,-27 108 0,-27 0-1,54 135 1,0 163-1,0 188 1,27-27 0,108-53-1,27-109 17,0-108-17,-54-108 1,1-108-1,-55-162 1,-27-163 0,-108-107-1,-27-27 1,-81 107 0,-1 109-1,82 81 16,54 81-31,81 54 16,82 0 0,107 81 15,-27 27-31,-81 0 16,-81 0 15,-135-27-31,-108-108 15,162 108 1</inkml:trace>
          <inkml:trace contextRef="#ctx0" brushRef="#br0" timeOffset="26172.1529">-726 10842 0,'216'-54'0,"-54"54"16,0 54-16,-162-54 15</inkml:trace>
          <inkml:trace contextRef="#ctx0" brushRef="#br0" timeOffset="27688.6575">-1402 10112 0,'190'27'0,"-28"-27"0,-54-54 16,0-27 0,-54 27-1,-27-27 1,-27 0-1,0 81 1,54 0 0,54 27-1,-108-27 1</inkml:trace>
          <inkml:trace contextRef="#ctx0" brushRef="#br0" timeOffset="27248.256">-564 10058 0,'27'162'0,"0"1"16,-54 26-16,27-27 16,0-108-1,27-81 1,-27 27-1</inkml:trace>
          <inkml:trace contextRef="#ctx0" brushRef="#br0" timeOffset="29252.034">2895 13058 0,'135'-27'0,"-27"27"16,-27 0-16,0 0 0,-27 0 16,-27 0-1,-27 0 1,0 0 0,0 0 15,0 0-16,0 0-15,-27 0 47,27 0-47,0 0 16,0 0 0,0 0-1,0 0 1,0 0-1,0 0 1,0 0 0,0 0-1,0 0 17,0 0-32,0 0 15,27 27 1,0-27-1,27 27 1,0-27 0,-27 27-1,0-27 1,0 0 0,-27 0-1,0 0 1,0 0 15,0 0-15,0 0-1,0 0 1,0 0 15,27 27-31,27-27 16,55 0-1,-1 0 1,0 27 0,-27-27-1,-27 27 1,-54 0 0,-27 0-1,-54 54 1,-54-27 15,-82 135-15,109-81-1,27 54 1,81-27 0,27-26-1,108 26 1,28-27-1,26-54 1,0 0 0,-54-54-1,-81-27 1,-81-54 0,-81-54-1,-54-28 1,162 163-1</inkml:trace>
          <inkml:trace contextRef="#ctx0" brushRef="#br0" timeOffset="29461.005">3192 13544 0,'243'27'16,"0"54"-16,-26-27 0,-28-27 31,-81-81-15,-54-54 0,-54 108-1</inkml:trace>
          <inkml:trace contextRef="#ctx0" brushRef="#br0" timeOffset="30244.158">4138 12598 0,'108'27'15,"81"108"-15,27 109 16,27 53 0,-80 54-1,-55 0 1,-135 1-1,-81-28 1,-28-54 0,55-81-1,-27-108 1,54-81 0,108-135-1,27-81 1,-81 216-1</inkml:trace>
          <inkml:trace contextRef="#ctx0" brushRef="#br0" timeOffset="30648.429">5543 13193 0,'243'-27'0,"-108"27"16,-54 27-16,-54 0 16,-54 0-1,-54-54 1,-54 54-1,-27 27 1,0 81 0,108 27-1,81 27 1,54-135 15,108 54-15,-27-54-1,-54-162 1,-108 108 0</inkml:trace>
          <inkml:trace contextRef="#ctx0" brushRef="#br0" timeOffset="33385.5585">6813 12058 0,'27'-81'0,"27"54"16,162-27-16,0 27 15,-54 54 1,1 27 0,-82 81-1,-81 27 1,-135 108 0,-82 28-1,-26 53 1,0-27-1,108-81 1,54-54 0,108-53-1,108-55 1,81-27 0,54-27-1,1 0 1,-55-27-1,-108 27 1,-54 0 0,-54-27 15,-54 0-15,-27-27-1,27-54 1,54-54-1,0 135 1</inkml:trace>
          <inkml:trace contextRef="#ctx0" brushRef="#br0" timeOffset="29835.0045">3354 12490 0,'-27'0'0,"-54"81"15,-27 54-15,-27 82 0,0 53 16,81 0 0,81 81-1,54-53 1,81-28-1,81 0 17,0-162-17,1-81 1,-28-108 0,-216 81-1</inkml:trace>
          <inkml:trace contextRef="#ctx0" brushRef="#br0" timeOffset="34024.1895">8704 12571 0,'27'81'0,"0"82"0,-27 53 16,-27 27-1,0-27 1,27-54 0,27-54-1,0-54 1,-27-54 0,-27-81-1,-27-54 1,-27-54-1,-27 27 1,-27 54 0,81 81-1,54 27 1,27 0 0,27 27-1,81-27 16,81 27-31,1 0 16,-55-27 0,-54 27 15,-54-27-15,-54 0-1,-27 0 1,-81-54-1,27 0 1,81 54 0</inkml:trace>
          <inkml:trace contextRef="#ctx0" brushRef="#br0" timeOffset="34583.7239">9920 12463 0,'217'27'16,"-55"0"-16,0 0 0,0 0 31,0 0-15,-81 27-1,-54 0 1,-81 55 0,-135 53-1,-27 27 1,27 27-1,54 0 1,108-27 0,54-27-1,81-26 1,27-28 0,81-27-1,-27-54 1,-27 0 15,-81-54-31,-54-54 16,-108-54-1,-81-28 1,162 163 15</inkml:trace>
          <inkml:trace contextRef="#ctx0" brushRef="#br0" timeOffset="34772.1885">9704 13355 0,'162'0'15,"217"81"-15,26 0 0,-54-27 31,-108-81-15,-243 27 0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31:11.7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3C229C-11DD-417B-A083-9D3A99FCBF4C}" emma:medium="tactile" emma:mode="ink">
          <msink:context xmlns:msink="http://schemas.microsoft.com/ink/2010/main" type="writingRegion" rotatedBoundingBox="20177,8321 32609,9496 31908,16917 19476,15742"/>
        </emma:interpretation>
      </emma:emma>
    </inkml:annotationXML>
    <inkml:traceGroup>
      <inkml:annotationXML>
        <emma:emma xmlns:emma="http://www.w3.org/2003/04/emma" version="1.0">
          <emma:interpretation id="{E0B6ABD5-F383-44C0-ABA6-9C2CA29919F3}" emma:medium="tactile" emma:mode="ink">
            <msink:context xmlns:msink="http://schemas.microsoft.com/ink/2010/main" type="paragraph" rotatedBoundingBox="22595,7760 27378,10502 26117,12702 21334,99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476EEB-8224-4E70-967E-63137D9BDBA8}" emma:medium="tactile" emma:mode="ink">
              <msink:context xmlns:msink="http://schemas.microsoft.com/ink/2010/main" type="line" rotatedBoundingBox="22595,7760 27378,10502 26117,12702 21334,9960"/>
            </emma:interpretation>
          </emma:emma>
        </inkml:annotationXML>
        <inkml:traceGroup>
          <inkml:annotationXML>
            <emma:emma xmlns:emma="http://www.w3.org/2003/04/emma" version="1.0">
              <emma:interpretation id="{18D88547-0965-4448-BA5C-3E31E007538A}" emma:medium="tactile" emma:mode="ink">
                <msink:context xmlns:msink="http://schemas.microsoft.com/ink/2010/main" type="inkWord" rotatedBoundingBox="22595,7760 27378,10502 26117,12702 21334,9960"/>
              </emma:interpretation>
              <emma:one-of disjunction-type="recognition" id="oneOf0">
                <emma:interpretation id="interp0" emma:lang="it-IT" emma:confidence="0">
                  <emma:literal>un</emma:literal>
                </emma:interpretation>
                <emma:interpretation id="interp1" emma:lang="it-IT" emma:confidence="0">
                  <emma:literal>avvia</emma:literal>
                </emma:interpretation>
                <emma:interpretation id="interp2" emma:lang="it-IT" emma:confidence="0">
                  <emma:literal>'w.</emma:literal>
                </emma:interpretation>
                <emma:interpretation id="interp3" emma:lang="it-IT" emma:confidence="0">
                  <emma:literal>'w,</emma:literal>
                </emma:interpretation>
                <emma:interpretation id="interp4" emma:lang="it-IT" emma:confidence="0">
                  <emma:literal>ava</emma:literal>
                </emma:interpretation>
              </emma:one-of>
            </emma:emma>
          </inkml:annotationXML>
          <inkml:trace contextRef="#ctx0" brushRef="#br0">30 70 0,'27'55'16,"-27"161"-16,-27 81 0,0 27 31,27-108-15,27-27-1,54-80 1,-27-55 0,27-27-1,54-108 1,27-82-1,-54-80 1,0 0 0,-54 27-1,0 108 1,-27 54 0,-27 54-1,0 27 1,27 135-1,0 108 1,55 54 0,53-53-1,81-109 17,-54-54-17,54-108 1,-81-108-1,-81-135 1,-81-82 0,-54 55-1,-54 0 1,54 108 0,54 27-1,81 27 1,108 26 15,108 28-15,55 54-1,-55 54 1,-135 1 0,-108-28-1,-189-54 1,162 27-1</inkml:trace>
          <inkml:trace contextRef="#ctx0" brushRef="#br0" timeOffset="480.4379">-1159-1010 0,'378'-81'0,"-270"108"16,-81 54-1,-189 81 1,-54-27 0,54-27-1,54-27 1,81-27-1,81 27 1,162-27 0,81 27-1,0-27 17,-80-27-32,-217-27 15</inkml:trace>
          <inkml:trace contextRef="#ctx0" brushRef="#br0" timeOffset="1094.6565">2300 1395 0,'108'81'16,"-108"27"-16,-54 0 0,27 54 15,0-54 17,54-54-17,-27-27 1,54-54-1,27-54 1,0-54 15,27 0-31,0 54 16,-27 54 0,0 54-1,0 27 1,27 108-1,-27 0 1,0-27 0,-27-27-1,-27-108 1,-27 0 0</inkml:trace>
        </inkml:traceGroup>
      </inkml:traceGroup>
    </inkml:traceGroup>
    <inkml:traceGroup>
      <inkml:annotationXML>
        <emma:emma xmlns:emma="http://www.w3.org/2003/04/emma" version="1.0">
          <emma:interpretation id="{F7DF0B57-DD24-45D1-8501-7F0CD19BF478}" emma:medium="tactile" emma:mode="ink">
            <msink:context xmlns:msink="http://schemas.microsoft.com/ink/2010/main" type="paragraph" rotatedBoundingBox="19792,12393 32225,13567 31908,16917 19476,15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4965B2-C560-457B-B6CA-7C5BB743EC56}" emma:medium="tactile" emma:mode="ink">
              <msink:context xmlns:msink="http://schemas.microsoft.com/ink/2010/main" type="line" rotatedBoundingBox="19792,12393 32225,13567 31908,16917 19476,15742"/>
            </emma:interpretation>
          </emma:emma>
        </inkml:annotationXML>
        <inkml:traceGroup>
          <inkml:annotationXML>
            <emma:emma xmlns:emma="http://www.w3.org/2003/04/emma" version="1.0">
              <emma:interpretation id="{310BA104-2CE7-4CAF-9264-2B33865252BE}" emma:medium="tactile" emma:mode="ink">
                <msink:context xmlns:msink="http://schemas.microsoft.com/ink/2010/main" type="inkWord" rotatedBoundingBox="20513,11441 25482,14770 23816,17256 18848,13927"/>
              </emma:interpretation>
              <emma:one-of disjunction-type="recognition" id="oneOf1">
                <emma:interpretation id="interp5" emma:lang="it-IT" emma:confidence="0">
                  <emma:literal>avvia)</emma:literal>
                </emma:interpretation>
                <emma:interpretation id="interp6" emma:lang="it-IT" emma:confidence="0">
                  <emma:literal>invia)</emma:literal>
                </emma:interpretation>
                <emma:interpretation id="interp7" emma:lang="it-IT" emma:confidence="0">
                  <emma:literal>Invia)</emma:literal>
                </emma:interpretation>
                <emma:interpretation id="interp8" emma:lang="it-IT" emma:confidence="0">
                  <emma:literal>'urla)</emma:literal>
                </emma:interpretation>
                <emma:interpretation id="interp9" emma:lang="it-IT" emma:confidence="0">
                  <emma:literal>svia)</emma:literal>
                </emma:interpretation>
              </emma:one-of>
            </emma:emma>
          </inkml:annotationXML>
          <inkml:trace contextRef="#ctx0" brushRef="#br0" timeOffset="3887.4465">-3483 2908 0,'189'-108'0,"27"108"0,-27 27 16,-80 0 0,-82 54-1,-82 27 1,-80 27 15,0-27-31,27 27 16,54-54-1,108 54 1,81 0 0,81-27-1,1-81 1,-217-27-1</inkml:trace>
          <inkml:trace contextRef="#ctx0" brushRef="#br0" timeOffset="3371.8545">-2159 3664 0,'0'27'16,"27"54"-16,0 109 0,-27 107 0,0 108 15,-54 0 17,27-80-32,54-109 31,-27-54-16,27-108 1,27-27 0,0-81-1,81-135 1,-27-135 0,27 26-1,-54 55 1,-26 108-1,-28 81 1,-27 27 0,27 27-1,-27 108 1,0 162 15,27 82-15,54-1-16,54-108 15,0-81 1,0-54 0,0-81 15,-27-108-15,-27-162-1,-54-135 1,-81-55-1,-27 55 1,0 81 0,27 54-1,81 53 1,54 55 0,54 54-1,54 27 1,1 27-1,-55 27 1,-54 27 0,-54 27-1,-27 54 1,-27-81 0,0 27-1,27-54 1</inkml:trace>
          <inkml:trace contextRef="#ctx0" brushRef="#br0" timeOffset="4403.0385">111 4637 0,'0'27'16,"-81"81"-16,-54 81 0,27 27 0,53 55 15,55-28 1,28 0 0,26-27-1,0-27 1,0-81 0,0-108-1,0-108 16,27-54-15,-81 162 0</inkml:trace>
          <inkml:trace contextRef="#ctx0" brushRef="#br0" timeOffset="4983.0795">273 5015 0,'108'27'16,"0"-27"-16,0 54 0,-27 0 0,-54 1 15,-81 26 1,-54 27-1,-27 27 1,0 27 0,81 27 15,81-54-15,81 0-1,27-27 1,-27-54-1,0-81 1,-108-81 0,-54-27-1,-54-54 1,-54 54 0,-27 27-1,81 108 1,108 0-1,54 0 1,108 54 0,54-27-1,0-81 17,-81-54-17,-135 108 1</inkml:trace>
          <inkml:trace contextRef="#ctx0" brushRef="#br0" timeOffset="5286.771">1002 4745 0,'379'297'16,"-190"-53"-16,-54 53 16,-189-54-1,-54 54 17,-54-27-17,-27-80 1,162-244-1,54-55 1,-27 109 0</inkml:trace>
        </inkml:traceGroup>
        <inkml:traceGroup>
          <inkml:annotationXML>
            <emma:emma xmlns:emma="http://www.w3.org/2003/04/emma" version="1.0">
              <emma:interpretation id="{09D6E119-36A4-4BF6-85BC-21325FFFF486}" emma:medium="tactile" emma:mode="ink">
                <msink:context xmlns:msink="http://schemas.microsoft.com/ink/2010/main" type="inkWord" rotatedBoundingBox="25719,14692 25783,15530 25101,15582 25036,14745"/>
              </emma:interpretation>
              <emma:one-of disjunction-type="recognition" id="oneOf2">
                <emma:interpretation id="interp10" emma:lang="it-IT" emma:confidence="0">
                  <emma:literal>[</emma:literal>
                </emma:interpretation>
                <emma:interpretation id="interp11" emma:lang="it-IT" emma:confidence="0">
                  <emma:literal>=</emma:literal>
                </emma:interpretation>
                <emma:interpretation id="interp12" emma:lang="it-IT" emma:confidence="0">
                  <emma:literal>E</emma:literal>
                </emma:interpretation>
                <emma:interpretation id="interp13" emma:lang="it-IT" emma:confidence="0">
                  <emma:literal>:</emma:literal>
                </emma:interpretation>
                <emma:interpretation id="interp14" emma:lang="it-IT" emma:confidence="0">
                  <emma:literal>I</emma:literal>
                </emma:interpretation>
              </emma:one-of>
            </emma:emma>
          </inkml:annotationXML>
          <inkml:trace contextRef="#ctx0" brushRef="#br0" timeOffset="5582.6505">1840 5123 0,'189'-27'15,"-81"27"-15,27 0 0,-26-27 16,-55 54-1,-54 0 17,-108-54-17,108 27 17</inkml:trace>
          <inkml:trace contextRef="#ctx0" brushRef="#br0" timeOffset="5723.2665">1813 5610 0,'243'189'0,"-27"-81"15,-53-108 1,-82-81 0,-81 81-1</inkml:trace>
        </inkml:traceGroup>
        <inkml:traceGroup>
          <inkml:annotationXML>
            <emma:emma xmlns:emma="http://www.w3.org/2003/04/emma" version="1.0">
              <emma:interpretation id="{E6B88A57-7504-483D-9884-9BB1BAB44275}" emma:medium="tactile" emma:mode="ink">
                <msink:context xmlns:msink="http://schemas.microsoft.com/ink/2010/main" type="inkWord" rotatedBoundingBox="26867,13489 32184,13991 31981,16143 26664,15641"/>
              </emma:interpretation>
              <emma:one-of disjunction-type="recognition" id="oneOf3">
                <emma:interpretation id="interp15" emma:lang="it-IT" emma:confidence="0">
                  <emma:literal>1+2-2</emma:literal>
                </emma:interpretation>
                <emma:interpretation id="interp16" emma:lang="it-IT" emma:confidence="0">
                  <emma:literal>1+22</emma:literal>
                </emma:interpretation>
                <emma:interpretation id="interp17" emma:lang="it-IT" emma:confidence="0">
                  <emma:literal>1+2</emma:literal>
                </emma:interpretation>
                <emma:interpretation id="interp18" emma:lang="it-IT" emma:confidence="0">
                  <emma:literal>172</emma:literal>
                </emma:interpretation>
                <emma:interpretation id="interp19" emma:lang="it-IT" emma:confidence="0">
                  <emma:literal>2+2-2</emma:literal>
                </emma:interpretation>
              </emma:one-of>
            </emma:emma>
          </inkml:annotationXML>
          <inkml:trace contextRef="#ctx0" brushRef="#br0" timeOffset="8894.9385">3542 5042 0,'55'0'15,"-28"0"-15,27-27 0,0-27 0,27-27 16,-27 0-16,27-54 16,-54 27-1,-27 27 1,0 27 0,0 27-1,0 27 1,0 54-1,0 81 1,27 54 0,-27 27-1,0 55 1,-27-55 0,-54-27-1,27-81 1,-54-27-1,0 0 1,-28-54 0,55-27-1,81 0 1,0 0 15,135 27-15,55-54-1,26 54 1,-27-27 0,-54 27-1,-54-27 1,-81 0 0,0-27-1,-27 0 1,0 0-1,27 27 1</inkml:trace>
          <inkml:trace contextRef="#ctx0" brushRef="#br0" timeOffset="9634.149">4840 5367 0,'216'27'16,"162"54"-16,-270-108 15,-27-27 1,-81 54-1</inkml:trace>
          <inkml:trace contextRef="#ctx0" brushRef="#br0" timeOffset="9450.5669">5191 4826 0,'54'27'32,"-54"406"-32,0-244 0,27-27 15,0-54 1,-54-54-1,0-54 17,0-81-17,-54-54 1,81 135 0</inkml:trace>
          <inkml:trace contextRef="#ctx0" brushRef="#br0" timeOffset="10911.411">6001 4367 0,'109'-108'0,"-82"54"0,27 27 16,0-27-1,27 54 1,0 0-1,54 27 1,81 81 0,-27 54-1,-81-27 1,-54 0 0,-54 27-1,-108-27 1,-108 27-1,-27-26 1,27 26 0,54 0-1,108-54 1,54 0 0,108 0 15,27-27-16,54 27 1,27-27 0,-54-27-1,-54-54 1,-81 0 0,0 0-1,-27-27 1,-27-54-1,0 27 1,27 54 0</inkml:trace>
          <inkml:trace contextRef="#ctx0" brushRef="#br0" timeOffset="11756.0835">7488 5313 0,'540'189'0,"-243"-54"15,28 0 1,-325-135-1</inkml:trace>
          <inkml:trace contextRef="#ctx0" brushRef="#br0" timeOffset="11548.089">7866 4880 0,'135'-54'0,"0"54"0,27 27 16,-27 27-1,-27 0 1,-54 27-1,-54-54 1,-81 27 0,-54 0-1,-54 55 1,0-1 0,27 27-1,81 0 1,54 0-1,81 0 1,27 0 0,27 0 15,54-27-15,0 0-1,0-53 1,-27-28-1,-53-27 1,-28-109 0,-54 109-1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33:36.122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F1CCBA8-8076-4932-9B00-09B1170134D9}" emma:medium="tactile" emma:mode="ink">
          <msink:context xmlns:msink="http://schemas.microsoft.com/ink/2010/main" type="writingRegion" rotatedBoundingBox="2274,625 33492,1754 32929,17324 1711,16195"/>
        </emma:interpretation>
      </emma:emma>
    </inkml:annotationXML>
    <inkml:traceGroup>
      <inkml:annotationXML>
        <emma:emma xmlns:emma="http://www.w3.org/2003/04/emma" version="1.0">
          <emma:interpretation id="{73C45844-8C5A-4D90-9E69-AAC9CB3FA9B6}" emma:medium="tactile" emma:mode="ink">
            <msink:context xmlns:msink="http://schemas.microsoft.com/ink/2010/main" type="paragraph" rotatedBoundingBox="2233,635 18248,937 18203,3327 2188,3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872B39-5348-49C9-A661-EF19E9CAB045}" emma:medium="tactile" emma:mode="ink">
              <msink:context xmlns:msink="http://schemas.microsoft.com/ink/2010/main" type="inkBullet" rotatedBoundingBox="2233,635 3608,661 3562,3051 2188,3025"/>
            </emma:interpretation>
            <emma:one-of disjunction-type="recognition" id="oneOf0">
              <emma:interpretation id="interp0" emma:lang="it-IT" emma:confidence="0">
                <emma:literal>D</emma:literal>
              </emma:interpretation>
              <emma:interpretation id="interp1" emma:lang="it-IT" emma:confidence="0">
                <emma:literal>A</emma:literal>
              </emma:interpretation>
              <emma:interpretation id="interp2" emma:lang="it-IT" emma:confidence="0">
                <emma:literal>B</emma:literal>
              </emma:interpretation>
              <emma:interpretation id="interp3" emma:lang="it-IT" emma:confidence="0">
                <emma:literal>b</emma:literal>
              </emma:interpretation>
              <emma:interpretation id="interp4" emma:lang="it-IT" emma:confidence="0">
                <emma:literal>.</emma:literal>
              </emma:interpretation>
            </emma:one-of>
          </emma:emma>
        </inkml:annotationXML>
        <inkml:trace contextRef="#ctx0" brushRef="#br0">701 0 0,'0'54'0,"0"136"15,-54 107-15,-27 135 16,-82 27 0,1-26-1,27-136 1,54-135 15,54-108-15,54-54-1,27-108 1,54-162 0,27-135-1,0-28 1,-26 109-1,-28 54 1,-27 81 0,-27 81-1,0 81 1,27 81 0,27 81-1,0 162 1,27 81-1,0-27 1,-27-53 0,0-55-1,-54-81 17,-27-81-32,-27-54 31,-81 0-16,-108-54 1,-135-27 0,26 27-1,136 54 1,81 0 0,135 27-1,81-81 1,-108 27-1</inkml:trace>
      </inkml:traceGroup>
      <inkml:traceGroup>
        <inkml:annotationXML>
          <emma:emma xmlns:emma="http://www.w3.org/2003/04/emma" version="1.0">
            <emma:interpretation id="{4C1835FE-3747-4EAD-8052-AEC5621B5AA4}" emma:medium="tactile" emma:mode="ink">
              <msink:context xmlns:msink="http://schemas.microsoft.com/ink/2010/main" type="line" rotatedBoundingBox="4289,1115 18240,1377 18204,3255 4254,2992"/>
            </emma:interpretation>
          </emma:emma>
        </inkml:annotationXML>
        <inkml:traceGroup>
          <inkml:annotationXML>
            <emma:emma xmlns:emma="http://www.w3.org/2003/04/emma" version="1.0">
              <emma:interpretation id="{2B112BC7-B7B8-4C88-AEC4-C46F90FE078C}" emma:medium="tactile" emma:mode="ink">
                <msink:context xmlns:msink="http://schemas.microsoft.com/ink/2010/main" type="inkWord" rotatedBoundingBox="4289,1115 11759,1255 11724,3132 4254,2992"/>
              </emma:interpretation>
              <emma:one-of disjunction-type="recognition" id="oneOf1">
                <emma:interpretation id="interp5" emma:lang="it-IT" emma:confidence="0">
                  <emma:literal>natisi</emma:literal>
                </emma:interpretation>
                <emma:interpretation id="interp6" emma:lang="it-IT" emma:confidence="0">
                  <emma:literal>indizi</emma:literal>
                </emma:interpretation>
                <emma:interpretation id="interp7" emma:lang="it-IT" emma:confidence="0">
                  <emma:literal>mediai</emma:literal>
                </emma:interpretation>
                <emma:interpretation id="interp8" emma:lang="it-IT" emma:confidence="0">
                  <emma:literal>militi</emma:literal>
                </emma:interpretation>
                <emma:interpretation id="interp9" emma:lang="it-IT" emma:confidence="0">
                  <emma:literal>meline</emma:literal>
                </emma:interpretation>
              </emma:one-of>
            </emma:emma>
          </inkml:annotationXML>
          <inkml:trace contextRef="#ctx0" brushRef="#br0" timeOffset="1583.8829">2079 1568 0,'54'27'0,"-27"108"0,0 81 15,0 0 1,0-108-1,0-81 1,0-54 0,54-54-1,54-135 1,27-27 0,-27 81-1,-54 108 1,-27 54-1,0 81 1,28 108 0,-55 27-1,27-81 1,0-27 0,54-54-1,-54-135 1,54-54 15,-27-27-15,27 81-1,-54 81 1,27 108 0,-81-54-1,54 0 1,54 54-1,54-54 1,0-27 0,1-54-1,-28-54 1,-54-27 0,-54 0-1,-81 0 1,-54 27-1,-81 81 1,-1 54 0,82 54-1,54 0 17,81 0-17,108-27 1,28-27-1,26-81 1,-27 27 0,-81 0-1,-27 0 1,0 27 0,54 0-1,0 27 1,27-54-1,27-27 1,0-54 0,1-54-1,-1-81 1,-27-54 0,-54-55 15,-54 55-16,-27 54 1,-54 54 0,27 81-16,-54 81 31,-27 108-15,27 135-1,54 54 1,81 28-1,54-28 1,54-54 0,-27-54-1,108-108 17,-81-135-32,-27-108 31,1-27-16,-82 54 1,-27 81 0,0 54-1,-27 27 1,27 135 0,27 27-1,27-54 1,0 0-1,27-108 1,0-81 0,-81-108-1,-27-54 1,0 216 0</inkml:trace>
          <inkml:trace contextRef="#ctx0" brushRef="#br0" timeOffset="1860.2325">6834 1162 0,'0'0'16</inkml:trace>
          <inkml:trace contextRef="#ctx0" brushRef="#br0" timeOffset="2131.6995">7564 1757 0,'189'27'0,"27"27"16,28 0-16,-1 27 15,-54 27 1,-81-27 0,-81 0-1,-54 0 1,-108-27-1,0 0 1,-27-27 0,27-27-1,108 0 1,135-108 0,135-54-1,54 0 1,-297 162-1</inkml:trace>
          <inkml:trace contextRef="#ctx0" brushRef="#br0" timeOffset="2681.469">9158 1216 0,'0'0'0</inkml:trace>
          <inkml:trace contextRef="#ctx0" brushRef="#br0" timeOffset="2302.587">9293 1946 0,'54'54'0,"-54"81"0,55 0 16,-1-27 15,27-135-31,-81 27 31</inkml:trace>
        </inkml:traceGroup>
        <inkml:traceGroup>
          <inkml:annotationXML>
            <emma:emma xmlns:emma="http://www.w3.org/2003/04/emma" version="1.0">
              <emma:interpretation id="{5C7024A3-0DB6-44D2-B4E7-4771132AC92C}" emma:medium="tactile" emma:mode="ink">
                <msink:context xmlns:msink="http://schemas.microsoft.com/ink/2010/main" type="inkWord" rotatedBoundingBox="13580,1546 18235,1634 18206,3138 13551,3050"/>
              </emma:interpretation>
              <emma:one-of disjunction-type="recognition" id="oneOf2">
                <emma:interpretation id="interp10" emma:lang="it-IT" emma:confidence="0">
                  <emma:literal>seri</emma:literal>
                </emma:interpretation>
                <emma:interpretation id="interp11" emma:lang="it-IT" emma:confidence="0">
                  <emma:literal>zeri</emma:literal>
                </emma:interpretation>
                <emma:interpretation id="interp12" emma:lang="it-IT" emma:confidence="0">
                  <emma:literal>sieri</emma:literal>
                </emma:interpretation>
                <emma:interpretation id="interp13" emma:lang="it-IT" emma:confidence="0">
                  <emma:literal>Geri</emma:literal>
                </emma:interpretation>
                <emma:interpretation id="interp14" emma:lang="it-IT" emma:confidence="0">
                  <emma:literal>Zeri</emma:literal>
                </emma:interpretation>
              </emma:one-of>
            </emma:emma>
          </inkml:annotationXML>
          <inkml:trace contextRef="#ctx0" brushRef="#br0" timeOffset="3267.369">12131 1270 0,'81'-54'16,"-27"81"-16,0 27 0,-54 0 0,-27 0 15,-27 0-15,-81 1 16,0 26 0,-55 54-1,1 0 1,81-27-1,54 0 1,108-27 0,27-27-1,108 0 1,55-27 0,-1 0-1,-54-27 1,-81 27-1,-108-54 1,-81-27 0,-108-54-1,-27-54 17,-1 27-32,-26 54 31,81 54-16,108 27 1,81 0 0,81-27-1,108 27 1,28 54 0,-28 0-1,-108-108 1,-54 27-1,-54 27 1</inkml:trace>
          <inkml:trace contextRef="#ctx0" brushRef="#br0" timeOffset="4236.057">12617 2081 0,'135'81'0,"54"-27"16,-27-54-16,1-54 15,-1-54 17,-27-27-32,-54 0 15,-81 27 1,-108-27-1,-54 108 1,0 81 15,-1 81-15,109 27 0,108 0-1,81 0 1,82-54-1,26-108 1,-27-27 0,-27-54-1,-54-54 1,-108 0 0,-81 0-1,0 54 1,0 27-1,27 27 17,162 0-17,54 0 1,-26 27 0,-55-27-1,-81 27 1,-27 27-1,-54 54 1,-54 54 0,-1 27-1,109-54 1,54 0 0,55-27-1,80-54 1,-27-54-1,0-54 1,-54-54 0,-27 0-1,-27 81 17,-54 54-32,0 27 15,27 108 16,27 27-15,54 0 0,54-27-1,-26-108 1,-1-108 0,-27-108-1,-108 189 1</inkml:trace>
          <inkml:trace contextRef="#ctx0" brushRef="#br0" timeOffset="4607.127">15319 973 0,'0'0'16</inkml:trace>
        </inkml:traceGroup>
      </inkml:traceGroup>
    </inkml:traceGroup>
    <inkml:traceGroup>
      <inkml:annotationXML>
        <emma:emma xmlns:emma="http://www.w3.org/2003/04/emma" version="1.0">
          <emma:interpretation id="{46E14F5F-2E95-42BF-8559-A8DB7F112D09}" emma:medium="tactile" emma:mode="ink">
            <msink:context xmlns:msink="http://schemas.microsoft.com/ink/2010/main" type="paragraph" rotatedBoundingBox="2538,3485 33150,3948 33104,7019 2492,6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332C6E-E708-4B18-BC62-B48246ACA55B}" emma:medium="tactile" emma:mode="ink">
              <msink:context xmlns:msink="http://schemas.microsoft.com/ink/2010/main" type="inkBullet" rotatedBoundingBox="2528,4145 4139,4169 4112,5901 2502,5877"/>
            </emma:interpretation>
            <emma:one-of disjunction-type="recognition" id="oneOf3">
              <emma:interpretation id="interp15" emma:lang="it-IT" emma:confidence="0">
                <emma:literal>z.</emma:literal>
              </emma:interpretation>
              <emma:interpretation id="interp16" emma:lang="it-IT" emma:confidence="0">
                <emma:literal>z,</emma:literal>
              </emma:interpretation>
              <emma:interpretation id="interp17" emma:lang="it-IT" emma:confidence="0">
                <emma:literal>z</emma:literal>
              </emma:interpretation>
              <emma:interpretation id="interp18" emma:lang="it-IT" emma:confidence="0">
                <emma:literal>z;</emma:literal>
              </emma:interpretation>
              <emma:interpretation id="interp19" emma:lang="it-IT" emma:confidence="0">
                <emma:literal>Z.</emma:literal>
              </emma:interpretation>
            </emma:one-of>
          </emma:emma>
        </inkml:annotationXML>
        <inkml:trace contextRef="#ctx0" brushRef="#br0" timeOffset="5583.627">322 4594 0,'162'27'0,"55"0"0,26 0 15,-54-27 1,-81 27 0,-81-54-1,-54-27 1,27 54 0</inkml:trace>
        <inkml:trace contextRef="#ctx0" brushRef="#br0" timeOffset="5343.4079">701 3513 0,'81'0'0,"27"27"15,54-27-15,27 0 0,-54-27 16,0 54 0,-54-27-1,-54 54 17,-108 54-32,-108 81 31,-27 28-16,0 26 1,54 0 0,81-54-1,108 0 1,81-54 0,27-54-1,81-27 1,-27-54-1,-27 0 1,-81-54 0,-81-27-1,-135-54 1,135 135 0</inkml:trace>
        <inkml:trace contextRef="#ctx0" brushRef="#br0" timeOffset="6049.4174">1917 4648 0,'0'0'0</inkml:trace>
      </inkml:traceGroup>
      <inkml:traceGroup>
        <inkml:annotationXML>
          <emma:emma xmlns:emma="http://www.w3.org/2003/04/emma" version="1.0">
            <emma:interpretation id="{20BF452F-1443-43CB-BDD6-C9635A7F01AD}" emma:medium="tactile" emma:mode="ink">
              <msink:context xmlns:msink="http://schemas.microsoft.com/ink/2010/main" type="line" rotatedBoundingBox="5147,3524 33150,3948 33104,7019 5101,6596"/>
            </emma:interpretation>
          </emma:emma>
        </inkml:annotationXML>
        <inkml:traceGroup>
          <inkml:annotationXML>
            <emma:emma xmlns:emma="http://www.w3.org/2003/04/emma" version="1.0">
              <emma:interpretation id="{19622586-7716-4E84-909F-00A720333118}" emma:medium="tactile" emma:mode="ink">
                <msink:context xmlns:msink="http://schemas.microsoft.com/ink/2010/main" type="inkWord" rotatedBoundingBox="5135,4315 18558,4518 18523,6799 5101,6596"/>
              </emma:interpretation>
              <emma:one-of disjunction-type="recognition" id="oneOf4">
                <emma:interpretation id="interp20" emma:lang="it-IT" emma:confidence="0">
                  <emma:literal>Trasformata</emma:literal>
                </emma:interpretation>
                <emma:interpretation id="interp21" emma:lang="it-IT" emma:confidence="0">
                  <emma:literal>trasformata</emma:literal>
                </emma:interpretation>
                <emma:interpretation id="interp22" emma:lang="it-IT" emma:confidence="0">
                  <emma:literal>Trasformate</emma:literal>
                </emma:interpretation>
                <emma:interpretation id="interp23" emma:lang="it-IT" emma:confidence="0">
                  <emma:literal>trasformate</emma:literal>
                </emma:interpretation>
                <emma:interpretation id="interp24" emma:lang="it-IT" emma:confidence="0">
                  <emma:literal>-trasformata</emma:literal>
                </emma:interpretation>
              </emma:one-of>
            </emma:emma>
          </inkml:annotationXML>
          <inkml:trace contextRef="#ctx0" brushRef="#br0" timeOffset="6388.263">3727 3837 0,'0'54'16,"54"109"-16,-54 53 0,-27 108 15,27-27 1,0-81 0,27-108-1,0-81 1,-27-27 15,-27-135-15,-54-135-1,81 270 1</inkml:trace>
          <inkml:trace contextRef="#ctx0" brushRef="#br0" timeOffset="6648.9884">2943 3837 0,'352'-54'0,"-28"54"16,27 27-1,-81 0 1,-134-27 0,-82 27 15,-81-27-31,-54 0 15,81 0 1</inkml:trace>
          <inkml:trace contextRef="#ctx0" brushRef="#br0" timeOffset="7775.8695">4240 4567 0,'244'-27'0,"-82"0"15,-54 27-15,-81 54 16,-54 27 15,-54 54-15,27 0-1,27-27 1,54-27 0,81-27-1,27-54 1,54-54 0,-81-27-1,-27 27 1,-54 54-1,-27 0 1,0 27 0,54 54-1,27-27 1,27-27 0,55-27 15,-1-81-31,-54 0 31,-81-27-15,-81 0-16,-108 27 31,0 81-15,26 54-1,55 0 1,54 27-1,81 0 1,108-27 0,1 0-1,26-27 1,-108 0 0,-27-27-1,0 27 1,0 27-1,-27-27 1,81-27 0,0-27-1,0-54 1,-54-27 0,-27 0-1,-54 0 16,-27 54-15,27 0 0,27 54-1,81 0 1,108 54 0,28 27-1,-1 0 1,-81 0-1,-81 0 1,-81 0 0,-108 0-1,27-26 1,27-28 0,81-54-1,81-109 1,108-53 15,-189 189-31</inkml:trace>
          <inkml:trace contextRef="#ctx0" brushRef="#br0" timeOffset="8543.3985">7996 3918 0,'27'27'15,"27"136"-15,1 107 0,-1 81 16,27 27 0,-27-53-1,-27-82 1,-54-54 15,-81-27-15,-55-162-1,-80-81 1,54-54 0,108 27 15,81 27-16,135-27 1,81 27-16,55 0 16,-1-1 15,-135 55-15,-81 0-1,-54 27 1,0 27-1,-27 0 1,81 28 0,54-28-1,54-27 1,54-27 0,-81-28-1,1-26 1,-109-54-1,-109 0 1,-80 27 0,-27 81-1,27 81 17,54 27-32,108 0 15,81 27 1,108-54 15,54-135-15,-243 81-1</inkml:trace>
          <inkml:trace contextRef="#ctx0" brushRef="#br0" timeOffset="11009.061">9618 4459 0,'27'-27'0,"54"27"0,54 0 0,27 0 16,-27 27-16,-54 0 15,-54 27 1,-54 81 0,-81 135-1,81-108 1,27-27 0,54-53 15,27-55-16,27-54 1,0-55 0,0-80-1,1 0 1,-55 27 0,-27 108-1,-27 27 1,27 54-1,-27 81 1,0 27 0,27-27 15,27-53-31,0-82 16,27-27-1,27-55 1,0-80-1,-27 0 1,-54 81 0,0 81 15,-27 0-15,-27 81-1,27 54 1,27 0-1,27-54 1,54-26 0,0-83-1,27-53 1,-54-27 0,-27 0-1,-27 54 1,1 54-1,-28 27 1,54 54 0,0 54-1,27-54 1,27 1 0,27-55-1,-27-54 1,0-28-1,-27 28 17,-27 0-17,-27 27 1,27 27 0,0 0-1,27 28 1,54-55-1,1 0 1,-55-55 0,-27 1-1,-81-54 1,-109 27 0,-26 27-1,-27 54 1,81 54-1,54-27 1,81 27 0,54 0-1,81 0 17,0 0-32,-53-26 15,-28-28 16,-27 54-15,27-27 0,0 27-1,27-27 1,27-27 0,-27-54-1,0-82 1,-27-53-1,-27-81 1,-54 0 0,0 0-1,0 27 1,27 107 0,-27 82-1,27 54 1,-27 54-1,54 163 1,-27 53 0,0 27-1,0-27 1,0-54 0,0-80 15,-27-82-16,-27-81 1,-81-109 0,0-107-1,0 0 1,0 54 0,108 108-1,54 81 1,81-27-1,81 27 1,55 0 0,-28 27-1,-81-27 1,-54 27 0,-108-27-1,-54 54 1,-54 81 15,27 54-31,108 27 16,0-54-1,108-80 1,54-28 15,0-27-15,-27-54-1,-54-82 1,-54-26 0,-108 0-1,-81 0 1,-54 81 0,-27 81-1,108 54 1,81 0-1,162 54 1,54-54 0,0 0 15,-54-26-15,-81-55-1,-54 27 1,0 0-1,55 0 1,-1 0 0,81 0-1,0 0 1,-27-27 0,0-54-1,-54-27 1,-54 81-1</inkml:trace>
        </inkml:traceGroup>
        <inkml:traceGroup>
          <inkml:annotationXML>
            <emma:emma xmlns:emma="http://www.w3.org/2003/04/emma" version="1.0">
              <emma:interpretation id="{D1C19DDF-83E8-47E2-87F9-5A6E7E798175}" emma:medium="tactile" emma:mode="ink">
                <msink:context xmlns:msink="http://schemas.microsoft.com/ink/2010/main" type="inkWord" rotatedBoundingBox="19262,4557 20615,4577 20588,6404 19234,6384"/>
              </emma:interpretation>
              <emma:one-of disjunction-type="recognition" id="oneOf5">
                <emma:interpretation id="interp25" emma:lang="it-IT" emma:confidence="0">
                  <emma:literal>di</emma:literal>
                </emma:interpretation>
                <emma:interpretation id="interp26" emma:lang="it-IT" emma:confidence="0">
                  <emma:literal>Li</emma:literal>
                </emma:interpretation>
                <emma:interpretation id="interp27" emma:lang="it-IT" emma:confidence="0">
                  <emma:literal>li</emma:literal>
                </emma:interpretation>
                <emma:interpretation id="interp28" emma:lang="it-IT" emma:confidence="0">
                  <emma:literal>ti</emma:literal>
                </emma:interpretation>
                <emma:interpretation id="interp29" emma:lang="it-IT" emma:confidence="0">
                  <emma:literal>Mi</emma:literal>
                </emma:interpretation>
              </emma:one-of>
            </emma:emma>
          </inkml:annotationXML>
          <inkml:trace contextRef="#ctx0" brushRef="#br0" timeOffset="11822.4854">17535 3945 0,'108'-27'0,"-54"108"15,-54 82-15,-27 107 0,0 27 16,27-27-1,54-81 1,0-80 0,-54-55-1,-27-27 1,-108-27 0,-81-27-1,27 27 1,81 27 15,81 54-15,81 27-1,162-27 1,27-54 0,-27-54-1,-54-27 1,-54-54-1,-54 0 1,-27-28 0,-27 82-1,0 54 1,27 27 0,0 82-1,27 53 1,-27 0-1,28-81 1,-28-54 0,27-135-1,-54 108 1</inkml:trace>
          <inkml:trace contextRef="#ctx0" brushRef="#br0" timeOffset="12181.8375">18129 4324 0,'0'0'0</inkml:trace>
        </inkml:traceGroup>
        <inkml:traceGroup>
          <inkml:annotationXML>
            <emma:emma xmlns:emma="http://www.w3.org/2003/04/emma" version="1.0">
              <emma:interpretation id="{DDDBFBF6-20FB-4DB1-AA68-FF8B905F1E29}" emma:medium="tactile" emma:mode="ink">
                <msink:context xmlns:msink="http://schemas.microsoft.com/ink/2010/main" type="inkWord" rotatedBoundingBox="22065,4919 24829,4960 24802,6730 22038,6688"/>
              </emma:interpretation>
              <emma:one-of disjunction-type="recognition" id="oneOf6">
                <emma:interpretation id="interp30" emma:lang="it-IT" emma:confidence="0">
                  <emma:literal>Wn</emma:literal>
                </emma:interpretation>
                <emma:interpretation id="interp31" emma:lang="it-IT" emma:confidence="0">
                  <emma:literal>War</emma:literal>
                </emma:interpretation>
                <emma:interpretation id="interp32" emma:lang="it-IT" emma:confidence="0">
                  <emma:literal>Web</emma:literal>
                </emma:interpretation>
                <emma:interpretation id="interp33" emma:lang="it-IT" emma:confidence="0">
                  <emma:literal>Wa</emma:literal>
                </emma:interpretation>
                <emma:interpretation id="interp34" emma:lang="it-IT" emma:confidence="0">
                  <emma:literal>Lern</emma:literal>
                </emma:interpretation>
              </emma:one-of>
            </emma:emma>
          </inkml:annotationXML>
          <inkml:trace contextRef="#ctx0" brushRef="#br0" timeOffset="12805.821">20102 4405 0,'27'27'0,"-27"108"0,-81 81 16,-27 81-1,27 1 1,108-109 0,0-54-1,27-81 1,27-54 0,27-54-1,-27-108 1,0-54-1,0 26 1,-81 109 0,27 54-1,-54 54 1,27 108 0,0 82-1,81-1 1,54-54-1,0-81 1,-26-81 0,26-54 15,-54-108-15,-54-81-1,-54-28 1,-54 55-1,0 27 1,27 54 0,54 27-1,81 0 1,81 54 0,81 27-1,0 27 16,-81 54-31,-81 27 16,-54-81 0,-27 0-1</inkml:trace>
          <inkml:trace contextRef="#ctx0" brushRef="#br0" timeOffset="13242.3164">21750 5621 0,'0'108'0,"0"-81"15,27 0-15,-27 0 16,54-54-1,-27-27 1,54-27 15,-27 0-31,27 0 16,1 81 0,-28 54 15,27 27-16,-27 54 1,0 0 0,-27-27-1,0-27 1,54-108 0,0-81-1,-81 108 1</inkml:trace>
        </inkml:traceGroup>
        <inkml:traceGroup>
          <inkml:annotationXML>
            <emma:emma xmlns:emma="http://www.w3.org/2003/04/emma" version="1.0">
              <emma:interpretation id="{9E5B6631-7F2F-4F75-A523-3CD7D4B5F828}" emma:medium="tactile" emma:mode="ink">
                <msink:context xmlns:msink="http://schemas.microsoft.com/ink/2010/main" type="inkWord" rotatedBoundingBox="25401,3831 33150,3948 33105,6959 25356,6842"/>
              </emma:interpretation>
              <emma:one-of disjunction-type="recognition" id="oneOf7">
                <emma:interpretation id="interp35" emma:lang="it-IT" emma:confidence="0">
                  <emma:literal>TWA)</emma:literal>
                </emma:interpretation>
                <emma:interpretation id="interp36" emma:lang="it-IT" emma:confidence="0">
                  <emma:literal>ANA)</emma:literal>
                </emma:interpretation>
                <emma:interpretation id="interp37" emma:lang="it-IT" emma:confidence="0">
                  <emma:literal>TWA))</emma:literal>
                </emma:interpretation>
                <emma:interpretation id="interp38" emma:lang="it-IT" emma:confidence="0">
                  <emma:literal>ANAI)</emma:literal>
                </emma:interpretation>
                <emma:interpretation id="interp39" emma:lang="it-IT" emma:confidence="0">
                  <emma:literal>TVER)</emma:literal>
                </emma:interpretation>
              </emma:one-of>
            </emma:emma>
          </inkml:annotationXML>
          <inkml:trace contextRef="#ctx0" brushRef="#br0" timeOffset="15038.1">26641 3729 0,'27'108'0,"-27"163"16,-81 107-16,0 54 15,27 1 1,54-82-1,54-81 17,-27-108-17,27-81 1,27-81 0,0-135-1,54-135 16,-54-54-31,0-1 16,-27 28 0,0 108-1,1 54 1,-28 81 0,-27 54-1,81 108 1,0 189-1,27 81 1,-27 28 0,27-136-1,27-81 17,0-81-32,0-81 15,-27-135 16,-27-135-15,-54-81 0,-54-28-1,-54-26 1,0-27 0,-27 54-1,0 80 1,108 82-1,27 54 1,81 0 0,108 81-1,109 0 1,53 54 0,-108 54 15,-135-27-31,-81 0 15,-81 0 1,27-27 0</inkml:trace>
          <inkml:trace contextRef="#ctx0" brushRef="#br0" timeOffset="15471.666">29478 4054 0,'-135'81'16,"-81"81"-16,27 54 0,27 108 15,54 27 1,135-53 15,27-28-15,81-54-1,-54-81 1,0-54 0,-54-81-1,27-81 1,0-162 0,-54 243-1</inkml:trace>
          <inkml:trace contextRef="#ctx0" brushRef="#br0" timeOffset="16078.0725">29154 4945 0,'324'54'0,"-26"0"16,-82-27-1,-54-135 1,-162 108 0</inkml:trace>
          <inkml:trace contextRef="#ctx0" brushRef="#br0" timeOffset="15890.5845">29451 4432 0,'162'-27'0,"-26"54"15,-28 27-15,-27 0 16,-54 0 0,-54 27-1,-81 54 1,-55 27 0,-26 54-1,54 1 1,108-82-1,54 0 1,81-54 15,27-27-31,28 0 32,-55-54-17,-54-81 1,-81-81-1,27 162 1</inkml:trace>
          <inkml:trace contextRef="#ctx0" brushRef="#br0" timeOffset="16310.4795">30370 4189 0,'567'675'0,"-594"-242"16,-243-55 0,-297-27-1,567-351 1</inkml:trace>
          <inkml:trace contextRef="#ctx0" brushRef="#br0" timeOffset="13691.5065">23182 5161 0,'244'-54'0,"-55"54"0,54 0 15,54 0 1,-27 0 0,1 27-1,-82 0 1,-81-54-1,-54 0 1,-27-27 0,-54 0-1,27 54 1</inkml:trace>
          <inkml:trace contextRef="#ctx0" brushRef="#br0" timeOffset="14015.7045">24858 4648 0,'135'-27'0,"0"108"16,81 54-16,-54 0 31,-108-54-31,-27 0 15,-81 0 1,-54 55 0,-54-1 15,108 0-15,54-135-1</inkml:trace>
        </inkml:traceGroup>
      </inkml:traceGroup>
    </inkml:traceGroup>
    <inkml:traceGroup>
      <inkml:annotationXML>
        <emma:emma xmlns:emma="http://www.w3.org/2003/04/emma" version="1.0">
          <emma:interpretation id="{6BC72597-FA7E-475D-BB39-B6F6EE02E31B}" emma:medium="tactile" emma:mode="ink">
            <msink:context xmlns:msink="http://schemas.microsoft.com/ink/2010/main" type="paragraph" rotatedBoundingBox="5620,8512 33222,9762 33074,13026 5472,117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FB702E-2977-4710-9202-AC51ABD6DBBA}" emma:medium="tactile" emma:mode="ink">
              <msink:context xmlns:msink="http://schemas.microsoft.com/ink/2010/main" type="line" rotatedBoundingBox="5619,8512 33222,9762 33074,13026 5472,11775"/>
            </emma:interpretation>
          </emma:emma>
        </inkml:annotationXML>
        <inkml:traceGroup>
          <inkml:annotationXML>
            <emma:emma xmlns:emma="http://www.w3.org/2003/04/emma" version="1.0">
              <emma:interpretation id="{D86FD5D0-6BC1-44D7-8B87-73AE57A29966}" emma:medium="tactile" emma:mode="ink">
                <msink:context xmlns:msink="http://schemas.microsoft.com/ink/2010/main" type="inkWord" rotatedBoundingBox="5620,8512 9422,8725 9242,11947 5439,11734"/>
              </emma:interpretation>
              <emma:one-of disjunction-type="recognition" id="oneOf8">
                <emma:interpretation id="interp40" emma:lang="it-IT" emma:confidence="0">
                  <emma:literal>ZII</emma:literal>
                </emma:interpretation>
                <emma:interpretation id="interp41" emma:lang="it-IT" emma:confidence="0">
                  <emma:literal>zii</emma:literal>
                </emma:interpretation>
                <emma:interpretation id="interp42" emma:lang="it-IT" emma:confidence="0">
                  <emma:literal>EL.)</emma:literal>
                </emma:interpretation>
                <emma:interpretation id="interp43" emma:lang="it-IT" emma:confidence="0">
                  <emma:literal>E")</emma:literal>
                </emma:interpretation>
                <emma:interpretation id="interp44" emma:lang="it-IT" emma:confidence="0">
                  <emma:literal>Az.)</emma:literal>
                </emma:interpretation>
              </emma:one-of>
            </emma:emma>
          </inkml:annotationXML>
          <inkml:trace contextRef="#ctx0" brushRef="#br0" timeOffset="22273.965">4349 8755 0,'81'27'0,"0"0"0,54 0 16,54-27-16,27 27 16,-27-27-1,-27 54 1,-81-27-1,-81 54 1,-81 28 0,-108 26-1,-54 27 1,0 27 0,81 27-1,81-54 1,108 0-1,108-27 17,81-26-32,27-28 15,27-54 17,-81 0-32,-107-54 15,-82-54 1,-136-28 15,136 109-31</inkml:trace>
          <inkml:trace contextRef="#ctx0" brushRef="#br0" timeOffset="22525.902">4457 9539 0,'432'54'16,"-135"0"-16,-54 0 16,-108-54-1,-162-81 1,-81-54 15,108 135-31</inkml:trace>
          <inkml:trace contextRef="#ctx0" brushRef="#br0" timeOffset="22981.9275">3430 7864 0,'0'216'15,"27"81"-15,-27 108 16,-27 55 0,0 26 15,0-54-31,27-107 31,54-55-15,-54-108-1,27-81 1,0-81 0,27-189-1,-54 189 1</inkml:trace>
          <inkml:trace contextRef="#ctx0" brushRef="#br0" timeOffset="23420.376">6591 8107 0,'162'0'15,"-53"162"-15,-1 108 0,-27 81 16,-54 82 0,0 53-1,-54-81 1,27-53 15,0-82-15,-27-54-1,0-54 1,-27-81 0,54-81-1</inkml:trace>
        </inkml:traceGroup>
        <inkml:traceGroup>
          <inkml:annotationXML>
            <emma:emma xmlns:emma="http://www.w3.org/2003/04/emma" version="1.0">
              <emma:interpretation id="{726248F8-0B92-4961-8ED2-F5257831D7E8}" emma:medium="tactile" emma:mode="ink">
                <msink:context xmlns:msink="http://schemas.microsoft.com/ink/2010/main" type="inkWord" rotatedBoundingBox="9989,9665 13651,9082 14014,11366 10352,11950"/>
              </emma:interpretation>
              <emma:one-of disjunction-type="recognition" id="oneOf9">
                <emma:interpretation id="interp45" emma:lang="it-IT" emma:confidence="0">
                  <emma:literal>.</emma:literal>
                </emma:interpretation>
                <emma:interpretation id="interp46" emma:lang="it-IT" emma:confidence="0">
                  <emma:literal>,</emma:literal>
                </emma:interpretation>
                <emma:interpretation id="interp47" emma:lang="it-IT" emma:confidence="0">
                  <emma:literal>a</emma:literal>
                </emma:interpretation>
                <emma:interpretation id="interp48" emma:lang="it-IT" emma:confidence="0">
                  <emma:literal>%</emma:literal>
                </emma:interpretation>
                <emma:interpretation id="interp49" emma:lang="it-IT" emma:confidence="0">
                  <emma:literal>9</emma:literal>
                </emma:interpretation>
              </emma:one-of>
            </emma:emma>
          </inkml:annotationXML>
          <inkml:trace contextRef="#ctx0" brushRef="#br0" timeOffset="30848.6114">10672 9242 0,'54'27'0,"-27"0"0,27 27 0,27 0 15,0-54-15,27 0 16,-27-27 0,0-27-1,0-27 17,0-27-32,-54-1 15,-27 1 1,0 27-1,-27 27 1,27 0 0,0 54-1,0 0 1,-27 81 0,27 54-1,0 55 1,0 26-1,27 27 1,0-27 15,27 0-15,-27-54 0,-27-54-1,-54-26 1,-27-55-1,-108-27 1,-27 0 0,0-27-1,80-1 1,82 28 0,54 0-1,136 28 1,80-1-1,81 27 1,-54-27 0,-54 0-1,-54-54 17,-135-27-17,0 54-15</inkml:trace>
          <inkml:trace contextRef="#ctx0" brushRef="#br0" timeOffset="29773.485">9591 8755 0,'27'-27'0,"-108"108"16,-27-27-16,-55 54 0,-26 0 15,0 1-15,-27 53 16,0-27 0,27 0-1,26 0 1,82-54 0,27-27-1,54-54 1,27 54 15,54-27-15,55 0-1,26 27 1,27 0 0,0 27-1,0-27 1,-54 27-1,-27-54 1,-54 1 15,-27-1-31,-27-27 16,-27-27 0,27 27-1,-81-55 1,27-26-1,54 81 1</inkml:trace>
          <inkml:trace contextRef="#ctx0" brushRef="#br0" timeOffset="70873.3934">8050 10593 0,'82'27'0,"107"27"0,81 27 16,108 27-16,-27 0 16,-107 0-1,-163-162 1,-81 54-1</inkml:trace>
        </inkml:traceGroup>
        <inkml:traceGroup>
          <inkml:annotationXML>
            <emma:emma xmlns:emma="http://www.w3.org/2003/04/emma" version="1.0">
              <emma:interpretation id="{D0767B00-0EA6-4FC8-8B08-A27F69BAE5F7}" emma:medium="tactile" emma:mode="ink">
                <msink:context xmlns:msink="http://schemas.microsoft.com/ink/2010/main" type="inkWord" rotatedBoundingBox="18482,9240 25755,9569 25655,11770 18382,11440"/>
              </emma:interpretation>
              <emma:one-of disjunction-type="recognition" id="oneOf10">
                <emma:interpretation id="interp50" emma:lang="it-IT" emma:confidence="0">
                  <emma:literal>inverso</emma:literal>
                </emma:interpretation>
                <emma:interpretation id="interp51" emma:lang="it-IT" emma:confidence="0">
                  <emma:literal>inversa</emma:literal>
                </emma:interpretation>
                <emma:interpretation id="interp52" emma:lang="it-IT" emma:confidence="0">
                  <emma:literal>inverse</emma:literal>
                </emma:interpretation>
                <emma:interpretation id="interp53" emma:lang="it-IT" emma:confidence="0">
                  <emma:literal>invaso</emma:literal>
                </emma:interpretation>
                <emma:interpretation id="interp54" emma:lang="it-IT" emma:confidence="0">
                  <emma:literal>Inverso</emma:literal>
                </emma:interpretation>
              </emma:one-of>
            </emma:emma>
          </inkml:annotationXML>
          <inkml:trace contextRef="#ctx0" brushRef="#br0" timeOffset="37712.43">16670 9566 0,'27'54'0,"0"108"15,-54 54-15,54 0 16,0 1 0,0-55-1,-27-81 1,0-54 15,0 0-31,0-54 16,0-81-1,-27-81 17,27 189-17</inkml:trace>
          <inkml:trace contextRef="#ctx0" brushRef="#br0" timeOffset="38120.6069">16292 8593 0,'0'0'15</inkml:trace>
          <inkml:trace contextRef="#ctx0" brushRef="#br0" timeOffset="38544.408">17292 9755 0,'54'135'16,"0"27"-16,0 54 16,-54-26-1,27-82 17,0-54-17,-27-54 1,0 0-1,27-54 1,0-108 0,54-55 15,0 28-31,0 108 31,0 27-31,0 54 31,-27 54-15,27 108 0,-54 54-1,0 28 1,0-109 0,0-27-1,-27-54 16,27-54-31,-27-108 16,0-54 0,0 162-1</inkml:trace>
          <inkml:trace contextRef="#ctx0" brushRef="#br0" timeOffset="39061.953">18535 9809 0,'81'162'0,"-27"27"0,0 82 16,0-55 0,54-27-1,-54-108 1,-27-81 15,0 0-15,27-54-1,-27-108 1,27-54 0,0-1-1,27 28 1,27 81 0,-54 27-1,-27 81 1,-27 0-1,-27 81 1,0-27 0,27-54 15</inkml:trace>
          <inkml:trace contextRef="#ctx0" brushRef="#br0" timeOffset="40302.108">19562 10566 0,'135'27'0,"0"-27"15,-27-27-15,0-27 0,0-54 16,-54 26 15,0-26-31,-54 27 31,-54 27-15,-54 27 15,0 108-31,27 54 16,27 28-1,54 26 1,54-54 0,27 0-1,81-81 1,0-54 0,0-54-1,0-81 1,-54-27 15,-54 27 0,-54 26-31,-27 28 16,0 54 0,-27 27-1,54 0 1,27 0-1,27 54 1,109-27 0,-1 0-1,0-54 1,-54 0 0,-54 0-1,-27 27 1,-54 0-1,-27 54 1,-27 55 0,0 26 15,54 81-15,54-108-1,54 0 1,54-81-1,27-27 1,-27-81 15,-54-54-31,-54-27 16,0-27 0,-54 53-1,0 28 1,-27 81-1,81 27 1,-27-27 0,54 27 15,54 54-15,82 54-1,-28 28 1,0 53-1,-54-54 1,-81 0 0,-54-54-1,-54-27 1,-54-54 0,0 0-1,27-54 1,80 0-1,110-27 1,53 27 0,-135 54-1</inkml:trace>
          <inkml:trace contextRef="#ctx0" brushRef="#br0" timeOffset="40720.05">22804 10971 0,'54'27'0,"27"0"0,-27 0 0,27-27 16,54 0-16,-27-54 15,1-27 1,-55-27-1,-81-27 1,-54 0 0,-55 54-1,-80 27 1,81 108 0,54 0 15,27 54-16,81 27 1,81 27 0,81-54-1,0-81 1,1-54 0,-190 27-1</inkml:trace>
        </inkml:traceGroup>
        <inkml:traceGroup>
          <inkml:annotationXML>
            <emma:emma xmlns:emma="http://www.w3.org/2003/04/emma" version="1.0">
              <emma:interpretation id="{BF34D9D2-E911-4D9A-B6FD-CA196ACBE422}" emma:medium="tactile" emma:mode="ink">
                <msink:context xmlns:msink="http://schemas.microsoft.com/ink/2010/main" type="inkWord" rotatedBoundingBox="26397,9696 33211,10004 33116,12097 26303,11789"/>
              </emma:interpretation>
              <emma:one-of disjunction-type="recognition" id="oneOf11">
                <emma:interpretation id="interp55" emma:lang="it-IT" emma:confidence="0">
                  <emma:literal>instabile</emma:literal>
                </emma:interpretation>
                <emma:interpretation id="interp56" emma:lang="it-IT" emma:confidence="0">
                  <emma:literal>instabili</emma:literal>
                </emma:interpretation>
                <emma:interpretation id="interp57" emma:lang="it-IT" emma:confidence="0">
                  <emma:literal>Instabile</emma:literal>
                </emma:interpretation>
                <emma:interpretation id="interp58" emma:lang="it-IT" emma:confidence="0">
                  <emma:literal>Instabili</emma:literal>
                </emma:interpretation>
                <emma:interpretation id="interp59" emma:lang="it-IT" emma:confidence="0">
                  <emma:literal>iniettabile</emma:literal>
                </emma:interpretation>
              </emma:one-of>
            </emma:emma>
          </inkml:annotationXML>
          <inkml:trace contextRef="#ctx0" brushRef="#br0" timeOffset="42099.8445">24182 9620 0,'54'27'16,"54"54"-16,27-54 0,-135-27 15</inkml:trace>
          <inkml:trace contextRef="#ctx0" brushRef="#br0" timeOffset="41847.9075">24560 10431 0,'54'-82'0,"-26"55"0,-28 82 0,0 80 16,-28 54-16,1-27 0,54-54 16,1-27-1,-1-27 1,0-54-1,27-27 1,0-81 0,0-27-1,27 27 1,-27 0 0,0 54-1,0 54 1,0 0-1,-27 54 1,0 54 0,-27 27-1,0-54 1,27-27 0,0-54 15,27 0-16,0-54 1,0-27 0,0-27-1,-27 54 1,0 27 0,-27 27-1,27 54 1,27 54-1,-27 54 1,27-27 15,-27-54-31,27-81 16,-54-81 15,0 81-31</inkml:trace>
          <inkml:trace contextRef="#ctx0" brushRef="#br0" timeOffset="42483.6089">25776 10431 0,'352'81'15,"-190"-27"-15,-27 27 32,0-27-32,-81 27 15,-54-27 1,-54 0 0,-27 0 15,-27-27-16,0 0 1,0-27 15,54 0-31,27 0 32,54-81-32,81-27 15,-108 108 1</inkml:trace>
          <inkml:trace contextRef="#ctx0" brushRef="#br0" timeOffset="43149.582">26695 9161 0,'0'135'0,"0"108"16,0 27-16,27 0 15,0 0 1,27-53-1,-27-55 1,0-54 15,-27-54-15,-27-27 0,-27-54-1,0-108 1,0-27-1,-27-82 1,0 1 0,-27 54-1,54 108 1,54 54 0,81 0-1,54 27 1,81 27-1,27 27 1,-53-27 0,-28 0 15,-27 0-15,-81 0-1,-108 0 16,0 27-15,54-54-16</inkml:trace>
          <inkml:trace contextRef="#ctx0" brushRef="#br0" timeOffset="43675.9155">27479 10917 0,'108'54'0,"-27"-108"0,0 27 15,-27 0-15,-27-108 16,-81 0 0,-27 54-1,-81 54 1,27 27-1,54 54 17,27 27-17,81-27 1,81 27 0,0 0-1,27-27 1,-54-27-1,-54-81 1,27 54 0,-27 27-1,27 0 1,27 27 0,27-27-1,0 27 16,-27-81-31,-27-81 16,-27-54 0,-27 162-1</inkml:trace>
          <inkml:trace contextRef="#ctx0" brushRef="#br0" timeOffset="44256.933">28370 9404 0,'27'135'0,"-54"108"15,-54 27 1,27 55 15,54-109-15,0-108-1,54-27 17,-27-81-32,27-54 15,0-27 1,28-54-1,-1 81 17,27 54-17,0 81 1,0 27 0,0 54-1,-54 0 1,-54-108-1,-54 0 1,-27-81 0,-54 0-1,0-27 1,54 27 0,27 27-1,162 0 1,-108 0-1</inkml:trace>
          <inkml:trace contextRef="#ctx0" brushRef="#br0" timeOffset="44864.316">29208 9566 0,'0'0'0</inkml:trace>
          <inkml:trace contextRef="#ctx0" brushRef="#br0" timeOffset="44540.118">29397 10485 0,'0'54'15,"0"54"-15,0 54 0,0 0 16,54-27 15,0-27-15,27-81-1,0-135 1,-81 108 0</inkml:trace>
          <inkml:trace contextRef="#ctx0" brushRef="#br0" timeOffset="45292.9995">30100 9566 0,'81'135'0,"-81"81"16,0 81-16,-54 28 15,0-55 1,27-27 0,81-81-1,0-81 1,0-54-1,0-54 1,27-54 0,0-81 15,-54 0-15,0 54-1,-27 27 1,-27 54-1,0 27 1,0 27 0,0 54-1,27-27 1,0 0 0,54 27-1,54 0 1,54 0-1,81 0 1,-243-81 15</inkml:trace>
        </inkml:traceGroup>
      </inkml:traceGroup>
    </inkml:traceGroup>
    <inkml:traceGroup>
      <inkml:annotationXML>
        <emma:emma xmlns:emma="http://www.w3.org/2003/04/emma" version="1.0">
          <emma:interpretation id="{5A4AAA37-394D-498E-A408-B57307109910}" emma:medium="tactile" emma:mode="ink">
            <msink:context xmlns:msink="http://schemas.microsoft.com/ink/2010/main" type="paragraph" rotatedBoundingBox="5649,13087 32521,14059 32404,17305 5532,163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10D1D1-0531-4D33-9825-3681B03A2355}" emma:medium="tactile" emma:mode="ink">
              <msink:context xmlns:msink="http://schemas.microsoft.com/ink/2010/main" type="inkBullet" rotatedBoundingBox="5646,13159 6111,13175 6016,15785 5552,15768"/>
            </emma:interpretation>
            <emma:one-of disjunction-type="recognition" id="oneOf12">
              <emma:interpretation id="interp60" emma:lang="it-IT" emma:confidence="0">
                <emma:literal>l</emma:literal>
              </emma:interpretation>
              <emma:interpretation id="interp61" emma:lang="it-IT" emma:confidence="0">
                <emma:literal>I</emma:literal>
              </emma:interpretation>
              <emma:interpretation id="interp62" emma:lang="it-IT" emma:confidence="0">
                <emma:literal>i</emma:literal>
              </emma:interpretation>
              <emma:interpretation id="interp63" emma:lang="it-IT" emma:confidence="0">
                <emma:literal>'</emma:literal>
              </emma:interpretation>
              <emma:interpretation id="interp64" emma:lang="it-IT" emma:confidence="0">
                <emma:literal>|</emma:literal>
              </emma:interpretation>
            </emma:one-of>
          </emma:emma>
        </inkml:annotationXML>
        <inkml:trace contextRef="#ctx0" brushRef="#br1" timeOffset="52322.8229">3457 12511 0,'27'297'16,"-27"55"-16,-27 80 16,0 135 15,27-161-16,81-109 1,-27-108 0,54-108-1,54-297 1,-162 216 0</inkml:trace>
      </inkml:traceGroup>
      <inkml:traceGroup>
        <inkml:annotationXML>
          <emma:emma xmlns:emma="http://www.w3.org/2003/04/emma" version="1.0">
            <emma:interpretation id="{1F76A49C-AC26-4E7B-991F-75D431AE08A3}" emma:medium="tactile" emma:mode="ink">
              <msink:context xmlns:msink="http://schemas.microsoft.com/ink/2010/main" type="line" rotatedBoundingBox="6800,13129 32521,14059 32404,17305 6683,16375"/>
            </emma:interpretation>
          </emma:emma>
        </inkml:annotationXML>
        <inkml:traceGroup>
          <inkml:annotationXML>
            <emma:emma xmlns:emma="http://www.w3.org/2003/04/emma" version="1.0">
              <emma:interpretation id="{B3878761-9174-4563-B3F4-84EF4D06A5BD}" emma:medium="tactile" emma:mode="ink">
                <msink:context xmlns:msink="http://schemas.microsoft.com/ink/2010/main" type="inkWord" rotatedBoundingBox="6788,13416 14986,13659 14898,16633 6700,16390"/>
              </emma:interpretation>
              <emma:one-of disjunction-type="recognition" id="oneOf13">
                <emma:interpretation id="interp65" emma:lang="it-IT" emma:confidence="0">
                  <emma:literal>72&gt;2</emma:literal>
                </emma:interpretation>
                <emma:interpretation id="interp66" emma:lang="it-IT" emma:confidence="0">
                  <emma:literal>7&gt;2</emma:literal>
                </emma:interpretation>
                <emma:interpretation id="interp67" emma:lang="it-IT" emma:confidence="0">
                  <emma:literal>7&gt;1</emma:literal>
                </emma:interpretation>
                <emma:interpretation id="interp68" emma:lang="it-IT" emma:confidence="0">
                  <emma:literal>71&gt;2</emma:literal>
                </emma:interpretation>
                <emma:interpretation id="interp69" emma:lang="it-IT" emma:confidence="0">
                  <emma:literal>71&gt;1</emma:literal>
                </emma:interpretation>
              </emma:one-of>
            </emma:emma>
          </inkml:annotationXML>
          <inkml:trace contextRef="#ctx0" brushRef="#br1" timeOffset="51804.3015">4592 12998 0,'0'27'0,"108"0"0,135 27 0,108-27 15,-53 54 1,-82-27 0,-135 27-1,-108 0 1,-162 81 0,-109 27-1,1 54 1,54 1-1,108-28 1,135 0 0,108-27-1,108 0 1,81-27 0,-54-81-1,-26-54 16,-136-108-15,-162-135 0,-136-54-1,217 270-15</inkml:trace>
          <inkml:trace contextRef="#ctx0" brushRef="#br1" timeOffset="51994.719">4943 14132 0,'459'27'0,"-242"55"16,-82-55-1,-162-163 1,27 136-1</inkml:trace>
          <inkml:trace contextRef="#ctx0" brushRef="#br1" timeOffset="52647.0209">6807 13106 0,'82'378'0,"-109"54"16,-28 28-1,1 53 1,27-81 15,54-80-31,-54-217 31,0-189-31,27 54 16</inkml:trace>
          <inkml:trace contextRef="#ctx0" brushRef="#br1" timeOffset="53903.7765">8050 13241 0,'0'54'16,"433"189"-16,-136-108 15,0 0 1,0 0 0,-53 0-1,-82-26 1,-108-28 0,-54-27-1,-108 0 1,-81-27-1,-55 0 17,-26 27-17,0 54 1,0 54 0,54-27-1,81 0 1,135-108-1,108-81 1,-108 54 0</inkml:trace>
          <inkml:trace contextRef="#ctx0" brushRef="#br1" timeOffset="76212.8955">10915 13781 0,'162'-27'15,"108"-459"-15,-216 270 16,-27 135-1,-27 81 1,0 0 0,0 54-1,27 108 1,27 81 0,27 54-1,0 0 1,-27 1-1,-27-82 1,-81-27 0,-54-27-1,-108-81 17,27-27-32,54 0 31,135-27-16,108 27 1,189 0 0,135 54-1,28 0 1,-82-108 0,-378 0-1</inkml:trace>
        </inkml:traceGroup>
        <inkml:traceGroup>
          <inkml:annotationXML>
            <emma:emma xmlns:emma="http://www.w3.org/2003/04/emma" version="1.0">
              <emma:interpretation id="{1BC6F554-2434-4FEF-91E8-22D6EECD3DF8}" emma:medium="tactile" emma:mode="ink">
                <msink:context xmlns:msink="http://schemas.microsoft.com/ink/2010/main" type="inkWord" rotatedBoundingBox="18347,13827 26416,14624 26253,16273 18184,15475"/>
              </emma:interpretation>
              <emma:one-of disjunction-type="recognition" id="oneOf14">
                <emma:interpretation id="interp70" emma:lang="it-IT" emma:confidence="0">
                  <emma:literal>inverso</emma:literal>
                </emma:interpretation>
                <emma:interpretation id="interp71" emma:lang="it-IT" emma:confidence="0">
                  <emma:literal>inversa</emma:literal>
                </emma:interpretation>
                <emma:interpretation id="interp72" emma:lang="it-IT" emma:confidence="0">
                  <emma:literal>Inverso</emma:literal>
                </emma:interpretation>
                <emma:interpretation id="interp73" emma:lang="it-IT" emma:confidence="0">
                  <emma:literal>universo</emma:literal>
                </emma:interpretation>
                <emma:interpretation id="interp74" emma:lang="it-IT" emma:confidence="0">
                  <emma:literal>Inversa</emma:literal>
                </emma:interpretation>
              </emma:one-of>
            </emma:emma>
          </inkml:annotationXML>
          <inkml:trace contextRef="#ctx0" brushRef="#br1" timeOffset="58070.502">16832 13916 0,'0'81'0,"27"27"0,-27 55 15,0 53 1,-27-27 0,54-54-1,-27-81 1,27 0 0,0-54-1,27-27 1,28-108-1,-1-108 1,27 0 0,27 53-1,-54 109 1,27 27 0,-27 81 15,-27 81-16,-27 55 1,-27 80 0,0-54-1,27-108 1,27-54 0,0-27-1,27-81 1,0-81-1,0 27 1,0 27 0,-27 108-1,1 27 1,-1 135 0,0 54-1,0 27 1,27-135-1,-54-135 1,-54-81 0,-54-108-1,81 216 1</inkml:trace>
          <inkml:trace contextRef="#ctx0" brushRef="#br1" timeOffset="58286.3085">16157 13187 0,'81'0'16,"27"81"-16,0-54 0,-108-27 0</inkml:trace>
          <inkml:trace contextRef="#ctx0" brushRef="#br1" timeOffset="58779.441">18697 13835 0,'162'270'0,"-81"28"15,-27 26 1,27-135 0,-27-81-1,0-81 1,0-27 0,-27-27-1,27-108 16,0-108-31,0 0 16,27 27 15,28 80-15,-28 55 0,-27 81-1,-54 54 1,-54 27-1,-27-27 1,81-54 0</inkml:trace>
          <inkml:trace contextRef="#ctx0" brushRef="#br1" timeOffset="60610.3785">19751 14754 0,'243'27'0,"-108"-81"0,0 0 16,-27-54 0,-27-54-1,-54 27 1,-54 26-1,-54 82 1,-54 27 0,0 109-1,27 26 1,54 54 0,54-27-1,81 0 1,54-27-1,54-54 1,0-81 15,27-54-15,-53-81 0,-28-27-1,-81-27 1,-54 54-1,-81 0 1,27 108 0,0 27-1,54 0 1,54 0 0,108 54 15,27-27-31,0 0 31,-81 0-15,-54 0-1,-54-27 1,-54 54 15,-54 0-31,54 27 16,27 0-1,108 27 1,54 0 0,54 0-1,0 0 1,-53-27 0,-55-54-1,-108-54 16,27 54-31,-108-27 16,-28-54 0,28 0-1,81-27 1,54 0 0,81 27-1,28-54 16,-28 54-15,0-27 0,-27 0-1,0 27 1,-54-27 0,0 27-1,0 27 1,-27-27-1,-27 27 1,0 27 0,0 0-1,54 54 1,0 0 0,54 54-1,54-27 1,-27 0-1,27 27 1,-54 0 15,-54-27-31,-54 0 32,-81-27-17,-27-54 1,0 0-1,27-27 1,135 0 0,81 0-1,54 0 1,0 27 15,-27 27-31,-81 27 16,0 0-1,0-54 1,1 27 0,-1 0-1,54 0 1,54-27 0,-27-27 15,27 0-31,-81-54 31,-54-27-31,-81-27 31,-54 0-15,-81 27 0,-27 54-1,-1 81 1,82 27-1,54 27 1,81 54 0,81 27 15,109-27-31,26-81 16,27-81-1,-243 27 1</inkml:trace>
        </inkml:traceGroup>
        <inkml:traceGroup>
          <inkml:annotationXML>
            <emma:emma xmlns:emma="http://www.w3.org/2003/04/emma" version="1.0">
              <emma:interpretation id="{C919317A-8C16-405F-A098-7B664C560704}" emma:medium="tactile" emma:mode="ink">
                <msink:context xmlns:msink="http://schemas.microsoft.com/ink/2010/main" type="inkWord" rotatedBoundingBox="26764,13851 32521,14059 32425,16726 26668,16517"/>
              </emma:interpretation>
              <emma:one-of disjunction-type="recognition" id="oneOf15">
                <emma:interpretation id="interp75" emma:lang="it-IT" emma:confidence="0">
                  <emma:literal>stabile</emma:literal>
                </emma:interpretation>
                <emma:interpretation id="interp76" emma:lang="it-IT" emma:confidence="0">
                  <emma:literal>stabili</emma:literal>
                </emma:interpretation>
                <emma:interpretation id="interp77" emma:lang="it-IT" emma:confidence="0">
                  <emma:literal>stabilì</emma:literal>
                </emma:interpretation>
                <emma:interpretation id="interp78" emma:lang="it-IT" emma:confidence="0">
                  <emma:literal>Stabile</emma:literal>
                </emma:interpretation>
                <emma:interpretation id="interp79" emma:lang="it-IT" emma:confidence="0">
                  <emma:literal>Stabili</emma:literal>
                </emma:interpretation>
              </emma:one-of>
            </emma:emma>
          </inkml:annotationXML>
          <inkml:trace contextRef="#ctx0" brushRef="#br1" timeOffset="61158.1949">25209 14403 0,'-108'-81'15,"-135"54"-15,81 0 0,53 54 32,55 27-17,81 0 1,136 81 0,53 27-1,0-27 1,-54-27-1,-81-27 1,-81-54 0,-81 27-1,-54 0 1,-27-27 0,54 27-1,54-54 1,135-81-1,81-54 1,-162 135 0</inkml:trace>
          <inkml:trace contextRef="#ctx0" brushRef="#br1" timeOffset="61746.048">25209 14024 0,'189'-81'16,"27"54"-16,0 27 0,1 27 16,-55 0 15,-54 0-15,-54 27-1,-54 0 1,0-54-1</inkml:trace>
          <inkml:trace contextRef="#ctx0" brushRef="#br1" timeOffset="61530.2415">25614 13241 0,'27'108'0,"-54"108"16,27 108-16,-27 28 15,27-1 17,81 81-17,-27-243 1,-27-108 0,-54-54-1,-27-108 1,0-135-1,-54-27 1,108 243 0</inkml:trace>
          <inkml:trace contextRef="#ctx0" brushRef="#br1" timeOffset="62293.8645">26128 15267 0,'270'108'16,"-162"-135"-16,-27-27 0,-27-108 15,-54-27 1,-81 27 0,-54 54 15,-27 54-16,-27 81 1,27 81 0,162 0-1,54 0 1,81 27 0,0-54 15,27 0-31,-54-54 31,-54 0-31,27 0 16,-54 0-1,54 27 17,27 1-1,0 26-31,-54-81 15,27-136 1,-27-53 0,-54 189-1</inkml:trace>
          <inkml:trace contextRef="#ctx0" brushRef="#br1" timeOffset="62919.801">27100 13430 0,'136'54'0,"-82"27"0,-54 108 16,-27 54-1,-54 82 1,-28-1 15,82-54-31,54-54 16,27-162 15,28-27-15,-1-54-1,54-54 1,27 0 0,0 27-1,27 27 1,-27 108 0,0 27-1,-81 54 1,-81-54-1,-54-26 1,-54-28 0,-54-81-1,27-27 1,-27-55 0,54 28-1,108-27 16,108 54-15,81 27 0,-189 27-1</inkml:trace>
          <inkml:trace contextRef="#ctx0" brushRef="#br1" timeOffset="63338.7195">28316 13700 0,'27'-81'0,"82"54"16,26 27-16,-135 0 0</inkml:trace>
          <inkml:trace contextRef="#ctx0" brushRef="#br1" timeOffset="63126.8425">28533 14997 0,'0'54'0,"0"54"0,-27 0 15,54 27 1,0-26 0,54-82-1,27-81 1,-108 54-1</inkml:trace>
          <inkml:trace contextRef="#ctx0" brushRef="#br1" timeOffset="63829.899">29127 13835 0,'135'297'0,"-108"1"15,-27-28 1,0 54-1,0-54 1,0-26 0,54-109-1,27-27 1,0-81 0,0-81-1,27-108 16,-26-1-31,-28 1 32,-27 81-32,-54 54 15,27 27 1,-27 27 0,0 54-1,54 27 16,0 1-15,54 53 0,0 54-1,162 0 1,-243-216 0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36:08.32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0D8BC5-8FA7-4243-AF74-1CBEBA9DB1BC}" emma:medium="tactile" emma:mode="ink">
          <msink:context xmlns:msink="http://schemas.microsoft.com/ink/2010/main" type="writingRegion" rotatedBoundingBox="1446,340 32594,1252 32131,17079 983,16168"/>
        </emma:interpretation>
      </emma:emma>
    </inkml:annotationXML>
    <inkml:traceGroup>
      <inkml:annotationXML>
        <emma:emma xmlns:emma="http://www.w3.org/2003/04/emma" version="1.0">
          <emma:interpretation id="{F4DF5FD7-9F19-4050-8DCA-48D3E8D75411}" emma:medium="tactile" emma:mode="ink">
            <msink:context xmlns:msink="http://schemas.microsoft.com/ink/2010/main" type="paragraph" rotatedBoundingBox="1864,-560 31916,1280 31578,6797 1526,4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239E9E-0F5F-4E77-B3AD-0BD299F824E9}" emma:medium="tactile" emma:mode="ink">
              <msink:context xmlns:msink="http://schemas.microsoft.com/ink/2010/main" type="line" rotatedBoundingBox="1864,-560 31916,1280 31578,6797 1526,4956"/>
            </emma:interpretation>
          </emma:emma>
        </inkml:annotationXML>
        <inkml:traceGroup>
          <inkml:annotationXML>
            <emma:emma xmlns:emma="http://www.w3.org/2003/04/emma" version="1.0">
              <emma:interpretation id="{66EFA0B6-501E-486E-89D0-F373D0224A06}" emma:medium="tactile" emma:mode="ink">
                <msink:context xmlns:msink="http://schemas.microsoft.com/ink/2010/main" type="inkWord" rotatedBoundingBox="1807,370 17985,1360 17704,5947 1526,4956"/>
              </emma:interpretation>
              <emma:one-of disjunction-type="recognition" id="oneOf0">
                <emma:interpretation id="interp0" emma:lang="it-IT" emma:confidence="0">
                  <emma:literal>Window...</emma:literal>
                </emma:interpretation>
                <emma:interpretation id="interp1" emma:lang="it-IT" emma:confidence="0">
                  <emma:literal>window...</emma:literal>
                </emma:interpretation>
                <emma:interpretation id="interp2" emma:lang="it-IT" emma:confidence="0">
                  <emma:literal>Windows...</emma:literal>
                </emma:interpretation>
                <emma:interpretation id="interp3" emma:lang="it-IT" emma:confidence="0">
                  <emma:literal>Window....</emma:literal>
                </emma:interpretation>
                <emma:interpretation id="interp4" emma:lang="it-IT" emma:confidence="0">
                  <emma:literal>unisco...</emma:literal>
                </emma:interpretation>
              </emma:one-of>
            </emma:emma>
          </inkml:annotationXML>
          <inkml:trace contextRef="#ctx0" brushRef="#br0">4593 1118 0,'190'0'0,"80"0"0,-27 0 15,-27 0 1,-135 0 0,-108 27-1,-81 54 1,-108 0 15,54 0-31,81 0 16,81-54-1,81 0 1,108 27 0,81-54 15,-54-27-15,-216 27-16</inkml:trace>
          <inkml:trace contextRef="#ctx0" brushRef="#br0" timeOffset="1642.473">7701-720 0,'-135'109'15,"-136"80"-15,55-27 16,27 0-1,81 0 1,135-81 0,108 0-1,81-54 1,-26 27 0,-55 54-1,-108 0 1,-108 82-1,-109-1 1,-26 0 0,81 0-1,81-27 1,54-54 0,108-27-1,0-27 16,-54 54-31,-135 55 32,-135 53-32,0 0 31,135 0-15,81-27-1,108-27 1,108 1-1,54 26 1,-26 54 0,-109 0-1,-81-162 1,27-216 0,-81 135-1</inkml:trace>
          <inkml:trace contextRef="#ctx0" brushRef="#br0" timeOffset="3223.4265">8701 740 0,'-54'270'0,"54"108"15,0 27 1,27-80 0,54-190-1,0-54 17,0-54-32,0-27 15,27-135 1,0-81 15,0-28-15,-54 28-1,-54 54 1,27 81 0,-27 81-1,27 54 1,54 162-1,-27 55 1,27 53 0,-27-54-1,54-189 1,-26-81 0,-1-27-1,0-108 1,0-108-1,-27-27 1,-81-28 0,-27 82-1,27 54 1,54 54 0,54 27 15,81 27-16,54 54 1,54 27 0,-108-27-1,-162 0 1</inkml:trace>
          <inkml:trace contextRef="#ctx0" brushRef="#br0" timeOffset="3603.285">10700 3036 0,'216'-81'16,"-54"-27"-16,-53-54 16,-109 0-1,-82 54 1,-26 81 0,-27 27-1,27 108 1,54-27-1,108 0 1,108 27 0,109-135-1,-271 27 1</inkml:trace>
          <inkml:trace contextRef="#ctx0" brushRef="#br0" timeOffset="-984.3119">0 91 0,'27'81'15,"-27"108"-15,0 109 16,0 80-1,0 0 1,0-162 0,27-81-1,0-53 1,54-55 0,0-109-1,54-134 1,0-81-1,-81 0 1,-27 108 0,0 81-1,-27 81 1,0 27 0,54 135-1,27 108 1,0 81-1,0-108 1,28-81 0,-1-54-1,0-54 1,-27-27 15,27-108-15,-54-108-1,-54-54 1,-54 0 0,-27 54-1,0 26 1,81 28 0,54 27-1,162 0 1,81 54-1,27 54 1,-26 27 0,-109 54-1,-162-54 1,-108 54 0,81-54-1</inkml:trace>
          <inkml:trace contextRef="#ctx0" brushRef="#br0" timeOffset="-568.323">2107 1631 0,'54'217'15,"-27"-82"1,-27-54-16,0-81 16,27-54-1,28-81 1,107-55 0,0 28-1,-54 81 1,-54 108 15,0 27-15,0 135-1,-54 28 1,27-55 0,0-81-1,54-108 1,27-135-1,-108 162 1</inkml:trace>
          <inkml:trace contextRef="#ctx0" brushRef="#br0" timeOffset="3923.577">14078 1902 0,'189'0'0,"54"-54"0,-243 54 0</inkml:trace>
          <inkml:trace contextRef="#ctx0" brushRef="#br0" timeOffset="4051.4985">15510 1902 0,'297'-27'0,"27"0"15,-324 27 1</inkml:trace>
        </inkml:traceGroup>
        <inkml:traceGroup>
          <inkml:annotationXML>
            <emma:emma xmlns:emma="http://www.w3.org/2003/04/emma" version="1.0">
              <emma:interpretation id="{92480B06-F1CD-4D99-8AE3-BA730575BE06}" emma:medium="tactile" emma:mode="ink">
                <msink:context xmlns:msink="http://schemas.microsoft.com/ink/2010/main" type="inkWord" rotatedBoundingBox="19639,528 31916,1280 31599,6456 19322,5704"/>
              </emma:interpretation>
              <emma:one-of disjunction-type="recognition" id="oneOf1">
                <emma:interpretation id="interp5" emma:lang="it-IT" emma:confidence="0">
                  <emma:literal>...LE</emma:literal>
                </emma:interpretation>
                <emma:interpretation id="interp6" emma:lang="it-IT" emma:confidence="0">
                  <emma:literal>...VE</emma:literal>
                </emma:interpretation>
                <emma:interpretation id="interp7" emma:lang="it-IT" emma:confidence="0">
                  <emma:literal>...NE</emma:literal>
                </emma:interpretation>
                <emma:interpretation id="interp8" emma:lang="it-IT" emma:confidence="0">
                  <emma:literal>...VENE</emma:literal>
                </emma:interpretation>
                <emma:interpretation id="interp9" emma:lang="it-IT" emma:confidence="0">
                  <emma:literal>...cot.)</emma:literal>
                </emma:interpretation>
              </emma:one-of>
            </emma:emma>
          </inkml:annotationXML>
          <inkml:trace contextRef="#ctx0" brushRef="#br0" timeOffset="5347.314">24535 1388 0,'54'81'0,"-27"108"0,-54 109 16,-54 26-1,27-27 1,81-54 0,54-81-1,54-26 1,54-82-1,28-108 1,-28-109 0,0-26-1,-81-54 1,0 54 0,-81 27-1,27 54 1,-54 108-1,0 0 1,0 135 0,54 108 15,-54 108-15,54-26-1,81-109 1,0-108-1,54-81 1,-26-54 0,-1-162-1,-54-82 1,-108-53 0,-108 0-1,-54 0 1,-1 80-1,82 82 1,81 54 0,81 0-1,163 54 1,53 27 0,27 27-1,-81 27 1,-81 27-1,-53 54 32,-82-27-47,-27-81 16</inkml:trace>
          <inkml:trace contextRef="#ctx0" brushRef="#br0" timeOffset="6318.9315">26345 4658 0,'190'27'0,"80"0"0,-81-27 15,-81-108 1,-108 108 0</inkml:trace>
          <inkml:trace contextRef="#ctx0" brushRef="#br0" timeOffset="6055.2765">26913 3739 0,'27'-54'16,"-54"189"-16,-27 81 0,-27 0 0,27-80 31,81-55-15,0-81-1,-27-27 1,54-109 0,0-107-1,-27 27 1,-27 54 0,27 108-1,-27 54 1,54 81-1,0 108 1,54 27 0,54-27-1,0-53 1,1-82 0,-28-27-1,-27-54 1,-27-109-1,-54-53 1,-81-27 15,0-27-15,0 108 0,27 81-1,0 81 1,27 81-1,0-108 1</inkml:trace>
          <inkml:trace contextRef="#ctx0" brushRef="#br0" timeOffset="6547.4325">27561 3442 0,'136'0'0,"80"27"15,81 27-15,-108-54 16,-189 0-1</inkml:trace>
          <inkml:trace contextRef="#ctx0" brushRef="#br0" timeOffset="7395.0345">28642-368 0,'54'0'0,"135"81"0,109 54 0,26 27 15,-81-27 1,-162-27 0,-54 27-1,-135 82 1,-108 26 0,0 27-1,135 0 1,162-54 15,108-27-31,54-53 16,-54 26-1,-135 27 1,-135 54 0,-108 27-1,0 55 1,162-28-1,135 0 17,81-54-17,-81 27 1,-189 55 0,-243-28-1,324-297 1</inkml:trace>
          <inkml:trace contextRef="#ctx0" brushRef="#br0" timeOffset="4210.668">17726 1983 0,'513'0'0,"-108"27"16,-26-81 0,-379 54-1</inkml:trace>
          <inkml:trace contextRef="#ctx0" brushRef="#br0" timeOffset="4323.942">20104 2145 0,'216'-27'0,"162"81"0,0-81 16,-378 27 0</inkml:trace>
          <inkml:trace contextRef="#ctx0" brushRef="#br0" timeOffset="4451.8635">22130 2280 0,'243'0'0,"82"-27"16,-325 27-16</inkml:trace>
        </inkml:traceGroup>
      </inkml:traceGroup>
    </inkml:traceGroup>
    <inkml:traceGroup>
      <inkml:annotationXML>
        <emma:emma xmlns:emma="http://www.w3.org/2003/04/emma" version="1.0">
          <emma:interpretation id="{522F1F06-5BAD-47E5-AB2F-D839E5DC156D}" emma:medium="tactile" emma:mode="ink">
            <msink:context xmlns:msink="http://schemas.microsoft.com/ink/2010/main" type="paragraph" rotatedBoundingBox="1688,6115 32426,7015 32309,10997 1572,10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29AEDA-712A-43F6-BDB1-788292A346EF}" emma:medium="tactile" emma:mode="ink">
              <msink:context xmlns:msink="http://schemas.microsoft.com/ink/2010/main" type="line" rotatedBoundingBox="1688,6115 32426,7015 32309,10997 1572,10097"/>
            </emma:interpretation>
          </emma:emma>
        </inkml:annotationXML>
        <inkml:traceGroup>
          <inkml:annotationXML>
            <emma:emma xmlns:emma="http://www.w3.org/2003/04/emma" version="1.0">
              <emma:interpretation id="{B817A998-5463-4E44-B520-A35C7E497ADE}" emma:medium="tactile" emma:mode="ink">
                <msink:context xmlns:msink="http://schemas.microsoft.com/ink/2010/main" type="inkWord" rotatedBoundingBox="1678,6481 8666,6685 8574,9838 1585,9633"/>
              </emma:interpretation>
              <emma:one-of disjunction-type="recognition" id="oneOf2">
                <emma:interpretation id="interp10" emma:lang="it-IT" emma:confidence="0">
                  <emma:literal>Wcz).</emma:literal>
                </emma:interpretation>
                <emma:interpretation id="interp11" emma:lang="it-IT" emma:confidence="0">
                  <emma:literal>W(z).</emma:literal>
                </emma:interpretation>
                <emma:interpretation id="interp12" emma:lang="it-IT" emma:confidence="0">
                  <emma:literal>WMA).</emma:literal>
                </emma:interpretation>
                <emma:interpretation id="interp13" emma:lang="it-IT" emma:confidence="0">
                  <emma:literal>wcz).</emma:literal>
                </emma:interpretation>
                <emma:interpretation id="interp14" emma:lang="it-IT" emma:confidence="0">
                  <emma:literal>wcz),</emma:literal>
                </emma:interpretation>
              </emma:one-of>
            </emma:emma>
          </inkml:annotationXML>
          <inkml:trace contextRef="#ctx0" brushRef="#br0" timeOffset="12206.25">135 5063 0,'-54'-108'0,"54"81"16,-27 27-16,27 108 16,-54 54-1,54 162 1,-27 55-1,0 107 1,-27 0 15,54-134-31,27-82 16,27-54 0,27-135 15,0-81-16,54-81-15,0-216 16,27-108 0,-54-55-1,-27 136 1,-27 81 0,0 135-1,-54 81 1,27 54-1,0 108 17,0 216-17,1 108 1,-1 109 0,81-352-1,0-81 1,0-81-1,27-162 1,0-54 0,-54-135-1,0-109 1,-108 28 0,-54 81-1,0 54 1,27 81-1,54 53 1,108-26 0,108 54-1,108 27 17,-26 81-32,-82 0 15,-135 0 16,-81 27-15,-81-54 0,81 0-1</inkml:trace>
          <inkml:trace contextRef="#ctx0" brushRef="#br0" timeOffset="12606.615">3269 5306 0,'0'0'0,"-81"135"0,-81 82 0,-54 80 16,0 108 0,54-27-1,108-26 1,108-55 0,81-54-1,0-54 1,54-81-1,-54-108 1,0-108 0,-54-108-1,-81 216 1</inkml:trace>
          <inkml:trace contextRef="#ctx0" brushRef="#br0" timeOffset="13274.541">3540 6522 0,'135'81'0,"81"0"15,27 27-15,0-108 16,-81-216 15,-162 216-15</inkml:trace>
          <inkml:trace contextRef="#ctx0" brushRef="#br0" timeOffset="13076.3115">3648 5820 0,'54'-27'0,"81"54"0,54 0 15,0 27-15,0 0 16,-81 0 0,-108 27-1,-81 27 1,-108 54 0,-81 54-1,54 27 1,81-26-1,108-55 17,108-27-17,81-27 1,54-27 0,-27-81-1,-81-27 1,-108-81-1,-81-54 1,81 162 0</inkml:trace>
          <inkml:trace contextRef="#ctx0" brushRef="#br0" timeOffset="13614.363">4755 5387 0,'514'406'0,"-217"-55"16,-135 54-1,-108-26 1,-135-28 0,-81-81 15,-108 81-16,81-162 1,27-53 0,135-163-1,108-136 1,-81 163 0</inkml:trace>
          <inkml:trace contextRef="#ctx0" brushRef="#br0" timeOffset="14014.728">6215 6630 0,'270'81'0,"-27"-54"15,-81 0 1,-162-54 0,-108 54-1,-54 0 1,0 54-1,108 28 1,81 26 15,54-108-31,27 27 16,108-27 15,-216-27-31</inkml:trace>
        </inkml:traceGroup>
        <inkml:traceGroup>
          <inkml:annotationXML>
            <emma:emma xmlns:emma="http://www.w3.org/2003/04/emma" version="1.0">
              <emma:interpretation id="{18474B9F-A1B0-429F-83F5-2B51A65174E4}" emma:medium="tactile" emma:mode="ink">
                <msink:context xmlns:msink="http://schemas.microsoft.com/ink/2010/main" type="inkWord" rotatedBoundingBox="10168,6627 16960,6825 16880,9544 10089,9345"/>
              </emma:interpretation>
              <emma:one-of disjunction-type="recognition" id="oneOf3">
                <emma:interpretation id="interp15" emma:lang="it-IT" emma:confidence="0">
                  <emma:literal>Wizard.</emma:literal>
                </emma:interpretation>
                <emma:interpretation id="interp16" emma:lang="it-IT" emma:confidence="0">
                  <emma:literal>vizio.</emma:literal>
                </emma:interpretation>
                <emma:interpretation id="interp17" emma:lang="it-IT" emma:confidence="0">
                  <emma:literal>W.ozrt</emma:literal>
                </emma:interpretation>
                <emma:interpretation id="interp18" emma:lang="it-IT" emma:confidence="0">
                  <emma:literal>W.oz't</emma:literal>
                </emma:interpretation>
                <emma:interpretation id="interp19" emma:lang="it-IT" emma:confidence="0">
                  <emma:literal>W.oZ't</emma:literal>
                </emma:interpretation>
              </emma:one-of>
            </emma:emma>
          </inkml:annotationXML>
          <inkml:trace contextRef="#ctx0" brushRef="#br0" timeOffset="16877.826">8538 5685 0,'0'54'0,"-27"81"0,0 135 16,0 81-1,-27 54 1,27-53 0,54-109-1,54-135 1,28-27 0,-28-81 15,27-81-31,0-108 15,0-54 17,-54 27-17,-27 26-15,0 82 32,-27 54-17,0 54 1,27 54-1,27 135 1,27 82 0,0-1-1,27-135 1,0-54 15,-27-27-31,0-81 16,-27-81-1,0-108 1,-54-81 0,-27 26-1,0 1 1,0 54 0,54 81-1,27 27 1,109 27-1,26 27 17,54 81-17,-54 27 1,-108-54 0,-81 0-1</inkml:trace>
          <inkml:trace contextRef="#ctx0" brushRef="#br0" timeOffset="17509.6214">10322 7846 0,'81'0'0,"27"-27"0,-27-81 0,27-54 16,-108 0-1,-54 27 1,-54 54 0,-27 54-1,-27 81 1,0 108-1,81 0 1,81-27 0,81-27-1,81-54 1,-27-135 0,-135 81-1</inkml:trace>
          <inkml:trace contextRef="#ctx0" brushRef="#br0" timeOffset="17253.7785">10025 7711 0,'0'0'15</inkml:trace>
          <inkml:trace contextRef="#ctx0" brushRef="#br0" timeOffset="18369.918">11241 7036 0,'216'0'0,"54"27"0,54 27 16,-108-54-1,-108-27 1,-108 27 0</inkml:trace>
          <inkml:trace contextRef="#ctx0" brushRef="#br0" timeOffset="18178.524">11295 6387 0,'189'-27'16,"0"54"-16,27 27 0,-54 0 31,-81 0-31,-81 27 31,-108 54-31,-54 28 32,-54 26-17,54 0 1,81-27-1,108 27 17,135-54-17,27-81 1,0-54 0,0-81-1,-162-81 1,-81 0-1,54 162 1</inkml:trace>
          <inkml:trace contextRef="#ctx0" brushRef="#br0" timeOffset="22891.1129">12700 5387 0,'27'-27'0,"-108"0"0,0 54 16,-54 54-16,26 54 0,28 55 15,135-55 1,27-27 0,82-54-1,26-81 1,0-81 0,-54-54-1,-108-28 1,-81 1 15,-162 0-15,-27 189-1,81 135 1,216-27 0,-54-108-1</inkml:trace>
          <inkml:trace contextRef="#ctx0" brushRef="#br0" timeOffset="23481.8955">14510 6495 0,'0'81'0,"0"81"0,-27 55 15,-27-28 1,108-81 0,-54-81-1,27-27 1,-27-81-1,-27-54 1,-27-28 0,-54 55-1,0 81 17,81 27-32,54 0 15,81 0 1,135 54-1,27 0 1,-53-54 0,-82-54-1,-135 54 1</inkml:trace>
        </inkml:traceGroup>
        <inkml:traceGroup>
          <inkml:annotationXML>
            <emma:emma xmlns:emma="http://www.w3.org/2003/04/emma" version="1.0">
              <emma:interpretation id="{F890D62C-0EF6-4DC1-990B-D125DCBD4ECF}" emma:medium="tactile" emma:mode="ink">
                <msink:context xmlns:msink="http://schemas.microsoft.com/ink/2010/main" type="inkWord" rotatedBoundingBox="19076,8322 25627,8513 25605,9263 19054,9071"/>
              </emma:interpretation>
              <emma:one-of disjunction-type="recognition" id="oneOf4">
                <emma:interpretation id="interp20" emma:lang="it-IT" emma:confidence="0">
                  <emma:literal>"...a</emma:literal>
                </emma:interpretation>
                <emma:interpretation id="interp21" emma:lang="it-IT" emma:confidence="0">
                  <emma:literal>"...a.</emma:literal>
                </emma:interpretation>
                <emma:interpretation id="interp22" emma:lang="it-IT" emma:confidence="0">
                  <emma:literal>in....</emma:literal>
                </emma:interpretation>
                <emma:interpretation id="interp23" emma:lang="it-IT" emma:confidence="0">
                  <emma:literal>...t</emma:literal>
                </emma:interpretation>
                <emma:interpretation id="interp24" emma:lang="it-IT" emma:confidence="0">
                  <emma:literal>"...t</emma:literal>
                </emma:interpretation>
              </emma:one-of>
            </emma:emma>
          </inkml:annotationXML>
          <inkml:trace contextRef="#ctx0" brushRef="#br0" timeOffset="24045.336">18563 6955 0,'244'27'0,"-1"27"0,-27 0 16,27-54 0,-81 27-1,-54 0 1,0-27 0,109 27-1,80-54 1,-297 27-1</inkml:trace>
          <inkml:trace contextRef="#ctx0" brushRef="#br0" timeOffset="24182.046">21265 7144 0,'136'27'0,"107"0"0,27-27 15,-270 0 1</inkml:trace>
          <inkml:trace contextRef="#ctx0" brushRef="#br0" timeOffset="24473.043">22319 7252 0,'0'0'16</inkml:trace>
          <inkml:trace contextRef="#ctx0" brushRef="#br0" timeOffset="24929.0685">23130 6955 0,'54'81'16,"-54"-27"-16,0 135 0,-27 0 15,0-54-15,27-81 16,-27-27 0,0-54-1,0-81 1,-54 27 0,0 0-1,81 54 1,0 27 15,27-27-15,135 27-1,135 27 1,0 0 0,-80-81-1,-217 54 1</inkml:trace>
          <inkml:trace contextRef="#ctx0" brushRef="#br0" timeOffset="23781.681">17347 6765 0,'81'54'15,"-54"136"-15,1-136 0,-28-54 16</inkml:trace>
        </inkml:traceGroup>
        <inkml:traceGroup>
          <inkml:annotationXML>
            <emma:emma xmlns:emma="http://www.w3.org/2003/04/emma" version="1.0">
              <emma:interpretation id="{5C427E4D-2A11-46C1-84CC-8F3B188BEB13}" emma:medium="tactile" emma:mode="ink">
                <msink:context xmlns:msink="http://schemas.microsoft.com/ink/2010/main" type="inkWord" rotatedBoundingBox="26728,6848 32426,7015 32309,10997 26612,10830"/>
              </emma:interpretation>
              <emma:one-of disjunction-type="recognition" id="oneOf5">
                <emma:interpretation id="interp25" emma:lang="it-IT" emma:confidence="0">
                  <emma:literal>WENGEN</emma:literal>
                </emma:interpretation>
                <emma:interpretation id="interp26" emma:lang="it-IT" emma:confidence="0">
                  <emma:literal>WEB</emma:literal>
                </emma:interpretation>
                <emma:interpretation id="interp27" emma:lang="it-IT" emma:confidence="0">
                  <emma:literal>VENE</emma:literal>
                </emma:interpretation>
                <emma:interpretation id="interp28" emma:lang="it-IT" emma:confidence="0">
                  <emma:literal>WINE</emma:literal>
                </emma:interpretation>
                <emma:interpretation id="interp29" emma:lang="it-IT" emma:confidence="0">
                  <emma:literal>WEEK</emma:literal>
                </emma:interpretation>
              </emma:one-of>
            </emma:emma>
          </inkml:annotationXML>
          <inkml:trace contextRef="#ctx0" brushRef="#br0" timeOffset="25985.6414">25265 6063 0,'27'27'0,"-27"81"0,-54 108 0,-81 81 16,26 55-1,55-82 1,108-81 0,0-81-1,28-27 1,-1-54-1,27-54 1,27-108 0,-27-81-1,-54 27 1,0 0 0,-27 53-1,0 55 1,-27 81-1,0 27 1,27 109 0,0 134-1,27 27 1,81-27 0,27-27 15,0-81-16,1-80 1,-1-55 0,-27-81-1,-27-136 1,-54-53 0,-81-54-1,-54-27 1,-27 53-1,27 28 1,27 81 0,54 27-1,81 27 1,54 54 0,108 27-1,27 27 1,-81 27-1,-81 0 17,-81 0-17,-54-27-15,27 0 16</inkml:trace>
          <inkml:trace contextRef="#ctx0" brushRef="#br0" timeOffset="28449.351">26318 9251 0,'55'27'0,"80"0"16,81-27-16,-54 27 0,-27-81 15,-81 0 1,0-27-1,-54-27 1,0 108 0</inkml:trace>
          <inkml:trace contextRef="#ctx0" brushRef="#br0" timeOffset="28162.26">27048 8143 0,'27'27'0,"0"109"16,-54 26-16,-27 54 16,-54 0-1,81-54 1,54-81-1,-27-27 1,0-54 15,0 0-15,0-108 0,27-81-1,-27 0 1,0 54-1,27 0 1,0 81 0,-27 54-1,27 0 1,27 81 0,27 135 15,27 27-31,27-27 15,-27-81 1,0-108 0,-26-27-1,-28-54 1,-27-108 0,-27-81-1,-27 27 1,-27 27 15,27 27-15,0 108-1,27 54 1,27 27 0,-54 81-1,-1-54 1,28-54-1</inkml:trace>
          <inkml:trace contextRef="#ctx0" brushRef="#br0" timeOffset="28671.993">27345 8116 0,'162'-27'0,"1"27"31,-1 0-31,-54-54 0,-27-27 31,-81 81-31</inkml:trace>
          <inkml:trace contextRef="#ctx0" brushRef="#br0" timeOffset="29249.1045">28399 7009 0,'54'-109'15,"0"82"-15,54 0 0,81 27 0,1 0 16,-28 0 15,-27 27-15,-54 0-1,-54 1 1,-81 53 0,-81 54-1,-27 27 1,-55 27-1,55-27 1,81 0 0,81-54-1,54 0 17,81-27-32,82 1 15,-1-28 1,-54-27-1,-81-27 1,-54-54 0,-108-55-1,-81-53 1,162 162 0</inkml:trace>
          <inkml:trace contextRef="#ctx0" brushRef="#br0" timeOffset="29464.911">28426 7387 0,'297'27'0,"-26"27"16,-82-27-1,-54-27 1,-108-108 0,-27 108-1</inkml:trace>
          <inkml:trace contextRef="#ctx0" brushRef="#br0" timeOffset="30760.7265">28940 6576 0,'108'0'0,"27"27"0,0 0 15,0-27-15,-54 0 16,-27-54 0,-54 54-1</inkml:trace>
          <inkml:trace contextRef="#ctx0" brushRef="#br0" timeOffset="30493.1655">29723 5874 0,'-162'513'16,"81"-351"-1,81-81 1,0-54 0,0-27-1,27-54 1,0-108 0,0-27-1,0 0 1,0 81-1,-27 54 1,0 54 15,27 54-15,27 81-16,27 81 16,54-54-1,-54-81 1,0-81-1,0-27 1,-26-54 0,-28-81 15,0-54-15,-54 27-1,0 54 1,27 54-1,0 53 1,-27 28 0,-1 55-1,1-1 1,27-54 0</inkml:trace>
          <inkml:trace contextRef="#ctx0" brushRef="#br0" timeOffset="31008.7575">29642 5522 0,'243'-81'0,"-27"81"0,28 27 15,-28 0 1,-81-27 0,-135 0-1</inkml:trace>
        </inkml:traceGroup>
      </inkml:traceGroup>
    </inkml:traceGroup>
    <inkml:traceGroup>
      <inkml:annotationXML>
        <emma:emma xmlns:emma="http://www.w3.org/2003/04/emma" version="1.0">
          <emma:interpretation id="{FD5D75B0-60B2-4346-A148-5808775FF7ED}" emma:medium="tactile" emma:mode="ink">
            <msink:context xmlns:msink="http://schemas.microsoft.com/ink/2010/main" type="paragraph" rotatedBoundingBox="1151,10504 25441,11298 25355,13926 1065,13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9786E2-A79C-4F98-84A5-8A6F9C291DA1}" emma:medium="tactile" emma:mode="ink">
              <msink:context xmlns:msink="http://schemas.microsoft.com/ink/2010/main" type="line" rotatedBoundingBox="1151,10504 25441,11298 25355,13926 1065,13132">
                <msink:destinationLink direction="with" ref="{AC8F224D-ECA0-4936-A9D2-3CDFDFB190B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324FA12-03CF-4885-83D4-918D38A3A911}" emma:medium="tactile" emma:mode="ink">
                <msink:context xmlns:msink="http://schemas.microsoft.com/ink/2010/main" type="inkWord" rotatedBoundingBox="1148,10571 8850,10823 8767,13384 1065,13132"/>
              </emma:interpretation>
              <emma:one-of disjunction-type="recognition" id="oneOf6">
                <emma:interpretation id="interp30" emma:lang="it-IT" emma:confidence="0">
                  <emma:literal>Toltigli</emma:literal>
                </emma:interpretation>
                <emma:interpretation id="interp31" emma:lang="it-IT" emma:confidence="0">
                  <emma:literal>Tutti gli</emma:literal>
                </emma:interpretation>
                <emma:interpretation id="interp32" emma:lang="it-IT" emma:confidence="0">
                  <emma:literal>Totti gli</emma:literal>
                </emma:interpretation>
                <emma:interpretation id="interp33" emma:lang="it-IT" emma:confidence="0">
                  <emma:literal>Tortigli</emma:literal>
                </emma:interpretation>
                <emma:interpretation id="interp34" emma:lang="it-IT" emma:confidence="0">
                  <emma:literal>tutti gli</emma:literal>
                </emma:interpretation>
              </emma:one-of>
            </emma:emma>
          </inkml:annotationXML>
          <inkml:trace contextRef="#ctx0" brushRef="#br0" timeOffset="80519.2604">-595 9468 0,'108'-28'0,"82"28"0,53 28 16,0-28-1,-27 27 1,-81-54-1,-54 27 1,-81 0 0,0 0 15,-27 27-31,-54-27 16,81 0 15</inkml:trace>
          <inkml:trace contextRef="#ctx0" brushRef="#br0" timeOffset="80204.8275">-108 9603 0,'27'54'0,"0"108"15,-27 81-15,-27 54 16,27-54 0,27-107-1,-27-28 17,0-54-17,0-54 1,-27-54-1,-27-163 1,0-26 0,54 243-1</inkml:trace>
          <inkml:trace contextRef="#ctx0" brushRef="#br0" timeOffset="80988.957">756 10143 0,'0'108'0,"0"54"16,-27 0-16,81-27 15,27-26 1,55-28-1,26-54 1,0-54 0,-27-54-1,-54-55 1,-54-53 15,-81 54-15,-54 54-1,-27 54 1,54 0 0,54 54-1,108-27 1,-81 0 0</inkml:trace>
          <inkml:trace contextRef="#ctx0" brushRef="#br0" timeOffset="81772.11">1837 10116 0,'54'27'0,"81"0"15,27-54-15,1 0 0,-28-81 16,-27-54 0,-27 27-1,-27 0 1,-27 54-1,-27 81 32,0 0-47,0 135 16,0 81 0,-27 54-1,27 0 1,54 27-1,0-188 1,0-28 0,-27-135-1,27-27 17,0-82-32,-27 1 15,-27 162 1</inkml:trace>
          <inkml:trace contextRef="#ctx0" brushRef="#br0" timeOffset="81336.591">2215 9495 0,'82'108'0,"-109"81"0,0 81 0,-28 27 31,55-81-15,27-26 0,1-82-1,-1-81 1,-27-81-1,-27-136 1,-1-26 15,28 216-31</inkml:trace>
          <inkml:trace contextRef="#ctx0" brushRef="#br0" timeOffset="82504.485">2432 9440 0,'216'28'0,"27"-1"0,-27 0 16,-54 0-1,-27-27 1,-81-27 0,-54 27-1</inkml:trace>
          <inkml:trace contextRef="#ctx0" brushRef="#br0" timeOffset="82396.0934">3215 9846 0,'0'0'0</inkml:trace>
          <inkml:trace contextRef="#ctx0" brushRef="#br0" timeOffset="82108.026">3323 10332 0,'81'81'16,"-54"27"-16,0 27 0,-27 1 15,27-28 1,28-81-1,-1-108 17,0-82-17,-27-53 1,-27 216 0</inkml:trace>
          <inkml:trace contextRef="#ctx0" brushRef="#br0" timeOffset="83403.8415">4783 10521 0,'54'27'15,"-27"-27"-15,27 27 16,27-54-16,54 27 16,27-108-16,-162 0 0,-54 54 15,-81-27 16,-27 54-15,27 54 0,26 0-1,82 27 1,27 27 0,109 27-1,26 27 1,27 28-1,-54 26 1,0 0 0,-27 27-1,-81-27 1,-27-54 0,-54-54-1,-81-81 1,-27-27-1,-28-54 1,1 0 0,54 0-1,135 27 1,135 0 0,108 27 15,-216 27-16</inkml:trace>
          <inkml:trace contextRef="#ctx0" brushRef="#br0" timeOffset="84663.5264">5836 9224 0,'54'135'0,"27"55"0,-54 53 15,-27 0 1,27 0 0,1 0-1,-1-26 1,0-82-1,0-27 1,-27-54 0,27-54-1,0-27 1,27-135 0,0 26-1,27-26 1,-81 162-1</inkml:trace>
          <inkml:trace contextRef="#ctx0" brushRef="#br0" timeOffset="84203.595">5944 10197 0,'0'27'0,"27"27"0,0 54 0,-27 27 15,0-54 1,0-27-1,0-135 1,27-54 0,-27 135-1</inkml:trace>
          <inkml:trace contextRef="#ctx0" brushRef="#br0" timeOffset="85079.5155">6836 10278 0,'27'189'0,"0"-54"16,-27 28 0,27-55-1,0-54 1,27-81 0,-27-108-1,27-55 16,-81-26-15,-27 0 0,-54 27-1,0 81 1,81 81 0,27 27-1,0-27 1,27 27-1,27 81 1,54-54 0,-108-27-1</inkml:trace>
        </inkml:traceGroup>
        <inkml:traceGroup>
          <inkml:annotationXML>
            <emma:emma xmlns:emma="http://www.w3.org/2003/04/emma" version="1.0">
              <emma:interpretation id="{D4B75B26-B576-4957-85EF-B594E9999F31}" emma:medium="tactile" emma:mode="ink">
                <msink:context xmlns:msink="http://schemas.microsoft.com/ink/2010/main" type="inkWord" rotatedBoundingBox="10399,11238 13495,11339 13450,12702 10355,12601"/>
              </emma:interpretation>
              <emma:one-of disjunction-type="recognition" id="oneOf7">
                <emma:interpretation id="interp35" emma:lang="it-IT" emma:confidence="0">
                  <emma:literal>zeri</emma:literal>
                </emma:interpretation>
                <emma:interpretation id="interp36" emma:lang="it-IT" emma:confidence="0">
                  <emma:literal>-zeri</emma:literal>
                </emma:interpretation>
                <emma:interpretation id="interp37" emma:lang="it-IT" emma:confidence="0">
                  <emma:literal>Zeri</emma:literal>
                </emma:interpretation>
                <emma:interpretation id="interp38" emma:lang="it-IT" emma:confidence="0">
                  <emma:literal>-rari</emma:literal>
                </emma:interpretation>
                <emma:interpretation id="interp39" emma:lang="it-IT" emma:confidence="0">
                  <emma:literal>-reni</emma:literal>
                </emma:interpretation>
              </emma:one-of>
            </emma:emma>
          </inkml:annotationXML>
          <inkml:trace contextRef="#ctx0" brushRef="#br0" timeOffset="85791.384">8647 10413 0,'162'54'0,"54"0"16,-54-27-16,0-54 16,-54-54-1,-108 81 1</inkml:trace>
          <inkml:trace contextRef="#ctx0" brushRef="#br0" timeOffset="85626.3555">8836 9954 0,'351'-54'0,"-189"54"16,-54 0 0,-27 27-1,-54 0 1,-54 54 15,-135 27-31,-54 27 16,0 27-1,54 0 1,81-54 0,108 1-1,54-28 1,54-27 0,27 0-1,-27-54 32,-81-27-47,-54-81 16,-108-27-1,-27-28 1,135 163 0</inkml:trace>
          <inkml:trace contextRef="#ctx0" brushRef="#br0" timeOffset="86738.589">9673 10575 0,'460'-81'16,"-352"-54"-1,-108 54 1,-54 0 0,-54 54-1,-27 54 1,-1 54-1,55 27 1,54 27 0,54 0 15,109 1-31,53-28 16,0-81-1,0-81 1,-54-54 15,-54-28-15,-81-26-16,-81 0 31,-27 54-15,0 27-1,81 54 1,27 27-1,81 0 1,108 54 0,-27 0-1,-27 0 1,-108 0 15,-27 27-31,-81 27 16,0 27-1,27 28 1,54-55 0,54 0-1,81-27 1,0-81 0,28-81-1,-28-27 16,-54-54-31,-27 26 32,-27 55-17,-27 54 1,0 27 0,-27 81-1,54 82 1,0 26-1,27-54 1,27-54 0,-54-108-1,27-108 1,-54 135 0</inkml:trace>
          <inkml:trace contextRef="#ctx0" brushRef="#br0" timeOffset="87116.518">11214 9765 0,'0'0'16</inkml:trace>
        </inkml:traceGroup>
        <inkml:traceGroup>
          <inkml:annotationXML>
            <emma:emma xmlns:emma="http://www.w3.org/2003/04/emma" version="1.0">
              <emma:interpretation id="{FC8607F3-C833-4C43-A5C9-9B394407ACD6}" emma:medium="tactile" emma:mode="ink">
                <msink:context xmlns:msink="http://schemas.microsoft.com/ink/2010/main" type="inkWord" rotatedBoundingBox="14943,10955 22122,11190 22053,13297 14874,13062"/>
              </emma:interpretation>
              <emma:one-of disjunction-type="recognition" id="oneOf8">
                <emma:interpretation id="interp40" emma:lang="it-IT" emma:confidence="0">
                  <emma:literal>Web))</emma:literal>
                </emma:interpretation>
                <emma:interpretation id="interp41" emma:lang="it-IT" emma:confidence="0">
                  <emma:literal>WEB))</emma:literal>
                </emma:interpretation>
                <emma:interpretation id="interp42" emma:lang="it-IT" emma:confidence="0">
                  <emma:literal>circa),</emma:literal>
                </emma:interpretation>
                <emma:interpretation id="interp43" emma:lang="it-IT" emma:confidence="0">
                  <emma:literal>WIEN))</emma:literal>
                </emma:interpretation>
                <emma:interpretation id="interp44" emma:lang="it-IT" emma:confidence="0">
                  <emma:literal>arca),</emma:literal>
                </emma:interpretation>
              </emma:one-of>
            </emma:emma>
          </inkml:annotationXML>
          <inkml:trace contextRef="#ctx0" brushRef="#br0" timeOffset="91915.0155">13213 9495 0,'0'27'16,"0"54"-1,0 297-15,-27-81 16,27 81 0,0-134-1,27-136 1,27-81 0,-27-27-1,27-54 1,27-135-1,-27-55 1,0-26 0,-54 81-1,27 81 17,-27 108-32,0 0 15,54 135 1,-27 162-1,1 28 1,26-109 0,54-81-1,-54-81 1,27-54 0,-27-54-1,0-135 16,-81-82-15,-27-26 0,-27 54-1,27 81 1,27 0 0,54 27-1,27 54 1,108 27-1,27-1 1,27 55 0,-54 28-1,-108-28 1,-54 54 0,-81-27-1,-27-54 1,108 27-1</inkml:trace>
          <inkml:trace contextRef="#ctx0" brushRef="#br0" timeOffset="92279.25">15024 9711 0,'0'27'16,"-109"81"-16,-53 81 0,-27 81 0,81 0 15,135-53 1,27-28-1,27-27 17,54-54-32,-27-27 31,-26-135-31,-55-81 31,-27-81-15,0 216-1</inkml:trace>
          <inkml:trace contextRef="#ctx0" brushRef="#br0" timeOffset="92879.7974">15240 9846 0,'108'-27'0,"0"27"0,0 54 15,0 27-15,-54-27 16,-81 27 15,-54 54-31,-81 81 16,0 82-1,54-55 1,108-81 0,54-54-1,81-27 1,0-54 0,0-54-1,-81-81 16,-81-27-31,-54-54 47,-81 27-47,-27 26 16,-27 55 0,80 108-1,136-27 1,27 27-1,109 0 1,80 27 0,0-27-1,-81-81 1,-54-54 0,-81 108-1</inkml:trace>
          <inkml:trace contextRef="#ctx0" brushRef="#br0" timeOffset="93191.301">15672 9738 0,'297'0'0,"-81"135"16,1 54-1,-82 108 1,-108 54 0,-135 1-1,27-136 17,-27 0-17,54-135 1,-55-54 15,109-162-31,0 135 16</inkml:trace>
          <inkml:trace contextRef="#ctx0" brushRef="#br0" timeOffset="96118.848">18590 10251 0,'54'27'0,"27"27"0,28 0 0,53 0 16,27-27-16,54 54 16,-27 0-1,0 28 1,-26-28 0,-28 0-1,-81-27 1,-27 0-1,-54 0 1,-81 0 0,-81 0 15,-82 27-31,1-27 16,-27 54-1,54-27 1,81-27-1,81 0 1,54-54 0,81 54 15,54-162-15,-135 108-16</inkml:trace>
        </inkml:traceGroup>
        <inkml:traceGroup>
          <inkml:annotationXML>
            <emma:emma xmlns:emma="http://www.w3.org/2003/04/emma" version="1.0">
              <emma:interpretation id="{570FBE9A-B30F-4B6D-B3BF-6EA16D508BE7}" emma:medium="tactile" emma:mode="ink">
                <msink:context xmlns:msink="http://schemas.microsoft.com/ink/2010/main" type="inkWord" rotatedBoundingBox="24016,11754 25425,11800 25371,13430 23963,13384"/>
              </emma:interpretation>
              <emma:one-of disjunction-type="recognition" id="oneOf9">
                <emma:interpretation id="interp45" emma:lang="it-IT" emma:confidence="0">
                  <emma:literal>1</emma:literal>
                </emma:interpretation>
                <emma:interpretation id="interp46" emma:lang="it-IT" emma:confidence="0">
                  <emma:literal>L</emma:literal>
                </emma:interpretation>
                <emma:interpretation id="interp47" emma:lang="it-IT" emma:confidence="0">
                  <emma:literal>I</emma:literal>
                </emma:interpretation>
                <emma:interpretation id="interp48" emma:lang="it-IT" emma:confidence="0">
                  <emma:literal>k</emma:literal>
                </emma:interpretation>
                <emma:interpretation id="interp49" emma:lang="it-IT" emma:confidence="0">
                  <emma:literal>a</emma:literal>
                </emma:interpretation>
              </emma:one-of>
            </emma:emma>
          </inkml:annotationXML>
          <inkml:trace contextRef="#ctx0" brushRef="#br0" timeOffset="97179.327">22535 10900 0,'28'27'0,"-1"27"0,27-27 0,27 0 16,27-54-16,0-54 0,0-27 15,-54-28 1,0 1 0,-27 27-1,-54 0 17,0 54-32,0 0 15,-27 81 1,0 27-1,27 54 1,27 54 0,0 55-1,0 26 1,0 0 0,0-81-1,-27-27 1,-81-54 15,-54-27-15,-28-27-1,28-54 1,81 27 0,81 0-1,0 0 1,108 0-1,136 0 1,80 54 0,-27-27 15,-81 27-31,-54-27 16,-108-27-1,-81-27 1,-81-54-1,108 81 1</inkml:trace>
        </inkml:traceGroup>
      </inkml:traceGroup>
    </inkml:traceGroup>
    <inkml:traceGroup>
      <inkml:annotationXML>
        <emma:emma xmlns:emma="http://www.w3.org/2003/04/emma" version="1.0">
          <emma:interpretation id="{8ACCEE7C-BB1A-46DE-A53B-1BE53B17AC01}" emma:medium="tactile" emma:mode="ink">
            <msink:context xmlns:msink="http://schemas.microsoft.com/ink/2010/main" type="paragraph" rotatedBoundingBox="2481,13704 31491,14390 31430,16969 2420,16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D0F554-A3AC-4FB9-AC19-9B2488CBB525}" emma:medium="tactile" emma:mode="ink">
              <msink:context xmlns:msink="http://schemas.microsoft.com/ink/2010/main" type="line" rotatedBoundingBox="2481,13704 31491,14390 31430,16969 2420,16283">
                <msink:destinationLink direction="with" ref="{AC8F224D-ECA0-4936-A9D2-3CDFDFB190B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57BD01E-8AA0-4233-B1B3-55CED565B771}" emma:medium="tactile" emma:mode="ink">
                <msink:context xmlns:msink="http://schemas.microsoft.com/ink/2010/main" type="inkWord" rotatedBoundingBox="2481,13704 12622,13944 12563,16445 2422,16205"/>
              </emma:interpretation>
              <emma:one-of disjunction-type="recognition" id="oneOf10">
                <emma:interpretation id="interp50" emma:lang="it-IT" emma:confidence="0">
                  <emma:literal>ONDINE</emma:literal>
                </emma:interpretation>
                <emma:interpretation id="interp51" emma:lang="it-IT" emma:confidence="0">
                  <emma:literal>ONDINE"</emma:literal>
                </emma:interpretation>
                <emma:interpretation id="interp52" emma:lang="it-IT" emma:confidence="0">
                  <emma:literal>ONDINE,</emma:literal>
                </emma:interpretation>
                <emma:interpretation id="interp53" emma:lang="it-IT" emma:confidence="0">
                  <emma:literal>ONDINE!</emma:literal>
                </emma:interpretation>
                <emma:interpretation id="interp54" emma:lang="it-IT" emma:confidence="0">
                  <emma:literal>ONDINEr</emma:literal>
                </emma:interpretation>
              </emma:one-of>
            </emma:emma>
          </inkml:annotationXML>
          <inkml:trace contextRef="#ctx0" brushRef="#br1" timeOffset="113468.3235">1783 12224 0,'0'-27'16,"-81"0"-16,-27 54 0,-27 27 0,-54 54 15,27 0-15,27 0 16,26 54-1,28 54 1,27-27 0,54 55-1,81-1 17,54 27-17,55-54 1,26 0-1,27-81 1,27-53 0,-27-55-1,1-109 1,-82-53 0,27-81-1,-108-54 1,-54-54-1,-54-1 1,-54 28 0,-81 27-1,-27 81 1,-55 81 0,-26 108-1,-27 81 1,54 108-1,135-27 17,81-81-17,27-81 1</inkml:trace>
          <inkml:trace contextRef="#ctx0" brushRef="#br1" timeOffset="114357.915">3540 13034 0,'0'81'0,"-82"109"15,-26 80-15,27 27 16,54-54 0,27-27-1,0-81 1,0-81 0,0-54 15,27-81-31,27-189 31,27-81-15,-27 81-1,-27 54 1,1 80 0,-28 82-1,27 27 1,-27 54 15,54 109-31,54 134 16,27 27-1,54 0 1,0-54 15,0-53-15,0-136-16,-54-81 31,-26-217-31,-55-26 31,-81-27-15,-82 27-16,1 81 16,0 26 15,27 82-16,54 54 1,81 27 0,54 27-1,54-27 1,-162 0 0</inkml:trace>
          <inkml:trace contextRef="#ctx0" brushRef="#br1" timeOffset="115093.2195">5836 13359 0,'27'378'15,"-54"-108"1,27-54 0,27-27-1,-27-26 1,27-109 0,-54-54-1,0-163 1,-27-107-1,0-54 1,-27-27 0,-27 53 15,54 82-15,27 162-16,27 27 31,81 27-16,135 27 1,27 108 0,28 82-1,-28 53 17,-54 0-32,-81-27 15,-108-81 16,-81-27-15,-135-54 0,-54-54-1,-1-27 1,28 27 0,54-27-1,81 0 1,81-27-1,162-54 1,81-81 0,27-27-1,-243 189 1</inkml:trace>
          <inkml:trace contextRef="#ctx0" brushRef="#br1" timeOffset="115404.723">7323 13169 0,'54'136'0,"-54"53"16,-54 81-16,-28 27 15,55-81 1,27-54 0,0-81 15,54-189-15,28-81-1,26-81 1,-108 270-1</inkml:trace>
          <inkml:trace contextRef="#ctx0" brushRef="#br1" timeOffset="116077.5315">7944 13142 0,'108'108'0,"-81"55"0,-81 53 16,-27 54 0,0 0-1,27-108 1,81-54 0,-27-108-1,0 0 16,54-270-15,-27-27 0,27 54-1,-54 27 1,0 162 0,0 54-1,27 27 1,27 162-1,54 108 1,54 0 0,54 0-1,-26-53 1,-28-136 0,-54-81-1,-27-135 1,-27-136 15,-81-53-31,-27 0 31,-27 27-15,0 108 0,27 54-1,27 27 1,54 81-1,81 27 1,54-54 0,-162 27-1</inkml:trace>
          <inkml:trace contextRef="#ctx0" brushRef="#br1" timeOffset="116909.5095">9673 13683 0,'135'27'0,"28"0"16,26 27-1,-27-27-15,-54-27 16,-108-81 0,-81-54-1,-54-27 1,-54 0 15,-82-55-15,163 136-1,108 81 1,108 0 0,136 0-1,-1 81 17,0-27-32,-27-27 15,-81-81 1,-135 54-1</inkml:trace>
          <inkml:trace contextRef="#ctx0" brushRef="#br1" timeOffset="116502.309">9998 13196 0,'81'325'0,"-108"-109"16,-54 54-1,0-27 1,26-27-1,110-53 17,26-28-32,81-54 15,0-54 1,27-27 0,-27 0 15,-54 0-16,-27 0 1,-81 0 0,-54-54-1,-81-54 1,0-27 0,135 135-1</inkml:trace>
        </inkml:traceGroup>
        <inkml:traceGroup>
          <inkml:annotationXML>
            <emma:emma xmlns:emma="http://www.w3.org/2003/04/emma" version="1.0">
              <emma:interpretation id="{F8F93AB0-427E-40CB-BFA3-556F5E839D12}" emma:medium="tactile" emma:mode="ink">
                <msink:context xmlns:msink="http://schemas.microsoft.com/ink/2010/main" type="inkWord" rotatedBoundingBox="15171,14337 23396,14531 23343,16778 15118,16583"/>
              </emma:interpretation>
              <emma:one-of disjunction-type="recognition" id="oneOf11">
                <emma:interpretation id="interp55" emma:lang="it-IT" emma:confidence="0">
                  <emma:literal>RITARDO</emma:literal>
                </emma:interpretation>
                <emma:interpretation id="interp56" emma:lang="it-IT" emma:confidence="0">
                  <emma:literal>RITARDI</emma:literal>
                </emma:interpretation>
                <emma:interpretation id="interp57" emma:lang="it-IT" emma:confidence="0">
                  <emma:literal>RIARDO</emma:literal>
                </emma:interpretation>
                <emma:interpretation id="interp58" emma:lang="it-IT" emma:confidence="0">
                  <emma:literal>RITARDA</emma:literal>
                </emma:interpretation>
                <emma:interpretation id="interp59" emma:lang="it-IT" emma:confidence="0">
                  <emma:literal>RITARDÒ</emma:literal>
                </emma:interpretation>
              </emma:one-of>
            </emma:emma>
          </inkml:annotationXML>
          <inkml:trace contextRef="#ctx0" brushRef="#br1" timeOffset="117844.9964">13483 13115 0,'162'135'0,"-107"-26"16,-55 80-16,0 54 15,-27 81 1,-1 27-1,56-53 1,-28-109 0,27-108 15,-27-81-31,-27-27 16,-55-216-1,28-109 16,0-26-15,0 0 0,54 81-1,27 80 1,54 82 0,82 81-1,53 81 16,54 81-31,-108 54 16,-81 1 0,-81-28-1,-162 27 1,-54-81 0,-27-27-1,53-27 1,109 27 15,81 54-31,108 54 31,109 54-15,26 1-16,-54-28 31,-81-81-15,-54-81-1,-54-81 1,27-135 0,-27-55-1,0 244 1</inkml:trace>
          <inkml:trace contextRef="#ctx0" brushRef="#br1" timeOffset="118096.9334">15321 13494 0,'135'324'0,"-135"-135"16,0 27-1,-54-27 1,27-26 15,81-163-31,-54 0 16</inkml:trace>
          <inkml:trace contextRef="#ctx0" brushRef="#br1" timeOffset="119268.7334">16348 13602 0,'135'432'16,"-162"-243"0,27 27-1,27-53 1,0-55 0,0-81-1,-54-135 16,0-82-31,-54-80 16,-81-27 0,-28 0-1,1 81 1,54 107 31,135 109-47,54-27 15,162 0 1,55 27 0,26 27-1,-54-27 1,-54-27 0,0 27-1,-81 27 1,-54 0 15,-27 28-31,-27 107 16,-54 54-1,-54 81 1,27-54 0,0-54-1,81-53 1,-27-82-1,27-54 17,27-54-32,27-163 15,-27-53 17,27 0-17,0 0 1,-27 54-1,0 80 1,0 82 0,0 54-1,54 81 1,55 109 0,26 107-1,27 27 1,-27-27-1,-27-81 1,-54-80 0,-81-109-1,-81-54 32,-216-163-47,27 55 16,-1 81-1,82 27 1,27 27 0,108 54-1,81 0 1,108-54 0,27-54-1,-162 54 1</inkml:trace>
          <inkml:trace contextRef="#ctx0" brushRef="#br1" timeOffset="120711.024">18563 13061 0,'108'271'0,"-108"-28"31,-54 54-31,54-27 16,27-81 15,0-54-16,0-135 1,-54-54 0,-27-189-1,-27-54 1,0-27 15,27 26-31,54 109 16,54 108-1,81 27 1,55 81 0,53 54-1,-81 54 1,-54-26 0,-81-1-1,-108-27 1,-81-54 31,-27-27-47,-1 0 15,55 0 1,54 54 0,135 54-1,54 54 1,136 54-1,-1 0 1,-81-54 0,-27-81-1,-81-54 1,-54-54 15,-27-108-31,54-27 16,27-27-1,-27-54 1,27 0 0,0 27-1,-27 26 1,-27 109 0,27 81-1,54 54 16,0 54-15,-27 82 0,0 80-1,-26 27 1,26-27 0,0-81-1,-27-108 1,-54-54-1,-54-162 1,-1-108 0,-53-81-1,0 27 1,0 26 0,81 82-1,81 81 16,54 81-31,108 54 16,55 81 0,-1 109-1,0 53 1,-81 0 15,-135-27-15,-81-27-1,-81-54 1,-81-81 0,0-26-1,26-110 1,28 1 0,27 0-1,81 27 16,135 27-31,54 27 16,-135-27 0</inkml:trace>
          <inkml:trace contextRef="#ctx0" brushRef="#br1" timeOffset="121100.6475">20725 14710 0,'243'27'0,"-108"-54"15,0-27-15,1-54 16,-1-55 0,-27-53-1,-81 0 1,-27-27-1,-81 81 17,-135 27-17,-1 162 1,28 54 0,27 81-1,108 54 1,54 27-1,54-27 1,54-54 0,54-134-1,-162-28 1</inkml:trace>
        </inkml:traceGroup>
        <inkml:traceGroup>
          <inkml:annotationXML>
            <emma:emma xmlns:emma="http://www.w3.org/2003/04/emma" version="1.0">
              <emma:interpretation id="{A7B39E21-A1E4-452D-B224-C414E3A5E171}" emma:medium="tactile" emma:mode="ink">
                <msink:context xmlns:msink="http://schemas.microsoft.com/ink/2010/main" type="inkWord" rotatedBoundingBox="25070,14784 31478,14936 31439,16597 25030,16446"/>
              </emma:interpretation>
              <emma:one-of disjunction-type="recognition" id="oneOf12">
                <emma:interpretation id="interp60" emma:lang="it-IT" emma:confidence="0">
                  <emma:literal>MINIMO</emma:literal>
                </emma:interpretation>
                <emma:interpretation id="interp61" emma:lang="it-IT" emma:confidence="0">
                  <emma:literal>MINI Mo</emma:literal>
                </emma:interpretation>
                <emma:interpretation id="interp62" emma:lang="it-IT" emma:confidence="0">
                  <emma:literal>MINIM o</emma:literal>
                </emma:interpretation>
                <emma:interpretation id="interp63" emma:lang="it-IT" emma:confidence="0">
                  <emma:literal>MINIMI o</emma:literal>
                </emma:interpretation>
                <emma:interpretation id="interp64" emma:lang="it-IT" emma:confidence="0">
                  <emma:literal>MINIMA o</emma:literal>
                </emma:interpretation>
              </emma:one-of>
            </emma:emma>
          </inkml:annotationXML>
          <inkml:trace contextRef="#ctx0" brushRef="#br1" timeOffset="122701.131">23427 13602 0,'54'81'0,"0"54"15,-54 81-15,0 81 16,0-26-1,0-136 1,0-54 15,0-81-31,-27-27 16,-54-81 0,0-109-1,54-80 16,54 54-15,27 81 0,0 135-1,54 0 1,-27 54 0,27 81-1,1 27 1,-1-27-1,0-81 1,0-135 0,0-54-1,-54-54 1,-54 27 0,-27 54-1,0 80 1,27 55-1,-27 55 1,27 188 0,-54 81-1,27 27 17,27-108-17,0-107 1,27-82-1,54-108 1,27-136 0,-108 190-1</inkml:trace>
          <inkml:trace contextRef="#ctx0" brushRef="#br1" timeOffset="123016.5405">25103 13467 0,'27'324'0,"-54"-27"16,-55-54-1,55-54 1,54-80 0,0-82-1,28-54 1,-1-82 0,0-53-1,-54 162 1</inkml:trace>
          <inkml:trace contextRef="#ctx0" brushRef="#br1" timeOffset="123677.631">25724 13629 0,'54'81'0,"-54"81"16,-27 27-16,-54 27 16,27-54-1,54-108 1,27-54 0,-27-27-1,27-162 1,27-27-1,-54 27 17,27 135-17,0 54 1,0 135 0,27 54-1,27 27 1,81 1-1,0-55 1,-26-81 0,-28-108-1,-27-81 17,-54-55-17,-54-107-15,-54 27 16,0 54 15,-1 81-31,28 54 16,0 54-1,108 54 1,55-54 0,-109 0-1</inkml:trace>
          <inkml:trace contextRef="#ctx0" brushRef="#br1" timeOffset="123916.8735">27075 13764 0,'0'324'16,"-54"-81"-16,-27 1 16,108-55-1,-27-108 1,54-54 15,27-81-15,-27-108-1,-54 162 1</inkml:trace>
          <inkml:trace contextRef="#ctx0" brushRef="#br1" timeOffset="124640.46">27643 13629 0,'54'243'0,"-108"162"0,-1-162 16,55-107-1,55-82 1,-28-27 15,0-108-31,-27-163 16,0-53-1,-27 54 17,0 108-17,27 81 1,0 54-1,54 27 1,54 54 0,27 0-1,-27-54 1,-27-54 0,-27-54-1,-27-27 1,-27 0-1,-27 54 1,0 27 0,27 81-1,27 108 1,0 108 0,27-27-1,0 27 16,0-80-31,0-82 16,0-54 0,54-108 15,0-27-15,27 0-1,-135 81 1</inkml:trace>
          <inkml:trace contextRef="#ctx0" brushRef="#br1" timeOffset="124949.034">29183 14872 0,'81'135'0,"81"-108"0,-54-54 15,0-54 1,-54-108-1,-27-55 1,-54 1 0,-81 27-1,0 54 1,-54 81 0,0 81 15,27 135-31,27 108 31,108 81-15,0-324-1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37:49.8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C8F224D-ECA0-4936-A9D2-3CDFDFB190B2}" emma:medium="tactile" emma:mode="ink">
          <msink:context xmlns:msink="http://schemas.microsoft.com/ink/2010/main" type="inkDrawing" rotatedBoundingBox="723,10132 977,16346 843,16352 589,10137" semanticType="verticalRange" shapeName="Line">
            <msink:sourceLink direction="with" ref="{1C9786E2-A79C-4F98-84A5-8A6F9C291DA1}"/>
            <msink:sourceLink direction="with" ref="{9FD0F554-A3AC-4FB9-AC19-9B2488CBB525}"/>
          </msink:context>
        </emma:interpretation>
      </emma:emma>
    </inkml:annotationXML>
    <inkml:trace contextRef="#ctx0" brushRef="#br0">9 0 0,'27'135'15,"-27"81"-15,-27 135 0,27 55 16,-27 80 15,27 27-15,27 28-1,27 53 1,0 28 0,-27-1-1,0-53 1,0-109-1,0-54 1,0-161 0,-27-190-1,-27-189 1,27-325 0,0 460-1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37:51.4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B59016-2BDB-415A-9F10-20001837A478}" emma:medium="tactile" emma:mode="ink">
          <msink:context xmlns:msink="http://schemas.microsoft.com/ink/2010/main" type="inkDrawing" rotatedBoundingBox="1417,6901 33425,11202 32420,18675 412,14374" shapeName="Other"/>
        </emma:interpretation>
      </emma:emma>
    </inkml:annotationXML>
    <inkml:trace contextRef="#ctx0" brushRef="#br0">0 27 0,'324'27'0,"-107"27"15,53-27 1,54 0-1,27-27 1,28 27 0,80-27-1,27-54 1,1 81 0,53-27-1,-26 0 1,26 0-1,0 0 1,28-27 0,-28 0-1,28 0 1,-1 0 0,55 0-1,-28 27 1,28 0-1,-1 0 17,28-27-17,-1 27 1,28 0 0,-1 0-1,28 0 1,-28 0-1,28 0 1,-1 27 0,1 0-1,27 0 1,-28 27 0,1-27-1,26 0 1,-26 27-1,-28 0 1,28 27 0,-55-81-1,28 54 1,-28 27 0,1 0-1,-28-27 16,-26 0-15,-28-27 0,-26 0-1,-55-27 1,1 0 0,80-27 15,0 54-16,-188-27 1,-28 27 0,-27 0-1,0-27 17,-53 0-32,-28-54 15,-27 54 1,-27 27-1,-27-27 1,-54 27 0,-54 1-1,1 26 1,-28 27 15,0 27-15,-27 81-1,27 54 1,0 54 0,0 55-1,-27 53 17,54 54-32,-54 55 15,54 26 1,-27 28-1,0 26 1,0 0 0,-27-26-1,27-55 1,0-53 0,0-55-1,0-54 1,27-162-1,-27-53 1,-54-109 0,0-136 15,27-134-15,0 243-16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38:48.3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9A3BC54-24B1-41FF-827D-016D751926B4}" emma:medium="tactile" emma:mode="ink">
          <msink:context xmlns:msink="http://schemas.microsoft.com/ink/2010/main" type="writingRegion" rotatedBoundingBox="2189,530 6915,1706 6247,4388 1522,3212"/>
        </emma:interpretation>
      </emma:emma>
    </inkml:annotationXML>
    <inkml:traceGroup>
      <inkml:annotationXML>
        <emma:emma xmlns:emma="http://www.w3.org/2003/04/emma" version="1.0">
          <emma:interpretation id="{FEDAF229-6536-4EAD-9979-7A54EABC7A8D}" emma:medium="tactile" emma:mode="ink">
            <msink:context xmlns:msink="http://schemas.microsoft.com/ink/2010/main" type="paragraph" rotatedBoundingBox="2189,530 6915,1706 6247,4388 1522,3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E3FBD8-0D0A-42AC-9375-82237883775C}" emma:medium="tactile" emma:mode="ink">
              <msink:context xmlns:msink="http://schemas.microsoft.com/ink/2010/main" type="line" rotatedBoundingBox="2189,530 6915,1706 6247,4388 1522,3212"/>
            </emma:interpretation>
          </emma:emma>
        </inkml:annotationXML>
        <inkml:traceGroup>
          <inkml:annotationXML>
            <emma:emma xmlns:emma="http://www.w3.org/2003/04/emma" version="1.0">
              <emma:interpretation id="{5ADB0B73-FE9E-4312-8F77-8B17D209C204}" emma:medium="tactile" emma:mode="ink">
                <msink:context xmlns:msink="http://schemas.microsoft.com/ink/2010/main" type="inkWord" rotatedBoundingBox="2189,530 6915,1706 6247,4388 1522,3212"/>
              </emma:interpretation>
              <emma:one-of disjunction-type="recognition" id="oneOf0">
                <emma:interpretation id="interp0" emma:lang="it-IT" emma:confidence="0">
                  <emma:literal>WnZ</emma:literal>
                </emma:interpretation>
                <emma:interpretation id="interp1" emma:lang="it-IT" emma:confidence="0">
                  <emma:literal>War</emma:literal>
                </emma:interpretation>
                <emma:interpretation id="interp2" emma:lang="it-IT" emma:confidence="0">
                  <emma:literal>Word</emma:literal>
                </emma:interpretation>
                <emma:interpretation id="interp3" emma:lang="it-IT" emma:confidence="0">
                  <emma:literal>Urne</emma:literal>
                </emma:interpretation>
                <emma:interpretation id="interp4" emma:lang="it-IT" emma:confidence="0">
                  <emma:literal>Wasa</emma:literal>
                </emma:interpretation>
              </emma:one-of>
            </emma:emma>
          </inkml:annotationXML>
          <inkml:trace contextRef="#ctx0" brushRef="#br0">131 94 0,'0'-27'16,"-54"0"-16,27 0 0,0 27 0,54 54 16,-27 27-16,-27 27 0,27 27 0,0 81 15,-27 54 1,27 82-1,27-1 1,27-54 0,54-54-1,-27-81 1,27-80 0,27-55-1,-27-54 1,-26-82-1,-1-80 1,-27-54 0,-27-27-1,0 27 17,-54 0-17,54 188 1,-27 82-1,54 136 1,0 161 15,27 54-31,27-108 16,27-189 0,-27 1-1,27-55 1,-27-82-1,27-80 1,-54-108 0,-26-81-1,-110-27 17,-107-1-32,0 109 15,27 54 1,81 81 15,81 27-15,135 0-1,135 0 1,82 27 0,-1 81-1,-81 27 1,-189-27-1,-162-27 1,54 0 0</inkml:trace>
          <inkml:trace contextRef="#ctx0" brushRef="#br0" timeOffset="467.7435">2293 2039 0,'162'216'0,"-108"-26"15,0-109 1,81-81 0,-54-108-1,-27-55 1,0 1 0,0 27-1,0 108 1,0 54-1,-27 108 32,27 109-47,28-55 16,-1-108 0,0-81-1,-27-108 1,-54 108-1</inkml:trace>
          <inkml:trace contextRef="#ctx0" brushRef="#br0" timeOffset="936.4635">3914 1256 0,'135'0'31,"379"0"-31,-352 27 0,-162-27 32,-135 27-17,-55 54 1,-26 81-1,54 27 1,162-162 0,81 0-1,81 27 1,136-27 0,-298-27-1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38:51.0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AD74C4-9624-4CE7-BC5F-D74CA87261BC}" emma:medium="tactile" emma:mode="ink">
          <msink:context xmlns:msink="http://schemas.microsoft.com/ink/2010/main" type="inkDrawing" rotatedBoundingBox="7261,10597 7468,784 8922,814 8715,10627" semanticType="verticalRange" shapeName="Other">
            <msink:sourceLink direction="with" ref="{CCBDAC14-E348-4E99-99EF-830342658F68}"/>
          </msink:context>
        </emma:interpretation>
      </emma:emma>
    </inkml:annotationXML>
    <inkml:trace contextRef="#ctx0" brushRef="#br0">1372 0 0,'0'-55'0,"-54"82"15,-108 28-15,-81 80 0,0 27 0,27 0 16,107-27 0,109 0-1,81-27 1,136-27-1,53 0 17,27 0-32,-81 54 15,-189 55 17,-162 80-17,-162 27 1,0-27-1,81-27 1,134-53 0,82-28-1,136-27 1,107 0 0,0 27-1,-108 54 1,-216 109-1,-189 80 1,-81 27 0,53 28-1,136-28 17,162 0-32,135-53 15,81 53 1,28 54-1,-82 55 32,-162-1-47,-54-54 16,54-80 0,81-82-1,81-162 1,81-297-1,-54-243 1,-189 378 0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39:04.4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BDAC14-E348-4E99-99EF-830342658F68}" emma:medium="tactile" emma:mode="ink">
          <msink:context xmlns:msink="http://schemas.microsoft.com/ink/2010/main" type="writingRegion" rotatedBoundingBox="16367,1199 15312,12356 8612,11722 9667,566">
            <msink:destinationLink direction="with" ref="{20AD74C4-9624-4CE7-BC5F-D74CA87261BC}"/>
          </msink:context>
        </emma:interpretation>
      </emma:emma>
    </inkml:annotationXML>
    <inkml:traceGroup>
      <inkml:annotationXML>
        <emma:emma xmlns:emma="http://www.w3.org/2003/04/emma" version="1.0">
          <emma:interpretation id="{0A99A408-B87E-4E4F-B89F-8C50BDE91EA1}" emma:medium="tactile" emma:mode="ink">
            <msink:context xmlns:msink="http://schemas.microsoft.com/ink/2010/main" type="paragraph" rotatedBoundingBox="16809,1277 15212,12016 12199,11568 13797,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FA02CD-8D7D-4FC8-8A41-466E0F9F3252}" emma:medium="tactile" emma:mode="ink">
              <msink:context xmlns:msink="http://schemas.microsoft.com/ink/2010/main" type="line" rotatedBoundingBox="16809,1277 15212,12016 12199,11568 13797,829"/>
            </emma:interpretation>
          </emma:emma>
        </inkml:annotationXML>
        <inkml:traceGroup>
          <inkml:annotationXML>
            <emma:emma xmlns:emma="http://www.w3.org/2003/04/emma" version="1.0">
              <emma:interpretation id="{7D358B33-BD11-4D4D-AA15-A980A6AD8304}" emma:medium="tactile" emma:mode="ink">
                <msink:context xmlns:msink="http://schemas.microsoft.com/ink/2010/main" type="inkWord" rotatedBoundingBox="15693,8777 15212,12016 12309,11584 12791,8345"/>
              </emma:interpretation>
              <emma:one-of disjunction-type="recognition" id="oneOf0">
                <emma:interpretation id="interp0" emma:lang="it-IT" emma:confidence="0">
                  <emma:literal>là</emma:literal>
                </emma:interpretation>
                <emma:interpretation id="interp1" emma:lang="it-IT" emma:confidence="0">
                  <emma:literal>dì</emma:literal>
                </emma:interpretation>
                <emma:interpretation id="interp2" emma:lang="it-IT" emma:confidence="0">
                  <emma:literal>Lì</emma:literal>
                </emma:interpretation>
                <emma:interpretation id="interp3" emma:lang="it-IT" emma:confidence="0">
                  <emma:literal>il</emma:literal>
                </emma:interpretation>
                <emma:interpretation id="interp4" emma:lang="it-IT" emma:confidence="0">
                  <emma:literal>i</emma:literal>
                </emma:interpretation>
              </emma:one-of>
            </emma:emma>
          </inkml:annotationXML>
          <inkml:trace contextRef="#ctx0" brushRef="#br0">4889 7485 0,'0'54'0,"-81"54"0,-81 0 16,-82 54-1,28 0 1,54-27-1,135-81 17,54 0-32,81 27 15,108 0 1,55-54 0,-55 27-1,-27-54 1,-81 0-1,-81-27 1,-54-81 0,-54-54-1,81 162 1</inkml:trace>
          <inkml:trace contextRef="#ctx0" brushRef="#br0" timeOffset="303.6914">4700 7566 0,'81'162'16,"-54"54"-16,-27 54 15,0-27 16,54-26-15,0-55 0,-27-27-1,-27-54 1,-54-27 0,0-81-1,0-81 1,54 108-1</inkml:trace>
          <inkml:trace contextRef="#ctx0" brushRef="#br0" timeOffset="1798.713">4456 10187 0,'163'-54'16,"-82"0"-16,27-54 0,-27-1 0,0 28 16,-54 27-1,0 54 1,-27 0 0,27 81-1,-27 55 16,0 107-15,-27-81 0,27-27-1,-54-27 1,-27-27 31,0-27-47,27-27 0,54-27 15,54 27 1,108 0 15,54 0-31,27 0 16,-81-54 0,-81-81-1,-81 108 1</inkml:trace>
          <inkml:trace contextRef="#ctx0" brushRef="#br0" timeOffset="780.2235">2862 9673 0,'162'54'0,"-27"-54"0,-27 27 15,1-27 1,-82 27 0,-108-27-1,-28 0 1,-53 54 0,54 28-1,54 53 1,54-27-1,27-81 1,108 27 0,0 0 15,1-27-31,-55-81 16,-81 54-1</inkml:trace>
          <inkml:trace contextRef="#ctx0" brushRef="#br0" timeOffset="-3751.713">4024 1108 0,'162'27'0,"27"0"16,55 0-16,-109-54 15,-108 0 1,-27 0 15,-54-27-31,54 54 16</inkml:trace>
          <inkml:trace contextRef="#ctx0" brushRef="#br0" timeOffset="-3268.3455">5510 243 0,'54'0'15,"-27"81"-15,-27 81 0,-54 0 0,27-54 16,54-81 0,27-27-1,54-27 1,55 0 15,26 27 0,27 27-31,-27 108 16,-27 1 0,-81-1-1,-108-27 1,-54-54 0,-81 0-1,-54-54 1,0-27-1,54 27 1,134-108 0,28 108-1</inkml:trace>
          <inkml:trace contextRef="#ctx0" brushRef="#br0" timeOffset="-3032.0325">5672 270 0,'81'-135'0,"82"81"0,53 27 0,54 27 15,-27 27 1,-135 27 15,-81-27-15,-27-27-16</inkml:trace>
          <inkml:trace contextRef="#ctx0" brushRef="#br0" timeOffset="-2108.2635">4754 3512 0,'432'163'0,"-324"-217"15,-27-28 1,-27 1 0,-54-27-1,-81 0 1,-54 0 0,-27 54-1,0 81 1,54 27 15,27 54-15,108 27-1,108 55 1,27 26 0,54 27-1,-81-54 1,-108-108-1,-27-27 1,-81-54 0,-81-27-1,-54-54 1,-54-54 0,80 27-1,109 27 1,135 0 15,109 27-31,134 54 31,-81 27-31,-81-27 32,-135 0-17</inkml:trace>
          <inkml:trace contextRef="#ctx0" brushRef="#br0" timeOffset="-1507.716">3808 5971 0,'54'0'0,"81"0"0,-27 0 0,27 0 16,-27 0-1,-81 0 1,-27 0-1,0-54 1,-27 0 0,54-27-1,-27 81 1</inkml:trace>
          <inkml:trace contextRef="#ctx0" brushRef="#br0" timeOffset="-1120.0455">4808 5485 0,'108'-27'0,"0"54"16,27 0-16,54 27 15,-54 27-15,-81-27 16,-108 27-1,-81 27 1,-81 27 0,27 1 15,81-1-15,135-54-1,81-27 1,81 0-1,81-27 1,-81 0 0,-54-27-1,-135-54 1,0 54 0</inkml:trace>
        </inkml:traceGroup>
      </inkml:traceGroup>
    </inkml:traceGroup>
    <inkml:traceGroup>
      <inkml:annotationXML>
        <emma:emma xmlns:emma="http://www.w3.org/2003/04/emma" version="1.0">
          <emma:interpretation id="{A406123C-28A6-4D28-9F0C-9ECA742E1E41}" emma:medium="tactile" emma:mode="ink">
            <msink:context xmlns:msink="http://schemas.microsoft.com/ink/2010/main" type="paragraph" rotatedBoundingBox="12923,1141 12815,11961 9253,11926 9361,1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692CFC-C32E-4678-8C6C-935DD923CAF3}" emma:medium="tactile" emma:mode="ink">
              <msink:context xmlns:msink="http://schemas.microsoft.com/ink/2010/main" type="inkBullet" rotatedBoundingBox="12921,1864 12853,2579 12020,2500 12087,1785"/>
            </emma:interpretation>
            <emma:one-of disjunction-type="recognition" id="oneOf1">
              <emma:interpretation id="interp5" emma:lang="it-IT" emma:confidence="0">
                <emma:literal>=</emma:literal>
              </emma:interpretation>
              <emma:interpretation id="interp6" emma:lang="it-IT" emma:confidence="0">
                <emma:literal>&lt;</emma:literal>
              </emma:interpretation>
              <emma:interpretation id="interp7" emma:lang="it-IT" emma:confidence="0">
                <emma:literal>I</emma:literal>
              </emma:interpretation>
              <emma:interpretation id="interp8" emma:lang="it-IT" emma:confidence="0">
                <emma:literal>7</emma:literal>
              </emma:interpretation>
              <emma:interpretation id="interp9" emma:lang="it-IT" emma:confidence="0">
                <emma:literal>E</emma:literal>
              </emma:interpretation>
            </emma:one-of>
          </emma:emma>
        </inkml:annotationXML>
        <inkml:trace contextRef="#ctx0" brushRef="#br0" timeOffset="-6648.012">2511 783 0,'838'27'16,"-838"-81"0,0 54-1</inkml:trace>
        <inkml:trace contextRef="#ctx0" brushRef="#br0" timeOffset="-6475.1715">2646 1405 0,'270'27'0,"-27"0"16,-243-27 0</inkml:trace>
      </inkml:traceGroup>
      <inkml:traceGroup>
        <inkml:annotationXML>
          <emma:emma xmlns:emma="http://www.w3.org/2003/04/emma" version="1.0">
            <emma:interpretation id="{B225FB6E-AB15-4968-B237-7CC3334127D3}" emma:medium="tactile" emma:mode="ink">
              <msink:context xmlns:msink="http://schemas.microsoft.com/ink/2010/main" type="line" rotatedBoundingBox="13104,4731 12449,11659 11099,11531 11754,4603"/>
            </emma:interpretation>
          </emma:emma>
        </inkml:annotationXML>
        <inkml:traceGroup>
          <inkml:annotationXML>
            <emma:emma xmlns:emma="http://www.w3.org/2003/04/emma" version="1.0">
              <emma:interpretation id="{47F59255-8516-4DF8-B995-503357CBDD16}" emma:medium="tactile" emma:mode="ink">
                <msink:context xmlns:msink="http://schemas.microsoft.com/ink/2010/main" type="inkWord" rotatedBoundingBox="12896,6927 12830,7632 12146,7567 12213,6863"/>
              </emma:interpretation>
              <emma:one-of disjunction-type="recognition" id="oneOf2">
                <emma:interpretation id="interp10" emma:lang="it-IT" emma:confidence="0">
                  <emma:literal>!</emma:literal>
                </emma:interpretation>
                <emma:interpretation id="interp11" emma:lang="it-IT" emma:confidence="0">
                  <emma:literal>:</emma:literal>
                </emma:interpretation>
                <emma:interpretation id="interp12" emma:lang="it-IT" emma:confidence="0">
                  <emma:literal>?</emma:literal>
                </emma:interpretation>
                <emma:interpretation id="interp13" emma:lang="it-IT" emma:confidence="0">
                  <emma:literal>¥</emma:literal>
                </emma:interpretation>
                <emma:interpretation id="interp14" emma:lang="it-IT" emma:confidence="0">
                  <emma:literal>L</emma:literal>
                </emma:interpretation>
              </emma:one-of>
            </emma:emma>
          </inkml:annotationXML>
          <inkml:trace contextRef="#ctx0" brushRef="#br0" timeOffset="-5703.7365">2646 5755 0,'27'27'0,"108"0"0,54 0 0,-54-27 15,-135 0 1,0 0-16</inkml:trace>
          <inkml:trace contextRef="#ctx0" brushRef="#br0" timeOffset="-5543.5905">2646 6431 0,'216'54'0,"54"-27"0,-135-54 16,-135 27 0</inkml:trace>
          <inkml:trace contextRef="#ctx0" brushRef="#br0" timeOffset="-6184.1745">2322 3512 0,'189'55'0,"54"-28"16,-81 0-16,-135-81 15,-27 54 1</inkml:trace>
          <inkml:trace contextRef="#ctx0" brushRef="#br0" timeOffset="-6027.9344">2484 4107 0,'243'54'0,"-27"0"0,-135-108 16,-81 54-1</inkml:trace>
          <inkml:trace contextRef="#ctx0" brushRef="#br0" timeOffset="-5220.369">2052 7701 0,'162'27'16,"27"0"-16,-54-27 0,-81-27 16,-54 27-1</inkml:trace>
          <inkml:trace contextRef="#ctx0" brushRef="#br0" timeOffset="-5047.5285">2214 8241 0,'297'54'16,"-81"-81"-16,-162-81 15,-54 108 1</inkml:trace>
          <inkml:trace contextRef="#ctx0" brushRef="#br0" timeOffset="-4587.597">1565 10079 0,'270'27'32,"-53"-54"-32,-82-54 0,-108 54 15,-108 54 1,-27 108 15,80 54-15,56-135-1,134 54 1,108-81 0,-81-189-1,-189 162 1</inkml:trace>
        </inkml:traceGroup>
      </inkml:traceGroup>
      <inkml:traceGroup>
        <inkml:annotationXML>
          <emma:emma xmlns:emma="http://www.w3.org/2003/04/emma" version="1.0">
            <emma:interpretation id="{FCFF7042-32D5-45E0-A7C9-D5E1E1AADB78}" emma:medium="tactile" emma:mode="ink">
              <msink:context xmlns:msink="http://schemas.microsoft.com/ink/2010/main" type="line" rotatedBoundingBox="11736,1129 11627,11949 9253,11926 9361,1105"/>
            </emma:interpretation>
          </emma:emma>
        </inkml:annotationXML>
        <inkml:traceGroup>
          <inkml:annotationXML>
            <emma:emma xmlns:emma="http://www.w3.org/2003/04/emma" version="1.0">
              <emma:interpretation id="{2480FBB7-D876-4A11-993F-01F3C05CF0EF}" emma:medium="tactile" emma:mode="ink">
                <msink:context xmlns:msink="http://schemas.microsoft.com/ink/2010/main" type="inkWord" rotatedBoundingBox="11709,3790 11627,11949 9253,11926 9335,3766"/>
              </emma:interpretation>
              <emma:one-of disjunction-type="recognition" id="oneOf3">
                <emma:interpretation id="interp15" emma:lang="it-IT" emma:confidence="0">
                  <emma:literal>{</emma:literal>
                </emma:interpretation>
                <emma:interpretation id="interp16" emma:lang="it-IT" emma:confidence="0">
                  <emma:literal>:</emma:literal>
                </emma:interpretation>
                <emma:interpretation id="interp17" emma:lang="it-IT" emma:confidence="0">
                  <emma:literal>;</emma:literal>
                </emma:interpretation>
                <emma:interpretation id="interp18" emma:lang="it-IT" emma:confidence="0">
                  <emma:literal>£</emma:literal>
                </emma:interpretation>
                <emma:interpretation id="interp19" emma:lang="it-IT" emma:confidence="0">
                  <emma:literal>,</emma:literal>
                </emma:interpretation>
              </emma:one-of>
            </emma:emma>
          </inkml:annotationXML>
          <inkml:trace contextRef="#ctx0" brushRef="#br0" timeOffset="-11495.3579">-137 2756 0,'54'81'16,"0"108"-16,-27 54 15,-54 0 1,27-161 0,27-55-1,81-54 1,27-82 0,0-53-1,0 0 1,-81 81-1,-54 81 1,27 54 0,-27 135 31,163 217-47,-1-325 15,-27-108 1,0-27 15,-27-81-31,-81-55 16,-81 1-1,-54-27 17,54 108-17,54 27 1,81 0-1,108 27 1,54 81 0,-81 0-1,-81 0 17,-81-27-32</inkml:trace>
          <inkml:trace contextRef="#ctx0" brushRef="#br0" timeOffset="-11323.494">1835 3675 0,'54'243'0,"-54"27"15,-54-108 1,54-162-1</inkml:trace>
          <inkml:trace contextRef="#ctx0" brushRef="#br0" timeOffset="-10483.704">-29 4782 0,'0'163'0,"-27"107"16,0 54-1,54-108 17,54-108-32,0-108 15,54-54 1,0-54 0,-54-54-1,-27 54 16,-27 81-15,-27 27 0,27 81-1,0 108 1,27 27 0,82-135-1,-1-54 1,-27-81-1,0-27 1,-27-81 0,-81-27-1,-108 27 1,0 27 0,27 54-1,81 54 1,108-54-1,135 27 1,54 54 0,-54 54-1,-108-54 1,-135 0 0</inkml:trace>
          <inkml:trace contextRef="#ctx0" brushRef="#br0" timeOffset="-10035.4905">1376 5782 0,'108'-27'0,"27"54"0,0 0 0,-54 27 0,-81 0 16,-81 27-1,-27 28 1,54-1 0,27-54 15,81 27-31,81-54 31,136 0-15,-190-81-1,-108 0 1,27 54 0</inkml:trace>
          <inkml:trace contextRef="#ctx0" brushRef="#br0" timeOffset="-9286.515">-110 6431 0,'54'243'15,"-81"0"-15,-27 54 16,27-80 0,54-136-1,54-81 1,27-81-1,0-28 17,-27-53-17,-27 81 1,-54 81 0,0 54-1,27 81 1,27 82-1,0-55 1,81-81 0,0-81-1,-26-81 17,-1-54-32,-81-55 15,-54-26 1,-54 27-1,27 81 1,27 81 0,54 27-1,108-27 1,108 54 0,27 0-1,-108 0 1,-54-27 31,-108 0-47</inkml:trace>
          <inkml:trace contextRef="#ctx0" brushRef="#br0" timeOffset="-8779.7115">1268 7566 0,'405'-54'0,"-297"108"16,-135-27-1,-54 54 1,-81 0 0,54-27-1,108-27 1,81 27-1,54 0 17,27 0-32,-54 0 15,-81 27 32,-135 0-47,-108 27 0,-27-54 16,54-81-1,54-27 1,135 54 15</inkml:trace>
          <inkml:trace contextRef="#ctx0" brushRef="#br0" timeOffset="-8079.561">-191 8295 0,'27'189'16,"-54"82"-16,-27 53 31,0-27-15,108-135-1,27-108 1,0-81 0,27-54-1,-27-54 16,-54 0-31,0 81 16,-27 54 0,0 54-1,27 135 1,0 54 0,108-54 15,0-107-16,27-55 1,-26-109 0,-55-53-1,-54-81 1,-54-27 0,-81 27-1,26 108 1,82 54-1,0 54 1,136-27 0,134 54-1,0 0 1,-108 0 0,-54 0-1,-108-27 1</inkml:trace>
          <inkml:trace contextRef="#ctx0" brushRef="#br0" timeOffset="-7664.5485">1457 9835 0,'-54'27'16,"-54"0"-16,-27 28 0,27 53 0,54 0 16,54 0 15,135 0-16,0-54 1,-27-27 0,-27-27-1,-27 0 1,-27-27 0,-27-54 15,-27 0-31,-27-81 15,54 162 17</inkml:trace>
          <inkml:trace contextRef="#ctx0" brushRef="#br0" timeOffset="-7499.52">1214 9835 0,'81'244'15,"-27"-1"-15,-54 27 16,-27-54 0,81-189-1,-54-27 1</inkml:trace>
          <inkml:trace contextRef="#ctx0" brushRef="#br0" timeOffset="-12279.4875">52 0 0,'0'216'0,"-54"108"16,54 27-1,27-53 1,27-82 0,0-135-1,27-108 17,54-81-32,-27-108 15,-27-82 16,-81 55-15,0 135 0,0 81-1,0 81 1,0 135 0,27 27-1,54-26 1,28-109-1,-1-81 1,-27-27 0,-27-108-1,0-55 1,-108-26 31,27 27-47,0 54 0,81 54 15,108 0 17,81 54-32,0 54 15,-108-27 17,-162 81-17,-81 81 1,-27 54-1,-27 81 1,135 1 0,54-163-1,54-54 17,54 0-32,27-54 15,-27-27 1,-27-81-1,-81-27 1,-54 0 0,-54 27-1,-54 27 1,0 135 0,54 54-1,54 81 1,108-81 31,27-54-47,-108-81 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4:22.8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27255AF-0C81-4277-883F-B6092EB43C15}" emma:medium="tactile" emma:mode="ink">
          <msink:context xmlns:msink="http://schemas.microsoft.com/ink/2010/main" type="inkDrawing"/>
        </emma:interpretation>
      </emma:emma>
    </inkml:annotationXML>
    <inkml:trace contextRef="#ctx0" brushRef="#br0">-419-2565 0,'26'0'0,"27"0"16,-53 26-16,0 0 0,0 0 0,-27 0 15,27 27-15,0-1 0,0 1 0,0-1 16,-26 0-16,26 1 47,0-1-47,0 27 0,-26-27 16,26 0 15,-26-25-16,26-1 1,0 26 0,26-26-1,26 27 1,27-1 0,26 0-1,-1 1 1,1 25-1,26-25 1,-52 25 0,25-25-1,-25 25 1,-27 1 0,-25-27-1,-27 0 1,-27 1-1,-25-1 1,-27-26 0,-25 1 15,-27-27-15,0 26-1,0-26 1,-26 0 15,26 0-31,-26 0 16,26 26-1,0-26 1,26 26 0,-26 27 15,79 25-16,26-52 1,52 27 0,52 25-1,27 1 1,26-1 15,26 27-31,0-26 47,-26-1-47,0 1 16,-52-27-1,-27-26 1,-52 0 15,-26-26-15,-26 27-1,-53-27 1,0 0 0,0 26-1,1 0 1,51 0 0,27 27-1,26-1 1,52 26-1,27 1 1,26 0 0,-27-1-1,-25-25 1,-27-27 15,-26 26-31,-53-26 16,-25-26-1,25 0 1,27 0 15,0 26-15,26 1 0,52 25-1,1 0 1,-27-25-1,-26-1 1,0-26 0,0 26-1,-26 0 1,26-26 0,0 26-1,0 1 1,0-1-1,52 26 1,-26-26 0,27 27-1,25-1 17,27 0-32,26 27 31,0-1-16,0 27 1,0 0 0,-26-26-1,-27 25 1,1-51 0,-53 25-1,-26-25 1,-26-27 15,-53 26-31,-26-26 16,-26-26-1,-26 0 1,0 0 0,-26 0-1,0-26 1,-27 26-1,27 0 1,-27-26 0,53 52 15,0-26-15,79 26-1,25 27 1,27-27-1,78 52 1,27 1 0,78 26 15,0-1-31,53 27 16,-1-26-1,-26 26 1,-25-26-1,-28 0 1,-51-27 0,-53-26-1,-26-25 1,-78-1 0,-27-26-1,-26 0 16,26 0-15,27 26 0,25 0-1,53 27 1,53 25 15,51 27-31,1 0 16,-26-1-1,-27-51 1,-52-27 0,-26 0-1,-26-26 1,25 0 0,1 0-1,26 0 1,26 26-1,1 0 1,25 27 15,0-27-31,1 26 16,-27-25 15,0-1-15,-52 0-1,0 0 1,-27-26 0,-25-26-1,-27 26 1,26 0 0,1 26 15,25 27-16,53 25 1,0-26 0,0 1-1,27-1 1,-54-26 15,-25 1-31,26-27 16,-53 0-1,53 26 1,0-26 0,52 26-1,27 26 1,51 1 0,1-1-1,26 27 1,0-1-1,-26 27 17,-1-27-17,-51 27 17,-53-52-32,-79-1 15,-26-26 1,-25-26-1,-28 26 1,54 27 0,-1 25-1,105 27 1,26 52 0,53 26-1,-1-25 1,1-1-1,-79-79 1,0 1 0,-53-1 15,1-25-31,52-106 31,0 53-31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40:05.4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DCAE76-B19A-4323-8D14-F5E81DED04EC}" emma:medium="tactile" emma:mode="ink">
          <msink:context xmlns:msink="http://schemas.microsoft.com/ink/2010/main" type="inkDrawing" rotatedBoundingBox="20394,971 32162,3980 30951,8717 19182,5709" semanticType="underline" shapeName="Other">
            <msink:sourceLink direction="with" ref="{E7EAB13D-F6A6-4ED1-B65A-B9E063FF8603}"/>
            <msink:destinationLink direction="with" ref="{DCB8FB38-99D3-482B-B774-71E1334BE336}"/>
          </msink:context>
        </emma:interpretation>
      </emma:emma>
    </inkml:annotationXML>
    <inkml:trace contextRef="#ctx0" brushRef="#br0">192 0 0,'-27'81'0,"27"54"15,27 54-15,0 54 16,0 54 15,1 55-31,-28 53 31,-28 54-15,1 1 0,0-55-1,0 0 1,-27-26-1,54-55 1,-27-27 0,27-81-1,0-54 1,0-54 0,0-81 15,-27 1-31,27-28 15,0 0 1,-27 0 0,27 0-1,-27 0 1,27 27 0,54-27-1,0 0 1,27 27 15,1-27-15,80 0-1,27 0 1,54 0 0,27 0-1,0 27 1,55 0-1,-1 0 1,54 0 0,28 27 15,53-27-31,54 0 16,1 27-1,26-81 1,-26 81-1,26 0 1,0 27 0,55-27-1,-28 0 1,1-27 0,-55 27-1,-53-27 16,-28 54-15,-27-27 0,-27 27-1,-53 0 1,-109-54 0,-81 0-1,-27-27 1,-81-27-1,-27-108 1,-54 0 0,0-27-1,54 162 1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40:07.6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EAB13D-F6A6-4ED1-B65A-B9E063FF8603}" emma:medium="tactile" emma:mode="ink">
          <msink:context xmlns:msink="http://schemas.microsoft.com/ink/2010/main" type="writingRegion" rotatedBoundingBox="21454,-1123 33548,6764 31813,9424 19720,1536">
            <msink:destinationLink direction="with" ref="{CADCAE76-B19A-4323-8D14-F5E81DED04EC}"/>
          </msink:context>
        </emma:interpretation>
      </emma:emma>
    </inkml:annotationXML>
    <inkml:traceGroup>
      <inkml:annotationXML>
        <emma:emma xmlns:emma="http://www.w3.org/2003/04/emma" version="1.0">
          <emma:interpretation id="{4D28B9E8-3122-494E-A1EC-43561E5A6CCC}" emma:medium="tactile" emma:mode="ink">
            <msink:context xmlns:msink="http://schemas.microsoft.com/ink/2010/main" type="paragraph" rotatedBoundingBox="21454,-1123 33548,6764 31813,9424 19720,1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C51D8D-FD11-4D09-8F38-73FBC2579D5F}" emma:medium="tactile" emma:mode="ink">
              <msink:context xmlns:msink="http://schemas.microsoft.com/ink/2010/main" type="line" rotatedBoundingBox="21454,-1123 33548,6764 31813,9424 19720,1536"/>
            </emma:interpretation>
          </emma:emma>
        </inkml:annotationXML>
        <inkml:traceGroup>
          <inkml:annotationXML>
            <emma:emma xmlns:emma="http://www.w3.org/2003/04/emma" version="1.0">
              <emma:interpretation id="{4745D882-98DD-4874-99BA-F2EA3C91369F}" emma:medium="tactile" emma:mode="ink">
                <msink:context xmlns:msink="http://schemas.microsoft.com/ink/2010/main" type="inkWord" rotatedBoundingBox="21454,-1123 24458,836 22724,3496 19720,1536"/>
              </emma:interpretation>
              <emma:one-of disjunction-type="recognition" id="oneOf0">
                <emma:interpretation id="interp0" emma:lang="it-IT" emma:confidence="0">
                  <emma:literal>ce.</emma:literal>
                </emma:interpretation>
                <emma:interpretation id="interp1" emma:lang="it-IT" emma:confidence="0">
                  <emma:literal>via.</emma:literal>
                </emma:interpretation>
                <emma:interpretation id="interp2" emma:lang="it-IT" emma:confidence="0">
                  <emma:literal>va.</emma:literal>
                </emma:interpretation>
                <emma:interpretation id="interp3" emma:lang="it-IT" emma:confidence="0">
                  <emma:literal>vai</emma:literal>
                </emma:interpretation>
                <emma:interpretation id="interp4" emma:lang="it-IT" emma:confidence="0">
                  <emma:literal>vie.</emma:literal>
                </emma:interpretation>
              </emma:one-of>
            </emma:emma>
          </inkml:annotationXML>
          <inkml:trace contextRef="#ctx0" brushRef="#br0">1486-189 0,'54'27'16,"-54"27"-16,0 0 0,0 27 0,0 28 15,-27 53-15,0 54 32,54-54-1,0-81-31,27-27 16,0-81-1,0-27 1,27-81-1,0-27 1,-27-27 0,0 26-1,-27 82 1,-27 54 0,0 27-1,0 54 16,28 82-31,-56 80 16,83-54 0,26-54-1,0-27 1,54-108 0,-54 0 15,-27-27-16,-27-81 1,-54 0 0,-27-27-1,27 80 1,0 1 0,27 54-1,54-27 1,54 27-1,27-27 17,-27 27-17,-54 27 1,-27 0-16,-54 0 16,0-27-1,0 0 16,27 27-31</inkml:trace>
          <inkml:trace contextRef="#ctx0" brushRef="#br0" timeOffset="452.1195">3513-351 0,'-54'27'0,"-54"54"0,26 0 0,-26 108 16,27 1 15,27-28-31,54 0 16,54-27 0,27 0-1,-27-81 1,-27-27-1,0 0 1,-54-54 0,27-81-1,27-27 1,-27 135 0</inkml:trace>
          <inkml:trace contextRef="#ctx0" brushRef="#br0" timeOffset="1060.479">3513 325 0,'459'0'0,"-432"-81"16,0 0-1,-27 81 1</inkml:trace>
          <inkml:trace contextRef="#ctx0" brushRef="#br0" timeOffset="860.2965">3945-162 0,'0'108'0,"0"54"0,-27 55 15,54-1 1,-27-27 0,0-54-1,0-81 1,-27-27-1,-27-27 1,-81-27 15,-54-27-31,81-54 16,81 0 0,54 0-1,-27 108 1</inkml:trace>
          <inkml:trace contextRef="#ctx0" brushRef="#br0" timeOffset="1324.1339">4053-216 0,'162'0'0,"27"108"0,-54 27 16,-80 55-1,-110-1 1,-134 27 0,0-54-1,162-162 1,27 0 0</inkml:trace>
          <inkml:trace contextRef="#ctx0" brushRef="#br0" timeOffset="-959.8995">675 108 0,'-378'379'0,"216"-190"16,81-81 0,27-81 15,54-27-15,81-135-1,81-81 1,0 27 15,-27 26-31,-81 82 16,0 54 15,-27 27-31,0 81 16,28 55-1,-1-1 1,54-27-1,0 0 17,-54-81-17,-27 0 1,-27 0 0,-54 0-1,-27 0 1,27 27-1,27-81 1,135-108 0,-108 135-1</inkml:trace>
        </inkml:traceGroup>
        <inkml:traceGroup>
          <inkml:annotationXML>
            <emma:emma xmlns:emma="http://www.w3.org/2003/04/emma" version="1.0">
              <emma:interpretation id="{33892EFE-381E-4D32-9941-3CE8ADFE9C5F}" emma:medium="tactile" emma:mode="ink">
                <msink:context xmlns:msink="http://schemas.microsoft.com/ink/2010/main" type="inkWord" rotatedBoundingBox="31419,6234 33155,7367 31991,9151 30255,8019"/>
              </emma:interpretation>
              <emma:one-of disjunction-type="recognition" id="oneOf1">
                <emma:interpretation id="interp5" emma:lang="it-IT" emma:confidence="0">
                  <emma:literal>z</emma:literal>
                </emma:interpretation>
                <emma:interpretation id="interp6" emma:lang="it-IT" emma:confidence="0">
                  <emma:literal>£</emma:literal>
                </emma:interpretation>
                <emma:interpretation id="interp7" emma:lang="it-IT" emma:confidence="0">
                  <emma:literal>Z</emma:literal>
                </emma:interpretation>
                <emma:interpretation id="interp8" emma:lang="it-IT" emma:confidence="0">
                  <emma:literal>7</emma:literal>
                </emma:interpretation>
                <emma:interpretation id="interp9" emma:lang="it-IT" emma:confidence="0">
                  <emma:literal>2</emma:literal>
                </emma:interpretation>
              </emma:one-of>
            </emma:emma>
          </inkml:annotationXML>
          <inkml:trace contextRef="#ctx0" brushRef="#br0" timeOffset="-1911.0105">11619 5621 0,'135'0'0,"0"54"0,54 27 16,-26 27-1,-55 54 1,-27-27-1,-81-27 1,-81 0 0,-27-27-1,-82-26 1,55-82 0,135 27-1</inkml:trace>
          <inkml:trace contextRef="#ctx0" brushRef="#br0" timeOffset="2352.3885">12538 6810 0,'81'-54'0,"-54"0"15,-54 27-15,-54 0 0,-27 54 0,-27 27 16,27 81-1,53 27 1,55 0 15,27 0-31,55 0 16,-28 27 15,0-26-15,-81-55-1,-27 0 17,-82-54-32,1-27 15,-27-54 1,27-54 0,162-27-1,-27 108 1</inkml:trace>
          <inkml:trace contextRef="#ctx0" brushRef="#br0" timeOffset="2543.7824">11916 7485 0,'352'27'0,"-136"27"15,-27-27 1,-54-27 0,-135 0-1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40:11.1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754678-F8AB-4D63-958D-940CC31F45F0}" emma:medium="tactile" emma:mode="ink">
          <msink:context xmlns:msink="http://schemas.microsoft.com/ink/2010/main" type="inkDrawing" rotatedBoundingBox="19892,15616 20019,8860 20133,8863 20006,15618" semanticType="verticalRange" shapeName="Line">
            <msink:sourceLink direction="with" ref="{8A7D4BD6-208F-4EDA-8ED3-4A0D185EA5A3}"/>
          </msink:context>
        </emma:interpretation>
      </emma:emma>
    </inkml:annotationXML>
    <inkml:trace contextRef="#ctx0" brushRef="#br0">189 0 0,'0'162'0,"-27"81"15,0 108 1,0 55-1,27 26 1,-27 27 0,27 28-1,-27 80 17,27 1-32,-54-55 15,54 55 1,0-55-1,0-54 17,27-107-32,-27-82 31,27-81-15,-27-81-1,0-27 1,-27-54-1,27-27 1,0-135 0,0-27-1,27-81 1,0-55 0,-27 298-1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40:12.1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579984-C2AD-4827-A3D0-7C1755ED322E}" emma:medium="tactile" emma:mode="ink">
          <msink:context xmlns:msink="http://schemas.microsoft.com/ink/2010/main" type="inkDrawing" rotatedBoundingBox="20282,12204 31468,13407 31382,14201 20197,12998" semanticType="scratchOut" shapeName="Other">
            <msink:sourceLink direction="with" ref="{7A0B08F6-4059-4D02-828F-168520E24935}"/>
          </msink:context>
        </emma:interpretation>
      </emma:emma>
    </inkml:annotationXML>
    <inkml:trace contextRef="#ctx0" brushRef="#br0">0 22 0,'108'-54'0,"82"54"16,53 27-16,54 0 16,54 0-1,28-27 16,269 54-15,-108-27 15,1 0-31,53 27 16,1 0 0,26 27-1,1 0 1,26-27-1,1 27 1,-55-54 0,1 27-1,-55 27 1,-26 0 0,-82 27-1,-81-26 16,-81-1-15,-80-54 0,-55 0-16,-54-27 31,-54 0-15,-27-81-1,-27 0 1,-27-1-1,27 28 1,0 0 0,27 27-1,27 27 1,0 0 0,54 27 30,0 0-46,0 54 0,27 1 16,0-1 0,-54 0-1,-54 0 1,-27-27 0,-27 27-1,-27 0 1,0 54 31,135-108-47,-54-27 0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40:25.5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B8FB38-99D3-482B-B774-71E1334BE336}" emma:medium="tactile" emma:mode="ink">
          <msink:context xmlns:msink="http://schemas.microsoft.com/ink/2010/main" type="inkDrawing" rotatedBoundingBox="20516,2641 26725,2363 26912,6539 20704,6817" semanticType="callout" shapeName="Other">
            <msink:sourceLink direction="with" ref="{CADCAE76-B19A-4323-8D14-F5E81DED04EC}"/>
          </msink:context>
        </emma:interpretation>
      </emma:emma>
    </inkml:annotationXML>
    <inkml:trace contextRef="#ctx0" brushRef="#br0">0 3632 0,'81'27'16,"-54"-54"-16,-27 0 0,27 0 0,27-27 15,0-1-15,27 1 0,0-54 0,-27 27 16,27-54 0,0 0 15,27 0-16,0-27 1,27 27 0,-26 0-1,26-27 1,-27 53 0,-27-26-1,27 27 1,-27 0-1,0 27 1,0 27 0,0 0-1,-54 27 1,27 27 0,-27 27-1,54 27 1,-27 0-1,0 27 1,27 0 0,0 0-1,-26-27 32,53-27-47,-54-27 16,27-27-1,27-27 1,-27-54 0,0-27-1,27-81 1,0 54 0,-27 0-1,27 0 1,0-1-1,0-26 1,-27 54 0,28-27-1,-28 54 1,-27 0 0,0 54-1,0 0 1,0 54-1,27 0 17,0 54-17,0 27 1,-27 54 0,27-27-1,0 54 1,0 27-1,0 0 1,0 28 0,27 26-1,-27-27 1,1 0 0,-1 0-1,0-26 1,27-1-1,-27 0 1,0-27 0,0-27-1,0 0 1,0-27 31,-27-27-47,0 0 15,-27-27 1,0 0 0,27-27-1,-27 28 1,0-1 0,27-27-1,0 27 1,0 0-1,27 27 1,1 54 0,-55 54-1,-27-189 1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40:15.0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606899-2374-4E16-9C43-8FF6343A3F70}" emma:medium="tactile" emma:mode="ink">
          <msink:context xmlns:msink="http://schemas.microsoft.com/ink/2010/main" type="writingRegion" rotatedBoundingBox="16814,5570 21926,7719 21005,9909 15893,7761"/>
        </emma:interpretation>
      </emma:emma>
    </inkml:annotationXML>
    <inkml:traceGroup>
      <inkml:annotationXML>
        <emma:emma xmlns:emma="http://www.w3.org/2003/04/emma" version="1.0">
          <emma:interpretation id="{929132DF-0990-426D-ABA7-8077C0057A00}" emma:medium="tactile" emma:mode="ink">
            <msink:context xmlns:msink="http://schemas.microsoft.com/ink/2010/main" type="paragraph" rotatedBoundingBox="16814,5570 21926,7719 21005,9909 15893,7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C538F4-D477-49A2-B771-CE437DD0D8BD}" emma:medium="tactile" emma:mode="ink">
              <msink:context xmlns:msink="http://schemas.microsoft.com/ink/2010/main" type="line" rotatedBoundingBox="16814,5570 21926,7719 21005,9909 15893,7761"/>
            </emma:interpretation>
          </emma:emma>
        </inkml:annotationXML>
        <inkml:traceGroup>
          <inkml:annotationXML>
            <emma:emma xmlns:emma="http://www.w3.org/2003/04/emma" version="1.0">
              <emma:interpretation id="{A73E28A7-B55B-4C2E-ACD0-27C6DF852BBA}" emma:medium="tactile" emma:mode="ink">
                <msink:context xmlns:msink="http://schemas.microsoft.com/ink/2010/main" type="inkWord" rotatedBoundingBox="20555,7142 21926,7719 21005,9909 19634,9333"/>
              </emma:interpretation>
              <emma:one-of disjunction-type="recognition" id="oneOf0">
                <emma:interpretation id="interp0" emma:lang="it-IT" emma:confidence="0">
                  <emma:literal>58</emma:literal>
                </emma:interpretation>
                <emma:interpretation id="interp1" emma:lang="it-IT" emma:confidence="0">
                  <emma:literal>358</emma:literal>
                </emma:interpretation>
                <emma:interpretation id="interp2" emma:lang="it-IT" emma:confidence="0">
                  <emma:literal>058</emma:literal>
                </emma:interpretation>
                <emma:interpretation id="interp3" emma:lang="it-IT" emma:confidence="0">
                  <emma:literal>558</emma:literal>
                </emma:interpretation>
                <emma:interpretation id="interp4" emma:lang="it-IT" emma:confidence="0">
                  <emma:literal>3548</emma:literal>
                </emma:interpretation>
              </emma:one-of>
            </emma:emma>
          </inkml:annotationXML>
          <inkml:trace contextRef="#ctx0" brushRef="#br0">675 6783 0,'298'-81'0,"107"108"16,54 81-1,-459-108 1</inkml:trace>
          <inkml:trace contextRef="#ctx0" brushRef="#br0" timeOffset="-1275.309">513 7701 0,'-27'82'16,"-81"80"-16,-54 108 0,-27 0 31,108-162-15,81-81 0,0-27 15,27-27-31,54-108 15,54-54 1,0 0 0,-54 27-1,-27 81 1,-27 81 0,0 0-1,27 81 1,0 54-1,27-27 1,1-27 0,-55-54 15,-27 0-31,-27-27 16,-82 27-1,-53-27 16,54-27-15,108-54 0,0 81-1</inkml:trace>
          <inkml:trace contextRef="#ctx0" brushRef="#br0" timeOffset="-696.2445">1540 7053 0,'-54'-54'0,"-27"81"0,-81 54 0,27 81 15,0 27 1,54 0 0,81-26-1,54-28 1,54-27-1,54-54 1,27-81 0,27-54-1,-54-27 1,-54-55 15,-54 1-31,-108 0 16,-81 27-1,-27 81 1,0 54 0,-27 81-1,81 27 1,81-27 0,108-108 15,-81 27-16</inkml:trace>
          <inkml:trace contextRef="#ctx0" brushRef="#br0" timeOffset="-171.864">1378 6702 0,'-54'108'0,"0"108"0,-27 54 16,27 81 0,54-53-1,0-109 1,54-27-1,-54-54 1,0-81 15,-108 0-31,-81-54 32,54 27-17,53 0 1,82 0-1,27 27 1,82 27 0,107-27-1,0 0 1,-54-54 0,-81-54-1,-135-81 1,-27-27-1,81 189 1</inkml:trace>
          <inkml:trace contextRef="#ctx0" brushRef="#br0" timeOffset="-13642.6815">-3567 6404 0,'27'0'0,"27"0"0,27 0 31,352 0-31,-271 27 16,27 0 0,0-27-1,0 28 1,-27-28-1,0 0 1,-81 0 0,-26-28-1,-55 28 1,-55-27 0,1-27-1,-54 0 1,54 0-1,27 27 1,0 0 31,54 0-47,27 27 0,27 27 16,54 27 15,1 0-16,-1 27 1,-27-27 0,-54 1-1,-54-28 1,0 27 0,-81-27-1,-27 27 1,-54 27-1,-28 0 1,82-27 0,108-54-1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40:48.8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A7D4BD6-208F-4EDA-8ED3-4A0D185EA5A3}" emma:medium="tactile" emma:mode="ink">
          <msink:context xmlns:msink="http://schemas.microsoft.com/ink/2010/main" type="writingRegion" rotatedBoundingBox="20698,11700 32614,11700 32614,15402 20698,15402">
            <msink:destinationLink direction="with" ref="{01754678-F8AB-4D63-958D-940CC31F45F0}"/>
          </msink:context>
        </emma:interpretation>
      </emma:emma>
    </inkml:annotationXML>
    <inkml:traceGroup>
      <inkml:annotationXML>
        <emma:emma xmlns:emma="http://www.w3.org/2003/04/emma" version="1.0">
          <emma:interpretation id="{ADC602FE-D52A-4AD9-B625-F4C8E8AA3229}" emma:medium="tactile" emma:mode="ink">
            <msink:context xmlns:msink="http://schemas.microsoft.com/ink/2010/main" type="paragraph" rotatedBoundingBox="20698,11700 32614,11700 32614,15402 20698,15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8A14EF-432D-40C2-970F-702A5809E8AB}" emma:medium="tactile" emma:mode="ink">
              <msink:context xmlns:msink="http://schemas.microsoft.com/ink/2010/main" type="line" rotatedBoundingBox="20698,11700 32614,11700 32614,15402 20698,15402"/>
            </emma:interpretation>
          </emma:emma>
        </inkml:annotationXML>
        <inkml:traceGroup>
          <inkml:annotationXML>
            <emma:emma xmlns:emma="http://www.w3.org/2003/04/emma" version="1.0">
              <emma:interpretation id="{7A0B08F6-4059-4D02-828F-168520E24935}" emma:medium="tactile" emma:mode="ink">
                <msink:context xmlns:msink="http://schemas.microsoft.com/ink/2010/main" type="inkWord" rotatedBoundingBox="20698,11700 27588,11700 27588,13862 20698,13862">
                  <msink:destinationLink direction="with" ref="{9A579984-C2AD-4827-A3D0-7C1755ED322E}"/>
                </msink:context>
              </emma:interpretation>
              <emma:one-of disjunction-type="recognition" id="oneOf0">
                <emma:interpretation id="interp0" emma:lang="it-IT" emma:confidence="0">
                  <emma:literal>intro</emma:literal>
                </emma:interpretation>
                <emma:interpretation id="interp1" emma:lang="it-IT" emma:confidence="0">
                  <emma:literal>intra</emma:literal>
                </emma:interpretation>
                <emma:interpretation id="interp2" emma:lang="it-IT" emma:confidence="0">
                  <emma:literal>inter</emma:literal>
                </emma:interpretation>
                <emma:interpretation id="interp3" emma:lang="it-IT" emma:confidence="0">
                  <emma:literal>intuir</emma:literal>
                </emma:interpretation>
                <emma:interpretation id="interp4" emma:lang="it-IT" emma:confidence="0">
                  <emma:literal>inno</emma:literal>
                </emma:interpretation>
              </emma:one-of>
            </emma:emma>
          </inkml:annotationXML>
          <inkml:trace contextRef="#ctx0" brushRef="#br0">1189 11836 0,'0'0'0</inkml:trace>
          <inkml:trace contextRef="#ctx0" brushRef="#br0" timeOffset="2870.91">973 11728 0,'0'0'0</inkml:trace>
          <inkml:trace contextRef="#ctx0" brushRef="#br1" timeOffset="6910.6905">1567 11944 0,'0'-27'0,"27"0"0,27 27 0,0 0 15,27 0-15,0-27 0,0 27 0,28-27 16,-28 0 0,27 0-1,-27 0 1,0 0 15,27-54-31,0 27 16,-27 27-1,0-28 1,27 1 0,-54 27-1,27 0 1,0 27 15,-54 0-15,27 0-1,0 0 1,-27 27 0,28 27-1,26 0 1,-27 28 0,27-1-1,0 27 1,0-27-1,0 27 1,0-27 0,0 27-1,0-27 1,0-27 0,0 27-1,0-27 1,0 0 15,-27-27-31,0 0 16,0-27 15,1-27-15,-1-27-1,0 0 1,0-27-1,0 27 1,0 27 0,0-27-1,0 27 1,0 27 0,27 27-1,27 0 1,-27 0-1,-27 0 1,0-27 15,27 0-15,-27-27 0,27 0-1,-27 0 1,27 0-1,-27 0 1,28 27 0,-28-27-1,-27 27 1,27 0 0,-27 0-1,27 27 1,0 27-1,0 0 1,27 27 0,-27-27-1,27 0 1,-27-27 0,27 0-1,-27-27 1,27-27-1,-27-27 17,27 0-17,-27 0 1,27-27 0,0 0 15,-27 0-31,28 27 15,-1 0 1,0 0 0,-27 0-1,0 54 1,0-27 0,-27 27-1,0 0 1,0 27-1,0 0 1,-27 27 0,27 27-1,-27 0 1,27 27 0,27-27-1,-27 0 16,27-27-15,0 27 0,-27-81-1,-27 0 1</inkml:trace>
          <inkml:trace contextRef="#ctx0" brushRef="#br2" timeOffset="12546.072">1729 11593 0,'54'0'0,"-27"54"15,0 0-15,0 27 0,27 0 0,0 27 16,28-27 0,-28 27-1,27 0 1,-27-27 15,-27 0-15,27-27-1,-27-27 1,0 0 0,-27-27-1,27 0 1,-27 0-1,0 0 1,0 0 0,0-27-1,27 27 1,0-27 0,0-27-1,0 27 1,27-27-1,-27 0 1,27 0 0,0-54-1,0 27 1,-27 0 0,54-54 15,-27 27-16,-27 27 1,27-28 0,0 28-1,-27 0 1,27 27 0,0-27-1,-27 27 1,27 27-1,-26-27 1,-1 27 0,27-27-1,-27 27 17,0 27-1,0-27-31,-27 27 15,0 0 1,0 0 0,0 27-1,27 0 1,0 27 0,0 27-1,27-27 1,-27 27-1,54 27 1,-27 0 0,0 1-1,27 26 17,0-27-32,-27 0 15,27-27 1,0 0-1,-27-27 17,0-27-17,0 0 1,-27 0 0,0 0-1,27 27 1,-27-27-1,27 0 1,-26 27 15,26-54-31,-27 27 16,0-27 0,0 0-1,0-27 1,-27 0-1,27-54 1,-27 27 0,27 0-1,0 0 1,0 0 0,0 27-1,27 27 1,-27 0-1,27 27 1,0 0 15,0 0-15,0 0 0,0 0-1,-27-27 1,0 0 15,0 0-31,27-27 16,-27 0-1,0 0 1,0 27 0,27 0-1,0 27 1,0 27-1,54 27 1,-27 0 0,1 27-1,-1-27 1,27 27 0,-27 0-1,-27 1 1,27-28 15,0 0-15,-27-54-1,0 0 1,-27-27 0,27-27-1,-27-27 1,0-54-1,0 0 1,0-1 0,0-26-1,0 0 1,0-27 0,-27 0-1,27 0 1,0 0-1,0 27 1,0-1 15,0 28-15,0 27-16,0 0 16,0 54-1,-27 0 16,27 27-15,0 0 0,0 0-1,0 27 1,0 27 0,1 27-1,26 0 1,-27 0-1,0 28 17,27-1-32,0 27 15,27 0 1,0-27 0,0 0-1,27-27 1,-27 0-1,-54-108 1,-27 27 0,27 0-1,-27 0 1</inkml:trace>
        </inkml:traceGroup>
        <inkml:traceGroup>
          <inkml:annotationXML>
            <emma:emma xmlns:emma="http://www.w3.org/2003/04/emma" version="1.0">
              <emma:interpretation id="{0ABCA5C3-F1D8-4743-9504-4F4E8315849A}" emma:medium="tactile" emma:mode="ink">
                <msink:context xmlns:msink="http://schemas.microsoft.com/ink/2010/main" type="inkWord" rotatedBoundingBox="31722,13510 32614,13510 32614,15402 31722,15402"/>
              </emma:interpretation>
              <emma:one-of disjunction-type="recognition" id="oneOf1">
                <emma:interpretation id="interp5" emma:lang="it-IT" emma:confidence="0">
                  <emma:literal>7</emma:literal>
                </emma:interpretation>
                <emma:interpretation id="interp6" emma:lang="it-IT" emma:confidence="0">
                  <emma:literal>£</emma:literal>
                </emma:interpretation>
                <emma:interpretation id="interp7" emma:lang="it-IT" emma:confidence="0">
                  <emma:literal>f</emma:literal>
                </emma:interpretation>
                <emma:interpretation id="interp8" emma:lang="it-IT" emma:confidence="0">
                  <emma:literal>z</emma:literal>
                </emma:interpretation>
                <emma:interpretation id="interp9" emma:lang="it-IT" emma:confidence="0">
                  <emma:literal>a</emma:literal>
                </emma:interpretation>
              </emma:one-of>
            </emma:emma>
          </inkml:annotationXML>
          <inkml:trace contextRef="#ctx0" brushRef="#br0" timeOffset="-36189.0899">12322 12781 0,'-108'27'0,"53"55"0,28 53 0,82 54 15,53 81 1,0 0 0,-27 0-1,-27-80 1,-81-28 15,-27-27-31,-54-27 16,-27-54-1,26-54 1,28-27 0,54-54-1,81-27 1,-54 108 0</inkml:trace>
          <inkml:trace contextRef="#ctx0" brushRef="#br0" timeOffset="-36036.756">12322 13997 0,'216'0'0,"-54"27"0,27 27 15,-189-54 1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41:23.5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47E84F-B26F-4AE3-9B41-5533DC6BDBA1}" emma:medium="tactile" emma:mode="ink">
          <msink:context xmlns:msink="http://schemas.microsoft.com/ink/2010/main" type="writingRegion" rotatedBoundingBox="1500,11609 18563,12432 18362,16590 1299,15768">
            <msink:destinationLink direction="with" ref="{D17EDB19-9001-44A6-A317-012FC11129EC}"/>
          </msink:context>
        </emma:interpretation>
      </emma:emma>
    </inkml:annotationXML>
    <inkml:traceGroup>
      <inkml:annotationXML>
        <emma:emma xmlns:emma="http://www.w3.org/2003/04/emma" version="1.0">
          <emma:interpretation id="{3258518A-E149-4AFC-9B56-41DD3B3A6D89}" emma:medium="tactile" emma:mode="ink">
            <msink:context xmlns:msink="http://schemas.microsoft.com/ink/2010/main" type="paragraph" rotatedBoundingBox="1500,11609 18563,12432 18362,16590 1299,157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EA2EEF-457A-4714-A755-7F7A682C896D}" emma:medium="tactile" emma:mode="ink">
              <msink:context xmlns:msink="http://schemas.microsoft.com/ink/2010/main" type="line" rotatedBoundingBox="1500,11609 18563,12432 18362,16590 1299,15768"/>
            </emma:interpretation>
          </emma:emma>
        </inkml:annotationXML>
        <inkml:traceGroup>
          <inkml:annotationXML>
            <emma:emma xmlns:emma="http://www.w3.org/2003/04/emma" version="1.0">
              <emma:interpretation id="{87BC5D27-D32A-40F7-8A31-B6238A92E616}" emma:medium="tactile" emma:mode="ink">
                <msink:context xmlns:msink="http://schemas.microsoft.com/ink/2010/main" type="inkWord" rotatedBoundingBox="1500,11609 6021,11827 5821,15985 1299,15768"/>
              </emma:interpretation>
              <emma:one-of disjunction-type="recognition" id="oneOf0">
                <emma:interpretation id="interp0" emma:lang="it-IT" emma:confidence="0">
                  <emma:literal>fase</emma:literal>
                </emma:interpretation>
                <emma:interpretation id="interp1" emma:lang="it-IT" emma:confidence="0">
                  <emma:literal>-fase</emma:literal>
                </emma:interpretation>
                <emma:interpretation id="interp2" emma:lang="it-IT" emma:confidence="0">
                  <emma:literal>frase</emma:literal>
                </emma:interpretation>
                <emma:interpretation id="interp3" emma:lang="it-IT" emma:confidence="0">
                  <emma:literal>fasi</emma:literal>
                </emma:interpretation>
                <emma:interpretation id="interp4" emma:lang="it-IT" emma:confidence="0">
                  <emma:literal>foie</emma:literal>
                </emma:interpretation>
              </emma:one-of>
            </emma:emma>
          </inkml:annotationXML>
          <inkml:trace contextRef="#ctx0" brushRef="#br0">1018 1432 0,'54'0'0,"27"0"16,0-27-16,28-54 0,-1-81 0,-27 0 16,0-27-1,-27-28 1,-27 28-1,-81 27 1,0 54 0,0 27 15,-27 27-15,0 81-1,-1 54 1,-26 108-1,27 81 1,27 82 0,27 53-1,27 27 1,27 55 0,-27-1-1,-27-26 1,0-28-1,-54-135 1,0-135 0,0-108-1,-54-81 1,-54-108 0,0-54 15,54-81-31,53 27 15,55 26 1,54 55 15,55 27-15,-1 0 0,-81 135-16</inkml:trace>
          <inkml:trace contextRef="#ctx0" brushRef="#br0" timeOffset="1672.7445">397 2027 0,'243'-54'0,"-27"54"0,0 0 0,0 0 16,-53 0-1,-82 0 1,-54 0-1,-27 0 1,-54 27 0,0 54-1,27 0 1,81 27 0,27 0-1,81 27 1,0-81-1,0-27 17,0-27-17,-81-27 1,0-81 0,-81-81-1,0 0 1,-81 0-1,-27 80 1,-27 28 0,0 81-1,54 81 17,0 28-32,81 80 15,27-27 1,81 0-1,27-81 1,0-27 0,-27-54-1,27-54 1,-81-27 0,-27 27-1,0 54 16,-27 0-15,0 54 0,54 54-1,28 0 1,-1-27 0,27-27-1,0-27 1,-27-81-1,-27-27 1,-27-81 0,-27 0-1,-27 0 1,0 54 0,0 54-1,27 54 1,27 0-1,81 81 1,54 27 0,27 54-1,27-27 1,-81-27 0,-53 0 15,-82-54-16,-82-27 1,-107 0 0,27-27-1,54 0 1,54 0 0,81 0-1,81 0 1,81 27-1,28-27 1,-28 0 0,27-81-1,-135-81 1,-27 54 15,-81-54-15,-27-27-1,-27 81 1,-27 54 0,54 54-1,27 54 1,27 54 0,54 81-1,27 0 1,27-27 15,-27-54-31,0-27 16,-27-54-1,-54-27 1,0 0 0,-27-54-1,27 27 1,0 27-1</inkml:trace>
        </inkml:traceGroup>
        <inkml:traceGroup>
          <inkml:annotationXML>
            <emma:emma xmlns:emma="http://www.w3.org/2003/04/emma" version="1.0">
              <emma:interpretation id="{D899B9C2-563A-4E74-8670-F11FFDCD8BA4}" emma:medium="tactile" emma:mode="ink">
                <msink:context xmlns:msink="http://schemas.microsoft.com/ink/2010/main" type="inkWord" rotatedBoundingBox="6954,13329 18532,12908 18647,16072 7069,16493"/>
              </emma:interpretation>
              <emma:one-of disjunction-type="recognition" id="oneOf1">
                <emma:interpretation id="interp5" emma:lang="it-IT" emma:confidence="0">
                  <emma:literal>minime</emma:literal>
                </emma:interpretation>
                <emma:interpretation id="interp6" emma:lang="it-IT" emma:confidence="0">
                  <emma:literal>minimale</emma:literal>
                </emma:interpretation>
                <emma:interpretation id="interp7" emma:lang="it-IT" emma:confidence="0">
                  <emma:literal>minimi</emma:literal>
                </emma:interpretation>
                <emma:interpretation id="interp8" emma:lang="it-IT" emma:confidence="0">
                  <emma:literal>minare</emma:literal>
                </emma:interpretation>
                <emma:interpretation id="interp9" emma:lang="it-IT" emma:confidence="0">
                  <emma:literal>-minime</emma:literal>
                </emma:interpretation>
              </emma:one-of>
            </emma:emma>
          </inkml:annotationXML>
          <inkml:trace contextRef="#ctx0" brushRef="#br0" timeOffset="2827.944">5612 2108 0,'54'162'15,"-27"27"-15,-27-27 16,-27 27 0,54-81-1,-27-54 1,27-54-1,-27 0 1,27-108 15,0-54-15,27 0 0,27 27-1,-27 54 1,27 54-1,-27 27 1,0 54 0,27 54-1,-54 27 1,27 0 0,-27-27-1,0-27 1,0-54-1,1-27 1,-1-54 0,54-54-1,0-27 1,0 27 0,0 27-1,-27 54 1,0 54 15,0 27-15,-27 81-1,0 0 1,27 0 0,-27-54-1,0-27 1,27-54 15,-27-54-31,54-54 16,0-27-1,-27 54 1,0 27 0,-27 27-1,0 54 16,0 54-31,0 54 16,27-27 0,0 27 15,1-53-15,-1-55-1,-54 0 1,27-136-1,-27-80 1,0 189 0</inkml:trace>
          <inkml:trace contextRef="#ctx0" brushRef="#br0" timeOffset="3163.86">7314 1594 0,'0'0'0</inkml:trace>
          <inkml:trace contextRef="#ctx0" brushRef="#br0" timeOffset="3796.632">7801 2324 0,'54'81'0,"-27"27"0,-27-27 15,27 54 1,0-27 0,0 0-1,0-54 1,0-54-1,-27 0 1,27-54 0,27-54-1,0-27 1,27 27 0,0 27-1,-27 81 1,0 0-1,-27 81 17,27 27-17,0 27 17,0 27-32,-27-27 15,27-80 1,0-1-1,0-81 1,27-27 0,1-55-1,-28 1 1,0 27 0,0 81-1,-54 0 16,54 54-31,0 54 16,0 28 0,0-1-1,-27-54 1,27-54 0,-27-108-1,0-136 1,-27 217-1</inkml:trace>
          <inkml:trace contextRef="#ctx0" brushRef="#br0" timeOffset="4103.253">8963 1892 0,'0'0'0</inkml:trace>
          <inkml:trace contextRef="#ctx0" brushRef="#br0" timeOffset="-1319.2515">17177 1324 0,'-81'0'0,"-27"0"15,-81 0-15,-27 54 0,-109 0 16,-26 27-1,0 27 1,-1 0 15,1-27-31,54 1 16,27-28 15,54-27-15,80 0-1,28-27 1,81 0 0,0 0-1,54 0 1,54-27 0,0-27-1,-27 27 1,-54-28-1,-81 28 1,-27 27 0,27 0-1,-27 27 1,-54 28 15,-27 26-31,-27 0 16,54 0-1,27 0 17,80-27-32,55 0 31,27-27-15,109 27-1,107-27 1,27 27-1,0 0 1,-27 27 0,-80-27-1,-82-27 1,-81-27 0,-163 27-1,-53-81 1,216 54 15</inkml:trace>
          <inkml:trace contextRef="#ctx0" brushRef="#br0" timeOffset="5195.9565">9665 2243 0,'108'81'0,"-27"27"16,-54 27-16,0 81 15,-27 27 17,27-26-32,27-28 15,-27-81 1,0-81 0,0-27-1,0-81 1,27-135-1,0-1 17,28 55-17,-28 54 1,0 81 0,27 54-1,0 54 1,0 81-1,-54 28 1,0-1 0,0-54-1,27-54 1,-27-54 0,54-81-1,27-54 1,0 0-1,-27 27 1,0 27 0,-54 54-1,27 27 1,0 81 0,27 54-1,28-27 16,26 0-15,0-27 0,0-81-1,0-54 1,0-81 0,-27-54-1,-81-81 1,-54 27-1,-81 53 1,-54 55 0,0 108 15,0 27-31,54 81 16,27 1-1,81 26 1,81 0-1,54-27 17,27-54-17,-27-27-15,-27-27 16,-54 0 15,0 27-15,27 0-1,0 81 1,54 27 0,82 27-1,-1 27 1,-27-26 0,-54-82-1,-81-54 1,-81-108-1,-108-136 1,135 217 0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41:31.3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17EDB19-9001-44A6-A317-012FC11129EC}" emma:medium="tactile" emma:mode="ink">
          <msink:context xmlns:msink="http://schemas.microsoft.com/ink/2010/main" type="inkDrawing" rotatedBoundingBox="621,11322 16347,12242 16020,17834 293,16914" hotPoints="12988,12644 16379,17393 963,16597 724,12011" semanticType="enclosure" shapeName="Trapezoid">
            <msink:sourceLink direction="with" ref="{7347E84F-B26F-4AE3-9B41-5533DC6BDBA1}"/>
          </msink:context>
        </emma:interpretation>
      </emma:emma>
    </inkml:annotationXML>
    <inkml:trace contextRef="#ctx0" brushRef="#br0">297 151 0,'108'-135'0,"-54"108"0,82 27 15,26 27 1,81 54 0,54 0-1,216 27 1,-107-27 0,26 0-1,55 0 16,-1 1-15,81-82 0,28 81-1,-1 0 1,1 0 0,26-27-1,1-27 1,-1 0-1,1-27 1,-28 0 0,1 0-1,-82 27 1,-27-27 0,-26 27-1,-82 0 1,-81 0-1,-81 0 1,-53 0 0,-82-27 15,-27 27-15,-27 0-1,27 27 1,-27 54-1,81 0 1,27 27 0,81 27-1,0 1 1,55-28 0,-1 27-1,-27-54 1,-27 0-1,-54 0 1,-27-27 0,-54 27-1,-27 54 1,28 0 0,-1 82-1,0 26 1,0 0-1,27 27 1,0-26 0,-27-1 15,0-54-15,-54-54-1,-27-54 1,-27-54-1,27-27 1,-54 0 0,27 0-1,-27-27 1,-54 27 0,0 0-1,-81 0 1,-55-27-1,-53 0 1,-54-27 0,-81 0-1,-55 0 1,-80 0 0,-1 0-1,-53 0 1,-28 0 15,1 0-15,-1 0-1,-53 0 1,-1 0 0,1-27-1,-28 27 1,27 81-1,-26-81 1,26 0 0,1 54-1,53-27 1,28 27 0,53 0-1,82 27 1,54-27-1,107 27 1,82-27 0,81-27-1,108 0 17,27 0-17,108-54 1,-81 54-16</inkml:trace>
    <inkml:trace contextRef="#ctx0" brushRef="#br0" timeOffset="-1680.5565">-216-389 0,'27'189'0,"54"297"16,-27-26-1,-54 53 1,0 82 0,27-28-1,0 27 1,-27-26-1,108-55 1,-81-80 0,0-109-1,0-81 17,-54-135-17,0-81 1,-27-162-1,27-189 1,27-82 0,54-80-1,-54 486 1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41:45.28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6BE374-F0CC-4591-A296-376B061E2795}" emma:medium="tactile" emma:mode="ink">
          <msink:context xmlns:msink="http://schemas.microsoft.com/ink/2010/main" type="writingRegion" rotatedBoundingBox="1740,-96 34237,1660 33300,18991 803,17234"/>
        </emma:interpretation>
      </emma:emma>
    </inkml:annotationXML>
    <inkml:traceGroup>
      <inkml:annotationXML>
        <emma:emma xmlns:emma="http://www.w3.org/2003/04/emma" version="1.0">
          <emma:interpretation id="{1880DD6F-907E-462C-861D-4098A6F2A3A7}" emma:medium="tactile" emma:mode="ink">
            <msink:context xmlns:msink="http://schemas.microsoft.com/ink/2010/main" type="paragraph" rotatedBoundingBox="1674,388 30626,1436 30401,7649 1449,66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9200E9-BB33-46F5-A258-5D8C2794CCB6}" emma:medium="tactile" emma:mode="ink">
              <msink:context xmlns:msink="http://schemas.microsoft.com/ink/2010/main" type="line" rotatedBoundingBox="1674,388 30626,1436 30505,4757 1554,3710"/>
            </emma:interpretation>
          </emma:emma>
        </inkml:annotationXML>
        <inkml:traceGroup>
          <inkml:annotationXML>
            <emma:emma xmlns:emma="http://www.w3.org/2003/04/emma" version="1.0">
              <emma:interpretation id="{9D9ADD0A-2D63-44D9-99B7-938A4A42D096}" emma:medium="tactile" emma:mode="ink">
                <msink:context xmlns:msink="http://schemas.microsoft.com/ink/2010/main" type="inkWord" rotatedBoundingBox="1653,963 11388,1315 11293,3922 1559,3570"/>
              </emma:interpretation>
              <emma:one-of disjunction-type="recognition" id="oneOf0">
                <emma:interpretation id="interp0" emma:lang="it-IT" emma:confidence="0">
                  <emma:literal>Ondina</emma:literal>
                </emma:interpretation>
                <emma:interpretation id="interp1" emma:lang="it-IT" emma:confidence="0">
                  <emma:literal>Online</emma:literal>
                </emma:interpretation>
                <emma:interpretation id="interp2" emma:lang="it-IT" emma:confidence="0">
                  <emma:literal>Ondine</emma:literal>
                </emma:interpretation>
                <emma:interpretation id="interp3" emma:lang="it-IT" emma:confidence="0">
                  <emma:literal>ondina</emma:literal>
                </emma:interpretation>
                <emma:interpretation id="interp4" emma:lang="it-IT" emma:confidence="0">
                  <emma:literal>Ontime</emma:literal>
                </emma:interpretation>
              </emma:one-of>
            </emma:emma>
          </inkml:annotationXML>
          <inkml:trace contextRef="#ctx0" brushRef="#br0">2944 1432 0,'54'135'0,"-54"108"0,-27 27 15,27-81 1,27-81-1,-27-80 1,54-28 15,27-82-15,54-134-16,27-27 16,-27 81-1,1 54 1,-55 81-1,-27 54 1,27 108 0,-27 81-1,0-27 17,27-27-17,-27-53 1,0-82-1,54-136 1,-27-80 0,27-108-1,-108 297 1</inkml:trace>
          <inkml:trace contextRef="#ctx0" brushRef="#br0" timeOffset="689.409">5295 378 0,'54'81'0,"-54"162"0,0 81 16,0 1-1,27-55 1,-27-54 0,27-54-1,-27-54 1,-81-27 0,-27-81-1,-81-27 1,-1 0-1,28 54 1,54 54 0,81 0-1,81 28 17,54-28-17,109-81 1,26-54-1,0-28 1,-27-80 0,-27 27-1,-54 27 1,-54 81 0,-54 27-1,-27 54 1,0 135-1,54-27 1,-27-26 0,28-55-1,-1-54 1,0-135 0,-27-55-1,0-107 1,-27 270-1</inkml:trace>
          <inkml:trace contextRef="#ctx0" brushRef="#br0" timeOffset="874.944">6078 1135 0,'81'0'0,"1"81"16,26-108-16,-108 27 0</inkml:trace>
          <inkml:trace contextRef="#ctx0" brushRef="#br0" timeOffset="1870.974">6889 1756 0,'81'270'0,"-81"0"16,0-80 0,0-55-1,27-81 1,-27-54-1,54-27 1,27-81 0,0-109 15,54-134-15,-26 216-1,-28 54 1,-54 81-1,0 0 1,-27 108 0,27 81-1,0 27 1,27-53 0,-27-55-1,54-54 1,27-81-1,0-54 1,0-28 0,-54 1-1,-27 81 17,-27 0-1,27 27-31,0 81 15,54 0 1,54 28 0,0-28-1,28-54 1,-1-27 0,-27-54-1,-81-54 1,-81-55-1,-108 1 1,-54 81 15,-28 54-31,109 54 16,54 54 0,54 27-1,108 0 1,54 28-1,28-28 17,-55-54-17,-27-27 1,-54 0 0,-27 0-1,27 0 1,27 27-1,27 27 1,27-27 0,0-54-1,-135 0 1</inkml:trace>
          <inkml:trace contextRef="#ctx0" brushRef="#br0" timeOffset="-612.2655">1079 0 0,'-189'27'0,"0"108"0,-27 54 16,27 54 0,27 81-1,54 28 1,81-1-1,108 0 1,81-108 0,81-26-1,81-136 1,28-81 0,-1-108-1,-81-82 1,-54-80 15,-108-27-15,-81-54-1,-135-28 1,-81 82 0,-54 54-1,-27 108 1,-1 54-1,28 108 1,27 108 0,54 162-1,81 81 1,81-378 0</inkml:trace>
        </inkml:traceGroup>
        <inkml:traceGroup>
          <inkml:annotationXML>
            <emma:emma xmlns:emma="http://www.w3.org/2003/04/emma" version="1.0">
              <emma:interpretation id="{F6F37807-13A9-40FA-9DC7-03B9934837F9}" emma:medium="tactile" emma:mode="ink">
                <msink:context xmlns:msink="http://schemas.microsoft.com/ink/2010/main" type="inkWord" rotatedBoundingBox="13429,2296 24652,2702 24587,4487 13364,4081"/>
              </emma:interpretation>
              <emma:one-of disjunction-type="recognition" id="oneOf1">
                <emma:interpretation id="interp5" emma:lang="it-IT" emma:confidence="0">
                  <emma:literal>inversa</emma:literal>
                </emma:interpretation>
                <emma:interpretation id="interp6" emma:lang="it-IT" emma:confidence="0">
                  <emma:literal>inverse</emma:literal>
                </emma:interpretation>
                <emma:interpretation id="interp7" emma:lang="it-IT" emma:confidence="0">
                  <emma:literal>inverso</emma:literal>
                </emma:interpretation>
                <emma:interpretation id="interp8" emma:lang="it-IT" emma:confidence="0">
                  <emma:literal>inversi</emma:literal>
                </emma:interpretation>
                <emma:interpretation id="interp9" emma:lang="it-IT" emma:confidence="0">
                  <emma:literal>invero</emma:literal>
                </emma:interpretation>
              </emma:one-of>
            </emma:emma>
          </inkml:annotationXML>
          <inkml:trace contextRef="#ctx0" brushRef="#br0" timeOffset="2794.743">11834 1891 0,'54'108'0,"-27"81"0,-27 82 15,27-55 1,0-81-1,0-108 1,-27 0 0,54-81-1,81-108 1,0-54 0,0-1-1,28 82 16,-28 81-31,-54 81 16,-27 81 0,-54 81-1,27-26 1,27-1 0,0-81 15,54-54-16,27-81 1,27-27 0,-27-54 15,-27-1-31,-81 55 16,-27 81-1,27 27 1,-27 109-1,54 53 1,28 0 0,-1-27-1,-27-162 1,-54-108 0,-27-54-1,27 162 1</inkml:trace>
          <inkml:trace contextRef="#ctx0" brushRef="#br0" timeOffset="3186.3195">11834 1297 0,'0'0'0</inkml:trace>
          <inkml:trace contextRef="#ctx0" brushRef="#br0" timeOffset="3475.3635">14806 2161 0,'-27'352'0,"162"-82"16,-54-81-1,1-54 1,-55-108 0,0-27-1,27-54 16,0-108-31,27-108 16,27-28 0,27 55-1,0 81 17,0 108-17,-81 54 1,-54 54-1,-108 108 1,0-108 0,108-54-1</inkml:trace>
          <inkml:trace contextRef="#ctx0" brushRef="#br0" timeOffset="5194.9799">15914 2837 0,'189'27'0,"27"-54"0,1-54 16,-55-27-1,-54-54 1,-54 26-1,-81 28 1,-81 27 0,-54 81-1,-27 81 1,26 54 0,109 55 15,54-28-31,81 0 15,82-27 1,53-54 0,27-108-1,0-54 17,-54-54-17,-81-27 1,-81-27-1,-54 26 1,0 82 0,0 54-1,27 0 1,54 27 0,108 27-1,55-27 1,-28-27-1,-81 0 1,-54 27 0,-54 0-1,-54 0 17,-81 108-17,81 55 1,27 26-1,81-27 1,54 0 0,54-54-1,27-81 1,27-54 0,-81-54-1,0-81 1,-53-27 31,-55-27-47,-54 80 0,0 82 15,27 54 1,0 0 0,135 81 15,81 55-16,54-1 1,-54 0 0,-54-27-1,-135 0 1,-81-27 0,-135 27-1,-27-27 16,81-27-31,108-54 16,135-54 0,108 0-1,27 0 1,-27 54 0,-53 54-1,-82 0 1,0-27-1,27 0 1,27 0 0,0-54 15,54-27-15,-54-27-1,-27-27 1,-108-27-1,-108-27 1,-108 54 0,-54 54-1,27 108 1,81 27 0,81 0-1,108 27 1,81 27-1,108-27 1,54-54 0,27 0-1,-54-54 1,-53 0 0,-28 0 30,-27 0-46,0 0 0,81-27 32,0 54-17,27 27 1,-53 27 0,-55-27-1,-81-27 1,-135 0-1,81-27 1</inkml:trace>
        </inkml:traceGroup>
        <inkml:traceGroup>
          <inkml:annotationXML>
            <emma:emma xmlns:emma="http://www.w3.org/2003/04/emma" version="1.0">
              <emma:interpretation id="{5F8B230F-AA24-4B91-A631-93B7EF4068FF}" emma:medium="tactile" emma:mode="ink">
                <msink:context xmlns:msink="http://schemas.microsoft.com/ink/2010/main" type="inkWord" rotatedBoundingBox="25877,1264 30626,1436 30505,4757 25757,4586"/>
              </emma:interpretation>
              <emma:one-of disjunction-type="recognition" id="oneOf2">
                <emma:interpretation id="interp10" emma:lang="it-IT" emma:confidence="0">
                  <emma:literal>con</emma:literal>
                </emma:interpretation>
                <emma:interpretation id="interp11" emma:lang="it-IT" emma:confidence="0">
                  <emma:literal>Fin</emma:literal>
                </emma:interpretation>
                <emma:interpretation id="interp12" emma:lang="it-IT" emma:confidence="0">
                  <emma:literal>Fon</emma:literal>
                </emma:interpretation>
                <emma:interpretation id="interp13" emma:lang="it-IT" emma:confidence="0">
                  <emma:literal>ton</emma:literal>
                </emma:interpretation>
                <emma:interpretation id="interp14" emma:lang="it-IT" emma:confidence="0">
                  <emma:literal>Fan</emma:literal>
                </emma:interpretation>
              </emma:one-of>
            </emma:emma>
          </inkml:annotationXML>
          <inkml:trace contextRef="#ctx0" brushRef="#br0" timeOffset="6598.2105">24777 1702 0,'-54'108'0,"-81"108"0,-54 81 16,27 55 0,108-1-1,108-54 1,54-162-1,0-81 1,81-81 0,27-135-1,-54-81 1,-27-27 0,-53 0-1,-55 135 1,0 80-1,-27 28 17,27 109-17,54 134 1,108 54 0,54 0-1,-27-108 1,0-108-1,-54-54 1,-26-81 0,-55-108-1,-81-135 1,-108 0 0,-109-28 15,1 55-31,81 54 31,135 108-31,108 0 31,162 27-31,136 54 32,26 81-17,-27 27 1,-134 54-1,-163-27 1,-81-27 0,-27-54-1</inkml:trace>
          <inkml:trace contextRef="#ctx0" brushRef="#br0" timeOffset="7414.5645">24291 540 0,'243'-108'16,"54"81"-16,136 27 0,80 0 46,-27 27-46,-80-54 0,-55 27 32,-108-27-17,-108 27 1,-108 0 0,-162 81-1,135-81 1</inkml:trace>
          <inkml:trace contextRef="#ctx0" brushRef="#br0" timeOffset="7049.3535">27668 2999 0,'-27'324'0,"54"-189"15,0-81 1,-27-27-1,0-54 1,54-54 0,55-81-1,53 27 1,27 27 0,0 108-1,0 81 1,-54 81-1,-27 27 1,-54 0 15,-27-80-31,-81-109 32,0-136-32,54 136 31</inkml:trace>
        </inkml:traceGroup>
      </inkml:traceGroup>
      <inkml:traceGroup>
        <inkml:annotationXML>
          <emma:emma xmlns:emma="http://www.w3.org/2003/04/emma" version="1.0">
            <emma:interpretation id="{A8200ED7-3DF7-421C-8311-54DF22523007}" emma:medium="tactile" emma:mode="ink">
              <msink:context xmlns:msink="http://schemas.microsoft.com/ink/2010/main" type="line" rotatedBoundingBox="7150,4258 23742,5222 23616,7404 7023,6439"/>
            </emma:interpretation>
          </emma:emma>
        </inkml:annotationXML>
        <inkml:traceGroup>
          <inkml:annotationXML>
            <emma:emma xmlns:emma="http://www.w3.org/2003/04/emma" version="1.0">
              <emma:interpretation id="{ECB82C9D-A1EC-463F-9CF7-C843C7B14763}" emma:medium="tactile" emma:mode="ink">
                <msink:context xmlns:msink="http://schemas.microsoft.com/ink/2010/main" type="inkWord" rotatedBoundingBox="7110,4944 13343,5306 13256,6799 7023,6437"/>
              </emma:interpretation>
              <emma:one-of disjunction-type="recognition" id="oneOf3">
                <emma:interpretation id="interp15" emma:lang="it-IT" emma:confidence="0">
                  <emma:literal>sarà</emma:literal>
                </emma:interpretation>
                <emma:interpretation id="interp16" emma:lang="it-IT" emma:confidence="0">
                  <emma:literal>Sarà</emma:literal>
                </emma:interpretation>
                <emma:interpretation id="interp17" emma:lang="it-IT" emma:confidence="0">
                  <emma:literal>Starà</emma:literal>
                </emma:interpretation>
                <emma:interpretation id="interp18" emma:lang="it-IT" emma:confidence="0">
                  <emma:literal>Sara</emma:literal>
                </emma:interpretation>
                <emma:interpretation id="interp19" emma:lang="it-IT" emma:confidence="0">
                  <emma:literal>starà</emma:literal>
                </emma:interpretation>
              </emma:one-of>
            </emma:emma>
          </inkml:annotationXML>
          <inkml:trace contextRef="#ctx0" brushRef="#br0" timeOffset="9090.2385">6808 4134 0,'-216'-81'0,"135"54"0,27 27 15,54-27 1,0 27-1,0 0 1,0 27 0,-27-27-1,-81 27 1,-82 27 0,-26 27-1,0 0 1,54 27-1,108 0 1,135 0 0,108 0-1,108-27 1,82 0 0,-28 1-1,-135 26 1,-162-27 15,-135 27-15,-135-27-1,-81 0 1,-1-54 0,55 0-1,108-27 1,162-54-1,162-108 1,-189 162 0</inkml:trace>
          <inkml:trace contextRef="#ctx0" brushRef="#br0" timeOffset="10472.9625">7294 5350 0,'217'135'0,"-82"-108"0,0-81 16,27-54 0,-54-54-1,-81 0 1,-27-28-1,-81 28 1,-27 81 0,-27 54-1,-27 81 1,54 54 0,53 27-1,83 28 16,80-55-15,54-27 0,54-54-1,-54-27 1,-54 0 0,-54 27-1,-27 0 1,27 54-1,0-27 1,27 0 0,54-54-1,28-54 1,-1-27 0,-54-54-1,-54-27 1,-108-1-1,-54 28 1,54 54 15,27 54-31,27 27 32,81-27-32,108 27 31,54 27-16,-54 0 1,-108 27 0,-54 27-1,-54 55 1,-81 53 0,108-54-1,27-27 1,81-27-1,81-54 1,-26-54 0,-1-27-1,-81 0 1,-27 27 0,-54 0-1,0 27 1,0 27-1,27 27 1,81 0 0,54-27-1,0 0 17,27-54-17,-27-54 1,-81-27-1,-81-27 1,-81 0 0,-108 26-1,0 109 1,27 27 0,54 55-1,81-1 1,81 0-1,135 27 1,27 0 0,27-27-1,-26-27 1,-82 0 15,-27 0-31,-54-54 16,-54-54-1,-81-81 1,81 135 15</inkml:trace>
          <inkml:trace contextRef="#ctx0" brushRef="#br0" timeOffset="10698.534">10294 4323 0,'729'27'15,"-458"0"1,-82-27-1,-189 0 1</inkml:trace>
        </inkml:traceGroup>
        <inkml:traceGroup>
          <inkml:annotationXML>
            <emma:emma xmlns:emma="http://www.w3.org/2003/04/emma" version="1.0">
              <emma:interpretation id="{413B79F5-373F-4563-9368-DD4E7254C55C}" emma:medium="tactile" emma:mode="ink">
                <msink:context xmlns:msink="http://schemas.microsoft.com/ink/2010/main" type="inkWord" rotatedBoundingBox="14981,4713 23742,5222 23616,7404 14855,6894"/>
              </emma:interpretation>
              <emma:one-of disjunction-type="recognition" id="oneOf4">
                <emma:interpretation id="interp20" emma:lang="it-IT" emma:confidence="0">
                  <emma:literal>stabile</emma:literal>
                </emma:interpretation>
                <emma:interpretation id="interp21" emma:lang="it-IT" emma:confidence="0">
                  <emma:literal>sta bile</emma:literal>
                </emma:interpretation>
                <emma:interpretation id="interp22" emma:lang="it-IT" emma:confidence="0">
                  <emma:literal>stra bile</emma:literal>
                </emma:interpretation>
                <emma:interpretation id="interp23" emma:lang="it-IT" emma:confidence="0">
                  <emma:literal>Sta bile</emma:literal>
                </emma:interpretation>
                <emma:interpretation id="interp24" emma:lang="it-IT" emma:confidence="0">
                  <emma:literal>stia bile</emma:literal>
                </emma:interpretation>
              </emma:one-of>
            </emma:emma>
          </inkml:annotationXML>
          <inkml:trace contextRef="#ctx0" brushRef="#br0" timeOffset="11298.105">14293 4620 0,'-108'-81'0,"-162"81"0,26 54 16,28 27-1,108 0 1,81 27-1,108 1 1,162-1 0,82 0-1,-1 0 1,-81 0 0,-108 0-1,-162-27 1,-81 0-1,-162-27 1,-27-27 0,26-27 15,109-27-31,108-81 16,162-108 15,-108 216-31</inkml:trace>
          <inkml:trace contextRef="#ctx0" brushRef="#br0" timeOffset="12366.3959">14671 4701 0,'297'-27'0,"1"54"16,-1 0-1,-27 0 1,-108 0-1,-54 0 1,-135-27 0,-81 27-1,-27 82 1,0 53 0,81 54-1,54-54 16,108-81-15,81 27 0,27-54-1,28-27 1,-55-81 0,-108-27-1,-54-54 1,-135 0 15,-81 54-31,-55 54 16,55 54-1,81 27 1,81 27 0,108 0-1,108 27 1,27 0-1,-26-54 17,-82 0-32,-27-27 15,-27 27 1,27-27 15,27-27-15,0-27-1,0-54 1,0-81 0,-54-54-1,-54 216 1</inkml:trace>
          <inkml:trace contextRef="#ctx0" brushRef="#br0" timeOffset="11650.6215">15049 3810 0,'55'108'15,"-28"135"-15,-54 81 0,27 27 32,27-26-17,0-55-15,0-54 31,0-81-15,-54-81 0,-81-81-1,26-162 1,1-81 0,81 270-1</inkml:trace>
          <inkml:trace contextRef="#ctx0" brushRef="#br0" timeOffset="12874.176">17508 4215 0,'81'108'0,"-53"108"15,-28 190-15,-28-109 16,56-81-1,-1-81 1,0-81 0,0-27-1,0-54 17,108-54-17,54 0 1,27 81-1,0 54 1,-27 27 0,-54 27-1,-135 0 1,-81-54 0,-54 0-1,-54-81 1,-27-27-1,108 0 1,135 0 0,162-54-1,-189 108 1</inkml:trace>
          <inkml:trace contextRef="#ctx0" brushRef="#br0" timeOffset="13337.037">19400 4539 0,'0'0'0</inkml:trace>
          <inkml:trace contextRef="#ctx0" brushRef="#br0" timeOffset="13086.0764">19400 5539 0,'27'81'0,"0"54"0,0-27 16,0-27 15,54-108-31,0-81 15,-54-54 1,-27 162 0</inkml:trace>
          <inkml:trace contextRef="#ctx0" brushRef="#br0" timeOffset="13750.0965">20373 4566 0,'54'54'0,"-27"189"16,-27-26-16,0 80 15,-27-27 16,54-27-15,81-81 0,0-54-1,54-53 1,0-55 0,0-82-1,-54-80 1,-81 27-1,-54 0 1,-81 54 0,0 27-1,54 54 1,27 54 0,81 54-1,135 54 1,82 0-1,-1 1 1,-54-1 0,-162-135-1,-54-27 1</inkml:trace>
        </inkml:traceGroup>
      </inkml:traceGroup>
    </inkml:traceGroup>
    <inkml:traceGroup>
      <inkml:annotationXML>
        <emma:emma xmlns:emma="http://www.w3.org/2003/04/emma" version="1.0">
          <emma:interpretation id="{EBE62C22-CA28-42E5-A261-422F79B35D28}" emma:medium="tactile" emma:mode="ink">
            <msink:context xmlns:msink="http://schemas.microsoft.com/ink/2010/main" type="paragraph" rotatedBoundingBox="1839,7086 28296,8361 28072,13010 1614,11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023570-97FB-499E-8F3A-89BD7CED2176}" emma:medium="tactile" emma:mode="ink">
              <msink:context xmlns:msink="http://schemas.microsoft.com/ink/2010/main" type="line" rotatedBoundingBox="1839,7086 28296,8361 28183,10710 1725,9435"/>
            </emma:interpretation>
          </emma:emma>
        </inkml:annotationXML>
        <inkml:traceGroup>
          <inkml:annotationXML>
            <emma:emma xmlns:emma="http://www.w3.org/2003/04/emma" version="1.0">
              <emma:interpretation id="{7391DB1B-AFAF-4273-AC7E-AC532582657B}" emma:medium="tactile" emma:mode="ink">
                <msink:context xmlns:msink="http://schemas.microsoft.com/ink/2010/main" type="inkWord" rotatedBoundingBox="1839,7086 8928,7428 8819,9690 1729,9348"/>
              </emma:interpretation>
              <emma:one-of disjunction-type="recognition" id="oneOf5">
                <emma:interpretation id="interp25" emma:lang="it-IT" emma:confidence="0">
                  <emma:literal>EPotrà</emma:literal>
                </emma:interpretation>
                <emma:interpretation id="interp26" emma:lang="it-IT" emma:confidence="0">
                  <emma:literal>[ Potrà</emma:literal>
                </emma:interpretation>
                <emma:interpretation id="interp27" emma:lang="it-IT" emma:confidence="0">
                  <emma:literal>t Potrà</emma:literal>
                </emma:interpretation>
                <emma:interpretation id="interp28" emma:lang="it-IT" emma:confidence="0">
                  <emma:literal>Entità</emma:literal>
                </emma:interpretation>
                <emma:interpretation id="interp29" emma:lang="it-IT" emma:confidence="0">
                  <emma:literal>E Potrà</emma:literal>
                </emma:interpretation>
              </emma:one-of>
            </emma:emma>
          </inkml:annotationXML>
          <inkml:trace contextRef="#ctx0" brushRef="#br1" timeOffset="16358.328">2295 7133 0,'82'379'0,"-110"-163"16,1-27-1,27-54 1,0-81 0,0-54-1,0-27 1,-27-189-1,-54-54 1,0-28 0,81 298-1</inkml:trace>
          <inkml:trace contextRef="#ctx0" brushRef="#br1" timeOffset="16665.9255">2106 6782 0,'243'27'16,"55"27"-16,-28 27 15,-81 27 1,-81 0 0,-135-27-1,-135 0 16,-81 0-31,0-54 16,-1 28 0,109-28-1,135-27 1,162-55 0,55 28-1,-217 27 1</inkml:trace>
          <inkml:trace contextRef="#ctx0" brushRef="#br1" timeOffset="17065.3139">3133 7728 0,'162'189'0,"-81"-135"15,0 0 1,54-54-1,1-54 1,-1-27 0,-54-27-1,-54-27 1,-108 0 0,-54 26-1,-82 82 1,28 54-1,54 55 1,54 53 0,108 0 15,108-27-15,81-27-16,55-108 46,-1-54-46,-270 81 16</inkml:trace>
          <inkml:trace contextRef="#ctx0" brushRef="#br1" timeOffset="17457.867">4565 6485 0,'0'54'0,"27"108"0,0 81 16,-27 27-1,0 109 1,0-163 0,27-54-1,-27-81 32,0-54-47,-81-81 16,27-135-1,-27-27 1,81 216 0</inkml:trace>
          <inkml:trace contextRef="#ctx0" brushRef="#br1" timeOffset="17670.744">4025 7160 0,'162'-27'0,"81"27"0,27 27 16,1 0 0,-55 0 15,-54 0-31,-108-81 16,-27 27-1,-27 27 1</inkml:trace>
          <inkml:trace contextRef="#ctx0" brushRef="#br1" timeOffset="18477.333">5619 7430 0,'135'0'0,"-81"27"32,-189 190-32,54-109 0,0 0 15,81 0 1,54-27-1,54-54 1,54-27 15,-27-27-15,-27 0 0,-54 0-1,-54 27 1,27 0-1,1 54 1,26-27 0,27 27-1,27-54 1,27-27 0,-27-27-1,-81-54 1,-27-27-1,-108 27 1,-27 54 0,-27 27-1,81 54 1,26 27 0,83 54-1,53-27 1,54 27-1,54-27 32,-27-27-47,-27 0 16,-27-27 0,-27 0-1,-27-27 1,-81-54-1,0-54 1,-81-81 15,108 189-31</inkml:trace>
          <inkml:trace contextRef="#ctx0" brushRef="#br1" timeOffset="18681.4215">6376 7187 0,'378'0'0,"-135"81"16,-81-54-1,-27-81 1,-135 54-1</inkml:trace>
          <inkml:trace contextRef="#ctx0" brushRef="#br1" timeOffset="15665.9895">242 6133 0,'27'109'0,"-27"134"15,-27 54-15,0 54 16,0 28-1,0-82 1,54-81 15,27-54-31,54-54 32,27-54-17,81-27-15,27-27 31,-26 0-15,-55 0 0,-27 0-1,-81 0 1,-108-81 0,-81-108-1,135 189 1</inkml:trace>
          <inkml:trace contextRef="#ctx0" brushRef="#br1" timeOffset="15977.493">296 6133 0,'351'-27'0,"-54"54"15,1 55 1,-55-55 0,-81 0-1,-81 0 1,-54 0-1,-27-27 1,-81-54 0,81 54-1</inkml:trace>
        </inkml:traceGroup>
        <inkml:traceGroup>
          <inkml:annotationXML>
            <emma:emma xmlns:emma="http://www.w3.org/2003/04/emma" version="1.0">
              <emma:interpretation id="{A8ABE304-5E11-46FD-A023-64A28F1322DA}" emma:medium="tactile" emma:mode="ink">
                <msink:context xmlns:msink="http://schemas.microsoft.com/ink/2010/main" type="inkWord" rotatedBoundingBox="10144,8409 16213,8702 16176,9467 10107,9174"/>
              </emma:interpretation>
              <emma:one-of disjunction-type="recognition" id="oneOf6">
                <emma:interpretation id="interp30" emma:lang="it-IT" emma:confidence="0">
                  <emma:literal>essere</emma:literal>
                </emma:interpretation>
                <emma:interpretation id="interp31" emma:lang="it-IT" emma:confidence="0">
                  <emma:literal>esseri</emma:literal>
                </emma:interpretation>
                <emma:interpretation id="interp32" emma:lang="it-IT" emma:confidence="0">
                  <emma:literal>assere</emma:literal>
                </emma:interpretation>
                <emma:interpretation id="interp33" emma:lang="it-IT" emma:confidence="0">
                  <emma:literal>issere</emma:literal>
                </emma:interpretation>
                <emma:interpretation id="interp34" emma:lang="it-IT" emma:confidence="0">
                  <emma:literal>esserc</emma:literal>
                </emma:interpretation>
              </emma:one-of>
            </emma:emma>
          </inkml:annotationXML>
          <inkml:trace contextRef="#ctx0" brushRef="#br1" timeOffset="20745.7425">8537 7917 0,'298'-54'0,"-217"0"16,27-81-1,-54 27 1,-81 27 15,-54 26-31,-27 55 31,-55 55-31,55 26 16,54 27 0,108 54 15,136 0-16,80-27 1,0-81 0,0-27-1,-81-54 1,-54-81 15,-108-27-31,-81-27 16,-27 54-1,0 27 1,81 54 0,0 27-1,108 27 1,82 54 0,80 27-1,0 0 16,-81 0-31,-54 27 16,-135-81 0,-54 0-1,-81-27 1,0-54 15,0-27-15,54-27-1,108-27 1,81 27 0,-27 0-1,27 27 1,27 27 0,0 0-1,27 27 1,-27 27-1,-26 27 1,-1 0 0,-54 27-1,-54-27 1,-27 0 0,-27 0-1,-54 0 1,-1-54 15,-53 0-15,135-27-1,81-27 1,54 27 15,55 0-31,-28 54 16,-27-27-1,0 0 1,0 0 0,0 0-1,27-27 1,0 0 15,0-27-15,-54 0-1,-54 0 1,-54 0 0,-54 27-1,-54 27 1,0 54 0,54 27-1,54 27 1,81 27-1,81-27 1,27-27 0,54-54-1,-26-54 1,-82-54 0,-27-27-1,-108-54 1,-27 54-1,-27 0 17,54 81-17,27 0 1,54 27 0,135 54-1,-27-27 1,0 0-1,-81 0 1,-81 0 0,-27 27-1,-81 0 1,0 27 0,27 0-1,81 0 1,81 0-1,108-27 1,0-27 0,54-81-1,-80 0 17,-82-54-17,-81-27-15,-108 27 16,-1 27 15,1 54-15,27 81-1,81 0 1,54 81 0,108 27-1,55-27 1,-28-54-1,0-54 1,-54-81 0,-54-54-1,-81 108 1</inkml:trace>
        </inkml:traceGroup>
        <inkml:traceGroup>
          <inkml:annotationXML>
            <emma:emma xmlns:emma="http://www.w3.org/2003/04/emma" version="1.0">
              <emma:interpretation id="{2E925369-D833-456F-A07E-693E3A2E4C31}" emma:medium="tactile" emma:mode="ink">
                <msink:context xmlns:msink="http://schemas.microsoft.com/ink/2010/main" type="inkWord" rotatedBoundingBox="16590,7866 28293,8430 28183,10710 16480,10146"/>
              </emma:interpretation>
              <emma:one-of disjunction-type="recognition" id="oneOf7">
                <emma:interpretation id="interp35" emma:lang="it-IT" emma:confidence="0">
                  <emma:literal>troncata)</emma:literal>
                </emma:interpretation>
                <emma:interpretation id="interp36" emma:lang="it-IT" emma:confidence="0">
                  <emma:literal>troncata</emma:literal>
                </emma:interpretation>
                <emma:interpretation id="interp37" emma:lang="it-IT" emma:confidence="0">
                  <emma:literal>troncata?)</emma:literal>
                </emma:interpretation>
                <emma:interpretation id="interp38" emma:lang="it-IT" emma:confidence="0">
                  <emma:literal>troncata?</emma:literal>
                </emma:interpretation>
                <emma:interpretation id="interp39" emma:lang="it-IT" emma:confidence="0">
                  <emma:literal>troncata))</emma:literal>
                </emma:interpretation>
              </emma:one-of>
            </emma:emma>
          </inkml:annotationXML>
          <inkml:trace contextRef="#ctx0" brushRef="#br1" timeOffset="23488.731">18995 7971 0,'54'27'0,"0"27"0,0 81 16,-54 27-16,0-54 15,27-27 1,0-54 0,27 0-1,0-81 1,54-54-1,-27-27 1,27 54 15,-54 54-31,0 54 32,0 27-17,0 81-15,0-27 31,0 0-15,27-27 0,55-108-1,-1-27 1,0-54 0,-27 0-1,27 0 1,-27 27-1,0 54 1,0 0 0,27 27-1,-27-27 1,-81 0 0,-27 0-1,-108-27 1,-27 54-1,-81 27 1,27 81 0,81-27 15,81 81-15,81-54-1,135 0 1,0-27-1,27-54 1,-54-27 0,-54-27-1,-80 0 32,-1 0-47,27 27 16,27 0-16,54 0 31,0 0-15,0-81-1,-27 54 1,-81-27 0,-81 0-1,-108-54 1,-54 27-1,0 81 17,80 27-32,109 27 15,81 54 1,82 27 0,80 0-1,-27-80 1,-27-1-1,-54 0 1,-54-27 15,0 0-31,-27 0 47,54 0-47,0-27 16,27 0-1,-27-81 1,1-54 0,-28-55-1,-54 190 1</inkml:trace>
          <inkml:trace contextRef="#ctx0" brushRef="#br1" timeOffset="24532.6094">22967 7457 0,'135'-135'0,"-81"189"0,-27 82 0,0 107 16,-54 0-16,54 81 15,0-54 1,27-26 0,-27-109-1,0-54 1,-81-135 0,-27-108-1,0-82 1,-27 1-1,0 27 17,54 81-17,54 81 1,108 27 0,81 27-1,81 27 1,0 27-1,-81 0 1,-80-27 0,-55 27-1,-81-27 1,-55 54 0,-26 27-1,27 81 1,81-27-1,54-53 32,81-1-47,28-54 0,-28-27 16,-27-81 0,-27-54-1,-108-28 1,-108 1 15,-27 27-15,-28 81-1,55 27 1,81 54 0,54 27-1,108 54 1,82 1-1,-28-28 1,-27-54 0,-27-54-1,-54 0 1,0 0 0,0 0-1,27 27 1,27 0-1,-27 0 1,-27 0 0,-54 0-1,27-27 1,0-54 15,-27 54-31</inkml:trace>
          <inkml:trace contextRef="#ctx0" brushRef="#br1" timeOffset="25629.2189">24966 7457 0,'162'-27'0,"1"27"0,26-27 0,27 27 31,27 0-15,-54 0-1,-54 27 1,-81 0-1,-27 1 1,-27 53 0,-27 54-1,27 0 17,27 81-32,54 0 15,1 27 1,-55-27-1,27 1 17,-27-1-17,-54 0-15,0-54 32,-27-54-32,-1-54 15,-26-54 1,0-27 15,-54-27-15,-27-27-1,54-27 1,108 108 0</inkml:trace>
          <inkml:trace contextRef="#ctx0" brushRef="#br1" timeOffset="21141.225">15779 6971 0,'27'162'16,"-27"54"-16,-54 55 16,0-1 15,81-27-15,27 0-1,0-162 1,-54-54-1,-54-81 1,-54-135 0,-54-54-1,-54 0 1,216 243 0</inkml:trace>
          <inkml:trace contextRef="#ctx0" brushRef="#br1" timeOffset="21354.102">14968 7430 0,'271'-54'0,"26"81"0,54 27 16,-27-26 0,-53 26-1,-109-27 1,-81-27-1,-108 0 1,-27 0 0,54 0-1</inkml:trace>
          <inkml:trace contextRef="#ctx0" brushRef="#br1" timeOffset="22870.6064">16536 7944 0,'135'135'0,"-81"0"16,0 0-16,-27 0 16,-27-54-1,27-54 1,-27-27-1,0 0 1,-27-135 0,-27-27 15,27-81-15,54 189-1,81 27 1,27 27-1,54 27 1,-27 27 0,-27 0-1,-81-27 1,-54-27 0,0 27-1,0-27 1</inkml:trace>
          <inkml:trace contextRef="#ctx0" brushRef="#br1" timeOffset="22871.583">17941 8673 0,'189'27'0,"0"-54"0,0 0 15,-54-54 1,-54-27 0,-81 0-1,-108-27 1,-81 27 0,-54 81-1,0 54 1,108 27-1,54 54 17,108 0-32,108 27 15,81-27 1,27-108 15,-27-27-31,-54-54 16,-54-81 15,-108 162-15</inkml:trace>
        </inkml:traceGroup>
      </inkml:traceGroup>
      <inkml:traceGroup>
        <inkml:annotationXML>
          <emma:emma xmlns:emma="http://www.w3.org/2003/04/emma" version="1.0">
            <emma:interpretation id="{C03E55A7-9142-4B41-A357-03A2121C846D}" emma:medium="tactile" emma:mode="ink">
              <msink:context xmlns:msink="http://schemas.microsoft.com/ink/2010/main" type="line" rotatedBoundingBox="12261,9738 18192,10414 17942,12611 12011,11935"/>
            </emma:interpretation>
          </emma:emma>
        </inkml:annotationXML>
        <inkml:traceGroup>
          <inkml:annotationXML>
            <emma:emma xmlns:emma="http://www.w3.org/2003/04/emma" version="1.0">
              <emma:interpretation id="{E2ED845F-F944-4F1C-A45C-ABB586EB7EBB}" emma:medium="tactile" emma:mode="ink">
                <msink:context xmlns:msink="http://schemas.microsoft.com/ink/2010/main" type="inkWord" rotatedBoundingBox="12261,9738 18192,10414 17942,12611 12011,11935"/>
              </emma:interpretation>
              <emma:one-of disjunction-type="recognition" id="oneOf8">
                <emma:interpretation id="interp40" emma:lang="it-IT" emma:confidence="0">
                  <emma:literal>SE</emma:literal>
                </emma:interpretation>
                <emma:interpretation id="interp41" emma:lang="it-IT" emma:confidence="0">
                  <emma:literal>s E</emma:literal>
                </emma:interpretation>
                <emma:interpretation id="interp42" emma:lang="it-IT" emma:confidence="0">
                  <emma:literal>s È</emma:literal>
                </emma:interpretation>
                <emma:interpretation id="interp43" emma:lang="it-IT" emma:confidence="0">
                  <emma:literal>se</emma:literal>
                </emma:interpretation>
                <emma:interpretation id="interp44" emma:lang="it-IT" emma:confidence="0">
                  <emma:literal>s t</emma:literal>
                </emma:interpretation>
              </emma:one-of>
            </emma:emma>
          </inkml:annotationXML>
          <inkml:trace contextRef="#ctx0" brushRef="#br2" timeOffset="28348.7715">12293 9106 0,'-108'0'0,"-135"27"0,-54 0 16,-27 27-1,-1 0 1,55 27 0,135-27-1,135 27 1,108 27 0,189 27-1,136 27 1,80 28-1,0 53 1,-26 54 0,-109-54-1,-216-54 1,-135-108 0,-135-27-1,-108-54 1,-135-54-1,-109-27 1,-26 0 15,0 27-15,134 0 0,109 27-1,162 27 1,108 0-1,216-27 1,109-54 0,-352 81-1</inkml:trace>
          <inkml:trace contextRef="#ctx0" brushRef="#br2" timeOffset="29419.992">14536 9187 0,'541'54'0,"-163"0"16,-27 27 0,-54 0-1,-135-27 1,-162 0 0,-108-108 15,108 54-31</inkml:trace>
          <inkml:trace contextRef="#ctx0" brushRef="#br2" timeOffset="28924.9065">14671 9430 0,'108'216'0,"-108"27"15,-54 28 1,27 53 0,0-27-1,54-27 16,0-81-31,54-80 16,0-28 0,27-54-1,28-54 1,53-27 0,54 27-1,0 0 1,-27 27-1,-27 27 1,-81 0 0,-53-27 15,-110-27-31,-134-55 31,-27-80-15,216 162-1</inkml:trace>
          <inkml:trace contextRef="#ctx0" brushRef="#br2" timeOffset="29191.491">14590 10187 0,'541'27'0,"-325"-27"15,-81 0 1,-54-54 0,-108-54-1,-81-28 1,108 136-1</inkml:trace>
        </inkml:traceGroup>
      </inkml:traceGroup>
    </inkml:traceGroup>
    <inkml:traceGroup>
      <inkml:annotationXML>
        <emma:emma xmlns:emma="http://www.w3.org/2003/04/emma" version="1.0">
          <emma:interpretation id="{F8792946-B3BC-45ED-BDEB-0E41E0AA8CEC}" emma:medium="tactile" emma:mode="ink">
            <msink:context xmlns:msink="http://schemas.microsoft.com/ink/2010/main" type="paragraph" rotatedBoundingBox="2180,11598 27860,13152 27710,15630 2030,14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1E4749-A4E7-4A66-BCAB-16E8B03FF8E3}" emma:medium="tactile" emma:mode="ink">
              <msink:context xmlns:msink="http://schemas.microsoft.com/ink/2010/main" type="line" rotatedBoundingBox="2180,11598 27860,13152 27710,15630 2030,14076"/>
            </emma:interpretation>
          </emma:emma>
        </inkml:annotationXML>
        <inkml:traceGroup>
          <inkml:annotationXML>
            <emma:emma xmlns:emma="http://www.w3.org/2003/04/emma" version="1.0">
              <emma:interpretation id="{8E042529-276E-4B80-A795-A3431BA0A787}" emma:medium="tactile" emma:mode="ink">
                <msink:context xmlns:msink="http://schemas.microsoft.com/ink/2010/main" type="inkWord" rotatedBoundingBox="2300,11313 11385,12489 11121,14529 2036,13353"/>
              </emma:interpretation>
              <emma:one-of disjunction-type="recognition" id="oneOf9">
                <emma:interpretation id="interp45" emma:lang="it-IT" emma:confidence="0">
                  <emma:literal>ondina</emma:literal>
                </emma:interpretation>
                <emma:interpretation id="interp46" emma:lang="it-IT" emma:confidence="0">
                  <emma:literal>andina</emma:literal>
                </emma:interpretation>
                <emma:interpretation id="interp47" emma:lang="it-IT" emma:confidence="0">
                  <emma:literal>Ondina</emma:literal>
                </emma:interpretation>
                <emma:interpretation id="interp48" emma:lang="it-IT" emma:confidence="0">
                  <emma:literal>anodina</emma:literal>
                </emma:interpretation>
                <emma:interpretation id="interp49" emma:lang="it-IT" emma:confidence="0">
                  <emma:literal>andino</emma:literal>
                </emma:interpretation>
              </emma:one-of>
            </emma:emma>
          </inkml:annotationXML>
          <inkml:trace contextRef="#ctx0" brushRef="#br0" timeOffset="32132.709">2566 11754 0,'0'162'0,"0"27"15,0 0 1,0-54 0,27-54-1,0-81 1,27 0 0,54-108-1,0-81 1,27 54-1,-54 54 1,-27 81 0,-27 27 15,54 81-31,0 54 31,0 27-15,-27-53-1,27-55 1,55-216 0,-1-1-1,54-107 1,-189 243 0</inkml:trace>
          <inkml:trace contextRef="#ctx0" brushRef="#br0" timeOffset="32809.4235">4944 10862 0,'27'108'0,"-27"54"0,-54 55 15,26 53 1,56-27 0,26-27-1,-27-81 1,-54-108 0,0 0-1,-109-81 1,-26-27-1,0 54 1,27 27 15,54 54-15,81 27-16,81 27 31,81 27-31,54-53 16,28-55-1,-55-82 17,0-53-17,-81-27 1,-27 27 0,-54 54-1,-27 54 1,0 0-1,27 81 1,27 81 0,0 0-1,-27-80 1,27-82 0,0-136-1,-54 136 16</inkml:trace>
          <inkml:trace contextRef="#ctx0" brushRef="#br0" timeOffset="33100.4205">5538 11213 0,'0'0'15</inkml:trace>
          <inkml:trace contextRef="#ctx0" brushRef="#br0" timeOffset="34028.0954">6403 11754 0,'81'81'0,"-54"27"0,-54 54 15,0 81 1,54-26-1,0-55 1,54-81 0,-27-27-1,0-81 1,54-108 0,0-28-1,-27 1 1,-27 81-1,0 54 1,-27 54 0,27 54-1,-27 54 1,54 55 31,0-55-47,28-27 15,26-54 1,54-54 0,0-81-1,-54 0 1,-27 27 0,-54 27-1,-54 27 1,27 0-1,27 27 17,0 54-32,81 0 15,0-27 1,1-27 0,-55-54-1,-27-81 1,-135-81-1,-54 26 1,-55 28 15,28 81-15,81 54 0,54 27-1,27 54 1,81 55-1,54-1 1,0-54 0,28 27 15,-55-81-31,0 27 16,-27-27-1,27 0 1,0 0-1,0 27 1,-27 27 0,-27-54-1,-54-27 1,0-81 0,0 81-1</inkml:trace>
          <inkml:trace contextRef="#ctx0" brushRef="#br0" timeOffset="31572.198">1377 11403 0,'-81'-54'16,"-27"27"-16,-82 81 0,-26 54 0,54 27 15,54 54 1,135 0-1,54 0 1,108-27 15,27-81-15,55-54 0,-28-81-1,-54-81 1,-108-81-1,-81-54 1,-135 54 0,-81 54-1,-27 108 1,-1 108 0,55 81-1,135 54 1,135-27-1,-81-162 1</inkml:trace>
        </inkml:traceGroup>
        <inkml:traceGroup>
          <inkml:annotationXML>
            <emma:emma xmlns:emma="http://www.w3.org/2003/04/emma" version="1.0">
              <emma:interpretation id="{2C957305-7C94-4555-82F9-416358C30E4D}" emma:medium="tactile" emma:mode="ink">
                <msink:context xmlns:msink="http://schemas.microsoft.com/ink/2010/main" type="inkWord" rotatedBoundingBox="12296,13009 20853,13417 20772,15113 12215,14705"/>
              </emma:interpretation>
              <emma:one-of disjunction-type="recognition" id="oneOf10">
                <emma:interpretation id="interp50" emma:lang="it-IT" emma:confidence="0">
                  <emma:literal>diretta</emma:literal>
                </emma:interpretation>
                <emma:interpretation id="interp51" emma:lang="it-IT" emma:confidence="0">
                  <emma:literal>*diretta</emma:literal>
                </emma:interpretation>
                <emma:interpretation id="interp52" emma:lang="it-IT" emma:confidence="0">
                  <emma:literal>diritta</emma:literal>
                </emma:interpretation>
                <emma:interpretation id="interp53" emma:lang="it-IT" emma:confidence="0">
                  <emma:literal>dirotta</emma:literal>
                </emma:interpretation>
                <emma:interpretation id="interp54" emma:lang="it-IT" emma:confidence="0">
                  <emma:literal>dirette</emma:literal>
                </emma:interpretation>
              </emma:one-of>
            </emma:emma>
          </inkml:annotationXML>
          <inkml:trace contextRef="#ctx0" brushRef="#br0" timeOffset="35495.7749">11618 12294 0,'27'27'0,"-54"27"0,27 0 16,27-27-16,-27 0 0,0 0 15,0-27 1,0 0-1,0 0 17,0 0-32,0 0 15,0 0 1,0 27 0,0 109-1,-27-28 1,27 27-1,0-54 1,0-27 0,0-27-1,0-27 1,27 0 31,-27-54-47,0-81 15,0 0 1,-54 0 0,-27 26-1,0 28 1,27 27 0,54 54-1,0 0 1,0 81-1,54 55 1,-27 26 15,27 0-31,-27 54 16,0 0 0,0-27-1,0-54 1,-27-54 15,0-81-31,-27-27 16,-54-81 15,-54-27-15,-28 0-1,-26 27 1,0 54-1,81 27 1,27 54 0,81 27-1,54 54 1,108 0 0,54-27-1,28-27 1,26-54-1,-54-54 1,-54-27 0,-27-54-1,-135 135 1</inkml:trace>
          <inkml:trace contextRef="#ctx0" brushRef="#br0" timeOffset="35959.6125">12645 12429 0,'54'54'0,"81"0"0,0-26 0,-135-28 15</inkml:trace>
          <inkml:trace contextRef="#ctx0" brushRef="#br0" timeOffset="35732.088">12645 13267 0,'81'189'0,"-54"-81"15,0-27 1,0-54-1,54-108 1,-27-27 15,-54 108-31</inkml:trace>
          <inkml:trace contextRef="#ctx0" brushRef="#br0" timeOffset="36363.8835">13428 12943 0,'81'162'0,"-27"-27"16,-27 0-1,0 0 1,0-27 0,0-54-1,0-54 1,-27 0 0,0-81-1,0-54 1,27-54-1,27 54 1,28 27 15,26 81-31,0 0 16,0 54 15,-54 0-15,0 27-1,-27 0 1,27-54 0,54 0-1,-108 0 1</inkml:trace>
          <inkml:trace contextRef="#ctx0" brushRef="#br0" timeOffset="38187.9855">14860 13348 0,'244'81'0,"-109"-81"0,-27-54 16,-27-27-1,-81 27 1,-54-27-1,-81 27 1,-27 27 0,-28 108-1,55 27 1,108 54 0,81 0-1,135 0 16,55-26-31,26-109 16,-27-54 0,0-109 15,-81-107-15,-54-54-1,-81-27 1,-27 54-1,0 107 1,-27 55 0,27 81-1,0 54 1,-27 135 0,54 109-1,0 26 1,55 27-1,-28-54 1,0-107 0,-27-55-1,-27-108 1,-54-81 0,-55-109-1,28 1 1,27 27 15,54 54-15,54 0-1,109 54 1,26-27 0,27 0 15,-27-27-31,-54-27 15,-54-1 1,-27 28 0,-81 27-1,0 81 1,0 27 0,0 135-1,27 82 1,0 26-1,54 27 1,-54-81 0,54 0-1,0-80 1,-54-82 0,-54-81 15,-27-136-16,27-53 1,-54-54 0,27 0-1,27 108 1,27 135 0,54 27-1,135 0 1,81 0-1,-27 27 1,-26 0 0,-109-81-1,0 81 1,-81 27 0,-54 54-1,-27 27 1,54 27-1,27-27 17,81 0-17,27-27-15,54-54 32,0-54-17,-27-81 1,-54-54-1,-108-54 1,-81 27 0,-81 54-1,0 81 1,54 54 0,54 54-1,81 27 1,108 54-1,54 27 1,27-81 0,-27-27-1,-54-26 1,-27-55 0,-27 0-1,27 0 1,54 27-1,1 0 1,-1 27 0,-27-27-1,-81-27 17,-27-27-17,-108-81 1,0-28-1,108 136-15</inkml:trace>
        </inkml:traceGroup>
        <inkml:traceGroup>
          <inkml:annotationXML>
            <emma:emma xmlns:emma="http://www.w3.org/2003/04/emma" version="1.0">
              <emma:interpretation id="{B0D7C194-BF16-4EED-B086-E176CA34252F}" emma:medium="tactile" emma:mode="ink">
                <msink:context xmlns:msink="http://schemas.microsoft.com/ink/2010/main" type="inkWord" rotatedBoundingBox="24189,12992 27857,13214 27723,15429 24055,15207"/>
              </emma:interpretation>
              <emma:one-of disjunction-type="recognition" id="oneOf11">
                <emma:interpretation id="interp55" emma:lang="it-IT" emma:confidence="0">
                  <emma:literal>Non</emma:literal>
                </emma:interpretation>
                <emma:interpretation id="interp56" emma:lang="it-IT" emma:confidence="0">
                  <emma:literal>Wu</emma:literal>
                </emma:interpretation>
                <emma:interpretation id="interp57" emma:lang="it-IT" emma:confidence="0">
                  <emma:literal>War</emma:literal>
                </emma:interpretation>
                <emma:interpretation id="interp58" emma:lang="it-IT" emma:confidence="0">
                  <emma:literal>urn</emma:literal>
                </emma:interpretation>
                <emma:interpretation id="interp59" emma:lang="it-IT" emma:confidence="0">
                  <emma:literal>Urn</emma:literal>
                </emma:interpretation>
              </emma:one-of>
            </emma:emma>
          </inkml:annotationXML>
          <inkml:trace contextRef="#ctx0" brushRef="#br0" timeOffset="39875.3775">22615 12078 0,'0'108'0,"-27"81"0,0 109 47,0 26-47,27-27 0,54-54 16,0-81-1,28-81 1,-28-81-1,81-81 1,27-162 0,-27-81-1,-27 27 1,-54 81 0,-27 80-1,-27 82 1,0 54 31,0 81-47,-27 190 0,54 53 15,108 0 1,27 0 15,-54-161-15,55-28-1,-28-81 1,-27-108 0,-27-162-1,-135-109 1,-27 28 0,-81-54 15,26 54-31,82 107 15,54 55 1,135 54 0,82 27-1,80 54 1,27 54 0,-54 0-1,-108 0 1,-80 0-1,-55 0 1,-81 0 15,-28-54-15,82 0-16</inkml:trace>
          <inkml:trace contextRef="#ctx0" brushRef="#br0" timeOffset="40393.899">25155 13483 0,'54'0'0,"-26"81"0,-56 81 0,28 1 16,0-28-1,28-27 1,-1-81-1,54-54 1,27-81 0,0-54-1,0-28 1,-54 109 0,0 81-1,0 27 1,27 81-1,0 109 1,0-1 0,-27-27-1,-54-108 32,0-81-47</inkml:trace>
        </inkml:traceGroup>
      </inkml:traceGroup>
    </inkml:traceGroup>
    <inkml:traceGroup>
      <inkml:annotationXML>
        <emma:emma xmlns:emma="http://www.w3.org/2003/04/emma" version="1.0">
          <emma:interpretation id="{AFE74089-1CDE-4CF6-8B51-65ADB8934361}" emma:medium="tactile" emma:mode="ink">
            <msink:context xmlns:msink="http://schemas.microsoft.com/ink/2010/main" type="paragraph" rotatedBoundingBox="2488,14588 33447,16262 33300,18991 2340,17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B0A6F4-3ECE-4C7F-8B26-A474549100F2}" emma:medium="tactile" emma:mode="ink">
              <msink:context xmlns:msink="http://schemas.microsoft.com/ink/2010/main" type="line" rotatedBoundingBox="2488,14588 33447,16262 33300,18991 2340,17317"/>
            </emma:interpretation>
          </emma:emma>
        </inkml:annotationXML>
        <inkml:traceGroup>
          <inkml:annotationXML>
            <emma:emma xmlns:emma="http://www.w3.org/2003/04/emma" version="1.0">
              <emma:interpretation id="{8992AEE5-C281-4ED2-800F-B31C801878C8}" emma:medium="tactile" emma:mode="ink">
                <msink:context xmlns:msink="http://schemas.microsoft.com/ink/2010/main" type="inkWord" rotatedBoundingBox="2530,14942 11274,16179 11015,18013 2270,16776"/>
              </emma:interpretation>
              <emma:one-of disjunction-type="recognition" id="oneOf12">
                <emma:interpretation id="interp60" emma:lang="it-IT" emma:confidence="0">
                  <emma:literal>RITARDO</emma:literal>
                </emma:interpretation>
                <emma:interpretation id="interp61" emma:lang="it-IT" emma:confidence="0">
                  <emma:literal>RITARDI</emma:literal>
                </emma:interpretation>
                <emma:interpretation id="interp62" emma:lang="it-IT" emma:confidence="0">
                  <emma:literal>RiTARDo</emma:literal>
                </emma:interpretation>
                <emma:interpretation id="interp63" emma:lang="it-IT" emma:confidence="0">
                  <emma:literal>Ritardo</emma:literal>
                </emma:interpretation>
                <emma:interpretation id="interp64" emma:lang="it-IT" emma:confidence="0">
                  <emma:literal>RITARDA</emma:literal>
                </emma:interpretation>
              </emma:one-of>
            </emma:emma>
          </inkml:annotationXML>
          <inkml:trace contextRef="#ctx0" brushRef="#br0" timeOffset="43707.1634">971 13997 0,'0'-27'0,"0"54"0,27 54 0,-27 54 16,0 54-16,-27 54 15,27 27 16,27-26-31,0-1 16,0-54 0,0-27-1,-27-81 1,0-81 0,-27-27-1,-54-108 1,0-162-1,27-55 1,54-26 15,81 108-31,27 108 32,82 27-17,53 81 1,0 81-1,0 27 1,-81 54 0,-81 27-1,-135 27 1,-81 0 0,-108-54-1,-27-27 1,27-54-1,53 27 32,109-54-47,81 27 0,136 54 16,80 55 0,27 26-1,-27 0 1,-54 27-1,-54-54 1,-81-54 0,-27-54-1,0-27 17,0-108-17,27-54 16,162-270-15,-189 432 0</inkml:trace>
          <inkml:trace contextRef="#ctx0" brushRef="#br0" timeOffset="44611.4025">2566 14348 0,'54'-27'15,"-54"-27"-15,0 0 0,0 54 0,0 0 16</inkml:trace>
          <inkml:trace contextRef="#ctx0" brushRef="#br0" timeOffset="43963.0065">2971 15105 0,'54'432'0,"-54"-297"16,0-27 0,0-27-1,0-54 1,54-54-1,0-81 1,-54 108 0</inkml:trace>
          <inkml:trace contextRef="#ctx0" brushRef="#br0" timeOffset="45343.7774">3133 14942 0,'135'0'0,"27"-27"15,55 27-15,-28 0 16,0 27 0,-54-27-1,-54-27 1,-27-27-1,0 27 1,-54 27 0</inkml:trace>
          <inkml:trace contextRef="#ctx0" brushRef="#br0" timeOffset="44292.087">3782 15105 0,'54'162'0,"-27"-27"16,0 27-1,-54 0 17,27-27-17,27-27-15,-27 0 16,0-108 0,-27-81-1,27 81 1</inkml:trace>
          <inkml:trace contextRef="#ctx0" brushRef="#br0" timeOffset="45947.2545">4619 14996 0,'27'163'0,"-54"26"16,-54 27-1,0 0 1,54-54 0,27-81-1,0-81 1,0-27-1,54-108 1,0-108 0,27 0 15,-27 54-31,0 80 16,27 55-1,-27 54 1,28 82-1,26 53 1,0 81 0,0 0 15,0 0-15,-54-81-1,-54-27 1,-54-81-1,-81-54 1,-54-27 0,-1-27-1,1 0 1,81 27 0,81 0-1,108 54 1,108-27-1,-189 27 1</inkml:trace>
          <inkml:trace contextRef="#ctx0" brushRef="#br0" timeOffset="46659.1229">5943 15213 0,'27'81'0,"-27"54"16,-27 54-16,27-27 15,0-27 1,27-81-1,-27-54 1,0-54 0,0-108 15,-27-81-15,27 27-1,0 27 1,54 80-1,54 82 1,55 81 0,26 28-1,-27 26 1,-81 0 0,-81-27-1,-81 0 1,-54-54-1,-27 0 1,54 0 0,81 27-1,54 0 1,81 81 0,54 0-1,0 0 1,0-27-1,-81-81 1,-27-27 15,-27-54-15,0-54 0,0-27-1,-27 135 1</inkml:trace>
          <inkml:trace contextRef="#ctx0" brushRef="#br0" timeOffset="47311.4249">7565 15294 0,'81'216'0,"-81"-81"16,27 27-1,-27-27 1,0-27 0,0-81-1,-27-27 1,0-81-1,0-81 1,-27-54 0,0 0-1,27 54 1,27 81 0,54 54-1,81 27 1,81 108-1,27 81 17,54 135-17,-162-135 17,-108-27-32,-108-54 15,-81-54 1,-27-27-1,-54-54 1,54 27 0,54 0-1,81-27 1,108 0 0,108-27-1,81 0 1,-243 54-1</inkml:trace>
          <inkml:trace contextRef="#ctx0" brushRef="#br0" timeOffset="47767.4505">8781 16077 0,'81'108'0,"27"-54"16,27-27-16,27-54 16,-27 0-1,-27-54 1,-54-54-1,-81-108 1,-54 108 0,-81 27-1,0 54 1,0 81 0,81 54-1,27 54 1,108 54-1,81 0 1,54-81 15,54-108-15,-243 0 15</inkml:trace>
        </inkml:traceGroup>
        <inkml:traceGroup>
          <inkml:annotationXML>
            <emma:emma xmlns:emma="http://www.w3.org/2003/04/emma" version="1.0">
              <emma:interpretation id="{DE06EC8A-5DFD-40D5-9BA5-4060DF096F45}" emma:medium="tactile" emma:mode="ink">
                <msink:context xmlns:msink="http://schemas.microsoft.com/ink/2010/main" type="inkWord" rotatedBoundingBox="13152,15968 19638,16662 19507,17885 13021,17191"/>
              </emma:interpretation>
              <emma:one-of disjunction-type="recognition" id="oneOf13">
                <emma:interpretation id="interp65" emma:lang="it-IT" emma:confidence="0">
                  <emma:literal>Minimo</emma:literal>
                </emma:interpretation>
                <emma:interpretation id="interp66" emma:lang="it-IT" emma:confidence="0">
                  <emma:literal>Mimico</emma:literal>
                </emma:interpretation>
                <emma:interpretation id="interp67" emma:lang="it-IT" emma:confidence="0">
                  <emma:literal>Minime</emma:literal>
                </emma:interpretation>
                <emma:interpretation id="interp68" emma:lang="it-IT" emma:confidence="0">
                  <emma:literal>Minima</emma:literal>
                </emma:interpretation>
                <emma:interpretation id="interp69" emma:lang="it-IT" emma:confidence="0">
                  <emma:literal>Minino</emma:literal>
                </emma:interpretation>
              </emma:one-of>
            </emma:emma>
          </inkml:annotationXML>
          <inkml:trace contextRef="#ctx0" brushRef="#br0" timeOffset="49322.0385">11537 15159 0,'108'378'0,"-108"-189"15,0 0 17,-27 0-17,27-108 1,0-54-1,0-27 1,-27-108 0,0-81-1,0-27 1,27 27 0,0 108-1,0 54 1,27 54 15,54 54-31,27 81 47,0 0-47,0-54 16,0-54-16,-27-81 15,-27-81 1,0-108 46,-54-189-62,27 351 16,-27 27 0,0 54-1,27 81 1,-27 54 31,-27 54-47,54-27 0,-27 0 15,0-81 1,27-27 0,27-108-1,27-81 1,28-54-1,-109 162 1</inkml:trace>
          <inkml:trace contextRef="#ctx0" brushRef="#br0" timeOffset="50202.8415">13185 15456 0,'108'162'16,"-81"0"-16,0-27 16,-54 54-1,-27-81 1,54-54 0,0-54 15,81-108-16,0-54 17,0-27-32,27 0 15,0 54 1,-26 81 0,-55 135-1,27-54 1,-27 54-1,0 27 1,-27 27 0,-27 27-1,27-27 1,0-81 0,27-27 30,-27-54-46,0-135 0,-27-27 16,27 0 0,-27 81-1,27 54 1,0 81 15,54 54-15,27 81-1,54 54 1,0 0 0,0-81-1,0-26 1,-54-109 0,-27-81 15,-54-136-31,-54-26 15,-27 54 1,0 27 0,27 81 31,27 81-47,27 0 0,27 54 15,54 0 1,54-27-1,-135-27 1</inkml:trace>
          <inkml:trace contextRef="#ctx0" brushRef="#br0" timeOffset="50491.8855">15212 15591 0,'81'108'0,"-81"27"0,0 0 15,-27 54 1,0-27 0,27 1-1,27-109 1,27-81-1,27-81 1,0-82 0,-81 190 15</inkml:trace>
          <inkml:trace contextRef="#ctx0" brushRef="#br0" timeOffset="51489.8685">15860 15645 0,'54'189'0,"-27"27"31,-27 81-15,27-107-1,0-109 1,-27-81-1,27-81 1,-54-109 0,0-53-1,0 0 1,27 135 0,-27 27-1,27 108 1,54 27-1,0 27 1,108 27 0,-27-27-1,1-54 1,-55-54 0,0-81-1,-81-81 16,0 54-15,0 54 0,-27 81-1,54 27 1,0 135 15,0 54-31,54 27 16,0 1-1,-27-136 1,0-54 0,27-54-1,-27-81 1,0-27 0,-27 80-1,-27 28 1,54 55-1,27 53 1,27 27 0,27-27-1,1-54 1,-1-27 0,-54-81 15,-27-108-16,-81-27 1,-54-28 0,-27 55-1,-28 81 1,1 54 0,54 108-1,27 27 1,54 54-1,108 28 1,54-109 0,82-54-1,-244-27 1</inkml:trace>
        </inkml:traceGroup>
        <inkml:traceGroup>
          <inkml:annotationXML>
            <emma:emma xmlns:emma="http://www.w3.org/2003/04/emma" version="1.0">
              <emma:interpretation id="{97492F1D-6110-407A-AD5D-B2D3726884D1}" emma:medium="tactile" emma:mode="ink">
                <msink:context xmlns:msink="http://schemas.microsoft.com/ink/2010/main" type="inkWord" rotatedBoundingBox="25424,15828 33447,16262 33300,18991 25277,18557"/>
              </emma:interpretation>
              <emma:one-of disjunction-type="recognition" id="oneOf14">
                <emma:interpretation id="interp70" emma:lang="it-IT" emma:confidence="0">
                  <emma:literal>(Scarnissimo)</emma:literal>
                </emma:interpretation>
                <emma:interpretation id="interp71" emma:lang="it-IT" emma:confidence="0">
                  <emma:literal>(Scremino)</emma:literal>
                </emma:interpretation>
                <emma:interpretation id="interp72" emma:lang="it-IT" emma:confidence="0">
                  <emma:literal>(Semina</emma:literal>
                </emma:interpretation>
                <emma:interpretation id="interp73" emma:lang="it-IT" emma:confidence="0">
                  <emma:literal>(semina)</emma:literal>
                </emma:interpretation>
                <emma:interpretation id="interp74" emma:lang="it-IT" emma:confidence="0">
                  <emma:literal>(Semina)</emma:literal>
                </emma:interpretation>
              </emma:one-of>
            </emma:emma>
          </inkml:annotationXML>
          <inkml:trace contextRef="#ctx0" brushRef="#br0" timeOffset="56258.118">23777 15807 0,'27'27'0,"-27"81"0,27 27 0,-54 54 16,0 28-1,27-28 1,27-54 0,-27-54-1,0-81 1,0 0 0,0-108-1,27-81 1,27-27-1,55-1 1,-1 55 15,27 54-31,-27 54 16,0 54 0,0 27-1,-54 54 16,27 108-15,-108 0 0,27 1-1,0-82 1,27-54 0,0-27-1,54-108 1,27-54-1,0-55 1,0 82 0,1 0-1,-55 81 1,0 27 0,-27 54-1,27 81 1,-27 82-1,0-28 1,0-54 0,54-54 15,0-81-15,54-81-16,-27-54 31,27-27-16,-27 26 1,-54 82 0,-27 27-1,0 54 17,27 55-32,0 107 15,0-27 1,28 0-1,-28-54 1,27-108 0,-27-108-1,-81-108 1,27 216 0</inkml:trace>
          <inkml:trace contextRef="#ctx0" brushRef="#br0" timeOffset="56611.611">25993 15402 0,'0'0'31</inkml:trace>
          <inkml:trace contextRef="#ctx0" brushRef="#br0" timeOffset="57210.2055">26804 15942 0,'81'81'15,"-27"-27"-15,-27 54 0,-27 54 0,0 28 16,0-55-1,27 0 1,0-81 15,0-27-15,54-54 0,-27-81-1,27-54 1,27 0-1,-27 80 1,-27 55 0,0 54-1,27 1 1,-54 80 0,0 27-1,0 27 1,0-54 15,1-81-31,-1-27 31,54-54-15,0-54-16,0-27 16,0 27-1,-54 54 1,0 54-1,0 27 17,0 54-17,27 54 1,0 27 0,0-54-1,0-54 1,0-108-1,27-108 1,-81 162 0</inkml:trace>
          <inkml:trace contextRef="#ctx0" brushRef="#br0" timeOffset="57533.427">28047 15294 0,'0'0'16</inkml:trace>
          <inkml:trace contextRef="#ctx0" brushRef="#br0" timeOffset="58641.7545">28695 15942 0,'162'811'0,"-162"-730"15,27-27 1,-27-54-1,27-27 1,54-81 0,1-81 31,-28 54-47,54 26 0,-54 55 15,27 54 1,-27 54-1,-27 55 1,0 53 0,-27-27-1,0-27 1,27-54 0,0-54-1,54-27 1,0-54 15,0-27-15,27 0-1,-54 54 1,0 54 0,-27 27-1,0 27 1,27 54-1,-27 27 1,27-27 0,0-54-1,28-27 1,26-108 0,-27 0-1,-54 81 1,27 0-1,0 0 1,0 54 15,54 0-15,0 0-16,27-27 31,-54-27-15,0-27-1,-54-54 1,-54-54 15,-81 0-31,-27 0 16,0 81 0,27 54-1,54 27 1,54 54-1,81 54 1,0 0 0,27-27-1,-27 0 1,0-54 0,0-27-1,-27 27 1,27-27-1,-27 0 1,-27 0 0,27-81 15,-54-27-15,0 81-1</inkml:trace>
          <inkml:trace contextRef="#ctx0" brushRef="#br0" timeOffset="58925.916">30938 15213 0,'270'162'0,"-54"108"16,1 135-1,-82 136 1,-162 53 0,-217-80-1,28-244 1,216-270-1</inkml:trace>
          <inkml:trace contextRef="#ctx0" brushRef="#br0" timeOffset="52018.155">19886 14942 0,'-297'-27'0,"108"189"15,0 82 1,54 26-1,54 54 1,81-27 0,27 1-1,54-55 1,-27-54 0,27-81-1,-54-54 16,-27-27-15,0-54 0,0-54-1,27-27 1,0-81 0,-27 189-1</inkml:trace>
          <inkml:trace contextRef="#ctx0" brushRef="#br0" timeOffset="52850.1329">20427 15375 0,'0'-54'32,"-406"243"-32,298 27 0,54-27 15,81 81 1,54-26 0,0-1-1,28-54 16,-55-27-15,-54-54 0,-82-27-1,-26-27 1,0-27 0,-27-54-1,27-27 1,54-81-1,27-27 1,54 0 0,0-27-1,0 27 1,0 80 0,-27 55-1,27 54 1,54 0-1,54-27 1,0 0 0,1 28-1,-1-56 17,-27 28-17,-54 0 1,-27-54-1,0 27 1,-27 27 15</inkml:trace>
          <inkml:trace contextRef="#ctx0" brushRef="#br0" timeOffset="54094.194">20913 16320 0,'135'55'0,"-54"-28"0,0-27 0,27 0 16,-27-27-1,-53-55 1,-83 1-1,-53-27 1,-135 27 15,-27 108-15,135 27 0,81 54-1,54 0 1,81 55-1,27-55 1,27-27 0,-27-54-1,-54-27 1,0-27 0,-54 27-1,0 0 1,27 0-1,27 54 1,27-27 47,109 81-63,-82-135 15,-27-27 16,-54-54-31,0-54 16,-27-1 0,0 28-1,27 81 1,-27 0 0,27 27-1,54-27 1,54 108-1,27 54 1,0 0 0,-54 1-1,-27 26 1,-81-27 0,-27 27-1,-81-54 1,0-27-1,0-27 1,27-54 15,54 0-15,27 0 0,81-54-1,54 54 1,27 0-1,0 27 1,28-27 0,-55-27-1,-54-27 1,-54-54 0,-54 26-1,-81 1 1,0 54-1,-1 54 1,55 108 15,54 28-15,54 80-16,55 27 16,26-54-1,0-81 1,-27-81-1,-27-162 17,-81 135-17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4:36.4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45D195-C4A3-467A-A498-81D50195A630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0,'26'53'16,"-26"25"-16,0 1 0,27 52 0,-1 0 15,-26 26 1,26 26 0,-26-26-1,0 27 1,26-1 0,0 0-1,0-26 16,1-26-15,-1-26 0,-26-53-1,26 1 1,-26-27 0,26-26-1,-26 26 16,26 26-31,-26 1 16,27-53 0,-27 0-1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43:07.8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FD2F185-E137-454B-85F2-3A5480AB4984}" emma:medium="tactile" emma:mode="ink">
          <msink:context xmlns:msink="http://schemas.microsoft.com/ink/2010/main" type="writingRegion" rotatedBoundingBox="2209,707 28586,1855 27896,17702 1519,16554"/>
        </emma:interpretation>
      </emma:emma>
    </inkml:annotationXML>
    <inkml:traceGroup>
      <inkml:annotationXML>
        <emma:emma xmlns:emma="http://www.w3.org/2003/04/emma" version="1.0">
          <emma:interpretation id="{235B3B07-08FF-4D46-9214-693E611DA02E}" emma:medium="tactile" emma:mode="ink">
            <msink:context xmlns:msink="http://schemas.microsoft.com/ink/2010/main" type="paragraph" rotatedBoundingBox="2209,707 28586,1855 28445,5082 2068,3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DB2C06-9633-43F6-8EC2-A614E866D046}" emma:medium="tactile" emma:mode="ink">
              <msink:context xmlns:msink="http://schemas.microsoft.com/ink/2010/main" type="line" rotatedBoundingBox="2209,707 28586,1855 28445,5082 2068,3933"/>
            </emma:interpretation>
          </emma:emma>
        </inkml:annotationXML>
        <inkml:traceGroup>
          <inkml:annotationXML>
            <emma:emma xmlns:emma="http://www.w3.org/2003/04/emma" version="1.0">
              <emma:interpretation id="{55146A2B-39DA-4293-998C-F3E7011BBBD1}" emma:medium="tactile" emma:mode="ink">
                <msink:context xmlns:msink="http://schemas.microsoft.com/ink/2010/main" type="inkWord" rotatedBoundingBox="2209,707 12697,1164 12557,4390 2068,3933"/>
              </emma:interpretation>
              <emma:one-of disjunction-type="recognition" id="oneOf0">
                <emma:interpretation id="interp0" emma:lang="it-IT" emma:confidence="0">
                  <emma:literal>Ondine</emma:literal>
                </emma:interpretation>
                <emma:interpretation id="interp1" emma:lang="it-IT" emma:confidence="0">
                  <emma:literal>Ondina</emma:literal>
                </emma:interpretation>
                <emma:interpretation id="interp2" emma:lang="it-IT" emma:confidence="0">
                  <emma:literal>Online</emma:literal>
                </emma:interpretation>
                <emma:interpretation id="interp3" emma:lang="it-IT" emma:confidence="0">
                  <emma:literal>Ordine</emma:literal>
                </emma:interpretation>
                <emma:interpretation id="interp4" emma:lang="it-IT" emma:confidence="0">
                  <emma:literal>Andina</emma:literal>
                </emma:interpretation>
              </emma:one-of>
            </emma:emma>
          </inkml:annotationXML>
          <inkml:trace contextRef="#ctx0" brushRef="#br0">1277 148 0,'-135'-27'16,"54"27"-16,-54 54 0,0 27 15,-54 54 1,26 0-1,1 54 1,54 0 15,0 27-31,54 55 16,27-1 0,81 0-1,0 0 1,81 0-1,27-53 1,28-1 0,26-54-1,27-54 17,135-54-17,-108-108 1,1-27-1,-28-81 1,-27-81 0,-54-28-1,-27 1 17,-27 0-32,-81-27 15,0 26 1,-54 1-1,-81 0 1,-54 27 0,-54 0 15,-27 81-31,-82 53 16,-53 109-1,-27 109 32,0 134-47,134 54 16,271-297-16</inkml:trace>
          <inkml:trace contextRef="#ctx0" brushRef="#br0" timeOffset="792.918">3088 1796 0,'81'135'0,"-54"81"0,-27 54 16,-54 28 0,54-190-1,27-27 1,-27-54 15,27-27-31,27-54 16,27-81-1,27-109 1,0-26 0,0 54 15,-27 135-16,0 27 1,-27 54 0,0 54-1,27 108 1,-27 81 0,0 0-1,-27-53 1,27-55-1,0-54 1,0-27 0,1-81-1,26-135 1,-81 162 0</inkml:trace>
          <inkml:trace contextRef="#ctx0" brushRef="#br0" timeOffset="1612.2015">5573 580 0,'27'54'0,"1"81"32,-1 54-32,54 81 0,-27 1 15,0-28 1,-54 27-1,-27 0 1,-54-54 0,0-108-1,26-53 1,-26-55 0,-81-27 15,0-28-16,54 1 1,54 81 0,54 0-1,54 55 1,54 26 0,81 0-1,82-81 1,26-54 15,-54-54-31,-54-27 31,-54-1-31,-27-26 16,-27 54 0,-54 54-1,-27 0 1,0 81-1,27 54 1,0 82 0,27-55-1,28-54 17,-1-27-17,0-108 1,-27-81-1,-54-82 1,0 217 0</inkml:trace>
          <inkml:trace contextRef="#ctx0" brushRef="#br0" timeOffset="1897.3395">6708 1553 0,'0'0'0</inkml:trace>
          <inkml:trace contextRef="#ctx0" brushRef="#br0" timeOffset="2619.9495">7519 2012 0,'54'81'0,"0"108"0,0 81 16,-81-26-1,54-136 1,0-27 0,0-81-1,0 0 1,0-27 0,27-81-1,54-81 1,0-1 15,28 55-31,-28 54 16,54 54-1,-54 54 17,-27 54-17,-27 27 1,-27 54-1,27 1 1,27-1 0,27-108-1,0-27 1,27-27 0,27-54-1,1-54 1,-55 0-1,-27 0 1,-27-1 15,-27 28-15,-81 0 0,-27 27-1,-27 54 1,0 54-1,53 27 1,55 27 0,82 28-1,107-28 1,27 0 0,0-54-1,-27-27 1,-81-81-1,-81-27 1,-27 81 0</inkml:trace>
        </inkml:traceGroup>
        <inkml:traceGroup>
          <inkml:annotationXML>
            <emma:emma xmlns:emma="http://www.w3.org/2003/04/emma" version="1.0">
              <emma:interpretation id="{F9102A44-1CB1-4E69-B278-DD2BD33F459D}" emma:medium="tactile" emma:mode="ink">
                <msink:context xmlns:msink="http://schemas.microsoft.com/ink/2010/main" type="inkWord" rotatedBoundingBox="14419,1441 28577,2057 28467,4584 14309,3967"/>
              </emma:interpretation>
              <emma:one-of disjunction-type="recognition" id="oneOf1">
                <emma:interpretation id="interp5" emma:lang="it-IT" emma:confidence="0">
                  <emma:literal>sismiche</emma:literal>
                </emma:interpretation>
                <emma:interpretation id="interp6" emma:lang="it-IT" emma:confidence="0">
                  <emma:literal>si3midn</emma:literal>
                </emma:interpretation>
                <emma:interpretation id="interp7" emma:lang="it-IT" emma:confidence="0">
                  <emma:literal>si3midre</emma:literal>
                </emma:interpretation>
                <emma:interpretation id="interp8" emma:lang="it-IT" emma:confidence="0">
                  <emma:literal>si3midu</emma:literal>
                </emma:interpretation>
                <emma:interpretation id="interp9" emma:lang="it-IT" emma:confidence="0">
                  <emma:literal>si3mida</emma:literal>
                </emma:interpretation>
              </emma:one-of>
            </emma:emma>
          </inkml:annotationXML>
          <inkml:trace contextRef="#ctx0" brushRef="#br0" timeOffset="3225.3795">12194 2309 0,'27'-27'0,"135"81"15,81 0-15,0 27 0,-27 27 32,-108-53-32,-81-1 31,-81 27-16,-108 54 1,-81-27 0,27-81-1,54 0 1,108-54 0,54 0-1,135-27 1,54-81-1,-189 135 1</inkml:trace>
          <inkml:trace contextRef="#ctx0" brushRef="#br0" timeOffset="3803.4675">13329 1553 0,'0'0'0,"1837"702"0</inkml:trace>
          <inkml:trace contextRef="#ctx0" brushRef="#br0" timeOffset="3444.1155">13545 2471 0,'108'135'0,"-54"55"0,-54-1 15,27-54 17,54-162-32,27-108 15,-108 135 1</inkml:trace>
          <inkml:trace contextRef="#ctx0" brushRef="#br0" timeOffset="4179.42">15166 2255 0,'108'-27'0,"-243"-27"15,-108 54-15,27 27 0,26 54 0,82 0 16,108 0 0,81 27-1,163 28 1,107-28-1,0 0 1,-81-27 0,-134 0 31,-109-54-47,-81 27 15,-163 0 1,-53-27-1,0 0 1,81 0 0,81 0-1,162-27 1,135-135 0,-189 135-1</inkml:trace>
          <inkml:trace contextRef="#ctx0" brushRef="#br0" timeOffset="5095.3769">16679 2390 0,'27'162'0,"27"55"16,-54-1 0,27-54-1,0-108 1,27-27 0,0-81-1,82-54 1,-1-81-1,27 0 1,-27-1 0,-27 109-1,-27 54 1,-27 81 15,-27 54-15,0 55-1,0 26 1,27-108 0,27-27-1,27-54 1,81-54 0,-26-54-1,-28-27 1,0-1-1,-54 82 1,-27 54 0,0 82-1,-27 53 1,-27 81 0,27-81 15,108-27-16,-27-108 1,54-81 0,0-27-1,-53-27 1,-28 27 0,-27 81-1,-54 27 1,27 54-1,27 81 1,-27 54 0,27-27-1,54-81 1,27-54 15,-27-135-15,-27-54-1,-81 162 1</inkml:trace>
          <inkml:trace contextRef="#ctx0" brushRef="#br0" timeOffset="5304.348">19516 2012 0,'27'-27'0,"0"27"0,82 54 0,53-54 15,-162 0-15</inkml:trace>
          <inkml:trace contextRef="#ctx0" brushRef="#br0" timeOffset="6535.7145">21273 2742 0,'189'-27'0,"-54"0"0,-54-27 16,-54-28 0,-81 1-1,-54 0 1,0 81 0,0 54-1,-54 81 1,0 109-1,108-55 1,108-27 0,54 0-1,54-54 1,27-54 0,81-135-1,-27-27 1,1-81-1,-55-81 1,-81-55 0,-54-26-1,-27 27 1,-27 0 15,0 107-15,0 55-1,0 135 1,0 27 0,27 81-1,0 109 1,-27 107 0,0 54 15,0 54-31,27-53 15,27-109 1,54-81 0,-27-54-1,27-81 1,27-81 0,27-108-1,-53 0 1,-28 27-1,0 81 1,-54 54 15,0 27-15,27 81 0,27 81-1,54-27 16,27-81-31,27-54 16,27-54 0,1-27-1,-82-108 1,-54-27 0,-108 0-1,-27 26 1,-81 55-1,-1 108 17,82 27-32,27 27 15,108 55 1,82 26 0,134 27-1,135 0 1,0 27 15,-134-54-15,-163-54-1,-162-108 1,27 27 0</inkml:trace>
        </inkml:traceGroup>
      </inkml:traceGroup>
    </inkml:traceGroup>
    <inkml:traceGroup>
      <inkml:annotationXML>
        <emma:emma xmlns:emma="http://www.w3.org/2003/04/emma" version="1.0">
          <emma:interpretation id="{478F9367-9FC8-42AC-A1C9-64A7EC44A9E2}" emma:medium="tactile" emma:mode="ink">
            <msink:context xmlns:msink="http://schemas.microsoft.com/ink/2010/main" type="paragraph" rotatedBoundingBox="11127,8945 13428,3714 17991,5720 15690,109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CD6216B-C624-434B-825D-9EB00FEA791F}" emma:medium="tactile" emma:mode="ink">
              <msink:context xmlns:msink="http://schemas.microsoft.com/ink/2010/main" type="line" rotatedBoundingBox="11127,8945 13428,3714 17991,5720 15690,10951"/>
            </emma:interpretation>
          </emma:emma>
        </inkml:annotationXML>
        <inkml:traceGroup>
          <inkml:annotationXML>
            <emma:emma xmlns:emma="http://www.w3.org/2003/04/emma" version="1.0">
              <emma:interpretation id="{4573114A-B5F5-419F-AF1A-481C8040A676}" emma:medium="tactile" emma:mode="ink">
                <msink:context xmlns:msink="http://schemas.microsoft.com/ink/2010/main" type="inkWord" rotatedBoundingBox="11127,8945 13428,3714 17991,5720 15690,10951"/>
              </emma:interpretation>
              <emma:one-of disjunction-type="recognition" id="oneOf2">
                <emma:interpretation id="interp10" emma:lang="it-IT" emma:confidence="0">
                  <emma:literal>in</emma:literal>
                </emma:interpretation>
                <emma:interpretation id="interp11" emma:lang="it-IT" emma:confidence="0">
                  <emma:literal>in.</emma:literal>
                </emma:interpretation>
                <emma:interpretation id="interp12" emma:lang="it-IT" emma:confidence="0">
                  <emma:literal>i.</emma:literal>
                </emma:interpretation>
                <emma:interpretation id="interp13" emma:lang="it-IT" emma:confidence="0">
                  <emma:literal>mi</emma:literal>
                </emma:interpretation>
                <emma:interpretation id="interp14" emma:lang="it-IT" emma:confidence="0">
                  <emma:literal>me</emma:literal>
                </emma:interpretation>
              </emma:one-of>
            </emma:emma>
          </inkml:annotationXML>
          <inkml:trace contextRef="#ctx0" brushRef="#br0" timeOffset="10135.0935">10816 3985 0,'81'-54'0,"-54"81"16,0 108-16,-27 378 16,-81-135-16,54-26 15,54-109 17,54-108-17,0-54 1,27-108-1,0-81 1,0-81 0,-27-27-1,0-28 1,-27 28 0,0 81-1,-27 81 1,0 54-1,0 54 1,54 108 0,27 135-1,28 1 1,80-109 0,0-81-1,-27-81 1,-27-54-1,-54-81 1,-54-81 15,-108-82-15,-81 1 0,-54 0-1,54 54 1,81 54-1,54 81 1,135-27 0,108 54-1,108 27 1,28 81 0,-109 0-1,-108 0 1,-108 0-1,-81 27 1,-54-54 0,81-27-1</inkml:trace>
          <inkml:trace contextRef="#ctx0" brushRef="#br0" timeOffset="10630.179">13761 5606 0,'54'-27'0,"-27"54"15,0 81-15,-54 108 0,0 27 0,81-135 32,0-54-32,27-27 15,27-81 1,0-54-1,-27-54 1,27 27 0,-27 81-1,28 54 1,26 108 15,27 81-15,-27 81-1,-81-53 1,-54-190 0,0-27-1</inkml:trace>
          <inkml:trace contextRef="#ctx0" brushRef="#br0" timeOffset="12563.649">11194 6335 0,'81'-27'16,"-54"81"-16,0 55 0,-54 107 0,27 108 16,-27 81-16,27 1 31,-27-55-31,27-54 31,-27-81-31,27-81 31,0-54-15,27-81 0,-54-27-1,-27-135 1,0 0 0,27 54-1,27 81 1,-27 27-1,27 27 1,0 108 0,54 81 15,54 1-31,27-28 16,0-108-1,-54-54 1,-54-27-1,27-27 17,0-54-17,27-135-15,27-55 16,28 163 15,-136 108-15</inkml:trace>
        </inkml:traceGroup>
      </inkml:traceGroup>
    </inkml:traceGroup>
    <inkml:traceGroup>
      <inkml:annotationXML>
        <emma:emma xmlns:emma="http://www.w3.org/2003/04/emma" version="1.0">
          <emma:interpretation id="{61F9CB39-E9A6-44BA-BDA7-BC050897AE37}" emma:medium="tactile" emma:mode="ink">
            <msink:context xmlns:msink="http://schemas.microsoft.com/ink/2010/main" type="paragraph" rotatedBoundingBox="3931,9018 27231,10500 27016,13886 3716,124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941774-889B-4E18-BE15-B705D04FA64C}" emma:medium="tactile" emma:mode="ink">
              <msink:context xmlns:msink="http://schemas.microsoft.com/ink/2010/main" type="line" rotatedBoundingBox="3931,9018 27231,10500 27016,13886 3716,12405"/>
            </emma:interpretation>
          </emma:emma>
        </inkml:annotationXML>
        <inkml:traceGroup>
          <inkml:annotationXML>
            <emma:emma xmlns:emma="http://www.w3.org/2003/04/emma" version="1.0">
              <emma:interpretation id="{2E14B0F2-646F-4DFA-B61C-890ACBDBEF08}" emma:medium="tactile" emma:mode="ink">
                <msink:context xmlns:msink="http://schemas.microsoft.com/ink/2010/main" type="inkWord" rotatedBoundingBox="3931,9018 17519,9883 17303,13269 3716,12405"/>
              </emma:interpretation>
              <emma:one-of disjunction-type="recognition" id="oneOf3">
                <emma:interpretation id="interp15" emma:lang="it-IT" emma:confidence="0">
                  <emma:literal>inferiore</emma:literal>
                </emma:interpretation>
                <emma:interpretation id="interp16" emma:lang="it-IT" emma:confidence="0">
                  <emma:literal>in genere</emma:literal>
                </emma:interpretation>
                <emma:interpretation id="interp17" emma:lang="it-IT" emma:confidence="0">
                  <emma:literal>in. genere</emma:literal>
                </emma:interpretation>
                <emma:interpretation id="interp18" emma:lang="it-IT" emma:confidence="0">
                  <emma:literal>ingenera</emma:literal>
                </emma:interpretation>
                <emma:interpretation id="interp19" emma:lang="it-IT" emma:confidence="0">
                  <emma:literal>in, genere</emma:literal>
                </emma:interpretation>
              </emma:one-of>
            </emma:emma>
          </inkml:annotationXML>
          <inkml:trace contextRef="#ctx0" brushRef="#br0" timeOffset="13930.749">1899 8308 0,'-27'-54'0,"81"81"15,162 162-15,-216-189 0</inkml:trace>
          <inkml:trace contextRef="#ctx0" brushRef="#br0" timeOffset="13270.635">1736 9065 0,'0'108'15,"0"81"-15,-27 81 16,27 108 0,-27-134-1,27-136 1,0-81 15,0-27-31,0-54 16,-27-109-1,27 163 1</inkml:trace>
          <inkml:trace contextRef="#ctx0" brushRef="#br0" timeOffset="13751.073">2574 9416 0,'108'162'0,"-54"27"15,-54 54 1,0-81-1,0-162 1,0 0 0,54-27-1,54-108 1,27-54 0,28 54-1,-55 108 1,-27 54-1,0 108 1,0 54 0,0 27-1,-27-26 17,-27-82-32,0-108 46,-54-135-46,-54-163 16,-81-53 0,162 351-1</inkml:trace>
          <inkml:trace contextRef="#ctx0" brushRef="#br0" timeOffset="17214.7185">1953 11659 0,'324'0'0,"27"-108"16,81 81 0,55-1-1,26 1 1,-26-27 0,-28 0-1,-108 27 1,-135 0-1,-134 0 1,-82 27 0,0 0-1,-82 27 1,-26 27 15,81-27-31,135-54 16,-108 27-1</inkml:trace>
          <inkml:trace contextRef="#ctx0" brushRef="#br0" timeOffset="14788.116">6546 10254 0,'297'-109'0,"-188"55"16,26-54-1,0 0 17,-27 0-32,-27 27 15,-54 27 1,-54 27 0,-135 0-1,-108 81 1,26 27 15,55 27-15,54 27-1,135-27 17,81 0-32,135 1 15,28-55 16,-55 0-31,-27 0 16,-54-27 0,-27 81-1,0 0 1,0 54 0,27 27-1,-27 0 1,-27-27-1,-54-81 1,-54-26 0,-81-28 15,-81-27-31,-27-55 31,27 28-15,26-27-1,136-27 1,135-27 0,136-27-1,53 0 1,-270 135 0</inkml:trace>
          <inkml:trace contextRef="#ctx0" brushRef="#br0" timeOffset="16507.7324">8276 10416 0,'81'0'0,"54"-27"0,27 27 16,27-27-16,27-54 15,-54 26 1,-54-53 0,-54 0-1,-81 0 17,-135 0-17,-27 108 1,27 81-1,54 27 1,54 27 0,108 55-1,81-28 1,54-27 0,27-54-1,1-81 1,-28-27-1,-27-108 1,-54 0 0,-54-28-1,-54 109 1,0 27 0,0 27-1,0 54 1,0 109-1,54 26 17,0-54-17,27-54 1,0-54 0,27-81-1,0-54 1,0-54-1,-27 27 1,-26 26 0,-28 82-1,-27 27 1,27 82 0,0 53-1,27 27 1,27-27-1,54-27 1,27-27 0,27-108 15,-27-54-15,-27-81-1,-54-54-15,-81 26 31,-54 55-15,-27 54 0,0 108-1,0 81 1,81 55 0,81 53-1,81 0 1,55-54-1,-1-54 1,0-81 0,-54-81 15,-81-108-31,-81-54 16,-81 0-1,-27 26 32,0 55-47,81 81 0,54 27 63,405 0-63,-189 81 15,-81-27 1,-80 27-1,-82-27 1,-55 81 0,-53 1-1,54 53 1,81-27 0,54 0-1,109 0 1,26-81-1,27-54 1,-27-81 0,-54-54-1,-81-81 1,-108 54 0,-54-1-1,-54 82 1,27 54-1,27 81 1,81 82 0,108 80 15,162 54-15,55 54-1,-1-27 1,-81-26-1,-162-109 1,-108-162 0,27 0-1</inkml:trace>
          <inkml:trace contextRef="#ctx0" brushRef="#br0" timeOffset="17710.7805">9248 11578 0,'244'0'15,"-82"0"-15,81-27 0,81 27 16,54 27-1,82 27 1,26 0 0,1 27-1,-1 0 1,-81-27 0,-108 0 15,-80-27-16,-82-27 17,-108 0-32,0 0 15,-27-27 1,-54 27 0,27-27-1,108-27 1,-81 54-1</inkml:trace>
        </inkml:traceGroup>
        <inkml:traceGroup>
          <inkml:annotationXML>
            <emma:emma xmlns:emma="http://www.w3.org/2003/04/emma" version="1.0">
              <emma:interpretation id="{F0494F49-756C-4652-968D-40B0997AAA6F}" emma:medium="tactile" emma:mode="ink">
                <msink:context xmlns:msink="http://schemas.microsoft.com/ink/2010/main" type="inkWord" rotatedBoundingBox="20470,11393 27147,11817 27088,12745 20411,12320"/>
              </emma:interpretation>
              <emma:one-of disjunction-type="recognition" id="oneOf4">
                <emma:interpretation id="interp20" emma:lang="it-IT" emma:confidence="0">
                  <emma:literal>sono</emma:literal>
                </emma:interpretation>
                <emma:interpretation id="interp21" emma:lang="it-IT" emma:confidence="0">
                  <emma:literal>seno</emma:literal>
                </emma:interpretation>
                <emma:interpretation id="interp22" emma:lang="it-IT" emma:confidence="0">
                  <emma:literal>sano</emma:literal>
                </emma:interpretation>
                <emma:interpretation id="interp23" emma:lang="it-IT" emma:confidence="0">
                  <emma:literal>sana</emma:literal>
                </emma:interpretation>
                <emma:interpretation id="interp24" emma:lang="it-IT" emma:confidence="0">
                  <emma:literal>seme</emma:literal>
                </emma:interpretation>
              </emma:one-of>
            </emma:emma>
          </inkml:annotationXML>
          <inkml:trace contextRef="#ctx0" brushRef="#br0" timeOffset="18374.8004">19219 10713 0,'0'-27'0,"-81"27"0,-162-27 16,0 54-16,27 54 15,80 27 1,136-27 0,82 27-1,161 27 1,27-81 0,0 54-1,-108-54 1,-81-27-1,-81-27 1,-54 0 0,-108-27-1,-54 27 1,-27 0 0,54 27 15,108 0-31,135-54 15,162-27 1,-216 54 0</inkml:trace>
          <inkml:trace contextRef="#ctx0" brushRef="#br0" timeOffset="18830.826">19949 11361 0,'162'27'16,"-27"27"-16,27-54 0,81 0 31,-26-54-15,-28 0-1,-54-27 1,-108 0 0,-54-27-1,-135-27 1,-109 54 0,1 108-1,81 54 1,108 27-1,108 0 1,81 27 0,81-27 15,163-81-15,-82-108-1,-27-27 1,-243 108-1</inkml:trace>
          <inkml:trace contextRef="#ctx0" brushRef="#br0" timeOffset="19624.7205">21948 10929 0,'54'27'0,"-54"54"15,-27 54-15,27 0 0,27 0 16,27-53 0,28-55 31,26-54-47,0-82 0,27 1 31,-27 0-16,-27 54 1,-54 81 0,0 27-1,27 81 1,27 28 0,27-28-1,-27-54 1,54-54-1,0-54 1,1 0 0,-28-27-1,-27 27 1,0 27 15,27 0-15,54 54-1,54 54 1,27-27 0,-54-27-1,-26-54 1,-55-54 0,-81-54-1,-108-81 1,-81-28-1,-55 82 1,1 54 0,108 81-1,54 27 1,81 81 0,81 81-1,54 28 1,0-55-1,-81-54 1,-81-108 0</inkml:trace>
        </inkml:traceGroup>
      </inkml:traceGroup>
    </inkml:traceGroup>
    <inkml:traceGroup>
      <inkml:annotationXML>
        <emma:emma xmlns:emma="http://www.w3.org/2003/04/emma" version="1.0">
          <emma:interpretation id="{D28C7ABF-9A4C-4769-8360-EC587C0AA712}" emma:medium="tactile" emma:mode="ink">
            <msink:context xmlns:msink="http://schemas.microsoft.com/ink/2010/main" type="paragraph" rotatedBoundingBox="4782,13683 27641,14514 27531,17532 4672,167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0F4F6E-E7BD-4991-991C-5846B2D08C12}" emma:medium="tactile" emma:mode="ink">
              <msink:context xmlns:msink="http://schemas.microsoft.com/ink/2010/main" type="inkBullet" rotatedBoundingBox="4731,15074 6164,15126 6104,16753 4672,16701"/>
            </emma:interpretation>
            <emma:one-of disjunction-type="recognition" id="oneOf5">
              <emma:interpretation id="interp25" emma:lang="it-IT" emma:confidence="0">
                <emma:literal>a</emma:literal>
              </emma:interpretation>
              <emma:interpretation id="interp26" emma:lang="it-IT" emma:confidence="0">
                <emma:literal>Q</emma:literal>
              </emma:interpretation>
              <emma:interpretation id="interp27" emma:lang="it-IT" emma:confidence="0">
                <emma:literal>A</emma:literal>
              </emma:interpretation>
              <emma:interpretation id="interp28" emma:lang="it-IT" emma:confidence="0">
                <emma:literal>q</emma:literal>
              </emma:interpretation>
              <emma:interpretation id="interp29" emma:lang="it-IT" emma:confidence="0">
                <emma:literal>E</emma:literal>
              </emma:interpretation>
            </emma:one-of>
          </emma:emma>
        </inkml:annotationXML>
        <inkml:trace contextRef="#ctx0" brushRef="#br0" timeOffset="20823.8625">2682 14307 0,'-27'135'0,"27"27"0,27 27 16,0-27-1,27 0 1,27-27 0,27-53-1,28-55 1,-1-27-1,0-55 1,-54-80 0,-27-27 31,-27-54-47,-81 27 0,-54 54 15,-54 81 1,26 54-1,-26 108 1,-27 81 0,54 54-1,108-54 1,54-27 0,54-80 15,54-28-16,0-54 1,28-27 0,-55 0-1,-27 0 1,-27 27 0,-27 0-1,27 81 1,54 27-1,0 54 1,0-27 0,0-54-1,-27-27 17,-54-81-32,-54-135 15,27 162 1</inkml:trace>
      </inkml:traceGroup>
      <inkml:traceGroup>
        <inkml:annotationXML>
          <emma:emma xmlns:emma="http://www.w3.org/2003/04/emma" version="1.0">
            <emma:interpretation id="{918CE11B-EE02-4CAD-9C10-DBD59C28AAD3}" emma:medium="tactile" emma:mode="ink">
              <msink:context xmlns:msink="http://schemas.microsoft.com/ink/2010/main" type="line" rotatedBoundingBox="8595,13821 27641,14514 27540,17276 8495,16584"/>
            </emma:interpretation>
          </emma:emma>
        </inkml:annotationXML>
        <inkml:traceGroup>
          <inkml:annotationXML>
            <emma:emma xmlns:emma="http://www.w3.org/2003/04/emma" version="1.0">
              <emma:interpretation id="{28CF4D28-2821-451B-B342-F3EF9F9F2AE2}" emma:medium="tactile" emma:mode="ink">
                <msink:context xmlns:msink="http://schemas.microsoft.com/ink/2010/main" type="inkWord" rotatedBoundingBox="8595,13821 17374,14140 17273,16903 8495,16584"/>
              </emma:interpretation>
              <emma:one-of disjunction-type="recognition" id="oneOf6">
                <emma:interpretation id="interp30" emma:lang="it-IT" emma:confidence="0">
                  <emma:literal>Ritardo</emma:literal>
                </emma:interpretation>
                <emma:interpretation id="interp31" emma:lang="it-IT" emma:confidence="0">
                  <emma:literal>Ritarda</emma:literal>
                </emma:interpretation>
                <emma:interpretation id="interp32" emma:lang="it-IT" emma:confidence="0">
                  <emma:literal>ritardo</emma:literal>
                </emma:interpretation>
                <emma:interpretation id="interp33" emma:lang="it-IT" emma:confidence="0">
                  <emma:literal>Ritardi</emma:literal>
                </emma:interpretation>
                <emma:interpretation id="interp34" emma:lang="it-IT" emma:confidence="0">
                  <emma:literal>Riardo</emma:literal>
                </emma:interpretation>
              </emma:one-of>
            </emma:emma>
          </inkml:annotationXML>
          <inkml:trace contextRef="#ctx0" brushRef="#br0" timeOffset="21798.4094">6411 13901 0,'54'27'0,"0"54"0,-54 55 0,-27 80 15,0 81 1,0 27-1,54-54 17,0-80-32,0-109 15,-27-54 1,0-27 0,-54-135-1,0-136 1,54-53-1,0 27 1,54 54 0,27 54 15,81 53-15,28 55-1,53 54 1,-54 81-1,-54 27 1,-54 28 0,-108 26-1,-108 0 1,-108-54 0,-55 27-1,55 0 1,108 27-1,135-27 1,135 27 0,108 27-1,28 1 1,-1-1 0,-108-27-1,-108-27 1,-54-81-1,-27-27 17,-27-81-17,54-81 1,54-82 0,-54 244-1</inkml:trace>
          <inkml:trace contextRef="#ctx0" brushRef="#br0" timeOffset="22245.6465">8032 13685 0,'-81'-162'16,"135"54"-16,0 27 15,55-27 1,-109 108 0</inkml:trace>
          <inkml:trace contextRef="#ctx0" brushRef="#br0" timeOffset="22034.7225">8411 14874 0,'108'297'0,"-81"-107"16,-54-28-1,27-54 1,-27-27 0,54-108 15,54-135-31,-81 162 16</inkml:trace>
          <inkml:trace contextRef="#ctx0" brushRef="#br0" timeOffset="22598.163">9032 13145 0,'189'324'0,"-135"-81"31,-27 54-31,-54 82 16,0 26 15,54-54-16,0-53 1,0-109 0,0-81-1,-27-81 1,0-81 0,-27-189-1,0-82 1,-54-26-1,81 351 1</inkml:trace>
          <inkml:trace contextRef="#ctx0" brushRef="#br0" timeOffset="23421.376">8951 14145 0,'243'-27'0,"-27"27"15,1 27-15,-28 27 16,-81-27 0,-54-27-1,-54 54 1,-54-27 0,27 54-1,-27 27 1,-27 108 15,81 27-15,81 27-1,0-26 1,54-136 0,27-27-1,0-54 1,-54-54-1,-54-81 1,-54-81 0,-54-28-1,-54 82 1,-27 27 0,-27 81-1,27 81 1,54 54-1,81 27 1,54 0 0,81-26-1,0-55 17,0-54-32,-27-54 31,-54 27-16,-54 27 1,0 0 0,27 27-1,27 108 1,27 27 0,55-27-1,-28-27 1,-27-81-1,0-108 1,0-108 0,-27-54 15,-54 243-31</inkml:trace>
          <inkml:trace contextRef="#ctx0" brushRef="#br0" timeOffset="23834.412">11626 15063 0,'0'216'0,"0"-53"16,0 26-1,54-81 1,-27-54-1,-27-54 1,0-81 0,-54-108-1,0 0 1,0 26 15,54 55-15,54 54-1,81 27 1,81 27 0,1 54-1,-55-27 1,-54-27 0,-54-81-1,0-54 1,-54 135-1</inkml:trace>
          <inkml:trace contextRef="#ctx0" brushRef="#br0" timeOffset="24745.4865">13761 13469 0,'135'0'0,"-108"54"0,0 108 16,-27 135-16,27 28 15,0 26 16,81 108-15,-54-215 0,-54-109-1,-54-81 1,-81-54 0,-108-81-1,0 0 1,0 27-1,53 81 17,109 27-32,81 54 15,108 27 1,82 0 0,53-54-1,0-54 1,-54-54-1,-27-81 1,-81-27 0,-27 54 15,-54 54-15,0 27 15,0 27-31,54 54 15,27 27 1,55 0 0,53-27-1,-27-54 1,0-81 0,-81-27-1,-54-135 1,-81 0-1,-81 26 1,-54 109 0,0 54-1,53 81 1,55 54 0,54 82-1,162 26 1,163-81-1,53-135 17,-351 0-32</inkml:trace>
        </inkml:traceGroup>
        <inkml:traceGroup>
          <inkml:annotationXML>
            <emma:emma xmlns:emma="http://www.w3.org/2003/04/emma" version="1.0">
              <emma:interpretation id="{AF0E7469-54B0-4928-99C7-8943A4A77BE6}" emma:medium="tactile" emma:mode="ink">
                <msink:context xmlns:msink="http://schemas.microsoft.com/ink/2010/main" type="inkWord" rotatedBoundingBox="19448,14819 27619,15116 27550,17013 19379,16716"/>
              </emma:interpretation>
              <emma:one-of disjunction-type="recognition" id="oneOf7">
                <emma:interpretation id="interp35" emma:lang="it-IT" emma:confidence="0">
                  <emma:literal>minimo</emma:literal>
                </emma:interpretation>
                <emma:interpretation id="interp36" emma:lang="it-IT" emma:confidence="0">
                  <emma:literal>Minimo</emma:literal>
                </emma:interpretation>
                <emma:interpretation id="interp37" emma:lang="it-IT" emma:confidence="0">
                  <emma:literal>mirino</emma:literal>
                </emma:interpretation>
                <emma:interpretation id="interp38" emma:lang="it-IT" emma:confidence="0">
                  <emma:literal>primo</emma:literal>
                </emma:interpretation>
                <emma:interpretation id="interp39" emma:lang="it-IT" emma:confidence="0">
                  <emma:literal>mimino</emma:literal>
                </emma:interpretation>
              </emma:one-of>
            </emma:emma>
          </inkml:annotationXML>
          <inkml:trace contextRef="#ctx0" brushRef="#br0" timeOffset="26069.6204">17274 14604 0,'54'54'0,"-27"54"0,0 54 16,0 108-16,-27 28 15,27-55 1,0-108-1,0-54 1,0-81 15,-27-54-31,54-135 16,0-54 0,0-28-1,27 109 1,0 135-1,-27 27 1,0 54 0,0 135 15,-54 28-31,27-1 16,-27-54 15,54-81-16,27-54 1,27-81 0,1-81-1,26-54 1,0 54 0,-54 27-1,-54 80 1,0 28-1,27 28 1,-27 107 0,-27 0-1,54-27 1,0-54 0,27-27-1,27-54 1,0-81-1,-27-27 1,0 27 0,-27 54-1,-54 54 17,27 27-17,27 54 1,28 54-1,-1 27 1,0-81 0,0-27-1,-27-81 1,0-135 0,-81-81-1,27 243 1</inkml:trace>
          <inkml:trace contextRef="#ctx0" brushRef="#br0" timeOffset="26389.9125">19246 14226 0,'0'0'0</inkml:trace>
          <inkml:trace contextRef="#ctx0" brushRef="#br0" timeOffset="26953.353">20111 14928 0,'162'243'16,"-135"-53"-16,-27-1 15,-27 0 1,54-81-1,0-27 1,0-81 0,0-27-1,81-108 1,-27-54 0,27 54 15,-27 27-16,-27 80 1,1 28 0,-1 82 31,-27 53-47,-27 27 0,0-54 15,27-27 1,27-54-1,27-81 1,27-54 0,-27-54-1,27 27 1,-54 81 0,-27 54-1,0 27 1,27 81-1,0 54 1,-27-81 0,27 27 15,0-108-15,27-81-1,-27-108 1,-54 189-1</inkml:trace>
          <inkml:trace contextRef="#ctx0" brushRef="#br0" timeOffset="27265.833">21408 14199 0,'0'0'16</inkml:trace>
          <inkml:trace contextRef="#ctx0" brushRef="#br0" timeOffset="28181.79">22300 14874 0,'54'270'16,"-81"-53"-16,0-1 15,0-54 1,54-81 15,0-54-31,27-27 31,54-135-15,54-189 0,-54 107-1,-27 109 1,-27 54-1,-27 81 1,27 27 0,-54 81-1,0 55 1,27-82 0,-27-27 15,54-54-16,54-54 1,-27-54 0,27-27-1,-53 81 1,-1 0 0,27 54-1,27 81 1,27 0-1,0 54 1,54-54 0,-54-54-1,0-27 1,-54-54 0,27-54 15,-27-27-31,28 27 15,-28 0 1,0 27 0,-27 27 15,0 54-15,-27 0-1,-54 27 1,27 54-1,81 0 1,0 0 0,0-27-1,-54-27 1,0-27 0,27-54-1,-27-81 1,-81-81-1,-108 0 1,-108 0 0,-109 80-1,55 109 1,162 109 15,162-109-31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44:48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A41DF0-8193-4472-A99C-350E0361E79B}" emma:medium="tactile" emma:mode="ink">
          <msink:context xmlns:msink="http://schemas.microsoft.com/ink/2010/main" type="writingRegion" rotatedBoundingBox="1907,859 29564,1944 28997,16389 1340,15304"/>
        </emma:interpretation>
      </emma:emma>
    </inkml:annotationXML>
    <inkml:traceGroup>
      <inkml:annotationXML>
        <emma:emma xmlns:emma="http://www.w3.org/2003/04/emma" version="1.0">
          <emma:interpretation id="{3E3CC5CE-0AB3-4DDD-A868-94B6F216A576}" emma:medium="tactile" emma:mode="ink">
            <msink:context xmlns:msink="http://schemas.microsoft.com/ink/2010/main" type="paragraph" rotatedBoundingBox="1866,1213 27026,1306 27018,3571 1858,3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A30B2F-0018-4151-AFFB-2F6456567337}" emma:medium="tactile" emma:mode="ink">
              <msink:context xmlns:msink="http://schemas.microsoft.com/ink/2010/main" type="line" rotatedBoundingBox="1866,1213 27026,1306 27018,3571 1858,3478"/>
            </emma:interpretation>
          </emma:emma>
        </inkml:annotationXML>
        <inkml:traceGroup>
          <inkml:annotationXML>
            <emma:emma xmlns:emma="http://www.w3.org/2003/04/emma" version="1.0">
              <emma:interpretation id="{FA20FBCB-6716-4712-BC32-7A99915D6480}" emma:medium="tactile" emma:mode="ink">
                <msink:context xmlns:msink="http://schemas.microsoft.com/ink/2010/main" type="inkWord" rotatedBoundingBox="1866,1213 10598,1245 10590,3510 1858,3478"/>
              </emma:interpretation>
              <emma:one-of disjunction-type="recognition" id="oneOf0">
                <emma:interpretation id="interp0" emma:lang="it-IT" emma:confidence="0">
                  <emma:literal>Ritardo</emma:literal>
                </emma:interpretation>
                <emma:interpretation id="interp1" emma:lang="it-IT" emma:confidence="0">
                  <emma:literal>Ritento</emma:literal>
                </emma:interpretation>
                <emma:interpretation id="interp2" emma:lang="it-IT" emma:confidence="0">
                  <emma:literal>Ritorto</emma:literal>
                </emma:interpretation>
                <emma:interpretation id="interp3" emma:lang="it-IT" emma:confidence="0">
                  <emma:literal>Ritarda</emma:literal>
                </emma:interpretation>
                <emma:interpretation id="interp4" emma:lang="it-IT" emma:confidence="0">
                  <emma:literal>Ritardi</emma:literal>
                </emma:interpretation>
              </emma:one-of>
            </emma:emma>
          </inkml:annotationXML>
          <inkml:trace contextRef="#ctx0" brushRef="#br0">156 22 0,'0'27'0,"27"54"15,0 135-15,0 108 0,-54 55 16,-27 53 0,27-54-1,0-135 1,27-134 15,0-82-15,0-27-1,0-109-15,0-188 32,-27-81-17,0 27 1,0-1 0,54 82-1,108 54 1,108 27-1,81 108 1,28 108 0,-28 81-1,-135 81 1,-189 81 0,-189-54-1,-108-53 1,-28-28-1,28 27 1,108-27 0,108 27 15,135-27-31,135 0 16,54-27 15,-26 0-16,-55-54 1,-81-54 0,-27-54-1,-27-108 1,27-108 0,-54 270-1</inkml:trace>
          <inkml:trace contextRef="#ctx0" brushRef="#br0" timeOffset="223.6185">1750 1319 0,'243'432'0,"-243"-108"15,27-188 1,27-82-1,1-135 1,53-136 0,-81-107-1,-27 324 1</inkml:trace>
          <inkml:trace contextRef="#ctx0" brushRef="#br0" timeOffset="367.164">2020 508 0,'0'-108'0,"27"81"16,82 0-16,-109 27 0</inkml:trace>
          <inkml:trace contextRef="#ctx0" brushRef="#br0" timeOffset="646.443">2858 238 0,'27'162'0,"54"135"16,-27 82-1,0 53 1,-27-135-1,0-135 17,0-54-17,-27-81 1,0-27 0,-81-216-1,81 216 1</inkml:trace>
          <inkml:trace contextRef="#ctx0" brushRef="#br0" timeOffset="1744.029">2696 1157 0,'135'-54'0,"135"0"0,82 81 16,26 27-1,-243-27 1,-162 27 0,-108 81-1,-81 81 1,81 27 0,108-162-1,81 27 1,81-27-1,27-27 17,108-81-32,-54-81 15,-27 0 17,-135-27-17,-108 0 1,-108 27-16,-81 81 15,81 81 17,0 81-17,135 0 1,81-27 0,135-27-1,108-27 1,-27-81 15,-107 0-31,-136 27 16,-27 0-1,0 81 17,27 0-17,54-53 1,81-56-1,-27-80 1,0-54 0,-81-27-1,-27 0 1,-27 54 0,0 108-1,0 81 16,27-27-15,27 135 0,27 27-1,-54 27 1,27-81 0,-27-108-1,-27-27 1,0-27-1,-81-108 1,0-54 0,27 27-1,81 81 1,54 27 0,108 54-1,54 54 1,-53 27-1,-55-27 1,-81-27 0,-54-108-1,0-27 17,0 108-32</inkml:trace>
          <inkml:trace contextRef="#ctx0" brushRef="#br0" timeOffset="2595.537">7263 346 0,'27'81'0,"-81"135"0,-1 82 0,1-1 16,81-54-1,28-27 17,80 27-17,-54-162 1,0-54-1,-54-27 1,-54-27 0,-108-54-1,-82 54 1,28 54 0,27 27-1,81-27 1,81 0 15,54 27-31,135-54 16,55-27 15,-55 0-15,-54 0-1,-81 27 1,-27 27-1,0-27 1,54 54 0,54 0-1,27-54 1,54 0 0,0-54-1,-26-54 1,-82 0-1,-108-54 1,-135 27 0,-136 27-1,-26 81 17,54 81-32,108 54 31,81 27-31,108 27 15,189-27 17,81-108-17,-324-27 1</inkml:trace>
        </inkml:traceGroup>
        <inkml:traceGroup>
          <inkml:annotationXML>
            <emma:emma xmlns:emma="http://www.w3.org/2003/04/emma" version="1.0">
              <emma:interpretation id="{1015FBFA-889F-4F44-9FD7-6954B9C45C79}" emma:medium="tactile" emma:mode="ink">
                <msink:context xmlns:msink="http://schemas.microsoft.com/ink/2010/main" type="inkWord" rotatedBoundingBox="13240,1591 27025,1642 27019,3272 13234,3221"/>
              </emma:interpretation>
              <emma:one-of disjunction-type="recognition" id="oneOf1">
                <emma:interpretation id="interp5" emma:lang="it-IT" emma:confidence="0">
                  <emma:literal>venassimo</emma:literal>
                </emma:interpretation>
                <emma:interpretation id="interp6" emma:lang="it-IT" emma:confidence="0">
                  <emma:literal>minassimo</emma:literal>
                </emma:interpretation>
                <emma:interpretation id="interp7" emma:lang="it-IT" emma:confidence="0">
                  <emma:literal>ornassimo</emma:literal>
                </emma:interpretation>
                <emma:interpretation id="interp8" emma:lang="it-IT" emma:confidence="0">
                  <emma:literal>Donassimo</emma:literal>
                </emma:interpretation>
                <emma:interpretation id="interp9" emma:lang="it-IT" emma:confidence="0">
                  <emma:literal>Minassimo</emma:literal>
                </emma:interpretation>
              </emma:one-of>
            </emma:emma>
          </inkml:annotationXML>
          <inkml:trace contextRef="#ctx0" brushRef="#br0" timeOffset="3317.1705">11397 616 0,'27'81'0,"0"54"0,-27 82 15,0-1 1,0-81 0,54-81-1,27-54 1,-27-54 0,0-27-1,0-27 1,0 54-1,-27-27 1,0 0 0,0 27-1,-27-1 17,0 55-17,0 0 1,-27 55-1,0-82 1,27 27 0</inkml:trace>
          <inkml:trace contextRef="#ctx0" brushRef="#br0" timeOffset="4507.524">11505 914 0,'108'-163'0,"-81"136"16,0 27 0,0 54-1,-27 27 1,27 28 0,0 26-1,27 27 1,-27 0-1,0 0 1,0-54 15,-27-54-15,27-54-16,27-81 31,27-27-15,27-27-1,28-27 1,26 27 0,0 81-1,-54 27 1,0 81 0,-27 27-1,-27 54 1,0 27-1,0 0 1,27 0 0,-27-81-1,0-135 1,27-81 0,-81 135-1</inkml:trace>
          <inkml:trace contextRef="#ctx0" brushRef="#br0" timeOffset="5419.575">14207 1589 0,'108'81'0,"0"0"16,27-81-16,-27-27 0,0-54 31,-53-27-31,-28-27 16,-109 0-1,-53 0 1,-81 81 15,0 54-15,81 54-1,54 54 17,81 81-32,81-54 15,54-54 1,54 0-1,0-81 1,-54 0 15,28 0-31,-55 0 32,0 27-32,27 0 31,0 0-16,54-54 1,-54 0 0,0-54-1,-54-27 1,-81 0 0,-81-27-1,-27 27 1,0 54-1,81 27 1,81 27 0,135 27 15,136 27-31,80 27 16,-54 0-1,-81 27 1,-189 0-1,-108 0 1,-135 0 0,-54-27-1,27-27 1,54-54 15,135-108-15,135-54-1,-135 162 1</inkml:trace>
          <inkml:trace contextRef="#ctx0" brushRef="#br0" timeOffset="5767.209">17612 1130 0,'81'-54'0,"0"81"0,135 0 15,81 27-15,0 27 16,-53 0 0,-82 27-1,-135 27 1,-108 0 15,-271 27-15,109-108-1,81-27 1,81-108 0,135-81-1,-54 162 1</inkml:trace>
          <inkml:trace contextRef="#ctx0" brushRef="#br0" timeOffset="6162.6915">19206 454 0,'135'-54'0,"0"54"15,-135 0-15</inkml:trace>
          <inkml:trace contextRef="#ctx0" brushRef="#br0" timeOffset="5990.8275">19584 1103 0,'54'54'0,"0"108"15,0 27-15,-27 0 16,27-54 0,-27-162-1,-27-81 1,0 108 0</inkml:trace>
          <inkml:trace contextRef="#ctx0" brushRef="#br0" timeOffset="7154.8155">20692 941 0,'81'378'0,"0"-162"16,-27-27 0,-27-54-1,0-81 1,-27-54 0,0-54-1,27-54 16,81-135-15,1 54 0,53 27-1,-27 81 1,-27 27 0,-54 108-1,-27 54 1,0 81-1,0 0 1,0-27 0,27-108-1,27-54 1,54-54 0,0-54-1,0-27 1,-54 27-1,-26 81 1,-55 27 0,54 54-1,27 81 17,0 0-17,54 0 1,-27-81-1,27-54 1,27-27 0,-27-27-1,-54 27 1,27 27 0,0 27-1,55 0 1,80 0-1,27 0 1,27-27 0,-27-27-1,-53-27 1,-136-54 15,-108 0-15,-163-27-1,-107 27-15,27 81 32,81 54-17,81 108 1,135 54 0,81 81-1,-27-135 1,-81-135-1</inkml:trace>
        </inkml:traceGroup>
      </inkml:traceGroup>
    </inkml:traceGroup>
    <inkml:traceGroup>
      <inkml:annotationXML>
        <emma:emma xmlns:emma="http://www.w3.org/2003/04/emma" version="1.0">
          <emma:interpretation id="{96BF7469-947A-4760-A4CB-CC1A4DA93AF6}" emma:medium="tactile" emma:mode="ink">
            <msink:context xmlns:msink="http://schemas.microsoft.com/ink/2010/main" type="paragraph" rotatedBoundingBox="4371,3984 29445,4968 29277,9249 4203,8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DA2D9C-3E9D-45D2-AC2C-5D7914E59DB3}" emma:medium="tactile" emma:mode="ink">
              <msink:context xmlns:msink="http://schemas.microsoft.com/ink/2010/main" type="line" rotatedBoundingBox="4371,3984 29445,4968 29277,9249 4203,8265"/>
            </emma:interpretation>
          </emma:emma>
        </inkml:annotationXML>
        <inkml:traceGroup>
          <inkml:annotationXML>
            <emma:emma xmlns:emma="http://www.w3.org/2003/04/emma" version="1.0">
              <emma:interpretation id="{636C0030-1CBC-4533-91E1-F90A72F130B2}" emma:medium="tactile" emma:mode="ink">
                <msink:context xmlns:msink="http://schemas.microsoft.com/ink/2010/main" type="inkWord" rotatedBoundingBox="4367,4097 10384,4333 10255,7636 4237,7400"/>
              </emma:interpretation>
              <emma:one-of disjunction-type="recognition" id="oneOf2">
                <emma:interpretation id="interp10" emma:lang="it-IT" emma:confidence="0">
                  <emma:literal>(tutti</emma:literal>
                </emma:interpretation>
                <emma:interpretation id="interp11" emma:lang="it-IT" emma:confidence="0">
                  <emma:literal>(Tutti</emma:literal>
                </emma:interpretation>
                <emma:interpretation id="interp12" emma:lang="it-IT" emma:confidence="0">
                  <emma:literal>(tutta</emma:literal>
                </emma:interpretation>
                <emma:interpretation id="interp13" emma:lang="it-IT" emma:confidence="0">
                  <emma:literal>(tutù</emma:literal>
                </emma:interpretation>
                <emma:interpretation id="interp14" emma:lang="it-IT" emma:confidence="0">
                  <emma:literal>(tutte</emma:literal>
                </emma:interpretation>
              </emma:one-of>
            </emma:emma>
          </inkml:annotationXML>
          <inkml:trace contextRef="#ctx0" brushRef="#br0" timeOffset="8127.4095">3453 2913 0,'-27'27'0,"-55"54"0,-26 54 16,-54 54-16,-27 55 16,0 26-1,54 54 17,27 189-17,108-161 1,81-28-1,54-27 1,27-54 0,0-53-1,27-82 1,-81-189 0,-108 81-1</inkml:trace>
          <inkml:trace contextRef="#ctx0" brushRef="#br0" timeOffset="8455.5135">4479 3832 0,'-27'270'0,"0"27"15,27 55 1,0-55 0,0 81 15,-27-162-16,0-189 1,-81-135 0,108 108-1</inkml:trace>
          <inkml:trace contextRef="#ctx0" brushRef="#br0" timeOffset="8675.226">3831 4264 0,'378'-81'0,"-54"54"16,28 54-1,-28 0 1,-162-54-1,-162 27 1</inkml:trace>
          <inkml:trace contextRef="#ctx0" brushRef="#br0" timeOffset="9123.4395">5020 4994 0,'135'243'0,"-108"-81"16,27-54 0,27-81-1,27-54 1,0-54-1,27-81 1,-54 27 0,-27 27-1,-27 27 1,-27 81 0,0 27-1,27 81 1,0 27-1,55 0 1,26 0 15,54-81-15,-54-135 0,-108 81-1</inkml:trace>
          <inkml:trace contextRef="#ctx0" brushRef="#br0" timeOffset="9484.7445">6803 3724 0,'81'162'16,"-54"54"-16,27 54 15,-27 27 1,0-26 0,-27-1-1,0-81 16,0-27-15,-27-81 0,-54-189-1,27-108 1,54 216 0</inkml:trace>
          <inkml:trace contextRef="#ctx0" brushRef="#br0" timeOffset="10135.0935">6749 4399 0,'649'-270'16,"-541"162"-1,-81-27 17,0 27-32,-27 54 15,0 54 1,-27 81 0,0 108-1,0 81 1,27 27-1,27 1 1,0-55 15,0-54-15,54-81 0,-27-108-1,54-81 1,-54-54-1,27-27 17,-54 54-32,0 81 15,-27 27 1,27 81 0,0 54-1,54 27 1,-27-27-1,27-54 1,0-54 0,-54-135-1,0-81 1,-81-54 0,54 243-1</inkml:trace>
          <inkml:trace contextRef="#ctx0" brushRef="#br0" timeOffset="10468.08">7479 3967 0,'621'0'16,"-215"54"-16,-406-54 31</inkml:trace>
          <inkml:trace contextRef="#ctx0" brushRef="#br0" timeOffset="10419.2549">7857 4291 0,'0'0'16</inkml:trace>
        </inkml:traceGroup>
        <inkml:traceGroup>
          <inkml:annotationXML>
            <emma:emma xmlns:emma="http://www.w3.org/2003/04/emma" version="1.0">
              <emma:interpretation id="{B07DDB05-A1B0-4450-9C5D-685112210818}" emma:medium="tactile" emma:mode="ink">
                <msink:context xmlns:msink="http://schemas.microsoft.com/ink/2010/main" type="inkWord" rotatedBoundingBox="11980,5505 16238,5672 16180,7134 11922,6967"/>
              </emma:interpretation>
              <emma:one-of disjunction-type="recognition" id="oneOf3">
                <emma:interpretation id="interp15" emma:lang="it-IT" emma:confidence="0">
                  <emma:literal>zeri</emma:literal>
                </emma:interpretation>
                <emma:interpretation id="interp16" emma:lang="it-IT" emma:confidence="0">
                  <emma:literal>Zeri</emma:literal>
                </emma:interpretation>
                <emma:interpretation id="interp17" emma:lang="it-IT" emma:confidence="0">
                  <emma:literal>zero</emma:literal>
                </emma:interpretation>
                <emma:interpretation id="interp18" emma:lang="it-IT" emma:confidence="0">
                  <emma:literal>seri</emma:literal>
                </emma:interpretation>
                <emma:interpretation id="interp19" emma:lang="it-IT" emma:confidence="0">
                  <emma:literal>Fori</emma:literal>
                </emma:interpretation>
              </emma:one-of>
            </emma:emma>
          </inkml:annotationXML>
          <inkml:trace contextRef="#ctx0" brushRef="#br0" timeOffset="11332.2825">10100 5237 0,'189'-27'0,"108"54"16,0-27-16,-80-81 16,-217 81-1</inkml:trace>
          <inkml:trace contextRef="#ctx0" brushRef="#br0" timeOffset="11142.8415">10289 5264 0,'189'-81'0,"-108"27"16,-27 0-1,-27-27 1,-54 27 0,0 0-1,-54 0 1,27 0-1,27 0 1,54 26 0,54 1-1,81 27 1,27 0 0,-26 27-1,-28 28 1,-135-1-1,-54 54 1,-163-27 0,-80 54-1,81-27 17,54 27-17,81-27 1,135 0-1,54-27 1,108-27 0,27-27-1,28 0 1,-163-108 0,-108-27-1,0 108 1</inkml:trace>
          <inkml:trace contextRef="#ctx0" brushRef="#br0" timeOffset="12274.605">11559 5507 0,'108'0'0,"54"-27"0,-27-81 16,0 0-1,-81 0 1,-81 0-1,-54 54 1,-54 27 0,-27 108-1,54 27 1,54 27 0,81 27-1,108-27 1,81-27-1,54-54 17,-26-81-17,-28-27 1,-135-81 0,-81 0-1,-81-27 1,-81 27-1,27 27 1,54 54 0,81 27-1,108 27 1,108 0 0,27 27-1,-81 27 1,-81-27-1,-108 81 1,-54-27 0,0 54-1,54 0 17,54-27-32,81 0 31,108-81-16,0-54 1,1-54 0,-82-27-1,-54-27 1,-54 27 0,-27 54 15,0 27-31,-27 81 15,27 27 1,27 81 0,81 27-1,27-27 17,-27-81-32,-54-189 31,-54 108-31</inkml:trace>
          <inkml:trace contextRef="#ctx0" brushRef="#br0" timeOffset="12662.2755">13721 4426 0,'0'0'0</inkml:trace>
        </inkml:traceGroup>
        <inkml:traceGroup>
          <inkml:annotationXML>
            <emma:emma xmlns:emma="http://www.w3.org/2003/04/emma" version="1.0">
              <emma:interpretation id="{C450C411-8FF8-47A3-8171-067DCF0540F0}" emma:medium="tactile" emma:mode="ink">
                <msink:context xmlns:msink="http://schemas.microsoft.com/ink/2010/main" type="inkWord" rotatedBoundingBox="18077,5107 24448,5357 24349,7896 17977,7646"/>
              </emma:interpretation>
              <emma:one-of disjunction-type="recognition" id="oneOf4">
                <emma:interpretation id="interp20" emma:lang="it-IT" emma:confidence="0">
                  <emma:literal>DESK</emma:literal>
                </emma:interpretation>
                <emma:interpretation id="interp21" emma:lang="it-IT" emma:confidence="0">
                  <emma:literal>WEEK</emma:literal>
                </emma:interpretation>
                <emma:interpretation id="interp22" emma:lang="it-IT" emma:confidence="0">
                  <emma:literal>NEK</emma:literal>
                </emma:interpretation>
                <emma:interpretation id="interp23" emma:lang="it-IT" emma:confidence="0">
                  <emma:literal>WEEK)</emma:literal>
                </emma:interpretation>
                <emma:interpretation id="interp24" emma:lang="it-IT" emma:confidence="0">
                  <emma:literal>Wzcss</emma:literal>
                </emma:interpretation>
              </emma:one-of>
            </emma:emma>
          </inkml:annotationXML>
          <inkml:trace contextRef="#ctx0" brushRef="#br0" timeOffset="13391.721">16234 3886 0,'27'27'0,"-27"108"0,0 81 16,0 54-1,27 28 1,-27-1 0,54-54-1,-27-27 1,27-108 0,0-81-1,54-81 1,0-108-1,0-54 1,-54-27 15,0 27-15,0 53 0,-27 109-1,-27 54 1,27 109-1,0 80 1,54 54 0,27 0-1,55-54 1,-1-54 0,-27-108-1,-27-81 1,-27-81-1,-108-81 1,-81-54 0,-27 0-1,27 53 17,54 28-32,108 54 15,108 0 1,54 54-1,27 27 17,0 54-17,-54 54 1,-26 54 0,-163-108-1</inkml:trace>
          <inkml:trace contextRef="#ctx0" brushRef="#br0" timeOffset="13986.4095">18206 5534 0,'216'-27'0,"109"54"0,26 27 16,-351-54 0</inkml:trace>
          <inkml:trace contextRef="#ctx0" brushRef="#br0" timeOffset="13831.146">18368 5102 0,'54'27'0,"81"0"16,55 27-16,-28 0 0,-81 0 31,-108 54-15,-189 27-1,26-54 1,28 54 0,81-27 15,108 1-31,108-1 16,109-27 15,53-27-16,-81-54 1,-189-135 0,-27 135-1</inkml:trace>
          <inkml:trace contextRef="#ctx0" brushRef="#br0" timeOffset="16134.7095">18341 4805 0,'-189'135'0,"54"0"15,-27 54-15,81 27 16,81 27-1,81-27 1,108 1 0,81-28-1,27-135 1,-26-108 0,-271 54-1</inkml:trace>
          <inkml:trace contextRef="#ctx0" brushRef="#br0" timeOffset="16466.7194">19233 4940 0,'189'81'0,"0"108"16,27 54-16,-134 54 16,-82-53-1,-82-55 1,-80 0 15,0-108-15,81-108-1,81 27 1</inkml:trace>
          <inkml:trace contextRef="#ctx0" brushRef="#br0" timeOffset="21190.05">22584 4696 0,'-108'55'0,"-1"-28"16,1 27-16,0 27 0,-81 0 15,0 27 1,-54 0 0,0 27 15,80-27-15,55-27-1,108 0 1,54-27-1,55 0 1,53-27 0,54 27-1,-27 27 1,-27 0 0,-27 1-1,-81-1 1,-54-54-1,-27-135 1,27 108 0</inkml:trace>
          <inkml:trace contextRef="#ctx0" brushRef="#br0" timeOffset="22966.3034">20773 6021 0,'81'54'0,"81"54"0,55 0 0,-1 81 16,0-27 0,-135-162-1,-81 0 1</inkml:trace>
        </inkml:traceGroup>
        <inkml:traceGroup>
          <inkml:annotationXML>
            <emma:emma xmlns:emma="http://www.w3.org/2003/04/emma" version="1.0">
              <emma:interpretation id="{AA288B18-389A-46AA-8B9F-C880AD98C8D4}" emma:medium="tactile" emma:mode="ink">
                <msink:context xmlns:msink="http://schemas.microsoft.com/ink/2010/main" type="inkWord" rotatedBoundingBox="26123,4837 29445,4968 29277,9249 25955,9119"/>
              </emma:interpretation>
              <emma:one-of disjunction-type="recognition" id="oneOf5">
                <emma:interpretation id="interp25" emma:lang="it-IT" emma:confidence="0">
                  <emma:literal>1)</emma:literal>
                </emma:interpretation>
                <emma:interpretation id="interp26" emma:lang="it-IT" emma:confidence="0">
                  <emma:literal>7)</emma:literal>
                </emma:interpretation>
                <emma:interpretation id="interp27" emma:lang="it-IT" emma:confidence="0">
                  <emma:literal>a)</emma:literal>
                </emma:interpretation>
                <emma:interpretation id="interp28" emma:lang="it-IT" emma:confidence="0">
                  <emma:literal>I)</emma:literal>
                </emma:interpretation>
                <emma:interpretation id="interp29" emma:lang="it-IT" emma:confidence="0">
                  <emma:literal>1</emma:literal>
                </emma:interpretation>
              </emma:one-of>
            </emma:emma>
          </inkml:annotationXML>
          <inkml:trace contextRef="#ctx0" brushRef="#br0" timeOffset="24573.6224">24286 5399 0,'54'0'15,"0"-27"-15,27 0 0,54-27 0,0-27 16,0-81-16,-26 27 16,-28-54 15,0 53-31,-81 28 15,0 27 17,-27 27-32,0 54 31,-27 27-15,0 81-1,26 54 1,28 55-1,0-1 1,28 0 0,-1-27-1,-27 27 1,-27-54 0,-82-26-1,-80-55 1,-27 0-1,54-54 1,54 27 15,81-54-31,135 27 32,108 0-32,54-27 31,28 54-16,-1 27-15,-162-81 16,-135 0 0</inkml:trace>
          <inkml:trace contextRef="#ctx0" brushRef="#br0" timeOffset="26997.2955">25637 3670 0,'135'81'0,"81"81"15,27 108-15,55 54 16,26 82 0,-54 26-1,-27 81 1,-108-26-1,-162-55 1,-81-54 0,-216 28 15,-189 26-31,513-432 31</inkml:trace>
        </inkml:traceGroup>
      </inkml:traceGroup>
    </inkml:traceGroup>
    <inkml:traceGroup>
      <inkml:annotationXML>
        <emma:emma xmlns:emma="http://www.w3.org/2003/04/emma" version="1.0">
          <emma:interpretation id="{B736982D-FA31-42E4-A8B9-D9BB1171DD38}" emma:medium="tactile" emma:mode="ink">
            <msink:context xmlns:msink="http://schemas.microsoft.com/ink/2010/main" type="paragraph" rotatedBoundingBox="2292,8634 22387,9678 22238,12536 2144,11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4A8805-86A1-4554-8BD2-ED371C39380A}" emma:medium="tactile" emma:mode="ink">
              <msink:context xmlns:msink="http://schemas.microsoft.com/ink/2010/main" type="inkBullet" rotatedBoundingBox="2276,8943 5152,9092 5019,11641 2144,11491"/>
            </emma:interpretation>
            <emma:one-of disjunction-type="recognition" id="oneOf6">
              <emma:interpretation id="interp30" emma:lang="it-IT" emma:confidence="0">
                <emma:literal>Ri</emma:literal>
              </emma:interpretation>
              <emma:interpretation id="interp31" emma:lang="it-IT" emma:confidence="0">
                <emma:literal>R,</emma:literal>
              </emma:interpretation>
              <emma:interpretation id="interp32" emma:lang="it-IT" emma:confidence="0">
                <emma:literal>R.</emma:literal>
              </emma:interpretation>
              <emma:interpretation id="interp33" emma:lang="it-IT" emma:confidence="0">
                <emma:literal>Ri,</emma:literal>
              </emma:interpretation>
              <emma:interpretation id="interp34" emma:lang="it-IT" emma:confidence="0">
                <emma:literal>R:</emma:literal>
              </emma:interpretation>
            </emma:one-of>
          </emma:emma>
        </inkml:annotationXML>
        <inkml:trace contextRef="#ctx0" brushRef="#br0" timeOffset="28713.9825">561 8128 0,'54'297'15,"-27"1"-15,0-1 16,0 27 0,0 0-1,-27-53 1,0-82 0,-27-54-1,0-108 1,-27-81-1,0-135 1,-27-54 0,27-55 15,27 1-31,0 0 16,54 0-1,54 53 1,27 28-1,81 81 1,28 81 0,80 0-1,0 135 17,-27 81-17,-108 54 1,-135-26-1,-108 26 1,-162 27 0,-54-81-1,-27-54 1,108-27 0,134 0-1,109-54 1,109 54-1,107 0 1,54 54 0,0 1 15,0 80-15,-161-54-1,-109-108 1,-27-54-1,0-135 1,0-54 0,0 189-1</inkml:trace>
        <inkml:trace contextRef="#ctx0" brushRef="#br0" timeOffset="29125.089">2912 8074 0,'135'-216'16,"-135"216"-1</inkml:trace>
        <inkml:trace contextRef="#ctx0" brushRef="#br0" timeOffset="28953.225">3047 9479 0,'81'216'0,"-54"-80"16,-27 26 0,0-81-1,27-54 1,-27-108 15,27-135-15,-27 216-1</inkml:trace>
      </inkml:traceGroup>
      <inkml:traceGroup>
        <inkml:annotationXML>
          <emma:emma xmlns:emma="http://www.w3.org/2003/04/emma" version="1.0">
            <emma:interpretation id="{2346CD8B-51F0-4ED4-89AD-85EC03622149}" emma:medium="tactile" emma:mode="ink">
              <msink:context xmlns:msink="http://schemas.microsoft.com/ink/2010/main" type="line" rotatedBoundingBox="5748,8813 22387,9678 22250,12303 5611,11438"/>
            </emma:interpretation>
          </emma:emma>
        </inkml:annotationXML>
        <inkml:traceGroup>
          <inkml:annotationXML>
            <emma:emma xmlns:emma="http://www.w3.org/2003/04/emma" version="1.0">
              <emma:interpretation id="{C9D6F012-4367-4CE8-B424-041642089A34}" emma:medium="tactile" emma:mode="ink">
                <msink:context xmlns:msink="http://schemas.microsoft.com/ink/2010/main" type="inkWord" rotatedBoundingBox="5748,8813 12927,9186 12791,11811 5611,11438"/>
              </emma:interpretation>
              <emma:one-of disjunction-type="recognition" id="oneOf7">
                <emma:interpretation id="interp35" emma:lang="it-IT" emma:confidence="0">
                  <emma:literal>tardo</emma:literal>
                </emma:interpretation>
                <emma:interpretation id="interp36" emma:lang="it-IT" emma:confidence="0">
                  <emma:literal>tarda</emma:literal>
                </emma:interpretation>
                <emma:interpretation id="interp37" emma:lang="it-IT" emma:confidence="0">
                  <emma:literal>Tardo</emma:literal>
                </emma:interpretation>
                <emma:interpretation id="interp38" emma:lang="it-IT" emma:confidence="0">
                  <emma:literal>-tardo</emma:literal>
                </emma:interpretation>
                <emma:interpretation id="interp39" emma:lang="it-IT" emma:confidence="0">
                  <emma:literal>tardar</emma:literal>
                </emma:interpretation>
              </emma:one-of>
            </emma:emma>
          </inkml:annotationXML>
          <inkml:trace contextRef="#ctx0" brushRef="#br0" timeOffset="29697.318">3831 9020 0,'324'-54'0,"-27"54"15,28 0 1,26 27 15,-81 0-31,-54 0 16,-162-54-1,-108 0 17,54 27-32</inkml:trace>
          <inkml:trace contextRef="#ctx0" brushRef="#br0" timeOffset="29472.723">4101 8101 0,'81'243'0,"-54"-26"15,0 53 1,0 0 0,-27 27-1,0-27 1,27-26 0,-27-82-1,-27-81 1,27-54-1,-54-108 1,-54-108 0,27-82-1,81 271 1</inkml:trace>
          <inkml:trace contextRef="#ctx0" brushRef="#br0" timeOffset="30296.889">5344 10047 0,'324'0'0,"-81"-27"16,1-27 0,-82-54-1,-108-28 1,-54 1-1,-108 0 1,-81 54 0,-55 54-1,28 81 1,27 27 0,81 81-1,81-27 1,81 1-1,81-28 1,54-54 0,54-54-1,-53 0 1,-82-27 0,-54 27-1,-54 27 1,27 27 15,0 27-15,54 0-1,54-27 1,54-27 0,-27-81-1,0-108 1,-54-27-1,-108 189 1</inkml:trace>
          <inkml:trace contextRef="#ctx0" brushRef="#br0" timeOffset="30733.3845">7290 9371 0,'-81'189'0,"108"0"16,-27 1-1,27-28 1,0-81 0,-27-81-1,0-27 1,0-108-1,-27-54 1,0-55 0,54 55-1,0 27 1,81 54 0,27 54-1,81 54 16,-27 27-15,0 54 0,-54-54-1,-54-81 1,-81 54 0</inkml:trace>
          <inkml:trace contextRef="#ctx0" brushRef="#br0" timeOffset="31676.6835">9478 7885 0,'54'0'0,"-54"135"0,-54 81 0,54 82 16,-27 26 0,27 27-1,27-27 1,-27-81 15,0-26-31,-27-109 16,-81-81-1,-81-81 1,-81-27 0,27 27-1,53 54 1,109 27 15,108 27-15,136 27-1,80 0 1,54-27 0,-54-27-1,-27-54 1,-108-27-1,-54 0 1,-54 0 0,0 27-1,28 27 1,26 27 0,81 54-1,27 0 1,81 27 15,-27-54-15,0-27-1,-81-81 1,-81-27 0,-81-81-1,-108-27 1,-81-1-1,-54 82 1,54 54 0,108 81-1,54 54 1,54 28 0,108 53-1,81 27 1,0-135-1,-189-54 1</inkml:trace>
        </inkml:traceGroup>
        <inkml:traceGroup>
          <inkml:annotationXML>
            <emma:emma xmlns:emma="http://www.w3.org/2003/04/emma" version="1.0">
              <emma:interpretation id="{187F30C6-9578-4F17-BF81-59E6408665FB}" emma:medium="tactile" emma:mode="ink">
                <msink:context xmlns:msink="http://schemas.microsoft.com/ink/2010/main" type="inkWord" rotatedBoundingBox="16023,9642 22371,9972 22263,12050 15915,11720"/>
              </emma:interpretation>
              <emma:one-of disjunction-type="recognition" id="oneOf8">
                <emma:interpretation id="interp40" emma:lang="it-IT" emma:confidence="0">
                  <emma:literal>misto</emma:literal>
                </emma:interpretation>
                <emma:interpretation id="interp41" emma:lang="it-IT" emma:confidence="0">
                  <emma:literal>mito</emma:literal>
                </emma:interpretation>
                <emma:interpretation id="interp42" emma:lang="it-IT" emma:confidence="0">
                  <emma:literal>Misto</emma:literal>
                </emma:interpretation>
                <emma:interpretation id="interp43" emma:lang="it-IT" emma:confidence="0">
                  <emma:literal>miste</emma:literal>
                </emma:interpretation>
                <emma:interpretation id="interp44" emma:lang="it-IT" emma:confidence="0">
                  <emma:literal>mirto</emma:literal>
                </emma:interpretation>
              </emma:one-of>
            </emma:emma>
          </inkml:annotationXML>
          <inkml:trace contextRef="#ctx0" brushRef="#br0" timeOffset="32777.1989">14153 9479 0,'27'54'0,"-54"81"16,0 1-16,0 53 15,54 0 1,-27-27-1,27-81 1,0-54 0,0-54 15,54-108-15,-27 0-1,54-54 1,-27-1-1,27 82 1,-54 54 0,0 81-1,-27 54 1,0 82 0,1-1-1,-1 0 1,27-27-1,27-54 1,27-81 0,0-27-1,0-81 1,-27 0 0,0 0-1,-27 54 1,-27 27-1,-27 54 17,0 81-17,27 27 1,0 0 0,27-27 30,27-27-46,27-81 0,27-81 16,-26-27 0,-1-54-1,-54 54 1,-27 27 0,-27 54-1,27 54 1,0 81-1,54 27 1,54 27 0,0-54-1,-27-54 17,-54-135-17,-27-81 1,-27 162-1</inkml:trace>
          <inkml:trace contextRef="#ctx0" brushRef="#br0" timeOffset="33092.6085">15855 9101 0,'0'0'16</inkml:trace>
          <inkml:trace contextRef="#ctx0" brushRef="#br0" timeOffset="33332.8275">16936 9776 0,'243'163'0,"-53"-82"15,53 27 1,0 0-1,-54 27 17,-108-54-32,-81 27 15,-108-54 1,-81 0 0,-54-54-1,81 0 1,26-27-1,136-108 1,82-81 0,-82 216-1</inkml:trace>
          <inkml:trace contextRef="#ctx0" brushRef="#br0" timeOffset="33700.968">18422 8642 0,'27'135'0,"-27"81"16,27 54-1,-27 27-15,27 28 16,0-55 0,0-54-1,0-81 1,-54-81 15,-54-108-15,-27-108-1,-54-54 1,27 0 0,135 216-1</inkml:trace>
          <inkml:trace contextRef="#ctx0" brushRef="#br0" timeOffset="33877.7145">18368 9722 0,'406'-81'0,"-82"135"16,-54 27 0,-81 1-1,-135-82 17,-54 0-17</inkml:trace>
          <inkml:trace contextRef="#ctx0" brushRef="#br0" timeOffset="34208.748">19476 10344 0,'135'108'0,"81"-54"16,1-54-16,-1-27 31,-81-54-31,-81-27 15,-135-27 1,-108 0 0,-54 54 15,26 135-15,28 0-1,81 135 1,81-27-1,54 54 1,-27-81 0,0-135-1</inkml:trace>
        </inkml:traceGroup>
      </inkml:traceGroup>
    </inkml:traceGroup>
    <inkml:traceGroup>
      <inkml:annotationXML>
        <emma:emma xmlns:emma="http://www.w3.org/2003/04/emma" version="1.0">
          <emma:interpretation id="{C1445834-8397-40D8-8D01-9718BFA43A2E}" emma:medium="tactile" emma:mode="ink">
            <msink:context xmlns:msink="http://schemas.microsoft.com/ink/2010/main" type="paragraph" rotatedBoundingBox="2610,12080 20778,12538 20696,15818 2528,15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9A6D1B-0161-4F54-9F8B-73C2FB443BE2}" emma:medium="tactile" emma:mode="ink">
              <msink:context xmlns:msink="http://schemas.microsoft.com/ink/2010/main" type="line" rotatedBoundingBox="2610,12080 20778,12538 20696,15818 2528,15359"/>
            </emma:interpretation>
          </emma:emma>
        </inkml:annotationXML>
        <inkml:traceGroup>
          <inkml:annotationXML>
            <emma:emma xmlns:emma="http://www.w3.org/2003/04/emma" version="1.0">
              <emma:interpretation id="{A7601C47-CA8B-4D15-8C3E-A4F773A51DA7}" emma:medium="tactile" emma:mode="ink">
                <msink:context xmlns:msink="http://schemas.microsoft.com/ink/2010/main" type="inkWord" rotatedBoundingBox="2621,12074 14164,12431 14063,15712 2519,15356"/>
              </emma:interpretation>
              <emma:one-of disjunction-type="recognition" id="oneOf9">
                <emma:interpretation id="interp45" emma:lang="it-IT" emma:confidence="0">
                  <emma:literal>(portatori</emma:literal>
                </emma:interpretation>
                <emma:interpretation id="interp46" emma:lang="it-IT" emma:confidence="0">
                  <emma:literal>(porterai</emma:literal>
                </emma:interpretation>
                <emma:interpretation id="interp47" emma:lang="it-IT" emma:confidence="0">
                  <emma:literal>(porterei</emma:literal>
                </emma:interpretation>
                <emma:interpretation id="interp48" emma:lang="it-IT" emma:confidence="0">
                  <emma:literal>(porterà</emma:literal>
                </emma:interpretation>
                <emma:interpretation id="interp49" emma:lang="it-IT" emma:confidence="0">
                  <emma:literal>(portieri</emma:literal>
                </emma:interpretation>
              </emma:one-of>
            </emma:emma>
          </inkml:annotationXML>
          <inkml:trace contextRef="#ctx0" brushRef="#br0" timeOffset="35063.1855">1831 10911 0,'-81'-27'15,"-54"108"-15,-27 55 0,0 53 0,-27 81 16,27 54 0,26 27-1,55 55 1,81-28-1,54-27 17,82-53-17,-1-82 1,0-54 0,-27-54-1,-27-108 1,-108-81-1,0-135 1,27 216 0</inkml:trace>
          <inkml:trace contextRef="#ctx0" brushRef="#br0" timeOffset="36688.0815">2020 11884 0,'27'81'0,"-27"81"16,-27 27-16,54 28 16,-27 26-1,0-27 1,-27-54 0,0-54-1,-27-81 1,-27-81 15,27-108-31,0-54 16,81-27-1,27-27 1,81 80 15,-54 28-15,55 0-16,26 54 15,27 81 1,54 27 0,0 54 15,-27-54-15,-53 108-1,-136-27 1,-82 0-1,-134 54 1,-108-135 0,54 27-1,81 0 1,81-27 0,135 0-1,108-54 1,54 81-1,27 54 17,-54 55-32,-108-28 15,28 0 1,-55-27 0,27-108-1,0 27 1,27-81-1,0-54 17,-54-28-17,-54-26 1,-27 27 0,-54 27-1,-27 81 1,0 81-1,0 54 1,27 54 0,81 54-1,54-26 1,54-28 0,54-54-1,-27-27 1,27-27-1,-81-27 1,-54 27 15,0 0-31,27 0 16,27 27 15,27-27-15,54-54-1,-53 0 1,-1-54 0,-54-54-1,-81 0 1,-54 26 0,0 28-1,26 27 1,55 27-1,55 27 1,107 0 0,54 27-1,0 27 1,-54-27 0,-108 27-1,-54 1 1,-81 26-1,0 27 1,27 27 0,54 0-1,54-27 17,81-27-17,54-81 1,-27-108-1,-26-108 1,-136 216 0</inkml:trace>
          <inkml:trace contextRef="#ctx0" brushRef="#br0" timeOffset="37252.4985">6128 11101 0,'27'108'0,"-27"54"16,0 108-16,0-27 15,0 27 1,27-26-1,0-28 17,54-81-17,27-135 17,0-81-32,-54-81 31,0 0-31,-81 26 15,-27 82 1,-27 27 0,27 54-1,0 81 17,54 28-17,81 26 1,27 0-1,81-27 1,27-81 0,-27-54-1,-107-135 1,-82-108 0,0 243-1</inkml:trace>
          <inkml:trace contextRef="#ctx0" brushRef="#br0" timeOffset="37472.2109">5641 11506 0,'108'27'0,"136"0"0,80 27 15,54 27 1,0-27 0,-107-54-1,-271 0 1</inkml:trace>
          <inkml:trace contextRef="#ctx0" brushRef="#br0" timeOffset="38003.4269">8073 12019 0,'81'0'15,"27"27"-15,54 0 0,28 27 0,-55 0 32,-54-27-17,-108 27 1,-81 28-1,-81-28 1,-1 54 0,28 27-1,81 0 1,108 27 0,108-54-1,109 27 1,-1-81-1,-54-27 1,-108-108 15,-108-81-31,27 162 16</inkml:trace>
          <inkml:trace contextRef="#ctx0" brushRef="#br0" timeOffset="38162.5965">7803 12533 0,'540'27'0,"-188"0"15,-55-54 16,-297 27-31</inkml:trace>
          <inkml:trace contextRef="#ctx0" brushRef="#br0" timeOffset="39168.3915">9316 12830 0,'216'54'16,"-54"-54"-16,55-54 0,-55-54 15,-81 0 1,-81-54 0,-81 26-1,-108 55 1,-1 27-1,-26 81 17,54 81-17,81 82 1,108-1 0,108 27-1,81-54 1,55-27-1,26-108 1,-54-81 0,-108-81-1,-81-54 1,-108-27 0,-54 27-1,0 26 1,0 82-1,81 27 1,54 54 0,108 0-1,81 54 1,27-27 15,-53 27-15,-109-27-1,-81 1 1,-81 26 0,-28 54-1,1 0 1,54 27 0,81 0-1,54 27 1,82-81-1,53-27 1,-27-81 0,-54-54-1,-27-54 1,-54 0 15,-54 54-15,0 54-16,0 27 15,0 81 1,54 81 15,54 27-31,0-27 32,0-81-17,-27-81 1,0-189-1,-81 189 1</inkml:trace>
          <inkml:trace contextRef="#ctx0" brushRef="#br0" timeOffset="39572.6625">11424 11722 0,'0'0'16</inkml:trace>
        </inkml:traceGroup>
        <inkml:traceGroup>
          <inkml:annotationXML>
            <emma:emma xmlns:emma="http://www.w3.org/2003/04/emma" version="1.0">
              <emma:interpretation id="{D4B1D458-5EB7-41EE-992D-7A3548B76E08}" emma:medium="tactile" emma:mode="ink">
                <msink:context xmlns:msink="http://schemas.microsoft.com/ink/2010/main" type="inkWord" rotatedBoundingBox="16807,13131 20761,13231 20724,14699 16770,14599"/>
              </emma:interpretation>
              <emma:one-of disjunction-type="recognition" id="oneOf10">
                <emma:interpretation id="interp50" emma:lang="it-IT" emma:confidence="0">
                  <emma:literal>se</emma:literal>
                </emma:interpretation>
                <emma:interpretation id="interp51" emma:lang="it-IT" emma:confidence="0">
                  <emma:literal>si</emma:literal>
                </emma:interpretation>
                <emma:interpretation id="interp52" emma:lang="it-IT" emma:confidence="0">
                  <emma:literal>a</emma:literal>
                </emma:interpretation>
                <emma:interpretation id="interp53" emma:lang="it-IT" emma:confidence="0">
                  <emma:literal>51</emma:literal>
                </emma:interpretation>
                <emma:interpretation id="interp54" emma:lang="it-IT" emma:confidence="0">
                  <emma:literal>ai</emma:literal>
                </emma:interpretation>
              </emma:one-of>
            </emma:emma>
          </inkml:annotationXML>
          <inkml:trace contextRef="#ctx0" brushRef="#br0" timeOffset="40223.988">14964 11938 0,'27'-27'16,"81"54"-16,27 54 0,81 0 0,54 27 15,0 28 1,55-1-1,-55-27 17,-54 0-17,-108-27 1,-108-27 0,-54-27-1,-108 0 1,-81-27-1,-27 0 1,-28 54 0,1 27-1,81 0 1,81-27 0,54 0-1,54-27 1,81-27-1,81-81 1,54 0 0,-189 81 15</inkml:trace>
          <inkml:trace contextRef="#ctx0" brushRef="#br0" timeOffset="41004.2115">17855 12506 0,'81'-27'0,"-27"27"0,27 0 16,27-27-16,0-27 0,0-28 16,-27 1-1,-54-27 32,-27 54-47,-27 0 0,-27 54 16,0 54-1,0 54 1,0 27 15,54 55-31,27-1 16,0 0 0,0-54 15,-27 0-16,-27-81 1,0 0 0,-27-27-1,54-27 1,0 0 0,27 0-1,81 0 1,54 27-1,1 27 1,-28 0 0,-81-27 15,-81 0-31,-81-81 31,108 54-31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45:30.1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350F79-E4C2-4BBD-8230-8AE095FCDE79}" emma:medium="tactile" emma:mode="ink">
          <msink:context xmlns:msink="http://schemas.microsoft.com/ink/2010/main" type="writingRegion" rotatedBoundingBox="15489,15558 21723,12293 24084,16801 17850,20066"/>
        </emma:interpretation>
      </emma:emma>
    </inkml:annotationXML>
    <inkml:traceGroup>
      <inkml:annotationXML>
        <emma:emma xmlns:emma="http://www.w3.org/2003/04/emma" version="1.0">
          <emma:interpretation id="{A3569A53-50EF-446E-B80E-EFEB896E15D0}" emma:medium="tactile" emma:mode="ink">
            <msink:context xmlns:msink="http://schemas.microsoft.com/ink/2010/main" type="paragraph" rotatedBoundingBox="15489,15558 21723,12293 24084,16801 17850,20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CEEC60-4E8A-40A7-84FE-6964F87D8850}" emma:medium="tactile" emma:mode="ink">
              <msink:context xmlns:msink="http://schemas.microsoft.com/ink/2010/main" type="line" rotatedBoundingBox="15489,15558 21723,12293 24084,16801 17850,20066"/>
            </emma:interpretation>
          </emma:emma>
        </inkml:annotationXML>
        <inkml:traceGroup>
          <inkml:annotationXML>
            <emma:emma xmlns:emma="http://www.w3.org/2003/04/emma" version="1.0">
              <emma:interpretation id="{C80FADF6-35E3-478E-9C00-394D9936556E}" emma:medium="tactile" emma:mode="ink">
                <msink:context xmlns:msink="http://schemas.microsoft.com/ink/2010/main" type="inkWord" rotatedBoundingBox="15489,15558 21723,12293 24084,16801 17850,20066"/>
              </emma:interpretation>
              <emma:one-of disjunction-type="recognition" id="oneOf0">
                <emma:interpretation id="interp0" emma:lang="it-IT" emma:confidence="0">
                  <emma:literal>41)</emma:literal>
                </emma:interpretation>
                <emma:interpretation id="interp1" emma:lang="it-IT" emma:confidence="0">
                  <emma:literal>c 1)</emma:literal>
                </emma:interpretation>
                <emma:interpretation id="interp2" emma:lang="it-IT" emma:confidence="0">
                  <emma:literal>I 1)</emma:literal>
                </emma:interpretation>
                <emma:interpretation id="interp3" emma:lang="it-IT" emma:confidence="0">
                  <emma:literal>51)</emma:literal>
                </emma:interpretation>
                <emma:interpretation id="interp4" emma:lang="it-IT" emma:confidence="0">
                  <emma:literal>4 1)</emma:literal>
                </emma:interpretation>
              </emma:one-of>
            </emma:emma>
          </inkml:annotationXML>
          <inkml:trace contextRef="#ctx0" brushRef="#br0">16612 14370 0,'-54'81'15,"-27"0"-15,-81 27 0,-27 27 32,-1 82-17,-53-28 1,-27 0-1,54-27 1,54-54 0,81 0-1,81-81 1,54 0 0,108 27-1,54 0 1,27 0-1,135 54 1,-161-26 0,-55-1 15,-81-54-15,-81 0-1,-81-54 1,-27-54-1,-27-1 1,135 82 0</inkml:trace>
          <inkml:trace contextRef="#ctx0" brushRef="#br0" timeOffset="1104.4215">14612 16181 0,'244'108'0,"-28"27"0,0-27 15,27 81-15,-54-135 31,-189-54-31</inkml:trace>
          <inkml:trace contextRef="#ctx0" brushRef="#br0" timeOffset="3451.9275">17720 15532 0,'108'27'0,"0"-54"0,-27-27 0,27-81 16,-27 0-1,-27-27 1,0 0-1,-54 26 1,0 82 0,0 27-1,-27 54 1,27 54 0,0 109-1,54 26 1,0 27-1,27-27 1,-54-27 0,-54-54-1,-81-81 17,-27-27-17,0-27 1,54 0-1,81 0 1,81 27 0,135 27-1,81 28 1,-26-1 0,-82-162-1,-189 81 1</inkml:trace>
          <inkml:trace contextRef="#ctx0" brushRef="#br0" timeOffset="10155.6">19827 11101 0,'27'81'0,"82"108"0,26 54 16,54 54 0,54 108-1,0 55 1,0 80 0,-53 28-1,-109 26 1,-81-26-1,-136-28 1,-161 0 0,-81-161-1,378-379 1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22:07.65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57E3BFF-90DE-4387-8E5B-BBBAF4FC8732}" emma:medium="tactile" emma:mode="ink">
          <msink:context xmlns:msink="http://schemas.microsoft.com/ink/2010/main" type="writingRegion" rotatedBoundingBox="2387,1091 30355,1899 29944,16150 1976,15342"/>
        </emma:interpretation>
      </emma:emma>
    </inkml:annotationXML>
    <inkml:traceGroup>
      <inkml:annotationXML>
        <emma:emma xmlns:emma="http://www.w3.org/2003/04/emma" version="1.0">
          <emma:interpretation id="{AA9139FC-C25A-4DC5-B7C6-61D64E772C0D}" emma:medium="tactile" emma:mode="ink">
            <msink:context xmlns:msink="http://schemas.microsoft.com/ink/2010/main" type="paragraph" rotatedBoundingBox="3869,1134 21762,1650 21711,3435 3818,2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2332FD-475C-42E8-B72A-D2E98F589943}" emma:medium="tactile" emma:mode="ink">
              <msink:context xmlns:msink="http://schemas.microsoft.com/ink/2010/main" type="line" rotatedBoundingBox="3869,1134 21762,1650 21711,3435 3818,2918"/>
            </emma:interpretation>
          </emma:emma>
        </inkml:annotationXML>
        <inkml:traceGroup>
          <inkml:annotationXML>
            <emma:emma xmlns:emma="http://www.w3.org/2003/04/emma" version="1.0">
              <emma:interpretation id="{3A3F398D-CE2F-4388-9D39-609A64969287}" emma:medium="tactile" emma:mode="ink">
                <msink:context xmlns:msink="http://schemas.microsoft.com/ink/2010/main" type="inkWord" rotatedBoundingBox="3869,1134 18731,1563 18680,3347 3818,2918"/>
              </emma:interpretation>
              <emma:one-of disjunction-type="recognition" id="oneOf0">
                <emma:interpretation id="interp0" emma:lang="it-IT" emma:confidence="0">
                  <emma:literal>Correzioni</emma:literal>
                </emma:interpretation>
                <emma:interpretation id="interp1" emma:lang="it-IT" emma:confidence="0">
                  <emma:literal>correzioni</emma:literal>
                </emma:interpretation>
                <emma:interpretation id="interp2" emma:lang="it-IT" emma:confidence="0">
                  <emma:literal>Correzione</emma:literal>
                </emma:interpretation>
                <emma:interpretation id="interp3" emma:lang="it-IT" emma:confidence="0">
                  <emma:literal>CORREZIONI</emma:literal>
                </emma:interpretation>
                <emma:interpretation id="interp4" emma:lang="it-IT" emma:confidence="0">
                  <emma:literal>CORREZIONE</emma:literal>
                </emma:interpretation>
              </emma:one-of>
            </emma:emma>
          </inkml:annotationXML>
          <inkml:trace contextRef="#ctx0" brushRef="#br0">5417 1056 0,'135'189'0,"-81"0"15,-81 0 1,27-81 0,27-81-1,-27-27 1,0-81-1,27-108 1,-54-54 0,81 27-1,0 107 1,81 28 0,81 54-1,54 54 16,-26 54-15,-136 1 0,-81-1-1,-54-27 1,-135 0 0,-55 0-1,28 27 1,81-27-1,108 0 1,108 54 0,81 0-1,55 0 1,-55-27 0,-81-27-1,-54-54 1,-54-27-1,0-135 1,54-54 0,-54 216-1</inkml:trace>
          <inkml:trace contextRef="#ctx0" brushRef="#br0" timeOffset="653.3454">7768 1326 0,'135'0'0,"108"27"15,0-27-15,-81-27 16,-135-54-1,-108 0 1,-135-27 0,-81-1-1,-55 28 1,136 54 15,162 27-15,135-27-1,162-27 1,244 27 0,-28-27-1,-26 0 1,-433 54 0</inkml:trace>
          <inkml:trace contextRef="#ctx0" brushRef="#br0" timeOffset="308.6056">7632 975 0,'0'27'15,"-27"108"-15,0 81 16,27-81 0,135 0-1,55-27 1,80-54-1,-54-27 1,-54-27 0,-108-27-1,-108-54 1,-135-27 0,27 0-1,162 108 1</inkml:trace>
          <inkml:trace contextRef="#ctx0" brushRef="#br0" timeOffset="1851.6336">9362 731 0,'135'27'0,"108"54"16,54-27-16,-81-54 15,-107 27 1,-109-27-1,-54 27 1,-190 55 0,-26 53 15,54 27-15,135-27-1,81 0 1,135-27-1,81 0 1,54-54 0,-26-27-1,-109-54 1,-108-81 0,-162-27-1,-82 0 1,-80-27-1,54 81 1,108 81 0,108 54 15,81-27-31,216 0 16,108 27-1,55-54 16,-136-27-15,-54-54 0,-135 0-1,-108 27 1,0-27 0,0 54-1,0 27 1,0 54-1,27 108 1,0 27 0,27-27-1,0-54 1,54-27 15,1-108-15,26-54-1,-27-81 1,-27 54 0,-27 54-1,-27 54 1,27 54 0,27 54-1,0 81 1,27-27-1,54-54 1,54-54 0,-26-81-1,-28-81 1,-81-54 0,-81-54-1,-108 27 1,-81 81-1,-1 54 1,-26 108 15,81 81-15,135 27 0,54 0-1,162-54 1,55-135-1,26-54 1,-297 81 0</inkml:trace>
          <inkml:trace contextRef="#ctx0" brushRef="#br0" timeOffset="2376.0678">13901 1164 0,'-27'54'0,"-54"108"0,-27 54 15,54-108 1,81-81 0,-27-27-1,54-54 1,27-108-1,-27-27 17,0 81-17,-54 108 1,27 27 0,27 135-1,82 54 1,-1-54-1,54-81 1,0-54 0,-54-54-1,-81-81 1,-27-81 0,-81 27-1,-27 54 1,0 54-1,81 27 1,108 0 0,-108 27-1</inkml:trace>
          <inkml:trace contextRef="#ctx0" brushRef="#br0" timeOffset="-1274.463">1174 110 0,'-108'-81'0,"27"54"0,-54 27 16,-54 81-16,0 81 15,0 54 1,27 0 0,80 0-1,28 28 1,108-28-1,82-54 1,80-54 0,54-81-1,27-54 1,-27-27 0,-107 0-1,-82 0 1,-54 54 15,-54 0-15,27 27-1,0 27 1,54 54 0,54-27-1,81 0 1,27-81-1,54-54 1,0-54 0,-80-54-1,-82 0 1,-81 0 0,-135 0-1,-109 53 1,-53 55-1,0 81 1,54 54 0,81 28-1,108 26 1,81 0 0,162-27 15,54-108-16,0-81 1,-270 81 0</inkml:trace>
          <inkml:trace contextRef="#ctx0" brushRef="#br0" timeOffset="-624.0474">3282 839 0,'0'54'0,"0"136"0,0 26 16,-27-54 0,27-81-1,27-54 1,-27-27-1,27-54 1,27-108 0,54-81-1,27 108 1,54 26 0,1 55-1,26 54 16,-81 27-15,-108 27 0,-81 28-1,-54-28 1,-54 27 0,54-27-1,53-27 1,82 27-1,82 27 1,107 0 0,0 0-1,-81 0 1,-54-54 0,-54 0-1,-54-27 1,0-27-1,54-81 1,54-81 0,-81 189-1</inkml:trace>
        </inkml:traceGroup>
        <inkml:traceGroup>
          <inkml:annotationXML>
            <emma:emma xmlns:emma="http://www.w3.org/2003/04/emma" version="1.0">
              <emma:interpretation id="{CE2BDB82-DE49-4138-9E18-3078539AB548}" emma:medium="tactile" emma:mode="ink">
                <msink:context xmlns:msink="http://schemas.microsoft.com/ink/2010/main" type="inkWord" rotatedBoundingBox="20080,1923 21753,1971 21719,3149 20046,3101"/>
              </emma:interpretation>
              <emma:one-of disjunction-type="recognition" id="oneOf1">
                <emma:interpretation id="interp5" emma:lang="it-IT" emma:confidence="0">
                  <emma:literal>*</emma:literal>
                </emma:interpretation>
                <emma:interpretation id="interp6" emma:lang="it-IT" emma:confidence="0">
                  <emma:literal>I</emma:literal>
                </emma:interpretation>
                <emma:interpretation id="interp7" emma:lang="it-IT" emma:confidence="0">
                  <emma:literal>à</emma:literal>
                </emma:interpretation>
                <emma:interpretation id="interp8" emma:lang="it-IT" emma:confidence="0">
                  <emma:literal>5</emma:literal>
                </emma:interpretation>
                <emma:interpretation id="interp9" emma:lang="it-IT" emma:confidence="0">
                  <emma:literal>.</emma:literal>
                </emma:interpretation>
              </emma:one-of>
            </emma:emma>
          </inkml:annotationXML>
          <inkml:trace contextRef="#ctx0" brushRef="#br0" timeOffset="7428.0196">17333 812 0,'-27'81'0,"27"82"15,-81 107-15,54-27 16,27-81 0,-27-81-1,27-27 16,0-27-31,-108-54 16,-81-54 15,0 54-15,-28 0 0,55 54-1,81 0 1,54 54-1,54-81 1,54 27 0,27-27-1,-27 0 1,82 27 0,26-27-1,0 27 1,0-27-1,-81 27 1,-54-27 0,-54-27-1,-81-27 1,-27-27 15,108 81-15</inkml:trace>
          <inkml:trace contextRef="#ctx0" brushRef="#br0" timeOffset="7736.6252">16766 866 0,'216'-81'15,"270"108"-15,-243 54 16,-81-54 15,-134-81-15,-28 54-16</inkml:trace>
        </inkml:traceGroup>
      </inkml:traceGroup>
    </inkml:traceGroup>
    <inkml:traceGroup>
      <inkml:annotationXML>
        <emma:emma xmlns:emma="http://www.w3.org/2003/04/emma" version="1.0">
          <emma:interpretation id="{2060CC6D-D1BB-44AF-B749-56CE7775C511}" emma:medium="tactile" emma:mode="ink">
            <msink:context xmlns:msink="http://schemas.microsoft.com/ink/2010/main" type="paragraph" rotatedBoundingBox="3501,5070 21391,5676 21319,7809 3429,7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9BBA4F-2E81-462D-B084-A3ACB776B0A3}" emma:medium="tactile" emma:mode="ink">
              <msink:context xmlns:msink="http://schemas.microsoft.com/ink/2010/main" type="inkBullet" rotatedBoundingBox="3460,6281 4703,6324 4700,6411 3457,6369"/>
            </emma:interpretation>
            <emma:one-of disjunction-type="recognition" id="oneOf2">
              <emma:interpretation id="interp10" emma:lang="it-IT" emma:confidence="0">
                <emma:literal>-</emma:literal>
              </emma:interpretation>
              <emma:interpretation id="interp11" emma:lang="it-IT" emma:confidence="0">
                <emma:literal>_</emma:literal>
              </emma:interpretation>
              <emma:interpretation id="interp12" emma:lang="it-IT" emma:confidence="0">
                <emma:literal>.</emma:literal>
              </emma:interpretation>
              <emma:interpretation id="interp13" emma:lang="it-IT" emma:confidence="0">
                <emma:literal>,</emma:literal>
              </emma:interpretation>
              <emma:interpretation id="interp14" emma:lang="it-IT" emma:confidence="0">
                <emma:literal>è</emma:literal>
              </emma:interpretation>
            </emma:one-of>
          </emma:emma>
        </inkml:annotationXML>
        <inkml:trace contextRef="#ctx0" brushRef="#br0" timeOffset="9320.6704">-393 5190 0,'270'27'15,"1"-27"-15,-1 0 31,-54 27-15,-54-27 0,-108 0-1,-54 0 1,0 0 0,-27 0-1,27-81 1,0 81-1</inkml:trace>
      </inkml:traceGroup>
      <inkml:traceGroup>
        <inkml:annotationXML>
          <emma:emma xmlns:emma="http://www.w3.org/2003/04/emma" version="1.0">
            <emma:interpretation id="{4FF0575A-E5D4-4CE1-BD1C-B7CCE8057A2F}" emma:medium="tactile" emma:mode="ink">
              <msink:context xmlns:msink="http://schemas.microsoft.com/ink/2010/main" type="line" rotatedBoundingBox="6669,5177 21391,5676 21319,7809 6597,7310"/>
            </emma:interpretation>
          </emma:emma>
        </inkml:annotationXML>
        <inkml:traceGroup>
          <inkml:annotationXML>
            <emma:emma xmlns:emma="http://www.w3.org/2003/04/emma" version="1.0">
              <emma:interpretation id="{8C8223BF-F5DA-40BB-A5D4-49BEA40A5D98}" emma:medium="tactile" emma:mode="ink">
                <msink:context xmlns:msink="http://schemas.microsoft.com/ink/2010/main" type="inkWord" rotatedBoundingBox="6669,5177 21391,5676 21319,7809 6597,7310"/>
              </emma:interpretation>
              <emma:one-of disjunction-type="recognition" id="oneOf3">
                <emma:interpretation id="interp15" emma:lang="it-IT" emma:confidence="0">
                  <emma:literal>Ampiezza</emma:literal>
                </emma:interpretation>
                <emma:interpretation id="interp16" emma:lang="it-IT" emma:confidence="0">
                  <emma:literal>Ampiezze</emma:literal>
                </emma:interpretation>
                <emma:interpretation id="interp17" emma:lang="it-IT" emma:confidence="0">
                  <emma:literal>ampiezza</emma:literal>
                </emma:interpretation>
                <emma:interpretation id="interp18" emma:lang="it-IT" emma:confidence="0">
                  <emma:literal>Ampiazza</emma:literal>
                </emma:interpretation>
                <emma:interpretation id="interp19" emma:lang="it-IT" emma:confidence="0">
                  <emma:literal>ampiezze</emma:literal>
                </emma:interpretation>
              </emma:one-of>
            </emma:emma>
          </inkml:annotationXML>
          <inkml:trace contextRef="#ctx0" brushRef="#br0" timeOffset="12212.383">10308 5271 0,'243'108'0,"-81"-81"16,54-54-16,-27-27 15,-54-54 1,-54 27 0,-108 0-1,-81 0 1,-81 81 0,0 54-1,54 54 1,108 27-1,108 0 1,135-27 0,81 0-1,55-81 1,-82-54 15,-81-54-15,-108-81-1,-81 162 1</inkml:trace>
          <inkml:trace contextRef="#ctx0" brushRef="#br0" timeOffset="12801.2728">11875 4676 0,'108'-54'0,"27"54"0,81 81 16,54 1-16,-81-28 15,-107 0 1,-55-27 0,-81 0-1,-109 54 1,-53 27-1,54 27 17,135 0-17,135-27 1,81 0 0,82-27-1,-28-54 1,-108-54-1,-135-81 1,-81-27 0,-108-27-1,-55 0 1,28 108 0,135 81-1,81-27 1,108 0 15,162 54-15,82 0-1,-55-108 1,-54 0 0,-243 54-1</inkml:trace>
          <inkml:trace contextRef="#ctx0" brushRef="#br0" timeOffset="13195.8192">13685 4839 0,'622'81'0,"-406"-27"16,-135 0-1,-54-27 1,-81 0 0,-108 54-1,-27 54 1,81-27 0,108-27 15,54 27-16,135 0 1,54 0 0,-27-54-1,-54 0 1,-135-108 0,-135-81-1,-54-27 1,162 162-1</inkml:trace>
          <inkml:trace contextRef="#ctx0" brushRef="#br0" timeOffset="13347.1922">13955 5352 0,'244'27'0,"134"54"16,54 27-16,-108-108 15,-324 0 1</inkml:trace>
          <inkml:trace contextRef="#ctx0" brushRef="#br0" timeOffset="13843.305">15469 5757 0,'162'135'0,"81"-54"0,54-81 15,-27-54 1,-135 0 0,-135-81-1,-162-27 1,-108 27-1,-27 81 1,81 81 0,135 27-1,108 27 1,162 81 0,108 54-1,54-26 16,1-1-31,-82-81 32,-27 27-17,-108-54 1,-81-54 0,-189-54-1,135 27 1</inkml:trace>
          <inkml:trace contextRef="#ctx0" brushRef="#br0" timeOffset="9979.8754">3255 4541 0,'108'81'0,"-135"82"0,-108 80 16,-54 27-1,0-54 1,135-135-1,54-54 1,27-27 0,54-162-1,108-189 1,-54-28 0,-27 163-1,-27 108 1,-54 108-1,27 27 1,27 162 0,0 82-1,54-28 1,-27-54 0,-53-81 15,-28-81-16,-54-27 1,-190-27 0,-107-27-1,27 81 1,108 0 15,54 27-31,189 0 16,162-81-1,108-27 1,-324 54 0</inkml:trace>
          <inkml:trace contextRef="#ctx0" brushRef="#br0" timeOffset="10695.7232">4633 5028 0,'27'162'0,"0"27"0,0-27 16,27-54-1,0-81 1,0-54-1,54-81 1,-27-108 0,27 0-1,1 54 1,-55 81 0,0 81-1,0 81 16,0 54-15,-27 27 0,0-27-1,27-54 1,0-54 0,27-54-1,54-108 1,27-54-1,0 27 1,-27 81 0,-54 54-1,1 54 1,-1 81 0,0 0-1,0 27 16,27-54-31,0-54 16,-27 0 0,0 0-1,-54-54 17,0-54-17,0 0 1,-27 81-1</inkml:trace>
          <inkml:trace contextRef="#ctx0" brushRef="#br0" timeOffset="11349.0686">7984 5055 0,'162'162'16,"-108"27"-1,-27 0 1,-27-54-1,27-54 1,-27-54 0,27-27-1,-27-162 1,-27-54 0,-54-108 15,-108 54-16,108 216 1,54 81 0,27-54-1,108 0 1,54 54 0,108 27-1,0 27 1,-81 0-1,-162 0 1,-81-27 0,-108-27-1,-81 0 1,27 0 0,54-54-1,162-27 1,162-54-1,-162 108 1</inkml:trace>
          <inkml:trace contextRef="#ctx0" brushRef="#br0" timeOffset="11629.3528">9470 4920 0,'27'108'16,"0"27"-16,-27 54 0,-27-27 16,54-108 15,0-81-16,54-81 1,-54-189 0,-27 297-1</inkml:trace>
          <inkml:trace contextRef="#ctx0" brushRef="#br0" timeOffset="11796.3514">9443 4271 0,'54'-27'16,"54"108"-16,0 0 0,-108-81 0</inkml:trace>
        </inkml:traceGroup>
      </inkml:traceGroup>
    </inkml:traceGroup>
    <inkml:traceGroup>
      <inkml:annotationXML>
        <emma:emma xmlns:emma="http://www.w3.org/2003/04/emma" version="1.0">
          <emma:interpretation id="{1B78DA23-FDF5-4149-8CAC-62A668396211}" emma:medium="tactile" emma:mode="ink">
            <msink:context xmlns:msink="http://schemas.microsoft.com/ink/2010/main" type="paragraph" rotatedBoundingBox="3978,8225 17183,9337 16995,11574 3790,10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6B630F-CEEF-4023-9713-62CE9A8B449F}" emma:medium="tactile" emma:mode="ink">
              <msink:context xmlns:msink="http://schemas.microsoft.com/ink/2010/main" type="inkBullet" rotatedBoundingBox="3829,9996 5088,10102 5067,10348 3808,10242"/>
            </emma:interpretation>
            <emma:one-of disjunction-type="recognition" id="oneOf4">
              <emma:interpretation id="interp20" emma:lang="it-IT" emma:confidence="0">
                <emma:literal>-</emma:literal>
              </emma:interpretation>
              <emma:interpretation id="interp21" emma:lang="it-IT" emma:confidence="0">
                <emma:literal>.</emma:literal>
              </emma:interpretation>
              <emma:interpretation id="interp22" emma:lang="it-IT" emma:confidence="0">
                <emma:literal>_</emma:literal>
              </emma:interpretation>
              <emma:interpretation id="interp23" emma:lang="it-IT" emma:confidence="0">
                <emma:literal>è</emma:literal>
              </emma:interpretation>
              <emma:interpretation id="interp24" emma:lang="it-IT" emma:confidence="0">
                <emma:literal>,</emma:literal>
              </emma:interpretation>
            </emma:one-of>
          </emma:emma>
        </inkml:annotationXML>
        <inkml:trace contextRef="#ctx0" brushRef="#br0" timeOffset="14485.9078">-42 9081 0,'108'0'0,"82"27"0,80-27 15,0 27 1,-27-108 0,-108 81-1,-81 0 1,-81 0 0,27 0-1,-135-27 1,27 54-1,108-162 1,0 135 0</inkml:trace>
      </inkml:traceGroup>
      <inkml:traceGroup>
        <inkml:annotationXML>
          <emma:emma xmlns:emma="http://www.w3.org/2003/04/emma" version="1.0">
            <emma:interpretation id="{C8B9EBA9-C2E0-4266-8442-B11E9A7009F6}" emma:medium="tactile" emma:mode="ink">
              <msink:context xmlns:msink="http://schemas.microsoft.com/ink/2010/main" type="line" rotatedBoundingBox="6767,8460 17183,9337 16995,11574 6578,10696"/>
            </emma:interpretation>
          </emma:emma>
        </inkml:annotationXML>
        <inkml:traceGroup>
          <inkml:annotationXML>
            <emma:emma xmlns:emma="http://www.w3.org/2003/04/emma" version="1.0">
              <emma:interpretation id="{D152EF37-AD12-4D95-BDBB-87DED5D9868A}" emma:medium="tactile" emma:mode="ink">
                <msink:context xmlns:msink="http://schemas.microsoft.com/ink/2010/main" type="inkWord" rotatedBoundingBox="6767,8460 17183,9337 16995,11574 6578,10696"/>
              </emma:interpretation>
              <emma:one-of disjunction-type="recognition" id="oneOf5">
                <emma:interpretation id="interp25" emma:lang="it-IT" emma:confidence="0">
                  <emma:literal>statica</emma:literal>
                </emma:interpretation>
                <emma:interpretation id="interp26" emma:lang="it-IT" emma:confidence="0">
                  <emma:literal>statoci</emma:literal>
                </emma:interpretation>
                <emma:interpretation id="interp27" emma:lang="it-IT" emma:confidence="0">
                  <emma:literal>stata</emma:literal>
                </emma:interpretation>
                <emma:interpretation id="interp28" emma:lang="it-IT" emma:confidence="0">
                  <emma:literal>statua</emma:literal>
                </emma:interpretation>
                <emma:interpretation id="interp29" emma:lang="it-IT" emma:confidence="0">
                  <emma:literal>statici</emma:literal>
                </emma:interpretation>
              </emma:one-of>
            </emma:emma>
          </inkml:annotationXML>
          <inkml:trace contextRef="#ctx0" brushRef="#br0" timeOffset="15044.523">3903 8324 0,'-162'-81'0,"-108"81"0,0 27 15,27 54 1,108-27 0,135 27-1,108 0 1,108 1 0,108 26-1,-27-27 1,-53 0-1,-136-27 1,-108 0 0,-108-27-1,-190 27 17,-53-54-17,54 54 1,108-54-1,135-27 1,135-81 0,216-81-1,81-27 1,55-28 0,-433 244-1</inkml:trace>
          <inkml:trace contextRef="#ctx0" brushRef="#br0" timeOffset="16088.5084">5038 7811 0,'27'27'0,"-27"135"15,-54 81 1,27 27-16,27 28 15,54-82 1,-54-54 0,27-108 15,-27-27-15,-135-108-1,0-135 1,0-27-1,27 53 1,27 82 0,81 108-1,27-27 1,135 27 0,135 27-1,28 0 1,-28 0-1,-54-27 1,-135 27 0,-81-27-1,-54-27 1,-108 54 0,0 0-1,54 109 1,54-1 15,108 81-15,108 27-1,-81-135 1,108-27 0,0-54-1,1-54 1,-28-81-1,-54-27 1,-108-27 0,-81 27-1,-81 0 1,-135 81 0,-28 81-1,55 81 1,135 0-1,135 27 1,54-27 0,162 0-1,55-54 17,-55-27-32,-108-27 31,-81 27-16,-54-27 1,54 54 0,-27 0-1,81 27 1,81 0 0,54-54-1,1-135 1,-28-54 15,-216 162-31</inkml:trace>
          <inkml:trace contextRef="#ctx0" brushRef="#br0" timeOffset="17027.9976">7984 8054 0,'243'54'0,"81"-27"0,54 54 15,1 0 1,-109-27-1,-81 0 1,-81-27 0,-108-54-1,-27 27 1,27 0 0</inkml:trace>
          <inkml:trace contextRef="#ctx0" brushRef="#br0" timeOffset="16756.5028">8335 7757 0,'108'162'16,"-81"81"-16,-27 81 16,0 1-1,27-28 1,0-81-1,0-108 1,27-81 0,-27-27-1,81-135 17,0 27-17,-27 54 1,-54 27-1,28 27 1,26 81 0,0 54-1,27 0 1,-27-27 0,0-54-1,-27-81 1,-27-135-1,-81-54 1,-81-27 0,-27 108-1,27 108 1,135 27 0,0 0 15,0 0-31,54 27 31,0-54-15,-54-108-1,0 135 1</inkml:trace>
          <inkml:trace contextRef="#ctx0" brushRef="#br0" timeOffset="17951.8612">10659 9054 0,'270'54'0,"-162"-81"31,-54-54-31,-81 0 15,-54 0 1,-54 54 0,-81 54-1,0 81 1,81 54 0,107 0-1,56 0 1,107 0-1,135-54 1,0-54 0,-27-54-1,-81-54 17,-108-27-17,-27 54 1,-27-27-1,0 54 1,0 0 0,81 108-1,82 0 1,26 1 0,0-55-1,-54-81 1,-81-28-1,-81-134 1,-108 0 0,-81 54-1,54 54 1,0 54 0,107 81 15,82 54-16,55 54 1,134 0 0,27-27-1,-54 1 1,-27-82 0,-81 0-1,-54-54 16,27 27-31,0-27 16,54 27 0,28 27-1,-1 0 1,-27 27 0,-81 0 15,-135-81-31,108 0 15</inkml:trace>
        </inkml:traceGroup>
      </inkml:traceGroup>
    </inkml:traceGroup>
    <inkml:traceGroup>
      <inkml:annotationXML>
        <emma:emma xmlns:emma="http://www.w3.org/2003/04/emma" version="1.0">
          <emma:interpretation id="{E5888C51-B152-4440-A621-E46892BC4D86}" emma:medium="tactile" emma:mode="ink">
            <msink:context xmlns:msink="http://schemas.microsoft.com/ink/2010/main" type="paragraph" rotatedBoundingBox="2035,11505 30005,11626 29987,15805 2017,156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6C1A40-7D3A-4C43-AF3C-162DAA9C2555}" emma:medium="tactile" emma:mode="ink">
              <msink:context xmlns:msink="http://schemas.microsoft.com/ink/2010/main" type="inkBullet" rotatedBoundingBox="2035,11505 3350,11511 3333,15375 2018,15370"/>
            </emma:interpretation>
            <emma:one-of disjunction-type="recognition" id="oneOf6">
              <emma:interpretation id="interp30" emma:lang="it-IT" emma:confidence="0">
                <emma:literal>(</emma:literal>
              </emma:interpretation>
              <emma:interpretation id="interp31" emma:lang="it-IT" emma:confidence="0">
                <emma:literal>.</emma:literal>
              </emma:interpretation>
              <emma:interpretation id="interp32" emma:lang="it-IT" emma:confidence="0">
                <emma:literal>'</emma:literal>
              </emma:interpretation>
              <emma:interpretation id="interp33" emma:lang="it-IT" emma:confidence="0">
                <emma:literal>i</emma:literal>
              </emma:interpretation>
              <emma:interpretation id="interp34" emma:lang="it-IT" emma:confidence="0">
                <emma:literal>[</emma:literal>
              </emma:interpretation>
            </emma:one-of>
          </emma:emma>
        </inkml:annotationXML>
        <inkml:trace contextRef="#ctx0" brushRef="#br1" timeOffset="20740.0542">-501 10351 0,'-189'189'0,"-27"27"15,-82 108 1,28 82 0,54 80-1,81 1 1,135 26-1,162-81 1,81-80 0,28-109-1,-28-108 1,-81-54 0,-81-81 15,-108-81-31,-54-81 15,27-54 17,54 216-17</inkml:trace>
      </inkml:traceGroup>
      <inkml:traceGroup>
        <inkml:annotationXML>
          <emma:emma xmlns:emma="http://www.w3.org/2003/04/emma" version="1.0">
            <emma:interpretation id="{826EF636-21D0-4553-976A-25F917CC73A3}" emma:medium="tactile" emma:mode="ink">
              <msink:context xmlns:msink="http://schemas.microsoft.com/ink/2010/main" type="line" rotatedBoundingBox="4276,12323 30001,12434 29987,15805 4261,15694"/>
            </emma:interpretation>
          </emma:emma>
        </inkml:annotationXML>
        <inkml:traceGroup>
          <inkml:annotationXML>
            <emma:emma xmlns:emma="http://www.w3.org/2003/04/emma" version="1.0">
              <emma:interpretation id="{7C8B0235-C384-41CA-B352-518685B66A2B}" emma:medium="tactile" emma:mode="ink">
                <msink:context xmlns:msink="http://schemas.microsoft.com/ink/2010/main" type="inkWord" rotatedBoundingBox="4272,13050 15815,13100 15806,15213 4263,15163"/>
              </emma:interpretation>
              <emma:one-of disjunction-type="recognition" id="oneOf7">
                <emma:interpretation id="interp35" emma:lang="it-IT" emma:confidence="0">
                  <emma:literal>necessaria</emma:literal>
                </emma:interpretation>
                <emma:interpretation id="interp36" emma:lang="it-IT" emma:confidence="0">
                  <emma:literal>necessarie</emma:literal>
                </emma:interpretation>
                <emma:interpretation id="interp37" emma:lang="it-IT" emma:confidence="0">
                  <emma:literal>necessario</emma:literal>
                </emma:interpretation>
                <emma:interpretation id="interp38" emma:lang="it-IT" emma:confidence="0">
                  <emma:literal>necessari</emma:literal>
                </emma:interpretation>
                <emma:interpretation id="interp39" emma:lang="it-IT" emma:confidence="0">
                  <emma:literal>Necessarie</emma:literal>
                </emma:interpretation>
              </emma:one-of>
            </emma:emma>
          </inkml:annotationXML>
          <inkml:trace contextRef="#ctx0" brushRef="#br1" timeOffset="24312.457">445 11891 0,'27'324'16,"-54"-107"-1,27 26 1,-27-108 0,81-54-1,-27-81 1,27-54 0,0-135-1,54-82 1,0 28-1,-27 108 1,27 81 0,-54 54-1,27 135 1,-27 81 0,0 82-1,-27-82 1,0-81-1,27-81 1,-26-54 0,26-108-1,27-27 1,27 27 15,27 54-15,-27 27-1,54 27 1,-27 27 0,-27 0-1,-27-54 1,-27-54 0,-27-82-1,-108 28 1,0 27-1,0 81 1,0 54 0,27 81-1,54 82 1,54 53 0,54 0-1,27-81 1,27-54-1,1-81 1,26-135 0,-54-135 15,-27 27-15,-27 27-1,-27 80 1,0 82-1,-27 81 1,0-27 0,54 1-1,0-28 1,-27 0 0,0-55-1,-27 1 1,-54 0-1,-81 0 17,-27 81-17,-54 54 1,0 55 0,81 26-1,81 54 1,108-27-1,81-54 1,81-54 0,27-81-1,0-81 1,-53-81 0,-82-27-1,-81 27 1,-54 27-1,-54 81 1,0 27 0,27 108 15,0 108-31,27 27 16,54 27 15,54-54-16,54-81 1,-27-81 0,27-81-1,-81-81 1,0-27 0,-81-27-1,-27 81 1,-27 27-1,54 54 1,27 27 15,81 81-31,109 81 16,26 0 0,-54-27 15,-54 0-31,-108-54 15,-81-27 1,-81 0 0,0-27-1,27-27 1,81-27 15,108-54-15,81-81-1,0 27 1,0-54 0,-81 81-1,-54 54 1,-54-27 0,0 54-1,54 27 1,27 54-1,135 81 1,0 27 0,1 0-1,-82 0 1,-108-81 0,-54 0-1,-108-27 1,26-27-1,55-54 1,54-27 0,135-27 15,55 0-15,53 0-1,-27 27 1,-54 81-1,-81 54 1,-27-54 0,27 27-1,0 0 1,81-54 0,54-27-1,28-27 16,-82-27-31,-54-27 16,-108 0 0,-135-27-1,-82 81 1,-26 27 15,27 81-15,135 27-1,81 54 1,108 27 0,108 0-1,27-27 1,27-53 0,-80-28-1,-55-54 1,-54-27-1,0 0 1,27 0 0,0 0-1,81 27 17,54-28-17,-27-26 1,-54-54-16,-26-27 31,-109-54-15,-55-27-16,-80 0 15,0 54 1,54 54 0,81 81 15,54 27-16,108 54 1,82 27 0,-1 27-1,-27 0 1,-135-27 0,-54 0-1,-108-27 1,-27 54-1,0 54 17,108-27-17,81 0 1,108-27 0,54-53-1,0-82 1,-26-82-1,-55-26 1,-54-54 0,-81 54-1,-27 54 1,0 54 0,0 27-1,27 108 1,0 54-1,27 0 1,54 0 0,27-53-1,27-82 1,-27-54 0,-27-82-1,-27-80 16,-81 27-15,-27 27 0,-27 27 15,-27 81-31,27 54 16,0 54-1,54 108 1,81 27-1,54-26 1,28-1 0,26-54-1,-54-81 1,-54-135 0,-108-108-1,27 189 1</inkml:trace>
          <inkml:trace contextRef="#ctx0" brushRef="#br1" timeOffset="24503.8706">10226 12053 0,'82'27'15,"-1"54"-15,54 0 0,-135-81 0</inkml:trace>
        </inkml:traceGroup>
        <inkml:traceGroup>
          <inkml:annotationXML>
            <emma:emma xmlns:emma="http://www.w3.org/2003/04/emma" version="1.0">
              <emma:interpretation id="{78909702-5428-4E79-BE39-87093BE5955D}" emma:medium="tactile" emma:mode="ink">
                <msink:context xmlns:msink="http://schemas.microsoft.com/ink/2010/main" type="inkWord" rotatedBoundingBox="17293,13835 21620,13853 21612,15769 17284,15750"/>
              </emma:interpretation>
              <emma:one-of disjunction-type="recognition" id="oneOf8">
                <emma:interpretation id="interp40" emma:lang="it-IT" emma:confidence="0">
                  <emma:literal>per</emma:literal>
                </emma:interpretation>
                <emma:interpretation id="interp41" emma:lang="it-IT" emma:confidence="0">
                  <emma:literal>por</emma:literal>
                </emma:interpretation>
                <emma:interpretation id="interp42" emma:lang="it-IT" emma:confidence="0">
                  <emma:literal>peri</emma:literal>
                </emma:interpretation>
                <emma:interpretation id="interp43" emma:lang="it-IT" emma:confidence="0">
                  <emma:literal>par</emma:literal>
                </emma:interpretation>
                <emma:interpretation id="interp44" emma:lang="it-IT" emma:confidence="0">
                  <emma:literal>pur</emma:literal>
                </emma:interpretation>
              </emma:one-of>
            </emma:emma>
          </inkml:annotationXML>
          <inkml:trace contextRef="#ctx0" brushRef="#br1" timeOffset="25353.5126">13442 12675 0,'324'54'0,"-108"0"16,55 27 0,26 27-1,-108 0 1,-81 0 0,-108-27-1,-135-27 1,-135-27-1,0 0 1,-1-54 0,55 0 15,135 27-15,162-54-1,108 0 1,109 27 15,26-27-31,-324 54 16</inkml:trace>
          <inkml:trace contextRef="#ctx0" brushRef="#br1" timeOffset="24948.2236">13685 12756 0,'81'162'16,"-81"27"-16,0 54 16,0 54 15,0 1-16,54-1 1,0-81 0,-27-81-1,-27-135 1,-54-54 0,-54-216-1,0-27 1,108 297-1</inkml:trace>
          <inkml:trace contextRef="#ctx0" brushRef="#br1" timeOffset="26087.9158">15198 13296 0,'27'27'0,"81"-54"15,82-54-15,-1 0 0,0 0 16,-108 0 0,-81 27-1,-135-27 1,-81 81-1,0 81 17,53 54-17,109 27 1,108-27 0,136 0-1,107-27 1,-27-135-1,0 0 1,-54-81 0,-162 0-1,-81-54 1,-81 27 0,27 81-1,0 0 1,108 27-1,81 54 1,81-54 0,55 108-1,-82 0 1,-108-27 0,-54-27 15,-108 54-16,0 27 1,54-27 0,81 54-1,54-27 1,81 28 0,81-82-1,0-81 1,0-81-1,-243 108 1</inkml:trace>
        </inkml:traceGroup>
        <inkml:traceGroup>
          <inkml:annotationXML>
            <emma:emma xmlns:emma="http://www.w3.org/2003/04/emma" version="1.0">
              <emma:interpretation id="{A82A3D4E-625D-4327-9F84-4B6DE62D6497}" emma:medium="tactile" emma:mode="ink">
                <msink:context xmlns:msink="http://schemas.microsoft.com/ink/2010/main" type="inkWord" rotatedBoundingBox="22404,12401 30001,12434 29987,15757 22390,15724"/>
              </emma:interpretation>
              <emma:one-of disjunction-type="recognition" id="oneOf9">
                <emma:interpretation id="interp45" emma:lang="it-IT" emma:confidence="0">
                  <emma:literal>STACK)</emma:literal>
                </emma:interpretation>
                <emma:interpretation id="interp46" emma:lang="it-IT" emma:confidence="0">
                  <emma:literal>SMAC K)</emma:literal>
                </emma:interpretation>
                <emma:interpretation id="interp47" emma:lang="it-IT" emma:confidence="0">
                  <emma:literal>STACK K)</emma:literal>
                </emma:interpretation>
                <emma:interpretation id="interp48" emma:lang="it-IT" emma:confidence="0">
                  <emma:literal>STACK</emma:literal>
                </emma:interpretation>
                <emma:interpretation id="interp49" emma:lang="it-IT" emma:confidence="0">
                  <emma:literal>STAGE K)</emma:literal>
                </emma:interpretation>
              </emma:one-of>
            </emma:emma>
          </inkml:annotationXML>
          <inkml:trace contextRef="#ctx0" brushRef="#br1" timeOffset="26604.5372">19062 12296 0,'54'-81'0,"-81"27"0,-54 0 15,-54 27-15,-27 54 16,54 54-1,54 0 1,54 55 0,162-1-1,81 54 1,82 27 0,-55-27-1,-108-54 1,-108-27-1,-108-27 1,-135-54 0,-81 0-1,-1-54 17,28 0-17,135-27 1,135-54-1,162-54 1,-189 162 0</inkml:trace>
          <inkml:trace contextRef="#ctx0" brushRef="#br1" timeOffset="27631.9204">19792 12269 0,'432'54'0,"-161"-27"16,26-27 0,-81-27-1,-81 27 1,-54 27-1,-54-27 1,-54 55 0,-27 80-1,-81 54 1,27 0 0,54 0-1,-27-54 1,81-54 15,0-81-31,0-27 16,81-135-1,27-54 1,0-54 15,0 54-15,-27 80-1,0 28 1,-27 54 0,0 81-1,27 81 1,27 136 0,-26-28-1,53 0 1,-54 0-1,-81-135 1,0-54 0,-108-54-1,-82-54 1,-53-27 0,54 81-1,27 27 1,81 27-1,135 0 17,135-54-32,-189 27 31</inkml:trace>
          <inkml:trace contextRef="#ctx0" brushRef="#br1" timeOffset="26879.9384">20332 12459 0,'27'243'15,"-54"-27"-15,27-27 16,0 0 0,27-54-1,0-54 1,0-108-1,-54-108 1,-54-108 0,81 243-1</inkml:trace>
          <inkml:trace contextRef="#ctx0" brushRef="#br1" timeOffset="27996.1922">23089 12215 0,'-108'0'15,"-82"108"-15,-26 28 0,54 53 32,108 0-32,54 0 15,108-27 1,54-54 15,54 0-15,-26-81-1,-1-162 1,-54 0 0,-135 135-1</inkml:trace>
          <inkml:trace contextRef="#ctx0" brushRef="#br1" timeOffset="28501.0944">23899 12107 0,'0'54'0,"-27"108"16,-27 55-16,27 26 15,0-81 1,54 27-1,0-81 1,0-54 0,-27-81-1,27-108 1,-27-27 15,0 27-15,54 0-1,54 27 1,81 27 0,28 54-1,-28 0 1,-54 27 0,-54 0-1,-81 0 1,-108 54-1,0-27 1,-27-27 0,135 0-1</inkml:trace>
          <inkml:trace contextRef="#ctx0" brushRef="#br1" timeOffset="28758.9168">23818 12729 0,'108'108'15,"81"54"-15,55 27 16,53 27 0,-108-54-1,-135-135 1,-54-54-1,-54-135 17,27-54-17,27 216 1</inkml:trace>
          <inkml:trace contextRef="#ctx0" brushRef="#br1" timeOffset="29062.6394">25088 11270 0,'216'108'16,"-27"54"-16,82 216 0,-28 54 15,-108 55 17,-135-28-17,-270 190 1,-163-244 0,55-162-1,378-243 1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23:29.6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DA36BD-FE1C-452C-8E56-01EED145D1B4}" emma:medium="tactile" emma:mode="ink">
          <msink:context xmlns:msink="http://schemas.microsoft.com/ink/2010/main" type="inkDrawing" rotatedBoundingBox="9807,12376 21406,15246 20437,19160 8839,16290" semanticType="callout" shapeName="Other">
            <msink:destinationLink direction="to" ref="{EB7971E4-4C65-41F4-846F-8AE4FA212BCC}"/>
          </msink:context>
        </emma:interpretation>
      </emma:emma>
    </inkml:annotationXML>
    <inkml:trace contextRef="#ctx0" brushRef="#br0">229 0 0,'27'27'0,"-27"108"0,0 108 16,0 81-1,-54 108 1,-27 28-1,27 26 1,27-26 0,0 26-1,0-108 1,54-80 0,-27-109-1,0-81 1,27-54-1,-27-27 17,27-27-17,54 0 1,81-27 0,135 0-1,109-27 1,107 0-1,82 27 1,107 54 0,28 0-1,80 54 1,1 27 0,27 0-1,26 27 1,1 0-1,-81 0 1,-109-27 0,-26 0-1,-136 1 1,-108-1 0,-107-54 15,-163-27-16,-81-27 1,-135-162 0,81 162-1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23:30.3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016C16E-F6DC-42B8-A6C8-1CC39B6476D0}" emma:medium="tactile" emma:mode="ink">
          <msink:context xmlns:msink="http://schemas.microsoft.com/ink/2010/main" type="inkDrawing" rotatedBoundingBox="11642,9963 22580,13751 21299,17450 10361,13662" semanticType="callout" shapeName="Other"/>
        </emma:interpretation>
      </emma:emma>
    </inkml:annotationXML>
    <inkml:trace contextRef="#ctx0" brushRef="#br0">0 169 0,'216'-136'0,"108"109"16,190 27-16,161 27 31,82 0-16,135 54 1,432 28 0,162 80-1,-459-54 1,-109 27 0,-107 0-1,-163-54 16,-215 0-15,-190-108 0,-108 81-1,-81 81 1,0 109 0,-54 107-1,0 108 1,27 82-1,0 26 1,0-26 0,-27-55-1,-54-135 1,-81-188 0,-108-299-1,243 109 16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24:24.9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C87B9C-1A9E-4442-B8F3-2D9C459BC2D3}" emma:medium="tactile" emma:mode="ink">
          <msink:context xmlns:msink="http://schemas.microsoft.com/ink/2010/main" type="writingRegion" rotatedBoundingBox="8881,316 33442,1841 32519,16709 7958,15184"/>
        </emma:interpretation>
      </emma:emma>
    </inkml:annotationXML>
    <inkml:traceGroup>
      <inkml:annotationXML>
        <emma:emma xmlns:emma="http://www.w3.org/2003/04/emma" version="1.0">
          <emma:interpretation id="{D51EAD2D-5354-4DFC-A11C-0117F5710DFF}" emma:medium="tactile" emma:mode="ink">
            <msink:context xmlns:msink="http://schemas.microsoft.com/ink/2010/main" type="paragraph" rotatedBoundingBox="11918,814 19620,846 19616,1736 11915,17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B263CE-5D75-4BA7-8005-4089557DB83E}" emma:medium="tactile" emma:mode="ink">
              <msink:context xmlns:msink="http://schemas.microsoft.com/ink/2010/main" type="line" rotatedBoundingBox="11918,814 19620,846 19616,1736 11915,1704">
                <msink:destinationLink direction="with" ref="{8AE471DF-DDCA-45B1-A831-2F8107E05F5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BBFBDB4-3DA4-4BE7-8F06-37E149E1862B}" emma:medium="tactile" emma:mode="ink">
                <msink:context xmlns:msink="http://schemas.microsoft.com/ink/2010/main" type="inkWord" rotatedBoundingBox="11918,890 14296,900 14293,1675 11915,1665"/>
              </emma:interpretation>
              <emma:one-of disjunction-type="recognition" id="oneOf0">
                <emma:interpretation id="interp0" emma:lang="it-IT" emma:confidence="0">
                  <emma:literal>DM</emma:literal>
                </emma:interpretation>
                <emma:interpretation id="interp1" emma:lang="it-IT" emma:confidence="0">
                  <emma:literal>AM</emma:literal>
                </emma:interpretation>
                <emma:interpretation id="interp2" emma:lang="it-IT" emma:confidence="0">
                  <emma:literal>DOM</emma:literal>
                </emma:interpretation>
                <emma:interpretation id="interp3" emma:lang="it-IT" emma:confidence="0">
                  <emma:literal>DAM</emma:literal>
                </emma:interpretation>
                <emma:interpretation id="interp4" emma:lang="it-IT" emma:confidence="0">
                  <emma:literal>DEM</emma:literal>
                </emma:interpretation>
              </emma:one-of>
            </emma:emma>
          </inkml:annotationXML>
          <inkml:trace contextRef="#ctx0" brushRef="#br0">-2162-12997 0,'0'135'0,"-27"-27"0,-54 54 16,-54-27-1,27-27 1,54-81 0,27-27-1,0-54 16,81-81-31,81-27 32,0 27-32,27 27 15,0 54 17,-27 81-17,-27 54 1,-26 54-1,-1 27 1,-54-54 0,0 0-1,-81-54 1,-54 0 0,-109-54-1,1 0 1,0-27-1,54 54 1,108-27 0,54-27 31,135-54-47,-135 81 0</inkml:trace>
          <inkml:trace contextRef="#ctx0" brushRef="#br0" timeOffset="683.62">-1108-12700 0,'-81'189'0,"54"-81"0,27-54 16,0-27-1,0-54 1,27-54 15,0 0-15,27-54-1,-27 54 1,-27 27 0,27 27 15,0 54-31,0 54 16,27 0-1,27 0 1,27-54-1,-27-27 1,54-54 0,-27-27-1,-53 0 1,-28 0 0,-27 54-1,0 27 16,0 81-15,0 27 0,-27 0-1,54 27 17,0-27-32,-27-27 15,27-108 1,27-54-1,-54 81 1</inkml:trace>
        </inkml:traceGroup>
        <inkml:traceGroup>
          <inkml:annotationXML>
            <emma:emma xmlns:emma="http://www.w3.org/2003/04/emma" version="1.0">
              <emma:interpretation id="{50218987-D110-4F5F-80EB-FF0E01D4A5D7}" emma:medium="tactile" emma:mode="ink">
                <msink:context xmlns:msink="http://schemas.microsoft.com/ink/2010/main" type="inkWord" rotatedBoundingBox="14780,887 15970,892 15967,1678 14777,1673"/>
              </emma:interpretation>
              <emma:one-of disjunction-type="recognition" id="oneOf1">
                <emma:interpretation id="interp5" emma:lang="it-IT" emma:confidence="0">
                  <emma:literal>Pri</emma:literal>
                </emma:interpretation>
                <emma:interpretation id="interp6" emma:lang="it-IT" emma:confidence="0">
                  <emma:literal>Pr</emma:literal>
                </emma:interpretation>
                <emma:interpretation id="interp7" emma:lang="it-IT" emma:confidence="0">
                  <emma:literal>Mi</emma:literal>
                </emma:interpretation>
                <emma:interpretation id="interp8" emma:lang="it-IT" emma:confidence="0">
                  <emma:literal>pi</emma:literal>
                </emma:interpretation>
                <emma:interpretation id="interp9" emma:lang="it-IT" emma:confidence="0">
                  <emma:literal>pr</emma:literal>
                </emma:interpretation>
              </emma:one-of>
            </emma:emma>
          </inkml:annotationXML>
          <inkml:trace contextRef="#ctx0" brushRef="#br0" timeOffset="944.3722">513-12727 0,'54'243'0,"-27"-108"0,-27-27 16,0-81 15,-27-81-31,-27-54 31,54 108-15</inkml:trace>
          <inkml:trace contextRef="#ctx0" brushRef="#br0" timeOffset="1524.4726">243-12835 0,'135'-54'0,"54"81"0,27 0 15,-80 0 1,-109 0 0,-27 27-1,-136 0 1,-53 27-1,27-27 17,27 0-32,162-108 15,108-27 1,81-27 15,1 0-15,26 0-1,-108 54 1,0 108 0,-135-54-1,0 27 1,-27 54 0,-27 54-1,27 0 1,0-54-1,0 0 17,27-54-17,27-54 1,27-81 0,27-27 15,-81 135-31</inkml:trace>
        </inkml:traceGroup>
        <inkml:traceGroup>
          <inkml:annotationXML>
            <emma:emma xmlns:emma="http://www.w3.org/2003/04/emma" version="1.0">
              <emma:interpretation id="{11D9E1FE-B801-48DE-9A0D-9BFCD7D34CE7}" emma:medium="tactile" emma:mode="ink">
                <msink:context xmlns:msink="http://schemas.microsoft.com/ink/2010/main" type="inkWord" rotatedBoundingBox="16429,833 19620,846 19616,1736 16426,1723"/>
              </emma:interpretation>
              <emma:one-of disjunction-type="recognition" id="oneOf2">
                <emma:interpretation id="interp10" emma:lang="it-IT" emma:confidence="0">
                  <emma:literal>Ezio</emma:literal>
                </emma:interpretation>
                <emma:interpretation id="interp11" emma:lang="it-IT" emma:confidence="0">
                  <emma:literal>Ezio.</emma:literal>
                </emma:interpretation>
                <emma:interpretation id="interp12" emma:lang="it-IT" emma:confidence="0">
                  <emma:literal>erro</emma:literal>
                </emma:interpretation>
                <emma:interpretation id="interp13" emma:lang="it-IT" emma:confidence="0">
                  <emma:literal>erro,</emma:literal>
                </emma:interpretation>
                <emma:interpretation id="interp14" emma:lang="it-IT" emma:confidence="0">
                  <emma:literal>*zar.</emma:literal>
                </emma:interpretation>
              </emma:one-of>
            </emma:emma>
          </inkml:annotationXML>
          <inkml:trace contextRef="#ctx0" brushRef="#br0" timeOffset="2084.0644">1891-12619 0,'216'-27'16,"-26"54"-16,-55 0 0,-81-54 15,-81-27 1,-135-27-1,-28-27 1,190 108 15</inkml:trace>
          <inkml:trace contextRef="#ctx0" brushRef="#br0" timeOffset="2240.3204">1918-12943 0,'649'-27'0,"-487"-55"15,-162 82 1</inkml:trace>
          <inkml:trace contextRef="#ctx0" brushRef="#br0" timeOffset="1939.5276">1999-12835 0,'0'27'0,"0"81"0,-54 0 15,27-27-15,27 0 16,27-27 0,54-27-1,28 0 1,26-27 0,0 27 15,-54-27-16,-81 0 1,-81-27 0,-54-54-1,-28-27 1,163 108 0</inkml:trace>
          <inkml:trace contextRef="#ctx0" brushRef="#br0" timeOffset="2807.725">2756-12565 0,'189'0'0,"27"27"0,-81-81 15,1 0 1,-55-27-1,-81 81 1</inkml:trace>
          <inkml:trace contextRef="#ctx0" brushRef="#br0" timeOffset="2631.937">2810-12970 0,'54'27'0,"108"0"0,-54 0 0,-54 27 15,-54-27 1,-81 27-1,-54 27 1,27 27 0,0-27 15,108 0-31,27-27 16,81 27-1,27-27 1,27-27-1,-54 0 1,-81-81 15,-54-54-15,-81 0 0,108 108-1</inkml:trace>
          <inkml:trace contextRef="#ctx0" brushRef="#br0" timeOffset="3415.1702">3486-12862 0,'162'0'0,"27"54"16,-54-27-16,-81-27 15,-54 0 1,-27 27 0,-81 27-1,-54 0 1,54 27-1,0 0 17,81 0-17,54-27 1,27 27 0,54-54-1,27 0 1,27-27-1,-81-27 1,-81-27 0,-81-54-1,-54 0 1,-27 54 0,-27 54-1,80 27 1,82 27-1,54-54 1,82 0 0,107 0-1,0-27 1,-54-27 0,-81-27 15,-81 81-16</inkml:trace>
          <inkml:trace contextRef="#ctx0" brushRef="#br0" timeOffset="3904.4468">4485-12727 0,'0'27'0,"0"54"0,-81 27 16,27-27-16,0-27 16,0-54-1,54 0 1,0 0 0,27-108-1,27 27 16,27-27-15,0 54 0,27 54-16,-26 27 31,26 54-15,0 27-1,-27 0 1,0-27-1,-54-27 17,-54-27-32,-54-27 15,-108 0 1,-55 0 0,-26-27-1,270 27 1</inkml:trace>
        </inkml:traceGroup>
      </inkml:traceGroup>
    </inkml:traceGroup>
    <inkml:traceGroup>
      <inkml:annotationXML>
        <emma:emma xmlns:emma="http://www.w3.org/2003/04/emma" version="1.0">
          <emma:interpretation id="{28D2FE34-8303-44CD-B596-9111CACB5991}" emma:medium="tactile" emma:mode="ink">
            <msink:context xmlns:msink="http://schemas.microsoft.com/ink/2010/main" type="paragraph" rotatedBoundingBox="15647,1963 15677,3425 14840,3442 14810,19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E905C21-67E7-4476-A4C9-05F957CDAF39}" emma:medium="tactile" emma:mode="ink">
              <msink:context xmlns:msink="http://schemas.microsoft.com/ink/2010/main" type="line" rotatedBoundingBox="15647,1963 15677,3425 14840,3442 14810,1980"/>
            </emma:interpretation>
          </emma:emma>
        </inkml:annotationXML>
        <inkml:traceGroup>
          <inkml:annotationXML>
            <emma:emma xmlns:emma="http://www.w3.org/2003/04/emma" version="1.0">
              <emma:interpretation id="{D62C4E94-6F6D-4B8E-BADB-2D647E1942E7}" emma:medium="tactile" emma:mode="ink">
                <msink:context xmlns:msink="http://schemas.microsoft.com/ink/2010/main" type="inkWord" rotatedBoundingBox="15647,1963 15677,3425 14840,3442 14810,1980"/>
              </emma:interpretation>
              <emma:one-of disjunction-type="recognition" id="oneOf3">
                <emma:interpretation id="interp15" emma:lang="it-IT" emma:confidence="0">
                  <emma:literal>di</emma:literal>
                </emma:interpretation>
                <emma:interpretation id="interp16" emma:lang="it-IT" emma:confidence="0">
                  <emma:literal>da</emma:literal>
                </emma:interpretation>
                <emma:interpretation id="interp17" emma:lang="it-IT" emma:confidence="0">
                  <emma:literal>L</emma:literal>
                </emma:interpretation>
                <emma:interpretation id="interp18" emma:lang="it-IT" emma:confidence="0">
                  <emma:literal>de</emma:literal>
                </emma:interpretation>
                <emma:interpretation id="interp19" emma:lang="it-IT" emma:confidence="0">
                  <emma:literal>a</emma:literal>
                </emma:interpretation>
              </emma:one-of>
            </emma:emma>
          </inkml:annotationXML>
          <inkml:trace contextRef="#ctx0" brushRef="#br0" timeOffset="4757.0186">702-11917 0,'0'81'0,"0"55"15,0 26-15,-27 27 16,27 0 0,0-27-1,-27 0 1,27-27 15,-27-81-15,0 0-16,-27-81 15,0-27 17,-27-27-17,27 27 1,0 81 0,54 0-1,27-27 1,27 81-1,54 0 1,27-27 0,-27 1-1,-27-28 1,-54-54 0,1-28-1,-1 1 1,0-27-1,27 27 1,54 54 0,-54 0-1,-54 54 1,0-54 0</inkml:trace>
        </inkml:traceGroup>
      </inkml:traceGroup>
    </inkml:traceGroup>
    <inkml:traceGroup>
      <inkml:annotationXML>
        <emma:emma xmlns:emma="http://www.w3.org/2003/04/emma" version="1.0">
          <emma:interpretation id="{ABB703D2-2101-4642-9D58-875C74F3EACB}" emma:medium="tactile" emma:mode="ink">
            <msink:context xmlns:msink="http://schemas.microsoft.com/ink/2010/main" type="paragraph" rotatedBoundingBox="12368,3504 19172,3950 18975,6955 12170,65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B7A1F6-73DC-4C67-A0B9-FB3C2358D298}" emma:medium="tactile" emma:mode="ink">
              <msink:context xmlns:msink="http://schemas.microsoft.com/ink/2010/main" type="line" rotatedBoundingBox="12368,3504 19172,3950 19110,4896 12306,4449"/>
            </emma:interpretation>
          </emma:emma>
        </inkml:annotationXML>
        <inkml:traceGroup>
          <inkml:annotationXML>
            <emma:emma xmlns:emma="http://www.w3.org/2003/04/emma" version="1.0">
              <emma:interpretation id="{27818D44-D7D0-4AD4-AF93-9318570CD5C7}" emma:medium="tactile" emma:mode="ink">
                <msink:context xmlns:msink="http://schemas.microsoft.com/ink/2010/main" type="inkWord" rotatedBoundingBox="14254,3718 19166,4041 19110,4896 14198,4573"/>
              </emma:interpretation>
              <emma:one-of disjunction-type="recognition" id="oneOf4">
                <emma:interpretation id="interp20" emma:lang="it-IT" emma:confidence="0">
                  <emma:literal>STATICA</emma:literal>
                </emma:interpretation>
                <emma:interpretation id="interp21" emma:lang="it-IT" emma:confidence="0">
                  <emma:literal>s TATTICA</emma:literal>
                </emma:interpretation>
                <emma:interpretation id="interp22" emma:lang="it-IT" emma:confidence="0">
                  <emma:literal>s PRATICA</emma:literal>
                </emma:interpretation>
                <emma:interpretation id="interp23" emma:lang="it-IT" emma:confidence="0">
                  <emma:literal>STORICA</emma:literal>
                </emma:interpretation>
                <emma:interpretation id="interp24" emma:lang="it-IT" emma:confidence="0">
                  <emma:literal>s MANICA</emma:literal>
                </emma:interpretation>
              </emma:one-of>
            </emma:emma>
          </inkml:annotationXML>
          <inkml:trace contextRef="#ctx0" brushRef="#br0" timeOffset="8376.2982">-297-9944 0,'324'0'0,"-54"27"16,0-27 0,-81 0-1,-80-27 1,-82 0 0,-27 27 15,0 27-31,-55 54 31,-26 0-15,-27 54-1,27 0 1,0-54 0,54 0-1,27-81 1,27-54-1,54-54 1,27-54 0,27 0-1,-26 54 1,-1 27 15,-27 27-15,0 108-1,-27 54 1,-27 0 0,-27 0-1,-27-27 1,0 0 0,-54-54-1,-54 0 1,0-54-1,-1 27 1,55-27 0,81-27-1,108-27 1,-108 81 0</inkml:trace>
          <inkml:trace contextRef="#ctx0" brushRef="#br0" timeOffset="7672.1696">-54-9917 0,'27'108'0,"-54"27"0,27-27 15,0 0 1,0-27 0,-27-135-1,-27-27 16,54 81-31</inkml:trace>
          <inkml:trace contextRef="#ctx0" brushRef="#br0" timeOffset="9023.784">1702-9728 0,'189'0'16,"55"27"-16,-28-54 0,-54 0 15,-54-27 17,-27 27-32,-54 27 15,-27 0 1,0 54 15,0 54-15,-54 81 15,54-27-15,0-81-1,-27-26 1,27-55 0,27-109-1,-27 109 1</inkml:trace>
          <inkml:trace contextRef="#ctx0" brushRef="#br0" timeOffset="8653.6526">2135-9728 0,'-28'108'0,"1"54"15,0-27-15,27-26 16,0-55 0,-27-54-1,0-109 32,-54-107-47,81 216 16</inkml:trace>
          <inkml:trace contextRef="#ctx0" brushRef="#br0" timeOffset="9899.7942">3540-9647 0,'135'-54'0,"-81"54"0,0-27 16,-54 0-16,-54 27 0,-54 0 0,-27 54 16,26 27-16,-26 81 0,135 0 0,54-53 15,82-55-15,53-54 16,0-54 0,0-55-1,-27-26 1,-27 0-1,-54 27 1,-54 81 0,-27 27 15,-27 27-15,-54 81-1,0 0 1,27 27-1,0-54 1,27-26 0,27-55-1,27-82 1,27-26 0,27-27-1,0 0 1,0 81-1,-27 27 17,0 54-32,-27 81 15,27 0 1,-54 0 0,0-27-1,-27-54 1,-27 0-1,-108-27 17,-54-54-17,0 27 1,27 54 0,162 0-1,27-27 1</inkml:trace>
          <inkml:trace contextRef="#ctx0" brushRef="#br0" timeOffset="7416.3004">-1621-10349 0,'-136'27'0,"1"27"15,0 0-15,27 0 16,54 27-1,108-27 1,81 27 0,108-27-1,28 27 1,-55-27 0,-108 0 15,-81 0-16,-81 0 1,-135 0 0,-27-27-1,-1 0 1,82 0 0,135-81-1,135-27 1,-135 81-1</inkml:trace>
        </inkml:traceGroup>
      </inkml:traceGroup>
      <inkml:traceGroup>
        <inkml:annotationXML>
          <emma:emma xmlns:emma="http://www.w3.org/2003/04/emma" version="1.0">
            <emma:interpretation id="{1D2AF1A5-2D42-4832-850C-82EFA2E32528}" emma:medium="tactile" emma:mode="ink">
              <msink:context xmlns:msink="http://schemas.microsoft.com/ink/2010/main" type="line" rotatedBoundingBox="16315,4596 16366,6707 14821,6744 14770,4634"/>
            </emma:interpretation>
          </emma:emma>
        </inkml:annotationXML>
        <inkml:traceGroup>
          <inkml:annotationXML>
            <emma:emma xmlns:emma="http://www.w3.org/2003/04/emma" version="1.0">
              <emma:interpretation id="{F0D7B571-3A84-4E91-AB55-6367CFDAFEA0}" emma:medium="tactile" emma:mode="ink">
                <msink:context xmlns:msink="http://schemas.microsoft.com/ink/2010/main" type="inkWord" rotatedBoundingBox="16315,4596 16366,6707 14821,6744 14770,4634"/>
              </emma:interpretation>
              <emma:one-of disjunction-type="recognition" id="oneOf5">
                <emma:interpretation id="interp25" emma:lang="it-IT" emma:confidence="0">
                  <emma:literal>di</emma:literal>
                </emma:interpretation>
                <emma:interpretation id="interp26" emma:lang="it-IT" emma:confidence="0">
                  <emma:literal>a</emma:literal>
                </emma:interpretation>
                <emma:interpretation id="interp27" emma:lang="it-IT" emma:confidence="0">
                  <emma:literal>de</emma:literal>
                </emma:interpretation>
                <emma:interpretation id="interp28" emma:lang="it-IT" emma:confidence="0">
                  <emma:literal>dr</emma:literal>
                </emma:interpretation>
                <emma:interpretation id="interp29" emma:lang="it-IT" emma:confidence="0">
                  <emma:literal>d</emma:literal>
                </emma:interpretation>
              </emma:one-of>
            </emma:emma>
          </inkml:annotationXML>
          <inkml:trace contextRef="#ctx0" brushRef="#br0" timeOffset="10848.0728">729-9187 0,'81'-82'0,"-54"137"16,-54 80-16,0 27 0,0 54 0,54 27 16,-27-27-1,0 0 1,27-53-1,-54-28 1,27-27 0,0-54-1,-27-27 17,-27-27-17,-27-81 1,0 0-1,-27 0 1,27 54 0,0 27-1,81 54 1,0-54 0,54 81-1,81 27 1,27 27-1,0 0 1,-53-27 0,-28-81-1,-27-81 1,54-54 0,-27-54-1,81-27 1,0 27-1,27 81 1,-108-1 15,-81 82-31</inkml:trace>
        </inkml:traceGroup>
      </inkml:traceGroup>
    </inkml:traceGroup>
    <inkml:traceGroup>
      <inkml:annotationXML>
        <emma:emma xmlns:emma="http://www.w3.org/2003/04/emma" version="1.0">
          <emma:interpretation id="{BCD2256A-C71C-4958-9E3A-E02DDF804A09}" emma:medium="tactile" emma:mode="ink">
            <msink:context xmlns:msink="http://schemas.microsoft.com/ink/2010/main" type="paragraph" rotatedBoundingBox="8486,6678 28197,7902 28083,9726 8373,8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51C197-B821-499D-AC21-792398C724F1}" emma:medium="tactile" emma:mode="ink">
              <msink:context xmlns:msink="http://schemas.microsoft.com/ink/2010/main" type="inkBullet" rotatedBoundingBox="8376,8445 9108,8490 9105,8545 8373,8500"/>
            </emma:interpretation>
            <emma:one-of disjunction-type="recognition" id="oneOf6">
              <emma:interpretation id="interp30" emma:lang="it-IT" emma:confidence="0">
                <emma:literal>-</emma:literal>
              </emma:interpretation>
            </emma:one-of>
          </emma:emma>
        </inkml:annotationXML>
        <inkml:trace contextRef="#ctx0" brushRef="#br1" timeOffset="-40920.5166">-6161-5432 0,'189'0'15,"0"28"-15,54 26 0,-134-54 16,-109 0 0</inkml:trace>
      </inkml:traceGroup>
      <inkml:traceGroup>
        <inkml:annotationXML>
          <emma:emma xmlns:emma="http://www.w3.org/2003/04/emma" version="1.0">
            <emma:interpretation id="{BDB66767-78CC-491B-8D4D-C34D32BEDD04}" emma:medium="tactile" emma:mode="ink">
              <msink:context xmlns:msink="http://schemas.microsoft.com/ink/2010/main" type="line" rotatedBoundingBox="10244,6787 28197,7902 28083,9726 10130,8612">
                <msink:destinationLink direction="with" ref="{69DC28F1-15FA-4B40-B19F-474DEDFC757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6645840-67C0-495C-86A7-F4C8D3939DE8}" emma:medium="tactile" emma:mode="ink">
                <msink:context xmlns:msink="http://schemas.microsoft.com/ink/2010/main" type="inkWord" rotatedBoundingBox="10219,7268 19526,7881 19439,9205 10132,8593"/>
              </emma:interpretation>
              <emma:one-of disjunction-type="recognition" id="oneOf7">
                <emma:interpretation id="interp31" emma:lang="it-IT" emma:confidence="0">
                  <emma:literal>ANALISI</emma:literal>
                </emma:interpretation>
                <emma:interpretation id="interp32" emma:lang="it-IT" emma:confidence="0">
                  <emma:literal>ANALISTI</emma:literal>
                </emma:interpretation>
                <emma:interpretation id="interp33" emma:lang="it-IT" emma:confidence="0">
                  <emma:literal>ANALIZZI</emma:literal>
                </emma:interpretation>
                <emma:interpretation id="interp34" emma:lang="it-IT" emma:confidence="0">
                  <emma:literal>ANNALISA</emma:literal>
                </emma:interpretation>
                <emma:interpretation id="interp35" emma:lang="it-IT" emma:confidence="0">
                  <emma:literal>ANALISTE</emma:literal>
                </emma:interpretation>
              </emma:one-of>
            </emma:emma>
          </inkml:annotationXML>
          <inkml:trace contextRef="#ctx0" brushRef="#br1" timeOffset="-47064.3072">54-6242 0,'-27'162'0,"-81"27"16,0 54 0,27-81-1,0-53 16,81-109-15,0-55 0,54-134-1,0-54 1,54 81 0,-27 54-1,-27 54 1,-27 81-1,54 81 17,27 81-17,27 27 1,0-27 0,-27-80 15,-54-55-31,-81-54 31,-135-27-31,-81-54 16,-27 53-1,81 1 1,108 27 0,135 0-1,216-27 1,54 0-1,-324 27 1</inkml:trace>
          <inkml:trace contextRef="#ctx0" brushRef="#br1" timeOffset="-46587.7264">1189-6134 0,'27'27'16,"0"54"-16,0 27 0,-54 54 0,27-27 31,-27 82-15,81-136-1,27 0 1,81-54 0,27 0 15,0 0-31,-54-27 15,-81 0 1,-54 0 0,0 0-1,-54-27 17,54-54-17,54-54 1,-54 135-1</inkml:trace>
          <inkml:trace contextRef="#ctx0" brushRef="#br1" timeOffset="-46304.5124">2702-6026 0,'27'54'0,"-27"108"0,-27 54 16,27 1 0,27-28-1,27-81 1,-27-54 0,-27-27-1,27-135 16,27-189-15,-54 297 0</inkml:trace>
          <inkml:trace contextRef="#ctx0" brushRef="#br1" timeOffset="-45816.2124">3729-5864 0,'270'0'0,"-216"0"0,-81-27 31,-81 0-31,-54 0 16,-27 27-1,54 27 1,80 0-1,110 54 1,215 108 0,27-27-1,-27-26 1,-108-28 0,-135-27-1,-108 0 16,-135-54-15,-54 0 0,27-27-1,108-27 1,81 27 0,162-81-1,135 0 1,54-54-1,-297 135 1</inkml:trace>
          <inkml:trace contextRef="#ctx0" brushRef="#br1" timeOffset="-45548.624">4918-5810 0,'0'54'16,"-54"54"-16,27 81 0,27 1 16,27-28 15,0-27-15,0-81-1,-27-54 1,-27-54-1,27-81 1,0 135 0</inkml:trace>
          <inkml:trace contextRef="#ctx0" brushRef="#br1" timeOffset="-48244.04">-3540-6566 0,'54'0'0,"-54"54"16,-81 135-16,-108 54 0,-27 27 16,0-27-1,80-53 1,55-109 15,81-81-31,27-54 16,136-136 15,26-80-15,0 0-1,-27 54 1,-54 54-1,-27 81 1,-81 54 0,27 54-1,0 135 1,54 27 0,27 27-1,27 0 1,-27-81-1,-26-27 1,-55-54 0,-109-54-1,-161-27 1,-54 0 0,27 0 15,81 27-16,108 27-15,108-27 32,189 0-17,81-81 1,27-27 0,-324 108-1</inkml:trace>
          <inkml:trace contextRef="#ctx0" brushRef="#br1" timeOffset="-47661.0098">-2189-6161 0,'-54'108'0,"0"81"0,27-27 15,27-27 1,54-81 0,-54-54-1,54-81 1,0-81 0,-27-27-1,27 81 1,0 54-1,-27 54 1,54 108 0,0 54-1,54 54 17,55-27-32,-1-80 15,-27-55 16,-27-81-31,-54-81 32,-81-82-17,-27-26 1,-54 27 0,0 54-1,27 81 1,27 27-1,81 27 1,108-27 0,-162 27-1</inkml:trace>
        </inkml:traceGroup>
        <inkml:traceGroup>
          <inkml:annotationXML>
            <emma:emma xmlns:emma="http://www.w3.org/2003/04/emma" version="1.0">
              <emma:interpretation id="{CF9219B6-BC0A-459A-817E-A843C50174D0}" emma:medium="tactile" emma:mode="ink">
                <msink:context xmlns:msink="http://schemas.microsoft.com/ink/2010/main" type="inkWord" rotatedBoundingBox="21527,7488 28197,7902 28083,9726 21414,9312"/>
              </emma:interpretation>
              <emma:one-of disjunction-type="recognition" id="oneOf8">
                <emma:interpretation id="interp36" emma:lang="it-IT" emma:confidence="0">
                  <emma:literal>Velocità</emma:literal>
                </emma:interpretation>
                <emma:interpretation id="interp37" emma:lang="it-IT" emma:confidence="0">
                  <emma:literal>Velociste</emma:literal>
                </emma:interpretation>
                <emma:interpretation id="interp38" emma:lang="it-IT" emma:confidence="0">
                  <emma:literal>velocità</emma:literal>
                </emma:interpretation>
                <emma:interpretation id="interp39" emma:lang="it-IT" emma:confidence="0">
                  <emma:literal>Velocisti</emma:literal>
                </emma:interpretation>
                <emma:interpretation id="interp40" emma:lang="it-IT" emma:confidence="0">
                  <emma:literal>Velocit</emma:literal>
                </emma:interpretation>
              </emma:one-of>
            </emma:emma>
          </inkml:annotationXML>
          <inkml:trace contextRef="#ctx0" brushRef="#br1" timeOffset="-44864.0274">6971-6080 0,'54'0'0,"0"81"0,-27 108 16,0 81-16,0 55 16,55-55-1,-1-54 16,0-81-31,-27-81 16,-27-81 0,27-54-1,-54-162 1,27-108 0,0 26-1,0 136 16,54 81-15,-27 54 0,-27 27-1,0 81 1,-54 0 0,27-54-1</inkml:trace>
          <inkml:trace contextRef="#ctx0" brushRef="#br1" timeOffset="-43648.1604">7863-4729 0,'54'27'0,"0"-54"16,81 27-16,0-27 0,54-27 0,-53 27 16,-1-54-1,-108 27 1,-27 0 0,-81-54-1,-81 54 1,-1 27-1,28 54 1,27 27 15,54 54-15,81 27 0,54 0-1,108 0 1,1-54-1,26-81 1,-27-54 0,0-81-1,-54-81 1,-54-81 0,-81 26-1,-27 55 1,-27 54-1,-27 81 1,0 81 0,0 81-1,0 135 17,54 27-32,54 1 15,54-1 16,27-54-15,-27-81 0,0-54-1,0-81 1,0-54 0,-27 27-1,0 27 1,-54 27-1,27 0 1,27 81 0,54 54-1,28-54 1,-28-54 0,27-27-1,-81-54 1,0-54-1,-108-81 1,-54 54 0,-27 54-1,-27 54 17,53 54-17,55 81 1,54 27-1,54 27 1,82-81 0,53-54-1,-189-27 1</inkml:trace>
          <inkml:trace contextRef="#ctx0" brushRef="#br1" timeOffset="-43052.4344">10781-5134 0,'54'-54'16,"-135"54"-16,-27 27 0,0 0 0,0 54 15,27 27-15,54 0 0,54 27 16,81 0 15,27-81-31,27-27 16,27-27 15,-53-54-15,-55-27-1,0-81 1,-54 81 0,-27 54-1,0 27 1,-27 54-1,54 54 1,0 0 0,27 0-1,-27-54 17,0-54-17,27-108 1,-54-108-1,-27-54 1,27 270 0</inkml:trace>
          <inkml:trace contextRef="#ctx0" brushRef="#br1" timeOffset="-42788.7524">10997-5783 0,'0'0'15</inkml:trace>
          <inkml:trace contextRef="#ctx0" brushRef="#br1" timeOffset="-42585.6196">11727-6107 0,'108'216'0,"-108"27"16,0 55-1,0-28 1,0 0-1,27-54 1,0-81 0,-27-108-1,-27-81 17,-54-162-17,54-54 1,27 270-1</inkml:trace>
          <inkml:trace contextRef="#ctx0" brushRef="#br1" timeOffset="-42372.7208">11700-5513 0,'270'-27'0,"-54"54"16,-80-54-1,-28 27 1,-81 27 0,-81 27-1,-27-27 1,81-27 0</inkml:trace>
          <inkml:trace contextRef="#ctx0" brushRef="#br1" timeOffset="-41853.1696">12240-4540 0,'352'27'0,"-217"-108"15,-54-54 1,-81-27-1,-81 27 1,-81 54 0,-54 81-1,53 54 1,55 27 0,108 27 15,81 0-16,136 27 1,-82-108 0,-27-27-1,-27 0 1,-54-27 0,0 27-1,27 54 1,27 27-1,81 27 1,-27 0 0,0-54-1,-54-108 1,-54-108 0,-27 162 15</inkml:trace>
          <inkml:trace contextRef="#ctx0" brushRef="#br1" timeOffset="-41700.82">12835-5756 0,'324'54'0,"-81"108"16,-26 55-1,-217-217-15</inkml:trace>
        </inkml:traceGroup>
      </inkml:traceGroup>
    </inkml:traceGroup>
    <inkml:traceGroup>
      <inkml:annotationXML>
        <emma:emma xmlns:emma="http://www.w3.org/2003/04/emma" version="1.0">
          <emma:interpretation id="{6587CEB3-FA41-431E-8D30-FB37DCE80605}" emma:medium="tactile" emma:mode="ink">
            <msink:context xmlns:msink="http://schemas.microsoft.com/ink/2010/main" type="paragraph" rotatedBoundingBox="8467,8752 32919,9785 32794,12746 8341,117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41F95A-4311-4B64-BFAB-FF3921411BC6}" emma:medium="tactile" emma:mode="ink">
              <msink:context xmlns:msink="http://schemas.microsoft.com/ink/2010/main" type="inkBullet" rotatedBoundingBox="8405,10209 9160,10241 9157,10302 8402,10271"/>
            </emma:interpretation>
            <emma:one-of disjunction-type="recognition" id="oneOf9">
              <emma:interpretation id="interp41" emma:lang="it-IT" emma:confidence="0">
                <emma:literal>-</emma:literal>
              </emma:interpretation>
              <emma:interpretation id="interp42" emma:lang="it-IT" emma:confidence="0">
                <emma:literal>_</emma:literal>
              </emma:interpretation>
              <emma:interpretation id="interp43" emma:lang="it-IT" emma:confidence="0">
                <emma:literal>.</emma:literal>
              </emma:interpretation>
              <emma:interpretation id="interp44" emma:lang="it-IT" emma:confidence="0">
                <emma:literal>è</emma:literal>
              </emma:interpretation>
              <emma:interpretation id="interp45" emma:lang="it-IT" emma:confidence="0">
                <emma:literal>,</emma:literal>
              </emma:interpretation>
            </emma:one-of>
          </emma:emma>
        </inkml:annotationXML>
        <inkml:trace contextRef="#ctx0" brushRef="#br1" timeOffset="-39959.5422">-6134-3621 0,'81'0'0,"54"0"0,27 0 0,27 27 16,-80-27-1,-28-54 1,-81 54-1</inkml:trace>
      </inkml:traceGroup>
      <inkml:traceGroup>
        <inkml:annotationXML>
          <emma:emma xmlns:emma="http://www.w3.org/2003/04/emma" version="1.0">
            <emma:interpretation id="{5473CFBA-467F-4A66-9AFE-C90C82FD669B}" emma:medium="tactile" emma:mode="ink">
              <msink:context xmlns:msink="http://schemas.microsoft.com/ink/2010/main" type="line" rotatedBoundingBox="10380,8833 32919,9785 32794,12746 10255,11794">
                <msink:destinationLink direction="with" ref="{69DC28F1-15FA-4B40-B19F-474DEDFC757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6FDBA49-7273-4C5C-8D17-AB834AA0AD52}" emma:medium="tactile" emma:mode="ink">
                <msink:context xmlns:msink="http://schemas.microsoft.com/ink/2010/main" type="inkWord" rotatedBoundingBox="10353,9460 20794,9901 20739,11209 10298,10768"/>
              </emma:interpretation>
              <emma:one-of disjunction-type="recognition" id="oneOf10">
                <emma:interpretation id="interp46" emma:lang="it-IT" emma:confidence="0">
                  <emma:literal>CORREZIONE</emma:literal>
                </emma:interpretation>
                <emma:interpretation id="interp47" emma:lang="it-IT" emma:confidence="0">
                  <emma:literal>CORRETTONE</emma:literal>
                </emma:interpretation>
                <emma:interpretation id="interp48" emma:lang="it-IT" emma:confidence="0">
                  <emma:literal>CORRELANE</emma:literal>
                </emma:interpretation>
                <emma:interpretation id="interp49" emma:lang="it-IT" emma:confidence="0">
                  <emma:literal>CORRENTINE</emma:literal>
                </emma:interpretation>
                <emma:interpretation id="interp50" emma:lang="it-IT" emma:confidence="0">
                  <emma:literal>CORRELARNE</emma:literal>
                </emma:interpretation>
              </emma:one-of>
            </emma:emma>
          </inkml:annotationXML>
          <inkml:trace contextRef="#ctx0" brushRef="#br1" timeOffset="-37704.5728">-838-3756 0,'27'270'0,"-27"-108"15,0-54 1,-27-54 0,27-54-1,-54-54 1,0-81 0,0-27 15,81-54-16,54 108 1,54 54 0,54 27 15,1 54-31,-55 27 16,-81 0-1,-54 0 1,-108 0-1,-28 0 1,-26 0 0,27-27-1,108 27 1,54 27 0,108 0 15,55 27-16,-55-27 1,-27-54 0,-54 0-1,-54-81 1,-27-81 0,27-27-1,54-54 1,-54 216-1</inkml:trace>
          <inkml:trace contextRef="#ctx0" brushRef="#br1" timeOffset="-37016.0698">-27-3945 0,'405'-54'0,"-108"81"16,-80-81 0,-28 0-1,-189 54 1</inkml:trace>
          <inkml:trace contextRef="#ctx0" brushRef="#br1" timeOffset="-37175.2556">27-3594 0,'270'27'0,"-54"-27"16,-81 27 0,-54-54-1,-108-54 1,-81-27-1,-81 0 1,189 108 0</inkml:trace>
          <inkml:trace contextRef="#ctx0" brushRef="#br1" timeOffset="-37398.897">297-3756 0,'-27'297'0,"0"-162"15,27-54 1,54-27 0,81 0-1,27 0 17,0-54-32,-81 0 31,-53 0-16,-83-81 17,-134-81-17,189 162 1</inkml:trace>
          <inkml:trace contextRef="#ctx0" brushRef="#br1" timeOffset="-36554.138">1108-3918 0,'243'0'16,"-81"27"-1,0 0-15,-27 0 16,-81-27-16,-54 27 31,-108 0-15,-54 27-1,-54 27 1,0 54 0,162-81-1,81 27 1,81 0-1,54 0 1,81 0 0,-54-54-1,-81 0 17,-81-54-17,-81-81 1,-81-54-1,-54 27 1,189 135 0</inkml:trace>
          <inkml:trace contextRef="#ctx0" brushRef="#br1" timeOffset="-36376.3968">1135-3648 0,'189'27'0,"54"27"16,0 0-16,-54-81 16,-26-27 15,-55-27-31,-108 81 16</inkml:trace>
          <inkml:trace contextRef="#ctx0" brushRef="#br1" timeOffset="-35151.7404">2405-3783 0,'27'108'15,"-27"27"-15,0 27 0,0-27 16,27-27-1,-27-54 1,54-27 0,0-108 15,27-27-15,27 0-1,-54 108 16,-27 54-31,27-27 16,0 27 0,54 54-1,0-27 1,0 0 0,28-54-1,-28-54 1,-27-27 15,-54-54 0,-81-27-31,-54 0 16,-55 54 15,1 27-31,0 81 16,54 54-1,54 27 1,81 27 0,81 0-1,54-81 1,54-81 0,1-81-1,-55 0 1,-54-54-1,-54 54 1,-27 81 0,-54 27-1,27 0 1,0 27 15,-27 54-15,0 27-1,0 0 1,27-54 0,0-27-1,0-27 1,27-54 0,0-54-1,0 0 1,0 54-1,0 27 1,27 54 0,27 54-1,27 54 1,27 27 0,0-54 15,0-26-16,-26-55 1,-55-54 0,-27-82-1,-54-80 1,-27 27 0,-1 54-1,-26 27 1,54 54-1,54 27 1,81 0 0,-108 0-1</inkml:trace>
          <inkml:trace contextRef="#ctx0" brushRef="#br1" timeOffset="-39023.9594">-3648-4162 0,'27'-135'16,"-27"81"-16,0 27 16,0 0-1,0 27 1,-54 0-1,-81 81 1,-27 54 0,27 28-1,54 26 1,54-27 0,108-54-1,54 0 1,81-81-1,0-27 1,-27-27 0,-108-27-1,-54 27 1,-27 27 0,0 0-1,0 54 1,27 0-1,81 27 17,54-27-17,28-27 1,-1-54 0,-54-54-1,-54-27 16,-81-27-31,-135 0 16,-81 27 0,0 54-1,-1 108 1,28 54 0,162 0 15,108 27-31,81-27 31,28-135-15,53-27-1,-243 54 1</inkml:trace>
          <inkml:trace contextRef="#ctx0" brushRef="#br1" timeOffset="-38350.1054">-1973-3891 0,'27'108'16,"-54"135"-16,0-135 15,27-54 1,-27-54 0,27 0-1,0-81 1,-27-162 0,54 81 15,54 54-16,54 27 1,1 27 0,-1 81-1,-27 27 1,-81 0 0,-27 54-1,-135-27 1,-28 0-1,1-27 1,81-27 15,81 27-31,54-27 16,81 54 0,28 0-1,-55-27 1,-54 0-1,-27-27 1,-27-27 0,0-54-1,54-81 17,27-27-17,-81 162 1</inkml:trace>
          <inkml:trace contextRef="#ctx0" brushRef="#br1" timeOffset="-34767.9366">5377-3432 0,'-27'54'0,"-27"0"0,-27 54 0,27 27 16,27-27 15,81-27-31,27 1 16,81-28-1,81 0 17,-54-81-17,-135 27 1,-54-27-1,-81-27 1,-27-55 0,-27-26-1,135 135 1</inkml:trace>
          <inkml:trace contextRef="#ctx0" brushRef="#br1" timeOffset="-34548.2016">5134-3378 0,'351'81'0,"-243"-81"16,-27 27-1,-54-81 1,-81-27-1,-81 0 1,135 81 0</inkml:trace>
          <inkml:trace contextRef="#ctx0" brushRef="#br1" timeOffset="-34380.2264">5107-3702 0,'378'27'0,"-108"27"16,-26-27-1,-1-54 1,-243 27 0</inkml:trace>
        </inkml:traceGroup>
        <inkml:traceGroup>
          <inkml:annotationXML>
            <emma:emma xmlns:emma="http://www.w3.org/2003/04/emma" version="1.0">
              <emma:interpretation id="{34120F54-87E2-4150-BAA1-A64FC545980B}" emma:medium="tactile" emma:mode="ink">
                <msink:context xmlns:msink="http://schemas.microsoft.com/ink/2010/main" type="inkWord" rotatedBoundingBox="21118,10180 29137,10519 29092,11578 21073,11239"/>
              </emma:interpretation>
              <emma:one-of disjunction-type="recognition" id="oneOf11">
                <emma:interpretation id="interp51" emma:lang="it-IT" emma:confidence="0">
                  <emma:literal>DINAMICA</emma:literal>
                </emma:interpretation>
                <emma:interpretation id="interp52" emma:lang="it-IT" emma:confidence="0">
                  <emma:literal>DINAMICHE</emma:literal>
                </emma:interpretation>
                <emma:interpretation id="interp53" emma:lang="it-IT" emma:confidence="0">
                  <emma:literal>DINAMICO</emma:literal>
                </emma:interpretation>
                <emma:interpretation id="interp54" emma:lang="it-IT" emma:confidence="0">
                  <emma:literal>D'INFAMIA</emma:literal>
                </emma:interpretation>
                <emma:interpretation id="interp55" emma:lang="it-IT" emma:confidence="0">
                  <emma:literal>DINAMICI</emma:literal>
                </emma:interpretation>
              </emma:one-of>
            </emma:emma>
          </inkml:annotationXML>
          <inkml:trace contextRef="#ctx0" brushRef="#br1" timeOffset="-32068.6142">6809-3675 0,'54'0'0,"27"27"16,406 189-16,-352-108 16,-27 27-1,-54-27 1,-81 0 0,-81 1-1,-54-28 1,-109 0-1,55-54 1,-27 0 0,108-27-1,108-27 1,27 0 15,108-27-15,81 0-1,-189 54 1</inkml:trace>
          <inkml:trace contextRef="#ctx0" brushRef="#br1" timeOffset="-33864.5816">7052-3513 0,'54'54'0,"-81"27"16,27 54-16,27 0 0,-27-27 15,0-81 1,-27-27 15,-54-81-15,0-54-1,-27-27-15,27 27 16,0 27 0,54 54-1,27 54 1,27 0 0,0-27-1,27 0 16,-27 54-15,0-27 0,0 54-1,-27 0 1,-54-81 0,54 27-1</inkml:trace>
          <inkml:trace contextRef="#ctx0" brushRef="#br1" timeOffset="-31702.3892">8133-3486 0,'-27'108'0,"0"27"0,0 27 15,27-27 1,27 1 0,0-55-1,0-27 1,0-54 0,27-81-1,0-82 1,-54 163-1</inkml:trace>
          <inkml:trace contextRef="#ctx0" brushRef="#br1" timeOffset="-31088.1078">8782-3351 0,'0'189'0,"-54"-108"16,27 81 0,0-53-1,0-28 1,27-54 0,0-27-1,0-108 16,27-28-15,-27-26 0,27 108-1,0 0 1,0 54 0,0 0-1,27 108 1,54 27-1,27 1 1,27-28 0,-27-27-1,-27-108 1,-27-27 0,-54-81-1,-54-28 1,-54 1-1,27 54 1,27 54 0,0 0-1,0 54 1,108 27 15,27-54-15,-108 27-1</inkml:trace>
          <inkml:trace contextRef="#ctx0" brushRef="#br1" timeOffset="-30470.8966">10214-3297 0,'-162'351'0,"108"-215"16,0-1-1,27-54 1,27-81 0,0 0-1,54-108 1,0-27-1,0-55 1,0 28 0,0 54-1,0 54 1,-27 27 0,27 81-1,27 81 1,0 27-1,27 1 1,-27-1 15,-27-81-15,-54-27 0,-81-54-1,-54-54 1,-81 0-1,-27 0 17,81 27-17,162 54 1,81-54 0,81-54-1,-162 81 1</inkml:trace>
          <inkml:trace contextRef="#ctx0" brushRef="#br1" timeOffset="-29796.066">11187-3243 0,'0'162'0,"0"-27"16,-27 1 0,54-28-1,-27-81 1,27-27 0,0-54 15,27-136-16,-27 1 1,0 108 0,0 27-1,-27 54 1,27 27 0,27 54 15,27 0-16,0 0-15,27-81 32,0-27-17,-27-27 1,-27-54 0,-54 54-1,0 27 1,0 27-1,0 54 1,-27 54 0,0 27-1,27 1 1,27-1 0,0-54-1,0-27 1,27-108-1,54-81 1,-108 135 0</inkml:trace>
          <inkml:trace contextRef="#ctx0" brushRef="#br1" timeOffset="-29528.4776">12565-3243 0,'0'135'0,"0"27"15,27 28 1,-27-28 15,0-54-15,27-54-1,0-81 1,27-108 0,-54 135-1</inkml:trace>
          <inkml:trace contextRef="#ctx0" brushRef="#br1" timeOffset="-28584.1054">13619-3351 0,'81'0'0,"-135"27"0,-109 0 0,-26 54 15,27 27-15,54 27 16,54 1 0,81-1-1,108-27 17,135-54-17,-80-108 1,-1-27-1,-54-54 1,-27-55 0,0 55 15,-81 0-31,0 81 16,-27 54-1,-54 54 16,0 81-31,-54 27 16,27 28 0,27-28 15,27-27-15,27-108-1,0-27 16,54-81-31,27-54 16,0-54 0,27-28-1,-27 109 1,-27 27 0,-27 54-1,27 81 1,-27 81-1,27 27 1,0 28 0,0-55-1,-27-54 1,-27-54 0,-27-27-1,-108-54 1,-27 0-1,-27 0 1,54 27 31,27 54-47,81 0 16,108 27-1,108-54 1,-189 0-1</inkml:trace>
        </inkml:traceGroup>
        <inkml:traceGroup>
          <inkml:annotationXML>
            <emma:emma xmlns:emma="http://www.w3.org/2003/04/emma" version="1.0">
              <emma:interpretation id="{430C5C72-E333-4437-9FC8-098AEB94AF7B}" emma:medium="tactile" emma:mode="ink">
                <msink:context xmlns:msink="http://schemas.microsoft.com/ink/2010/main" type="inkWord" rotatedBoundingBox="30023,9662 32919,9785 32794,12746 29898,12623"/>
              </emma:interpretation>
              <emma:one-of disjunction-type="recognition" id="oneOf12">
                <emma:interpretation id="interp56" emma:lang="it-IT" emma:confidence="0">
                  <emma:literal>(tiro)</emma:literal>
                </emma:interpretation>
                <emma:interpretation id="interp57" emma:lang="it-IT" emma:confidence="0">
                  <emma:literal>(toro)</emma:literal>
                </emma:interpretation>
                <emma:interpretation id="interp58" emma:lang="it-IT" emma:confidence="0">
                  <emma:literal>tiro)</emma:literal>
                </emma:interpretation>
                <emma:interpretation id="interp59" emma:lang="it-IT" emma:confidence="0">
                  <emma:literal>(Muro)</emma:literal>
                </emma:interpretation>
                <emma:interpretation id="interp60" emma:lang="it-IT" emma:confidence="0">
                  <emma:literal>(Miro)</emma:literal>
                </emma:interpretation>
              </emma:one-of>
            </emma:emma>
          </inkml:annotationXML>
          <inkml:trace contextRef="#ctx0" brushRef="#br1" timeOffset="-28120.2204">16321-4162 0,'-135'109'0,"-109"80"0,55 0 16,54 54 0,27 54-1,27-26 1,81-1 0,54-54-1,0-27 1,54-54-1,27-81 1,-27-27 0,-27-108-1,-27-81 1,-54 162 15</inkml:trace>
          <inkml:trace contextRef="#ctx0" brushRef="#br1" timeOffset="-21547.7024">15780-3432 0,'81'-54'16,"-81"135"-16,0 27 0,-27 54 0,0 0 16,-27 1-16,27-28 31,0-27-16,0-27 1,27-54 0,0-27-1,27-27 1,0-81 0,0-27-1,-27-28 1,27 55-1,0 0 1,0 54 0,-27 27-1,0 27 1,27 81 0,0 54 15,27 55-16,0-55 1,55 27 0,-55-81-16,54-27 31,-54-81-15,0-27-1,-54-81 1,-27-27-1,-54-1 1,27 28 0,27 54-1,0 27 1,27 54 0,0 27-1,27 27 1,0-27-1,27 0 1,-54-27 0</inkml:trace>
          <inkml:trace contextRef="#ctx0" brushRef="#br1" timeOffset="-20304.4906">16618-3162 0,'-27'27'0,"54"81"0,-27 0 0,0 28 16,0-1-1,0-54 1,0-54 15,0-27-31,27-54 16,-27-54-1,27-54 1,-27-1 0,0 28-1,0 27 17,27 81-32,-27 27 31,0 0-31,54 81 31,-27 27-15,54-54-1,-27-27 1,0-27 0,0-54-1,0-27 1,-27 0-1,0 27 1,-27 0 0,0 54-1,0 27 1,-27 81 0,0 54-1,27 28 1,-27-28-1,0-81 1,27 27 0,0-81 15,27-27-15,0-54-1,27-54 1,27 54-1,-27-27 1,-27 54 0,0 27-1,0 27 1,1-27 0,26 108-1,27 0 1,27-27-1,0-54 1,0-27 0,0-54-1,-27-54 1,-54-54 0,-54 26-1,-54 1 1,-27 81-1,-27 27 1,27 54 15,0 27-15,54 81 0,54-53-1,81 53 1,54-27-1,0-108 1,-135 0 0</inkml:trace>
          <inkml:trace contextRef="#ctx0" brushRef="#br1" timeOffset="-19976.353">17672-4134 0,'216'162'0,"-54"81"15,0 81 1,-81 27 0,-54 82-1,-81 80 1,-135-27 0,-81-26-1,270-460 1</inkml:trace>
        </inkml:traceGroup>
      </inkml:traceGroup>
    </inkml:traceGroup>
    <inkml:traceGroup>
      <inkml:annotationXML>
        <emma:emma xmlns:emma="http://www.w3.org/2003/04/emma" version="1.0">
          <emma:interpretation id="{320B7F74-CA2F-4572-93FB-C1E4DE7898EE}" emma:medium="tactile" emma:mode="ink">
            <msink:context xmlns:msink="http://schemas.microsoft.com/ink/2010/main" type="paragraph" rotatedBoundingBox="12117,13239 19925,14106 19707,16072 11898,152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7BA9CC-EB1A-4532-A0F0-9754D16FFAE4}" emma:medium="tactile" emma:mode="ink">
              <msink:context xmlns:msink="http://schemas.microsoft.com/ink/2010/main" type="line" rotatedBoundingBox="12117,13239 19925,14106 19707,16072 11898,15205"/>
            </emma:interpretation>
          </emma:emma>
        </inkml:annotationXML>
        <inkml:traceGroup>
          <inkml:annotationXML>
            <emma:emma xmlns:emma="http://www.w3.org/2003/04/emma" version="1.0">
              <emma:interpretation id="{C62B1D37-210C-4C65-BE94-A5BD5CECBEAA}" emma:medium="tactile" emma:mode="ink">
                <msink:context xmlns:msink="http://schemas.microsoft.com/ink/2010/main" type="inkWord" rotatedBoundingBox="12117,13239 19925,14106 19707,16072 11898,15205"/>
              </emma:interpretation>
              <emma:one-of disjunction-type="recognition" id="oneOf13">
                <emma:interpretation id="interp61" emma:lang="it-IT" emma:confidence="0">
                  <emma:literal>STACK</emma:literal>
                </emma:interpretation>
                <emma:interpretation id="interp62" emma:lang="it-IT" emma:confidence="0">
                  <emma:literal>stock</emma:literal>
                </emma:interpretation>
                <emma:interpretation id="interp63" emma:lang="it-IT" emma:confidence="0">
                  <emma:literal>STOCK</emma:literal>
                </emma:interpretation>
                <emma:interpretation id="interp64" emma:lang="it-IT" emma:confidence="0">
                  <emma:literal>SHOCK</emma:literal>
                </emma:interpretation>
                <emma:interpretation id="interp65" emma:lang="it-IT" emma:confidence="0">
                  <emma:literal>stack</emma:literal>
                </emma:interpretation>
              </emma:one-of>
            </emma:emma>
          </inkml:annotationXML>
          <inkml:trace contextRef="#ctx0" brushRef="#br2" timeOffset="-53654.404">108 0 0,'0'189'0,"-27"0"15,0 54 1,54 0 0,0-80-1,27-55 1,-54-108-1,-54-217 1,-54-80 0,108 297-1</inkml:trace>
          <inkml:trace contextRef="#ctx0" brushRef="#br2" timeOffset="-53963.0096">-1378-406 0,'-108'-54'0,"-163"81"0,-26 54 16,54 1 0,81 26-1,135 0 1,135 0-1,162 54 1,81 0 0,1 27-1,-82 0 1,-108 1 0,-189-55-1,-135 0 16,-108-54-31,-55-27 16,1-27 0,135-54-1,108-54 1,216-27 0,162-54 15,-297 162-16</inkml:trace>
          <inkml:trace contextRef="#ctx0" brushRef="#br2" timeOffset="-52933.6732">-433-216 0,'595'27'15,"-298"0"-15,-27-27 16,-80-27 15,-82 27-15,-81 0-1,-27 81 1,-54 81 0,-54 81-1,-1 135 1,55-162 0,27-26 15,0-109-31,27-81 31,27-81-15,27-217-1,-27-26 1,55 27 0,26 81-1,-27 81 1,27 81-1,-27 54 1,54 135 0,0 81-1,0 54 1,0 0 0,-81-81-1,-54-80 1,-108-82-1,-54-82 1,-54-26 0,27 0-1,27 54 1,81 0 0,135 54 15,135-27-16,-189 0 1</inkml:trace>
          <inkml:trace contextRef="#ctx0" brushRef="#br2" timeOffset="-52516.665">2972 54 0,'-216'27'15,"0"81"-15,54 54 0,54 27 31,135 108-15,135-107 0,81-28-1,54-54 1,-27-81 0,-26-27-1,-82-54 1,-81-81-1,-54-27 1,27-28 0,0 1-1,-54 189 1</inkml:trace>
          <inkml:trace contextRef="#ctx0" brushRef="#br2" timeOffset="-52060.5928">4242 297 0,'54'81'0,"-54"81"0,0 27 16,-27 163 0,54-163-1,0 0 1,-27-108-1,27-54 17,-27-54-17,0-108 1,0-27 0,54-54-1,0 107 1,81 55-1,28 27 1,26 27 0,-27 27-1,-81-27 1,-54 27 0,-108 0-1,-81-54 16,-54 0-31,216 27 16</inkml:trace>
          <inkml:trace contextRef="#ctx0" brushRef="#br2" timeOffset="-51900.4304">4350 1216 0,'406'324'0,"-244"-135"16,0 54 0,-54-189-1,-108-54 1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24:15.6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DC28F1-15FA-4B40-B19F-474DEDFC7577}" emma:medium="tactile" emma:mode="ink">
          <msink:context xmlns:msink="http://schemas.microsoft.com/ink/2010/main" type="inkDrawing" rotatedBoundingBox="6690,5647 32968,7397 32563,13486 6284,11736" hotPoints="6909,6209 32493,7518 32221,12844 6636,11535" semanticType="enclosure" shapeName="Rectangle">
            <msink:sourceLink direction="with" ref="{BDB66767-78CC-491B-8D4D-C34D32BEDD04}"/>
            <msink:sourceLink direction="with" ref="{5473CFBA-467F-4A66-9AFE-C90C82FD669B}"/>
            <msink:destinationLink direction="from" ref="{EB7971E4-4C65-41F4-846F-8AE4FA212BCC}"/>
          </msink:context>
        </emma:interpretation>
      </emma:emma>
    </inkml:annotationXML>
    <inkml:trace contextRef="#ctx0" brushRef="#br0">324 0 0,'0'81'0,"-27"162"0,0 108 16,0 109-1,-27 26 1,-27 55 0,27-1-1,27-27 1,0-53-1,27-109 1,0-135 0,0-108-1,0-108 1,27-108 0,-27-189-1,-27-81 1,27 378-1</inkml:trace>
    <inkml:trace contextRef="#ctx0" brushRef="#br0" timeOffset="2215.9054">-81 729 0,'162'-297'0,"-27"189"15,81 27 1,81 54 0,109 0-1,53 27 16,54 27-31,55-27 16,26 0 0,55 0-1,26 0 1,1 0 0,26 0-1,28 27 1,27-27 15,-1 0-15,1 27-1,26-27 1,1 0 0,27 0-1,-1 0 16,1 0-31,-1 27 16,-26 0 0,0 0-1,-55 0 1,28 27 0,-28-27-1,-26 27 1,-27 0-1,26 27 1,-53-108 0,-55 81-1,28 0 1,-82 0 15,-54-27-15,-26 1-1,-55-1 1,-54 0 0,-26 0-1,-55 0 1,-54 27 0,0 0-1,-27 0 1,0 27-1,-26 27 1,-28-27 15,0 0-31,-27 27 16,0 54 0,0 0 15,-54 55-31,0 53 31,0 27-15,-54 54-1,27 55 1,-54 215 15,0-54-15,0-80-1,0-55 1,-27-26 0,27-82-1,0-54 1,0-108 0,0-27-1,0-81 1,0-27-1,0 0 1,-27-27 0,-27 27-1,-54-54 1,-27 27 0,-82-27-1,-53 27 1,-27-27-1,-54 0 17,-55 0-17,-26 0 1,-82 0 0,28 0-1,-54 54 1,-1-54-1,-53 0 1,26 0 0,1-27-1,-28 27 17,1-27-32,-1 27 15,1-81 1,-1 27-1,1 0 1,-1-27 0,28 54-1,-28-81 1,1 26 0,-1-26-1,28 54 16,-28-27-15,28 0 0,27 27-1,-28 0 1,1 0 0,-28 27-1,1 0 1,26 0-1,-53 0 1,53 0 0,-26 27-1,-1-27 1,-53 27 0,26-27 15,1 27-31,26 27 15,28-27 1,80 27 0,82 0-1,108 0 17,162-27-17,107 27 1,28-27-1,54 27 1,-27 0 0,0 0-1,0 0 1,-54 27 0,54-27-1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24:18.8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7971E4-4C65-41F4-846F-8AE4FA212BCC}" emma:medium="tactile" emma:mode="ink">
          <msink:context xmlns:msink="http://schemas.microsoft.com/ink/2010/main" type="inkDrawing" rotatedBoundingBox="6004,8703 9590,12891 6937,15162 3351,10974" semanticType="callout" shapeName="Other">
            <msink:sourceLink direction="to" ref="{39DA36BD-FE1C-452C-8E56-01EED145D1B4}"/>
            <msink:sourceLink direction="from" ref="{69DC28F1-15FA-4B40-B19F-474DEDFC7577}"/>
          </msink:context>
        </emma:interpretation>
      </emma:emma>
    </inkml:annotationXML>
    <inkml:trace contextRef="#ctx0" brushRef="#br0">2297 0 0,'27'0'0,"-135"54"0,0-27 16,-81 27-16,-27 27 0,-54 0 16,-55 54-1,1 54 1,27 136 0,54-28-1,81 54 1,81 28-1,135 26 1,81 0 15,108-27-31,81-26 16,136-28 15,53-81-15,54-108-1,-26 27 1,-28-80 0,-135-28-1,-134-54 1,-109-27 0,-108 0-1,0-1 1,-81 1-1,-81 0 1,27-27 0,27-54-1,26 27 1,55 81 0</inkml:trace>
    <inkml:trace contextRef="#ctx0" brushRef="#br0" timeOffset="324.2312">3729 4080 0,'190'0'15,"26"108"-15,0 0 0,-27 0 16,-81-26-1,-81-28 17,-81 0-17,-81 0 1,-27-27 0,0 0-1,27 0 1,54 27-1,108-54 1,-27 0 0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24:23.2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E471DF-DDCA-45B1-A831-2F8107E05F53}" emma:medium="tactile" emma:mode="ink">
          <msink:context xmlns:msink="http://schemas.microsoft.com/ink/2010/main" type="inkDrawing" rotatedBoundingBox="9656,296 21374,386 21362,1931 9644,1842" hotPoints="21355,856 21256,2236 9785,1413 9884,33" semanticType="enclosure" shapeName="Rectangle">
            <msink:sourceLink direction="with" ref="{B9B263CE-5D75-4BA7-8005-4089557DB83E}"/>
          </msink:context>
        </emma:interpretation>
      </emma:emma>
    </inkml:annotationXML>
    <inkml:trace contextRef="#ctx0" brushRef="#br0">432 189 0,'-81'-108'0,"54"54"16,27 27-16,-27 27 16,27 0 15,-27 54-16,0 27-15,0 27 16,0 54 0,-27 28-1,27-28 17,-27 81-17,27-108 1,0-27-1,27-54 1,0 0 0,0-54-1,0 0 1,0 0 0,0 0 15,27 0-16,27-27 1,27 27 0,54 27-1,27-27 1,55 27 0,26-27-1,81 27 1,54-27-1,82 0 1,53 27 0,54-27-1,1 0 1,53 0 0,1 0-1,26-27 1,1 0-1,-1 54 1,1-27 0,-55 27-1,-26 0 17,-55 0-17,-80 0 1,-163 0-1,-108-54 1,-189-27 0,-243-135-1,270 189 1</inkml:trace>
    <inkml:trace contextRef="#ctx0" brushRef="#br0" timeOffset="874.057">757 81 0,'918'-135'0,"-350"135"16,80 0-1,28 0 17,80 27-32,28-27 15,27 0 17,-28 27-17,28 0 1,-55 0-1,-26 0 1,-27 27 0,-109 0-1,-108-27 1,-80 0 0,-136 0-1,-108-27 1,-81-27-1,-54 0 1,-27 27 0,0 0-1,0 0 1,-54 54 0,27 54-1,27 28 1,0 26-1,0 0 1,27 0 15,-27 0-15,0 0 0,-54-54-1,-81-27 1,-162-54-1,-136-81 1,-80 0 0,513 54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4:45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FFC628B-D2B3-4C87-972F-67D809D8F271}" emma:medium="tactile" emma:mode="ink">
          <msink:context xmlns:msink="http://schemas.microsoft.com/ink/2010/main" type="inkDrawing"/>
        </emma:interpretation>
      </emma:emma>
    </inkml:annotationXML>
    <inkml:trace contextRef="#ctx0" brushRef="#br0">1571-2356 0,'393'367'0,"-53"-132"16,132 54 0,51-1-1,-25 0 1,-105-53-1,-393-235 1</inkml:trace>
    <inkml:trace contextRef="#ctx0" brushRef="#br0" timeOffset="-735.975">3168-1204 0,'53'105'16,"-27"-26"-16,0-1 0,-26-25 31,0-53-15,0 0-1,53-27 1,25-25 0,1 0-1,-1-27 1,1 53-1,-53 26 1,-26 26 0,26 26-1,0 27 1,1 26 0,-1-27-1,0-51 1,26-106-1,1-26 1,-53 105 0</inkml:trace>
    <inkml:trace contextRef="#ctx0" brushRef="#br0" timeOffset="-299.8414">4006-2146 0,'-52'78'0,"-131"1"0,-27 52 16,-52 52-1,-26 27 1,53-1 0,25 0-1,53 1 1,0-53 15,52-26-31,53-52 16,52-158-1,26-52 1,0-52 0,-26 183-1</inkml:trace>
    <inkml:trace contextRef="#ctx0" brushRef="#br0" timeOffset="-1172.1086">1833-1727 0,'-26'104'0,"26"54"0,52-1 16,1-26 0,51-53-1,-25-52 1,-1-52 0,-25-52-1,-27-27 1,0 0-1,-52 0 1,0 27 0,26 52-1,0 52 1,26 26 0,53 79-1,-1 0 1,27-26 15,0-27 0,-27-52-31,1-52 16,-53-26 0,-26-53-1,-26-26 1,-27 0-1,1 27 1,52 51 0,26 1-1,53-1 1,25 27 0,54 0-1,-28 26 1,-51 26-1,-53-26 1,-52-26 0,0 26-1,26 0 32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24:30.8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DC61D2-B3A2-4383-8103-DE6A48A150C3}" emma:medium="tactile" emma:mode="ink">
          <msink:context xmlns:msink="http://schemas.microsoft.com/ink/2010/main" type="inkDrawing" rotatedBoundingBox="9618,3296 21295,4578 21186,5572 9509,4289" semanticType="connector" shapeName="Other"/>
        </emma:interpretation>
      </emma:emma>
    </inkml:annotationXML>
    <inkml:trace contextRef="#ctx0" brushRef="#br0">81 0 0,'27'81'0,"0"1"16,-27 26-16,0 27 15,0 0 16,-27-27-15,-27 0 0,27-27-1,27 0 1,-27-54 0,27 0-1,27 0 1,0-27-1,54 0 1,0 0 0,27 27-1,54-27 1,54 0 0,1 27-1,80 0 1,0 0-1,81 0 1,1 0 0,53 0-1,27 0 17,55 0-17,53 27 1,28 0-1,-1-26 1,55 26 0,-1-27-1,28 0 1,26 54 0,-53-27-1,-28 27 1,-26 27-1,-82-27 1,-53 0 0,-136-54-1,-54 0 1,-135 0 0,-162-108 15,27 81-31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24:31.6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913FEB3-A8F9-4E18-8DF7-12007C4A25EA}" emma:medium="tactile" emma:mode="ink">
          <msink:context xmlns:msink="http://schemas.microsoft.com/ink/2010/main" type="inkDrawing" rotatedBoundingBox="10829,2753 21389,3940 21281,4898 10722,3711" semanticType="callout" shapeName="Other"/>
        </emma:interpretation>
      </emma:emma>
    </inkml:annotationXML>
    <inkml:trace contextRef="#ctx0" brushRef="#br0">0 22 0,'351'-54'15,"-27"81"-15,82 0 16,107 27-1,55 0 1,80 27 0,55-26-1,26-28 1,109 0 0,-27 27 15,53 0-16,-53 0 1,-55 0 0,-107 0-1,-109 27 1,-134-27 0,-163-27-1,-108 0 1,-81 0-1,-27 0 1,-27 27 0,0 27-1,0 27 1,27 27 0,0 0 15,27 28-16,-27-28 1,-108-54 0,81-81-16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29:57.0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B7C225-5572-4C63-9BF2-D8672EA7493D}" emma:medium="tactile" emma:mode="ink">
          <msink:context xmlns:msink="http://schemas.microsoft.com/ink/2010/main" type="inkDrawing" rotatedBoundingBox="3257,2965 29872,4309 29856,4613 3242,3269" shapeName="Other"/>
        </emma:interpretation>
      </emma:emma>
    </inkml:annotationXML>
    <inkml:trace contextRef="#ctx0" brushRef="#br0">0 112 0,'27'-27'0,"54"0"0,0 0 0,81 0 16,27 27-16,28 0 15,26 27 1,81-27 0,27 27-1,28-27 1,53 0 0,27 27-1,28-27 1,-1 27-1,0 0 1,28 0 0,26 0-1,1 0 1,53-27 0,-26 28-1,26-28 1,28 27-1,53 0 17,-26 0-17,53 0 1,-26 0 0,53 0-1,-26 27 1,-1 0-1,55-27 1,0 0 0,-1 27-1,28-27 1,-1 0 0,-26 0-1,0 27 1,-1 0-1,1 0 1,26 0 0,-26-27-1,-54 27 1,-55-27 0,1 54 15,-55-27-16,0 0 1,-80 0 0,-55 27-1,-107-54 1,-82 27 0,-108-54-1,-108 0 1,-54-27-1,-243-108 1,243 135 0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0:48.0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447D6A-7E98-43B7-922F-C05472F99565}" emma:medium="tactile" emma:mode="ink">
          <msink:context xmlns:msink="http://schemas.microsoft.com/ink/2010/main" type="inkDrawing" rotatedBoundingBox="4215,3349 9246,3636 9148,5345 4117,5058" semanticType="underline" shapeName="Other">
            <msink:sourceLink direction="with" ref="{399EBC12-B813-4D88-B5C0-8D0F634498FC}"/>
          </msink:context>
        </emma:interpretation>
      </emma:emma>
    </inkml:annotationXML>
    <inkml:trace contextRef="#ctx0" brushRef="#br0">0 0 0,'27'82'0,"0"-28"0,0 27 0,-27 0 16,27 27-1,54 27 1,-27 0 0,54 0-1,27 27 1,54 0 0,0-27-1,55 28 1,26-28-1,27-27 1,27-27 0,1 0-1,-1-54 1,-27-54 15,27 0-15,-26-27-1,-1-54 1,-54-27 0,0-54-1,-54 26 1,-27-26 0,-26 0-1,-28 27 1,-54 27-1,-27 27 1,-54 54 0,-54 54-1,-55 0 1,136 0 0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0:49.1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3447332-0650-472B-A460-D320001B0AC9}" emma:medium="tactile" emma:mode="ink">
          <msink:context xmlns:msink="http://schemas.microsoft.com/ink/2010/main" type="inkDrawing" rotatedBoundingBox="2872,3348 11023,4168 10718,7194 2568,6373" semanticType="callout" shapeName="Other">
            <msink:sourceLink direction="with" ref="{9061501D-856C-43FC-B6B3-6D0CEB7A4090}"/>
          </msink:context>
        </emma:interpretation>
      </emma:emma>
    </inkml:annotationXML>
    <inkml:trace contextRef="#ctx0" brushRef="#br0">81 0 0,'27'82'0,"-27"-1"0,-27 27 16,-27 0 0,27 135-1,27-81 1,27 27 0,54 27-1,27 28 1,27-28-1,54 0 17,54 0-17,27 0 1,28 0 0,53-26-1,27-1 1,55-27-1,-1 0 1,54-27 0,-26-54-1,-1-27 1,-27-54 0,1-27-1,26-54 1,-27-27-1,1-54 1,-55-27 0,-27-54-1,-80-28 1,-55-53 15,-27 54-15,-54 0-1,-54-1 1,-54 82 0,-27 54-1,-27 54 1,-81 54 0,27 54-1,81-27 1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0:50.1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0BFA2C-89B8-493A-A120-6E8AEFEB7E89}" emma:medium="tactile" emma:mode="ink">
          <msink:context xmlns:msink="http://schemas.microsoft.com/ink/2010/main" type="inkDrawing" rotatedBoundingBox="1324,3420 13837,4563 13335,10055 822,8912" semanticType="callout" shapeName="Other">
            <msink:sourceLink direction="with" ref="{5838EE04-2477-44B4-935C-6D67BA2E4B4C}"/>
            <msink:sourceLink direction="with" ref="{81F504D7-9B12-4640-844B-1B7B18AEDD9B}"/>
          </msink:context>
        </emma:interpretation>
      </emma:emma>
    </inkml:annotationXML>
    <inkml:trace contextRef="#ctx0" brushRef="#br0">0 0 0,'54'216'0,"-27"54"15,-27 0 1,0-26 0,27 53-1,28 27 1,26 27 0,54 28-1,27-28 1,81 0-1,27 27 1,27-26 0,28-1-1,80 0 1,54-108 0,28 55-1,26-55 1,28-54-1,-28-27 1,81-81 0,1-27 15,53-27-15,1-54-1,-55-27 1,-26-27-1,-1-81 1,1-27 0,-1-81-1,-53-28 1,-55-53 0,-27-81-1,-80 0 1,-55-28-1,-54 1 1,-108 26 0,-54 55-1,-81 0 1,-81 27 0,-27 134-1,108 217 1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0:52.7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F504D7-9B12-4640-844B-1B7B18AEDD9B}" emma:medium="tactile" emma:mode="ink">
          <msink:context xmlns:msink="http://schemas.microsoft.com/ink/2010/main" type="inkDrawing" rotatedBoundingBox="-47,6851 18136,4633 19072,12302 887,14520" semanticType="callout" shapeName="Other">
            <msink:sourceLink direction="with" ref="{6573123F-445F-4559-8572-CF13BD79C58C}"/>
            <msink:sourceLink direction="with" ref="{562DA006-4B49-44DC-9122-5BE975FA793B}"/>
            <msink:destinationLink direction="with" ref="{270BFA2C-89B8-493A-A120-6E8AEFEB7E89}"/>
          </msink:context>
        </emma:interpretation>
      </emma:emma>
    </inkml:annotationXML>
    <inkml:trace contextRef="#ctx0" brushRef="#br0">0 4810 0,'54'0'0,"-27"54"0,27 27 15,135 163-15,-27-109 16,27 27 0,27 0-1,27 27 1,82 27-1,-28 0 1,54 1 0,28 26-1,26-27 1,54 0 0,-26 27-1,53-27 1,27 1-1,28-28 1,-1-81 0,28 54-1,-1-27 1,55-54 15,-28 0-15,28-27-1,-1-27 1,1-27 0,-28-27-1,0-54 1,1-27 0,26-54-1,1-54 1,-28-27-1,-26-55 1,-55-53 0,-26-54-1,-28-82 1,-27-26 0,-26-81-1,-1-28 1,-81-26-1,-27-55 1,-80 55 15,-55-1-15,-108 0 0,-135 1-1,-108 26 1,189 622-1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1:51.7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1AE6C4-45ED-47BE-A844-C41B034DE65F}" emma:medium="tactile" emma:mode="ink">
          <msink:context xmlns:msink="http://schemas.microsoft.com/ink/2010/main" type="inkDrawing" rotatedBoundingBox="25264,8743 29886,8842 29884,8958 25262,8859" semanticType="underline" shapeName="Other">
            <msink:sourceLink direction="with" ref="{6573123F-445F-4559-8572-CF13BD79C58C}"/>
          </msink:context>
        </emma:interpretation>
      </emma:emma>
    </inkml:annotationXML>
    <inkml:trace contextRef="#ctx0" brushRef="#br0">0 0 0,'54'27'15,"135"0"-15,-26 0 0,26-81 16,108 81-16,27 0 15,82-27 1,26 27 15,-27-27-15,1 27 0,-28-27-1,0 0 1,-54 27-1,-53-27 1,-55 0 0,-108-27 15,-27 27-15,-108 0-1,-54-54 1,-108 27-1,189 27 1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2:07.8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AF8063-FB8D-4622-8E1D-7282D2340B55}" emma:medium="tactile" emma:mode="ink">
          <msink:context xmlns:msink="http://schemas.microsoft.com/ink/2010/main" type="inkDrawing" rotatedBoundingBox="6920,3142 10601,12586 10137,12766 6457,3322" semanticType="callout" shapeName="Other">
            <msink:sourceLink direction="with" ref="{9061501D-856C-43FC-B6B3-6D0CEB7A4090}"/>
          </msink:context>
        </emma:interpretation>
      </emma:emma>
    </inkml:annotationXML>
    <inkml:trace contextRef="#ctx0" brushRef="#br0">0 0 0,'27'27'16,"-27"0"-16,28 1 0,26 26 15,0 0-15,0 27 0,27 0 16,0 54 0,0 0-1,0 27 1,54 27-1,-27 27 1,0 1 0,27 26-1,0 27 1,-27 0 0,28 27-1,26 1 1,-27 26-1,0 0 1,27 27 0,-27-26-1,0 26 1,0 0 0,-27-27-1,1 28 1,-1-28-1,0 0 17,-27 1-17,27-1 1,-27-27 0,0 0-1,27-27 1,-54 1-1,27-1 1,-27-27 0,27 0-1,-27-54 1,-27-26 0,27-28-1,-27-27 1,0-27-1,0-54 17,-27 0-32,0-27 15,0 0 1,0 0 0,0 0 15,0 0-16,0 0 1,0 0 0,0-27-1,0 0 1,0-54 0,0-27-1,54 54 1,-54 54-1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29:58.56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99EBC12-B813-4D88-B5C0-8D0F634498FC}" emma:medium="tactile" emma:mode="ink">
          <msink:context xmlns:msink="http://schemas.microsoft.com/ink/2010/main" type="writingRegion" rotatedBoundingBox="4606,1419 11861,-413 12852,3506 5597,5338">
            <msink:destinationLink direction="with" ref="{F6447D6A-7E98-43B7-922F-C05472F99565}"/>
          </msink:context>
        </emma:interpretation>
      </emma:emma>
    </inkml:annotationXML>
    <inkml:traceGroup>
      <inkml:annotationXML>
        <emma:emma xmlns:emma="http://www.w3.org/2003/04/emma" version="1.0">
          <emma:interpretation id="{11EF9185-DF8D-453D-8BC6-D43D97CE0A8B}" emma:medium="tactile" emma:mode="ink">
            <msink:context xmlns:msink="http://schemas.microsoft.com/ink/2010/main" type="paragraph" rotatedBoundingBox="4606,1419 11861,-413 12852,3506 5597,53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7D27AB-6D93-435C-B994-D73A674A8450}" emma:medium="tactile" emma:mode="ink">
              <msink:context xmlns:msink="http://schemas.microsoft.com/ink/2010/main" type="line" rotatedBoundingBox="4606,1419 11861,-413 12852,3506 5597,5338"/>
            </emma:interpretation>
          </emma:emma>
        </inkml:annotationXML>
        <inkml:traceGroup>
          <inkml:annotationXML>
            <emma:emma xmlns:emma="http://www.w3.org/2003/04/emma" version="1.0">
              <emma:interpretation id="{0DED8B97-2892-4DE7-B86A-B2D0320EB3FC}" emma:medium="tactile" emma:mode="ink">
                <msink:context xmlns:msink="http://schemas.microsoft.com/ink/2010/main" type="inkWord" rotatedBoundingBox="4606,1419 6940,829 7931,4749 5597,5338"/>
              </emma:interpretation>
              <emma:one-of disjunction-type="recognition" id="oneOf0">
                <emma:interpretation id="interp0" emma:lang="it-IT" emma:confidence="0">
                  <emma:literal>so</emma:literal>
                </emma:interpretation>
                <emma:interpretation id="interp1" emma:lang="it-IT" emma:confidence="0">
                  <emma:literal>sa</emma:literal>
                </emma:interpretation>
                <emma:interpretation id="interp2" emma:lang="it-IT" emma:confidence="0">
                  <emma:literal>sodo</emma:literal>
                </emma:interpretation>
                <emma:interpretation id="interp3" emma:lang="it-IT" emma:confidence="0">
                  <emma:literal>sego</emma:literal>
                </emma:interpretation>
                <emma:interpretation id="interp4" emma:lang="it-IT" emma:confidence="0">
                  <emma:literal>sedo</emma:literal>
                </emma:interpretation>
              </emma:one-of>
            </emma:emma>
          </inkml:annotationXML>
          <inkml:trace contextRef="#ctx0" brushRef="#br0">626 243 0,'0'-81'16,"27"27"-16,-27 0 0,-27 0 15,-54 54-15,-82 27 32,55 54-32,-27 0 15,54 54 1,27 27 15,54 0-15,81 1-1,54-55 1,27-54 0,28-54-1,-28-81 1,-81-27-1,-27-28 1,-81-26 0,-27 27-1,-81 27 1,-27 54 0,-1 54-1,28 54 1,54 54-1,27 54 1,81-54 0,27 1-1,54-109 1,27-27 15,-26-82-15,-55-26-1,-27 0 1,-81 27 0,-54 54-1,-55 54 1,55 81 0,27 54-1,54 0 1,108 0-1,54-80 1,55-55 0,-1-82-1,-81 1 1,-54 0 0,-81 0-1,-81 27 1,-27 54-1,27 81 1,26 0 15,82 27-15,82-54 0,26-26-1,0-56 1,-27 1-1,-81 0 1,-81-54 0,-108 27-1,189 54 1</inkml:trace>
          <inkml:trace contextRef="#ctx0" brushRef="#br1" timeOffset="131214.0228">166 540 0,'27'54'0,"-27"55"16,27-1-16,0 27 15,0-27 1,-27-27 0,0 0-1,0-54 1,0-27 0,0 0-1,0-54 1,0-54-1,-27-27 17,54 0-17,-54 27 1,54-1 0,-27 55-1,27 27 1,0 27-1,55 27 1,-1 27 0,27 0-1,0-26 1,-27-28 0,-54-28-1,0 1 1,-27-27-1,-27 27 1,0 27 0,-27 54 15,0 28-15,0-1-1,-27-27 1,-54-27-1,-55-81 1,190 54 0</inkml:trace>
          <inkml:trace contextRef="#ctx0" brushRef="#br1" timeOffset="76762.7132">58 486 0,'0'0'16</inkml:trace>
          <inkml:trace contextRef="#ctx0" brushRef="#br2" timeOffset="196647.1994">-509 2594 0,'0'0'0</inkml:trace>
          <inkml:trace contextRef="#ctx0" brushRef="#br0" timeOffset="23924.7468">923-1567 0,'-108'-108'15,"-27"54"-15,-81 27 0,-28 54 0,-26 27 16,54 27 0,27 27-1,108 0 16,81-27-15,135 0 0,108 0-1,81 0 1,-53-27 0,-82 27-1,-135-54 1,-54 27-1,-81-27 1,-136 0 0,-26-54-1,-54 0 1,0 27 0,81 54-1,216-54 1</inkml:trace>
        </inkml:traceGroup>
        <inkml:traceGroup>
          <inkml:annotationXML>
            <emma:emma xmlns:emma="http://www.w3.org/2003/04/emma" version="1.0">
              <emma:interpretation id="{C756E75E-22A1-44F9-81D2-1D1936E33A8A}" emma:medium="tactile" emma:mode="ink">
                <msink:context xmlns:msink="http://schemas.microsoft.com/ink/2010/main" type="inkWord" rotatedBoundingBox="7876,1309 12031,259 12689,2864 8534,3913"/>
              </emma:interpretation>
              <emma:one-of disjunction-type="recognition" id="oneOf1">
                <emma:interpretation id="interp5" emma:lang="it-IT" emma:confidence="0">
                  <emma:literal>009</emma:literal>
                </emma:interpretation>
                <emma:interpretation id="interp6" emma:lang="it-IT" emma:confidence="0">
                  <emma:literal>109</emma:literal>
                </emma:interpretation>
                <emma:interpretation id="interp7" emma:lang="it-IT" emma:confidence="0">
                  <emma:literal>409</emma:literal>
                </emma:interpretation>
                <emma:interpretation id="interp8" emma:lang="it-IT" emma:confidence="0">
                  <emma:literal>1009</emma:literal>
                </emma:interpretation>
                <emma:interpretation id="interp9" emma:lang="it-IT" emma:confidence="0">
                  <emma:literal>4009</emma:literal>
                </emma:interpretation>
              </emma:one-of>
            </emma:emma>
          </inkml:annotationXML>
          <inkml:trace contextRef="#ctx0" brushRef="#br1" timeOffset="93441.088">1977-838 0,'81'-27'0,"27"-27"0,0-54 0,0 0 16,-27-27-1,0 0 1,-54 54 0,0 0-1,-27 54 1,-27 0 0,0 54-1,27 81 1,0 54-1,0 27 1,54-27 0,-54 27-1,0-81 1,-27 1 0,-54-55-1,-81 0 1,0-27-1,54-27 1,81 27 15,54-27-15,81 0 0,54-27-1,54 0 1,-27 0-1,-81 27 1,-81 0 0,-27 0-1,27 27 1,28 27 0,53 0-1,27-27 1,27-27-1,54-54 1,-54-27 0,-27-54-1,-81-55 1,-81 1 15,-81-27-31,-27 54 31,-54 54-15,0 54 0,27 54-1,0 81 1,107 81 0,28 0-1,81 27 1,55-27-1,53-54 1,27-81 0,27-27-1,-54-54 1,-54 0 0,-54 0-1,-27 27 1,-27 0 15,0 54-31,27 27 31,54 81-31,54-26 16,28-28 15,26-27-15,0-81-1,-54-27 17,-54-81-32,-81-55 15,-54-26 1,-54 27 0,-54 54-1,0 54 1,0 54-1,26 81 1,82 54 0,54 54-1,81 27 1,109-27 0,-1-108-1,27 0 1,-216-54-1</inkml:trace>
          <inkml:trace contextRef="#ctx0" brushRef="#br1" timeOffset="93935.2476">5814-1378 0,'108'108'0,"-81"54"16,0 81-16,-54 28 16,27 26-1,0-27 1,0-54 0,-54-108-1,0-81 16,-54 0-15,-81-108 0,-1 0-1,28 0 1,54 27 0,135-54-1,81 27 1,-108 81-1</inkml:trace>
          <inkml:trace contextRef="#ctx0" brushRef="#br1" timeOffset="94190.1402">5354-1351 0,'163'-81'0,"26"54"15,54 27-15,0 27 16,-243-27-1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27:52.11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context xml:id="ctx1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1" timeString="2016-12-15T11:54:52.385"/>
    </inkml:context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E800284-F2ED-436E-80A6-EF508F280204}" emma:medium="tactile" emma:mode="ink">
          <msink:context xmlns:msink="http://schemas.microsoft.com/ink/2010/main" type="writingRegion" rotatedBoundingBox="29087,6529 31373,17147 21461,19281 19175,8663">
            <msink:destinationLink direction="with" ref="{749BEE32-CD1B-4018-A08E-4A1ACE41D870}"/>
            <msink:destinationLink direction="with" ref="{0A0AC195-7002-488A-93D9-C04C3BC93884}"/>
          </msink:context>
        </emma:interpretation>
      </emma:emma>
    </inkml:annotationXML>
    <inkml:traceGroup>
      <inkml:annotationXML>
        <emma:emma xmlns:emma="http://www.w3.org/2003/04/emma" version="1.0">
          <emma:interpretation id="{016350F7-ECB9-4E7C-B0FE-0D41987405BF}" emma:medium="tactile" emma:mode="ink">
            <msink:context xmlns:msink="http://schemas.microsoft.com/ink/2010/main" type="paragraph" rotatedBoundingBox="22505,7983 29699,8522 29603,9805 22408,92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6CB67B1-D646-4AA8-8A5B-37F3C2C8A36D}" emma:medium="tactile" emma:mode="ink">
              <msink:context xmlns:msink="http://schemas.microsoft.com/ink/2010/main" type="line" rotatedBoundingBox="22505,7983 29699,8522 29603,9805 22408,9265"/>
            </emma:interpretation>
          </emma:emma>
        </inkml:annotationXML>
        <inkml:traceGroup>
          <inkml:annotationXML>
            <emma:emma xmlns:emma="http://www.w3.org/2003/04/emma" version="1.0">
              <emma:interpretation id="{9E640C15-8B2B-4CFF-9271-EE48510C88BE}" emma:medium="tactile" emma:mode="ink">
                <msink:context xmlns:msink="http://schemas.microsoft.com/ink/2010/main" type="inkWord" rotatedBoundingBox="22505,7983 29699,8522 29603,9805 22408,9265"/>
              </emma:interpretation>
              <emma:one-of disjunction-type="recognition" id="oneOf0">
                <emma:interpretation id="interp0" emma:lang="it-IT" emma:confidence="0">
                  <emma:literal>MIGRAMMO</emma:literal>
                </emma:interpretation>
                <emma:interpretation id="interp1" emma:lang="it-IT" emma:confidence="0">
                  <emma:literal>MIGRA zio</emma:literal>
                </emma:interpretation>
                <emma:interpretation id="interp2" emma:lang="it-IT" emma:confidence="0">
                  <emma:literal>MIGRA. zio</emma:literal>
                </emma:interpretation>
                <emma:interpretation id="interp3" emma:lang="it-IT" emma:confidence="0">
                  <emma:literal>MIGREREMO</emma:literal>
                </emma:interpretation>
                <emma:interpretation id="interp4" emma:lang="it-IT" emma:confidence="0">
                  <emma:literal>MIGRI zio</emma:literal>
                </emma:interpretation>
              </emma:one-of>
            </emma:emma>
          </inkml:annotationXML>
          <inkml:trace contextRef="#ctx0" brushRef="#br0">11564-1653 0,'0'27'0,"-27"109"16,0 53-16,0-27 15,0 0 1,27-27-1,0-54 1,0-54 0,0-27-1,0-81 17,27-108-32,-27-54 31,27 0-16,-27 53 1,27 55 0,0 81-1,-27 54 1,27 27 0,54 108-1,0 27 1,54 1-1,-27-55 1,1-54 0,-28-27 15,27-54-31,-27-54 16,27-81-1,-108 26 1,27 28-1,-27 81 1,0 0 0,-27 81-1,0 81 17,27 55-17,27-1 1,0-27 15,-27-27-31,27-27 16,0-81-1,-27-27 17,0-189-17,0-27 1,0 216-1</inkml:trace>
          <inkml:trace contextRef="#ctx0" brushRef="#br0" timeOffset="319.3482">13158-1896 0,'27'54'0,"0"54"16,0 109-16,-54 26 15,27-27 1,0-81 0,27-27-1,0-54 16,0-27 1,1-162-32,-1-54 31,-27 189-15</inkml:trace>
          <inkml:trace contextRef="#ctx0" brushRef="#br0" timeOffset="1555.7238">14266-1734 0,'54'-27'0,"-216"81"0,27 27 16,-27 0-16,27 55 15,54 26 1,108 81 15,162 0-15,0-162-1,-27-108 1,0 27 0,-81-54-1,-54-27 1,-27 0 0,-81 54 15,0-27-31,27 27 15,54 27 1,27 0 0,81 0-1,27 0 1,1-54 0,-28 0-1,-54-54 16,-54 0-15,0 0 0,-27 54-1,27 54 1,0 0 0,27 54-1,27 108 1,-54-54-1,0 54 1,0-54 0,0 0-1,-27-81 1,27 0 0,0-54-1,0-81 1,-27-54-1,54 54 1,27-54 0,27 54-1,27 27 17,27 53-17,0 56 1,-27-56-1,-81 110 1,-108 53 0,-54-54-1,0 0 1,0-27 0,54 0-1,54 0 1,81 27-1,54 27 1,54-27 15,-27 0-31,-81-54 16,-27 0 15,-27-27-31,-27 0 16,0-81-1,81-81 17,0-27-17,-54 189 1</inkml:trace>
          <inkml:trace contextRef="#ctx0" brushRef="#br0" timeOffset="2187.584">15915-1545 0,'0'163'0,"-54"53"16,-28 0 0,28-54-1,54-54 1,0-54-1,0-54 1,0-27 0,27-162-1,54-108 17,1 81-17,-28 135 16,0 27-31,-54 27 16,27 54 0,27 81-1,54 54 17,-27 27-32,54-27 31,-27-27-16,-54-81 1,-54-54 0,-81 0-1,-108-27 1,0 0 0,0 27-1,53 27 1,109 0-1,81 27 1,109-81 0,53-54-1,-216 81 1</inkml:trace>
          <inkml:trace contextRef="#ctx0" brushRef="#br0" timeOffset="3531.3856">16617-1085 0,'270'54'16,"-81"-27"-16,1 0 0,-82-81 15,-27-54 1,-27 0 15,-54 27-15,-27 54-1,27 27 1,0 27 0,27 135-1,-27 27 16,0-27-15,27-54 0,0-27-1,0-27 1,0-54 0,27-27-1,27-81 1,-27-27-1,27 81 17,-54 27-32,0 27 15,0 54 1,27 54 15,54 0-31,0 27 16,0-81-1,1-27 1,-28-54 0,27-54 15,-81-81-15,-27-27-1,-54 27 1,-81 54-1,-28 54 1,1 81 0,27 81-1,81 0 1,54 27 0,54 0-1,108 0 1,27-135-1,28-81 1,-217 81 0</inkml:trace>
          <inkml:trace contextRef="#ctx0" brushRef="#br0" timeOffset="2672.9542">16725-1490 0,'54'-55'15,"0"28"-15,54 54 0,54 28 0,1-1 16,-82-27-16,-27-27 16,-81 27 15,-81 81-15,-163 27 15,136-27 0,27 0-31,54 0 16,54 0-1,81-27 1,54-27 0,27 0-1,-26-27 1,-28-54-1,-81-27 1,-81-81 0,54 135-1</inkml:trace>
        </inkml:traceGroup>
      </inkml:traceGroup>
    </inkml:traceGroup>
    <inkml:traceGroup>
      <inkml:annotationXML>
        <emma:emma xmlns:emma="http://www.w3.org/2003/04/emma" version="1.0">
          <emma:interpretation id="{11B923B3-7056-4113-B046-A95690B5DC67}" emma:medium="tactile" emma:mode="ink">
            <msink:context xmlns:msink="http://schemas.microsoft.com/ink/2010/main" type="paragraph" rotatedBoundingBox="20713,8332 22999,18950 21461,19281 19175,8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3F41FA-4E3F-4307-8C5D-9C4E9A4543F8}" emma:medium="tactile" emma:mode="ink">
              <msink:context xmlns:msink="http://schemas.microsoft.com/ink/2010/main" type="line" rotatedBoundingBox="20713,8332 22999,18950 21461,19281 19175,8663"/>
            </emma:interpretation>
          </emma:emma>
        </inkml:annotationXML>
        <inkml:traceGroup>
          <inkml:annotationXML>
            <emma:emma xmlns:emma="http://www.w3.org/2003/04/emma" version="1.0">
              <emma:interpretation id="{07D627F6-329B-40B3-A79B-E6296EB18E34}" emma:medium="tactile" emma:mode="ink">
                <msink:context xmlns:msink="http://schemas.microsoft.com/ink/2010/main" type="inkWord" rotatedBoundingBox="20713,8332 22999,18950 21461,19281 19175,8663"/>
              </emma:interpretation>
              <emma:one-of disjunction-type="recognition" id="oneOf1">
                <emma:interpretation id="interp5" emma:lang="it-IT" emma:confidence="0">
                  <emma:literal>È".</emma:literal>
                </emma:interpretation>
                <emma:interpretation id="interp6" emma:lang="it-IT" emma:confidence="0">
                  <emma:literal>È"</emma:literal>
                </emma:interpretation>
                <emma:interpretation id="interp7" emma:lang="it-IT" emma:confidence="0">
                  <emma:literal>È",</emma:literal>
                </emma:interpretation>
                <emma:interpretation id="interp8" emma:lang="it-IT" emma:confidence="0">
                  <emma:literal>È":</emma:literal>
                </emma:interpretation>
                <emma:interpretation id="interp9" emma:lang="it-IT" emma:confidence="0">
                  <emma:literal>PIÈ".</emma:literal>
                </emma:interpretation>
              </emma:one-of>
            </emma:emma>
          </inkml:annotationXML>
          <inkml:trace contextRef="#ctx1" brushRef="#br1">10396 3667 0,'-53'52'15,"-51"1"-15,-27-1 0,-26 0 0,26 1 16,52-1 15,27-26-15,78 0-1,26 1 1,53-27 0,26 0-1,26 0 1,26 26-1,-26 26 1,-52-26 0,-79 27-1,-52-53 1,0 0 0,26 0-1</inkml:trace>
          <inkml:trace contextRef="#ctx1" brushRef="#br1" timeOffset="467.2859">9951 4767 0,'0'157'0,"26"-105"16,0-26 0,26 27-1,27-27 1,26 0 0,-1-26-1,1-26 1,-26-53-1,-53 27 1,-26-53 0,-79 27 15,-52 25-15,0 1-1,-26 78 1,79 26-1,-1 53 1,105 26 0,105-26-1,-131-105 1</inkml:trace>
          <inkml:trace contextRef="#ctx1" brushRef="#br1" timeOffset="965.7238">10788 5290 0,'-52'53'0,"-26"-53"0,-27 26 16,-52 26-16,52 1 0,0-1 16,53 0-1,26 27 1,26 26-1,26 26 1,0 26 0,26 0-1,-25 0 17,-1-26-17,-26-53 1,0-51-1,-26-27 1,52-27 0,52 1-1,-78 26 1</inkml:trace>
          <inkml:trace contextRef="#ctx1" brushRef="#br1" timeOffset="1448.586">10815 6443 0,'-53'0'0,"-51"26"0,-27 0 0,0 26 15,0 27 1,52 26 0,53-1-1,26 1 1,52 0-1,27 0 1,26-53 0,-1-26-1,1-52 1,0 0 0,-53 0-1,-52 26 1,0-27-1,-26 27 1,78 27 15,-52-27-31</inkml:trace>
          <inkml:trace contextRef="#ctx1" brushRef="#br1" timeOffset="2180.6663">10946 7516 0,'26'105'15,"-26"-27"-15,0 1 0,-26-27 16,26 1 15,-53-27-15,1-26 0,-27 0-1,1 0 16,-1 0-31,27 0 16,-1 26 0,27 0-1,26 27 1,-26-1 0,26 27-1,0-1 1,-26 27-1,26 0 1,0-27 0,52-52 31,1-52-47,-27-79 0,0-52 15,-26 26 1,0 0 15,-26 79-15,-27 26-1,53 52 1,27 53 0,-1-27-1,-26 27 1,52-27-1,27-26 1,-79-26 0</inkml:trace>
          <inkml:trace contextRef="#ctx1" brushRef="#br1" timeOffset="2788.1382">10946 8092 0,'-27'53'0,"-25"-27"0,-27 0 16,1 26-16,26 1 0,25-1 16,27-26 31,27 27-47,-1-27 0,-26 0 15,26 0 1,0 27 15,0-27-15,27-26-1,25-53 1,-52 1 0,1-27-1,-54 27 1,-25 0-1,-27 26 1,1 26 0,26 78-1,104 27 1,0-27 15,-52-78-31</inkml:trace>
          <inkml:trace contextRef="#ctx1" brushRef="#br1" timeOffset="3671.1135">11181 8354 0,'-104'52'0,"25"27"0,0-27 16,-25 27-16,104-79 15,0-26 1,52-27 0,27 1-1,-53 26 17,0 26-32,-26 0 15,0 26 1,-26 53-1,0-27 1,26 0 0,26-25 15,0-54-15,26 1-1,27-52 1,-1 51-1,-25 1 1,-1 0 0,1 26-1,-1 0 1,-26 0 0,-26 0-1,0 0 1,-26 26-1,0 0 1,0 1 0,-27-1-1,1 26 1,26 1 15,-1-27-31,27 26 16,27 0 15,-1 1-15,-26 25-1,26-25 1,26-1 0,1-26-1,-1-52 1,-52-79-1,0 105 1</inkml:trace>
          <inkml:trace contextRef="#ctx1" brushRef="#br1" timeOffset="3889.1803">11234 8459 0,'104'105'0,"-51"-27"16,-1-25-16,53-53 16,-27-79-1,-78 79 1</inkml:trace>
          <inkml:trace contextRef="#ctx1" brushRef="#br1" timeOffset="3967.0613">11653 8380 0,'209'341'31,"-52"-158"-31,-157-183 0</inkml:trace>
          <inkml:trace contextRef="#ctx1" brushRef="#br1" timeOffset="-2918.5895">9165-1544 0,'288'183'0,"-183"1"15,-53-1 1,0 0 0,-52-26-1,-52 0 1,-26-78 0,-53-53-1,-26-78 32,-53-27-47,27-26 0,-27 1 16,53 25 15,52 1-15,27 51-1,78 54 1,131-1 15,52 26-31,-183-52 16</inkml:trace>
          <inkml:trace contextRef="#ctx1" brushRef="#br1" timeOffset="-3339.147">9401-1465 0,'-53'26'0,"-78"0"0,-26 26 0,0 1 15,0-1 1,26 27-1,53-27 1,25 0 0,27-52-1,0 0 1,26-78 0,52-27-1,-52 105 1</inkml:trace>
          <inkml:trace contextRef="#ctx1" brushRef="#br1" timeOffset="-2482.456">9741-209 0,'-786'-26'15,"629"26"1,53 26-1,51 1 1,53 51 0,53 53-1,-1 0 1,27 26 0,-27-26 15,-26-52 0,-26-27-31,-26-26 16,-26-52-1,25-53 1,106-25 0,-79 104-1</inkml:trace>
          <inkml:trace contextRef="#ctx1" brushRef="#br1" timeOffset="-1999.5938">9348-130 0,'131'0'0,"-52"79"0,-1 78 0,27 0 16,-53 0 0,27-79-1,0-51 1,-79-27 0</inkml:trace>
          <inkml:trace contextRef="#ctx1" brushRef="#br1" timeOffset="-2202.0843">9086 27 0,'0'79'0,"0"-1"0,27 1 16,25 25 0,0 1-1,1-52 1,25-80 0,-25 1-1,-53 26 1</inkml:trace>
          <inkml:trace contextRef="#ctx1" brushRef="#br1" timeOffset="-1090.3338">9951 1101 0,'78'183'15,"-78"-131"1,-26-52 0,0-26-1,-27-26 1,-51-27 0,-27 1-1,-26 25 1,-1 1-1,1 26 1,26 52 0,27 26-1,25 53 1,79 0 0,52 26-1,53 0 1,0-53-1,-26-25 1,-1-27 0,-52-52-1,0-1 1,-26 1 15,0 26-15,-26-26-1,0 52 32,-26 158-47,52-54 16,52 28 0,0-54-1,27 27 1,0-78-1,-1-1 1,1-78 0,-27-27-1,-26-25 1,-26-53 0,-52 0-1,-53 26 1,0 27-1,-26 25 1,27 53 47,25 53-63,53 51 0,131 27 15,26-26 1,-131-105-1</inkml:trace>
          <inkml:trace contextRef="#ctx1" brushRef="#br1" timeOffset="-451.7098">10029 2462 0,'52'27'0,"-156"-1"0,-27-26 16,-26-26-16,0 26 0,52 0 16,79 0-1,26 26 1,26-26-1,52 26 1,27 0 0,0-26-1,-27 26 1,-51 0 15,-27 27-15,-27 25-1,-51 1 1,-27 26 0,79-1-1,26 1 1,52 0 0,27-27 15,26-25-31,-1-53 15,27-26 1,0-27 0,-52-25-1,-27 25 1,-26 27 0,-26 52-1,-52-52 1,104 52-1,-52-26 1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1:51.0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24DFC4-1CE3-406C-8BDE-EC1EF0F7A5FA}" emma:medium="tactile" emma:mode="ink">
          <msink:context xmlns:msink="http://schemas.microsoft.com/ink/2010/main" type="inkDrawing" rotatedBoundingBox="26786,5947 28346,6058 28336,6204 26776,6093" shapeName="Other"/>
        </emma:interpretation>
      </emma:emma>
    </inkml:annotationXML>
    <inkml:trace contextRef="#ctx0" brushRef="#br0">5944 335 0,'244'-81'0,"-28"81"0,54 0 31,379 54 0,-541-27-15,-27-27 0,-81 0 15,0 0-31,-27 54 15,-81 0 1,0-54 0,108 0-1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1:50.7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A2D0FB-D1A1-4427-ABC1-278AE15F5649}" emma:medium="tactile" emma:mode="ink">
          <msink:context xmlns:msink="http://schemas.microsoft.com/ink/2010/main" type="inkDrawing" rotatedBoundingBox="26815,6730 27841,6681 27859,7051 26833,7100" semanticType="callout" shapeName="Other"/>
        </emma:interpretation>
      </emma:emma>
    </inkml:annotationXML>
    <inkml:trace contextRef="#ctx0" brushRef="#br0">5999 1334 0,'189'-27'0,"-27"27"0,27 0 16,0 0 0,-27 0-1,-81 0 1,-27 0-1,-54-27 1,-81-54 0,-81-27-1,-27-27 1,189 135 0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1:46.6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47537F6-856E-4C8A-8D28-923DE9BFA870}" emma:medium="tactile" emma:mode="ink">
          <msink:context xmlns:msink="http://schemas.microsoft.com/ink/2010/main" type="writingRegion" rotatedBoundingBox="18368,5751 28785,5664 28832,11278 18415,11365"/>
        </emma:interpretation>
      </emma:emma>
    </inkml:annotationXML>
    <inkml:traceGroup>
      <inkml:annotationXML>
        <emma:emma xmlns:emma="http://www.w3.org/2003/04/emma" version="1.0">
          <emma:interpretation id="{51D92E3D-DD26-4D7A-8483-394FFA5871DF}" emma:medium="tactile" emma:mode="ink">
            <msink:context xmlns:msink="http://schemas.microsoft.com/ink/2010/main" type="paragraph" rotatedBoundingBox="18368,5751 28785,5664 28832,11278 18415,11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51B7A4-34C0-4486-8D9F-EAF2A46260AA}" emma:medium="tactile" emma:mode="ink">
              <msink:context xmlns:msink="http://schemas.microsoft.com/ink/2010/main" type="line" rotatedBoundingBox="18368,5751 28785,5664 28832,11278 18415,11365"/>
            </emma:interpretation>
          </emma:emma>
        </inkml:annotationXML>
        <inkml:traceGroup>
          <inkml:annotationXML>
            <emma:emma xmlns:emma="http://www.w3.org/2003/04/emma" version="1.0">
              <emma:interpretation id="{6573123F-445F-4559-8572-CF13BD79C58C}" emma:medium="tactile" emma:mode="ink">
                <msink:context xmlns:msink="http://schemas.microsoft.com/ink/2010/main" type="inkWord" rotatedBoundingBox="18368,5751 28785,5664 28832,11278 18415,11365">
                  <msink:destinationLink direction="with" ref="{3C1AE6C4-45ED-47BE-A844-C41B034DE65F}"/>
                  <msink:destinationLink direction="with" ref="{81F504D7-9B12-4640-844B-1B7B18AEDD9B}"/>
                </msink:context>
              </emma:interpretation>
              <emma:one-of disjunction-type="recognition" id="oneOf0">
                <emma:interpretation id="interp0" emma:lang="it-IT" emma:confidence="0">
                  <emma:literal>Diso</emma:literal>
                </emma:interpretation>
                <emma:interpretation id="interp1" emma:lang="it-IT" emma:confidence="0">
                  <emma:literal>CODE</emma:literal>
                </emma:interpretation>
                <emma:interpretation id="interp2" emma:lang="it-IT" emma:confidence="0">
                  <emma:literal>Doso</emma:literal>
                </emma:interpretation>
                <emma:interpretation id="interp3" emma:lang="it-IT" emma:confidence="0">
                  <emma:literal>GODERE</emma:literal>
                </emma:interpretation>
                <emma:interpretation id="interp4" emma:lang="it-IT" emma:confidence="0">
                  <emma:literal>GODETE</emma:literal>
                </emma:interpretation>
              </emma:one-of>
            </emma:emma>
          </inkml:annotationXML>
          <inkml:trace contextRef="#ctx0" brushRef="#br0">-1513-5621 0,'108'-81'16,"-27"81"-16,27 27 0,81 27 16,28 27-1,80 28 1,0 53-1,54 54 1,-53 54 0,-82 0-1,-54 0 1,-81 28 0,-81-28-1,-81 27 1,-81-108-1,-81-27 1,-55-26 0,-26-82-1,-54-54 1,-1-27 0,28-54-1,108 26 1,54 1-1,162 27 1,27 27 15,81 0-15,108 27 0,0 27-1,0-27 1,-189-27-1</inkml:trace>
          <inkml:trace contextRef="#ctx0" brushRef="#br0" timeOffset="-654.322">-1081-5350 0,'27'-54'16,"0"27"-16,-27 0 0,27 0 0,-27-1 15,0 28-15,0 0 0,0 28 32,0 26-17,0 81 1,0 27 0,0 0-1,0 54 1,27 27-1,-27-27 1,0 28 0,0-28-1,0 0 1,27-54 0,-27-27-1,0-81 1,27-27-1,-27-27 1,-27-27 0,0-135-1,-27-27 1,54 189 15</inkml:trace>
          <inkml:trace contextRef="#ctx0" brushRef="#br0" timeOffset="920.9338">1351-3891 0,'135'-27'0,"0"27"16,1 0-16,-1 0 16,-27 27-1,-27-27 1,-54 27 15,-27-27-31,-27 0 16,-81 0-1,-27 0 1,135 0 15</inkml:trace>
          <inkml:trace contextRef="#ctx0" brushRef="#br0" timeOffset="1208.0542">1270-3540 0,'297'81'0,"-134"-54"16,-1 0-1,-54 0 1,-54-27-1,-27 0 1,-27 0 0,-54-27-1,54 27 17</inkml:trace>
          <inkml:trace contextRef="#ctx0" brushRef="#br1" timeOffset="58664.362">-2189-2702 0,'-81'-81'15,"-54"27"-15,-27 54 0,-27-27 0,27 27 31,-27 27-31,-27 27 32,26 0-17,1 54 1,27 0 0,27 54-1,27 27 1,27 0-1,54 27 1,54 1 0,54 26-1,27 0 1,81 0 0,27 0-1,55-53 1,-28-28-1,27-81 1,0-27 0,27-54-1,-26-54 1,-28-54 0,-27-54 15,0-82-16,-81 1 1,-54-54 0,-54-27-1,-81-1 1,-81 28 0,-162 0-1,-108 54 1,-136 162-1,-53 81 17,594 0-32</inkml:trace>
          <inkml:trace contextRef="#ctx0" brushRef="#br1" timeOffset="57646.7448">-3269-2189 0,'54'-54'0,"-27"27"0,27 135 0,-27 27 16,-27 27-16,27 28 16,0 26-1,54 0 1,-27 27 0,27-54-1,-27-81 1,-27-54-1,0-27 1,27-54 0,-27-27-1,27-108 1,54-81 0,0-27 15,0 27-16,82 26 1,-1 82 0,-54 27-1,-54 81 1,-81 0 0,-27 27-1,-81 0 1,27 27-1,81-27 1</inkml:trace>
          <inkml:trace contextRef="#ctx0" brushRef="#br0" timeOffset="3687.6416">4513-5161 0,'-54'54'0,"27"54"16,-54 81-16,-54 54 15,-1 81 1,55 28 15,27-136-15,0-27 0,54-81-1,0-27 1,0-54-1,27-27 1,0 27 0,27-27-1,27-27 1,55 27 0,26 0-1,54-81 1,81 108-1,-27-27 1,0 27 0,-53-27-1,-28 0 17,-81 27-32,-81-27 15,0-27 1,-81 27 15,-54-27-15,-27-54-1,135 81 1</inkml:trace>
          <inkml:trace contextRef="#ctx0" brushRef="#br0" timeOffset="6448.4898">5269-1838 0,'135'-27'0,"-108"0"15,-54 0-15,-81 0 0,-27 27 16,-54 0-16,0 27 0,54 27 0,27 0 31,54 0-15,81 0-1,81 55 1,108 26 0,54 27-1,0 54 1,28 0 0,-1 27-1,-135-54 1,-81-53-1,-81-55 1,-81-54 0,-81-27-1,-54-54 1,-54 0 0,-55-54-1,55 26 1,27 28-1,81 0 1,81 81 15,189 0-15,-108-27-16</inkml:trace>
        </inkml:traceGroup>
      </inkml:traceGroup>
    </inkml:traceGroup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2:40.5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961C47-9175-48E6-AD7E-4E99D741B6BF}" emma:medium="tactile" emma:mode="ink">
          <msink:context xmlns:msink="http://schemas.microsoft.com/ink/2010/main" type="writingRegion" rotatedBoundingBox="1172,9546 24906,8139 25480,17806 1745,19213"/>
        </emma:interpretation>
      </emma:emma>
    </inkml:annotationXML>
    <inkml:traceGroup>
      <inkml:annotationXML>
        <emma:emma xmlns:emma="http://www.w3.org/2003/04/emma" version="1.0">
          <emma:interpretation id="{0664DCDB-6FA1-4D12-85C9-48E75290ACAC}" emma:medium="tactile" emma:mode="ink">
            <msink:context xmlns:msink="http://schemas.microsoft.com/ink/2010/main" type="paragraph" rotatedBoundingBox="4956,13486 10047,8306 12614,10829 7523,160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7DCE87-00F0-4588-AEDF-33869147A3A3}" emma:medium="tactile" emma:mode="ink">
              <msink:context xmlns:msink="http://schemas.microsoft.com/ink/2010/main" type="line" rotatedBoundingBox="4956,13486 10047,8306 12614,10829 7523,16008"/>
            </emma:interpretation>
          </emma:emma>
        </inkml:annotationXML>
        <inkml:traceGroup>
          <inkml:annotationXML>
            <emma:emma xmlns:emma="http://www.w3.org/2003/04/emma" version="1.0">
              <emma:interpretation id="{9061501D-856C-43FC-B6B3-6D0CEB7A4090}" emma:medium="tactile" emma:mode="ink">
                <msink:context xmlns:msink="http://schemas.microsoft.com/ink/2010/main" type="inkWord" rotatedBoundingBox="4956,13486 10047,8306 12614,10829 7523,16008">
                  <msink:destinationLink direction="with" ref="{93447332-0650-472B-A460-D320001B0AC9}"/>
                  <msink:destinationLink direction="with" ref="{8DAF8063-FB8D-4622-8E1D-7282D2340B55}"/>
                </msink:context>
              </emma:interpretation>
              <emma:one-of disjunction-type="recognition" id="oneOf0">
                <emma:interpretation id="interp0" emma:lang="it-IT" emma:confidence="0">
                  <emma:literal>g.</emma:literal>
                </emma:interpretation>
                <emma:interpretation id="interp1" emma:lang="it-IT" emma:confidence="0">
                  <emma:literal>99.</emma:literal>
                </emma:interpretation>
                <emma:interpretation id="interp2" emma:lang="it-IT" emma:confidence="0">
                  <emma:literal>89.</emma:literal>
                </emma:interpretation>
                <emma:interpretation id="interp3" emma:lang="it-IT" emma:confidence="0">
                  <emma:literal>49.</emma:literal>
                </emma:interpretation>
                <emma:interpretation id="interp4" emma:lang="it-IT" emma:confidence="0">
                  <emma:literal>gg.</emma:literal>
                </emma:interpretation>
              </emma:one-of>
            </emma:emma>
          </inkml:annotationXML>
          <inkml:trace contextRef="#ctx0" brushRef="#br0">1054-487 0,'-135'-135'0,"-54"81"0,-27 0 15,-55 27 1,1 27 0,0 27-1,0 27 1,27 54 0,53 54-1,28 27 1,81 55-1,54-1 1,54 0 0,54 27 15,81-27-31,28-26 31,53-28-31,27-27 31,54-54-15,1-81 0,-28-54-1,-54-81 1,-54-27 0,-27-81-1,-54-55 1,-108-26-1,-54 0 1,-81 0 0,-54 53 15,-108 1-31,-54 81 16,-28 135-1,136 54 16,243-27-15</inkml:trace>
          <inkml:trace contextRef="#ctx0" brushRef="#br0" timeOffset="1489.315">-1000 1621 0,'82'-54'0,"-55"54"0,-81 27 15,-1 0-15,-26 27 0,0 0 0,-27 27 16,0 0-16,-27 27 0,-27 54 16,0 0-1,0 28 1,-27-1 15,26 0-31,-26 27 31,27 0-15,-27-27-16,0 27 16,27-26 15,27-28-16,-1 54 1,28-108 0,54-54-1,27-27 1,27-27 15,0 0-31,0-108 16,0 27-1,-27-27 1,-27 27 0,-27 27-1,54 54 1,-54 54 0,27 27-1,27 81 1,0-27-1,54-27 1,0-27 0,-27-54 15,54 0-15,27-54-1,27 0 1,27 0-1,28 0 1,-28 27 0,-81-27-1,-27 27 1,-54 0 0,-54-27-1,-27 0 1,108 27-1</inkml:trace>
          <inkml:trace contextRef="#ctx0" brushRef="#br1" timeOffset="-25660.165">0 0 0,'27'27'0,"0"27"0,0 54 16,0 27-16,-27-27 15,0 27 1,0-54-1,0-54 1,0-27 0,0 0-1,27-54 1,27-54 0,-27 0-1,27 0 1,1 27-1,80 54 1,27 27 0,27 54-1,-135-54 1,-27-27 0,-27 27-1</inkml:trace>
          <inkml:trace contextRef="#ctx0" brushRef="#br1" timeOffset="-31908.4518">325 2485 0,'54'28'0,"-54"-1"15,0 0-15,27 81 0,-27 27 0,27 0 32,0 27-17,-27-81 1,0-27-1,-27-27 1,-27-54 0,-28 0-1,-26-54 1,0 0 0,-27 0-1,27 0 1,27 0-1,27 54 1,27 0 0,27 27-1,54-27 1,54 27 0,0-27-1,0 0 1,-27-27-1,-81 27 1,0 0 15,0 27-15,0 0 0,-27 27-1,-54 0 1,0 27-1,0-27 1,54 0 0,-27-81-1,81-81 1,54-55 0,-81 190 15</inkml:trace>
        </inkml:traceGroup>
      </inkml:traceGroup>
    </inkml:traceGroup>
    <inkml:traceGroup>
      <inkml:annotationXML>
        <emma:emma xmlns:emma="http://www.w3.org/2003/04/emma" version="1.0">
          <emma:interpretation id="{A71DB13E-0E61-4453-81F6-93B7F12649AD}" emma:medium="tactile" emma:mode="ink">
            <msink:context xmlns:msink="http://schemas.microsoft.com/ink/2010/main" type="paragraph" rotatedBoundingBox="1367,12836 25102,11430 25480,17806 1745,19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E85EBE-5672-4DC4-95BB-65A608BCA8E9}" emma:medium="tactile" emma:mode="ink">
              <msink:context xmlns:msink="http://schemas.microsoft.com/ink/2010/main" type="line" rotatedBoundingBox="1367,12836 25102,11430 25372,15998 1638,17405"/>
            </emma:interpretation>
          </emma:emma>
        </inkml:annotationXML>
        <inkml:traceGroup>
          <inkml:annotationXML>
            <emma:emma xmlns:emma="http://www.w3.org/2003/04/emma" version="1.0">
              <emma:interpretation id="{562DA006-4B49-44DC-9122-5BE975FA793B}" emma:medium="tactile" emma:mode="ink">
                <msink:context xmlns:msink="http://schemas.microsoft.com/ink/2010/main" type="inkWord" rotatedBoundingBox="1469,14568 6940,14243 7056,16201 1586,16525">
                  <msink:destinationLink direction="with" ref="{81F504D7-9B12-4640-844B-1B7B18AEDD9B}"/>
                </msink:context>
              </emma:interpretation>
              <emma:one-of disjunction-type="recognition" id="oneOf1">
                <emma:interpretation id="interp5" emma:lang="it-IT" emma:confidence="0">
                  <emma:literal>Fett</emma:literal>
                </emma:interpretation>
                <emma:interpretation id="interp6" emma:lang="it-IT" emma:confidence="0">
                  <emma:literal>tav. t</emma:literal>
                </emma:interpretation>
                <emma:interpretation id="interp7" emma:lang="it-IT" emma:confidence="0">
                  <emma:literal>travet</emma:literal>
                </emma:interpretation>
                <emma:interpretation id="interp8" emma:lang="it-IT" emma:confidence="0">
                  <emma:literal>Travet</emma:literal>
                </emma:interpretation>
                <emma:interpretation id="interp9" emma:lang="it-IT" emma:confidence="0">
                  <emma:literal>gravito</emma:literal>
                </emma:interpretation>
              </emma:one-of>
            </emma:emma>
          </inkml:annotationXML>
          <inkml:trace contextRef="#ctx0" brushRef="#br0" timeOffset="10168.3592">-7404 5485 0,'81'0'16,"55"0"-16,-1 0 0,27 27 16,-54 0-1,-27-27 1,-54 0 0,-27 27-1,-81-27 1,-27 0-1,-27 0 1,-27 54 0,27 0-1,26 0 1,55 81 0,27-54-1,81-81 16,82 54-31,-1 0 16,27-27 0,0 0-1,-81-27 1,-27 0 0,-27 0-1,-54-27 16,0 0-15,54 0 0,-27 27-1</inkml:trace>
          <inkml:trace contextRef="#ctx0" brushRef="#br0" timeOffset="9439.8156">-8457 4782 0,'27'54'0,"0"54"0,-27 55 16,0 53 0,0-54-1,27 27 1,-27-27 0,27-27 15,-27-54-31,0-81 15,0 0 1,-27-27 0,-27-108-1,27-27 1,0-54 0,54 0-1,54 54 1,27 53-1,27 28 1,27 27 0,-27 27 15,-27 54-15,-27 0-1,-27 0 1,0 27-1,-27 55 1,27-82 0,-27-27-1,-27 27 1,0-27 0</inkml:trace>
          <inkml:trace contextRef="#ctx0" brushRef="#br0" timeOffset="8540.367">-8214 4836 0,'0'0'0</inkml:trace>
          <inkml:trace contextRef="#ctx0" brushRef="#br0" timeOffset="10964.2882">-5971 4998 0,'27'27'0,"0"109"0,27 53 16,-27 27 0,27 27-1,27 0 1,0-27 0,-27-53-1,27-82 1,-54-54-1,27-54 1,-27-27 0,27-109-1,-27-26 1,27-27 0,-27 0-1,54 27 1,-54 81-1,27 27 1,-27 54 0,-27 27-1,-27 54 1,27 0 15,0-54-31</inkml:trace>
          <inkml:trace contextRef="#ctx0" brushRef="#br0" timeOffset="12216.2894">-4728 5971 0,'0'0'0</inkml:trace>
          <inkml:trace contextRef="#ctx0" brushRef="#br0" timeOffset="12704.5894">-3485 4836 0,'-28'81'0,"-26"27"0,-54 136 16,54 53 0,54-108-1,27 0 1,0-27 0,27-54-1,0-27 1,55 1-1,-1-55 1,0 0 0,0-27-1,-27-27 1,0 0 0,-54 0-1,-54-82 16,-54 55-15,0-27 0,81 81-1</inkml:trace>
          <inkml:trace contextRef="#ctx0" brushRef="#br0" timeOffset="12902.8392">-3945 5431 0,'54'0'0,"81"27"0,54 0 16,1 27-16,-28 0 15,-54 0 1,-108-54 0</inkml:trace>
        </inkml:traceGroup>
        <inkml:traceGroup>
          <inkml:annotationXML>
            <emma:emma xmlns:emma="http://www.w3.org/2003/04/emma" version="1.0">
              <emma:interpretation id="{BE4C3F04-7D09-4070-99B6-B4FC488FFABB}" emma:medium="tactile" emma:mode="ink">
                <msink:context xmlns:msink="http://schemas.microsoft.com/ink/2010/main" type="inkWord" rotatedBoundingBox="15807,11980 25102,11430 25372,15998 16078,16549"/>
              </emma:interpretation>
              <emma:one-of disjunction-type="recognition" id="oneOf2">
                <emma:interpretation id="interp10" emma:lang="it-IT" emma:confidence="0">
                  <emma:literal>Divorato?</emma:literal>
                </emma:interpretation>
                <emma:interpretation id="interp11" emma:lang="it-IT" emma:confidence="0">
                  <emma:literal>Divoratori?</emma:literal>
                </emma:interpretation>
                <emma:interpretation id="interp12" emma:lang="it-IT" emma:confidence="0">
                  <emma:literal>Divoratore</emma:literal>
                </emma:interpretation>
                <emma:interpretation id="interp13" emma:lang="it-IT" emma:confidence="0">
                  <emma:literal>Divoratore?</emma:literal>
                </emma:interpretation>
                <emma:interpretation id="interp14" emma:lang="it-IT" emma:confidence="0">
                  <emma:literal>FDinircono</emma:literal>
                </emma:interpretation>
              </emma:one-of>
            </emma:emma>
          </inkml:annotationXML>
          <inkml:trace contextRef="#ctx0" brushRef="#br2" timeOffset="71540.833">6999 5161 0,'54'-81'16,"-108"54"-16,-108-1 0,0 56 0,-28 80 15,-26 27 1,81 27 0,27 27-1,108 0 1,54 0 0,81-54-1,54-27 1,27-53-1,-53-55 1,-55-55 0,-27 1-1,-108-54 17,0 27-32,-54 0 15,27 54 1,54 0-1,0 27 1,54 0 0,81 0-1,0 0 1,0-54 15,-27 0-15,-27-81-1,-27 54 1,27 0 0,-54 27-1,-27 27 1,0 27 0,-27 81-1,0 54 1,0 0-1,27 27 1,27 0 0,27-27-1,54-26 1,0-55 0,28-27-1,-1-27 1,27 0-1,-27-27 1,-27 0 0,-54 27 15,-54 0-15,-54-27-1,-81-28 1,0-80-1,-27 0 1,-55-27 0,1 27-1,-27 0 1,27 27 0,54 81-1,135 27 1,54 0-1,81 0 1,81 27 0,0 27-1,-27 0 1,-81-54 15,-54 0-15,-54-27-16,-108-108 31,27-27-15,108 162-1</inkml:trace>
          <inkml:trace contextRef="#ctx0" brushRef="#br2" timeOffset="71805.4916">7215 4971 0,'405'-27'0,"-189"108"0,1 1 15,-55-55 1,-54 0-1,-27-135 1,-27 26 15,-54 82-15</inkml:trace>
          <inkml:trace contextRef="#ctx0" brushRef="#br2" timeOffset="72493.018">8782 5323 0,'0'108'16,"-27"0"-16,-27 81 0,27 0 15,-27 0 1,54-54-1,0-26 1,0-109 0,27 0 15,81-136-15,-81-53-1,0-27 1,27 81-1,-27 54 1,0 54 0,-27 27-1,54 108 1,27 108 0,0-27-1,1-54 1,26-26-1,0-55 1,0-54 0,-54-82-1,0-107 17,-81-27-17,-27 27 1,27 81-1,-54 0 17,27 54-32,27 54 15,27 27 1,54 54 0,54-81-1,27 0 1,-135 0-1</inkml:trace>
          <inkml:trace contextRef="#ctx0" brushRef="#br1" timeOffset="-16883.4608">9215 3945 0,'54'-54'0,"81"-27"0,54 26 16,-27 28-16,0 27 16,-81 27-1,-27 1 1,-54 26 0,-81 81-1,-108 27 1,-54 0-1,54 0 1,108-81 0,81 27 15,81-27-31,81-27 16,54 0-1,-27-54 1,-108-27-1,0 27 1,-54-27 0,0-27-1,-27 0 17,27-54-17,-27 108 1</inkml:trace>
          <inkml:trace contextRef="#ctx0" brushRef="#br2" timeOffset="73281.1342">10025 5377 0,'270'-108'16,"-189"108"-16,28 0 0,-28 27 31,-54 0-15,0 0-1,-54 27 1,-27 0-1,-109 54 1,55 0 0,0 27-1,54 0 1,27 0 15,54 0-31,54-26 16,27-28-1,54-27 17,1-27-17,-1-27 1,-81-27 0,0 0-1,-54 27 1,-108-81-1,0-28 1,-54 1 0,-27-27-1,26 0 1,-53 0 0,27 54-1,27 81 1,108 54-1,81-54 1,54 0 0,54 54-1,0 0 1,-26-27 0,-55-27-1,0-27 1,-27-108 15,27 0-15,-81 135-16</inkml:trace>
          <inkml:trace contextRef="#ctx0" brushRef="#br1" timeOffset="-16067.9998">10890 3755 0,'27'28'0,"0"80"16,-54 54-16,0 27 16,27-27-1,0-27 1,0-54 0,0-54-1,27-27 1,27-81 15,54-108-31,0 0 31,-27 54-31,-27 54 16,-27 54 0,-27 27-1,0 27 1,-27 135-1,0 0 1,27 27 0,0-27 15,27-54 0,0-54-31,-27-108 16,-54-216 15,-108-108-15,0 108-1,-27 80 1,54 109 0,27 27-1,108 54 1,54 27-1,135-27 1,27 0 0,27 27-1,-27 0 1,-81 0 0,-54-27-1,-54-27 1,-27 27-1,-27-27 1,0 0 15,27 0-15,0 27-16</inkml:trace>
          <inkml:trace contextRef="#ctx0" brushRef="#br2" timeOffset="73905.1816">11403 5485 0,'81'27'0,"-108"81"0,-27 27 0,-27 54 15,-27 0 1,54-27-1,27-53 1,27-55 0,27-54-1,27-108 1,0-109 0,0-26-1,0 27 16,0 81-15,27 54 0,-54 54-1,27 54 1,54 108 0,55 135-1,-28-54 1,-27-54-1,-27-53 1,-54-55 0,-27-54-1,-54 0 1,-54 0 0,-27-27-1,-27 0 1,53 0-1,109-1 1,0 28 0</inkml:trace>
          <inkml:trace contextRef="#ctx0" brushRef="#br1" timeOffset="-15524.0336">12133 3999 0,'54'54'16,"-27"27"-16,-27 54 0,-27 27 0,27 0 31,0 27-15,0-135-1,0-54 1,0 0-1,0-162 1,0-54 0,0 0-1,27 54 1,27 108 0,0 54-1,54 0 1,-54 54-1,-27-27 1,0 0 15,-54-27-15,54-54 0,81-27-1,-108 81 1</inkml:trace>
          <inkml:trace contextRef="#ctx0" brushRef="#br1" timeOffset="-17608.098">15105 1648 0,'-108'54'0,"-54"27"15,-54 27-15,-54 27 16,-28 27-1,28-27 1,0 55 15,27-1-15,54-54 0,80-27-1,55-54 16,27-27-31,27-27 16,54-81 0,0-108-1,-54 54 1,-27 54 0,0 54 15,0-1-31,-27 83 15,-27 134 1,27 0 0,0-54-1,27-81 1,0-54 15,27 27-15,27-27-1,0-27 1,162-27 0,28 0-1,-55 54 1,-54-27 0,-54 27-1,-81 0 1,-54 0-1,-27-27 1,108 27 0</inkml:trace>
          <inkml:trace contextRef="#ctx0" brushRef="#br1" timeOffset="-15220.311">12943 3566 0,'190'0'0,"-28"81"0,0 27 16,-54-26 0,-108-55-1,-54 0 1,-54 27 0,27-27 15,54 81-16,162 54 1,108-54 0,-243-108-1</inkml:trace>
          <inkml:trace contextRef="#ctx0" brushRef="#br2" timeOffset="67733.0696">54 4539 0,'27'81'0,"27"54"0,-27 54 16,0 1-1,0 26 1,0-27 0,0-27-1,-27-54 17,0-81-32,0-27 15,-54-162 1,0-108-1,-54-27 1,0 26 0,-54 28-1,54 54 1,27 81 15,108 135-15,0-81-1,54 0 1,54 54 15,135 54-31,55 108 16,26 54 0,-54 54-1,-81-26 1,-135-28-1,-81-27 1,-81-54 0,-108-54-1,-54-27 1,-81-54 15,-82 0-15,82-27-1,216 0 1,81 27 0,81-27 15,135 0-15,81-54-1,55-54 1,-325 135-16</inkml:trace>
          <inkml:trace contextRef="#ctx0" brushRef="#br2" timeOffset="68100.2712">1919 4782 0,'0'81'0,"0"81"0,0 55 16,54 26 0,0 0-1,0-81 1,0 0-1,-54-135 1,-27-27 0,-54-54-1,-27-162 1,108 0 0,0 216-1</inkml:trace>
          <inkml:trace contextRef="#ctx0" brushRef="#br2" timeOffset="69284.887">2567 4728 0,'27'54'15,"0"54"-15,-27 55 0,27 80 0,27 27 16,0-27 15,27 27-15,-53-216-1,-1-54 1,27-54 0,27-108 15,-54-81-15,27-27-1,-27 81-15,27 27 31,-27 80-15,0 55 0,-27 27-1,27 27 1,0 27 0,54-81-1,27-27 1,27 0-1,-27-27 1,0 54 0,-54 27-1,-54 54 1,0-27 0,0 27-1,-27 82 1,-54 26-1,27 0 1,0 54 0,54-54-1,27-27 1,0-54 0,27-54 15,54-27-16,27-27 1,-26 0 0,-1 0-1,-27 27 1,-54 0 0,-27 0-1,-54 0 1,0-81-1,-54-54 1,-1-27 0,-26 0-1,-54 27 1,0 54 0,81 54-1,81 54 1,54-54-1,81 27 1,54 0 15,54 54-15,-27 0 0,-80-54-1,-82 0 1,-81-81-1,-82-82 1,-26-26 0,162 189-1</inkml:trace>
          <inkml:trace contextRef="#ctx0" brushRef="#br2" timeOffset="69513.4114">3594 4701 0,'324'-54'0,"-135"54"16,28 27 0,-55 27-1,-54-135 1,-27-27-1,-81 108 1</inkml:trace>
          <inkml:trace contextRef="#ctx0" brushRef="#br2" timeOffset="70281.019">4945 4809 0,'-27'189'0,"27"28"16,0 26-1,0-27 1,-27-27 0,0-54-1,0-81 1,27-54-1,-54-54 1,27-108 0,-27-81-1,54 27 1,54 0 0,27 80-1,81 55 1,0 54-1,27 27 1,-26 81 0,-28 28-1,-54-28 1,-81 27 15,-81-27-15,-54-54-1,-55-27 1,1 0 0,54-27-1,54 54 17,54 54-32,108 0 15,54 81 1,54 0-1,-26-27 1,-28-27 0,-81-54-1,-54-54 17,-27 0-32,0-81 31,54-54-31,54 0 15,27 27 1,-108 108 0</inkml:trace>
        </inkml:traceGroup>
      </inkml:traceGroup>
      <inkml:traceGroup>
        <inkml:annotationXML>
          <emma:emma xmlns:emma="http://www.w3.org/2003/04/emma" version="1.0">
            <emma:interpretation id="{82ED62DF-DFBC-44BB-8ED5-23E464AD5067}" emma:medium="tactile" emma:mode="ink">
              <msink:context xmlns:msink="http://schemas.microsoft.com/ink/2010/main" type="line" rotatedBoundingBox="10262,16026 19226,16861 19092,18300 10128,17466"/>
            </emma:interpretation>
          </emma:emma>
        </inkml:annotationXML>
        <inkml:traceGroup>
          <inkml:annotationXML>
            <emma:emma xmlns:emma="http://www.w3.org/2003/04/emma" version="1.0">
              <emma:interpretation id="{E581D1E8-21BB-4E09-ACF0-94351B70C811}" emma:medium="tactile" emma:mode="ink">
                <msink:context xmlns:msink="http://schemas.microsoft.com/ink/2010/main" type="inkWord" rotatedBoundingBox="10262,16026 19226,16861 19092,18300 10128,17466"/>
              </emma:interpretation>
              <emma:one-of disjunction-type="recognition" id="oneOf3">
                <emma:interpretation id="interp15" emma:lang="it-IT" emma:confidence="0">
                  <emma:literal>Sterzing</emma:literal>
                </emma:interpretation>
                <emma:interpretation id="interp16" emma:lang="it-IT" emma:confidence="0">
                  <emma:literal>Staiano</emma:literal>
                </emma:interpretation>
                <emma:interpretation id="interp17" emma:lang="it-IT" emma:confidence="0">
                  <emma:literal>saraceno</emma:literal>
                </emma:interpretation>
                <emma:interpretation id="interp18" emma:lang="it-IT" emma:confidence="0">
                  <emma:literal>Sparitici</emma:literal>
                </emma:interpretation>
                <emma:interpretation id="interp19" emma:lang="it-IT" emma:confidence="0">
                  <emma:literal>separarla</emma:literal>
                </emma:interpretation>
              </emma:one-of>
            </emma:emma>
          </inkml:annotationXML>
          <inkml:trace contextRef="#ctx0" brushRef="#br2" timeOffset="75472.6246">784 6620 0,'-189'0'16,"-54"27"-16,188 0 16,55 27-1,55 0 1,107 27 0,54 27-1,-27 0 1,-54 0-1,-27 27 1,-81-27 0,-81 0-1,-54-26 1,-27-28 0,-54-27 15,0-27-16,0 0 1,53-27 0,82 0-1,162-27 1,136-55 0,53 1-1,-297 108 1</inkml:trace>
          <inkml:trace contextRef="#ctx0" brushRef="#br2" timeOffset="76277.343">1622 6458 0,'162'-27'0,"0"54"16,81 54-16,-27 0 16,-27 0 15,-108-54-31,-81-27 15,-81-27 17,-81-81-17,-27 0 1,-27 81 0,0 54-1,81 81 1,54 81-1,81-27 1,27-135 0,108 27-1,81 0 1,81 54 0,-54-27-1,-108-54 1,-81-135-1,-27 0 1,-27 108 0</inkml:trace>
          <inkml:trace contextRef="#ctx0" brushRef="#br2" timeOffset="75794.9026">1919 6809 0,'27'108'15,"27"297"-15,-54-216 16,27 1 0,0-82-1,-27-81 1,-27-54-1,27-217 1,-27-80 0,27 324-1</inkml:trace>
          <inkml:trace contextRef="#ctx0" brushRef="#br2" timeOffset="77172.8852">2783 6539 0,'352'-27'0,"-109"54"15,27 81 1,-81-27-1,-81-135 1,-54 0 0,-54 54 15</inkml:trace>
          <inkml:trace contextRef="#ctx0" brushRef="#br2" timeOffset="76957.0566">2810 6890 0,'109'27'16,"80"27"-16,81 27 0,-54 0 31,-54-27-15,-135-108-1,-81-108 1,-108 0 0,162 162-1</inkml:trace>
          <inkml:trace contextRef="#ctx0" brushRef="#br2" timeOffset="76729.5088">3108 6863 0,'0'162'0,"-27"0"16,-27 27-1,27-27 1,27-53-1,27-55 1,0-27 15,54-27-15,81 27 0,54 0-1,-27 27 1,-27 0-1,-27 0 1,-81-27 0,-81-54-1,-81-135 1,-27-82 0,-54-26-1,189 270 1</inkml:trace>
          <inkml:trace contextRef="#ctx0" brushRef="#br2" timeOffset="78002.0186">4243 6755 0,'27'81'15,"0"27"-15,0 81 16,0 0-1,-27 0 1,0-26 0,0-55-1,-27-54 1,27-27 0,0-27-1,-27-108 1,0-109-1,54 28 1,54 27 0,54 0-1,0 54 1,27 54 0,0 27-1,27 108 1,-54 54-1,-81-27 1,-54 27 0,-81-81 15,-27-27-15,-54-54-1,-27-27 1,0-54-1,54 54 1,81 54 0,54 54-1,54 27 1,108 81 0,27 28-1,0 26 1,-54-54-1,-54-81 1,-54 0 0,-54-81-1,-27-108 17,54-54-1,27 0-31,-27 162 15</inkml:trace>
          <inkml:trace contextRef="#ctx0" brushRef="#br2" timeOffset="78300.8582">5891 7106 0,'54'135'15,"-27"0"-15,0 54 0,-27-26 32,27-28-1,0-54-31,27-81 15,54-108 1,27-54 0,27-1-1,-162 163 1</inkml:trace>
          <inkml:trace contextRef="#ctx0" brushRef="#br2" timeOffset="79344.8436">7242 7241 0,'162'-108'0,"-135"81"15,-135-27-15,-27 54 0,-27 54 16,27 54-1,54 0 1,54 0 0,81 27-1,54 1 1,81-28 0,54-27-1,-27-81 1,-27-54 15,-54-81-15,1-1-1,-28-26 1,-54 54 0,-27 27-1,-27 54 1,0 27-1,-27 54 1,-27 81 0,0 109-1,0-28 1,0 0 0,27-54-1,0-81 1,27-54-1,27-54 17,27-108-32,27-81 31,27-27-31,0 26 31,54-26 0,-54 162-31,-81 54 32,27 54-17,-27 81 1,81 189 0,0 1-1,27-28 1,-108-81-1,0-108 1,-54-81 0,-108-81-1,-54-81 1,-54-27 0,108 108-1,0 27 1,54 54-1,81 0 1,0 0 0,81 54-1,54 54 1,0-135 0,-135 27-1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4:30.7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9477119-9B7E-4F23-89A1-E840394A8DC6}" emma:medium="tactile" emma:mode="ink">
          <msink:context xmlns:msink="http://schemas.microsoft.com/ink/2010/main" type="inkDrawing" rotatedBoundingBox="5140,2343 7812,18314 2897,19137 224,3166" semanticType="callout" shapeName="Other">
            <msink:sourceLink direction="with" ref="{C14E115A-E686-4D45-B2BE-F65CD8A41FC3}"/>
          </msink:context>
        </emma:interpretation>
      </emma:emma>
    </inkml:annotationXML>
    <inkml:trace contextRef="#ctx0" brushRef="#br0">244 0 0,'-81'189'15,"81"0"-15,0 81 16,-27 28 15,27 53-15,0 27 0,0 82-1,0 53 1,0 0-1,-27 1 1,27 134 0,27-53-1,-27 26 1,27 28 0,0-1-1,-54 1 1,27-1-1,-27-53 1,0 26 0,27-53-1,0-28 1,0-26 0,-28-1-1,28-27 16,0-26-15,28-55 0,-28-27-1,0-53 1,0-28 0,0-54-1,-55-27 1,28-81-1,27-54 1,-27-27 0,27-27-1,0-27 1,0 0 0,0 0-1,0-27 1,27 54-1,0-54 1,55 27 0,26 0-1,81 0 17,27 0-17,81 27 1,54 0-1,28 1 1,53 26 0,0 0-1,1 0 1,-1 27 0,-54 0-1,-26 27 1,-28 0-1,-27 0 1,-108 27 0,-54-54-1,-26 0 1,-82-108 0,-54-135-1,27 162 1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4:32.0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14E115A-E686-4D45-B2BE-F65CD8A41FC3}" emma:medium="tactile" emma:mode="ink">
          <msink:context xmlns:msink="http://schemas.microsoft.com/ink/2010/main" type="inkDrawing" rotatedBoundingBox="8174,2180 10126,17382 5184,18017 3232,2815" semanticType="verticalRange" shapeName="Other">
            <msink:sourceLink direction="with" ref="{50DB90E2-BFFA-4726-AED2-2AFFCB6BEE5A}"/>
            <msink:destinationLink direction="with" ref="{19477119-9B7E-4F23-89A1-E840394A8DC6}"/>
            <msink:destinationLink direction="with" ref="{5AC46559-B942-49BF-BECF-6AEAB535F20F}"/>
            <msink:destinationLink direction="with" ref="{FAC67D43-8FA6-4270-98B1-ED63F6D10332}"/>
          </msink:context>
        </emma:interpretation>
      </emma:emma>
    </inkml:annotationXML>
    <inkml:trace contextRef="#ctx0" brushRef="#br0">0 351 0,'81'-81'16,"81"54"-1,433 0-15,-163 0 16,27 27-1,1-27 1,-1 27 0,0 0-1,-26-27 1,-28 0 0,-27 0-1,-107 0 1,-55 27 15,-108 0-31,-54 54 16,-27 0-1,-27 54 1,27 54 0,-27 54-1,0 28 1,0 80-1,0 54 1,0 27 0,54 55 15,-27 53-15,0 1-1,0 53 1,0 27-1,27 325 1,-27-270 0,0-1 15,0 55-15,0-28-1,-54 28 1,0-1-1,0-53 1,0 26 0,0-53 15,-27-55-31,27-53 16,27-55-1,0-108 1,27-53-1,0-28 1,-27-108 0,0 27-1,-54-27 1,27 54 0,0-53-1,0-55 1,27-81-1,0-81 1,0-244 0,0 298-1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4:33.3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AC46559-B942-49BF-BECF-6AEAB535F20F}" emma:medium="tactile" emma:mode="ink">
          <msink:context xmlns:msink="http://schemas.microsoft.com/ink/2010/main" type="inkDrawing" rotatedBoundingBox="2785,6118 7892,6476 7888,6528 2782,6171" semanticType="callout" shapeName="Other">
            <msink:sourceLink direction="with" ref="{C14E115A-E686-4D45-B2BE-F65CD8A41FC3}"/>
            <msink:sourceLink direction="with" ref="{D0B65A24-D348-4CDB-80DC-4DCDB0211C93}"/>
          </msink:context>
        </emma:interpretation>
      </emma:emma>
    </inkml:annotationXML>
    <inkml:trace contextRef="#ctx0" brushRef="#br0">0 0 0,'54'0'0,"0"0"0,27 0 0,27 0 0,81 27 0,0 0 16,54-27-1,55 27 1,-1 0 0,27-27-1,27 27 1,1 0 15,26-27-15,-27 27-1,-27 0 1,1 27 0,-28-27-1,-27 0 1,0-27-1,-81 27 1,-80-27 0,-55 0-1,-54 0 1,-54 0 0,-55-27-1,109 27 1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4:34.2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A7069A-D060-447B-88F4-2BE472382D92}" emma:medium="tactile" emma:mode="ink">
          <msink:context xmlns:msink="http://schemas.microsoft.com/ink/2010/main" type="inkDrawing" rotatedBoundingBox="3249,10759 8172,11214 8159,11349 3236,10893" shapeName="Other"/>
        </emma:interpretation>
      </emma:emma>
    </inkml:annotationXML>
    <inkml:trace contextRef="#ctx0" brushRef="#br0">0 0 0,'81'0'0,"-27"27"0,81-27 0,0 0 0,54 27 16,55 0 15,26 27-15,54-27-1,27 1 1,-26-83 0,-1 82-1,0 1 1,27-1-1,1 0 1,-55 0 0,0 27-1,-27 0 1,-53 0 0,-28-27-1,-54 0 1,-81 0-1,-54-27 1,-81-27 0,-81-27-1,162 54 17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4:34.9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C67D43-8FA6-4270-98B1-ED63F6D10332}" emma:medium="tactile" emma:mode="ink">
          <msink:context xmlns:msink="http://schemas.microsoft.com/ink/2010/main" type="inkDrawing" rotatedBoundingBox="3073,14493 7700,15132 7669,15355 3042,14717" semanticType="callout" shapeName="Other">
            <msink:sourceLink direction="with" ref="{C14E115A-E686-4D45-B2BE-F65CD8A41FC3}"/>
            <msink:sourceLink direction="with" ref="{D0B65A24-D348-4CDB-80DC-4DCDB0211C93}"/>
          </msink:context>
        </emma:interpretation>
      </emma:emma>
    </inkml:annotationXML>
    <inkml:trace contextRef="#ctx0" brushRef="#br0">0 0 0,'27'0'0,"27"0"0,54 27 16,54 0-16,27-27 0,54 27 16,163 27 15,107 28-16,-81-28 1,-53 27 0,26 0-1,-27 0 1,-26-27 0,-28 0-1,-27-27 1,-54-135-1,-108 54 1,-135 54 0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4:39.0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0DB90E2-BFFA-4726-AED2-2AFFCB6BEE5A}" emma:medium="tactile" emma:mode="ink">
          <msink:context xmlns:msink="http://schemas.microsoft.com/ink/2010/main" type="writingRegion" rotatedBoundingBox="2150,5067 2281,15579 260,15604 128,5093">
            <msink:destinationLink direction="with" ref="{C14E115A-E686-4D45-B2BE-F65CD8A41FC3}"/>
          </msink:context>
        </emma:interpretation>
      </emma:emma>
    </inkml:annotationXML>
    <inkml:traceGroup>
      <inkml:annotationXML>
        <emma:emma xmlns:emma="http://www.w3.org/2003/04/emma" version="1.0">
          <emma:interpretation id="{38139170-5FDA-432A-92D4-F7C0A945025C}" emma:medium="tactile" emma:mode="ink">
            <msink:context xmlns:msink="http://schemas.microsoft.com/ink/2010/main" type="paragraph" rotatedBoundingBox="2150,5067 2281,15579 260,15604 128,5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93716B-D16B-4D05-87FC-8568E9668197}" emma:medium="tactile" emma:mode="ink">
              <msink:context xmlns:msink="http://schemas.microsoft.com/ink/2010/main" type="line" rotatedBoundingBox="2150,5067 2281,15579 260,15604 128,5093"/>
            </emma:interpretation>
          </emma:emma>
        </inkml:annotationXML>
        <inkml:traceGroup>
          <inkml:annotationXML>
            <emma:emma xmlns:emma="http://www.w3.org/2003/04/emma" version="1.0">
              <emma:interpretation id="{D0B65A24-D348-4CDB-80DC-4DCDB0211C93}" emma:medium="tactile" emma:mode="ink">
                <msink:context xmlns:msink="http://schemas.microsoft.com/ink/2010/main" type="inkWord" rotatedBoundingBox="2150,5067 2281,15579 260,15604 128,5093">
                  <msink:destinationLink direction="with" ref="{5AC46559-B942-49BF-BECF-6AEAB535F20F}"/>
                  <msink:destinationLink direction="with" ref="{FAC67D43-8FA6-4270-98B1-ED63F6D10332}"/>
                </msink:context>
              </emma:interpretation>
              <emma:one-of disjunction-type="recognition" id="oneOf0">
                <emma:interpretation id="interp0" emma:lang="it-IT" emma:confidence="0">
                  <emma:literal>dà</emma:literal>
                </emma:interpretation>
                <emma:interpretation id="interp1" emma:lang="it-IT" emma:confidence="0">
                  <emma:literal>à</emma:literal>
                </emma:interpretation>
                <emma:interpretation id="interp2" emma:lang="it-IT" emma:confidence="0">
                  <emma:literal>dà.</emma:literal>
                </emma:interpretation>
                <emma:interpretation id="interp3" emma:lang="it-IT" emma:confidence="0">
                  <emma:literal>à:</emma:literal>
                </emma:interpretation>
                <emma:interpretation id="interp4" emma:lang="it-IT" emma:confidence="0">
                  <emma:literal>à.</emma:literal>
                </emma:interpretation>
              </emma:one-of>
            </emma:emma>
          </inkml:annotationXML>
          <inkml:trace contextRef="#ctx0" brushRef="#br0">784 3675 0,'-243'-54'0,"26"108"0,1 135 15,0 0 1,27 28 0,81 53-1,27 108 1,81-135-1,81 0 1,27-26 0,108-28 15,27-81-15,54-54-1,-26-54 1,-82-81-1,0-54 1,-54-108 0,-54-136-1,-81-26 1,-81 54 0,-27 80-1,-54 82 1,-27 81-1,0 81 1,-55 135 0,28 108-1,162-26 1,54-190 0</inkml:trace>
          <inkml:trace contextRef="#ctx0" brushRef="#br0" timeOffset="-604.5154">54 4405 0,'81'-54'0,"27"0"0,27 27 16,55 54-16,-28 27 15,-81 0 1,-54 0 0,-54 27-1,-108 54 1,-82-27-1,28 0 1,27-27 0,108 0-1,81 0 1,81 0 0,81 0 15,55-27-16,-55 0 1,-54-54 0,-81 0-1,-27-27 1,-81-162 15,54 189-15</inkml:trace>
          <inkml:trace contextRef="#ctx0" brushRef="#br0" timeOffset="-1981.5214">0 351 0,'54'0'16,"27"0"-16,0-27 0,0-27 0,0-27 0,-27 0 16,-27 27-1,-27 27 1,0 0 15,0 27-15,0 27-1,-27 81 1,0 0 0,0 27-1,27 1 1,-27-55 0,27 27-1,-27-54 1,-27 0-1,0 0 1,27-27 0,27-27-1,54 0 1,54 27 0,54-27-1,-26-27 1,-1 54-1,-81-27 1,-54 27 0,0 0 15,-54-54-15,0-54-1,54 81 1</inkml:trace>
          <inkml:trace contextRef="#ctx0" brushRef="#br0" timeOffset="-1369.1932">378-405 0,'-81'-27'0,"-27"54"0,-54 108 16,-54 54-16,54 54 15,27 0 1,81 1-1,54-1 1,54-27 0,81-27-1,54-27 1,81-54 0,0-108-1,-26-27 1,-55-81-1,-27-27 1,-27-81 0,-81-81-1,-108-27 1,-27 53 0,-81 55-1,0 54 1,0 81 15,-55 81-15,28 81-1,0 108 1,162-54 0,27-135-1</inkml:trace>
          <inkml:trace contextRef="#ctx0" brushRef="#br0" timeOffset="863.3144">-135 8161 0,'108'-54'0,"0"27"16,54 54-16,27 0 0,1 27 15,-1 0 1,-81 0 0,-81-27-1,-54 0 17,-81 27-17,-54 0 1,-28 0-1,109 0 1,81 0 0,27 27-1,109 0 1,26 54 0,27-27-1,-54 0 1,-81-27-1,-54-27 1,-54 28 0,-135-55-1,0 0 1,-55-27 0,82 0-1,27 0 1,108-27-1,108-27 17,81-28-17,55-53 1,-217 135 0</inkml:trace>
          <inkml:trace contextRef="#ctx0" brushRef="#br0" timeOffset="1470.7596">486 7485 0,'-351'0'16,"108"81"0,27 81-1,27 27 1,81 28 0,81 53-1,27 54 1,81 0-1,27 1 1,54-55 0,54-54-1,54-54 1,0-108 0,-26-81-1,-55-54 1,-27-81-1,-27-54 1,-81-136 0,-54-26-1,-54 0 1,-54 27 15,-54 53-31,-27 136 16,-82 54 15,-26 189-15,-27 81-1,324-162-15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4:24.08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8F75A6-DB7A-4244-AA7A-707E8FE1EC28}" emma:medium="tactile" emma:mode="ink">
          <msink:context xmlns:msink="http://schemas.microsoft.com/ink/2010/main" type="writingRegion" rotatedBoundingBox="10627,8939 18533,6380 20595,12753 12689,15312">
            <msink:destinationLink direction="with" ref="{0A0AC195-7002-488A-93D9-C04C3BC93884}"/>
          </msink:context>
        </emma:interpretation>
      </emma:emma>
    </inkml:annotationXML>
    <inkml:traceGroup>
      <inkml:annotationXML>
        <emma:emma xmlns:emma="http://www.w3.org/2003/04/emma" version="1.0">
          <emma:interpretation id="{DB73AB37-2555-45AC-B0BF-9DE596AF4B03}" emma:medium="tactile" emma:mode="ink">
            <msink:context xmlns:msink="http://schemas.microsoft.com/ink/2010/main" type="paragraph" rotatedBoundingBox="10627,8939 18533,6380 19626,9759 11720,123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E74BD4-AEC1-44A3-B2A3-837166D5E80B}" emma:medium="tactile" emma:mode="ink">
              <msink:context xmlns:msink="http://schemas.microsoft.com/ink/2010/main" type="line" rotatedBoundingBox="10627,8939 18533,6380 19626,9759 11720,12318"/>
            </emma:interpretation>
          </emma:emma>
        </inkml:annotationXML>
        <inkml:traceGroup>
          <inkml:annotationXML>
            <emma:emma xmlns:emma="http://www.w3.org/2003/04/emma" version="1.0">
              <emma:interpretation id="{AAF54E52-150A-4D47-A4CA-BBE3366BDE14}" emma:medium="tactile" emma:mode="ink">
                <msink:context xmlns:msink="http://schemas.microsoft.com/ink/2010/main" type="inkWord" rotatedBoundingBox="10627,8939 18533,6380 19626,9759 11720,12318"/>
              </emma:interpretation>
              <emma:one-of disjunction-type="recognition" id="oneOf0">
                <emma:interpretation id="interp0" emma:lang="it-IT" emma:confidence="0">
                  <emma:literal>turismo</emma:literal>
                </emma:interpretation>
                <emma:interpretation id="interp1" emma:lang="it-IT" emma:confidence="0">
                  <emma:literal>Turismo</emma:literal>
                </emma:interpretation>
                <emma:interpretation id="interp2" emma:lang="it-IT" emma:confidence="0">
                  <emma:literal>turista</emma:literal>
                </emma:interpretation>
                <emma:interpretation id="interp3" emma:lang="it-IT" emma:confidence="0">
                  <emma:literal>Turista</emma:literal>
                </emma:interpretation>
                <emma:interpretation id="interp4" emma:lang="it-IT" emma:confidence="0">
                  <emma:literal>Tunisia</emma:literal>
                </emma:interpretation>
              </emma:one-of>
            </emma:emma>
          </inkml:annotationXML>
          <inkml:trace contextRef="#ctx0" brushRef="#br0">707 341 0,'52'-26'0,"-78"131"0,-26 52 0,26 0 16,26 53 0,0-27-1,26-26 1,0-26 0,-26-53-1,0-25 1,-26-53-1,-27-105 1,1-104 0,0-27 31,52 236-47</inkml:trace>
          <inkml:trace contextRef="#ctx0" brushRef="#br0" timeOffset="825.5386">1100 1258 0,'157'52'16,"-105"-26"-16,-26-26 0,1 0 0,-54 27 31,1 25-16,0 26 1,0 1 0,26-27-1,26-25 1,0-27 0,53-27-1,-1-51 1,-25-1-1,25 27 1,-25 26 0,-1 0 15,0 78-31,1 26 16,25 80-1,-78-54 1,-26-51-1,52-132 1,-26 79 0</inkml:trace>
          <inkml:trace contextRef="#ctx0" brushRef="#br1" timeOffset="4007.9499">1309-209 0,'53'0'0,"-1"-52"0,0-27 15,27 27-15,26-26 0,52 25 16,26 1 0,0-1-1,79 53 1,0 0 0,0 27-1,0 51 16,0 27-15,-79 0 0,-26-1-1,-26 1 17,-26 0-32,-53 0 31,1-27-16,-53-25 1,-27-27 0,1-52-1,26-105 1,26 0 0,-26 131-1</inkml:trace>
          <inkml:trace contextRef="#ctx0" brushRef="#br1" timeOffset="4335.0501">4347-25 0,'105'131'15,"-1"26"-15,1-26 16,0 0 15,-53 0-31,-26-53 0,-52-52 31,-26 0-15,-53-52 0,-26 26-1,0-26 1,26 0-1,158-53 1,78-25 0,-131 104-1</inkml:trace>
          <inkml:trace contextRef="#ctx0" brushRef="#br0" timeOffset="295.9478">0 1 0,'314'-26'0,"-78"78"15,-27-26 1,-25 27-1,-27-27 17,-52 0-32,-53 0 31,-52-26-15,-26 0-1,0 26 1,26-26-1</inkml:trace>
          <inkml:trace contextRef="#ctx0" brushRef="#br1" timeOffset="7649.8596">5918-1177 0,'52'-27'0,"-25"54"0,-27 25 16,0 0 0,0 210-16,0-105 15,26-26 1,0 26 0,0 27-1,-26-27 1,26-26-1,-26 0 1,26-27 0,-26-25-1,27-27 1,-27 1 0,26-53-1,-26 26 1,0-26-1,0 0 17,0 0-17,0 0 1,26 0 0,-26 0-1,0 0 1,0-26-1,0 26 1,0 0 0,-26 0-1,26 0 17,-26 0-17,-1 0 16,-549-53 79,524 79-95,0-26 1,52 0 0,-27 27 31,27-27-47,-26 0 0,-26 0 15,52 0 1,-26 0-1,26 0 17,0 0-17,0 0 1,0 0 0,0 0-1,0 0 1,0 0-1,0 0 1,0 0 0,-26 0-1,26 0 1,-27-27 0,1 1-1,0 26 1,0-26-1,0-26 1,-1 25 0,1 1-1,-26-26 1,-1 52 0,-25-26 15,52 52-16,0 0 1,26 26 0,0 1-1,52-27 1,0 26 0,27-25-1,-27-27 1,1 0-1,-27 0 1,-26 26 0,26 0 15,0-26-31,53-26 16,-79 26 15</inkml:trace>
          <inkml:trace contextRef="#ctx0" brushRef="#br1" timeOffset="5736.9081">5761-3037 0,'26'27'0,"0"25"0,0 26 15,1 53-15,-1 0 16,0 53 0,0-1-1,27 26 1,-27 1 0,0-27-1,0-26 1,-26-26-1,26-26 1,-26-53 15,0-25-15,26-27-16,-26 0 16,0 0-1,0 0 1,27-27 15,25 1-15,27 0-1,25 26 1,53 0 0,27 0-1,51 0 1,1 0-1,0 0 1,-1 26 0,-51-26-1,-53 0 1,-53 26 0,-52-26-1,-52 0 1,-26 27-1,-53-27 1,27 26 31,25-26-47,27 0 16,0 0-1,52 0 1,26 52-1,27-26 1,26-26 0,26 0-1,-27 0 1,-25-26 0,-27 0-1,-52-26 1,-52-27-1,-53 53 1,0 0 0,1 26-1,-1 26 1,79 0 31,26 0-47,26 27 0,52 25 15,-25-26 17,-27-25-17,-105-80 1,79 53 0</inkml:trace>
        </inkml:traceGroup>
      </inkml:traceGroup>
    </inkml:traceGroup>
    <inkml:traceGroup>
      <inkml:annotationXML>
        <emma:emma xmlns:emma="http://www.w3.org/2003/04/emma" version="1.0">
          <emma:interpretation id="{CB5D9EE3-42F2-4A90-8B72-5FB766EC4A7B}" emma:medium="tactile" emma:mode="ink">
            <msink:context xmlns:msink="http://schemas.microsoft.com/ink/2010/main" type="paragraph" rotatedBoundingBox="15048,13171 16946,10543 18927,11975 17029,146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F6E24C4-D6D9-476F-8505-00580261C5D4}" emma:medium="tactile" emma:mode="ink">
              <msink:context xmlns:msink="http://schemas.microsoft.com/ink/2010/main" type="line" rotatedBoundingBox="15048,13171 16946,10543 18927,11975 17029,14602"/>
            </emma:interpretation>
          </emma:emma>
        </inkml:annotationXML>
        <inkml:traceGroup>
          <inkml:annotationXML>
            <emma:emma xmlns:emma="http://www.w3.org/2003/04/emma" version="1.0">
              <emma:interpretation id="{D5756185-A423-46AA-81D4-96801ED69D5E}" emma:medium="tactile" emma:mode="ink">
                <msink:context xmlns:msink="http://schemas.microsoft.com/ink/2010/main" type="inkWord" rotatedBoundingBox="15048,13171 16946,10543 18927,11975 17029,14602"/>
              </emma:interpretation>
              <emma:one-of disjunction-type="recognition" id="oneOf1">
                <emma:interpretation id="interp5" emma:lang="it-IT" emma:confidence="0">
                  <emma:literal>dà.</emma:literal>
                </emma:interpretation>
                <emma:interpretation id="interp6" emma:lang="it-IT" emma:confidence="0">
                  <emma:literal>dio</emma:literal>
                </emma:interpretation>
                <emma:interpretation id="interp7" emma:lang="it-IT" emma:confidence="0">
                  <emma:literal>LI</emma:literal>
                </emma:interpretation>
                <emma:interpretation id="interp8" emma:lang="it-IT" emma:confidence="0">
                  <emma:literal>dì.</emma:literal>
                </emma:interpretation>
                <emma:interpretation id="interp9" emma:lang="it-IT" emma:confidence="0">
                  <emma:literal>d.</emma:literal>
                </emma:interpretation>
              </emma:one-of>
            </emma:emma>
          </inkml:annotationXML>
          <inkml:trace contextRef="#ctx0" brushRef="#br1" timeOffset="8803">5970 551 0,'53'26'0,"-27"53"0,-26-27 0,0 53 15,0-27 1,0 27-1,0 26 1,0 0 0,-26 26-1,26 0 1,0-26 0,0 26-1,0-52 1,0 0-1,26-27 1,-26-26 0,26-25-1,-26-1 1,0-26 15,0 0-15,0 0-1,0 0 1,0 0 0,0 0-1,0 0 1,0 0 0,0 0-1,26 0 1,0 26-1,27-26 1,-1 0 0,53-26-1,26 26 1,26 0 0,26 26-1,-26-26 1,27 26-1,-27-26 1,-52 0 15,-27 26-15,-26-26 0,-52 0-1,-26 0 1,0-26-1,0 26 1,-26 0 0,25 26-1,27-26 1,0 0 0,27 0-1,-27-26 1,0 26-1</inkml:trace>
          <inkml:trace contextRef="#ctx0" brushRef="#br1" timeOffset="9659.6906">5997 2279 0,'26'26'16,"-26"-26"-16,-26 26 0,52 27 15,0-53-15,0-26 0,-52-1 0,0 1 16,-27 0-16,27 26 0,-26 0 0,104 52 16,1-25-16,25-1 0,-52-26 0,0 0 15,79-26-15,0-1 0,-105 27 47</inkml:trace>
          <inkml:trace contextRef="#ctx0" brushRef="#br1" timeOffset="10179.5456">7411 2410 0,'78'0'0,"-26"0"16,1-26-16,-1 0 0,1-1 0,-53 1 16,-53-26-1,-25-1 1,-1 27-1,1 0 17,25 52-17,27 0 1,78 53 0,1-27-1,51 1 1,-25-1-1,-79-52 1,-52 0 15,-1-52-31,-78-1 16,131 53 0</inkml:trace>
          <inkml:trace contextRef="#ctx0" brushRef="#br1" timeOffset="11566.8005">5970 2331 0,'0'53'16,"27"25"-16,-27 27 0,0 0 15,26 26 1,0 26 15,-26 0-15,26 0-1,0 0 1,0 0 0,-26-52-1,27-26 1,-27-27 0,0-26-1,0 0 1,0-26-1,0 0 1,0 0 31,0 0-47,0 0 0,0 0 16,-27-26-1,27 26 1,-26-26-1,0 0 17,0 26-17,-26-26 1,25 26 0,-25 0-1,0 0 1,-27-27-1,0 27 1,1 0 0,26 0-1,-27 0 1,53 0 0,0 0-1,26 0 1,52 27-1,0 25 1,27-26 0,-1 27-1,1-27 1,-27 0 15,-25-26-15,-27-26-1,-53-27 1,1-25 0,-53 25-1,0 1 1,-26 26 0,27 26-1,-1 26 1,26 26-1,27 1 1,52-27 0,26 26 15,27-25-15,-27-1-16,0-26 15,-26 0 1,-26-26-1,-27-1 17,1 1-17,26 26 1,26 26 0,52 1-1,27-1 1,26-26-1,-1-26 1,-25-1 0,-79 27-1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5:00.9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23E7E82-F0AA-48B0-A2F1-AA80ED6EC707}" emma:medium="tactile" emma:mode="ink">
          <msink:context xmlns:msink="http://schemas.microsoft.com/ink/2010/main" type="writingRegion" rotatedBoundingBox="20622,6080 19917,17162 8698,16448 9404,5366"/>
        </emma:interpretation>
      </emma:emma>
    </inkml:annotationXML>
    <inkml:traceGroup>
      <inkml:annotationXML>
        <emma:emma xmlns:emma="http://www.w3.org/2003/04/emma" version="1.0">
          <emma:interpretation id="{AFB3C3EC-0091-42D9-B37E-2A4BD58CD0E4}" emma:medium="tactile" emma:mode="ink">
            <msink:context xmlns:msink="http://schemas.microsoft.com/ink/2010/main" type="paragraph" rotatedBoundingBox="12375,5863 20509,5863 20509,8025 12375,80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EDC82C-E0BB-42A4-B428-2D674109215A}" emma:medium="tactile" emma:mode="ink">
              <msink:context xmlns:msink="http://schemas.microsoft.com/ink/2010/main" type="line" rotatedBoundingBox="12375,5863 20509,5863 20509,8025 12375,8025"/>
            </emma:interpretation>
          </emma:emma>
        </inkml:annotationXML>
        <inkml:traceGroup>
          <inkml:annotationXML>
            <emma:emma xmlns:emma="http://www.w3.org/2003/04/emma" version="1.0">
              <emma:interpretation id="{299E84DD-69B3-4540-9080-13AC45650071}" emma:medium="tactile" emma:mode="ink">
                <msink:context xmlns:msink="http://schemas.microsoft.com/ink/2010/main" type="inkWord" rotatedBoundingBox="12548,5189 20711,6161 20482,8083 12319,7112">
                  <msink:destinationLink direction="with" ref="{A03C1442-93FF-4049-AD47-87E050F238C0}"/>
                  <msink:destinationLink direction="with" ref="{4DF837B1-8538-455F-9063-5028A4780B22}"/>
                  <msink:destinationLink direction="with" ref="{7CCE22A7-B002-4ACB-879A-D4E0D2361102}"/>
                  <msink:destinationLink direction="with" ref="{39127868-04FF-4ECC-8D3D-745182F60CB3}"/>
                  <msink:destinationLink direction="to" ref="{72443A9A-90F7-42D3-A114-537681F1A33C}"/>
                </msink:context>
              </emma:interpretation>
              <emma:one-of disjunction-type="recognition" id="oneOf0">
                <emma:interpretation id="interp0" emma:lang="it-IT" emma:confidence="0">
                  <emma:literal>€ 223</emma:literal>
                </emma:interpretation>
                <emma:interpretation id="interp1" emma:lang="it-IT" emma:confidence="0">
                  <emma:literal>€ 2223</emma:literal>
                </emma:interpretation>
                <emma:interpretation id="interp2" emma:lang="it-IT" emma:confidence="0">
                  <emma:literal>ECC,</emma:literal>
                </emma:interpretation>
                <emma:interpretation id="interp3" emma:lang="it-IT" emma:confidence="0">
                  <emma:literal>ECC.</emma:literal>
                </emma:interpretation>
                <emma:interpretation id="interp4" emma:lang="it-IT" emma:confidence="0">
                  <emma:literal>Sciacca</emma:literal>
                </emma:interpretation>
              </emma:one-of>
            </emma:emma>
          </inkml:annotationXML>
          <inkml:trace contextRef="#ctx0" brushRef="#br0">7620 894 0,'189'-27'0,"135"54"15,-162-27 1,-54 0-1,-54 0 1,-27 27 0,-81 0-1,-54 0 1,-54-27 0,0 27-1,0 27 1,0 27-1,81 0 1,54-54 0,54-27-1,81 27 1,108 0 0,0 0-1,-27 0 1,-81-27-1,-26 27 1,-55-54 15,-27 27-15,-27-81 0,27 81-1</inkml:trace>
          <inkml:trace contextRef="#ctx0" brushRef="#br0" timeOffset="619.1644">9944 462 0,'-27'-27'0,"-108"54"0,-55 27 16,-26 54-16,27 0 16,27 27-1,54 0 1,27 27 0,81 0-1,54 0 1,27-27-1,81-53 1,27-1 0,0-54-1,27 0 1,-80-54 15,-55 27-31,-27-27 16,0 27-1,-54-27 17,0 27-32,-27 0 15,27-27 1,0 27 15</inkml:trace>
          <inkml:trace contextRef="#ctx0" brushRef="#br0" timeOffset="1079.143">10295 1596 0,'189'0'16,"54"55"-16,-135-28 16,-54 27-1,-54-27 1,-54 27 0,-54-27-1,0 27 1,0-27-1,81 0 1,81 0 0,81 27 15,54 54-15,-54-27-1,-53 0 1,-109 0-1,-163-27 1,-107-27 0,297-27-1</inkml:trace>
          <inkml:trace contextRef="#ctx0" brushRef="#br0" timeOffset="-2812.608">3242 651 0,'54'0'0,"27"-27"0,55 27 0,-28 0 15,27 0 1,0-27 0,-54 54-1,-54-54 1,-27 27 0,-27 27-1,-81-27 1,-54 0-1,0 0 1,162 0 0</inkml:trace>
          <inkml:trace contextRef="#ctx0" brushRef="#br0" timeOffset="-2537.2068">2945 1083 0,'162'27'0,"0"-27"15,55 0-15,-28 27 16,-27-27 0,-108 0-1,-27 0 1,-54 0-1,-27-54 1,0 0 15,54 54-15</inkml:trace>
          <inkml:trace contextRef="#ctx0" brushRef="#br0" timeOffset="-1712.9564">5512 381 0,'0'0'0</inkml:trace>
          <inkml:trace contextRef="#ctx0" brushRef="#br0" timeOffset="-1285.2056">5755 353 0,'54'-27'0,"-54"0"0,-81 27 0,-54 27 16,-27 0-16,0 28 0,-27 53 16,54 0-1,54 27 1,27 54 0,27-27-1,108 0 1,54-27-1,54-54 1,27-54 0,0 0-1,-27-27 1,-54-27 15,-80 27-15,-55-27-1,-27 27 1,-28-27 0,28 27-1,27 0 1</inkml:trace>
          <inkml:trace contextRef="#ctx0" brushRef="#br0" timeOffset="-749.0522">6107 1488 0,'27'0'0,"27"-27"16,81 0-16,0 27 0,-27 27 0,-27 0 15,-27 0 1,-54 0 0,-81 27-1,-54 28 1,0-28-1,27 0 1,81 0 0,54-27 15,54 27-15,27-27-1,54 0 1,-54 0-1,-27-27 1,-81 0 0,0 0 15,0 0-31,0-81 16,0 81-1</inkml:trace>
        </inkml:traceGroup>
      </inkml:traceGroup>
    </inkml:traceGroup>
    <inkml:traceGroup>
      <inkml:annotationXML>
        <emma:emma xmlns:emma="http://www.w3.org/2003/04/emma" version="1.0">
          <emma:interpretation id="{CCB6679B-9388-46B7-BF2B-842E150C6F41}" emma:medium="tactile" emma:mode="ink">
            <msink:context xmlns:msink="http://schemas.microsoft.com/ink/2010/main" type="paragraph" rotatedBoundingBox="11756,5638 11058,16598 8698,16448 9396,5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381C5C-ECC7-448B-AC89-46BD45E074BB}" emma:medium="tactile" emma:mode="ink">
              <msink:context xmlns:msink="http://schemas.microsoft.com/ink/2010/main" type="inkBullet" rotatedBoundingBox="11639,5630 11536,7250 9369,7112 9472,5493"/>
            </emma:interpretation>
            <emma:one-of disjunction-type="recognition" id="oneOf1">
              <emma:interpretation id="interp5" emma:lang="it-IT" emma:confidence="0">
                <emma:literal>Ca</emma:literal>
              </emma:interpretation>
              <emma:interpretation id="interp6" emma:lang="it-IT" emma:confidence="0">
                <emma:literal>C1</emma:literal>
              </emma:interpretation>
              <emma:interpretation id="interp7" emma:lang="it-IT" emma:confidence="0">
                <emma:literal>CL</emma:literal>
              </emma:interpretation>
              <emma:interpretation id="interp8" emma:lang="it-IT" emma:confidence="0">
                <emma:literal>G</emma:literal>
              </emma:interpretation>
              <emma:interpretation id="interp9" emma:lang="it-IT" emma:confidence="0">
                <emma:literal>C</emma:literal>
              </emma:interpretation>
            </emma:one-of>
          </emma:emma>
        </inkml:annotationXML>
        <inkml:trace contextRef="#ctx0" brushRef="#br1" timeOffset="-11444.7754">1027 164 0,'81'-54'0,"-27"54"16,-27-27-16,0 0 0,-54 0 0,27 0 15,-54 27-15,-54 0 0,-55 0 0,1 27 16,-27 54 0,0 0 15,54 27-31,27 28 31,27 26-15,81 27-1,27-27 1,54 0 0,27-27-1,54-54 1,27-27 0,0-27 15,163-135 31,-325 108-62,-27-27 32,-27 27-17,27 27 1,0-27-16,27-54 15,-27 54 1</inkml:trace>
        <inkml:trace contextRef="#ctx0" brushRef="#br1" timeOffset="-10640.057">1459 1245 0,'54'0'15,"0"0"-15,0-27 0,27-27 0,0 27 16,0-27-16,-54 0 0,0 27 16,-27 0-1,0 0 1,-27 27 15,0 27-15,-27 54-1,54 0 1,-27 27 0,27 0-1,27-27 1,-27 0-1,0-54 1,-27 27 0,-27-54-1,-27 0 1,0 0 0,27 0-1,27 0 1,27 0-1,27 27 1,27-27 0,81 28-1,0-28 17,0 27-17,-54-27 1,-27 0-1,-54 0 1,0 0 0,-81-27-1,27-1 1,54 28 0</inkml:trace>
      </inkml:traceGroup>
      <inkml:traceGroup>
        <inkml:annotationXML>
          <emma:emma xmlns:emma="http://www.w3.org/2003/04/emma" version="1.0">
            <emma:interpretation id="{DA5B4D10-DFA1-498D-9926-5CDC1866BFD0}" emma:medium="tactile" emma:mode="ink">
              <msink:context xmlns:msink="http://schemas.microsoft.com/ink/2010/main" type="line" rotatedBoundingBox="11457,10335 11058,16598 8698,16448 9097,10184"/>
            </emma:interpretation>
          </emma:emma>
        </inkml:annotationXML>
        <inkml:traceGroup>
          <inkml:annotationXML>
            <emma:emma xmlns:emma="http://www.w3.org/2003/04/emma" version="1.0">
              <emma:interpretation id="{2637974E-D49A-4154-8449-924F494D1F78}" emma:medium="tactile" emma:mode="ink">
                <msink:context xmlns:msink="http://schemas.microsoft.com/ink/2010/main" type="inkWord" rotatedBoundingBox="11457,10335 11058,16598 8698,16448 9097,10184"/>
              </emma:interpretation>
              <emma:one-of disjunction-type="recognition" id="oneOf2">
                <emma:interpretation id="interp10" emma:lang="it-IT" emma:confidence="0">
                  <emma:literal>:</emma:literal>
                </emma:interpretation>
                <emma:interpretation id="interp11" emma:lang="it-IT" emma:confidence="0">
                  <emma:literal>€</emma:literal>
                </emma:interpretation>
                <emma:interpretation id="interp12" emma:lang="it-IT" emma:confidence="0">
                  <emma:literal>;</emma:literal>
                </emma:interpretation>
                <emma:interpretation id="interp13" emma:lang="it-IT" emma:confidence="0">
                  <emma:literal>c</emma:literal>
                </emma:interpretation>
                <emma:interpretation id="interp14" emma:lang="it-IT" emma:confidence="0">
                  <emma:literal>k</emma:literal>
                </emma:interpretation>
              </emma:one-of>
            </emma:emma>
          </inkml:annotationXML>
          <inkml:trace contextRef="#ctx0" brushRef="#br1" timeOffset="-9612.6738">973 4812 0,'81'-27'0,"-81"0"0,-27 0 15,-27 0-15,-27 54 0,-55 27 0,-26 0 0,0 54 16,0 27-16,0 27 16,54 27 15,81 1-31,54-82 15,81 0 1,27-27 0,27-54-1,0 0 1,0-54 0,-54 27-1,-53-27 1,-28 27 15,-27 0-15,0 0-1,0-27 1,-27 0 0,27 0-1,0 27 1</inkml:trace>
          <inkml:trace contextRef="#ctx0" brushRef="#br1" timeOffset="-8276.685">1486 5704 0,'54'0'16,"27"27"-16,0 0 0,0 0 0,0 27 16,-54-27-1,-54 0 1,-81 54 0,-27-27-1,0 27 1,81-27-1,27 0 1,54 0 0,54 0-1,27 0 1,27 0 0,-54-27-1,-27-27 1,-27 27 15,-54-27-31,-27 0 16,27-27-1,27 27 1</inkml:trace>
          <inkml:trace contextRef="#ctx0" brushRef="#br1" timeOffset="-7332.3128">486 9000 0,'0'-27'0,"-27"0"0,-54 0 16,-27 54-16,-27 0 0,-27 27 0,-27 54 15,-1 28 1,28 26-1,81 0 1,108 0 0,81-27 15,55-27-31,26-27 16,0-27-1,-27-54 1,-54 0-1,-54-27 1,0 27 0,-54 0-1,-27-27 1,27 0 15,0 0-15,54-54-1,-54 81 1</inkml:trace>
          <inkml:trace contextRef="#ctx0" brushRef="#br1" timeOffset="-6816.668">729 9946 0,'81'0'0,"1"27"0,80 0 16,-27 27-16,-27 0 15,-54 0 1,-54-27-1,-54 0 1,-81 27 0,0-27-1,54 0 17,54 0-32,81 27 31,81 54-31,54 1 15,-27-1 1,-54-27 0,-108-27 15,-54 27-15,-81-27-1,-162-54 1,-55-27-1,1-135 1,351 162 0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5:13.8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4A6D73-9FBB-421B-935B-88E5DD26D438}" emma:medium="tactile" emma:mode="ink">
          <msink:context xmlns:msink="http://schemas.microsoft.com/ink/2010/main" type="inkDrawing" rotatedBoundingBox="21915,2882 29183,2966 29181,3137 21913,3053" shapeName="Other">
            <msink:destinationLink direction="with" ref="{7CCE22A7-B002-4ACB-879A-D4E0D2361102}"/>
          </msink:context>
        </emma:interpretation>
      </emma:emma>
    </inkml:annotationXML>
    <inkml:trace contextRef="#ctx0" brushRef="#br0">0 83 0,'54'27'0,"27"-27"0,0 0 0,54 0 15,27 0-15,54 0 16,27 0 0,28-27-1,26 27 1,27-27-1,54 0 1,28 0 0,26 27-1,-27 27 1,28-27 0,-28 0-1,-27 0 1,28 27-1,26 0 1,0 27 0,-26-27 15,-82 0-15,-54 0-1,-108-27 1,-54 0-1,-81-27 1,-135-27 0,108 54-1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5:18.2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CE22A7-B002-4ACB-879A-D4E0D2361102}" emma:medium="tactile" emma:mode="ink">
          <msink:context xmlns:msink="http://schemas.microsoft.com/ink/2010/main" type="inkDrawing" rotatedBoundingBox="24805,2836 29045,7269 26765,9450 22524,5018" semanticType="callout" shapeName="Other">
            <msink:sourceLink direction="with" ref="{A04A6D73-9FBB-421B-935B-88E5DD26D438}"/>
            <msink:sourceLink direction="with" ref="{1D5E5C35-68BC-4FF0-9966-7EE3033E512A}"/>
            <msink:sourceLink direction="with" ref="{299E84DD-69B3-4540-9080-13AC45650071}"/>
          </msink:context>
        </emma:interpretation>
      </emma:emma>
    </inkml:annotationXML>
    <inkml:trace contextRef="#ctx0" brushRef="#br0">0 54 0,'54'-27'0,"-54"0"0,0 54 0,27 0 15,-27-27-15,0 27 0,27 0 0,0 0 16,-27 27-16,0-27 0,27 27 0,-27 0 16,0 0-16,27 27 15,-27 0 1,0 1 0,0 26-1,0 0 1,27 0-1,-27 27 1,0 0 15,-27 0-31,0 27 16,27 0 31,0-54-47,0 28 0,27-28 15,-54 27 1,27 0 0,0-27-1,0 0 17,-27 0-17,27-27 1,27 27-1,-54-27 1,27 0 0,0 0-1,-27 28 1,27-28 0,0 0-1,-27 0 1,27 27-1,0-27 17,-27-27-32,27 27 31,-27 0-15,27 0-1,0-27 1,0 0-1,27-27 1,-27 27 15,0 0-15,0-27 0,0 27-1,27-27 1,-27 0-1,0 0 1,0-27 0,0 27-1,27-27 1,-27 27 15,0-27-31,0 28 16,0-28-1,0 0 1,0 0 0,0 0-1,0 0 1,0 0 0,0 0-1,0 0 1,0 0 15,0 0-15,0 0-1,0 0 1,0 0 0,0 0-1,0 0 1,0 0-1,0 0 1,0 0 0,0 0-1,0 0 1,0 0 0,0 0-1,0 0 1,0 0-1,0 0 1,0 0 0,0 0-1,0 0 17,0 0-17,0 0 1,0 0-1,0 0 1,0 0 0,0 0-1,0 0 1,0 0 0,0 0-1,0 0 1,0 0-1,0 0 1,0 0 0,0 0-1,0 0 1,0 0 0,0 0-1,0 0 1,0 0-1,0 0 1,0 0 15,0 0-15,0 0 0,0 0-1,0 0 1,0 0-1,0 0 1,0 0 0,0 0-1,0 27 1,0 0 0,0 0-1,0 0 1,0 27-1,0-27 1,0 0 0,0 0-1,0-27 1,0 0 0,0 0-1,0 0 1,0 0 15,0 0-15,0 0-1,0 0 1,0 0 0,0 0-1,0 0 1,0 0-1,0 0 1,27 0 0,-27 0-1,0 0 1,27 0 0,0 0-1,54 0 1,-27-27-1,27 27 1,0 0 0,0 0-1,27 0 1,-27 0 15,28 27-15,26-27-1,-27 0 1,0 27 0,27-27-1,0 27 1,0 0 0,0-27-1,0 27 16,0 0-15,1-108-16,-28 108 31,81-27-15,0 0 0,-54 0 15,0 0-31,-27 27 15,0-27 1,0 0 0,-54 27-1,1-27 48,-28 0-63,-27 0 0,-27 0 15,27 0 1,0 0 0,0 0 15,-28 27-15,28-27-1,0 27 1,0 0-1,28 0 1,-28 27 0,54-27-1,0 0 1,0-27 0,0 0-1,0 0 1,0-27-1,-27-27 1,0 27 0,-27-54-1,-27 27 17,-54 0-17,-27 0 1,27 27-1,-28 54 1,28-27 0,27 54-1,27 27 1,27 0 0,27 0-1,54-27 1,1 0-1,53-27 1,-27-27 15,-54-27-31,0 0 16,-54-54 15,-27 27-31,-54-27 16,0 27-1,-27 27 1,26 27 0,1 27-1,81 27 1,27 0 0,27 0-1,55 0 16,-28-27-15,-54-27 0,-27-27-1,-81-54 1,-82 0 0,163 81-1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5:22.7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3C1442-93FF-4049-AD47-87E050F238C0}" emma:medium="tactile" emma:mode="ink">
          <msink:context xmlns:msink="http://schemas.microsoft.com/ink/2010/main" type="inkDrawing" rotatedBoundingBox="24859,7430 29543,10634 27685,13352 23000,10149" semanticType="callout" shapeName="Other">
            <msink:sourceLink direction="with" ref="{299E84DD-69B3-4540-9080-13AC45650071}"/>
          </msink:context>
        </emma:interpretation>
      </emma:emma>
    </inkml:annotationXML>
    <inkml:trace contextRef="#ctx0" brushRef="#br0">2 0 0,'0'27'0,"0"0"0,0 27 15,0 0-15,0 0 0,0 27 16,0 0 0,27 0-1,-27 0 1,-27 0 0,27 27-1,0-27 1,0 0-1,0 27 1,0 1 0,0-28-1,0 27 1,0-54 15,0 27-15,0 0-1,0 0 1,0 0 0,27-27-1,-27 0 1,-27 27 0,27-27-1,0 0 1,0 0-1,0 0 1,0-81 0,0 54-1,0 0 1,27 0 0,-27 0-1,0-27 1,0 27 15,0-27-31,0 0 31,0 0-15,0 0 0,0 0-1,0 0 1,-27 0-1,54 0 1,-27 0 0,-27 0-1,54 0 1,-27 0 0,-27 0-1,54 0 1,-54 0-1,27 0 1,0 0 0,27 0 15,-27 0-31,0 0 31,0 0-31,0 0 31,0 0-15,0 0 0,0 0-1,0 0 1,0 0 0,0 0-1,-27 27 1,54-27-1,-54 0 1,27 27 0,0-27-1,0 0 1,0 27 0,0-27-1,0 0 1,0 27-1,0-27 1,0 28 0,0-28-1,0 27 1,0 0 15,27 0-15,-27 0-1,0 0 1,0 27 0,27-27-1,-27 27 1,0-27 0,0 27-1,0 0 1,27 0-1,-27 0 1,0 0 0,0 0-1,27 0 1,-27 0 0,0 0-1,0 0 1,0 0-1,0 0 1,0-27 0,0 27 15,0 0-15,0 0-1,0 0 1,0 28-1,0-55 1,0 27 15,0-27-15,0 0 0,0-27-1,0 27 1,-27 0-1,27 0 1,0 0 0,0 0-1,0 0 1,0 0 0,0-27-1,0 27 1,-27 0-1,27-27 1,0 27 0,0-27-1,0 27 1,0-27 0,0 0-1,0 0 16,0 0-15,27 0 0,0 27-1,27-27 1,0 27 0,0-27-1,27 27 1,0-27-1,27 27 1,0-27 0,-26 27-1,53-27 1,-27 27 0,27-27-1,-27 0 1,0 27-1,27-27 1,-27 27 0,0-27-1,0 27 17,0 0-17,1-27 1,-1 27-1,-27-27 1,0 0 0,0 0 15,0 0-31,0 0 16,0 0-1,0 0 16,0 0-31,0 0 16,-27 0 0,0 0-1,0 0 1,-27 0 15,27 0-15,-27 0-16,0 27 31,27-27-15,-27 27-1,28-27 1,-28 27 0,27 0-1,0-27 1,0 27-1,0-27 1,0 0 0,0 0-1,0-27 1,27 0 0,-27 0-1,0-54 1,-27 27-1,-27-54 1,-27 27 0,-27 0-1,-54 0 1,0 54 0,27 0 15,0 27-16,27 54 1,27 0 0,27 54-1,54-27 1,0 27 0,54-27-1,0 0 1,-27-54-1,0-27 1,-54-27 0,0-27-1,-54-27 1,-27 27 0,0-27-1,-27 54 1,27 27-1,27 0 1,0 54 0,27 0-1,27 27 17,27-27-17,0-27 1,0-27-1,-27-27 1,0-27 0,-27-27-1,-54 0 1,0 27 0,0 0-1,0 54 1,27 27-1,0 27 1,27 27 0,27 27-1,-27 0 1,0-108 15,0 0-15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5:26.4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F837B1-8538-455F-9063-5028A4780B22}" emma:medium="tactile" emma:mode="ink">
          <msink:context xmlns:msink="http://schemas.microsoft.com/ink/2010/main" type="inkDrawing" rotatedBoundingBox="24777,11295 29562,14736 27675,17358 22891,13916" semanticType="callout" shapeName="Other">
            <msink:sourceLink direction="with" ref="{299E84DD-69B3-4540-9080-13AC45650071}"/>
            <msink:sourceLink direction="with" ref="{45A9AD0D-B8AC-4399-AFF1-27A3EBFF0CB3}"/>
          </msink:context>
        </emma:interpretation>
      </emma:emma>
    </inkml:annotationXML>
    <inkml:trace contextRef="#ctx0" brushRef="#br0">0 0 0,'27'27'0,"-27"0"0,-27 0 16,27 27-16,0 0 0,0 0 0,0 27 15,0-27 1,0 27 0,27 0-1,-27 0 1,0 0 0,0 0-1,0 0 1,0-27-1,0 28 1,0-1 0,0 0-1,27 0 17,-27-27-17,27 27 1,-27 0-1,0 0 1,0-27 0,0 27-1,0-27 1,0 27 0,27-27-1,-54 27 1,27-27-1,0 27 1,0-27 0,27-27-1,-27 27 1,27 1 15,-27-1-31,0 0 16,0 0 15,0 0-31,0 0 16,0 0-1,0-27 17,27 27-17,-27-27 1,0 0-1,0 0 1,0 0 0,0 27-1,0-27 1,0 0 0,0 27-1,0-27 1,27 27 15,-27-27-31,0 27 16,27 0-1,-27-27 1,0 27 0,0-27-1,27 27 1,-27-27-1,0 0 1,0 0 0,27 0 15,-27 27-15,27-27-1,-27 1 1,0-1-1,-27 0 1,27 0 0,0-27-1,0 27 1,0 0 0,0-27-1,0 27 1,0 0-1,-27 0 1,27 0 0,0 0-1,0 0 1,-27 0 15,27 0-31,0 0 31,0 0-15,0 0 0,0 0-1,0 0 1,0-27 0,0 0-1,0 0 1,0 0-1,0 0 1,0 27 0,0-27-1,0 0 1,-27 0 15,27 27-31,0-27 16,0 27-1,0-27 1,0 0 0,0 0-1,0 0 1,0 0 0,27 0-1,-27 27 16,0-27-15,81 0 0,-27 0 15,54 27-15,0 0-1,27-27 1,1 27-1,-1 0 1,0 0 0,0-54-1,27 54 1,0-27 0,0 27-1,0 27 1,1-27-1,-1-27 1,-27 27 0,0 0-1,0 0 17,-27 0-17,0-27 1,27 27-1,-54-27 1,27 0 0,-27 0-1,-27 0 1,-26 0 0,26 0-1,-27 0 1,0 0-1,0 0 1,-27 0 0,27 0-1,0 27 1,0 0 0,0-27-1,27 27 1,0-27 15,27 27-31,-27-27 31,0-27-15,27 0 0,-27-27-1,0 0 1,-54 0-1,-27-27 1,-27 0 0,-27 0-1,-27 27 1,0 27 0,27 27-1,27 27 1,27 0-1,27 54 1,54 27 0,0-27-1,54 0 1,0-54 0,0-27-1,-54-27 16,0-54-15,-54 0 0,-27-54-1,-27 0 1,-54 54 0,-54 27-1,54 27 1,27 81-1,27 0 1,81 0 0,0 27-1,54-27 1,0-27 0,-27 0-1,-54-54 1,0 0-1,-54-27 1,-81 0 15,0 54-31,-1 0 32,136 0-32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5:27.3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5A9AD0D-B8AC-4399-AFF1-27A3EBFF0CB3}" emma:medium="tactile" emma:mode="ink">
          <msink:context xmlns:msink="http://schemas.microsoft.com/ink/2010/main" type="inkDrawing" rotatedBoundingBox="23465,15588 28027,14536 28743,17642 24181,18694" hotPoints="24761,15520 28213,16562 22993,17308 23878,17803" semanticType="enclosure" shapeName="Quadrilateral">
            <msink:destinationLink direction="with" ref="{4DF837B1-8538-455F-9063-5028A4780B22}"/>
          </msink:context>
        </emma:interpretation>
      </emma:emma>
    </inkml:annotationXML>
    <inkml:trace contextRef="#ctx0" brushRef="#br0">0 0 0,'0'0'16,"27"54"-16,-27 0 0,0 54 0,0 0 15,0 54-15,0 0 31,27 55-15,-27 26 0,27 0-1,-27-27 1,27 0 0,0 27-1,0-26 1,-27-1-1,27 27 1,0-27 0,0-27-1,-27-81 1,27-135 0,0-162-1,-27 189 1</inkml:trace>
    <inkml:trace contextRef="#ctx0" brushRef="#br1" timeOffset="11735.8022">-162 135 0,'54'27'0,"-27"0"15,27 0-15,27 27 0,0-27 0,27 27 16,27 0-1,0 0-15,0 0 16,1-27 0,-28 0 15,27 0-15,27 27-1,0 0 1,0-27-1,0 27 1,0 1 0,1-1-1,-1 0 1,0 0 0,0-27-1,-27 27 1,54 0-1,-81-27 1,27 27 0,0-27-1,-26 27 1,-28-54 0,0 27-1,-27 0 1,0-27 15,-27 0-15,0 0-1,0 0 1,-27 0 0,0 0-1,0 0 1,0 0-1,0 0 1,0 0 0,0 0 15,-27 0-31,-27 0 16,0 0-1,-27 0 1,0 0-1,-27 0 1,-1 0 0,-26 27-1,-27 0 17,0-27-17,-27 27 1,0 0-1,0-27 1,-28 54 0,1-27-1,0 0 1,27 0 0,-27 0-1,27 0 1,-1 0-1,1 0 1,0 0 0,27 27-1,0 0 1,27 0 0,-27-27-1,54 54 1,0-27 15,-1 1-31,28-28 16,0 27 15,27 0-15,27-27-1,0 0 1,27 0-1,0 0 1,0 0 0,27 0-1,-27 0 1,54 0 0,-54 0-1,81 27 1,27 27-1,55 27 1,53 0 0,-27 27-1,0-81 1,-54-54 0,-135 0-1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5:34.79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9127868-04FF-4ECC-8D3D-745182F60CB3}" emma:medium="tactile" emma:mode="ink">
          <msink:context xmlns:msink="http://schemas.microsoft.com/ink/2010/main" type="inkDrawing" rotatedBoundingBox="22989,8084 27384,6445 28275,8835 23881,10474" semanticType="callout" shapeName="Other">
            <msink:sourceLink direction="with" ref="{299E84DD-69B3-4540-9080-13AC45650071}"/>
          </msink:context>
        </emma:interpretation>
      </emma:emma>
    </inkml:annotationXML>
    <inkml:trace contextRef="#ctx0" brushRef="#br0">1000 0 0,'27'-27'0,"0"27"0,0 27 15,0 0-15,27 27 0,0 0 0,54-27 16,0 0-16,27 0 0,0 27 16,0-27-1,28 27 1,-28-27 0,27 0 15,-27 27-31,27-27 15,0 27 1,-27-27 0,0 0-1,0 0 17,28 0-17,-28 0 1,-27-81-1,27 81 1,-27 0 0,0-27-1,0 27 1,-27 0 0,-27-27-1,0 27 1,-27-27-1,27 0 1,-27 27 0,0-27-1,0 27 1,0-27 15,-27 0-31,0 0 31,27 0-31,-27 0 16,0 0 15,-27 0-15,27 0 0,0 0-1,0 27 1,-27-27-1,0 0 1,27 0 0,-54 27-1,27-27 1,-27 27 0,-27 0-1,27 0 1,-54 0-1,27 1 1,-54-1 0,27 27-1,-27-27 1,-27 27 0,27-27-1,-28 27 1,-26 0 15,27-27-15,-27 27-1,27 0 1,-27 0 0,27 0-1,-1 0 1,1 54-1,0-54 1,27 0 0,-27 0-1,27-27 1,0 27 0,0-27-1,27 27 1,-1 0-1,-26-27 1,54 0 0,0 27 15,0-27-31,27 0 31,0 1-15,0-1-1,27 0 1,0-27 0,27 27-1,0-27 1,27 27 0,54 0-1,27 0 1,0 27-1,27-27 17,-27-54-32,28 81 31,-28 0-31,0-27 16,-27 0 15,-27 0-31,-27-27 31,-27 0-31,0 0 31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5:37.05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2443A9A-90F7-42D3-A114-537681F1A33C}" emma:medium="tactile" emma:mode="ink">
          <msink:context xmlns:msink="http://schemas.microsoft.com/ink/2010/main" type="inkDrawing" rotatedBoundingBox="23520,11869 28206,10865 28727,13297 24041,14301" semanticType="callout" shapeName="Other">
            <msink:sourceLink direction="to" ref="{299E84DD-69B3-4540-9080-13AC45650071}"/>
          </msink:context>
        </emma:interpretation>
      </emma:emma>
    </inkml:annotationXML>
    <inkml:trace contextRef="#ctx0" brushRef="#br0">649 0 0,'27'27'0,"27"-27"0,0 27 0,0-27 16,0 27-16,27-27 0,0 27 0,0 0 15,0-27 1,27 27 0,0-27-1,0 0 1,28 27 0,26 0-1,0 0 1,-27 27-1,54-27 1,-54 0 0,27 0-1,0 27 1,-26-27 0,53 27-1,-54-27 16,27 27-15,0 1-16,-27-28 31,0 27-15,0-27 0,0 27-1,-26 0 1,-1-27-1,-27 0 1,0 0 0,-27 0-1,0-27 1,-27 27 0,0-27-1,0 0 1,-27 0-1,0 0 1,-27 0 0,27 0-1,0 27 1,0-27 0,-27 0-1,0 27 1,0-27 15,-27 27-15,0 0-1,-27 0 1,-27 0 0,-1 0-1,-26 0 1,0 0-1,0 0 1,-27 27 0,0-27-1,0 0 1,-27 27 0,-1-27-1,1 0 1,0 0 15,0 0-31,0 0 16,27 0-1,-27 0 1,-1 0 15,55 0-15,-27 0-1,27 27 1,0-27 0,0-27-1,27 27 1,0 0 0,0 27-1,0-26 1,-1-28-1,28 27 1,0 0 0,27 0-1,0 0 1,0-27 0,27 0-1,27 0 1,0 27-1,0-27 1,27 27 0,0 0 15,0 0-15,27 0 15,0 0-31,27 0 15,0 27 1,55-27 0,-1 27-1,-27 0 1,0-27 0,-54 0-1,-27 0 1,-27-27-1,0-27 1,0-27 0,0 54-1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6:10.4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F718D7-0F33-4F0B-AB2E-B03620788F34}" emma:medium="tactile" emma:mode="ink">
          <msink:context xmlns:msink="http://schemas.microsoft.com/ink/2010/main" type="inkDrawing" rotatedBoundingBox="2483,1225 11563,1160 11564,1320 2485,1386" shapeName="Other">
            <msink:destinationLink direction="from" ref="{468F8E0B-855E-496B-9E67-AF592045A45D}"/>
          </msink:context>
        </emma:interpretation>
      </emma:emma>
    </inkml:annotationXML>
    <inkml:trace contextRef="#ctx0" brushRef="#br0">0 195 0,'27'-27'0,"54"27"0,0-27 16,82 27-16,26 0 0,81-27 16,0 27-1,54 0 1,55 0 0,-1-27-1,54 27 1,28-27-1,-1 27 1,55-27 0,26 27-1,27-27 1,1 54 15,-28-27-15,1 27-1,-1 0 1,-54 0 0,-26 0-1,-82-27 1,-108-27 0,-135 0-1,-108 27 1,-135-54-1,-162 27 1,270 27 0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6:18.9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97EB27D-5B97-40D6-9919-166BDCA1C5C6}" emma:medium="tactile" emma:mode="ink">
          <msink:context xmlns:msink="http://schemas.microsoft.com/ink/2010/main" type="inkDrawing" rotatedBoundingBox="4256,19074 4275,1241 11434,1248 11415,19081" semanticType="verticalRange" shapeName="Other">
            <msink:sourceLink direction="with" ref="{84D8CC00-D132-4AB7-B095-45C25EB22A36}"/>
          </msink:context>
        </emma:interpretation>
      </emma:emma>
    </inkml:annotationXML>
    <inkml:trace contextRef="#ctx0" brushRef="#br0">1783 0 0,'0'-27'0,"0"54"0,0-27 15,0 27-15,0 0 0,0 0 16,27 0-16,-27 0 0,0 0 0,0 0 16,0 0-16,0 27 15,27-27 17,-54 27-32,54-27 15,-27 27 16,0 0-31,27 0 16,-54 0 15,54 0-15,-27 27 0,0-27-1,-27 28 1,54-28-1,-27 27 1,0 27 0,0 0 15,0 27-15,27-27-1,-27 0 1,0-27-1,0 27 1,0 0 0,0 0-1,0 0 1,0 1 0,0-1-1,0 0 1,0 27-1,-27-27 17,27 0-17,0 0 1,0 0 0,0 27-1,0-54 1,-27 27-1,27 1 1,0-28 0,0 0-1,0 0 1,0-27 0,0 0-1,0 0 1,0-54-1,0 27 1,0-27 0,0 0-1,0 0 1,0 0 0,0 0 15,0 0-16,0 0 1,0 0 0,0 0-1,0 0 1,0 0 0,0-27-1,0 27 1,0 0-1,0 0 1,-27 0 0,27 0-1,0 0 1,0 0 0,0 0-1,0 0 1,0 0-1,0 0 1,0 0 0,0 0 15,0 0-15,-27 0-1,54 0 1,-27 0-1,0 0 1,0 0 0,0 0-1,0 0 1,0 0 0,27 0-1,27 0 1,0 27-1,0-27 1,27 0 0,27 0 15,28 27-31,-1 0 16,54 0-1,-27 0 1,54 27-1,0 0 17,27-27-17,1 27 1,-1 0 0,27 0-1,0 0 1,28 0-1,-28 0 1,0 0 0,-27-27-1,27 54 1,-26-27 0,26 1-1,-81-1 1,0 0-1,-27 0 1,-54 0 0,-27-27-1,-27 0 1,-54-27 0,0 0 15,-54 0-16,-27 0 1,-54 0 0,-27 0-1,-54 0 1,-54 27 0,-55-27-1,1 27 1,-54 0-1,27 27 1,-28-27 0,1 27-1,0 0 1,-1 0 0,1 0-1,27 27 1,0-27-1,26 0 1,1 27 0,27 0-1,0-27 17,53 27-17,1-27 1,54 0-1,27 1 1,27-1 0,81-27-1,54 0 1,0-27 15,54 27-15,27 0-1,27 27 1,27-27 0,54 0-1,0 0 1,0 0 0,28 0-1,-1 27 1,0-27-1,-27 0 1,-54 27 0,-27-27-1,-27 0 1,-54-27 0,-27 27-1,0-27 1,0 0-1,0 0 1,0 0 15,0 0-15,0 0 0,0 0-1,0 0 1,0 0-1,0 0 1,0 0 0,0 0-1,0 0 1,0 0 0,0 0-1,0 0 1,0 0-1,0 0 1,0 0 0,0 0-1,0 0 1,0 27 15,0-27-31,0 27 31,0 0-15,0 0 0,0 0-1,0 0 1,0 0 0,-27 27-1,27-27 1,0 27-1,0-27 1,0 27 15,0 0-31,0 0 16,0 0 15,0 0-31,0 1 31,0-1-31,0 0 16,0 0 0,0 0-1,0 27 1,0-27 15,0 27-15,0-27-1,0 27 1,0 0 0,0-27-1,0 27 1,-27-27 0,27 27-1,0 0 1,0 0-1,-27-27 1,27 27 0,0 1-1,0-28 1,0 0 0,0 0-1,0 0 1,0-27-1,0 27 1,0-27 0,0 0 15,0 27-15,0-27-1,0 27 1,0-27-1,0 27 1,0 0 0,0 0-1,0 0 1,0 0 0,0 27-1,0-27 1,27 27-1,-27-27 1,0 27 0,0-27-1,0 1 1,27-1 0,-27 0 15,0 0-16,-27-27 1,27 0 0,0 0-1,0 0 1,0-27 0,0 27-1,0-27 1,0 0-1,0 0 1,0 0 0,0 0-1,0 0 1,0 0 0,0 0 15,27 0-16,27 27 1,82 0 0,-28 0-1,27 0 1,27 27 0,27 0-1,0 27 1,0-27 15,27 27-15,1-27-1,-28 27 1,0 0 0,0 0-1,0 0 1,0 0-1,-53 1 1,-1-1 0,-27-27-1,-54 0 1,0-27 0,-54 0-1,0-27 16,-54 27-31,0-27 16,-27 0 0,-27 0 15,-28 0-15,-26 0-16,-27 0 31,-27 0-16,0 0 1,-27-27 0,-1 54-1,-26-27 1,-27 0 0,27 27-1,0 0 1,-1-27-1,55 54 1,0 54 0,27-54-1,0-27 1,81 0 0,0 0-1,54 0 1,26 0-1,28 0 1,0-27 0,0 0 15,0 0-15,0 27-1,0-27 1,0 0-1,55 27 1,-1 0 0,81 27-1,-27-54 1,54 54 0,-27 0-1,0-27 1,0 0-1,27-54 1,-54 81 0,1-27-1,-1 27 1,0-27 0,-54-27-1,0 27 1,-27-27-1,-27 0 1,0 0 15,0 0-15,-27 0 0,0 27-1,0-27 1,0 0-1,0 27 1,27 1 0,-27-28-1,27 27 1,0-27 0,0 0-1,0 0 1,0 0-1,0 0 17,0 0-32,0 0 15,0 0 1,27 0 15,-27 54-15,0-27-1,0 54 1,0 0 0,27 0-1,-27 27 1,0 27 0,-27 81-1,27-81 1,27 27-1,-54-27 1,27 55 0,0-28-1,0 0 1,0 0 15,-27 0-31,27 0 16,-27-27-1,27 28 1,-27-28 0,27-27-1,-27 0 1,27-27 15,-27-27-15,27 0-1,0-27 1,0-27 0,0 0-1,0 0 1,0 0 0,0 0 15,0 0-16,0 0 1,0 0 0,27 0-1,-27 27 1,27-27 0,0 0-1,27 0 1,0 27-1,54 0 1,0 0 0,27 0-1,-27 0 1,0 27 15,0-27-15,-27 0-1,0-27 1,0 27 0,-27 0-1,-54-27 1,28 0 0,-28 27-1,-28-27 1,-26 0-1,0 27 1,-27 0 0,-27-27-1,-27 27 1,-27 0 0,0-27-1,0 0 1,0 27-1,0 0 1,-1 0 0,28-27-1,-27 27 1,27 27 0,27-54 15,-27 27-16,54 0 1,27 1 0,27-28-1,27 27 1,0-27 0,27 27-1,27 0 1,27 0-1,27 27 1,27 0 0,27 0-1,-27 27 1,-27 0 0,27-54-1,-53 0 1,-28-27-1,-27 0 1,-27 0 0,0 0 15,0 0-15,0 0-1,0 0 1,27 27-1,0 0 1,0 0 0,0 0-1,-27-27 1,27 54 0,-27 27-1,-27 81 1,27 108-1,-27 55 1,27-109 0,0-216-1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4:09.8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25BCDC-7E6D-4363-8F6E-9141254A904F}" emma:medium="tactile" emma:mode="ink">
          <msink:context xmlns:msink="http://schemas.microsoft.com/ink/2010/main" type="writingRegion" rotatedBoundingBox="19441,5386 23923,5258 23953,6319 19471,6447">
            <msink:destinationLink direction="with" ref="{0A0AC195-7002-488A-93D9-C04C3BC93884}"/>
          </msink:context>
        </emma:interpretation>
      </emma:emma>
    </inkml:annotationXML>
    <inkml:traceGroup>
      <inkml:annotationXML>
        <emma:emma xmlns:emma="http://www.w3.org/2003/04/emma" version="1.0">
          <emma:interpretation id="{A415C8CF-685F-4F48-9FD3-9F4D60560F91}" emma:medium="tactile" emma:mode="ink">
            <msink:context xmlns:msink="http://schemas.microsoft.com/ink/2010/main" type="paragraph" rotatedBoundingBox="19441,5386 23923,5258 23953,6319 19471,64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0757E1-CC2C-4A12-8760-D282BDF644BD}" emma:medium="tactile" emma:mode="ink">
              <msink:context xmlns:msink="http://schemas.microsoft.com/ink/2010/main" type="line" rotatedBoundingBox="19441,5386 23923,5258 23953,6319 19471,6447"/>
            </emma:interpretation>
          </emma:emma>
        </inkml:annotationXML>
        <inkml:traceGroup>
          <inkml:annotationXML>
            <emma:emma xmlns:emma="http://www.w3.org/2003/04/emma" version="1.0">
              <emma:interpretation id="{2C2FE557-50EC-4898-8F67-7D1A5B7F8391}" emma:medium="tactile" emma:mode="ink">
                <msink:context xmlns:msink="http://schemas.microsoft.com/ink/2010/main" type="inkWord" rotatedBoundingBox="19441,5386 23923,5258 23953,6319 19471,6447"/>
              </emma:interpretation>
              <emma:one-of disjunction-type="recognition" id="oneOf0">
                <emma:interpretation id="interp0" emma:lang="it-IT" emma:confidence="0">
                  <emma:literal>CAMPO</emma:literal>
                </emma:interpretation>
                <emma:interpretation id="interp1" emma:lang="it-IT" emma:confidence="0">
                  <emma:literal>c m p</emma:literal>
                </emma:interpretation>
                <emma:interpretation id="interp2" emma:lang="it-IT" emma:confidence="0">
                  <emma:literal>CM p</emma:literal>
                </emma:interpretation>
                <emma:interpretation id="interp3" emma:lang="it-IT" emma:confidence="0">
                  <emma:literal>c MP</emma:literal>
                </emma:interpretation>
                <emma:interpretation id="interp4" emma:lang="it-IT" emma:confidence="0">
                  <emma:literal>c MPC</emma:literal>
                </emma:interpretation>
              </emma:one-of>
            </emma:emma>
          </inkml:annotationXML>
          <inkml:trace contextRef="#ctx0" brushRef="#br0">9322-4608 0,'-52'-26'0,"-79"26"15,-53 26-15,-25 79 0,52 0 16,78 26 0,53 0-1,131-27 1,52-25-1,131-27 1,0-26 15,-26-26-15,-79 0 0,-104 0-1,-53 0 16,-26-52-31,26-26 16,-26 78 0</inkml:trace>
          <inkml:trace contextRef="#ctx0" brushRef="#br0" timeOffset="733.2076">10396-4346 0,'104'79'0,"-77"52"0,-1 52 32,-52-26-32,52-26 15,0-79 1,-26-52-1,26-52 1,-52-105 0,26-53-1,-26 27 1,26 52 15,0 79-31,0 52 47,52 26-47,1 52 0,51 27 31,1-26-15,-26-53 0,25-26-1,1-79 1,-26 1-1,-1-53 1,-25 26 0,-53 53-1,0 52 1,26 52 0,-52 53-1,26 78 1,26-26-1,0-26 1,-26-26 15,26-53-31,0-52 16,27-131 0,-53 131-1</inkml:trace>
          <inkml:trace contextRef="#ctx0" brushRef="#br0" timeOffset="1277.7656">12124-4503 0,'52'105'0,"1"52"0,-53 26 16,0 0-1,0-104 1,0-53 0,0-26-1,-27-52 1,-51-105-1,26-53 1,-27 1 0,27 78-1,78 105 1,26-27 0,105 27-1,53 52 1,25 27-1,-25 25 1,-79 1 0,-131-27 15,-105-26-15,-104 27-1,-53-27 1,0 26-1,79 1 1,183-53 0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6:29.4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A120CA-E47B-4639-A29A-10897E100B04}" emma:medium="tactile" emma:mode="ink">
          <msink:context xmlns:msink="http://schemas.microsoft.com/ink/2010/main" type="writingRegion" rotatedBoundingBox="18522,1539 34940,4023 32701,18815 16284,16331"/>
        </emma:interpretation>
      </emma:emma>
    </inkml:annotationXML>
    <inkml:traceGroup>
      <inkml:annotationXML>
        <emma:emma xmlns:emma="http://www.w3.org/2003/04/emma" version="1.0">
          <emma:interpretation id="{ACB26A5F-8E40-4896-AFB1-F1E0A57EE14A}" emma:medium="tactile" emma:mode="ink">
            <msink:context xmlns:msink="http://schemas.microsoft.com/ink/2010/main" type="paragraph" rotatedBoundingBox="19065,1251 29477,3286 28702,7254 18289,5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4B831E-C262-4819-BC5D-D4937E148889}" emma:medium="tactile" emma:mode="ink">
              <msink:context xmlns:msink="http://schemas.microsoft.com/ink/2010/main" type="line" rotatedBoundingBox="19065,1251 29477,3286 28702,7254 18289,5219"/>
            </emma:interpretation>
          </emma:emma>
        </inkml:annotationXML>
        <inkml:traceGroup>
          <inkml:annotationXML>
            <emma:emma xmlns:emma="http://www.w3.org/2003/04/emma" version="1.0">
              <emma:interpretation id="{8E536372-8C0D-4025-A9E9-0D2A34D1B657}" emma:medium="tactile" emma:mode="ink">
                <msink:context xmlns:msink="http://schemas.microsoft.com/ink/2010/main" type="inkWord" rotatedBoundingBox="18955,1815 24279,2855 23689,5876 18364,4835"/>
              </emma:interpretation>
              <emma:one-of disjunction-type="recognition" id="oneOf0">
                <emma:interpretation id="interp0" emma:lang="it-IT" emma:confidence="0">
                  <emma:literal>Da</emma:literal>
                </emma:interpretation>
                <emma:interpretation id="interp1" emma:lang="it-IT" emma:confidence="0">
                  <emma:literal>Da.</emma:literal>
                </emma:interpretation>
                <emma:interpretation id="interp2" emma:lang="it-IT" emma:confidence="0">
                  <emma:literal>Ds</emma:literal>
                </emma:interpretation>
                <emma:interpretation id="interp3" emma:lang="it-IT" emma:confidence="0">
                  <emma:literal>Ds.</emma:literal>
                </emma:interpretation>
                <emma:interpretation id="interp4" emma:lang="it-IT" emma:confidence="0">
                  <emma:literal>Dia</emma:literal>
                </emma:interpretation>
              </emma:one-of>
            </emma:emma>
          </inkml:annotationXML>
          <inkml:trace contextRef="#ctx0" brushRef="#br0">0 0 0,'54'0'0,"-27"54"16,27 352-16,-27-55 16,-27 54-1,-54 1 1,81-82 0,-27-54-1,27-27 16,27-54-31,-27-80 16,-27-82 15,-27-54-15,-54-136 0,-27-134-1,108 297 1</inkml:trace>
          <inkml:trace contextRef="#ctx0" brushRef="#br0" timeOffset="484.3936">-514 108 0,'216'-108'0,"28"108"0,53 135 15,108 55 1,1 107 0,-55 54-1,-108 0 1,-162 1-1,-108-1 1,-81-81 0,-108-27-1,-108-54 1,-109-80 0,-26-55-1,26-27 1,82 0-1,135-27 1,135 0 0,162-81-1,189-27 17,-270 108-17</inkml:trace>
          <inkml:trace contextRef="#ctx0" brushRef="#br0" timeOffset="1791.0844">4782 1108 0,'-162'27'0,"81"-54"0,0 27 15,-54-27-15,0 27 16,27 0 0,-54 27-1,27 0 1,27 27 0,27 27-1,53 27 1,1 55-1,54 26 1,-54 27 0,-27-27-1,-81-27 1,-27-27 0,-54-81 15,-27-27-16,0-27 1,53-54 0,28-27-1,108 0 1,54-54 0,81-27-1,27 0 1,28 27-1,26 54 1,-54 27 0,0 54-1,-27 81 1,0 54 15,54 81-15,0-54-1,54-54 1,28 0 0,26-27-1,0-27 1,-81 0 0,-27 0-1,-54 0 1,-54-54-1,-27 0 1</inkml:trace>
        </inkml:traceGroup>
        <inkml:traceGroup>
          <inkml:annotationXML>
            <emma:emma xmlns:emma="http://www.w3.org/2003/04/emma" version="1.0">
              <emma:interpretation id="{FC9C0053-3404-4EEF-B466-562CB7E0D44A}" emma:medium="tactile" emma:mode="ink">
                <msink:context xmlns:msink="http://schemas.microsoft.com/ink/2010/main" type="inkWord" rotatedBoundingBox="25704,2549 29477,3286 28702,7254 24929,6517"/>
              </emma:interpretation>
              <emma:one-of disjunction-type="recognition" id="oneOf1">
                <emma:interpretation id="interp5" emma:lang="it-IT" emma:confidence="0">
                  <emma:literal>F.</emma:literal>
                </emma:interpretation>
                <emma:interpretation id="interp6" emma:lang="it-IT" emma:confidence="0">
                  <emma:literal>Fr</emma:literal>
                </emma:interpretation>
                <emma:interpretation id="interp7" emma:lang="it-IT" emma:confidence="0">
                  <emma:literal>FI</emma:literal>
                </emma:interpretation>
                <emma:interpretation id="interp8" emma:lang="it-IT" emma:confidence="0">
                  <emma:literal>F,</emma:literal>
                </emma:interpretation>
                <emma:interpretation id="interp9" emma:lang="it-IT" emma:confidence="0">
                  <emma:literal>F"</emma:literal>
                </emma:interpretation>
              </emma:one-of>
            </emma:emma>
          </inkml:annotationXML>
          <inkml:trace contextRef="#ctx0" brushRef="#br0" timeOffset="3271.61">5782 3162 0,'189'-54'0,"28"54"0,53 27 15,54 0 1,27 0 0,55-27-1,53 27 1,-27 0-1,1 0 1,-82-27 0,-81 27-1,-108-27 1,-135 0 0,-81 0-1,-108-54 1,162 54-1</inkml:trace>
          <inkml:trace contextRef="#ctx0" brushRef="#br0" timeOffset="2856.555">7106 1865 0,'54'0'0,"0"27"0,27-27 0,0-27 16,1-54-16,53 0 15,-27-54 1,0-1 0,0-26-1,-54 54 1,-27 0 0,0 27-1,-54 81 1,0 27-1,-27 81 1,27 54 0,0 55-1,27-1 1,27 27 0,0-27-1,-27-27 1,-27-54 15,-54-27-15,-54-54-1,-54-27 1,-28-27 0,28 0-1,54 27 1,108-27-1,54 0 1,108 0 0,135 0-1,28 0 1,26 0 0,-54 0-1,-54 0 1,-108 27-1,-81-27 1,-54-27 0,-108 0-1,-27-27 1,162 54 0</inkml:trace>
          <inkml:trace contextRef="#ctx0" brushRef="#br0" timeOffset="4051.9134">6944 3945 0,'27'54'16,"0"1"0,0 269-16,0-135 15,0-54 1,27-27-1,-54-27 1,0-54 0,0-27-1,0 0 1,-27-108 0,0-27-1,27 0 1,54-27-1,27 81 1,54 0 0,1 54-1,-1 27 1,-54 54 0,-27 0-1,-27-27 1,-27-54 15,0 27-15</inkml:trace>
          <inkml:trace contextRef="#ctx0" brushRef="#br0" timeOffset="4436.6938">8187 3675 0,'108'-27'15,"-54"27"-15,54 27 0,-27 0 0,-81 0 16,0 0 15,-108 54-15,54 0 0,81 0-1,135 28 1,55-1-1,26-27 1,-243-81 15</inkml:trace>
        </inkml:traceGroup>
      </inkml:traceGroup>
    </inkml:traceGroup>
    <inkml:traceGroup>
      <inkml:annotationXML>
        <emma:emma xmlns:emma="http://www.w3.org/2003/04/emma" version="1.0">
          <emma:interpretation id="{9A2D5F6C-E9CA-4208-A8DF-DF0ABE6C5244}" emma:medium="tactile" emma:mode="ink">
            <msink:context xmlns:msink="http://schemas.microsoft.com/ink/2010/main" type="paragraph" rotatedBoundingBox="17900,5652 29285,7375 28634,11673 17249,9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10AA23-FC28-4068-911F-F96691C50079}" emma:medium="tactile" emma:mode="ink">
              <msink:context xmlns:msink="http://schemas.microsoft.com/ink/2010/main" type="inkBullet" rotatedBoundingBox="17900,5652 19460,5888 18940,9325 17379,9089"/>
            </emma:interpretation>
            <emma:one-of disjunction-type="recognition" id="oneOf2">
              <emma:interpretation id="interp10" emma:lang="it-IT" emma:confidence="0">
                <emma:literal>(</emma:literal>
              </emma:interpretation>
              <emma:interpretation id="interp11" emma:lang="it-IT" emma:confidence="0">
                <emma:literal>C</emma:literal>
              </emma:interpretation>
              <emma:interpretation id="interp12" emma:lang="it-IT" emma:confidence="0">
                <emma:literal>c</emma:literal>
              </emma:interpretation>
              <emma:interpretation id="interp13" emma:lang="it-IT" emma:confidence="0">
                <emma:literal>.</emma:literal>
              </emma:interpretation>
              <emma:interpretation id="interp14" emma:lang="it-IT" emma:confidence="0">
                <emma:literal>&lt;</emma:literal>
              </emma:interpretation>
            </emma:one-of>
          </emma:emma>
        </inkml:annotationXML>
        <inkml:trace contextRef="#ctx0" brushRef="#br0" timeOffset="14571.8486">-162 3972 0,'27'-27'0,"-81"81"16,-55-26-16,-26 26 0,-27 0 0,-27 27 15,0 27 1,-27 54 0,54 54-1,-1 27 16,55 27-15,-27 1 0,54 26-1,81-27 1,27 0 0,81-26-1,81-28 1,28-27-1,26-27 1,0-27 0,-54-54-1,-81-27 1,-81-54 0,-27 0-1,0 0 1,-54-54-1,-27-27 1,54-27 0,27 108-1</inkml:trace>
      </inkml:traceGroup>
      <inkml:traceGroup>
        <inkml:annotationXML>
          <emma:emma xmlns:emma="http://www.w3.org/2003/04/emma" version="1.0">
            <emma:interpretation id="{88F76032-F07E-4DE7-AB3E-0EC3640A9933}" emma:medium="tactile" emma:mode="ink">
              <msink:context xmlns:msink="http://schemas.microsoft.com/ink/2010/main" type="line" rotatedBoundingBox="19029,7248 29074,8768 28634,11673 18590,10153"/>
            </emma:interpretation>
          </emma:emma>
        </inkml:annotationXML>
        <inkml:traceGroup>
          <inkml:annotationXML>
            <emma:emma xmlns:emma="http://www.w3.org/2003/04/emma" version="1.0">
              <emma:interpretation id="{70BE5D4F-7D70-477C-840D-B33E18F0F1A7}" emma:medium="tactile" emma:mode="ink">
                <msink:context xmlns:msink="http://schemas.microsoft.com/ink/2010/main" type="inkWord" rotatedBoundingBox="18896,8130 24879,9036 24573,11059 18590,10153"/>
              </emma:interpretation>
              <emma:one-of disjunction-type="recognition" id="oneOf3">
                <emma:interpretation id="interp15" emma:lang="it-IT" emma:confidence="0">
                  <emma:literal>sEa</emma:literal>
                </emma:interpretation>
                <emma:interpretation id="interp16" emma:lang="it-IT" emma:confidence="0">
                  <emma:literal>sta</emma:literal>
                </emma:interpretation>
                <emma:interpretation id="interp17" emma:lang="it-IT" emma:confidence="0">
                  <emma:literal>sex</emma:literal>
                </emma:interpretation>
                <emma:interpretation id="interp18" emma:lang="it-IT" emma:confidence="0">
                  <emma:literal>sEx</emma:literal>
                </emma:interpretation>
                <emma:interpretation id="interp19" emma:lang="it-IT" emma:confidence="0">
                  <emma:literal>s-ta</emma:literal>
                </emma:interpretation>
              </emma:one-of>
            </emma:emma>
          </inkml:annotationXML>
          <inkml:trace contextRef="#ctx0" brushRef="#br0" timeOffset="14991.7866">-622 6810 0,'54'27'0,"27"27"0,81 27 0,1 0 15,-1 0 1,-54 0 0,-54 0-1,-27-54 1,-54 54 0,-54-27-1,-54 0 1,27-27-1,26 0 1,55 0 0,54-27-1,82-54 1,53-27 0,-162 81-1</inkml:trace>
          <inkml:trace contextRef="#ctx0" brushRef="#br0" timeOffset="15991.825">675 6621 0,'406'-82'0,"-163"82"15,0 0 1,0 28 0,-243-28-1</inkml:trace>
          <inkml:trace contextRef="#ctx0" brushRef="#br0" timeOffset="15507.4548">837 6729 0,'27'81'0,"-54"54"15,-27 54-15,-27 81 16,-27 0 0,81-26-1,27-28 16,0-54-15,54-81 0,0-27-1,81 0 1,54-27 0,28 0-1,-1-27 1,-81 27-1,-54 0 1,-54-27 0,-27 0-1,-81-27 1,-54-81 0,54-54-1,81 162 1</inkml:trace>
          <inkml:trace contextRef="#ctx0" brushRef="#br0" timeOffset="15791.622">540 7485 0,'189'27'0,"0"0"16,1 0-16,26 27 31,-54-27-31,-108-27 16,-81-54-1,-108-27 1,-27-81-1,162 162 1</inkml:trace>
          <inkml:trace contextRef="#ctx0" brushRef="#br0" timeOffset="20216.5966">5404 7431 0,'0'-27'0,"-54"0"0,-27 27 15,-54 0-15,0 0 16,-28 27-16,1 27 15,0 27 1,54 0 0,0 27-1,81 28 1,0-1 0,0 27-1,-54-54 1,-81 0-1,-27-54 1,-82-54 0,1-27-1,54-27 1,81-27 0,81 27-1,54-54 16,135-54-15,54 26 0,-27 28-1,27 54 1,-80 0 0,-1 81-1,-54 27 1,27 81-1,-27 55 1,54-28 0,27 0-1,54-81 1,0 27 0,0 0-1,-81-54 1,-26 0-1,-55-27 1,-27-27 0,54-54-1,-54 54 1</inkml:trace>
        </inkml:traceGroup>
        <inkml:traceGroup>
          <inkml:annotationXML>
            <emma:emma xmlns:emma="http://www.w3.org/2003/04/emma" version="1.0">
              <emma:interpretation id="{8BB17411-B6E6-4AFC-9B7F-324A77103C40}" emma:medium="tactile" emma:mode="ink">
                <msink:context xmlns:msink="http://schemas.microsoft.com/ink/2010/main" type="inkWord" rotatedBoundingBox="26983,8451 29074,8768 28701,11232 26610,10916"/>
              </emma:interpretation>
              <emma:one-of disjunction-type="recognition" id="oneOf4">
                <emma:interpretation id="interp20" emma:lang="it-IT" emma:confidence="0">
                  <emma:literal>Ar</emma:literal>
                </emma:interpretation>
                <emma:interpretation id="interp21" emma:lang="it-IT" emma:confidence="0">
                  <emma:literal>A?</emma:literal>
                </emma:interpretation>
                <emma:interpretation id="interp22" emma:lang="it-IT" emma:confidence="0">
                  <emma:literal>AZ</emma:literal>
                </emma:interpretation>
                <emma:interpretation id="interp23" emma:lang="it-IT" emma:confidence="0">
                  <emma:literal>A</emma:literal>
                </emma:interpretation>
                <emma:interpretation id="interp24" emma:lang="it-IT" emma:confidence="0">
                  <emma:literal>io</emma:literal>
                </emma:interpretation>
              </emma:one-of>
            </emma:emma>
          </inkml:annotationXML>
          <inkml:trace contextRef="#ctx0" brushRef="#br0" timeOffset="21324.061">8241 7431 0,'0'27'0,"-54"54"16,-81 81-16,-27 55 0,-27-1 15,27 27 1,27-27 0,-1-27 15,82-54-16,27-81 1,27-54 0,54-27-1,54-108 1,55-108 0,-28-27-1,27 27 1,0 27-1,-27 26 1,0 28 0,-81 81-1,-27 81 1,-27 0 0,54 135-1,-27 81 1,54 55-1,27-1 1,28 27 0,-1 0-1,-27-80 17,-54-82-17,-54-108 1,-54-27-1,-81-81 1,-109-136 0,55 28-1,-54-27 1,27 54 0,0 54-1,81 81 1,108 54-1,54-54 1,81 27 0,54 27-1,54 27 1,-54 0 15,-27-27-15,-81-27-16,-81 0 15,-27-81 1,0-27 15,54 108-31</inkml:trace>
          <inkml:trace contextRef="#ctx0" brushRef="#br0" timeOffset="21800.6418">8917 6837 0,'54'-81'16,"0"81"-16,81 27 0,-27 27 0,-27 27 15,-54 0-15,-81 0 16,-54 0-1,-27-27 17,54 0-17,54-27 1,81 0 0,81 27-1,54 27 1,-54-27-1,-81 0 1,-54-54 0</inkml:trace>
        </inkml:traceGroup>
      </inkml:traceGroup>
    </inkml:traceGroup>
    <inkml:traceGroup>
      <inkml:annotationXML>
        <emma:emma xmlns:emma="http://www.w3.org/2003/04/emma" version="1.0">
          <emma:interpretation id="{FD5BAD93-FAF3-4FA9-A569-E54B475F3376}" emma:medium="tactile" emma:mode="ink">
            <msink:context xmlns:msink="http://schemas.microsoft.com/ink/2010/main" type="paragraph" rotatedBoundingBox="19212,11808 33019,11808 33019,18050 19212,18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00CB49-C17E-4507-A9C0-4D80CAF3AD48}" emma:medium="tactile" emma:mode="ink">
              <msink:context xmlns:msink="http://schemas.microsoft.com/ink/2010/main" type="line" rotatedBoundingBox="19212,11808 32155,11808 32155,15780 19212,15780"/>
            </emma:interpretation>
          </emma:emma>
        </inkml:annotationXML>
        <inkml:traceGroup>
          <inkml:annotationXML>
            <emma:emma xmlns:emma="http://www.w3.org/2003/04/emma" version="1.0">
              <emma:interpretation id="{225EA6D1-9306-4413-931C-44E70277E282}" emma:medium="tactile" emma:mode="ink">
                <msink:context xmlns:msink="http://schemas.microsoft.com/ink/2010/main" type="inkWord" rotatedBoundingBox="26129,12916 32155,12916 32155,15780 26129,15780"/>
              </emma:interpretation>
              <emma:one-of disjunction-type="recognition" id="oneOf5">
                <emma:interpretation id="interp25" emma:lang="it-IT" emma:confidence="0">
                  <emma:literal>Arazzo</emma:literal>
                </emma:interpretation>
                <emma:interpretation id="interp26" emma:lang="it-IT" emma:confidence="0">
                  <emma:literal>A 21=1</emma:literal>
                </emma:interpretation>
                <emma:interpretation id="interp27" emma:lang="it-IT" emma:confidence="0">
                  <emma:literal>A 271=1</emma:literal>
                </emma:interpretation>
                <emma:interpretation id="interp28" emma:lang="it-IT" emma:confidence="0">
                  <emma:literal>Arazzi</emma:literal>
                </emma:interpretation>
                <emma:interpretation id="interp29" emma:lang="it-IT" emma:confidence="0">
                  <emma:literal>A 211=1</emma:literal>
                </emma:interpretation>
              </emma:one-of>
            </emma:emma>
          </inkml:annotationXML>
          <inkml:trace contextRef="#ctx0" brushRef="#br0" timeOffset="40352.1354">6701 13403 0,'54'27'15,"27"27"-15,27-27 0,54 27 0,27 0 16,55-27 0,53 0-1,27-27 1,27 27-1,82 0 1,-55 0 0,-27 27-1,-26-27 1,-55 0 0,-108-27-1,-54 0 1,-54-27-1,-54 0 1,-108 0 0,-27 54-1,-54 27 1,189-54 0</inkml:trace>
          <inkml:trace contextRef="#ctx0" brushRef="#br0" timeOffset="39220.256">7620 11917 0,'54'0'15,"0"27"-15,0-27 0,0 0 0,54-54 16,0 0-16,-27-27 0,27-27 31,0-28-31,-54 1 31,0-27-15,-54 27 0,27 81-1,-27 27 1,0 27 0,-27 27-1,-27 81 1,0 81-1,0 54 1,0 28 0,0-28-1,27 81 1,0-81 15,0-27-15,27-80-16,0-82 15,0-27 1,-27-54 0,27 27-1,27 0 17,108 0-17,54 54 1,55 54-1,-28 27 1,-162-81 0,-81-135-1,-54-189 1,81 270 0</inkml:trace>
          <inkml:trace contextRef="#ctx0" brushRef="#br0" timeOffset="56083.2082">10619 13241 0,'81'0'0,"-54"0"16,27 0-16,0 0 0,27 0 0,0 27 16,-27-27-16,27 54 15,-27-27 1,-54 0 15,-27 0-31,27-27 16,0 0-1</inkml:trace>
          <inkml:trace contextRef="#ctx0" brushRef="#br0" timeOffset="56316.6156">10700 13619 0,'108'54'0,"-27"-27"0,27 0 16,-27 0-16,0-27 15,-26 0 1,-1-27 0,-54 27-1</inkml:trace>
          <inkml:trace contextRef="#ctx0" brushRef="#br0" timeOffset="57217.0408">12051 13052 0,'54'0'0,"0"0"0,0-27 16,27 0-16,109-109 0,-109 1 16,0 0-1,-54 0 1,-27-27 0,-27 27-1,0 27 1,-27 81-1,27 27 1,-27 54 0,-1 54 15,28 54-15,27 0-16,27 54 15,28 28 1,-28-28-1,-27-54 1,-27-54 15,-1-54-15,-53 0 0,-27-54-1,27-27 1,0 27-1,27 0 1,54 0 0,27 0-1,108 54 1,0-27 0,28 0-1,-55 0 1,-27-54-1,-54 27 1,-27-54 0,-27 0 15,27 54-31</inkml:trace>
          <inkml:trace contextRef="#ctx0" brushRef="#br0" timeOffset="27949.3154">729 10025 0,'0'54'0,"-27"0"0,-54 108 0,-27 82 16,-27 53 0,-27 27-1,27-54 1,0 1 0,54-1-1,27-81 1,27-54-1,27-54 1,27-81 0,0-81-1,27-216 1,0-54 0,0-1-1,27-53 1,0 81-1,0 26 1,54 109 0,-54 54 15,-54 108-15,0 0-1,0 27 1,-27 27-1,54 81 1,0 108 0,27 55-1,0 26 1,27 27 0,28 0-1,-1 1 1,-81-55-1,54 0 1,-54-81 0,-27-54-1,-27-81 1,0-54 0,-54-27-1,-54-108 1,0-108 15,-55 27-15,-26 0-1,189 216-15</inkml:trace>
          <inkml:trace contextRef="#ctx0" brushRef="#br0" timeOffset="28292.102">-162 11484 0,'162'27'0,"27"0"0,54 27 16,0 1-1,-27-28 1,-53 0-1,-82-27 1,-54 0 0,-27 0-1,0-27 1,-81-28 0,26-26-1,28 54 16,27 27-31</inkml:trace>
          <inkml:trace contextRef="#ctx0" brushRef="#br0" timeOffset="37642.0704">5080 11052 0,'-108'81'15,"54"-27"-15,-28 0 0,-26 54 0,-27-27 32,0 27-17,0 1 1,0-1 0,-27 27-1,27-27 1,0 0-1,-27-27 1,26 0 0,-26-27-1,0-27 1,-27-54 0,54 0-1,0-27 1,54-27-1,0-54 1,27 0 0,27-27-1,27-1 1,27 1 15,0 54-15,54 0-1,27 54 1,27 0 0,-27 81-1,27 27 1,0 0 0,-27 54-1,0 27 1,0 27-1,28 28 1,-28-1 0,27 0-1,27 0 17,-27 0-32,27-54 15,27-27 16,-27-54-31,1 1 16,-1-55 0,-27-28-1,0 1 17,-54-54-17,0 27 1,-81 54-1</inkml:trace>
        </inkml:traceGroup>
      </inkml:traceGroup>
      <inkml:traceGroup>
        <inkml:annotationXML>
          <emma:emma xmlns:emma="http://www.w3.org/2003/04/emma" version="1.0">
            <emma:interpretation id="{8C196B29-6822-4451-8B0D-4E2ACA8C8C63}" emma:medium="tactile" emma:mode="ink">
              <msink:context xmlns:msink="http://schemas.microsoft.com/ink/2010/main" type="line" rotatedBoundingBox="27426,15780 33019,15780 33019,18050 27426,18050"/>
            </emma:interpretation>
          </emma:emma>
        </inkml:annotationXML>
        <inkml:traceGroup>
          <inkml:annotationXML>
            <emma:emma xmlns:emma="http://www.w3.org/2003/04/emma" version="1.0">
              <emma:interpretation id="{301ABD43-F7A0-49F9-9E53-337727CEA832}" emma:medium="tactile" emma:mode="ink">
                <msink:context xmlns:msink="http://schemas.microsoft.com/ink/2010/main" type="inkWord" rotatedBoundingBox="27426,16213 28642,16213 28642,18050 27426,18050"/>
              </emma:interpretation>
              <emma:one-of disjunction-type="recognition" id="oneOf6">
                <emma:interpretation id="interp30" emma:lang="it-IT" emma:confidence="0">
                  <emma:literal>r</emma:literal>
                </emma:interpretation>
                <emma:interpretation id="interp31" emma:lang="it-IT" emma:confidence="0">
                  <emma:literal>.</emma:literal>
                </emma:interpretation>
                <emma:interpretation id="interp32" emma:lang="it-IT" emma:confidence="0">
                  <emma:literal>t</emma:literal>
                </emma:interpretation>
                <emma:interpretation id="interp33" emma:lang="it-IT" emma:confidence="0">
                  <emma:literal>pr</emma:literal>
                </emma:interpretation>
                <emma:interpretation id="interp34" emma:lang="it-IT" emma:confidence="0">
                  <emma:literal>jr</emma:literal>
                </emma:interpretation>
              </emma:one-of>
            </emma:emma>
          </inkml:annotationXML>
          <inkml:trace contextRef="#ctx0" brushRef="#br0" timeOffset="41018.1766">7998 14295 0,'0'135'0,"27"54"0,0 54 16,0 54-1,-27-27 1,54 1 0,-27-55-1,0-81 16,0-54-31,-27-108 16,-27-81 0,0-162-1,0 27 1,27-28 0,0 55-1,27 54 1,81 81-1,27 54 17,108 0-17,-53 108 1,-1 0 0,-54 27-1,-81-27 1,-54-81-1</inkml:trace>
        </inkml:traceGroup>
        <inkml:traceGroup>
          <inkml:annotationXML>
            <emma:emma xmlns:emma="http://www.w3.org/2003/04/emma" version="1.0">
              <emma:interpretation id="{EF9B3104-8E76-447F-8DF1-69AC988641A5}" emma:medium="tactile" emma:mode="ink">
                <msink:context xmlns:msink="http://schemas.microsoft.com/ink/2010/main" type="inkWord" rotatedBoundingBox="30885,15780 33019,15780 33019,18023 30885,18023"/>
              </emma:interpretation>
              <emma:one-of disjunction-type="recognition" id="oneOf7">
                <emma:interpretation id="interp35" emma:lang="it-IT" emma:confidence="0">
                  <emma:literal>tt</emma:literal>
                </emma:interpretation>
                <emma:interpretation id="interp36" emma:lang="it-IT" emma:confidence="0">
                  <emma:literal>ti</emma:literal>
                </emma:interpretation>
                <emma:interpretation id="interp37" emma:lang="it-IT" emma:confidence="0">
                  <emma:literal>te</emma:literal>
                </emma:interpretation>
                <emma:interpretation id="interp38" emma:lang="it-IT" emma:confidence="0">
                  <emma:literal>tè</emma:literal>
                </emma:interpretation>
                <emma:interpretation id="interp39" emma:lang="it-IT" emma:confidence="0">
                  <emma:literal>t</emma:literal>
                </emma:interpretation>
              </emma:one-of>
            </emma:emma>
          </inkml:annotationXML>
          <inkml:trace contextRef="#ctx0" brushRef="#br0" timeOffset="58334.2712">11484 14241 0,'27'27'0,"-27"162"0,0 27 15,-27 27 1,81 0-1,0 0 1,27-26 15,0-55-31,-27-81 16,27-81 0,0-27-1,0-108 1,-27-108-1,0 53 1,-27-26 0,-27 81-1,27 27 17,0 54-32,-27 27 31,27 27-16,-54 27 1,54 0 0,0-27-1,-27 0 1</inkml:trace>
          <inkml:trace contextRef="#ctx0" brushRef="#br0" timeOffset="57648.698">11457 13862 0,'81'27'0,"54"-27"0,54 27 0,27 27 16,27-27 0,28 27-1,26 0 1,-54-27-1,-27 0 1,-54 1 0,-81-1-1,-81-27 1,-54-27 0,-81-28-1,54 1 1,81 54-1</inkml:trace>
          <inkml:trace contextRef="#ctx0" brushRef="#br0" timeOffset="59050.119">12511 14727 0,'243'27'0,"-81"0"0,27 27 15,-27 27 1,-162-81 0</inkml:trace>
          <inkml:trace contextRef="#ctx0" brushRef="#br0" timeOffset="58824.5244">12754 14268 0,'0'27'0,"-27"27"0,-27 108 0,27 0 16,0 54-1,27 0 1,54 0 0,0 1-1,27-55 1,27-27-1,-27-27 1,0-27 0,0-27-1,27-54 1,-54 27 0,0-54-1,-27 0 16,-27-54-15,0-54 0,-27 27-1,27 108-15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7:38.9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8F8E0B-855E-496B-9E67-AF592045A45D}" emma:medium="tactile" emma:mode="ink">
          <msink:context xmlns:msink="http://schemas.microsoft.com/ink/2010/main" type="inkDrawing" rotatedBoundingBox="2002,1332 2491,17463 1460,17495 971,1363" semanticType="callout" shapeName="Other">
            <msink:sourceLink direction="from" ref="{27F718D7-0F33-4F0B-AB2E-B03620788F34}"/>
            <msink:sourceLink direction="to" ref="{7022573C-C38F-4C8B-9D0C-0DF968A46300}"/>
          </msink:context>
        </emma:interpretation>
      </emma:emma>
    </inkml:annotationXML>
    <inkml:trace contextRef="#ctx0" brushRef="#br0">142 0 0,'-55'-54'0,"55"135"0,-27 81 15,0 54-15,0 54 16,27 28 0,0 53-1,27 27 1,0 82 0,27 161-1,-26-26 1,-1 26-1,0-26 1,-27 26 0,27 28-1,27 80 1,0 1 0,-54 26-1,0-26 1,-27 26-1,54 1 17,0 0-17,0-1 1,-27-26 0,0-1-1,0-53 1,0-163-1,0 28 1,0-163 0,0-81-1,0-135 1,0-108 0,0-54-1,-27-108 1,-27-54-1,27-27 1,-27 27 15,0 54-31,27 81 16,27 27 0,27 108-1,27 108 16,27 0-15,0 0 0,0-80-1,-27-109 1,0-27 0,0-81-1,27-55 1,27-53-1,0-54 1,27 54 0,-54 0-1,-54 108 1,-81 108 0,54-27-1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7:39.5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D8CC00-D132-4AB7-B095-45C25EB22A36}" emma:medium="tactile" emma:mode="ink">
          <msink:context xmlns:msink="http://schemas.microsoft.com/ink/2010/main" type="writingRegion" rotatedBoundingBox="2431,16105 3377,16105 3377,18077 2431,18077">
            <msink:destinationLink direction="with" ref="{697EB27D-5B97-40D6-9919-166BDCA1C5C6}"/>
          </msink:context>
        </emma:interpretation>
      </emma:emma>
    </inkml:annotationXML>
    <inkml:traceGroup>
      <inkml:annotationXML>
        <emma:emma xmlns:emma="http://www.w3.org/2003/04/emma" version="1.0">
          <emma:interpretation id="{6674D57E-010C-4167-9913-EFF6A1E6A1D6}" emma:medium="tactile" emma:mode="ink">
            <msink:context xmlns:msink="http://schemas.microsoft.com/ink/2010/main" type="paragraph" rotatedBoundingBox="2431,16105 3377,16105 3377,18077 2431,18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DEC634-1A2F-48E7-9794-2F51C0A41D90}" emma:medium="tactile" emma:mode="ink">
              <msink:context xmlns:msink="http://schemas.microsoft.com/ink/2010/main" type="line" rotatedBoundingBox="2431,16105 3377,16105 3377,18077 2431,18077"/>
            </emma:interpretation>
          </emma:emma>
        </inkml:annotationXML>
        <inkml:traceGroup>
          <inkml:annotationXML>
            <emma:emma xmlns:emma="http://www.w3.org/2003/04/emma" version="1.0">
              <emma:interpretation id="{7022573C-C38F-4C8B-9D0C-0DF968A46300}" emma:medium="tactile" emma:mode="ink">
                <msink:context xmlns:msink="http://schemas.microsoft.com/ink/2010/main" type="inkWord" rotatedBoundingBox="2431,16105 3377,16105 3377,18077 2431,18077">
                  <msink:destinationLink direction="to" ref="{468F8E0B-855E-496B-9E67-AF592045A45D}"/>
                </msink:context>
              </emma:interpretation>
              <emma:one-of disjunction-type="recognition" id="oneOf0">
                <emma:interpretation id="interp0" emma:lang="it-IT" emma:confidence="0">
                  <emma:literal>t</emma:literal>
                </emma:interpretation>
                <emma:interpretation id="interp1" emma:lang="it-IT" emma:confidence="0">
                  <emma:literal>f</emma:literal>
                </emma:interpretation>
                <emma:interpretation id="interp2" emma:lang="it-IT" emma:confidence="0">
                  <emma:literal>+</emma:literal>
                </emma:interpretation>
                <emma:interpretation id="interp3" emma:lang="it-IT" emma:confidence="0">
                  <emma:literal>4</emma:literal>
                </emma:interpretation>
                <emma:interpretation id="interp4" emma:lang="it-IT" emma:confidence="0">
                  <emma:literal>£</emma:literal>
                </emma:interpretation>
              </emma:one-of>
            </emma:emma>
          </inkml:annotationXML>
          <inkml:trace contextRef="#ctx0" brushRef="#br0">272 0 0,'-27'54'0,"0"27"0,-54 135 16,27 27 0,-1 81-1,28-27 1,27-26-1,54-55 1,1-81 0,-1-54-1,27-54 1,27 0 15,0-54-31,0 0 31,-27-81-31,-54-81 16,-81 81 0,-54-27 15,108 135-15</inkml:trace>
          <inkml:trace contextRef="#ctx0" brushRef="#br0" timeOffset="172.8582">-188 918 0,'298'54'0,"-28"0"0,-54-27 15,-54-135 1,-162 108-1</inkml:trace>
        </inkml:traceGroup>
      </inkml:traceGroup>
    </inkml:traceGroup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7:45.05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D080CCA-573A-4435-90DD-74584C672BB5}" emma:medium="tactile" emma:mode="ink">
          <msink:context xmlns:msink="http://schemas.microsoft.com/ink/2010/main" type="inkDrawing" rotatedBoundingBox="7463,18874 11447,1452 12358,1660 8374,19082" semanticType="verticalRange" shapeName="Other">
            <msink:sourceLink direction="with" ref="{FD59D0B0-ED38-4947-A4DD-E36BF18F8FDA}"/>
          </msink:context>
        </emma:interpretation>
      </emma:emma>
    </inkml:annotationXML>
    <inkml:trace contextRef="#ctx0" brushRef="#br0">3946 0 0,'0'81'0,"0"0"16,-27 0-16,-27 27 0,0 0 15,0 1 1,0 53 0,-27 0 15,0 0-15,0 0-1,0 27 1,-1 27-1,28-26 1,-27 26 0,0 27-1,0-27 1,0 27 0,0 0-1,27 28 1,-27-28-1,27 27 1,-27 0 0,-27 0-1,27 1 1,0 26 0,0 27-1,0-54 1,-28 28-1,28-1 17,0 0-17,-27 0 1,27 1 0,-27-1-1,27 0 1,0-27-1,27 0 1,-27 1 0,27-1-1,-27 0 1,27 0 0,0-26-1,0-1 1,0 0-1,27 27 1,-27-54 0,-1 27-1,1 1 1,0-1 0,0-27-1,0 27 16,0-27-15,0 28 0,0-1-1,0-27 1,0 27 0,0-27-1,27 27 1,-27 1-1,27-28 1,0 27 0,27-27-1,-27 0 1,27 28 0,-27-28-1,27 0 1,-27 0-1,27 81 1,0-81 0,-27 1-1,27-1 17,27-27-17,-27 0 1,27 0-1,-27-27 1,27 1 0,-27-28-1,27 0 1,-27-54 0,0-54-1,0 0 1,27-27-1,-54-108 1,54-135 0,-27 243-1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7:46.45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D59D0B0-ED38-4947-A4DD-E36BF18F8FDA}" emma:medium="tactile" emma:mode="ink">
          <msink:context xmlns:msink="http://schemas.microsoft.com/ink/2010/main" type="writingRegion" rotatedBoundingBox="9781,11727 12348,11727 12348,15942 9781,15942">
            <msink:destinationLink direction="with" ref="{4D080CCA-573A-4435-90DD-74584C672BB5}"/>
          </msink:context>
        </emma:interpretation>
      </emma:emma>
    </inkml:annotationXML>
    <inkml:traceGroup>
      <inkml:annotationXML>
        <emma:emma xmlns:emma="http://www.w3.org/2003/04/emma" version="1.0">
          <emma:interpretation id="{7E0545C8-4301-48BF-A3D4-D5AB1423F011}" emma:medium="tactile" emma:mode="ink">
            <msink:context xmlns:msink="http://schemas.microsoft.com/ink/2010/main" type="paragraph" rotatedBoundingBox="9781,11727 12348,11727 12348,15942 9781,15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A62624-043C-482B-A71B-7A5A5A332257}" emma:medium="tactile" emma:mode="ink">
              <msink:context xmlns:msink="http://schemas.microsoft.com/ink/2010/main" type="line" rotatedBoundingBox="9781,11727 12348,11727 12348,15942 9781,15942"/>
            </emma:interpretation>
          </emma:emma>
        </inkml:annotationXML>
        <inkml:traceGroup>
          <inkml:annotationXML>
            <emma:emma xmlns:emma="http://www.w3.org/2003/04/emma" version="1.0">
              <emma:interpretation id="{0F666316-42A1-4758-A897-67FAD550E615}" emma:medium="tactile" emma:mode="ink">
                <msink:context xmlns:msink="http://schemas.microsoft.com/ink/2010/main" type="inkWord" rotatedBoundingBox="9781,11727 12348,11727 12348,15942 9781,15942"/>
              </emma:interpretation>
              <emma:one-of disjunction-type="recognition" id="oneOf0">
                <emma:interpretation id="interp0" emma:lang="it-IT" emma:confidence="0">
                  <emma:literal>E</emma:literal>
                </emma:interpretation>
                <emma:interpretation id="interp1" emma:lang="it-IT" emma:confidence="0">
                  <emma:literal>¥</emma:literal>
                </emma:interpretation>
                <emma:interpretation id="interp2" emma:lang="it-IT" emma:confidence="0">
                  <emma:literal>É</emma:literal>
                </emma:interpretation>
                <emma:interpretation id="interp3" emma:lang="it-IT" emma:confidence="0">
                  <emma:literal>I</emma:literal>
                </emma:interpretation>
                <emma:interpretation id="interp4" emma:lang="it-IT" emma:confidence="0">
                  <emma:literal>È</emma:literal>
                </emma:interpretation>
              </emma:one-of>
            </emma:emma>
          </inkml:annotationXML>
          <inkml:trace contextRef="#ctx0" brushRef="#br0">135 838 0,'54'0'0,"0"0"0,0-81 0,27 0 15,27-55-15,0 1 16,-27 27 0,0-27-1,-27 54 1,-27 27 15,-27 27-31,0 27 16,-54 27-1,27 81 1,0 54 15,0 27-31,0 1 16,-27-55 15,27-27-15,-54-54-1,-27 0 1,-27-27 0,0 27-1,0 27 1,135-81-1,27 0 1,54 54 0,108-27-1,0-27 1,54 0 0,0 27 15,-81 0-31,-53-27 15,-82 27 1,-54-81 0,-27-27-1,54 81 1</inkml:trace>
          <inkml:trace contextRef="#ctx0" brushRef="#br0" timeOffset="744.1692">-649 1567 0,'81'27'16,"54"-27"-16,108 27 0,28-27 15,107 27 1,0 0 0,1 0-1,-55 0 1,-108 0 0,-108-27-1,-54-27 1,-54 0-1,-81-27 1,-27 54 0,0-27-1,108 27 1</inkml:trace>
          <inkml:trace contextRef="#ctx0" brushRef="#br0" timeOffset="1267.6268">189 2162 0,'54'81'16,"-54"27"-16,-27 54 0,-54 54 16,27 27-1,0 55 1,81-28-1,27-27 1,27-54 0,27-54-1,27-54 1,-27-54 0,0-27 15,27-27-16,0-27 1,-54-54 0,-27-27-1,-108 0 1,54 135 0</inkml:trace>
          <inkml:trace contextRef="#ctx0" brushRef="#br0" timeOffset="1456.1106">-298 2864 0,'298'54'15,"26"-27"-15,0 27 16,-27-54 15,-297 0-31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8:59.1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A8C68F-4BAF-4160-BEEE-969BB4B893BC}" emma:medium="tactile" emma:mode="ink">
          <msink:context xmlns:msink="http://schemas.microsoft.com/ink/2010/main" type="inkDrawing" rotatedBoundingBox="1922,2419 30241,2962 30235,3271 1916,2728" shapeName="Other">
            <msink:destinationLink direction="with" ref="{69EB52D8-C388-4F36-B5C6-C0D7D7364A9E}"/>
            <msink:destinationLink direction="with" ref="{B7C1BCF0-D4FC-424D-A69C-E54A201BB8B2}"/>
          </msink:context>
        </emma:interpretation>
      </emma:emma>
    </inkml:annotationXML>
    <inkml:trace contextRef="#ctx0" brushRef="#br0">0 118 0,'54'0'15,"0"0"-15,0 0 0,27 0 0,27 0 16,27 0-16,0 0 0,0 0 16,55 0-1,-28 0 1,54-27 0,0 27 15,27-27-31,28 27 15,-28 0 17,27-27-17,0 27 1,0-27 0,28 27-1,-28 0 1,27-27-1,0 27 1,28 0 0,-28 0-1,27 27 1,-27-27 0,27 0-1,1 27 16,26 0-15,0-27-16,28 27 16,-1 0-1,0 0 1,55-27 0,-28 27 15,27-27-16,-26 27 1,26-27 0,27 0-1,-26 0 1,26 0 0,0 0-1,28 27 16,-1-27-31,0 0 16,1 0 0,-1 0-1,1 0 1,26 0 0,0 0-1,-26 0 1,53 27-1,-26-27 1,-1 0 0,27 27 15,1 0-15,-28-27-1,28 0 1,-28 27-1,28-27 1,-1 27 0,54-54-1,-53 27 1,-1 27 0,-26 0-1,26 0 1,-27 0-1,-26 0 1,-28 0 0,1 0-1,-55 0 1,-27 27 0,-27-27-1,-53 27 16,-28-27-15,-81 0 0,-81-27-1,-81-27 1,-135-81 0,108 108-1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9:01.3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12A2DF2-971B-46E1-9EA4-BBB3A5ED3061}" emma:medium="tactile" emma:mode="ink">
          <msink:context xmlns:msink="http://schemas.microsoft.com/ink/2010/main" type="inkDrawing" rotatedBoundingBox="5417,2188 6577,2135 6606,2740 5445,2794" semanticType="scratchOut" shapeName="Other">
            <msink:sourceLink direction="with" ref="{76EF75BD-4F2A-4E42-8BEE-4ED9F999CF57}"/>
          </msink:context>
        </emma:interpretation>
      </emma:emma>
    </inkml:annotationXML>
    <inkml:trace contextRef="#ctx0" brushRef="#br0">0 315 0,'54'27'16,"-27"0"-16,54 0 0,0 27 0,0-27 15,27-27-15,0 0 16,27-27-1,-54-27 1,-27-27 0,0 27-1,-54 0 1,-27-27 0,-54 27-1,-27 0 1,27 81-1,0 0 1,27 54 0,54 0-1,0 27 1,54 0 0,54 0-1,0-81 16,27-27-15,0-54-16,-26 0 16,-28-54-1,-81 27 17,-27 0-17,-55 0 1,-53 27-1,0 27 1,0 54 0,0 27-1,54 27 1,27 0 0,54 0-1,54 0 1,54-54-1,27-27 1,-27-54 0,-27-27-1,-27 0 1,-81 0 0,-54-27-1,-54 54 1,27 27-1,0 54 1,27 27 15,54 27-15,81 0 0,27 27-1,0-54 1,27-27-1,-54-27 1,-27 0 0,-54 0-1,-27-108 1,-54 54 0,54-54-1,54 108 1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9:03.9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CF1F20-2FB2-4830-85F8-6A738EAD205B}" emma:medium="tactile" emma:mode="ink">
          <msink:context xmlns:msink="http://schemas.microsoft.com/ink/2010/main" type="inkDrawing" rotatedBoundingBox="3944,2729 7872,2980 7798,4148 3869,3896" semanticType="underline" shapeName="Other">
            <msink:sourceLink direction="with" ref="{A3015F25-B861-449D-9664-C570ADAA3F6A}"/>
            <msink:sourceLink direction="with" ref="{76EF75BD-4F2A-4E42-8BEE-4ED9F999CF57}"/>
          </msink:context>
        </emma:interpretation>
      </emma:emma>
    </inkml:annotationXML>
    <inkml:trace contextRef="#ctx0" brushRef="#br0">0 0 0,'-28'-27'0,"56"81"0,-1 27 0,27 54 15,54 27-15,27 0 16,54 1 0,27-1-1,27 0 1,55-54 0,26-27-1,0-54 1,54-27-1,-26-81 1,26-54 0,-54-54-1,-81 27 1,-81 53 0,-53-26-1,-82 54 16,-27 27-15,-81 54 0,-1 0-1,82 0 1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9:05.3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C1BCF0-D4FC-424D-A69C-E54A201BB8B2}" emma:medium="tactile" emma:mode="ink">
          <msink:context xmlns:msink="http://schemas.microsoft.com/ink/2010/main" type="inkDrawing" rotatedBoundingBox="1403,3486 12208,3410 12238,7576 1433,7652" semanticType="callout" shapeName="Other">
            <msink:sourceLink direction="with" ref="{ECA8C68F-4BAF-4160-BEEE-969BB4B893BC}"/>
          </msink:context>
        </emma:interpretation>
      </emma:emma>
    </inkml:annotationXML>
    <inkml:trace contextRef="#ctx0" brushRef="#br0">0 0 0,'190'405'0,"-109"-27"15,54 55 1,27-28-1,54-27 17,81 0-32,28 1 15,80-28 1,54-27 0,82-81-1,26-26 1,28-55-1,53-81 17,28-108-17,53-54 1,-53-108 0,26-55-1,-53-80 1,-28-54-1,1-109 1,-55-26 0,-107 27-1,-109-1 1,-216 82 0,-189 0-1,54 405 1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9:04.6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EB52D8-C388-4F36-B5C6-C0D7D7364A9E}" emma:medium="tactile" emma:mode="ink">
          <msink:context xmlns:msink="http://schemas.microsoft.com/ink/2010/main" type="inkDrawing" rotatedBoundingBox="2809,2945 9765,2550 9931,5469 2975,5863" semanticType="callout" shapeName="Other">
            <msink:sourceLink direction="with" ref="{ECA8C68F-4BAF-4160-BEEE-969BB4B893BC}"/>
            <msink:sourceLink direction="with" ref="{2B6BDDF1-CD35-46E5-9BB0-9B40C7ADDAE5}"/>
          </msink:context>
        </emma:interpretation>
      </emma:emma>
    </inkml:annotationXML>
    <inkml:trace contextRef="#ctx0" brushRef="#br0">0 0 0,'81'243'0,"-27"28"15,54 53 1,54-27 0,54 0-1,27 28 1,82-1 0,53-54-1,81-54 16,1-54-15,26-135 0,54-54-1,1-81 1,-1-108 0,1-54-1,-109-27 1,-27-28-1,-26 1 1,-55 27 0,-135 27-1,-54 108 1,-135 53 0,-108 55-1,-81 54 1,189 0-1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0:40.7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288 0 0,'0'26'15,"26"105"-15,0 52 0,1 105 32,-80 26-17,-25-78 1,25-157-1,53-27 1,-26-52 0,-52-105-1,-1-78 1,79 183 0</inkml:trace>
  <inkml:trace contextRef="#ctx0" brushRef="#br0" timeOffset="420.0876">-864 52 0,'183'-131'0,"27"105"0,104 26 15,53-26 1,-27 26 0,-52-26-1,-52-1 1,-79 1 0,-79 52-1,-25 1 1,-27 51-1,-26 53 1,-52 0 0,25 26 15,1-52-15,-79-131-1,1-27 1,104 53-16</inkml:trace>
  <inkml:trace contextRef="#ctx0" brushRef="#br0" timeOffset="591.2344">-890 314 0,'78'157'16,"27"105"-16,-105-262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27:56.49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52BB49B-1A3E-4A0C-B146-51FECC8CBA77}" emma:medium="tactile" emma:mode="ink">
          <msink:context xmlns:msink="http://schemas.microsoft.com/ink/2010/main" type="writingRegion" rotatedBoundingBox="30098,8453 31921,8660 31774,9959 29950,9752"/>
        </emma:interpretation>
      </emma:emma>
    </inkml:annotationXML>
    <inkml:traceGroup>
      <inkml:annotationXML>
        <emma:emma xmlns:emma="http://www.w3.org/2003/04/emma" version="1.0">
          <emma:interpretation id="{699EE00B-7846-43AE-9568-EC025CA241AA}" emma:medium="tactile" emma:mode="ink">
            <msink:context xmlns:msink="http://schemas.microsoft.com/ink/2010/main" type="paragraph" rotatedBoundingBox="30098,8453 31921,8660 31774,9959 29950,97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361921-3DC5-4EB5-89FA-FB27D43FC823}" emma:medium="tactile" emma:mode="ink">
              <msink:context xmlns:msink="http://schemas.microsoft.com/ink/2010/main" type="line" rotatedBoundingBox="30098,8453 31921,8660 31774,9959 29950,9752"/>
            </emma:interpretation>
          </emma:emma>
        </inkml:annotationXML>
        <inkml:traceGroup>
          <inkml:annotationXML>
            <emma:emma xmlns:emma="http://www.w3.org/2003/04/emma" version="1.0">
              <emma:interpretation id="{5260D0AB-0B1F-47FC-B6B8-0C7C60B5406C}" emma:medium="tactile" emma:mode="ink">
                <msink:context xmlns:msink="http://schemas.microsoft.com/ink/2010/main" type="inkWord" rotatedBoundingBox="30098,8453 31921,8660 31774,9959 29950,9752"/>
              </emma:interpretation>
              <emma:one-of disjunction-type="recognition" id="oneOf0">
                <emma:interpretation id="interp0" emma:lang="it-IT" emma:confidence="0">
                  <emma:literal>NA</emma:literal>
                </emma:interpretation>
                <emma:interpretation id="interp1" emma:lang="it-IT" emma:confidence="0">
                  <emma:literal>No &lt;</emma:literal>
                </emma:interpretation>
                <emma:interpretation id="interp2" emma:lang="it-IT" emma:confidence="0">
                  <emma:literal>Ne &lt;</emma:literal>
                </emma:interpretation>
                <emma:interpretation id="interp3" emma:lang="it-IT" emma:confidence="0">
                  <emma:literal>NE</emma:literal>
                </emma:interpretation>
                <emma:interpretation id="interp4" emma:lang="it-IT" emma:confidence="0">
                  <emma:literal>Neo &lt;</emma:literal>
                </emma:interpretation>
              </emma:one-of>
            </emma:emma>
          </inkml:annotationXML>
          <inkml:trace contextRef="#ctx0" brushRef="#br0">143 243 0,'-27'351'0,"-54"-162"15,54-81 1,27-27 15,0-81-15,27 0-1,0-135 1,-27-81 0,27 27 15,0 81-15,-27 108-1,27 27 1,54 135-1,0 54 1,27-27 0,27-80-1,-27-55 1,-26-54 0,-28-109-1,0-107 16,-54-54-31,0 54 32,54 54-32,-27 81 15,27 54 1,27 81 0,0 81-1,-27 27 1,-81-27-1,0 0 17,0-27-17,0-27 1,54 0 0,54 27-1,54 1 1,54-55-1,-27 0 1,-54-54 15,-81 0-31,-27 0 16,-54-54 15,-108-54-31,54-1 16,108 109-1</inkml:trace>
          <inkml:trace contextRef="#ctx0" brushRef="#br0" timeOffset="388.6868">1224-135 0,'621'54'0,"-621"-54"16</inkml:trace>
          <inkml:trace contextRef="#ctx0" brushRef="#br0" timeOffset="159.1858">1224 567 0,'216'0'16,"-81"27"-16,-81-135 16,-54 108-16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9:11.879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28 344 0,'54'0'0,"-27"27"15,28 27-15,26-27 0,0 0 0,27 0 16,-27-54-16,-27 0 16,-27-54 15,-54 0-15,0-27-16,-54 27 15,-27 0 16,0 54-15,27 54 0,-1 27-1,28 27 1,27 27 0,27 0-1,54-27 1,0 1-1,55-55 1,-28-54 0,27-1-1,-54-53 1,-27-27 0,-27 27-1,-54-27 1,0 54-1,-54 0 1,27 81 0,-1 27-1,55 54 1,27-27 15,54 0-15,1-27-1,-1-27 1,-27-54 15,0 27-31,-54-54 16,-81 27 0,53-27-1,55 54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9:23.57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6EF75BD-4F2A-4E42-8BEE-4ED9F999CF57}" emma:medium="tactile" emma:mode="ink">
          <msink:context xmlns:msink="http://schemas.microsoft.com/ink/2010/main" type="writingRegion" rotatedBoundingBox="9384,348 9641,4680 5726,4912 5469,580">
            <msink:destinationLink direction="with" ref="{18CF1F20-2FB2-4830-85F8-6A738EAD205B}"/>
            <msink:destinationLink direction="with" ref="{912A2DF2-971B-46E1-9EA4-BBB3A5ED3061}"/>
          </msink:context>
        </emma:interpretation>
      </emma:emma>
    </inkml:annotationXML>
    <inkml:traceGroup>
      <inkml:annotationXML>
        <emma:emma xmlns:emma="http://www.w3.org/2003/04/emma" version="1.0">
          <emma:interpretation id="{831AE947-56E1-46CE-9C37-913F13B01B98}" emma:medium="tactile" emma:mode="ink">
            <msink:context xmlns:msink="http://schemas.microsoft.com/ink/2010/main" type="paragraph" rotatedBoundingBox="9384,348 9641,4680 5726,4912 5469,5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7F9F0B-6EA3-4708-9B7A-20396BDA1843}" emma:medium="tactile" emma:mode="ink">
              <msink:context xmlns:msink="http://schemas.microsoft.com/ink/2010/main" type="line" rotatedBoundingBox="9384,348 9641,4680 5726,4912 5469,580"/>
            </emma:interpretation>
          </emma:emma>
        </inkml:annotationXML>
        <inkml:traceGroup>
          <inkml:annotationXML>
            <emma:emma xmlns:emma="http://www.w3.org/2003/04/emma" version="1.0">
              <emma:interpretation id="{2B6BDDF1-CD35-46E5-9BB0-9B40C7ADDAE5}" emma:medium="tactile" emma:mode="ink">
                <msink:context xmlns:msink="http://schemas.microsoft.com/ink/2010/main" type="inkWord" rotatedBoundingBox="9384,348 9641,4680 5726,4912 5469,580">
                  <msink:destinationLink direction="with" ref="{69EB52D8-C388-4F36-B5C6-C0D7D7364A9E}"/>
                </msink:context>
              </emma:interpretation>
              <emma:one-of disjunction-type="recognition" id="oneOf0">
                <emma:interpretation id="interp0" emma:lang="it-IT" emma:confidence="0">
                  <emma:literal>E.A.</emma:literal>
                </emma:interpretation>
                <emma:interpretation id="interp1" emma:lang="it-IT" emma:confidence="0">
                  <emma:literal>ERA.</emma:literal>
                </emma:interpretation>
                <emma:interpretation id="interp2" emma:lang="it-IT" emma:confidence="0">
                  <emma:literal>sia.</emma:literal>
                </emma:interpretation>
                <emma:interpretation id="interp3" emma:lang="it-IT" emma:confidence="0">
                  <emma:literal>si?</emma:literal>
                </emma:interpretation>
                <emma:interpretation id="interp4" emma:lang="it-IT" emma:confidence="0">
                  <emma:literal>sia</emma:literal>
                </emma:interpretation>
              </emma:one-of>
            </emma:emma>
          </inkml:annotationXML>
          <inkml:trace contextRef="#ctx0" brushRef="#br0">-266-518 0,'27'27'0,"0"0"0,0 27 16,0 0-16,0-27 0,-27 0 15,27 0 1,-27 0 0,54-81-1,-54 54 1</inkml:trace>
          <inkml:trace contextRef="#ctx0" brushRef="#br0" timeOffset="-299.8162">-1482-2058 0,'54'54'0,"0"27"16,81 162-16,-27-53 16,28-1-1,26 27 1,0 27 0,0-27-1,0-27 1,0 0 15,-81-80-15,-27-55-1,-54-54 1,0 0 0,-81-81-1,0-1 16,27-26-31,54 108 16</inkml:trace>
          <inkml:trace contextRef="#ctx0" brushRef="#br1" timeOffset="-21444.1828">-1023-4301 0,'-27'-27'0,"-27"0"0,-27 27 16,-81 0-16,-27 54 0,27 0 16,27 0-1,0 0 1,81 27 0,81 1-1,81-1 1,81 27-1,27-54 1,27 27 0,1-27-1,-82 0 1,-81 0 0,-81-54-1,-54 27 16,-81 27-15,-82-27 0,1 0-1,27 27 1,81-27 0,81 27-1,135-81 1,-108 27-1</inkml:trace>
          <inkml:trace contextRef="#ctx0" brushRef="#br1" timeOffset="140117.685">707-4247 0,'0'0'0,"-54"108"0,-27 55 0,-27 107 16,-27 27-1,26-54 1,28-54-1,54-81 1,0-81 0,27-27-1,27-81 1,27-135 0,-27-54-1,27 0 1,28 54-1,-1 53 1,-27 55 0,0 54-1,-27 27 1,27 81 15,-27 109-15,0 53-1,27 27 1,27 0 0,-27-27-1,0-81 1,0-27 0,-27-81-1,-27-27 1,-81-54-1,-27-108 1,-81 0 0,189 162-1</inkml:trace>
          <inkml:trace contextRef="#ctx0" brushRef="#br1" timeOffset="140341.3264">-50-3328 0,'108'0'16,"54"0"-16,28 27 15,-82-27-15,-54 0 16,-27 0 0,-27 0-1,-27 27 1,27-54 15,0 27-15</inkml:trace>
          <inkml:trace contextRef="#ctx0" brushRef="#br1" timeOffset="140806.188">1436-2896 0,'27'27'0,"0"0"0,55 27 0,-1 1 31,54-55-31,-27-27 0,-27-1 16,-81-53-1,-54-27 1,-108 0-1,-27 54 1,26 54 0,82 54-1,81 54 1,108 54 0,136-162-1,-244 0 1</inkml:trace>
        </inkml:traceGroup>
      </inkml:traceGroup>
    </inkml:traceGroup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40:27.3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12B3AA1-5515-46E0-8504-BC6BD1778F35}" emma:medium="tactile" emma:mode="ink">
          <msink:context xmlns:msink="http://schemas.microsoft.com/ink/2010/main" type="writingRegion" rotatedBoundingBox="17288,4136 32138,5178 32007,7041 17158,5999"/>
        </emma:interpretation>
      </emma:emma>
    </inkml:annotationXML>
    <inkml:traceGroup>
      <inkml:annotationXML>
        <emma:emma xmlns:emma="http://www.w3.org/2003/04/emma" version="1.0">
          <emma:interpretation id="{49C6B69E-EB66-46C5-ACEF-2E483E8F8180}" emma:medium="tactile" emma:mode="ink">
            <msink:context xmlns:msink="http://schemas.microsoft.com/ink/2010/main" type="paragraph" rotatedBoundingBox="17288,4136 32138,5178 32007,7041 17158,5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F9B3B4-407E-425D-A3E5-4A1AD6F2A6AD}" emma:medium="tactile" emma:mode="ink">
              <msink:context xmlns:msink="http://schemas.microsoft.com/ink/2010/main" type="line" rotatedBoundingBox="17288,4136 32138,5178 32007,7041 17158,5999"/>
            </emma:interpretation>
          </emma:emma>
        </inkml:annotationXML>
        <inkml:traceGroup>
          <inkml:annotationXML>
            <emma:emma xmlns:emma="http://www.w3.org/2003/04/emma" version="1.0">
              <emma:interpretation id="{5C0517C3-E853-49F9-8064-3817E2466604}" emma:medium="tactile" emma:mode="ink">
                <msink:context xmlns:msink="http://schemas.microsoft.com/ink/2010/main" type="inkWord" rotatedBoundingBox="17288,4136 32138,5178 32007,7041 17158,5999"/>
              </emma:interpretation>
              <emma:one-of disjunction-type="recognition" id="oneOf0">
                <emma:interpretation id="interp0" emma:lang="it-IT" emma:confidence="0">
                  <emma:literal>ASSORBIMENTO</emma:literal>
                </emma:interpretation>
                <emma:interpretation id="interp1" emma:lang="it-IT" emma:confidence="0">
                  <emma:literal>ASSORBIMENTI</emma:literal>
                </emma:interpretation>
                <emma:interpretation id="interp2" emma:lang="it-IT" emma:confidence="0">
                  <emma:literal>ASSORBIMENTO"</emma:literal>
                </emma:interpretation>
                <emma:interpretation id="interp3" emma:lang="it-IT" emma:confidence="0">
                  <emma:literal>ASSORBIMENTI"</emma:literal>
                </emma:interpretation>
                <emma:interpretation id="interp4" emma:lang="it-IT" emma:confidence="0">
                  <emma:literal>Assortimento</emma:literal>
                </emma:interpretation>
              </emma:one-of>
            </emma:emma>
          </inkml:annotationXML>
          <inkml:trace contextRef="#ctx0" brushRef="#br0">2459 784 0,'216'-81'0,"-135"54"15,-54-27-15,-108 27 32,-162 0-17,0 54 1,108 27 15,53 0-31,82 54 16,136 0-1,134 27 1,81 27 15,-54-54-15,-108-27 0,-107-27-1,-82 0 1,-136 0-1,-107-27 1,0 0 0,27 0-1,135-27 1,81 27 0,189-108-1,108-27 1,-297 108-1</inkml:trace>
          <inkml:trace contextRef="#ctx0" brushRef="#br0" timeOffset="475.6042">4350 757 0,'-54'0'16,"-513"108"-16,405-54 15,135 27 16,108 54-15,189-81 0,54 27-1,0 0 1,-80 0 0,-190-27-1,-81 27 1,-162 0-1,-109-27 1,28-27 0,54 1-1,135-1 17,189-109-32,-108 82 15</inkml:trace>
          <inkml:trace contextRef="#ctx0" brushRef="#br0" timeOffset="941.4424">4999 1784 0,'108'135'0,"27"-54"0,81-27 16,27-54 0,-26-54-1,-1-54 1,-81-27 0,-135-28-1,-135-107 16,-163 81-15,28 135 0,27 54-1,54 81 1,81 27 0,81 54-1,81-27 1,108 27-1,108-80 1,0-136 0,1-82-1,-271 136 1</inkml:trace>
          <inkml:trace contextRef="#ctx0" brushRef="#br0" timeOffset="1605.5304">6485 1027 0,'0'54'0,"0"135"0,-54 54 15,27 1 1,27-82-1,0-81 1,0-54 0,-27-54-1,0-81 1,-54-217 15,108 28 0,27 162-31,54 54 16,54 27 0,27 81-1,27 27 1,-107 0 0,-82 27-1,-82-27 1,-80 0-1,-54 0 1,27 0 0,108 27-1,54 0 1,81 27 15,81 55-31,54-28 16,-53 0-1,-82-54 17,-81-54-17,0-27 1,0-81 0,27-108-1,-27 189 1</inkml:trace>
          <inkml:trace contextRef="#ctx0" brushRef="#br0" timeOffset="2409.2722">7647 1189 0,'189'0'0,"-27"54"16,0 27-16,-27-27 31,-81 27-31,-81-54 32,-108 27-17,-54-27 1,27 0-1,54 27 1,135 0 0,216 28 15,27 26-15,1 0-1,-82 27 1,-162-54-1,-81 0 1,-81-27 0,-109-27-1,28-27 1,54-27 0,54 0 15,108-27-31,162-81 15,81-27 1,-243 162 0</inkml:trace>
          <inkml:trace contextRef="#ctx0" brushRef="#br0" timeOffset="1889.721">7809 1324 0,'54'162'0,"-27"54"15,-27 28 1,0-28 0,0-108-1,27-54 1,-54-81 0,-27-108 15,-54-216-16,108 351 1</inkml:trace>
          <inkml:trace contextRef="#ctx0" brushRef="#br0" timeOffset="2697.3692">9160 1324 0,'-27'433'0,"0"-217"0,27-27 47,27-81-47,-27-54 15,27-81 1,0-135 0,81-135 15,-108 297-15</inkml:trace>
          <inkml:trace contextRef="#ctx0" brushRef="#br0" timeOffset="-574.2408">784 243 0,'-28'54'16,"-26"136"-16,-54 26 0,0 27 31,-27 0-15,0 0-1,27-54 1,27-53-1,54-82 1,54-54 0,0-109-1,108-107 1,0-108 0,-27 0-1,27 54 1,0 26-1,-53 55 1,-28 81 0,-27 81-1,0 81 1,0 81 0,27 108-1,0 28 1,27 26-1,27-27 17,-27-54-17,0-81 1,-27-54 0,-54-81 15,-27 0-31,-135-81 15,-135-27 1,-28 0 0,55 54-1,81 27 1,108 0 0,81 27 15,54 27-31,81-27 15,81-54 1,-27 0 0,-189 54-1</inkml:trace>
          <inkml:trace contextRef="#ctx0" brushRef="#br0" timeOffset="3356.5742">9755 1297 0,'27'54'0,"-27"108"0,-27 54 16,-54 28 0,81-136 15,27-27-31,0-81 15,0-54 1,0-81 0,-27-109-1,-27 55 17,27 108-17,0 81 1,0 0-1,27 108 1,81 27 0,27-53-1,0-82 1,-27-27 0,0-55 15,-27-53-31,-54-27 15,0 108 1,-27 27 0,0 27-1,0 108 1,0 81 0,-54 55-1,54-28 16,0-81-15,0-54 0,0-54-1,0-81 1,54-108 0,27-54-1,-81 216 1</inkml:trace>
          <inkml:trace contextRef="#ctx0" brushRef="#br0" timeOffset="3699.3608">11133 1351 0,'27'135'0,"-81"27"15,-81 82-15,53-55 16,109-54 0,82-27-1,26-54 1,27-27 15,-54-27-15,0 0-1,-108-27 17,-108-54-32,0 0 15,108 81 1</inkml:trace>
          <inkml:trace contextRef="#ctx0" brushRef="#br0" timeOffset="4665.2182">10835 1865 0,'163'-27'0,"-1"27"0,27 0 16,-81 0-1,-54 0 1,-81-54-1,-108-55 1,-81-26 0,-1 27-1,28 0 17,135 108-17,81-27 1,108 27-1,109 0 1,53 54 0,-27-54-1,-108-54 1,-54 0 0,-54 0-1,-54 54 1,-54 108-1,54-81 1,0 135 0,-27 54-1,-27 28 1,0-28 0,54-108-1,0-27 1,0-81 31,0-27-47,0-108 15,0-81 1,27 27 0,0 80-1,0 55 1,0 54-1,0 27 1,54 109 0,27 53-1,28-27 1,-1-27 0,0-27-1,0-81 1,-54-54-1,-27-108 1,-54-81 0,-27 0-1,0 53 1,-27 55 15,27 54-15,0 54-1,0 27 1,108 0 0,-81-27-1</inkml:trace>
          <inkml:trace contextRef="#ctx0" brushRef="#br0" timeOffset="4972.8472">13294 1513 0,'54'216'16,"-54"-26"-16,-27 26 31,54-27-15,0-81-16,0-54 15,-27-54 1,-54-54 15,-81-189-15,81 0 0,54 243-1</inkml:trace>
          <inkml:trace contextRef="#ctx0" brushRef="#br0" timeOffset="5517.79">13132 1351 0,'243'-54'0,"-26"81"0,-1 27 15,-54-27 1,-81 27 15,-54-27-31,-27 27 16,-81 54-1,27 55 1,27 26 0,81 0-1,135 27 16,-27-108-15,54-54 0,-54-81-1,-26-54 1,-82-81 0,-108-54-1,-55 54 1,-53 54-1,0 81 1,0 81 0,81 81-1,108 108 1,81 54 0,-108-297-1</inkml:trace>
        </inkml:traceGroup>
      </inkml:traceGroup>
    </inkml:traceGroup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40:37.08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3EB9EB-CA74-428C-BA2D-8038E83100B9}" emma:medium="tactile" emma:mode="ink">
          <msink:context xmlns:msink="http://schemas.microsoft.com/ink/2010/main" type="writingRegion" rotatedBoundingBox="964,7437 32060,6865 32262,17861 1167,18433"/>
        </emma:interpretation>
      </emma:emma>
    </inkml:annotationXML>
    <inkml:traceGroup>
      <inkml:annotationXML>
        <emma:emma xmlns:emma="http://www.w3.org/2003/04/emma" version="1.0">
          <emma:interpretation id="{FA56A63F-6D49-4F36-A512-A08E22ABB506}" emma:medium="tactile" emma:mode="ink">
            <msink:context xmlns:msink="http://schemas.microsoft.com/ink/2010/main" type="paragraph" rotatedBoundingBox="17207,7103 31662,7960 31568,9548 17113,86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21A3397-41C2-4C41-8D52-CCA2CBF3316E}" emma:medium="tactile" emma:mode="ink">
              <msink:context xmlns:msink="http://schemas.microsoft.com/ink/2010/main" type="line" rotatedBoundingBox="17207,7103 31662,7960 31568,9548 17113,8691"/>
            </emma:interpretation>
          </emma:emma>
        </inkml:annotationXML>
        <inkml:traceGroup>
          <inkml:annotationXML>
            <emma:emma xmlns:emma="http://www.w3.org/2003/04/emma" version="1.0">
              <emma:interpretation id="{7DE6D4AF-2AB2-4B38-8070-93CD38F18D30}" emma:medium="tactile" emma:mode="ink">
                <msink:context xmlns:msink="http://schemas.microsoft.com/ink/2010/main" type="inkWord" rotatedBoundingBox="17207,7103 31662,7960 31568,9548 17113,8691"/>
              </emma:interpretation>
              <emma:one-of disjunction-type="recognition" id="oneOf0">
                <emma:interpretation id="interp0" emma:lang="it-IT" emma:confidence="0">
                  <emma:literal>ATTENUAZIONE</emma:literal>
                </emma:interpretation>
                <emma:interpretation id="interp1" emma:lang="it-IT" emma:confidence="0">
                  <emma:literal>ATTENUATONE</emma:literal>
                </emma:interpretation>
                <emma:interpretation id="interp2" emma:lang="it-IT" emma:confidence="0">
                  <emma:literal>ATTENUATORE</emma:literal>
                </emma:interpretation>
                <emma:interpretation id="interp3" emma:lang="it-IT" emma:confidence="0">
                  <emma:literal>Attenuazione</emma:literal>
                </emma:interpretation>
                <emma:interpretation id="interp4" emma:lang="it-IT" emma:confidence="0">
                  <emma:literal>ATTENUATOLE</emma:literal>
                </emma:interpretation>
              </emma:one-of>
            </emma:emma>
          </inkml:annotationXML>
          <inkml:trace contextRef="#ctx0" brushRef="#br0">16028 2914 0,'27'162'0,"-54"0"16,-27 54 0,27 1-1,54-1 1,54-81 0,81-27-1,27-81 1,0-81 15,55-135-15,-163-27-1,-108 53 1,0-26 0,-54 54-1,26 54 1,1 27-1,54 54 17,54 27-32,82-54 15,-136 27 1</inkml:trace>
          <inkml:trace contextRef="#ctx0" brushRef="#br0" timeOffset="663.1114">17811 3022 0,'-27'108'15,"-81"27"-15,-27 54 0,-54 28 16,81-55 15,54-54-15,54-81-1,0-54 1,81-135 0,27-82-1,-27 1 1,27 27-1,-54 81 1,0 54 0,-54 81-1,27 27 1,27 108 0,27 54 15,27 54-16,28-26 1,-55-55 0,0-54-1,-81-81 1,-54-27 0,-136-54-1,-80 0 1,54 0-1,0 27 1,81 54 0,81-27 15,108 0-31,135-54 16,-189 54-1</inkml:trace>
          <inkml:trace contextRef="#ctx0" brushRef="#br0" timeOffset="1384.8188">18487 3508 0,'135'54'15,"27"-26"-15,27-56 16,0 56 0,-54-56-1,1-80 1,-136 108 0</inkml:trace>
          <inkml:trace contextRef="#ctx0" brushRef="#br0" timeOffset="1194.3818">18541 3076 0,'108'27'0,"0"0"0,81-27 16,-54 0-16,-27 0 31,-54 27-16,-54 27 1,-108 27 0,-54 27-1,0 27 1,27 1 0,81-1-1,81-81 1,54 27-1,81 0 1,0-27 0,-27-27-1,-54-54 1,-54 0 0,-108-81 15,-81-54-31,162 162 15</inkml:trace>
          <inkml:trace contextRef="#ctx0" brushRef="#br0" timeOffset="2075.275">19703 3130 0,'54'243'0,"-54"-81"15,0 28 1,27-28 15,0-81-31,27-27 16,0-54-1,0-54 17,0-27-32,27-27 31,-27 81-31,0 0 15,0 54 1,27 54 0,0 54-1,82 0 1,-1 0 0,27-54-1,27-54 16,-27-54-15,-54-81 0,-81-54-1,-54-54 1,-81 54 0,-81-1-1,-54 55 1,0 81-1,54 81 1,-1 27 0,109 82-1,81-1 1,109 27 0,80-54-1,81-108 1,-297-27 15</inkml:trace>
          <inkml:trace contextRef="#ctx0" brushRef="#br0" timeOffset="3164.184">22081 3400 0,'-27'54'0,"-27"27"0,-27 82 0,-1 26 16,55 27-1,27-81 1,27-81-1,28-27 1,26-135 0,-54-108-1,27 27 1,-54 0 0,0 80-1,0 82 1,0 27 15,27 109-15,54 53-1,54 27 1,-27-54 0,54-27-1,27-54 1,-54-27-1,27-81 1,-80 0 0,-28-54-1,-27 27 1,-27-54 0,-27 27-1,-55 0 1,28 26-1,0 28 1,0 27 0,81 27-1,54 0 1,28 0 15,-28 0-15,0 0-1,0-27 1,-54 0 0,-27 27-1,-27 27 1,0 54 0,-27 28-1,0 53 1,54 0-1,27-27 1,27-27 0,27-27-1,54-27 1,0-27 15,0-27-31,0 0 16,-54 0-1,-54 0 1,-27 0 15,-81-27-15,-54-54 0,0-54-1,135 135 1</inkml:trace>
          <inkml:trace contextRef="#ctx0" brushRef="#br0" timeOffset="3511.8536">23270 3346 0,'324'-27'0,"-108"81"16,-54 27-1,-81-27 17,-81-54-32</inkml:trace>
          <inkml:trace contextRef="#ctx0" brushRef="#br0" timeOffset="3362.4338">23459 3860 0,'216'0'0,"-108"27"15,-27-27-15,-108-108 16,-81 0 0,108 108-1</inkml:trace>
          <inkml:trace contextRef="#ctx0" brushRef="#br0" timeOffset="-2966.9108">10191 2238 0,'27'109'0,"-27"80"0,-81 54 16,0 27-1,-54 27 1,54-81 0,0-53-1,81-82 1,0-81 15,0 0-31,0-108 16,27-136-1,27-53 1,0 0 0,-27 54 15,0 54-31,0 81 15,0 26 17,-27 82-32,0 27 31,54 109-15,27 80-1,0 0 1,0 27-1,0-27 1,-54-27 0,28-80-1,-82-55 1,-28-27 0,-53-27 15,-81-54-16,0 27-15,54-28 16,27 55 0,81-27-1,81 27 1,81-54 0,-135 54-1</inkml:trace>
          <inkml:trace contextRef="#ctx0" brushRef="#br0" timeOffset="-2338.957">10813 2698 0,'216'-27'0,"-27"27"0,54 27 16,-27 0-1,-26-27 1,-82 0-1,-27 0 1,-81 0 0,-27 0-1,-27-27 17,27-27-32,27 54 15</inkml:trace>
          <inkml:trace contextRef="#ctx0" brushRef="#br0" timeOffset="-2616.3114">11299 2833 0,'54'27'0,"-27"81"16,0 108-16,-54 0 47,0 1-47,54-82 15,0-54 1,-27-81-1,0 0 1,-27-162 0,-54-82-1,-27 1 1,108 243 0</inkml:trace>
          <inkml:trace contextRef="#ctx0" brushRef="#br0" timeOffset="-2019.6088">12434 2806 0,'135'216'15,"-108"-27"-15,-27 27 16,0 1 0,-27-82 31,27-54-47,0-27 15,0-54 32,0-54-47,-27-135 0,-27-28 16,54 217-1</inkml:trace>
          <inkml:trace contextRef="#ctx0" brushRef="#br0" timeOffset="-1487.3618">11975 2671 0,'783'81'16,"-539"-54"-1,-28 0 1,-81-27-1,-54 0 1,-81 27 0,0 0-1,-81 54 17,-27 27-17,0 27 1,27 54-1,81 28 17,108-28-32,27-81 15,54-27 1,54-27 15,-54-54-15,-81-27-1,-54 0 1,-54-27 0,-81-54-1,-81-27 1,162 135 0</inkml:trace>
          <inkml:trace contextRef="#ctx0" brushRef="#br0" timeOffset="-1229.5394">12839 3346 0,'217'-54'15,"-1"81"-15,0-27 0,-27 27 16,-108-54-1,-54 27 1,-135-81 31,-81-27-47,189 108 16</inkml:trace>
          <inkml:trace contextRef="#ctx0" brushRef="#br0" timeOffset="-417.0082">13083 2968 0,'486'-81'16,"-162"81"-1,-81 0 1,-53-27-1,-82 0 1,-108 27 0,0 0-1,0 27 1,0 54 31,-81 324-47,27-161 31,0-28-15,-1-108-1,28-54 1,27-54 0,0-27-1,27-135 1,28-55-1,26 1 1,0 54 0,-54 81-1,0 54 1,-27 27 0,27 81-1,27 81 1,27 27 15,54 28-31,54-82 16,27-54-1,-54-54 1,0-81 0,-80-54 15,-55-81-16,-54-28 17,-82 55-32,1 54 15,27 54 1,27 27 0,54 54-1,81-27 16,81-54-31,-162 54 16</inkml:trace>
        </inkml:traceGroup>
      </inkml:traceGroup>
    </inkml:traceGroup>
    <inkml:traceGroup>
      <inkml:annotationXML>
        <emma:emma xmlns:emma="http://www.w3.org/2003/04/emma" version="1.0">
          <emma:interpretation id="{01F6FF8F-139E-4CF1-8AA9-4ED08236F14E}" emma:medium="tactile" emma:mode="ink">
            <msink:context xmlns:msink="http://schemas.microsoft.com/ink/2010/main" type="paragraph" rotatedBoundingBox="958,10556 26437,9575 26593,13614 1114,14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71FDCA-D4C6-46D7-BEB5-D9C7C18EE084}" emma:medium="tactile" emma:mode="ink">
              <msink:context xmlns:msink="http://schemas.microsoft.com/ink/2010/main" type="inkBullet" rotatedBoundingBox="958,10556 5566,10378 5713,14193 1105,14371"/>
            </emma:interpretation>
            <emma:one-of disjunction-type="recognition" id="oneOf1">
              <emma:interpretation id="interp5" emma:lang="it-IT" emma:confidence="0">
                <emma:literal>AD)</emma:literal>
              </emma:interpretation>
              <emma:interpretation id="interp6" emma:lang="it-IT" emma:confidence="0">
                <emma:literal>ADI</emma:literal>
              </emma:interpretation>
              <emma:interpretation id="interp7" emma:lang="it-IT" emma:confidence="0">
                <emma:literal>Ab)</emma:literal>
              </emma:interpretation>
              <emma:interpretation id="interp8" emma:lang="it-IT" emma:confidence="0">
                <emma:literal>Ati)</emma:literal>
              </emma:interpretation>
              <emma:interpretation id="interp9" emma:lang="it-IT" emma:confidence="0">
                <emma:literal>Alt)</emma:literal>
              </emma:interpretation>
            </emma:one-of>
          </emma:emma>
        </inkml:annotationXML>
        <inkml:trace contextRef="#ctx0" brushRef="#br0" timeOffset="56925.0374">-5211 5805 0,'0'108'0,"-162"136"0,-27 80 16,0 54 15,27 0-31,27 1 16,-1 26 0,28-81-1,27-54 1,27-107-1,54-136 1,0-54 0,108-136-1,27-188 1,1-54 0,-1-54 15,0-1-31,-27 55 15,0 27 17,-27 107-17,0 109 1,-54 81 0,-27 54-1,27 81 1,27 162-1,0 109 1,0 53 0,27 81-1,0 1 1,54-1 0,1-27-1,-28-80 1,-27-109-1,-27-108 1,-54-108 0,-27-54-1,-108-135 1,-55-108 0,1 26 15,189 244-31</inkml:trace>
        <inkml:trace contextRef="#ctx0" brushRef="#br0" timeOffset="57181.8832">-5913 7940 0,'351'0'15,"-162"54"-15,-27-27 16,-81 0 0,-54-27 15,-27 0-15,-54-54-1,81-54 1,-27 108-1</inkml:trace>
        <inkml:trace contextRef="#ctx0" brushRef="#br0" timeOffset="57652.6044">-3535 6589 0,'-82'54'16,"-53"81"-16,-54 54 0,54 54 15,27 28 17,27 53-17,135 27 1,54 81 15,81-53-15,-81-217-1,-27-27 1,-81-108 0,-27-27-1,-54-162 1,81-54 0,0 216-1</inkml:trace>
        <inkml:trace contextRef="#ctx0" brushRef="#br0" timeOffset="58297.1604">-3752 7562 0,'189'0'0,"1"54"0,-1 0 47,-54-27-47,-27 0 0,-54-108 16,-54-81-1,0 162 1</inkml:trace>
        <inkml:trace contextRef="#ctx0" brushRef="#br0" timeOffset="58081.3318">-3346 6940 0,'-27'162'0,"-27"81"31,0 55-31,54-28 16,27 0 0,108 81-1,-54-161 16,54-55-31,-54-81 16,0-27 15,-27-27-15,0-27 0,-54-108-1,-27-1 1,-81-80-1,108 216 1</inkml:trace>
        <inkml:trace contextRef="#ctx0" brushRef="#br0" timeOffset="58560.8424">-2914 6616 0,'432'243'15,"-161"54"-15,-55 55 32,-81 26-17,-108 0 17,-108 0-32,-54-26 15,-109-28 1,244-324-1</inkml:trace>
      </inkml:traceGroup>
      <inkml:traceGroup>
        <inkml:annotationXML>
          <emma:emma xmlns:emma="http://www.w3.org/2003/04/emma" version="1.0">
            <emma:interpretation id="{E905FF8D-9848-4DD8-B0E9-31CF27FAB433}" emma:medium="tactile" emma:mode="ink">
              <msink:context xmlns:msink="http://schemas.microsoft.com/ink/2010/main" type="line" rotatedBoundingBox="6105,10561 26445,9778 26593,13614 6253,14397"/>
            </emma:interpretation>
          </emma:emma>
        </inkml:annotationXML>
        <inkml:traceGroup>
          <inkml:annotationXML>
            <emma:emma xmlns:emma="http://www.w3.org/2003/04/emma" version="1.0">
              <emma:interpretation id="{EE52E55C-1CC2-48F1-B90C-251C2DB8B66D}" emma:medium="tactile" emma:mode="ink">
                <msink:context xmlns:msink="http://schemas.microsoft.com/ink/2010/main" type="inkWord" rotatedBoundingBox="10559,10973 16284,10753 16406,13912 10681,14132"/>
              </emma:interpretation>
              <emma:one-of disjunction-type="recognition" id="oneOf2">
                <emma:interpretation id="interp10" emma:lang="it-IT" emma:confidence="0">
                  <emma:literal>Arraffatisi,</emma:literal>
                </emma:interpretation>
                <emma:interpretation id="interp11" emma:lang="it-IT" emma:confidence="0">
                  <emma:literal>-Arraffatisi,</emma:literal>
                </emma:interpretation>
                <emma:interpretation id="interp12" emma:lang="it-IT" emma:confidence="0">
                  <emma:literal>*Arraffatisi,</emma:literal>
                </emma:interpretation>
                <emma:interpretation id="interp13" emma:lang="it-IT" emma:confidence="0">
                  <emma:literal>*Arraffatimi,</emma:literal>
                </emma:interpretation>
                <emma:interpretation id="interp14" emma:lang="it-IT" emma:confidence="0">
                  <emma:literal>-Arraffatimi,</emma:literal>
                </emma:interpretation>
              </emma:one-of>
            </emma:emma>
          </inkml:annotationXML>
          <inkml:trace contextRef="#ctx0" brushRef="#br0" timeOffset="74641.538">3355 8129 0,'54'27'16,"-27"0"-16,81-27 0,0 0 0,54 0 15,-27-27-15,28 27 16,-1-54 0,-54 0 15,0 0-16,-81-27 1,-27 27 0,-27 0-1,-54-27 1,-54 27 0,-27 27-1,-28 27 1,1 27-1,-27 54 1,54 27 0,27 27-1,54 27 1,81 0 0,81 27-1,81-26 1,27-28 15,54 0-15,0-54-16,-26 0 31,-28-54-15,-54 0-1,-81-27 1,-27 0-1,-27 0 1,0 0 0,-81 27-1,27-27 1,54 0 0</inkml:trace>
          <inkml:trace contextRef="#ctx0" brushRef="#br0" timeOffset="75851.5454">4544 7048 0,'81'54'16,"0"-54"-16,27 0 0,27 27 16,27 0-1,-54-27 1,-54 27-1,-54-27 1,-27 0 0,-54-27-1,-54 27 1,-27-27 0,54 0-1,54 27 1,27 0-1,27 0 1,27 0 0,108 0-1,54 54 1,-27-27 0,-81 0-1,-108-27 1,-108-81 15,135 81-15</inkml:trace>
          <inkml:trace contextRef="#ctx0" brushRef="#br0" timeOffset="79565.5552">6111 6508 0,'54'0'0,"-27"54"0,-54 27 16,-27 54-16,-27 0 0,0-27 16,-27-27-1,27 0 1,0-54-1,27-27 1,27-27 0,-27-81-1,54-27 1,-27 0 0,27 0-1,0 81 1,27 27 15,0 27-15,54 81-1,27 108 1,-27-27 0,0 0-1,-27-54 1,0-27-1,0-26 1,0-1 0,-27-54-1,0-27 1,0-27 0,0-55-1,-27 28 1,0 81-1</inkml:trace>
          <inkml:trace contextRef="#ctx0" brushRef="#br0" timeOffset="80352.6948">7057 6886 0,'189'-108'0,"-135"54"15,-27-27-15,27 27 16,0-27 0,0 0-1,0-27 1,-27 0 0,-54-1 15,-27 1-31,0 54 31,-27 27-31,0 54 31,27 54-15,27 82 0,0 53-1,27 81 1,27 27-1,27 27 1,0-26 0,-27-28-1,-27-81 1,-27-54 0,-54-81-1,-54-81 16,0-27-31,0-54 16,27 0 15,54 0-31,54 27 16,54 0 0,54-27-1,27 27 1,-27-54 15,-81 0-15,-27 108-1</inkml:trace>
          <inkml:trace contextRef="#ctx0" brushRef="#br0" timeOffset="80657.394">6706 7210 0,'108'0'0,"27"27"0,54 0 16,-27 0-16,-54 0 15,-81-27 1,0-27 0,-54-27-1,-27 0 1,54-27 0,0 81-1</inkml:trace>
          <inkml:trace contextRef="#ctx0" brushRef="#br0" timeOffset="81297.067">7867 6670 0,'514'54'0,"-244"54"16,-108-162-1,-162 54 1</inkml:trace>
          <inkml:trace contextRef="#ctx0" brushRef="#br0" timeOffset="81109.5598">8354 6021 0,'54'54'0,"-54"82"0,-54 53 15,0 54 1,0 135 15,54-135-31,54-53 16,27-28 15,0-81-15,0-27-1,0-27 1,-27-27-1,0-81 1,-27-54 0,-27 135-1</inkml:trace>
          <inkml:trace contextRef="#ctx0" brushRef="#br0" timeOffset="61805.1076">-1320 7778 0,'108'-27'15,"0"54"-15,82 0 0,-1 0 0,-27-27 16,-54 27 15,-54-27-15,-54 0-1,-54-27 1,-81 27 0,27 0-1,0 27 1,0 0 0,-1 54-1,1 0 1,27 54-1,54-54 1,54-81 0,54 81-1,82 0 1,80-27 0,-27 0-1,-81-54 32,-81 27-47,-27-27 16,-27 0-1,-27-27 1,-27 0 0,54-27-1,54-27 1,-54 81-1</inkml:trace>
          <inkml:trace contextRef="#ctx0" brushRef="#br0" timeOffset="62916.4784">1220 6724 0,'0'81'16,"-27"81"-16,-108 81 0,-27 1 16,81 26-1,-27 0 1,54 0 15,-27-54-15,27-81-1,27-26 1,0-109 0,27 0-1,81-136 1,27-107 0,0-81-1,-27 27 1,0 0-1,-27-1 1,-54 55 0,54 81-1,-81 27 1,27 108 0,27 27-1,-27 81 1,27 108 15,0 108-31,27 1 31,27 53-15,54 0 0,-27-54-1,28-53 1,-55-82-1,-54-108 1,-27-27 0,-108-108-1,-28-109 1,-53 1 0,0-27-1,-54 27 1,27 54-1,0 81 1,108 81 15,81 0-31,135 0 16,81 54 0,27 0-1,0-27 1,-81 0 15,-54-54-15,-54 0-1,-54-27 1,0 0 0,27 54-1,0-27 1</inkml:trace>
          <inkml:trace contextRef="#ctx0" brushRef="#br0" timeOffset="63295.3992">1869 9102 0,'108'0'0,"-54"27"0,0-27 16,27-27-16,-27 0 0,0-54 16,-81-27-1,0 0 1,-81 0 15,-54 80-15,81 83-1,54 53 1,54 108 0,135-27-1,-162-189 1</inkml:trace>
          <inkml:trace contextRef="#ctx0" brushRef="#br1" timeOffset="6796.1594">9813 5508 0,'-27'108'15,"-54"54"-15,-54 108 0,27 1 16,54-28 15,54-54 0,27-54-31,27-27 16,54-27 0,81-27-1,54 0 1,27 0-1,-53 0 1,-82-27 0,-108-27-1,-54-54 1,-81-108 0,-109-54-1,217 216 1</inkml:trace>
          <inkml:trace contextRef="#ctx0" brushRef="#br1" timeOffset="7076.4436">9381 6211 0,'243'54'0,"27"-27"0,-54 0 0,-54-27 16,-54-54-1,-135-27 1,-81-28 0,-81-53 15,-54 0-16,243 162 1</inkml:trace>
          <inkml:trace contextRef="#ctx0" brushRef="#br1" timeOffset="7280.553">9327 5319 0,'189'-54'0,"27"27"0,81 54 15,0 27 1,-26 0 0,-82 0-1,-108-27 1,-81 0 0,0-27-1</inkml:trace>
          <inkml:trace contextRef="#ctx0" brushRef="#br1" timeOffset="7683.8888">10705 7264 0,'0'0'0</inkml:trace>
          <inkml:trace contextRef="#ctx0" brushRef="#br1" timeOffset="16832.6776">10813 7400 0,'108'0'0,"-54"-55"16,-54-26-16,-81 0 0,81 81 0</inkml:trace>
          <inkml:trace contextRef="#ctx0" brushRef="#br1" timeOffset="8571.6182">13137 6130 0,'0'0'0</inkml:trace>
          <inkml:trace contextRef="#ctx0" brushRef="#br1" timeOffset="8317.7022">13245 6778 0,'54'135'0,"-54"0"16,0 0-1,0 0 1,0-53 0,0-28-1,0-81 1,27-109 0,0-80 15,-27 216-31</inkml:trace>
          <inkml:trace contextRef="#ctx0" brushRef="#br1" timeOffset="9657.5974">14136 6913 0,'-54'0'0,"-108"-54"0,-27 54 15,54 54-15,81-27 16,54 54-1,81 0 1,135 27 0,27 0-1,-80-81 1,-55 28 0,-108-28-1,-81 0 1,-109 0-1,55 27 1,0-54 0,81-27-1,108-81 1,108-28 0,54-26 15,1-27-16,-55 81 1,-54 81 0,-54 54-1,-54-54 1,27 108 0,-27 27-1,0 27 1,-27 0-1,54 0 1,27-80 0,54-55-1,27-82 1,-27-26 0,27-27-1,-81 81 1,-27 27 15,-27 27-15,0 27 15,0 54-31,-27 54 16,54-54-1,54-26 1,28-28-1,53-82 1,-27-26 0,0 27-1,-54 0 1,-81 54 0,27 0-1,-54 54 1,27 54-1,27-53 1,27 26 0,81-54 31,0-27-47,0-27 0,-54-27 15,-54 27 1,0 27-1,-27 0 17,27 54-17,55 54 1,26-108 0,-108 0-1</inkml:trace>
          <inkml:trace contextRef="#ctx0" brushRef="#br1" timeOffset="9848.0344">16379 6562 0,'81'27'16,"54"0"-16,55 0 0,-190-27 0</inkml:trace>
          <inkml:trace contextRef="#ctx0" brushRef="#br1" timeOffset="10540.4438">17784 7156 0,'379'135'0,"-325"-189"16,-108 0-1,-109 27 1,-53 0 0,0 54-1,54 54 1,81 0-1,135 55 17,108-1-17,81-27 1,-27-27 0,-26-54-1,-82-27 1,-81 0-1,-27 0 1,27 0 0,27 0-1,108 54 1,-27-27 0,0-27-1,-81-27 1,-81-27-1,-108-27 1,-27 27 15,-27 54-31,108 54 16,81 27 15,162 81-15,27 27-1,27 0 1,-81-54 0,-54-27-1,-108-26 1,-54-28 0,-54-54-1,135 0 1</inkml:trace>
          <inkml:trace contextRef="#ctx0" brushRef="#br1" timeOffset="8041.3244">12488 6454 0,'-108'-54'0,"-108"54"0,0 27 15,54 54 1,108 0 0,81 27-1,81 0 1,81 54-1,27-27 1,0 0 0,-81-27-1,-81-26 1,-108-55 0,-108 0 15,-54-54-16,0 27 1,81-27 0,108 0-1,135-55 1,108 1 0,54-54-1,-270 135 1</inkml:trace>
        </inkml:traceGroup>
      </inkml:traceGroup>
    </inkml:traceGroup>
    <inkml:traceGroup>
      <inkml:annotationXML>
        <emma:emma xmlns:emma="http://www.w3.org/2003/04/emma" version="1.0">
          <emma:interpretation id="{F92885C1-E9E7-4086-A40A-CA1B249EC298}" emma:medium="tactile" emma:mode="ink">
            <msink:context xmlns:msink="http://schemas.microsoft.com/ink/2010/main" type="paragraph" rotatedBoundingBox="1516,14168 32184,13604 32262,17861 1594,18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4DE48E-F837-42A7-B1F5-0F758E742FB1}" emma:medium="tactile" emma:mode="ink">
              <msink:context xmlns:msink="http://schemas.microsoft.com/ink/2010/main" type="line" rotatedBoundingBox="1516,14168 32184,13604 32263,17861 1594,18425"/>
            </emma:interpretation>
          </emma:emma>
        </inkml:annotationXML>
        <inkml:traceGroup>
          <inkml:annotationXML>
            <emma:emma xmlns:emma="http://www.w3.org/2003/04/emma" version="1.0">
              <emma:interpretation id="{652EFA5E-0D59-4A74-9B32-8295F42B9163}" emma:medium="tactile" emma:mode="ink">
                <msink:context xmlns:msink="http://schemas.microsoft.com/ink/2010/main" type="inkWord" rotatedBoundingBox="1545,15749 4760,15690 4794,17556 1579,17615"/>
              </emma:interpretation>
              <emma:one-of disjunction-type="recognition" id="oneOf3">
                <emma:interpretation id="interp15" emma:lang="it-IT" emma:confidence="0">
                  <emma:literal>.</emma:literal>
                </emma:interpretation>
                <emma:interpretation id="interp16" emma:lang="it-IT" emma:confidence="0">
                  <emma:literal>A</emma:literal>
                </emma:interpretation>
                <emma:interpretation id="interp17" emma:lang="it-IT" emma:confidence="0">
                  <emma:literal>¥</emma:literal>
                </emma:interpretation>
                <emma:interpretation id="interp18" emma:lang="it-IT" emma:confidence="0">
                  <emma:literal>a</emma:literal>
                </emma:interpretation>
                <emma:interpretation id="interp19" emma:lang="it-IT" emma:confidence="0">
                  <emma:literal>n</emma:literal>
                </emma:interpretation>
              </emma:one-of>
            </emma:emma>
          </inkml:annotationXML>
          <inkml:trace contextRef="#ctx0" brushRef="#br2" timeOffset="391541.4018">-4670 10831 0,'-217'460'15,"136"-244"1,-81 0 0,27 0-1,-27-54 1,0-27 0,27-81-1,27-54 1,27-108-1,54-54 1,54-81 0,27 0-1,54 27 1,-27 108 0,27 26-1,-27 55 1,27 81-1,27 136 1,-27 53 15,27 81-15,0-27 0,-26-54-1,-1-80 1,-54-82-1,-54-81 1,27-81 0,-27-82-1,0-26 1,54-27 0,-54 216-1</inkml:trace>
          <inkml:trace contextRef="#ctx0" brushRef="#br2" timeOffset="392376.3948">-3806 11777 0,'541'81'0,"-379"-54"15,0 27 1,-54-54 0,-27 27-1,-54-27 1,-27 0 0,0 0-1,-54 0 1,0-27-1,-27 0 1,-27 0 0,108 27-1</inkml:trace>
          <inkml:trace contextRef="#ctx0" brushRef="#br2" timeOffset="392736.7602">-3833 12290 0,'108'27'0,"-27"0"0,55-27 16,-1 27-16,-27 27 16,0-27-1,-54 1 1,-54-56 0,-54-26-1,54-27 1,27-27-1,81 0 1,-108 108 0</inkml:trace>
        </inkml:traceGroup>
        <inkml:traceGroup>
          <inkml:annotationXML>
            <emma:emma xmlns:emma="http://www.w3.org/2003/04/emma" version="1.0">
              <emma:interpretation id="{DFBB23FD-AEA3-4D14-A257-721C7F42E3B8}" emma:medium="tactile" emma:mode="ink">
                <msink:context xmlns:msink="http://schemas.microsoft.com/ink/2010/main" type="inkWord" rotatedBoundingBox="5466,15887 14201,15726 14245,18158 5510,18319"/>
              </emma:interpretation>
              <emma:one-of disjunction-type="recognition" id="oneOf4">
                <emma:interpretation id="interp20" emma:lang="it-IT" emma:confidence="0">
                  <emma:literal>coefficienti</emma:literal>
                </emma:interpretation>
                <emma:interpretation id="interp21" emma:lang="it-IT" emma:confidence="0">
                  <emma:literal>coefficiente</emma:literal>
                </emma:interpretation>
                <emma:interpretation id="interp22" emma:lang="it-IT" emma:confidence="0">
                  <emma:literal>Coefficienti</emma:literal>
                </emma:interpretation>
                <emma:interpretation id="interp23" emma:lang="it-IT" emma:confidence="0">
                  <emma:literal>Coefficiente</emma:literal>
                </emma:interpretation>
                <emma:interpretation id="interp24" emma:lang="it-IT" emma:confidence="0">
                  <emma:literal>deficienti</emma:literal>
                </emma:interpretation>
              </emma:one-of>
            </emma:emma>
          </inkml:annotationXML>
          <inkml:trace contextRef="#ctx0" brushRef="#br2" timeOffset="393912.5866">-1563 11561 0,'0'0'16,"-54"-27"-16,-54 27 0,0 27 0,-27 108 16,81-27-16,54 108 31,54-108-31,81-27 16,54 0-1,-27-108 1,-27 0-1,-81 0 1,-54 27 0,0 0-1,0 0 1,0 0 0,27 54-1,54 27 16,54-54-15,1 0 0,-1-81-1,-54 0 1,-81-27 0,-27-54-1,-54 27 1,-54 27-1,26 54 1,1 54 0,54 27-1,27 27 1,81 27 15,54-54-31,82-54 16,-55-27-1,0 0 1,-81 27 0,-27 27-1,-54 27 17,27-27-17,54 0 1,27 27-1,54-54 1,0 0 0,0-27-1,-54-27 1,-54-27 0,-54 0-1,-54 0 1,-27 27-1,27 27 1,0 54 0,54 81-1,81 27 1,27 27 15,54 1-31,0-28 16,0-54-1,1-108 1,-55-81 15,0-82-15,0-80 0,-81 270-1</inkml:trace>
          <inkml:trace contextRef="#ctx0" brushRef="#br2" timeOffset="394340.3374">842 10939 0,'0'54'0,"0"27"0,0 82 15,0 53-15,0 81 16,27 0 0,27 81-1,0-80 1,-27-55 15,0 0-15,-81-135-1,-27-54 1,-27-54 0,-27-27-1,27-27 1,27 0 0,54-54-1,108-27 1,54-54-1,-135 189 1</inkml:trace>
          <inkml:trace contextRef="#ctx0" brushRef="#br2" timeOffset="395277.8734">653 12236 0,'324'-108'16,"-135"135"-16,0 0 15,-54-27 1,-26-27 0,-28-54-1,-27 0 1,0 0 15,27-54 0,-54 135-31,27 27 16,-54 54 0,0-27-1,54 0 1,-27 0 0,0 54-1,-27-27 16,54 0-15,0-27 0,0-135-1,0-27 1,-54 108 0</inkml:trace>
          <inkml:trace contextRef="#ctx0" brushRef="#br2" timeOffset="394796.4096">1409 11101 0,'0'-54'0,"0"135"15,0 109-15,0 80 16,54 162 0,-27-135-1,0-26 1,-27-28 0,0-27-1,-27-81 1,-54 0-1,0-108 1,-27-54 0,-27-108-1,27-54 1,-27-54 0,135 243-1</inkml:trace>
          <inkml:trace contextRef="#ctx0" brushRef="#br2" timeOffset="395492.7254">1950 11101 0,'27'0'0,"27"27"0,0 27 0,81-54 16,27 28-16,-162-28 15</inkml:trace>
          <inkml:trace contextRef="#ctx0" brushRef="#br2" timeOffset="396036.6916">2787 11561 0,'136'27'0,"-272"-27"0,55 27 0,-27 27 15,27 54-15,81 0 0,27 27 16,54-27 0,27-27-1,1-54 1,-1-27 0,-27-54-1,0-54 1,-54 27-1,0 27 1,-27 54 0,27 0-1,0 54 1,0 54 0,54 27-1,-27-54 1,27 0-1,-27-81 1,0-81 15,0-108-15,-54-54 0,0 243-1</inkml:trace>
          <inkml:trace contextRef="#ctx0" brushRef="#br2" timeOffset="396216.386">3355 11182 0,'81'55'0,"-54"-1"16,81-27-16,-108-27 0</inkml:trace>
          <inkml:trace contextRef="#ctx0" brushRef="#br2" timeOffset="397085.56">3841 12020 0,'216'108'0,"-134"-108"0,-28-27 16,27-54-1,-81 0 1,-27 0 0,-54 0-1,-55 27 1,1 81-1,27 27 1,54 54 0,54 0-1,81 27 17,27 0-17,27-81 1,1-27-1,-1-54 1,-54-27 0,-27-54-1,0 0 1,-54 54 0,0 27-1,0 54 1,0 27-1,0 54 1,0 0 0,27-27-1,27-54 1,0 0 0,27-81-1,-27-81 1,0 0-1,0 27 1,-27 54 15,0 27-15,-27 27 0,27 54-1,-27 54 1,54 27-1,0 27 1,0-81 0,0-26-1,54-137 1,28-107 0,-55-54-1,-81 243 1</inkml:trace>
          <inkml:trace contextRef="#ctx0" brushRef="#br2" timeOffset="397813.127">5598 11182 0,'216'28'16,"27"53"-16,27 27 0,-54-27 16,-53-81-1,-163 0 1</inkml:trace>
          <inkml:trace contextRef="#ctx0" brushRef="#br2" timeOffset="397621.7134">5706 10858 0,'0'162'0,"27"28"16,-54 26 0,54 54-1,-27-27 1,27-54 15,0 0-31,27-108 16,0-27-1,27-81 1,0-54 0,0-54 15,-27 27 0,-27 0-31,-27 27 16,0 27-1,-27 54 1,27 108 15,54 108-15,54-54 0,0-26-1,0-55 1,-26-108-1,-55-109 1,-81-107 0,54 243-1</inkml:trace>
        </inkml:traceGroup>
        <inkml:traceGroup>
          <inkml:annotationXML>
            <emma:emma xmlns:emma="http://www.w3.org/2003/04/emma" version="1.0">
              <emma:interpretation id="{C6F1974E-9E6E-47D9-A302-4DDE28792CED}" emma:medium="tactile" emma:mode="ink">
                <msink:context xmlns:msink="http://schemas.microsoft.com/ink/2010/main" type="inkWord" rotatedBoundingBox="15383,14342 26584,13581 26855,17570 15654,18331"/>
              </emma:interpretation>
              <emma:one-of disjunction-type="recognition" id="oneOf5">
                <emma:interpretation id="interp25" emma:lang="it-IT" emma:confidence="0">
                  <emma:literal>assorbimento</emma:literal>
                </emma:interpretation>
                <emma:interpretation id="interp26" emma:lang="it-IT" emma:confidence="0">
                  <emma:literal>tesseramento</emma:literal>
                </emma:interpretation>
                <emma:interpretation id="interp27" emma:lang="it-IT" emma:confidence="0">
                  <emma:literal>assorbimentà</emma:literal>
                </emma:interpretation>
                <emma:interpretation id="interp28" emma:lang="it-IT" emma:confidence="0">
                  <emma:literal>assorbimenti</emma:literal>
                </emma:interpretation>
                <emma:interpretation id="interp29" emma:lang="it-IT" emma:confidence="0">
                  <emma:literal>tesserammo</emma:literal>
                </emma:interpretation>
              </emma:one-of>
            </emma:emma>
          </inkml:annotationXML>
          <inkml:trace contextRef="#ctx0" brushRef="#br2" timeOffset="399008.4854">8057 12101 0,'81'162'0,"0"-108"0,27 0 16,54-54-1,0-27 1,0-27-1,-54-81 17,-81 0-32,-54-27 15,-54 54 1,-54 54 0,-27 54-1,54 54 1,27 54 15,81 27-15,54 0-1,27-27 1,27-54 0,-27-27-1,0 0 1,-27-27-1,0 0 1,54 54 0,0 28-1,55-28 1,-28 54 0,0-81-1,-27-27 16,-54-81-31,-54-55 16,27-80 0,-27 216-1</inkml:trace>
          <inkml:trace contextRef="#ctx0" brushRef="#br2" timeOffset="399420.6106">9705 11696 0,'27'27'16,"27"54"-16,81 0 0,54 27 0,-27 0 31,-54-27-15,-53-54-1,-55 0 1,-55 0 0,-26 0-1,-27 0 1,0 0-1,54 0 1,0-27 0,54-54-1,54-81 1,0-27 0,-54 162-1</inkml:trace>
          <inkml:trace contextRef="#ctx0" brushRef="#br2" timeOffset="400716.5588">10137 11669 0,'135'54'0,"-27"27"0,55 54 0,53 0 16,0 27 0,-81-54-1,-81 0 1,-54-80 0,-54 26-1,-81-54 1,27 27-1,-27-27 1,54 0 0,108-27-1,54-55 1,81 1 0,0-27-1,-81 27 1,0 81 31,-27 27-47,-54 27 0,27-54 15,0 27 1,0 27 0,54 0 15,27 0-16,28-26 1,26-1 0,-81-54-1,-27-28 1,-54-80 0,-54-27-1,-81 0 1,-28 54 15,28 81-31,27 27 16,54 54-1,54 54 1,81 27 0,27 0-1,55-54 1,-1-81-1,-54-81 1,-27-54 0,-54-27-1,-27 0 17,-54 54-17,-27 54 1,54 54-1,27 0 17,54 0-32,27 27 15,81 0 1,0 0 0,54 27-1,-135-27 1,-81-27-1,-54 27 1,-81 27 15,-27 0-15,27 27 0,54 27-1,27 27 1,81 0-1,81 1 1,27-28 0,54-54-1,-27-54 1,-27-108 0,-54-82-1,-27-26 1,-54-27-1,0 243 1</inkml:trace>
          <inkml:trace contextRef="#ctx0" brushRef="#br2" timeOffset="401505.6516">13083 10615 0,'81'432'0,"-81"-188"31,-27 161-15,0-162-1,0-54 1,0-27 0,27-54-1,0-81 1,0-54-1,54 0 1,54-54 0,27 27-1,-27 0 1,27 54 0,0 54-1,0 27 1,-54 27-1,-54 1 1,-27-28 0,-54-27-1,-54-27 17,-54-54-17,-27-27 1,54-27-1,0 27 1,135-1 0,54 1-1,81 27 1,54 0 0,-27-27-1,27 0 1,-189 54-1</inkml:trace>
          <inkml:trace contextRef="#ctx0" brushRef="#br2" timeOffset="402117.0032">13920 11020 0,'0'0'15</inkml:trace>
          <inkml:trace contextRef="#ctx0" brushRef="#br2" timeOffset="401743.942">14245 12155 0,'0'27'15,"-55"54"-15,28 0 0,54 0 16,-27-26 46,0-380-30,0 325-32</inkml:trace>
          <inkml:trace contextRef="#ctx0" brushRef="#br1" timeOffset="10948.6626">16541 8859 0,'271'216'0,"-55"-81"15,54 27 1,0 54 0,27 0-1,28 109 1,-136-163-1,-81-54 1,-81-54 0,-27-54-1,-81-81 17,27-27-17,81-27 1,0 27-1,-27 108 1</inkml:trace>
          <inkml:trace contextRef="#ctx0" brushRef="#br1" timeOffset="11239.6894">18622 10075 0,'135'108'0,"-54"-54"0,54 135 16,0-54-1,-54 0 1,-54-108 0,-54 0-1,-81-54 1,-27 0 0,27 27-1,54 0 16,135 27-15,135 0 0,-216-27-1</inkml:trace>
          <inkml:trace contextRef="#ctx0" brushRef="#br2" timeOffset="404127.8226">14515 11534 0,'54'54'16,"0"216"-16,-27-108 15,0-27 1,-27 0-1,27-54 1,-27-54 0,0-27-1,27-54 17,0-54-32,0 0 31,27-27-31,0 0 31,0 54-15,0 54-1,-27 27 1,27 54 0,-27 54-1,0 27 1,0 0-1,-27-27 1,27-54 0,-27-27-1,27-54 1,27-27 31,0-54-47,54-27 0,-26 27 15,-1 27 1,0 27 15,-54 54-31,27 54 16,-27 27 0,0 27-1,-27 0 16,54 0-15,-54-54 0,27-27-1,0-27 1,0-81 0,27-27-1,0 0 1,-54 27-1,81 108 1,-81 27 0,54 81-1,-27-108 1,54 0 0,-27 0-1,54-27 1,27 0-1,-27-54 1,1 0 0,-55-27-1,-54-27 1,-81 0 0,-28 54 15,-26 27-16,0 54 1,27 54 0,54 54-1,54 27 1,54 0 0,81-26-1,0-28 1,27-54-1,-53-135 1,-28-28 0,0-26-1,-54 0 1,27 81 0,-27 0-1,-27 54 1,-27 27-1,0 27 1,27 81 0,27-27 15,0-26-15,-27-55-1,54-27 1,-27-82-1,27-26 1,0 0 0,0 0-1,0 54 1,-54 54 0,27 27-1,0 54 1,0 81-1,0-27 1,0 1 0,0-55 15,0-27-31,27-81 16,0-108-1,27-55 1,0-53-1,0-27 1,-81 270 0</inkml:trace>
          <inkml:trace contextRef="#ctx0" brushRef="#br2" timeOffset="404996.9966">18082 11047 0,'27'54'0,"-27"109"0,-27 53 16,27 0 0,0 27-1,27-27 1,-27 0-1,27-107 1,0-1 0,-27-108-1,0-108 17,-54-163-17,-28 82 1,1 27-1,0 27 1,54 108 0,54 27-1,108-54 1,28 54 0,26 27-1,0 27 1,-27 0-1,-81-27 1,-81 0 0,-54-81-1,0 54 17,-54 54-32,27 81 15,0 54 1,81 0 15,54-81-15,54 1-1,0-28 1,27-81 0,-54-54-1,-27-27 1,-108-82-1,-27 1 1,-54 81 0,27 54-1,0 54 1,54 54 0,81 108-1,27 55 1,108-136-1,-162-108 1</inkml:trace>
        </inkml:traceGroup>
        <inkml:traceGroup>
          <inkml:annotationXML>
            <emma:emma xmlns:emma="http://www.w3.org/2003/04/emma" version="1.0">
              <emma:interpretation id="{2A4CC97F-6149-409B-BDAD-2A6EB7EFA9DA}" emma:medium="tactile" emma:mode="ink">
                <msink:context xmlns:msink="http://schemas.microsoft.com/ink/2010/main" type="inkWord" rotatedBoundingBox="27245,14957 32207,14865 32262,17861 27300,17952"/>
              </emma:interpretation>
              <emma:one-of disjunction-type="recognition" id="oneOf6">
                <emma:interpretation id="interp30" emma:lang="it-IT" emma:confidence="0">
                  <emma:literal>colori</emma:literal>
                </emma:interpretation>
                <emma:interpretation id="interp31" emma:lang="it-IT" emma:confidence="0">
                  <emma:literal>calore</emma:literal>
                </emma:interpretation>
                <emma:interpretation id="interp32" emma:lang="it-IT" emma:confidence="0">
                  <emma:literal>color</emma:literal>
                </emma:interpretation>
                <emma:interpretation id="interp33" emma:lang="it-IT" emma:confidence="0">
                  <emma:literal>calori</emma:literal>
                </emma:interpretation>
                <emma:interpretation id="interp34" emma:lang="it-IT" emma:confidence="0">
                  <emma:literal>colora</emma:literal>
                </emma:interpretation>
              </emma:one-of>
            </emma:emma>
          </inkml:annotationXML>
          <inkml:trace contextRef="#ctx0" brushRef="#br1" timeOffset="12678.2212">20378 10723 0,'-81'0'0,"-54"0"0,-54 81 0,54 27 16,54 54-1,108 1 1,54 26 0,54-54-1,135-27 17,-108-108-17,-54 0 1,-53-27-1,-28 0 1,0 27 0,0 0-1,54 54 1,27 27 0,27-27-1,0-54 1,-27-54-1,-54-54 1,-54-81 0,-108 0-1,-54 26 1,0 109 15,54 54-31,81 54 16,54 82-1,81 26 1,54-27 15,-27-54-15,-27-27 0,-54-54-1,-27 27 1,0-27-1,54 54 1,27 0 0,54-27-1,1-27 1,-28-81 0,-27-108-1,-54-81 1,-27-82-1,-54 1 17,-54 54-17,27 108 1,0 108 0,27 81-1,0 135 1,27 162-1,54 81 1,0 1 0,27-28-1,0-108 1,-27-108 0,-27-108-1,27-54 1,0-81-1,0 27 1,-27 54 0,0 27-1,81 81 1,0 54 0,0 27-1,27 0 16,-27-108-15,-53-54 0,-1-135-1,-81-108 1,-82 27 0,-26 0-1,0 108 1,27 108-1,54 81 1,54 81 0,54 81-1,54-54 1,54-108 0,28-108 15,-190 27-16</inkml:trace>
          <inkml:trace contextRef="#ctx0" brushRef="#br1" timeOffset="13240.7428">23378 11264 0,'81'-54'0,"0"26"0,54 56 0,27 80 16,-27 0 0,-81-54-1,-54-54 1,-108 27 0,-54-27-1,27 54 1,54 54 15,135 189-15,108-135-1,0-27 1,0-54 0,-27-81-1,-27-81 1,-54-54-1,-26 0 1,-28 27 0,-28 81-1,28 27 1,-27 54 0,27 81-1,82 27 1,26 81-1,0 1 17,0 26-32,-108-270 15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39:18.2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A1DB96C-1040-4265-8A34-5AC16211569E}" emma:medium="tactile" emma:mode="ink">
          <msink:context xmlns:msink="http://schemas.microsoft.com/ink/2010/main" type="writingRegion" rotatedBoundingBox="7864,4754 16682,16237 15947,16802 7129,5319"/>
        </emma:interpretation>
      </emma:emma>
    </inkml:annotationXML>
    <inkml:traceGroup>
      <inkml:annotationXML>
        <emma:emma xmlns:emma="http://www.w3.org/2003/04/emma" version="1.0">
          <emma:interpretation id="{C35D6F47-758D-4339-BC39-B0506084097E}" emma:medium="tactile" emma:mode="ink">
            <msink:context xmlns:msink="http://schemas.microsoft.com/ink/2010/main" type="paragraph" rotatedBoundingBox="7864,4754 16682,16237 15947,16802 7129,5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A4C3DD-F5AA-4415-8AA4-A6346B47EFC9}" emma:medium="tactile" emma:mode="ink">
              <msink:context xmlns:msink="http://schemas.microsoft.com/ink/2010/main" type="line" rotatedBoundingBox="7864,4754 16682,16237 15947,16802 7129,5319"/>
            </emma:interpretation>
          </emma:emma>
        </inkml:annotationXML>
        <inkml:traceGroup>
          <inkml:annotationXML>
            <emma:emma xmlns:emma="http://www.w3.org/2003/04/emma" version="1.0">
              <emma:interpretation id="{73C903F0-E27D-40AD-AF81-10D5CDD337E5}" emma:medium="tactile" emma:mode="ink">
                <msink:context xmlns:msink="http://schemas.microsoft.com/ink/2010/main" type="inkWord" rotatedBoundingBox="10045,7667 11369,9391 10907,9745 9583,8022"/>
              </emma:interpretation>
              <emma:one-of disjunction-type="recognition" id="oneOf0">
                <emma:interpretation id="interp0" emma:lang="it-IT" emma:confidence="0">
                  <emma:literal>in</emma:literal>
                </emma:interpretation>
                <emma:interpretation id="interp1" emma:lang="it-IT" emma:confidence="0">
                  <emma:literal>il</emma:literal>
                </emma:interpretation>
                <emma:interpretation id="interp2" emma:lang="it-IT" emma:confidence="0">
                  <emma:literal>i</emma:literal>
                </emma:interpretation>
                <emma:interpretation id="interp3" emma:lang="it-IT" emma:confidence="0">
                  <emma:literal>"i</emma:literal>
                </emma:interpretation>
                <emma:interpretation id="interp4" emma:lang="it-IT" emma:confidence="0">
                  <emma:literal>i,</emma:literal>
                </emma:interpretation>
              </emma:one-of>
            </emma:emma>
          </inkml:annotationXML>
          <inkml:trace contextRef="#ctx0" brushRef="#br0">2355 2914 0,'-27'27'0,"27"0"0,27 0 16,0 0-16,0 27 0,27 27 0,27 0 16,27 0-1,0 27 1,1 0-1,-1 1 1,-27-1 0,0 0-1,-27-54 1,-27-27 0,0 0 15,-27-27-16,-27 0-15,27-54 16,27 0 0,-27-27-1,0 81 1</inkml:trace>
          <inkml:trace contextRef="#ctx0" brushRef="#br0" timeOffset="410.172">3436 3941 0,'27'108'0,"0"0"0,27 0 15,0 0 1,27 0 31,-27 0-31,-81-81-16,-27-54 15,-81-27 16,0-27-31,0 0 32,0 27-32,0 27 31,108 0-15,27 27-1</inkml:trace>
          <inkml:trace contextRef="#ctx0" brushRef="#br1" timeOffset="6762.955">4274 5697 0,'54'81'16,"81"108"-16,-54-54 15,27 1 1,54 80-1,0 0 1,27 27 0,28 27-1,26 1 1,0 53 0,27 0-1,27 27 1,-26-26-1,-1 26 1,0 0 0,-27-54-1,0-26 1,-53-28 15,-1-27-31,-54-54 31,-27-27-15,-54-27 0,0-27-1,-27-54 1,-27-27 0,-27 0-1,27-54 1,-27-54-1,0 0 1,27 0 0,-27 0-1,27 81 1,0 0 15,27 54-31,0 0 31,27 27-31,0 54 32,27 54-32,0 54 15,0-26 1,-54-28 0,0-27-1,-81-54 16,-27-81-15,-162-81 0,-27-27-1,108 27 17,162 81-32</inkml:trace>
          <inkml:trace contextRef="#ctx0" brushRef="#br0" timeOffset="-1280.3226">4 131 0,'0'54'0,"27"0"0,-54 27 16,27 0-16,27 27 31,0 0-15,0-54 0,-27-27-1,0-27 1,27-27-1,-27-54 1,-27-27 0,27 0-1,0 0 1,0 0 0,0 54 15,54 0-31,-27 27 15,27 0 1,28 27 0,-28 27-1,0-27 1,-27 0 0,0 27-1,-27-27 1,27 54 15,27-54-15,-54 0-1</inkml:trace>
          <inkml:trace contextRef="#ctx0" brushRef="#br0" timeOffset="-1976.6384">302 239 0,'54'54'16,"-27"0"-16,0 0 0,54 27 0,-27 27 15,0 0 17,27 0-17,-27 0 1,27 0 0,-27-26-1,0-28 1,-27 0-1,-27-54 1,0 0 0,-27-27-1,-27-54 1,0-1 0,54 82-1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42:42.070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0 631 0,'54'82'0,"27"-28"0,27-27 15,27-27-15,1-27 16,-1-27 0,0-1-1,-54-26 1,-27-27-1,-54-27 1,-27 27 0,-54 0-1,-54 27 17,0 54-32,-1 0 15,1 81 1,0 27 15,54 27-31,27 27 31,81 0-15,54 27 0,54-53-1,27-28 1,55-54-1,-55-54 17,-27-27-32,-54-27 15,-81-28 1,-27-26 0,-81 0-1,-27 27 1,-27 54-1,-1 0 1,1 54 0,54 54-1,54 54 1,54 27 0,54-27-1,81 0 32,27-54-47,1-26 16,-55-83-1,-54-26 1,-81-54 0,-54 27-1,-54 54 1,-28 81-1,55 54 1,108-27 0,0-54-1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42:44.2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7E72D60-A60E-4ABA-B336-3D4382D8B6F7}" emma:medium="tactile" emma:mode="ink">
          <msink:context xmlns:msink="http://schemas.microsoft.com/ink/2010/main" type="inkDrawing" rotatedBoundingBox="6477,6376 6554,3186 6624,3188 6547,6377" semanticType="callout" shapeName="Other">
            <msink:sourceLink direction="with" ref="{DC84F0D2-FAB4-414E-80B6-CC2C43BFE120}"/>
            <msink:destinationLink direction="with" ref="{368E9C10-B3D9-4F76-9DF0-F9EC0923DC3D}"/>
            <msink:destinationLink direction="from" ref="{122C76D0-7753-4C99-8741-9F9A6B89622E}"/>
          </msink:context>
        </emma:interpretation>
      </emma:emma>
    </inkml:annotationXML>
    <inkml:trace contextRef="#ctx0" brushRef="#br0">111 0 0,'0'54'0,"0"81"0,-54 82 15,27 26 1,27 27 0,0 54-1,0 1 1,0 53-1,0 0 1,-27-81 0,27-26-1,0-82 1,0-108 0,0-54-1,27-27 1,-27-108 15,0-135-15,0-55-1,0 298-15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42:44.8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637056-78FD-44B0-95AD-2EC46FE1B535}" emma:medium="tactile" emma:mode="ink">
          <msink:context xmlns:msink="http://schemas.microsoft.com/ink/2010/main" type="inkDrawing" rotatedBoundingBox="5914,2773 7198,2916 7087,3924 5803,3782" semanticType="callout" shapeName="Other">
            <msink:sourceLink direction="with" ref="{DC84F0D2-FAB4-414E-80B6-CC2C43BFE120}"/>
          </msink:context>
        </emma:interpretation>
      </emma:emma>
    </inkml:annotationXML>
    <inkml:trace contextRef="#ctx0" brushRef="#br0">515 135 0,'-54'108'16,"-81"81"-16,0 1 0,27-28 15,27-54 17,81-54-17,0-54 1,27-54-1,81-81 1,27-82 0,0 1-1,-27 54 1,-27 54 0,-27 54-1,-27 54 1,1 81-1,26 81 1,27 27 0,81 1-1,-27-55 1,-27-27 0,-54-54-1,-54-54 1,-27 27 15,-162-54-15,189 27-1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42:46.1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2C76D0-7753-4C99-8741-9F9A6B89622E}" emma:medium="tactile" emma:mode="ink">
          <msink:context xmlns:msink="http://schemas.microsoft.com/ink/2010/main" type="inkDrawing" rotatedBoundingBox="6165,14720 6257,10262 6938,10276 6845,14734" semanticType="callout" shapeName="Other">
            <msink:sourceLink direction="from" ref="{87E72D60-A60E-4ABA-B336-3D4382D8B6F7}"/>
          </msink:context>
        </emma:interpretation>
      </emma:emma>
    </inkml:annotationXML>
    <inkml:trace contextRef="#ctx0" brushRef="#br0">357 0 0,'0'54'0,"0"54"16,0 0-16,0 54 15,0 27 1,27 28 0,-27 80-1,0 27 1,-27 27-1,27 55 17,-27-28-32,-1 0 31,1-53-15,27 53-1,-27-162 1,54-81-1,-27-81 1,0-54 0,0-54-1,-27-135 1,-27 0 0,0 54-1,-27 54 1,27 54-1,54 54 1,0 54 0,27 81-1,27 54 17,0 0-32,-27-27 15,27-81 1,-27-54-1,27-54 17,1-81-17,26-108 1,0-27 0,0 0-1,-27 135 1,-27 54-1,-27 27 1,0 0 0,-27 27 15,-27-54-31,54 27 16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42:50.8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8E9C10-B3D9-4F76-9DF0-F9EC0923DC3D}" emma:medium="tactile" emma:mode="ink">
          <msink:context xmlns:msink="http://schemas.microsoft.com/ink/2010/main" type="inkDrawing" rotatedBoundingBox="1057,7073 5291,7391 5179,8884 945,8566" semanticType="callout" shapeName="Other">
            <msink:sourceLink direction="with" ref="{87E72D60-A60E-4ABA-B336-3D4382D8B6F7}"/>
          </msink:context>
        </emma:interpretation>
      </emma:emma>
    </inkml:annotationXML>
    <inkml:trace contextRef="#ctx0" brushRef="#br0">0 1406 0,'27'-27'16,"-27"0"-16,27-82 0,27-26 0,27-27 15,0-27 1,27 27 0,55-27-1,-28 54 1,54 0-1,0 26 1,27 82 0,0 54-1,0 28 1,-53 80 0,-1 27-1,-54 27 1,0 27-1,-27 0 1,27 0 0,-27-26-1,27-55 1,54-81 0,-27-81 15,55-108-31,-1-28 31,27 1-15,0 0-1,-27 54 1,-27 81 0,-27 54-1,-53 27 1,-82-54-1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12.5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59 0,'53'0'16,"25"-26"-16,105 26 0,53 0 15,26 0 1,52 26 0,53-26-1,78-52 1,26 52 0,53 26-1,52 0 1,0 0-1,26 0 1,27 1 0,26-1-1,-27 0 1,27 0 0,-1 27-1,1-27 1,0 26-1,-27 0 1,-26 1 0,-52-1-1,-105 1 1,-78-27 0,-158 0 15,-130 0-16,-158-78 1,79 52 0</inkml:trace>
  <inkml:trace contextRef="#ctx0" brushRef="#br0" timeOffset="2400.6807">105 138 0,'0'-27'0,"0"1"0,0 0 16,26 0-16,0-27 0,27-25 0,-1-1 16,53-52-1,0-26 1,52-26-1,0-26 1,0-1 0,26-104-1,1 78 17,25-26-32,-26-26 15,1 26 1,-1 1-1,-26 25 1,0 0 0,0 27-1,0 25 1,0 27 15,-26 53-15,-26 51-1,-26 27 1,-1 78 0,1 27-1,26 52 1,-27 52 0,1 53-1,-1 52 1,1 0-1,-1 52 1,27 27 0,0 26 15,0 26-31,-1 0 16,1 26-1,0 0 1,26-26-1,0 26 1,0-52 15,0 0-15,-1-53 0,1-52-1,0-78 1,0-79-1,-26-53 1,0-78 15,-1-78 1,27-184-17,0 0 1,0-26-1,0-53 1,0 1 0,0 26-1,26-27 1,-26 1 0,26 52-1,26 0 1,-25 52 15,-27 53-15,-1 26-1,-25 52 1,-26 79 0,-1 26-1,1 52 1,-1 53-1,-25 52 1,-1 26 0,1 53-1,-27 0 1,26 26 0,0-27-1,27-25 1,0-27-1,-1-52 1,-26-53 0,27-78-1,0-26 1,25-78 0,-25-54-1,26-51 16,-27-1-15,1 1 0,-1 26-1,27 26 1,-26 52 0,25 0-1,-25 79 1,-1 26-1,-25 78 1,-1 27 0,1 26-1,-1 26 1,0 0 0,27-52-1,-1-26 1,27-79-1,0-27 1,0-51 0,-27-27-1,-25 53 17,-27-1-17,0 53 1,-26 0-1,52 105 1,1 26 0,-27-105-1,-26-26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43:06.1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D9FFBE-B3A9-4138-B8B9-56FA7A5DBDFB}" emma:medium="tactile" emma:mode="ink">
          <msink:context xmlns:msink="http://schemas.microsoft.com/ink/2010/main" type="inkDrawing" rotatedBoundingBox="15010,3826 18653,11529 13834,13809 10190,6106" semanticType="callout" shapeName="Other">
            <msink:sourceLink direction="with" ref="{D2ED8A25-B492-45C4-80C7-EE66D6224AF6}"/>
          </msink:context>
        </emma:interpretation>
      </emma:emma>
    </inkml:annotationXML>
    <inkml:trace contextRef="#ctx0" brushRef="#br0">31 4128 0,'0'-54'15,"-27"54"-15,27-27 0,0-27 0,0 0 16,27 0-16,0-27 0,0-28 15,0 1 1,1 0 15,-1-27-15,0 27 0,0-54-1,27 27 1,0-27-1,-27 27 1,27-28 0,0 1-1,0 0 1,-27 0 0,54 0 15,-27 27-31,27-27 31,-54 27-15,54-27-16,0 26 31,-27 1-31,0 0 16,0 27-1,27 0 1,-27 0 15,0 27-15,27-27-1,-26 54 1,-1-27 0,0 27-1,0 0 16,-27 27-31,27 0 16,-27 0 0,27 27-1,-27 0 1,0 0 0,27 0-1,-27 27 1,27 0-1,0 27 1,-27-27 0,27 27-1,0 27 1,0-27 0,-27 27 15,27-27-16,-27 27 1,0 0 0,0 0-1,27-27 1,-27 27 0,0 0-1,0 27 16,0-27-31,0 27 16,0-26 0,0 26-1,0 0 1,0 0 0,1 0-1,-1 0 1,0 27-1,0-27 1,0 0 0,0 27 15,-27 0-15,27-26-1,0 26 1,0 0-1,0 0 1,0 0 0,0 0-1,-27 0 1,27 0 0,-27 0-1,27 28 1,-27-1-1,27 0 1,-27-27 0,27 27 31,-27 0-47,27 0 0,-27 0 15,27 1 1,0-1 15,0 0-15,0 27-1,-27-27 1,27 0 0,0 0-1,0 0 1,27 1-1,-27-1 1,0-27 15,0 27-31,0 0 16,27-27 0,-27 0-1,27 0 1,-27 0-1,27-26 1,-27-1 15,54 27-15,-54-54 0,27-27-1,-27 27 1,28-54-1,-1 0 17,0 0-32,-27 0 15,27-27 1,0 0 0,0-27-1,27 0 1,-27 0 15,0-27-15,27 0-1,0-27 1,0 0 0,0 0-1,0-54 1,0 26-1,0-53 1,27 0 0,-27 0-1,-26-27 1,26-27 0,0 0-1,-27-28 1,27 1-1,0 0 1,-27 0 0,27 0-1,-27 26 1,27 28 0,-27 0 15,-27 54-16,0 54 1,-27 27 0,27 27-1,-27 27 1,0 0 0,-27 27-1,0 0 1,27-27-1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44:03.1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ED8A25-B492-45C4-80C7-EE66D6224AF6}" emma:medium="tactile" emma:mode="ink">
          <msink:context xmlns:msink="http://schemas.microsoft.com/ink/2010/main" type="inkDrawing" rotatedBoundingBox="11760,2764 30646,3409 30639,3617 11753,2971" shapeName="Other">
            <msink:destinationLink direction="with" ref="{40D9FFBE-B3A9-4138-B8B9-56FA7A5DBDFB}"/>
            <msink:destinationLink direction="with" ref="{7C29051B-03AC-4FA8-8A7A-F93834CF874D}"/>
          </msink:context>
        </emma:interpretation>
      </emma:emma>
    </inkml:annotationXML>
    <inkml:trace contextRef="#ctx0" brushRef="#br0">0 86 0,'0'-27'0,"54"0"16,54 27-16,81-27 0,54 27 0,27 0 15,28 27 1,53-27 0,54 27 15,27 0-31,82-27 31,26 27-31,28-27 31,26 27-15,1-27 0,-1 27-1,28 0 1,26 0-1,28 0 1,26 0 0,-53 0-1,26-27 1,-26 27 0,26 0-1,1 27 1,-28-27-1,1-27 1,-55 27 0,1 0-1,-55 1 1,1-28 0,-28 27-1,0 0 16,-80-27-15,-28 27 15,0-27-31,-80 27 16,-1 0 0,-54-27-1,-81 27 1,-54-27-1,-81 0 1,-26-27 0,-28 27-1,-82-54 1,28-27 0,54 81-1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44:03.4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29051B-03AC-4FA8-8A7A-F93834CF874D}" emma:medium="tactile" emma:mode="ink">
          <msink:context xmlns:msink="http://schemas.microsoft.com/ink/2010/main" type="inkDrawing" rotatedBoundingBox="30828,2960 32330,3640 32158,4019 30656,3339" semanticType="callout" shapeName="Other">
            <msink:sourceLink direction="with" ref="{D2ED8A25-B492-45C4-80C7-EE66D6224AF6}"/>
          </msink:context>
        </emma:interpretation>
      </emma:emma>
    </inkml:annotationXML>
    <inkml:trace contextRef="#ctx0" brushRef="#br0">0 0 0,'405'54'0,"-135"27"0,54 27 32,-53 28-32,-55-28 31,-162-27-31,-54-54 16,-108 27-1,-135 0 16,-1-81-15,244 27 0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44:04.3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DC68E0-D39D-484C-A304-8607E5FCB06D}" emma:medium="tactile" emma:mode="ink">
          <msink:context xmlns:msink="http://schemas.microsoft.com/ink/2010/main" type="writingRegion" rotatedBoundingBox="11348,2702 12294,2702 12294,3242 11348,3242"/>
        </emma:interpretation>
      </emma:emma>
    </inkml:annotationXML>
    <inkml:traceGroup>
      <inkml:annotationXML>
        <emma:emma xmlns:emma="http://www.w3.org/2003/04/emma" version="1.0">
          <emma:interpretation id="{EFE51175-47EB-4FC1-8861-C411EEE4905C}" emma:medium="tactile" emma:mode="ink">
            <msink:context xmlns:msink="http://schemas.microsoft.com/ink/2010/main" type="paragraph" rotatedBoundingBox="11348,2702 12294,2702 12294,3242 11348,3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0008BF-8C1C-4FE6-AA5A-284CCE0E7AF7}" emma:medium="tactile" emma:mode="ink">
              <msink:context xmlns:msink="http://schemas.microsoft.com/ink/2010/main" type="line" rotatedBoundingBox="11348,2702 12294,2702 12294,3242 11348,3242"/>
            </emma:interpretation>
          </emma:emma>
        </inkml:annotationXML>
        <inkml:traceGroup>
          <inkml:annotationXML>
            <emma:emma xmlns:emma="http://www.w3.org/2003/04/emma" version="1.0">
              <emma:interpretation id="{DC84F0D2-FAB4-414E-80B6-CC2C43BFE120}" emma:medium="tactile" emma:mode="ink">
                <msink:context xmlns:msink="http://schemas.microsoft.com/ink/2010/main" type="inkWord" rotatedBoundingBox="11348,2702 12294,2702 12294,3242 11348,3242">
                  <msink:destinationLink direction="with" ref="{C1637056-78FD-44B0-95AD-2EC46FE1B535}"/>
                  <msink:destinationLink direction="with" ref="{87E72D60-A60E-4ABA-B336-3D4382D8B6F7}"/>
                </msink:context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o</emma:literal>
                </emma:interpretation>
                <emma:interpretation id="interp3" emma:lang="it-IT" emma:confidence="0">
                  <emma:literal>m</emma:literal>
                </emma:interpretation>
                <emma:interpretation id="interp4" emma:lang="it-IT" emma:confidence="0">
                  <emma:literal>°</emma:literal>
                </emma:interpretation>
              </emma:one-of>
            </emma:emma>
          </inkml:annotationXML>
          <inkml:trace contextRef="#ctx0" brushRef="#br0">676 47 0,'0'-81'16,"-81"135"-16,-54 0 0,0 27 0,-1-27 15,28 0-15,27 0 16,81-27 15,81 0-15,82 0 0,26-54-1,0 54 1,-81 27-1,-81-27 1,-27 0 0,0-54-1,0 27 1,-27-108 0,0 0-1,27-27 1,0 54-1,0 54 1,0 27 0,0 108 15,54 27-31,0-54 16,81-135-1,-135 54 16</inkml:trace>
        </inkml:traceGroup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44:05.2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84F186-E407-4FCC-9D04-10D02F45594A}" emma:medium="tactile" emma:mode="ink">
          <msink:context xmlns:msink="http://schemas.microsoft.com/ink/2010/main" type="writingRegion" rotatedBoundingBox="19239,1108 21562,1108 21562,2459 19239,2459"/>
        </emma:interpretation>
      </emma:emma>
    </inkml:annotationXML>
    <inkml:traceGroup>
      <inkml:annotationXML>
        <emma:emma xmlns:emma="http://www.w3.org/2003/04/emma" version="1.0">
          <emma:interpretation id="{0F827A8A-00BD-4C31-856E-E7A33C91B493}" emma:medium="tactile" emma:mode="ink">
            <msink:context xmlns:msink="http://schemas.microsoft.com/ink/2010/main" type="paragraph" rotatedBoundingBox="19239,1108 21562,1108 21562,2459 19239,24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704367-F961-44AC-9A3E-77471658ACD5}" emma:medium="tactile" emma:mode="ink">
              <msink:context xmlns:msink="http://schemas.microsoft.com/ink/2010/main" type="line" rotatedBoundingBox="19239,1108 21562,1108 21562,2459 19239,2459"/>
            </emma:interpretation>
          </emma:emma>
        </inkml:annotationXML>
        <inkml:traceGroup>
          <inkml:annotationXML>
            <emma:emma xmlns:emma="http://www.w3.org/2003/04/emma" version="1.0">
              <emma:interpretation id="{792FCF2B-A937-454C-8E1F-96E848116DB5}" emma:medium="tactile" emma:mode="ink">
                <msink:context xmlns:msink="http://schemas.microsoft.com/ink/2010/main" type="inkWord" rotatedBoundingBox="19239,1108 21562,1108 21562,2459 19239,2459"/>
              </emma:interpretation>
              <emma:one-of disjunction-type="recognition" id="oneOf0">
                <emma:interpretation id="interp0" emma:lang="it-IT" emma:confidence="0">
                  <emma:literal>15</emma:literal>
                </emma:interpretation>
                <emma:interpretation id="interp1" emma:lang="it-IT" emma:confidence="0">
                  <emma:literal>19</emma:literal>
                </emma:interpretation>
                <emma:interpretation id="interp2" emma:lang="it-IT" emma:confidence="0">
                  <emma:literal>1s</emma:literal>
                </emma:interpretation>
                <emma:interpretation id="interp3" emma:lang="it-IT" emma:confidence="0">
                  <emma:literal>Ls</emma:literal>
                </emma:interpretation>
                <emma:interpretation id="interp4" emma:lang="it-IT" emma:confidence="0">
                  <emma:literal>25</emma:literal>
                </emma:interpretation>
              </emma:one-of>
            </emma:emma>
          </inkml:annotationXML>
          <inkml:trace contextRef="#ctx0" brushRef="#br0">351 837 0,'54'-54'0,"-27"-27"0,27 0 15,0-54-15,0-27 16,0 27 0,-27 27-1,0 54 1,-54 27-1,27 54 1,27 54 15,-27 54-31,0 27 16,-27 27 0,-27 0-1,-27-54 16,-27-54-31,-54 28 32,27-55-17,27-27 1,81 0 0,54 0-1,54-27 1,81 0-1,27-27 1,-27 0 15,-81 27-31,-27 0 16,-27 0 0,-27-27-1,54-27 1,27-27-1,-81 81 1</inkml:trace>
          <inkml:trace contextRef="#ctx0" brushRef="#br0" timeOffset="422.8678">2134 837 0,'81'-54'0,"-108"27"0,-81 0 0,-54 0 16,-27 0-16,27 27 0,81 54 15,54 0 1,135 27 0,81 0-1,81 28 1,-81-28 0,-81 0-1,-108-54 1,-108 27-1,-189-27 17,-54 0-32,108-54 15,243 27 1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44:14.96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EE3DBDB-8818-444B-A31E-018595D21597}" emma:medium="tactile" emma:mode="ink">
          <msink:context xmlns:msink="http://schemas.microsoft.com/ink/2010/main" type="inkDrawing" rotatedBoundingBox="19395,2572 30587,5972 27875,14898 16684,11499" shapeName="Other">
            <msink:destinationLink direction="with" ref="{66AE2511-F744-450C-B64B-7FF840FBD00B}"/>
          </msink:context>
        </emma:interpretation>
      </emma:emma>
    </inkml:annotationXML>
    <inkml:trace contextRef="#ctx0" brushRef="#br0">0 3729 0,'0'-27'15,"54"-27"-15,-27-27 0,0 27 0,0 0 16,27-27 15,-27 0-15,0-27 0,27-1-1,0-26 1,27-27-1,-27-27 1,28 0 0,26-27-1,-54 27 1,27-1 0,27-26-1,-27 27 1,27 0-1,-27 0 1,0 27 0,0 0 15,0-1-31,27 1 16,-27 54-1,27 0 1,-26 27 15,-1 27-15,0 27-1,-27 27 1,27 27 0,-27 54-1,27 27 1,0 0-1,-27 54 17,54 82-17,-54-28 1,0 27 0,27 0-1,-27 27 1,0 1-1,-27 26 1,0 0 0,0 0-1,0 28 1,0-28 0,27 0-1,-27-27 1,0 54-1,1-53 1,26-1 0,0 27 15,27-54-31,-27 28 16,27-28-1,0 27 1,27-27 15,-27-27-15,0-27-1,27 1 1,-27-28 0,-54-81-1,54 54 1,-27-54-1,0-27 1,0 0 15,0-54-31,0 0 16,28-54 0,-1 0-1,0-54 1,27-27-1,0 0 1,27-54 0,0-1-1,-54-26 1,27 0 0,27-54 15,-27-27-16,28-1 1,-28-80 0,0 0-1,0-1 1,0 1 0,0 27-1,0-27 1,0 26-1,0-26 1,27 27 0,-27 54-1,27-1 1,-26 28 0,-1 27-1,0 27 1,0 27 15,0 26-31,0 28 16,-27 54 15,0 54-15,0 0-1,0 54 1,0 54-1,27 54 1,-27 28 0,1 53-1,-1 27 1,0 54 0,0 0-1,0 28 1,-27 26 15,27 0-31,0 0 16,-27-26 15,27 53-31,0 0 16,0 1-1,0 26 1,0-27 15,0 28-15,27-28-1,1-27 1,-1-27 0,27 1-1,-54-82 1,27-27-1,0-27 1,27-54 0,-27-54-1,0 0 1,-27-81 0,27-27-1,0-54 1,28-81-1,-28 0 1,0-81 0,0-54-1,0-55 17,27-53-17,-27-27 1,0-28-1,0 1 1,-27 0 0,81-1-1,-80-26 1,53-28 0,0 28-1,0 0 1,27 26-1,0 28 1,27 108 0,54 108-1,-243 216 1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44:30.9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009334-FFF4-42BC-AE4C-F64D2CE97130}" emma:medium="tactile" emma:mode="ink">
          <msink:context xmlns:msink="http://schemas.microsoft.com/ink/2010/main" type="inkDrawing" rotatedBoundingBox="12159,14753 12174,14753 12174,14768 12159,14768" shapeName="Other">
            <msink:destinationLink direction="with" ref="{66AE2511-F744-450C-B64B-7FF840FBD00B}"/>
          </msink:context>
        </emma:interpretation>
      </emma:emma>
    </inkml:annotationXML>
    <inkml:trace contextRef="#ctx0" brushRef="#br0">0 0 0,'0'0'0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44:32.8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AE2511-F744-450C-B64B-7FF840FBD00B}" emma:medium="tactile" emma:mode="ink">
          <msink:context xmlns:msink="http://schemas.microsoft.com/ink/2010/main" type="inkDrawing" rotatedBoundingBox="12804,11546 31768,15515 31069,18857 12104,14889" semanticType="callout" shapeName="Other">
            <msink:sourceLink direction="with" ref="{0EE3DBDB-8818-444B-A31E-018595D21597}"/>
            <msink:sourceLink direction="with" ref="{6C009334-FFF4-42BC-AE4C-F64D2CE97130}"/>
          </msink:context>
        </emma:interpretation>
      </emma:emma>
    </inkml:annotationXML>
    <inkml:trace contextRef="#ctx0" brushRef="#br0">0 2057 0,'27'-27'0,"0"0"16,54-1-16,-27 1 0,54-27 0,0 0 15,27 0-15,-27 0 16,28 0 0,-28 0 15,54 0-16,-27-27 1,27 27 0,0-27-1,0 0 1,27 27 0,1-54-1,-28 27 1,27 0-1,0 0 1,0 0 0,0-1-1,0 1 1,1 0 0,-1 27-1,0-27 1,0 27-1,0 0 1,27 0 15,-27 0-31,1 27 32,-1 0-17,27 0 1,-27-27-1,27 54 1,-27-27 0,1 0-1,-1 27 1,0 0 0,27 0-1,-27 27 1,0-27-1,0 27 1,1 0 0,26 27-1,-27 0 17,27 0-32,-27 27 15,27 0 1,1 0-1,-28 27 17,81 0-17,-81 1 1,27 26 0,-27 0-1,28 0 1,-28 0-1,0 0 1,0 0 15,0 0-31,27 27 16,-26-26 15,-1 26-15,0 0-1,27 0 1,-27 0 0,0 27-1,27-27 1,1 0 0,-28 28 15,27-28-31,-27-54 15,54 54 1,-27 0 0,1-27-1,-1 0 1,0 0 0,27-27-1,-27 1 1,0-28-1,28 0 1,-1-27 0,0 0 15,0-27-15,0 0-1,1-27 1,26-27-1,-27 0 1,27-27 0,-27-27-1,28-27 1,-1 0 0,-27-55-1,0 1 1,0 0-1,-26 0 1,-1-27 0,-27 27-1,-27 27 1,-27 54 0,-27-1-1,-54 28 1,-27 27 15,-27 0-15,0 27-1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49:56.83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DB5978C-AE27-45E4-97ED-221A1FC06D3F}" emma:medium="tactile" emma:mode="ink">
          <msink:context xmlns:msink="http://schemas.microsoft.com/ink/2010/main" type="writingRegion" rotatedBoundingBox="4612,458 31939,1457 31315,18522 3988,17524"/>
        </emma:interpretation>
      </emma:emma>
    </inkml:annotationXML>
    <inkml:traceGroup>
      <inkml:annotationXML>
        <emma:emma xmlns:emma="http://www.w3.org/2003/04/emma" version="1.0">
          <emma:interpretation id="{50CB5F3F-AEFA-41F5-BE2F-1C13023B8CFC}" emma:medium="tactile" emma:mode="ink">
            <msink:context xmlns:msink="http://schemas.microsoft.com/ink/2010/main" type="paragraph" rotatedBoundingBox="4818,-150 31635,2722 31296,5881 4480,30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B21479-A010-4469-90E1-B0795F615BEE}" emma:medium="tactile" emma:mode="ink">
              <msink:context xmlns:msink="http://schemas.microsoft.com/ink/2010/main" type="line" rotatedBoundingBox="4818,-150 31635,2722 31296,5881 4480,3009"/>
            </emma:interpretation>
          </emma:emma>
        </inkml:annotationXML>
        <inkml:traceGroup>
          <inkml:annotationXML>
            <emma:emma xmlns:emma="http://www.w3.org/2003/04/emma" version="1.0">
              <emma:interpretation id="{500FF82E-369F-48CE-953A-045D0DD0BD4E}" emma:medium="tactile" emma:mode="ink">
                <msink:context xmlns:msink="http://schemas.microsoft.com/ink/2010/main" type="inkWord" rotatedBoundingBox="4818,-150 21942,1683 21657,4340 4533,2506"/>
              </emma:interpretation>
              <emma:one-of disjunction-type="recognition" id="oneOf0">
                <emma:interpretation id="interp0" emma:lang="it-IT" emma:confidence="0">
                  <emma:literal>Decadimento</emma:literal>
                </emma:interpretation>
                <emma:interpretation id="interp1" emma:lang="it-IT" emma:confidence="0">
                  <emma:literal>Decadimenti</emma:literal>
                </emma:interpretation>
                <emma:interpretation id="interp2" emma:lang="it-IT" emma:confidence="0">
                  <emma:literal>D'ardimento</emma:literal>
                </emma:interpretation>
                <emma:interpretation id="interp3" emma:lang="it-IT" emma:confidence="0">
                  <emma:literal>Diradamento</emma:literal>
                </emma:interpretation>
                <emma:interpretation id="interp4" emma:lang="it-IT" emma:confidence="0">
                  <emma:literal>Decadimi</emma:literal>
                </emma:interpretation>
              </emma:one-of>
            </emma:emma>
          </inkml:annotationXML>
          <inkml:trace contextRef="#ctx0" brushRef="#br0">703 14 0,'27'216'0,"27"54"16,-27 54-1,0-54 1,-27-80 0,27-82-1,-54-54 1,-54-108-1,-28-109 1,-53-53 0,162 216-1</inkml:trace>
          <inkml:trace contextRef="#ctx0" brushRef="#br0" timeOffset="388.6868">459 122 0,'81'-136'0,"190"136"15,80 109-15,54 107 16,1 54 0,-190-27-1,-162-27 1,-135-27-1,-136-26 17,-134-55-17,-81-27 1,-55-27 0,109-27-1,135-27 1,189-54-1,162-81 1,216 27 0,82-28-1,-406 136 1</inkml:trace>
          <inkml:trace contextRef="#ctx0" brushRef="#br0" timeOffset="1660.22">2432 1419 0,'135'54'0,"0"-54"0,81-27 15,-54-81 1,1-1-1,-55 28 1,-81 0 0,-81 27-1,-82 27 1,-53 81 0,54 54-1,54 28 1,108-1 15,108 0-15,108-27-1,82-81 1,-28-81 0,-81-54-1,-81-54 1,-135 26-1,-27 28 1,-27 54 0,27 54-1,81-27 1,27 54 0,81-27-1,55 27 1,-55-27-1,-27-27 1,-108 27 0,-81-27-1,-135 54 1,-28 27 15,28 54-15,81 28-1,108 26 1,108-54 0,135 0-1,82-81 1,-28 0 0,-135-54-1,-81-27 1,-54 27-1,-27 0 1,-27 27 0,27 0-1,81 27 1,81 54 0,82-27-1,26-27 1,-81-54-1,-81-27 1,-81-27 0,-135-81-1,-135 54 17,-27 54-17,53 27 1,82 81-1,135 0 1,81 54 0,135-27-1,28 27 1,-1-54 0,-81 0-1,-54-27 1,-27 0-1,0 0 1,0-27 0,27-81-1,27-81 1,-135 162 0</inkml:trace>
          <inkml:trace contextRef="#ctx0" brushRef="#br0" timeOffset="3089.9624">8106-68 0,'108'-27'0,"-81"136"0,-27 134 16,-27 54-16,54-27 15,55-27 1,-1-26 0,-27-82-1,-27-54 1,-135-54-1,-109-27 1,-80-27 0,54 27-1,54 54 17,135 27-17,108 27 1,135 0-16,135-27 15,55-54 1,-28-81 0,-54-27-1,-81-81 17,-108 0-17,-54 27 1,-54 54-1,-27 53 1,-27 56 0,0 80-1,54 54 1,54-27 0,54-27-1,81-54 1,1-54-1,26-81 1,-27-81 0,-81 0-1,-54 81 1,-27 54 0,-54 27-1,27 108 1,-27 27-1,81 0 17,54-27-17,0-27 1,54-81 0,-26-54-1,26-54 1,-54-27-1,-27 27 1,-81 81 0,0 27-1,-27 54 1,27 54 0,27 0-1,81-27 1,27-27-1,27-81 1,0-54 0,-27-27-1,-54 27 1,-27 27 0,-54 54 15,0 27-16,27 54 1,0 27 0,82-27-1,26-27 1,-27-54 0,27-27-1,-54-54 1,-27 0-1,0 0 1,-27 81 0,0 0-1,81 54 17,27 54-17,-27-27-15,-27-81 31,-81 0-31</inkml:trace>
          <inkml:trace contextRef="#ctx0" brushRef="#br0" timeOffset="3923.9788">9187 689 0,'0'-135'0,"27"135"16,27-54-16,-54 54 15</inkml:trace>
          <inkml:trace contextRef="#ctx0" brushRef="#br0" timeOffset="5260.9442">12619 1608 0,'81'-27'16,"162"-27"-16,-135 0 0,-27 0 15,-27 0 1,-81 27 0,-27 0-1,-54 27 1,-27 81-1,27 54 1,108 0 0,54 0-1,81-27 17,54-54-17,0-81 1,-26-27-1,-28-81 1,-54-27 0,-54 27-1,0 81 1,-27 27 0,0 81-1,27 81 1,54 27-1,0-27 1,27-54 0,0-54-1,0-54 1,0-54 0,-54-27-1,0 0 1,-54 108-1,0 0 1,0 54 0,27 81 15,54 0-15,28-27-1,26-27 1,0-27-1,0-108 1,-27-108 0,0-54-1,-108 216 1</inkml:trace>
          <inkml:trace contextRef="#ctx0" brushRef="#br0" timeOffset="6031.4816">15510 1229 0,'351'-54'0,"-26"54"16,-82 27-1,-81-27 1,-135 27-1,-54 0 1,-108 82 0,0 107-1,162-81 17,54 0-32,108-27 31,81-54-16,-54-81 1,-80-27 0,-82-27-1,-135-54 1,-109 27 0,-53 81-1,0 81 16,108 81-31,135 0 16,81 54 0,135-27-1,0-108 1,-216-54 0</inkml:trace>
          <inkml:trace contextRef="#ctx0" brushRef="#br0" timeOffset="5548.0646">15807 662 0,'-135'351'0,"108"-53"15,0-28 1,27-54-1,27-108 1,-27-54 0,0-54-1,-27-135 1,-54-108 0,81 243-1</inkml:trace>
        </inkml:traceGroup>
        <inkml:traceGroup>
          <inkml:annotationXML>
            <emma:emma xmlns:emma="http://www.w3.org/2003/04/emma" version="1.0">
              <emma:interpretation id="{D75CC705-0452-419C-B897-2E79E15069E9}" emma:medium="tactile" emma:mode="ink">
                <msink:context xmlns:msink="http://schemas.microsoft.com/ink/2010/main" type="inkWord" rotatedBoundingBox="20935,2582 31528,3717 31296,5881 20703,4746"/>
              </emma:interpretation>
              <emma:one-of disjunction-type="recognition" id="oneOf1">
                <emma:interpretation id="interp5" emma:lang="it-IT" emma:confidence="0">
                  <emma:literal>ampiezza</emma:literal>
                </emma:interpretation>
                <emma:interpretation id="interp6" emma:lang="it-IT" emma:confidence="0">
                  <emma:literal>Ampiezza</emma:literal>
                </emma:interpretation>
                <emma:interpretation id="interp7" emma:lang="it-IT" emma:confidence="0">
                  <emma:literal>Rimpiazza</emma:literal>
                </emma:interpretation>
                <emma:interpretation id="interp8" emma:lang="it-IT" emma:confidence="0">
                  <emma:literal>Ampiezze</emma:literal>
                </emma:interpretation>
                <emma:interpretation id="interp9" emma:lang="it-IT" emma:confidence="0">
                  <emma:literal>Rimpiazzar</emma:literal>
                </emma:interpretation>
              </emma:one-of>
            </emma:emma>
          </inkml:annotationXML>
          <inkml:trace contextRef="#ctx0" brushRef="#br0" timeOffset="6742.4464">16645 2797 0,'-27'81'0,"-108"54"0,27 54 16,0 54 15,135-108-15,0-108-1,27-54 1,27-108 0,0-108-1,0 0 1,-27 54 0,0 81-1,0 81 1,54 54-1,27 81 17,0 81-17,28 27 1,-55-54 0,-54-54-1,-27-54 1,-108-27-1,-135-54 1,-109-27 0,28 27-1,54 27 1,135 0 0,81 27-1,216-54 1,108-54-1,27 0 1,-324 81 15</inkml:trace>
          <inkml:trace contextRef="#ctx0" brushRef="#br0" timeOffset="7363.564">17888 3067 0,'27'189'0,"-27"-54"15,0-27 1,27-81 0,0 0-1,0-54 1,27-54-1,27-81 1,-54 54 0,27 27-1,-54 81 1,27 54 15,-27 54-15,27 27-1,27-54 1,0-27 0,27-54-1,28-81 1,-1-27 0,-27-27-1,-27 54 1,-54 81-1,0 0 1,0 108 0,0 27-1,54 0 1,27 0 0,0-81-1,27-81 1,0-81-1,-27-81 1,-81 189 0</inkml:trace>
          <inkml:trace contextRef="#ctx0" brushRef="#br0" timeOffset="7911.4366">19536 3067 0,'27'189'0,"27"27"16,-27 27-1,0 1 1,27-55 0,-26-81-1,-1-81 16,-27-27-31,-82-108 16,1-108 0,27-109-1,81 109 17,81 81-17,28 54 1,80 54-1,81-27 1,-54 135 0,-81 27-1,-135-27 1,-81 0 0,-108-27-1,-81 0 1,54-54-1,27-27 1,162-27 0,135-54-1,162-54 1,-297 162 0</inkml:trace>
          <inkml:trace contextRef="#ctx0" brushRef="#br0" timeOffset="8125.312">21212 3148 0,'0'81'0,"0"0"0,0 27 16,54-27-1,27-27 1,27-81-1,-54-81 1,-27-81 0,-27 189-1</inkml:trace>
          <inkml:trace contextRef="#ctx0" brushRef="#br0" timeOffset="8263.9892">20995 2554 0,'55'-55'16,"53"110"-16,54-28 0,-162-27 0</inkml:trace>
          <inkml:trace contextRef="#ctx0" brushRef="#br0" timeOffset="9039.4096">21779 3067 0,'81'54'0,"27"-27"0,0-27 0,27-54 16,-26 0-1,-55 0 1,-54 0-1,-109 27 1,-53 54 0,0 81-1,81 27 1,108 27 0,81-27-1,81 0 1,55-81-1,-28-54 1,-54-81 0,-54-27-1,-81-81 17,-81 0-17,0 27 1,0 81-1,54 27 1,54 54 0,81 0-1,108 27 17,-54 0-32,-54 0 15,-107 0 1,-56 0-1,-80 27 1,-81 54 0,81 0-1,54 27 1,108-27 0,81 0-1,54 0 1,-26-81-1,-55-54 1,-135-54 15,-81-54-15,-82-27 0,190 162-1</inkml:trace>
          <inkml:trace contextRef="#ctx0" brushRef="#br0" timeOffset="9563.8438">23184 3094 0,'324'-81'0,"-80"81"16,-82-81 0,-81-27-1,-54 0 1,-81 0-1,0 54 1,54 54 0,54 0-1,54 0 1,54 54 15,54 27-15,-81 0-1,-108-27 1,-54 0 0,-108 27-1,-54 0 1,0 54 0,81-27-1,108 27 1,81-27-1,81 0 1,27-27 0,-81-81-1,-81-81 1,-81-54 0,-81 0-1,135 135 1</inkml:trace>
          <inkml:trace contextRef="#ctx0" brushRef="#br0" timeOffset="10124.4122">24103 3175 0,'243'-27'0,"0"54"0,55 0 15,-109 0 1,-108-54-1,-162 81 1,27-27 15,27 27-31,27-27 16,81 27 0,135 0-1,0-54 1,-81-54-1,-108-81 1,-108-27 0,-108 27-1,-27 27 1,54 108 0,108 27-1,54 27 1,108 54-1,108 54 1,0-54 15,27 0-15,-27-54 0,55 0-1,-1-27 1,-54 0-1,-81-27 1,-81-27 0,-54 27-1</inkml:trace>
        </inkml:traceGroup>
      </inkml:traceGroup>
    </inkml:traceGroup>
    <inkml:traceGroup>
      <inkml:annotationXML>
        <emma:emma xmlns:emma="http://www.w3.org/2003/04/emma" version="1.0">
          <emma:interpretation id="{7EB58D27-DE3D-4287-801C-273996093D2A}" emma:medium="tactile" emma:mode="ink">
            <msink:context xmlns:msink="http://schemas.microsoft.com/ink/2010/main" type="paragraph" rotatedBoundingBox="13084,5209 25262,6581 25003,8883 12825,75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F49B45C-58B3-4D4C-80EC-859351A0B12D}" emma:medium="tactile" emma:mode="ink">
              <msink:context xmlns:msink="http://schemas.microsoft.com/ink/2010/main" type="line" rotatedBoundingBox="13084,5209 25262,6581 25003,8883 12825,7511">
                <msink:destinationLink direction="with" ref="{F676F1BB-1993-40C2-BA3C-79909202D93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CA26C64-9D60-4142-BF4D-55A739D6D49B}" emma:medium="tactile" emma:mode="ink">
                <msink:context xmlns:msink="http://schemas.microsoft.com/ink/2010/main" type="inkWord" rotatedBoundingBox="13084,5209 19355,5915 19095,8217 12825,7511">
                  <msink:destinationLink direction="with" ref="{0CA8686D-42F4-4888-B3B4-AB182EB6A15B}"/>
                </msink:context>
              </emma:interpretation>
              <emma:one-of disjunction-type="recognition" id="oneOf2">
                <emma:interpretation id="interp10" emma:lang="it-IT" emma:confidence="0">
                  <emma:literal>Da</emma:literal>
                </emma:interpretation>
                <emma:interpretation id="interp11" emma:lang="it-IT" emma:confidence="0">
                  <emma:literal>sia</emma:literal>
                </emma:interpretation>
                <emma:interpretation id="interp12" emma:lang="it-IT" emma:confidence="0">
                  <emma:literal>sta</emma:literal>
                </emma:interpretation>
                <emma:interpretation id="interp13" emma:lang="it-IT" emma:confidence="0">
                  <emma:literal>Dia</emma:literal>
                </emma:interpretation>
                <emma:interpretation id="interp14" emma:lang="it-IT" emma:confidence="0">
                  <emma:literal>Dar</emma:literal>
                </emma:interpretation>
              </emma:one-of>
            </emma:emma>
          </inkml:annotationXML>
          <inkml:trace contextRef="#ctx0" brushRef="#br1" timeOffset="38985.872">8539 4418 0,'297'-27'0,"-54"135"15,81 81 1,1 81 0,26 55-1,-135-1 1,-108-54 15,-108-54-15,-81-27-1,-135-26 1,-81-55 0,-109-27-1,1-81 1,81 27 0,81-27-1,107 0 1,191-27-1,215-54 1,-270 81 0</inkml:trace>
          <inkml:trace contextRef="#ctx0" brushRef="#br1" timeOffset="38563.9808">9025 4526 0,'27'54'0,"-54"108"0,0 108 15,0 55 1,0-1 0,54-108-1,27 0 1,-27-81-1,-27-27 1,0-53 0,0-28-1,-54-109 1,0-134 0,-27-54-1,81 270 1</inkml:trace>
          <inkml:trace contextRef="#ctx0" brushRef="#br1" timeOffset="39896.0632">14375 5445 0,'0'-27'0,"-162"0"0,-54 27 0,-54 54 15,27 27 1,-1 27 0,82 27-1,0 81 1,54 0 0,27-26-1,-27-1 1,-27-54-1,-27-108 1,-55-27 0,1-108-1,27-27 1,54-28 0,81-26 15,54 0-31,135 54 15,54 27 1,27 54 0,1 81-1,-28 27 17,0 81-17,-27 81 1,-27 0-1,27 28 1,0-55 0,1-27-1,53-81 1,-27-54 0,27-27-1,-27-54 1,-54 0-1,0 27 1,-27-27 0,-108 54 15</inkml:trace>
        </inkml:traceGroup>
        <inkml:traceGroup>
          <inkml:annotationXML>
            <emma:emma xmlns:emma="http://www.w3.org/2003/04/emma" version="1.0">
              <emma:interpretation id="{89567018-09DB-49B3-A62E-2CEF748A8E56}" emma:medium="tactile" emma:mode="ink">
                <msink:context xmlns:msink="http://schemas.microsoft.com/ink/2010/main" type="inkWord" rotatedBoundingBox="21656,6363 25241,6767 25035,8596 21450,8192"/>
              </emma:interpretation>
              <emma:one-of disjunction-type="recognition" id="oneOf3">
                <emma:interpretation id="interp15" emma:lang="it-IT" emma:confidence="0">
                  <emma:literal>x</emma:literal>
                </emma:interpretation>
                <emma:interpretation id="interp16" emma:lang="it-IT" emma:confidence="0">
                  <emma:literal>X</emma:literal>
                </emma:interpretation>
                <emma:interpretation id="interp17" emma:lang="it-IT" emma:confidence="0">
                  <emma:literal>a</emma:literal>
                </emma:interpretation>
                <emma:interpretation id="interp18" emma:lang="it-IT" emma:confidence="0">
                  <emma:literal>*</emma:literal>
                </emma:interpretation>
                <emma:interpretation id="interp19" emma:lang="it-IT" emma:confidence="0">
                  <emma:literal>e</emma:literal>
                </emma:interpretation>
              </emma:one-of>
            </emma:emma>
          </inkml:annotationXML>
          <inkml:trace contextRef="#ctx0" brushRef="#br1" timeOffset="41100.211">16915 7309 0,'189'54'0,"55"-27"0,53 0 16,108 0-1,55 27 1,161 0 15,-27 0-15,-269-26-1,-55-1 1,-135-54 0,-81 27-1,-108 0 1,-81 0-1,135 0 1</inkml:trace>
          <inkml:trace contextRef="#ctx0" brushRef="#br1" timeOffset="40703.7114">17618 6391 0,'243'27'0,"-108"0"0,-27-27 16,54-54-1,-54-55 17,1-26-17,-28 0 1,0 0 0,-54 27-1,-27 54 1,0 27-1,-27 54 1,-27 108 0,54 27-1,0 54 1,0 1 0,27-28-1,-27 0 1,-27-54-1,-54-81 1,-28-27 0,1-27-1,0 0 1,81 0 0,54 0 15,135-27-16,82 27 1,107 0 0,-54 27-1,-81 0 1,-108 0 0,-135-27-1,-54-27 1,81 27-1</inkml:trace>
        </inkml:traceGroup>
      </inkml:traceGroup>
    </inkml:traceGroup>
    <inkml:traceGroup>
      <inkml:annotationXML>
        <emma:emma xmlns:emma="http://www.w3.org/2003/04/emma" version="1.0">
          <emma:interpretation id="{B8B07B82-9D29-4833-B66F-C51A0A205C24}" emma:medium="tactile" emma:mode="ink">
            <msink:context xmlns:msink="http://schemas.microsoft.com/ink/2010/main" type="paragraph" rotatedBoundingBox="23175,8515 24408,10360 23392,11039 22159,919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B7C0A6F-7E02-4263-9359-6B79846F686D}" emma:medium="tactile" emma:mode="ink">
              <msink:context xmlns:msink="http://schemas.microsoft.com/ink/2010/main" type="line" rotatedBoundingBox="23175,8515 24408,10360 23392,11039 22159,9195">
                <msink:destinationLink direction="with" ref="{F676F1BB-1993-40C2-BA3C-79909202D93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8525BF6-06AF-49C9-A034-4DFA0C5D0D72}" emma:medium="tactile" emma:mode="ink">
                <msink:context xmlns:msink="http://schemas.microsoft.com/ink/2010/main" type="inkWord" rotatedBoundingBox="23175,8515 24408,10360 23392,11039 22159,9195"/>
              </emma:interpretation>
              <emma:one-of disjunction-type="recognition" id="oneOf4">
                <emma:interpretation id="interp20" emma:lang="it-IT" emma:confidence="0">
                  <emma:literal>t</emma:literal>
                </emma:interpretation>
                <emma:interpretation id="interp21" emma:lang="it-IT" emma:confidence="0">
                  <emma:literal>E</emma:literal>
                </emma:interpretation>
                <emma:interpretation id="interp22" emma:lang="it-IT" emma:confidence="0">
                  <emma:literal>k</emma:literal>
                </emma:interpretation>
                <emma:interpretation id="interp23" emma:lang="it-IT" emma:confidence="0">
                  <emma:literal>-L</emma:literal>
                </emma:interpretation>
                <emma:interpretation id="interp24" emma:lang="it-IT" emma:confidence="0">
                  <emma:literal>-l</emma:literal>
                </emma:interpretation>
              </emma:one-of>
            </emma:emma>
          </inkml:annotationXML>
          <inkml:trace contextRef="#ctx0" brushRef="#br1" timeOffset="41590.4642">18158 7985 0,'135'54'0,"-81"0"0,-54 81 0,-27 162 16,-54 27-1,108-53 1,27-28 0,54-54-1,28-27 1,80-54-1,-27-108 17,27 0-32,-54-27 31,-27 0-15,-81-27-1,-54-81 1,-108 0-1,108 135 1</inkml:trace>
          <inkml:trace contextRef="#ctx0" brushRef="#br1" timeOffset="41796.5268">18077 8660 0,'324'-54'0,"-53"81"16,26 0-1,-54 27 1,-135-81 0,-108 27-1</inkml:trace>
        </inkml:traceGroup>
      </inkml:traceGroup>
    </inkml:traceGroup>
    <inkml:traceGroup>
      <inkml:annotationXML>
        <emma:emma xmlns:emma="http://www.w3.org/2003/04/emma" version="1.0">
          <emma:interpretation id="{387097A5-7934-484A-9CA2-AC3E589C8E8B}" emma:medium="tactile" emma:mode="ink">
            <msink:context xmlns:msink="http://schemas.microsoft.com/ink/2010/main" type="paragraph" rotatedBoundingBox="8613,11414 28839,12001 28737,15520 8511,149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38CA0F6-8691-4BCA-BD4E-9580ACE686F0}" emma:medium="tactile" emma:mode="ink">
              <msink:context xmlns:msink="http://schemas.microsoft.com/ink/2010/main" type="inkBullet" rotatedBoundingBox="8565,13072 10461,13127 10456,13298 8560,13243"/>
            </emma:interpretation>
            <emma:one-of disjunction-type="recognition" id="oneOf5">
              <emma:interpretation id="interp25" emma:lang="it-IT" emma:confidence="0">
                <emma:literal>-</emma:literal>
              </emma:interpretation>
            </emma:one-of>
          </emma:emma>
        </inkml:annotationXML>
        <inkml:trace contextRef="#ctx0" brushRef="#br2" timeOffset="46620.9308">4026 12227 0,'189'0'0,"27"27"15,55 0-15,53 27 16,-27 0 0,-54-27-1,-54 0 17,-80-27-17,-55 0 1,-54 0-1,-27 0 1,0-54 0,27 54-1</inkml:trace>
      </inkml:traceGroup>
      <inkml:traceGroup>
        <inkml:annotationXML>
          <emma:emma xmlns:emma="http://www.w3.org/2003/04/emma" version="1.0">
            <emma:interpretation id="{7C6A8C4F-ABFB-4207-ABB4-C2C0DA8E6382}" emma:medium="tactile" emma:mode="ink">
              <msink:context xmlns:msink="http://schemas.microsoft.com/ink/2010/main" type="line" rotatedBoundingBox="13115,11544 28839,12001 28737,15520 13012,15063">
                <msink:destinationLink direction="with" ref="{F676F1BB-1993-40C2-BA3C-79909202D93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CD7969C-D849-4C0A-B8A8-0BD675B15D89}" emma:medium="tactile" emma:mode="ink">
                <msink:context xmlns:msink="http://schemas.microsoft.com/ink/2010/main" type="inkWord" rotatedBoundingBox="13115,11544 14391,11581 14318,14080 13042,14043"/>
              </emma:interpretation>
              <emma:one-of disjunction-type="recognition" id="oneOf6">
                <emma:interpretation id="interp26" emma:lang="it-IT" emma:confidence="0">
                  <emma:literal>Al</emma:literal>
                </emma:interpretation>
                <emma:interpretation id="interp27" emma:lang="it-IT" emma:confidence="0">
                  <emma:literal>A</emma:literal>
                </emma:interpretation>
                <emma:interpretation id="interp28" emma:lang="it-IT" emma:confidence="0">
                  <emma:literal>AN</emma:literal>
                </emma:interpretation>
                <emma:interpretation id="interp29" emma:lang="it-IT" emma:confidence="0">
                  <emma:literal>IA</emma:literal>
                </emma:interpretation>
                <emma:interpretation id="interp30" emma:lang="it-IT" emma:confidence="0">
                  <emma:literal>'A</emma:literal>
                </emma:interpretation>
              </emma:one-of>
            </emma:emma>
          </inkml:annotationXML>
          <inkml:trace contextRef="#ctx0" brushRef="#br2" timeOffset="47844.6106">9376 10903 0,'-27'135'0,"-54"27"16,-27 82-16,-54 26 16,0 27 15,54-27-31,0 0 16,54-53-1,0-82 1,54-54-1,0-54 17,27-54-17,27-162 1,54-109 0,0-26-1,-27-27 1,0 0-1,-81 351 1</inkml:trace>
          <inkml:trace contextRef="#ctx0" brushRef="#br2" timeOffset="48408.1088">8755 12092 0,'216'81'0,"0"0"0,-54-27 16,0 0-1,-53-27 1,-28-54 0,-27-27-1,0-27 1,-54 81 0</inkml:trace>
          <inkml:trace contextRef="#ctx0" brushRef="#br2" timeOffset="48174.7014">9214 10741 0,'54'-27'0,"-27"81"16,0 81-16,-27 135 0,54 55 31,-27 53-31,54-27 32,-27 0-32,1-80 31,-1-55-16,-27-108 1,0-54 0,-54-162-1,0-108 1,-55-28 0,82 244-1</inkml:trace>
        </inkml:traceGroup>
        <inkml:traceGroup>
          <inkml:annotationXML>
            <emma:emma xmlns:emma="http://www.w3.org/2003/04/emma" version="1.0">
              <emma:interpretation id="{87636904-C8CC-41B8-BAF2-CF01C6939C6F}" emma:medium="tactile" emma:mode="ink">
                <msink:context xmlns:msink="http://schemas.microsoft.com/ink/2010/main" type="inkWord" rotatedBoundingBox="15942,12738 18997,12826 18940,14791 15885,14703"/>
              </emma:interpretation>
              <emma:one-of disjunction-type="recognition" id="oneOf7">
                <emma:interpretation id="interp31" emma:lang="it-IT" emma:confidence="0">
                  <emma:literal>a</emma:literal>
                </emma:interpretation>
                <emma:interpretation id="interp32" emma:lang="it-IT" emma:confidence="0">
                  <emma:literal>&amp;</emma:literal>
                </emma:interpretation>
                <emma:interpretation id="interp33" emma:lang="it-IT" emma:confidence="0">
                  <emma:literal>x</emma:literal>
                </emma:interpretation>
                <emma:interpretation id="interp34" emma:lang="it-IT" emma:confidence="0">
                  <emma:literal>X</emma:literal>
                </emma:interpretation>
                <emma:interpretation id="interp35" emma:lang="it-IT" emma:confidence="0">
                  <emma:literal>+</emma:literal>
                </emma:interpretation>
              </emma:one-of>
            </emma:emma>
          </inkml:annotationXML>
          <inkml:trace contextRef="#ctx0" brushRef="#br2" timeOffset="49377.8726">13808 11957 0,'-108'27'16,"0"27"-16,0 0 0,-1 54 0,1 27 31,27 54-16,-27 1 1,-27-1 0,0-27-1,-54-27 1,-27-54 0,0-54-1,-28-54 1,28-27-1,27-27 1,81 0 0,54-27-1,54 0 17,108-27-32,27-1 15,54 28 1,27 54-1,-26 27 1,-28 54 0,-54 27-1,0 54 17,0 55-17,0 26 1,27 27-1,27 27 1,54-54 0,1-27-1,-28-54 1,-27-54 0,-54-27-1,-27-27 1,0 0-1,27 0 1,27 0 0,-135 0-1</inkml:trace>
        </inkml:traceGroup>
        <inkml:traceGroup>
          <inkml:annotationXML>
            <emma:emma xmlns:emma="http://www.w3.org/2003/04/emma" version="1.0">
              <emma:interpretation id="{D35D1093-38CB-4B3F-BB9A-03F982B75BEF}" emma:medium="tactile" emma:mode="ink">
                <msink:context xmlns:msink="http://schemas.microsoft.com/ink/2010/main" type="inkWord" rotatedBoundingBox="21698,12018 28833,12225 28737,15520 21602,15313"/>
              </emma:interpretation>
              <emma:one-of disjunction-type="recognition" id="oneOf8">
                <emma:interpretation id="interp36" emma:lang="it-IT" emma:confidence="0">
                  <emma:literal>e-aft</emma:literal>
                </emma:interpretation>
                <emma:interpretation id="interp37" emma:lang="it-IT" emma:confidence="0">
                  <emma:literal>e-af-t</emma:literal>
                </emma:interpretation>
                <emma:interpretation id="interp38" emma:lang="it-IT" emma:confidence="0">
                  <emma:literal>e-ag-t</emma:literal>
                </emma:interpretation>
                <emma:interpretation id="interp39" emma:lang="it-IT" emma:confidence="0">
                  <emma:literal>esatte</emma:literal>
                </emma:interpretation>
                <emma:interpretation id="interp40" emma:lang="it-IT" emma:confidence="0">
                  <emma:literal>esatto</emma:literal>
                </emma:interpretation>
              </emma:one-of>
            </emma:emma>
          </inkml:annotationXML>
          <inkml:trace contextRef="#ctx0" brushRef="#br2" timeOffset="51300.798">17104 13065 0,'81'27'0,"1"0"15,-28 0-15,54 27 0,27 0 0,27-27 16,0 0 0,0-27-1,-27-54 1,-54 27-1,-27-54 1,-54 0 0,-27-27-1,-108 54 1,-27 27 15,-27 27-15,-27 81-1,54 54 1,27 0 0,81 54-1,54 27 1,108 27 0,54-53-1,54-1 1,0-54-1,-27-54 1,-54-54 0,-27-54-1,-54-54 1,-27-27 0,-27 108-1</inkml:trace>
          <inkml:trace contextRef="#ctx0" brushRef="#br2" timeOffset="51678.7422">18374 12227 0,'244'0'0,"-136"0"0,0 27 16,-54-27 0,-27 27-1,-27-81 1,54-27 0,-54 81-1</inkml:trace>
          <inkml:trace contextRef="#ctx0" brushRef="#br2" timeOffset="52295.9534">20617 11957 0,'-54'189'0,"-81"-27"16,-27 0-1,54-81 1,0 27-1,-27-53 1,27-55 0,-1-55-1,55-26 1,27-54 0,27-27-1,27 108 1,54 27-1,1 27 1,53 54 0,0 54-1,0 0 1,27 54 0,0-26-1,-54-28 16,0-54-15,-54-27 0,27-54-1,0-81 1,28-55 0,-109 163-1</inkml:trace>
          <inkml:trace contextRef="#ctx0" brushRef="#br2" timeOffset="52790.113">21914 11416 0,'108'-81'16,"-135"54"-16,-81 54 0,27 109 0,27 53 0,54 54 16,54 54-1,54 54 1,-27-26-1,0 26 1,-81-27 0,-54-81-1,-27-53 1,-27-55 0,27-54-1,-54-81 1,54-54-1,-27-108 1,0-82 0,54 28-1,54 27 17,0 189-17</inkml:trace>
          <inkml:trace contextRef="#ctx0" brushRef="#br2" timeOffset="53052.8184">21725 12822 0,'108'-27'0,"-54"27"0,54 0 0,27 54 16,55-27-16,-1-27 15,-27-81 1,-54-55 15,-108 136-31</inkml:trace>
          <inkml:trace contextRef="#ctx0" brushRef="#br2" timeOffset="53400.488">23157 11444 0,'108'-28'0,"-81"83"0,-27 107 0,-54 81 16,0 81 0,54 0-1,27 1 1,0-82 0,54-27 15,27-54-31,-27-135 31,1-162-15,-55-81-1,-54-54 1,27 270 0</inkml:trace>
          <inkml:trace contextRef="#ctx0" brushRef="#br2" timeOffset="53544.0482">23211 12146 0,'270'-54'0,"1"108"31,-1 108-31,-27-81 16,-243-81-1</inkml:trace>
        </inkml:traceGroup>
      </inkml:traceGroup>
    </inkml:traceGroup>
    <inkml:traceGroup>
      <inkml:annotationXML>
        <emma:emma xmlns:emma="http://www.w3.org/2003/04/emma" version="1.0">
          <emma:interpretation id="{BB9B6AD7-1B64-45FC-9035-FF7DBDB049AA}" emma:medium="tactile" emma:mode="ink">
            <msink:context xmlns:msink="http://schemas.microsoft.com/ink/2010/main" type="paragraph" rotatedBoundingBox="9101,15131 31409,15947 31315,18522 9007,177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4B5430-2D67-479D-B7CB-9052D6A5ABBB}" emma:medium="tactile" emma:mode="ink">
              <msink:context xmlns:msink="http://schemas.microsoft.com/ink/2010/main" type="inkBullet" rotatedBoundingBox="9027,17163 10348,17212 10341,17403 9020,17355"/>
            </emma:interpretation>
            <emma:one-of disjunction-type="recognition" id="oneOf9">
              <emma:interpretation id="interp41" emma:lang="it-IT" emma:confidence="0">
                <emma:literal>-</emma:literal>
              </emma:interpretation>
            </emma:one-of>
          </emma:emma>
        </inkml:annotationXML>
        <inkml:trace contextRef="#ctx0" brushRef="#br0" timeOffset="168533.8152">4485 16415 0,'82'0'0,"-28"27"16,108-27-16,27 0 0,54 0 15,-27 27 1,-27 0 0,-54 1 15,-107-28-15,-28 0-1,0 27 1,-28-27-1,1-27 1,-27-1 0,108-26-1,28-27 1,-82 81 0</inkml:trace>
      </inkml:traceGroup>
      <inkml:traceGroup>
        <inkml:annotationXML>
          <emma:emma xmlns:emma="http://www.w3.org/2003/04/emma" version="1.0">
            <emma:interpretation id="{CF5BEF2F-6675-4FD2-943C-2275246F2E2D}" emma:medium="tactile" emma:mode="ink">
              <msink:context xmlns:msink="http://schemas.microsoft.com/ink/2010/main" type="line" rotatedBoundingBox="12954,15272 31409,15947 31315,18522 12860,17848"/>
            </emma:interpretation>
          </emma:emma>
        </inkml:annotationXML>
        <inkml:traceGroup>
          <inkml:annotationXML>
            <emma:emma xmlns:emma="http://www.w3.org/2003/04/emma" version="1.0">
              <emma:interpretation id="{DFE03243-6B6C-4986-BC0E-4BB6F0F44BD3}" emma:medium="tactile" emma:mode="ink">
                <msink:context xmlns:msink="http://schemas.microsoft.com/ink/2010/main" type="inkWord" rotatedBoundingBox="13009,15127 23131,16583 22812,18799 12690,17343"/>
              </emma:interpretation>
              <emma:one-of disjunction-type="recognition" id="oneOf10">
                <emma:interpretation id="interp42" emma:lang="it-IT" emma:confidence="0">
                  <emma:literal>Riflessione</emma:literal>
                </emma:interpretation>
                <emma:interpretation id="interp43" emma:lang="it-IT" emma:confidence="0">
                  <emma:literal>Ri flessione</emma:literal>
                </emma:interpretation>
                <emma:interpretation id="interp44" emma:lang="it-IT" emma:confidence="0">
                  <emma:literal>Mi flessione</emma:literal>
                </emma:interpretation>
                <emma:interpretation id="interp45" emma:lang="it-IT" emma:confidence="0">
                  <emma:literal>Ti flessione</emma:literal>
                </emma:interpretation>
                <emma:interpretation id="interp46" emma:lang="it-IT" emma:confidence="0">
                  <emma:literal>Rei flessione</emma:literal>
                </emma:interpretation>
              </emma:one-of>
            </emma:emma>
          </inkml:annotationXML>
          <inkml:trace contextRef="#ctx0" brushRef="#br0" timeOffset="173533.0306">10754 14605 0,'136'54'0,"-109"0"15,0 81-15,-27 54 0,54 82 16,0 26 15,54 27-31,-27 0 31,-27-53-15,-27-55 0,-27-81-1,-54-81 1,-27-54 0,-54-54-1,-27-54 1,26-27-1,55 27 1,81 53 15,54 28-31,82-27 32,80-27-32,0 27 15,-27-27 1,-54-81-1,-27-81 1,-54-54 0,-54 53-1,0 82 1,27 81 15,-27 54-15,0 27-1,27 27 1,0 135 0,-27 55-1,27 26 1,54 27 0,0-54-1,55-27 1,-28-81-1,27-81 1,-54-54 0,27-81-1,-81-27 1,-27 0 0,-54 27-1,0 54 1,27 54-1,0 27 1,54 81 0,81 54 15,27 0-15,54-54-1,-27-54 1,-27-54-1,-54-108 1,-54-27 15,-27-27-31,-27 27 16,27 81 0,0 27-1,27 27 1,55 54-1,80 81 1,0 27 0,27 0-1,-135-54 1,0-26 0,-54-28-1,-81-27 16,0-27-31,27 27 32,0-54-17,54-27 1,54-28 0,27-53-1,-54-27 1,-27 27-1,-54 27 1,27 81 0,27 27-1,54 0 1,54 27 0,27 54-1,81 108 1,-27-27-1,-53-26 1,-109-82 0,-27-27-1,-82 0 1,-26 0 0,27-27-1,0 27 1,54 0 15,81 0-15,81-54-1,28-81 1,-163 108 0</inkml:trace>
          <inkml:trace contextRef="#ctx0" brushRef="#br0" timeOffset="173986.173">14943 15443 0,'81'54'0,"-27"0"0,54 0 0,27 27 16,-135-81 0</inkml:trace>
          <inkml:trace contextRef="#ctx0" brushRef="#br0" timeOffset="173760.5784">15078 16172 0,'27'54'0,"-27"0"16,0 27-16,27 0 0,0 1 15,54-82 1,-27-109 0,-54 109-1</inkml:trace>
          <inkml:trace contextRef="#ctx0" brushRef="#br0" timeOffset="175037.9712">15726 16415 0,'108'163'0,"1"-109"15,-1 0 1,0-54 15,-27-27-31,-54-81 16,-27-28 0,-81 1-1,-27 27 16,0 27-15,-28 81 0,1 108-1,108 0 1,81 81 0,27-53-1,27-28 1,28-81-1,26-108 1,-27-81 0,-27-28-1,-27 28 1,-27 81 0,-54 81-1,0 27 1,0 0-1,0 81 17,0 0-17,0 27 1,54-26 0,0-55-1,0-27 1,54-54-1,-27-54 1,-27-1 0,0 1-1,-27 81 1,-27 0 0,0 0-1,54 54 1,-27 82-1,28 26 1,53-27 0,0-81-1,27-27 1,-27-81 0,-27-108-1,-27-54 16,-27 26-15,-54 82 0,0 54-1,27 54 1,-27 54 0,27 81-1,27 82 1,54 26-1,27-54 1,0-81 0,54-81-1,0-135 1,-162 108 0</inkml:trace>
          <inkml:trace contextRef="#ctx0" brushRef="#br0" timeOffset="171654.0522">8431 14659 0,'27'54'0,"27"54"15,-54 108-15,0 28 16,-27 26-1,27 0 1,0 0 15,0-81-31,0-27 16,0-108 15,-27-54-15,27-81-1,-27-108 1,27-27 0,0 54-1,0 0 1,0 0 0,27 54-1,0 27 1,0 27-1,0 27 1,-27 27 0,27 0 15,-27 0-15,0 27-1,0-27 1,0 0-1,0 0 1,27 0 0,-27 0-1,-27 0 1,54 0 0,-27 0-1,-27 0 1,27 0-1,0 0 1,0 0 0,0 0-1,0 0 1,0 0 0,-27 0-1,27 0 16,0 0-31,0 0 32,0 0-17,-27 0 1,27 0 0,0 0-1,0 0 1,0 0-1,0 0 1,0 0 0,0 0-1,0-27 1,0 27 0,-27 0-1,27-28 1,-27 1-1,0-27 1,27 0 0,-27 0-1,27-27 1,0-27 0,0 0-1,54 27 16,27 0-15,0 27 0,54 27-1,0 27 1,0 27 0,-27 54-1,-27 0 1,-27 54-1,-54 0 1,-54-27 0,-27 0-1,-54-54 1,-27 1 0,27-55-1,27 0 1,54-27-1,27 27 1,54 0 0,81 81-1,0 27 1,27 27 15,0 0-15,0 27-1,0-27 1,0-27 0,-27-54-1,-53-81 1,26-54 0,-27-27-1,0 0 1,-54 108-1,27 0 1,-27 0 0,27 54-1,0 27 1,54 54 0,0-27-1,0-27 16,-27-54-31,-27-135 16,-54-108 0,-27-81 15,54 297-31</inkml:trace>
          <inkml:trace contextRef="#ctx0" brushRef="#br0" timeOffset="171949.962">9674 14821 0,'0'0'0</inkml:trace>
        </inkml:traceGroup>
        <inkml:traceGroup>
          <inkml:annotationXML>
            <emma:emma xmlns:emma="http://www.w3.org/2003/04/emma" version="1.0">
              <emma:interpretation id="{3DA2E887-3BE2-4CAD-91B0-2A47A729D857}" emma:medium="tactile" emma:mode="ink">
                <msink:context xmlns:msink="http://schemas.microsoft.com/ink/2010/main" type="inkWord" rotatedBoundingBox="23787,15668 31409,15947 31315,18522 23693,18244"/>
              </emma:interpretation>
              <emma:one-of disjunction-type="recognition" id="oneOf11">
                <emma:interpretation id="interp47" emma:lang="it-IT" emma:confidence="0">
                  <emma:literal>parziali</emma:literal>
                </emma:interpretation>
                <emma:interpretation id="interp48" emma:lang="it-IT" emma:confidence="0">
                  <emma:literal>parziale</emma:literal>
                </emma:interpretation>
                <emma:interpretation id="interp49" emma:lang="it-IT" emma:confidence="0">
                  <emma:literal>persiteli</emma:literal>
                </emma:interpretation>
                <emma:interpretation id="interp50" emma:lang="it-IT" emma:confidence="0">
                  <emma:literal>perfidi</emma:literal>
                </emma:interpretation>
                <emma:interpretation id="interp51" emma:lang="it-IT" emma:confidence="0">
                  <emma:literal>perfide</emma:literal>
                </emma:interpretation>
              </emma:one-of>
            </emma:emma>
          </inkml:annotationXML>
          <inkml:trace contextRef="#ctx0" brushRef="#br0" timeOffset="177198.2104">19644 15902 0,'54'0'0,"-27"81"0,-27 81 0,-27 108 15,0-26 1,54 26 0,28-54-1,-28-27 1,-27-108 0,-27-81-1,-55-135 1,1-108-1,27 0 1,-27-55 0,0 1-1,27 81 17,-27 81-32,54 108 31,81 27-16,108 0 1,27 27 0,28 54-1,26 0 1,-108-27 0,-54 27-1,-81-27 1,-81-27-1,-81 0 1,27 0 0,-55-27-1,28 0 1,81 0 0,81 0-1,162 27 1,55-54-1,-1-54 1,0 27 0,-27 54-1,-108 27 1,-54 0 0,-54 27 15,54-54-16,27 27 1,-27 0 0,81 0-1,54-27 1,1 0 0,-28-54-1,-81 0 16,-54-27-31,-54-54 16,-81 54 0,-28 0-1,28 81 1,81 0 0,27 81-1,81 27 1,81 54-1,1-27 1,-1-27 0,-27-54 15,-81-54-15,0 0-1,-27 0 1,0 0-1,54 28 1,27 26 0,81 27-1,-54-27 1,27-54 0,-54-27-1,-27-108 1,0-55-1,-27 28 1,-54 27 0,27 54-1,0 54 1,-27 0 0,27 27 15,27 27-16,54 27 1,55 27 0,80 0-1,-27 0 1,-81-81 0,-54 0-1,-54 0 1,-54 0-1,-27 27 1,-27 0 0,0 54-1,27 0 1,81 55 0,27-28-1,54-27 1,54 0-1,27-27 1,0-81 0,-27-81-1,0 0 1,-54-54 0,-27-28 15,-54 190-31</inkml:trace>
          <inkml:trace contextRef="#ctx0" brushRef="#br0" timeOffset="178112.308">23103 16226 0,'216'81'0,"-54"0"15,1-54-15,-55 0 16,0-81 15,0-27-15,-27-27-1,-27 0 1,-54 81 0,-54 54-1,81 0 1,0 54-1,-54 54 1,54 0 0,-54 28-1,54-28 1,0-54 0,0-54-1,0-135 16,27-108-15,-54 216 0</inkml:trace>
          <inkml:trace contextRef="#ctx0" brushRef="#br0" timeOffset="177679.6742">23265 15848 0,'81'-27'0,"0"27"0,27 54 15,-26-27-15,-28 27 0,-27 0 16,-54 0 0,-27 0-1,-109 27 1,55 0-1,27 0 1,54 0 0,54 28 15,81 53-15,27-27-1,1-27 1,-28-54-1,-27-27 1,-81-54 0,-27-108-1,-54-27 1,-27-27 0,108 189-1</inkml:trace>
          <inkml:trace contextRef="#ctx0" brushRef="#br0" timeOffset="179381.888">23941 15118 0,'54'27'0,"0"0"0,0 136 0,27-28 16,81 0-1,-27 54 1,-27 0-1,-27 54 1,-27-54 0,55-108 15,-55 1-31,54-28 16,-27-27 15,0-81-16,0-27 1,-81-28 0,-54-26-1,-54 27 1,0 0 0,-55 81-1,55 27 1,27 54-1,81 27 1,54 54 0,81 27-1,-26-80 1,-1-28 0,-54-27-1,-27-27 1,-27 0-1,27 0 1,54 27 0,0 27-1,0 27 17,27-54-17,0-27 1,0-81-1,-27-108 1,0-82 0,-27-80-1,-27 81 1,0 0 0,-27 53-1,27 136 16,-27 54-31,0 27 47,-54 352-47,27-55 16,54-54 0,27 81-1,0-80 1,28-55 15,-1-81-31,0-81 31,-54-81-15,0-108 0,-27-55-1,-27 1 1,-27 54-1,0 81 1,27 54 0,27 54-1,27 54 1,27 27 0,54 81-1,0 1 16,27-28-31,-54-27 16,27-54 0,-108-81-1</inkml:trace>
        </inkml:traceGroup>
      </inkml:traceGroup>
    </inkml:traceGroup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0:14.5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E65897-443A-467B-A41B-D968AC78A268}" emma:medium="tactile" emma:mode="ink">
          <msink:context xmlns:msink="http://schemas.microsoft.com/ink/2010/main" type="inkDrawing" rotatedBoundingBox="695,3480 5317,3204 5325,3345 703,3622" shapeName="Other"/>
        </emma:interpretation>
      </emma:emma>
    </inkml:annotationXML>
    <inkml:trace contextRef="#ctx0" brushRef="#br0">0 325 0,'-27'-27'0,"81"0"16,0 27-16,27 0 0,0 0 0,54-27 16,54-54-16,28 54 0,26 27 15,27-27 1,27 27 0,0 0-1,-26-28 1,53 1-1,-27 27 1,27 0 15,-26-27-15,-1 0 0,-54 27-1,-54 0 1,-27 0-1,-27 0 1,-26 0 0,-55 0-1,-54 27 1,-81-54 0,81 27-1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16.1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28 93 0,'0'53'16,"-26"313"-16,0-156 16,52-1-1,-26 27 1,52-1 0,0-25-1,27-27 16,-27-78-15,27-79-16,-27-52 31,27-26-15,-1-106 0,-51-77-1,25-27 1,-52 26-1,26 27 1,-26 78 0,0 52-1,0 79 1,0 0 0,26 131-1,1 79 1,25-1-1,26 1 1,1-27 0,26-26-1,-27-105 1,27-25 0,-53-54-1,-25-77 16,-27-80-15,0-51 0,-53-1-1,1 0 1,0 53 0,52 52-1,52 26 1,53 1-1,78 25 1,79 27 0,-27 26-1,-25 26 1,-79 26 0,-79 26-1,-78 53 1,-79-53-1,105-52 1</inkml:trace>
  <inkml:trace contextRef="#ctx0" brushRef="#br0" timeOffset="467.2859">1809 1324 0,'78'105'0,"-26"26"16,-25-1-16,-27 1 16,0-104 15,0-1-16,0-26 1,52-79 0,27-52-1,-27 0 1,0 53 0,1 25-1,-27 53 1,0 53-1,26 52 1,1-1 0,-27 1-1,-26-26 1,26-79 0,-26 0-1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0:17.9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F59E41-0473-4539-A147-D72388D75FC2}" emma:medium="tactile" emma:mode="ink">
          <msink:context xmlns:msink="http://schemas.microsoft.com/ink/2010/main" type="inkDrawing" rotatedBoundingBox="5007,3403 5374,19330 1405,19421 1039,3494" shapeName="Other"/>
        </emma:interpretation>
      </emma:emma>
    </inkml:annotationXML>
    <inkml:trace contextRef="#ctx0" brushRef="#br0">1513 0 0,'27'27'0,"-27"0"15,0-27-15,0 27 0,27 0 0,28 27 0,26-27 16,27 0-16,54 0 16,54 0-1,27 0 1,54 27-1,1-27 17,107 81-17,-162-27 1,-54-27 0,-108 27-1,-81-54 1,-135 27-1,-135 0 1,-135-27 0,-55 27-1,-107 27 1,-1 27 0,28 28-1,81 80 1,134-81-1,136 0 1,162-54 15,162 27-15,163-54 0,107-27-1,108-81 1,1 108-1,-1 0 1,-27 0 0,-80 27-1,-109-27 1,-162 0 0,-135-27-1,-162 0 1,-162-27-1,-82 27 17,-53 0-17,54 27 1,53 28 0,109 107-1,189-108 1,108 0-1,135-108 1,109 108 0,53-27-1,-54 27 1,-81-27 0,-108 27-1,-108-54 1,-108 27-1,-108 0 1,-54 0 0,27 0-1,27 81 1,108-54 0,81 1 15,135-1-16,108 0 1,54-81 0,-54 108-1,-108-27 1,-81 0 0,-81 0 15,-81 0-31,-81 54 15,54-54 1,27-27 0,81 27-1,54 0 1,135 27 0,27 0-1,0-26 1,-27-1 15,-81 0-31,-54 0 16,-81 0-1,-27 0 17,0 0-17,27 0 1,81 0-1,54 0 1,81 0 0,0 0-1,-54-27 1,-54 27 0,-54 0-1,-54 0 1,0 1-1,27-1 1,27 0 0,81 27-1,27 0 1,27 0 0,-81-27-1,-27 0 1,-27 27-1,-81-27 1,54 27 0,0 0 15,54 0 0,54 1-31,0-1 16,-27 0-1,-54 0 1,0 0 0,-27 27-1,54-27 1,0 0 0,81 27-1,-27-27 1,-54 0-1,-27-26 1,-27-1 0,-54 27-1,27 0 17,27 0-17,135 0 1,54 54-16,-27-27 15,-27-27 17,-54 0-17,-54 0 1,-54 28 0,27-28-1,54 27 1,27 27-1,54 27 1,-54-54 0,-54-27-1,0 0 1,-27 27 15,-27-27-15,54 28-1,81 53 1,27 27 0,-27-27-1,-27 27 1,-27 0 0,-27 1-1,0 26 1,54 27-1,0 54 1,0 190 15,-54-136-15,-27 27 0,-81 28-1,135-1 1,81-189-1,-81-243 1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0:30.3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76F1BB-1993-40C2-BA3C-79909202D93D}" emma:medium="tactile" emma:mode="ink">
          <msink:context xmlns:msink="http://schemas.microsoft.com/ink/2010/main" type="inkDrawing" rotatedBoundingBox="3237,18310 4825,3312 5701,3405 4112,18403" semanticType="verticalRange" shapeName="Other">
            <msink:sourceLink direction="with" ref="{B553D607-C127-4306-83A7-A2B69229F795}"/>
            <msink:sourceLink direction="with" ref="{0F49B45C-58B3-4D4C-80EC-859351A0B12D}"/>
            <msink:sourceLink direction="with" ref="{1B7C0A6F-7E02-4263-9359-6B79846F686D}"/>
            <msink:sourceLink direction="with" ref="{7C6A8C4F-ABFB-4207-ABB4-C2C0DA8E6382}"/>
          </msink:context>
        </emma:interpretation>
      </emma:emma>
    </inkml:annotationXML>
    <inkml:trace contextRef="#ctx0" brushRef="#br0">1977 0 0,'-27'27'0,"-27"54"0,-27 27 16,-54 27-16,27 0 15,26 27 1,55-27-1,0 27 1,-27 27 0,27 28-1,-54-28 1,27 27 0,-54 27-1,54-27 1,27 0-1,0 28 1,0 26 0,-54-27 15,27 0-15,-27 0-1,54 1 1,0 53-1,27-54 1,0-27 0,-27 54-1,-54 1 17,27-55-32,0 27 15,54 108 1,27-81-1,0 1 1,-27-28 0,-27 54-1,-54-54 1,54 28 15,27-1-31,27-27 31,0 27-31,-54 0 16,-27-53 15,-27 53-15,54-27 0,27 27-1,27-54 1,0 55-1,-27-1 1,-27 27 0,-55 27-1,28-54 1,54 28 0,27 26-1,0-54 1,1 27-1,-83-26 1,-26-1 0,0-27-1,27 54 1,54-27 0,27-26-1,0 26 1,0-27-1,0-27 17,0-81-17,81-243 1,-108 108 0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0:32.4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A8686D-42F4-4888-B3B4-AB182EB6A15B}" emma:medium="tactile" emma:mode="ink">
          <msink:context xmlns:msink="http://schemas.microsoft.com/ink/2010/main" type="inkDrawing" rotatedBoundingBox="8539,6687 9727,6740 9725,6780 8538,6728" semanticType="callout" shapeName="Other">
            <msink:sourceLink direction="with" ref="{1B3AC494-ACB7-415A-82C9-5528422C8020}"/>
            <msink:sourceLink direction="with" ref="{0CA26C64-9D60-4142-BF4D-55A739D6D49B}"/>
            <msink:sourceLink direction="with" ref="{8DAB6845-755F-4648-8999-75456E65399A}"/>
          </msink:context>
        </emma:interpretation>
      </emma:emma>
    </inkml:annotationXML>
    <inkml:trace contextRef="#ctx0" brushRef="#br0">0 33 0,'54'-27'0,"0"27"15,27 0-15,27 0 0,54 27 0,28-27 16,-1 0-1,0 27 1,-81-27 0,-54 0 15,-54 0-15,0 0-1,0 0 1,-27 0-1,27 0 1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1:23.8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F5A6FC-C8F3-42C4-A500-CB60BF4BC31D}" emma:medium="tactile" emma:mode="ink">
          <msink:context xmlns:msink="http://schemas.microsoft.com/ink/2010/main" type="inkDrawing" rotatedBoundingBox="4008,1174 5483,3016 4956,3438 3482,1596" semanticType="callout" shapeName="Other">
            <msink:sourceLink direction="from" ref="{72A91659-B26B-4067-BB5E-C1B4DA69D6A7}"/>
          </msink:context>
        </emma:interpretation>
      </emma:emma>
    </inkml:annotationXML>
    <inkml:trace contextRef="#ctx0" brushRef="#br0">1318 189 0,'54'27'0,"-27"27"16,27 27-16,0 27 16,54 0-16,-27 27 15,27 1 1,0 53-1,0 0 1,0 0 0,-27 0-1,-27-54 17,-26-81-17,-1-27 1,-27 0-1,0-54 1,-27 0 0,-28-27-1,-26 0 1,81 54 0</inkml:trace>
    <inkml:trace contextRef="#ctx0" brushRef="#br0" timeOffset="-480.4872">534 243 0,'0'0'0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1:17.3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E3F6C94-5885-4566-99C2-ACFD72637BB7}" emma:medium="tactile" emma:mode="ink">
          <msink:context xmlns:msink="http://schemas.microsoft.com/ink/2010/main" type="inkDrawing" rotatedBoundingBox="3061,11378 9006,11740 8997,11888 3052,11527" semanticType="underline" shapeName="Other">
            <msink:sourceLink direction="with" ref="{6F32541A-6500-4499-A97F-475C7ED83A2D}"/>
          </msink:context>
        </emma:interpretation>
      </emma:emma>
    </inkml:annotationXML>
    <inkml:trace contextRef="#ctx0" brushRef="#br0">0 27 0,'54'0'0,"54"-27"15,243 27-15,-81 0 16,28 0 0,53 27-1,27 0 1,28 0 0,-1-54 15,0 54-16,28 0 1,-55 0-16,54 0 16,-54 0 15,-53 0-15,-1 27-1,-54-27 1,-54 27-1,-81-27 1,-108 0 0,-81-54-1,54 27 1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1:31.8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636DD4-280E-4125-ABCD-94C72B148D97}" emma:medium="tactile" emma:mode="ink">
          <msink:context xmlns:msink="http://schemas.microsoft.com/ink/2010/main" type="writingRegion" rotatedBoundingBox="8418,2905 8233,15281 3689,15213 3874,2837">
            <msink:destinationLink direction="with" ref="{72A91659-B26B-4067-BB5E-C1B4DA69D6A7}"/>
          </msink:context>
        </emma:interpretation>
      </emma:emma>
    </inkml:annotationXML>
    <inkml:traceGroup>
      <inkml:annotationXML>
        <emma:emma xmlns:emma="http://www.w3.org/2003/04/emma" version="1.0">
          <emma:interpretation id="{BDF7DDD3-B960-48B5-A4B7-642F1DA438D0}" emma:medium="tactile" emma:mode="ink">
            <msink:context xmlns:msink="http://schemas.microsoft.com/ink/2010/main" type="paragraph" rotatedBoundingBox="8415,3097 8233,15281 6423,15254 6605,30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9C2265-61E5-4904-8DC9-C9DD548A8B26}" emma:medium="tactile" emma:mode="ink">
              <msink:context xmlns:msink="http://schemas.microsoft.com/ink/2010/main" type="line" rotatedBoundingBox="8415,3097 8233,15281 6423,15254 6605,3070">
                <msink:destinationLink direction="with" ref="{1DC54928-125B-4A0D-B4C3-8A3E96147B5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F32541A-6500-4499-A97F-475C7ED83A2D}" emma:medium="tactile" emma:mode="ink">
                <msink:context xmlns:msink="http://schemas.microsoft.com/ink/2010/main" type="inkWord" rotatedBoundingBox="8415,3097 8233,15281 6423,15254 6605,3070">
                  <msink:destinationLink direction="with" ref="{CE3F6C94-5885-4566-99C2-ACFD72637BB7}"/>
                </msink:context>
              </emma:interpretation>
              <emma:one-of disjunction-type="recognition" id="oneOf0">
                <emma:interpretation id="interp0" emma:lang="it-IT" emma:confidence="0">
                  <emma:literal>;</emma:literal>
                </emma:interpretation>
                <emma:interpretation id="interp1" emma:lang="it-IT" emma:confidence="0">
                  <emma:literal>i</emma:literal>
                </emma:interpretation>
                <emma:interpretation id="interp2" emma:lang="it-IT" emma:confidence="0">
                  <emma:literal>:</emma:literal>
                </emma:interpretation>
                <emma:interpretation id="interp3" emma:lang="it-IT" emma:confidence="0">
                  <emma:literal>,</emma:literal>
                </emma:interpretation>
                <emma:interpretation id="interp4" emma:lang="it-IT" emma:confidence="0">
                  <emma:literal>ì</emma:literal>
                </emma:interpretation>
              </emma:one-of>
            </emma:emma>
          </inkml:annotationXML>
          <inkml:trace contextRef="#ctx0" brushRef="#br0">4641 3215 0,'-54'54'0,"0"55"0,-27 26 16,27 27-1,-27 27 1,27 0 0,-27 27-1,0-27 1,0-26 0,0-55-1,54-54 1,0-27-1,54-54 1,27-135 0,54-55-1,-108 217 1</inkml:trace>
          <inkml:trace contextRef="#ctx0" brushRef="#br0" timeOffset="500.0192">4587 2999 0,'-81'0'0,"-27"54"0,0 27 0,27-27 15,27 0 1,27-27 0,27-27-1,27-27 1,27-27-1,54 0 1,0 0 0,-27 27-1,27 0 1,-27 27 0,27 0-1,1 27 1,-28 0-1,-27-27 1,-54-27 15,-27-27-15,27 54-16</inkml:trace>
          <inkml:trace contextRef="#ctx0" brushRef="#br0" timeOffset="12147.9274">4236 1729 0,'81'0'0,"0"27"16,81 0-1,81 54-15,-215-27 16,-56 0 0,-80 28-1,-27 26 1,-27 0 0,27-27-1,108 27 1,27-54 15,81 0-15,54 0-1,54-27 1,-27-27 0,-80-27-1,-28 0 1,-27 27-1,-27-27 1,0 27 0,0 0-1,27 0 1,27 27 0,0 27-1,54-54 1,0 0-1,-27-27 1,-27-27 0,-54-54-1,0 0 1,-54 0 15,-54 27-15,-27 54-1,27 81 1,27 27 0,81 81-1,81 0 1,81-81 0,-162-81-1</inkml:trace>
          <inkml:trace contextRef="#ctx0" brushRef="#br1" timeOffset="13835.4922">3993 7323 0,'81'0'0,"-81"-27"0,0-54 0,-54 0 15,0 26-15,-27 1 16,0 27-1,0 54 1,54 0 0,0 82-1,81 26 17,54 27-32,0 0 15,0 27 1,-27-54-1,-81 0 1,-27-54 0,-54-54-1,-54 0 17,0-54-17,27-27 1,54 0-1,27-27 1,54 0 0,81-27-1,0 0 1,0 0 0,-27 54-1,-54 0 1,27 0-1,-27 27 1,-27 27 0</inkml:trace>
          <inkml:trace contextRef="#ctx0" brushRef="#br1" timeOffset="14257.3834">4263 7890 0,'108'162'0,"-54"-108"16,0 27 0,54-54-1,0-54 1,0-27-1,-26-27 1,-55-81 0,-54 0-1,-55 0 1,-26 81 0,0 27-1,0 81 16,27 81-15,54 54 0,81 54-1,54-81 1,-108-135 0</inkml:trace>
          <inkml:trace contextRef="#ctx0" brushRef="#br1" timeOffset="25700.2056">3723 10214 0,'27'54'16,"0"54"-16,-27 0 0,27 27 16,0 27-1,27 55 1,27-1-1,0 0 1,-27-27 0,27-54-1,-54-27 1,-27-54 0,0-54-1,0-27 1,0-54-1,0 0 1,54 0 0,-27 27-1,27 27 1,27 108 0,-27 27-1,-27 27 1,27-27-1,0 27 1,-27 1 15,-27-1-15,27-54 0,-27-27-1,-54-27 1,-27-54-1,-54-54 1,-54 0 0,27-27-1,27 81 1,81 27 0,54 54-1,108 0 1,54 27-1,-162-81 1</inkml:trace>
          <inkml:trace contextRef="#ctx0" brushRef="#br1" timeOffset="26467.8132">4290 12916 0,'-27'27'0,"54"27"0,-27 27 0,-27 0 16,27 27 0,-27 0-1,54-27 1,-27-53 0,0-1-1,27-54 16,54-55-15,-27 28 0,0 54-1,0 0 1,27 81 0,0 1-1,-54-1 1,-27 0-1,-27-27 1,-81 0 0,0-27-1,-54 81 1,54-135 0,27-27-1,54-54 1,54-27-1,27-109 1,-54 244 0</inkml:trace>
          <inkml:trace contextRef="#ctx0" brushRef="#br1" timeOffset="27040.1008">4101 12781 0,'540'108'0,"-432"-81"15,-54-27 1,-54 27 15,-27 27-31,-27 0 16,27 54-1,0 27 1,54 0 15,27-26-15,28-1-1,-1-54 1,27-27 0,0-54-1,-54-54 1,-27-54 0,-27 26-1,-54 1 1,-27 27-1,-27 81 1,27 81 0,27 27-1,54 28 1,108-55 0,81-217-1,-189 136 1</inkml:trace>
        </inkml:traceGroup>
      </inkml:traceGroup>
    </inkml:traceGroup>
    <inkml:traceGroup>
      <inkml:annotationXML>
        <emma:emma xmlns:emma="http://www.w3.org/2003/04/emma" version="1.0">
          <emma:interpretation id="{5F6620C2-BE0D-40EF-B3C1-A9134722AEC3}" emma:medium="tactile" emma:mode="ink">
            <msink:context xmlns:msink="http://schemas.microsoft.com/ink/2010/main" type="paragraph" rotatedBoundingBox="5687,2842 7288,8576 5195,9161 3594,34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A927FB-7D81-4695-A39E-83E10865367B}" emma:medium="tactile" emma:mode="ink">
              <msink:context xmlns:msink="http://schemas.microsoft.com/ink/2010/main" type="inkBullet" rotatedBoundingBox="5687,2842 6012,4007 4118,4536 3793,3370"/>
            </emma:interpretation>
            <emma:one-of disjunction-type="recognition" id="oneOf1">
              <emma:interpretation id="interp5" emma:lang="it-IT" emma:confidence="0">
                <emma:literal>%</emma:literal>
              </emma:interpretation>
              <emma:interpretation id="interp6" emma:lang="it-IT" emma:confidence="0">
                <emma:literal>I</emma:literal>
              </emma:interpretation>
              <emma:interpretation id="interp7" emma:lang="it-IT" emma:confidence="0">
                <emma:literal>9</emma:literal>
              </emma:interpretation>
              <emma:interpretation id="interp8" emma:lang="it-IT" emma:confidence="0">
                <emma:literal>a</emma:literal>
              </emma:interpretation>
              <emma:interpretation id="interp9" emma:lang="it-IT" emma:confidence="0">
                <emma:literal>Q</emma:literal>
              </emma:interpretation>
            </emma:one-of>
          </emma:emma>
        </inkml:annotationXML>
        <inkml:trace contextRef="#ctx0" brushRef="#br2" timeOffset="-6444.5834">2534 1675 0,'27'27'0,"-27"81"15,-27 27-15,0 28 0,0-1 16,0 0 0,0 0-1,0-54 1,0-27-1,0-54 1,27 0 0,0-27-1,27 0 17,0-27-17,27-27 1,-54 54-1</inkml:trace>
        <inkml:trace contextRef="#ctx0" brushRef="#br2" timeOffset="-7366.4938">2750 1540 0,'-27'-27'15,"-27"27"-15,-54 27 0,-27 27 0,-55 27 16,-26 0-1,0 0 1,0 27 0,0 1-1,27-28 1,81 0 0,26-54-1,82 0 1,28-27-1,53-27 1,27 0 0,0-27 15,-27 54-31,-81 0 16</inkml:trace>
        <inkml:trace contextRef="#ctx0" brushRef="#br2" timeOffset="-6832.2936">912 2270 0,'27'-27'16,"27"81"-16,28-27 0,26 27 0,27 0 15,54 0-15,0 27 16,-27-27-16,27 27 16,-54-27 15,-54 0-16,-53-27 1,-1 0 0,-27-27-1,0-54 1,-27-54 0,27-54-1,0 162 1</inkml:trace>
      </inkml:traceGroup>
      <inkml:traceGroup>
        <inkml:annotationXML>
          <emma:emma xmlns:emma="http://www.w3.org/2003/04/emma" version="1.0">
            <emma:interpretation id="{8C90EE22-B453-4509-B447-2F3FA8EDF023}" emma:medium="tactile" emma:mode="ink">
              <msink:context xmlns:msink="http://schemas.microsoft.com/ink/2010/main" type="line" rotatedBoundingBox="5961,4260 7175,8608 5195,9161 3981,4813"/>
            </emma:interpretation>
          </emma:emma>
        </inkml:annotationXML>
        <inkml:traceGroup>
          <inkml:annotationXML>
            <emma:emma xmlns:emma="http://www.w3.org/2003/04/emma" version="1.0">
              <emma:interpretation id="{AC9CD842-D966-41C3-8385-11A13C241FCA}" emma:medium="tactile" emma:mode="ink">
                <msink:context xmlns:msink="http://schemas.microsoft.com/ink/2010/main" type="inkWord" rotatedBoundingBox="5961,4260 7175,8608 5195,9161 3981,4813"/>
              </emma:interpretation>
              <emma:one-of disjunction-type="recognition" id="oneOf2">
                <emma:interpretation id="interp10" emma:lang="it-IT" emma:confidence="0">
                  <emma:literal>fa</emma:literal>
                </emma:interpretation>
                <emma:interpretation id="interp11" emma:lang="it-IT" emma:confidence="0">
                  <emma:literal>sa</emma:literal>
                </emma:interpretation>
                <emma:interpretation id="interp12" emma:lang="it-IT" emma:confidence="0">
                  <emma:literal>sa,</emma:literal>
                </emma:interpretation>
                <emma:interpretation id="interp13" emma:lang="it-IT" emma:confidence="0">
                  <emma:literal>a,</emma:literal>
                </emma:interpretation>
                <emma:interpretation id="interp14" emma:lang="it-IT" emma:confidence="0">
                  <emma:literal>fa,</emma:literal>
                </emma:interpretation>
              </emma:one-of>
            </emma:emma>
          </inkml:annotationXML>
          <inkml:trace contextRef="#ctx0" brushRef="#br1" timeOffset="2540.1366">2426 5026 0,'27'54'0,"0"0"16,-27 0-16,27 0 0,0 27 0,0 27 16,27 27 15,0 0-16,27 55-15,-27-1 16,27 27 0,27-27-1,-27 0 1,-27-27 15,0-54-15,0-27-1,-54-54 1,0-27 0,-27-54-1,0-27 1,27 0 0,-27-27-1,27 108 1</inkml:trace>
          <inkml:trace contextRef="#ctx0" brushRef="#br1" timeOffset="2907.3382">3290 6809 0,'27'81'0,"0"0"0,0 27 15,27 1 1,-27-1 0,0 0-1,0-54 1,-27-54 15,-81 0-31,-81-54 31,-27 0-15,0 0 0,81 54-1,81 0 1,108 54 0,108-54-1,-189 0 1</inkml:trace>
          <inkml:trace contextRef="#ctx0" brushRef="#br2" timeOffset="-4944.5258">1075 3621 0,'27'0'0,"27"27"0,-27 0 16,54-54-16,0-27 0,27-27 0,-27 0 16,0 27-1,-27 0 1,0 26 0,-54 1 15,0 54-31,27 55 15,-54 26 17,27 27-32,-27 0 15,27-27 1,-54-27 0,27-27-1,-54-27 1,27-27-1,27 0 1,27-27 15,27 27-15,81-27 0,54 27-1,0-27 1,-27 0-1,-54 27 1,-54-27 0,-27 27 15,0 0-31,0 0 16,0 0-1,0 27 1,54 27-1,28-27 1,26-27 0,0-27-1,-27-27 1,-27-54 0,-54 0 15,-54-27-31,-54 27 31,-27 54-15,-1 27-1,28 54 1,54 54 0,27 27-1,54 27 1,81-27-1,28-54 1,26-27 0,-54-54-1,-27 0 1,-27-27 15,-54 27-15,0 27-1,0 0 1,27 27-16,0 54 16,54-27-1,27 0 1,0-54 15,0-27-15,-54-54-1,-27-54 1,-54 0 0,-81 27-1,0 81 1,0 81 0,27 108-1,108-27 1,-27-135-1</inkml:trace>
        </inkml:traceGroup>
      </inkml:traceGroup>
    </inkml:traceGroup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1:04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2A91659-B26B-4067-BB5E-C1B4DA69D6A7}" emma:medium="tactile" emma:mode="ink">
          <msink:context xmlns:msink="http://schemas.microsoft.com/ink/2010/main" type="inkDrawing" rotatedBoundingBox="8879,990 9987,18554 3240,18980 2132,1415" hotPoints="9238,1439 9286,18170 3139,18187 3092,1456" semanticType="enclosure" shapeName="Rectangle">
            <msink:sourceLink direction="with" ref="{C0636DD4-280E-4125-ABCD-94C72B148D97}"/>
            <msink:sourceLink direction="with" ref="{F66F7000-2584-4476-95F4-589E3CA6C475}"/>
            <msink:destinationLink direction="from" ref="{3BF5A6FC-C8F3-42C4-A500-CB60BF4BC31D}"/>
            <msink:destinationLink direction="to" ref="{6299BC87-7C4B-400F-BFCF-B286CCBDB17B}"/>
          </msink:context>
        </emma:interpretation>
      </emma:emma>
    </inkml:annotationXML>
    <inkml:trace contextRef="#ctx0" brushRef="#br0">210 0 0,'-27'27'16,"0"54"-16,27 0 0,-27 54 0,27 0 15,0 81 17,-27 1-17,27 53 1,0 54-1,-27 27 1,27 55 0,0 26-1,0 27 1,0 55 0,-27 53-1,27 1 1,-27 26-1,27 109 1,-27-55 0,27 1-1,0 26 1,27 1 0,0-1-1,-27-26 1,27-1-1,0-26 1,0-55 31,27 28-47,-27-28 16,0-53-1,-27 26 1,0-54-1,0-26 1,0-55 0,-27-54-1,27-80 1,27-82 0,-27-81-1,0-54 1,0-54-1,-27-54 1,27-135 0,27-136-1,-27 325 1</inkml:trace>
    <inkml:trace contextRef="#ctx0" brushRef="#br0" timeOffset="1746.1608">183 216 0,'54'-27'15,"81"27"-15,108 27 0,54-27 0,55 0 16,26-54-1,54 27 1,55-27 0,26 0-1,28 0 1,-28 27 15,-81 0-15,-80 54-1,-55-27 1,-108 27 0,-54 0-1,-81 27 1,-54-27 0,0 54-1,0 27 1,-27 27-1,27 54 1,54 28 0,-27 80-1,54 54 17,0 54-32,-27 55 31,0 53-16,27 55-15,-27 26 16,28 82 0,-1 26 15,0 28-15,-27 53 15,0 28-31,0 27 15,27 324 1,-27-298 0,27-26 15,0 405-15,-54-433-1,0-26 1,-27-81-1,-27-136 1,27-81 0,-27-107-1,0-109 1,-27-54 0,27-108-1,0-27 1,0-27-1,0-27 17,0-27-17,0 27 1,0-27 0,0 0-1,-54 27 1,-54-27-1,-55 81 1,-26-81 0,-108-27-1,-54 0 1,-82-54 0,-80 0-1,0-54 1,-82 0-1,1 54 1,53 27 15,109 27-31,134 27 16,136 0 0,108 27 15,54-27-16,27 0 1,27 0 0,-27-108-1,0 108 1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1:21.9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99BC87-7C4B-400F-BFCF-B286CCBDB17B}" emma:medium="tactile" emma:mode="ink">
          <msink:context xmlns:msink="http://schemas.microsoft.com/ink/2010/main" type="inkDrawing" rotatedBoundingBox="4312,1500 4490,3211 3843,3278 3665,1567" semanticType="callout" shapeName="Other">
            <msink:sourceLink direction="to" ref="{000DB9C3-18B4-43C2-B91A-1766A1EEB3C4}"/>
            <msink:sourceLink direction="to" ref="{72A91659-B26B-4067-BB5E-C1B4DA69D6A7}"/>
          </msink:context>
        </emma:interpretation>
      </emma:emma>
    </inkml:annotationXML>
    <inkml:trace contextRef="#ctx0" brushRef="#br0">750 351 0,'-27'-54'0,"54"27"16,-27 0-16,-27 0 0,27 54 0,0 27 15,27 0-15,0 27 0,0 0 16,27 27-16,0 0 0,0 28 0,55 26 16,-28 0-1,0 0 1,0 0 0,0-27-1,-54-27 1,27-54 15,-54-27-15,27 0-1,-27-54 1,27 0 0,-54-54-1,-27-54 1,0 0-1,54 135 1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1:16.4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C54928-125B-4A0D-B4C3-8A3E96147B56}" emma:medium="tactile" emma:mode="ink">
          <msink:context xmlns:msink="http://schemas.microsoft.com/ink/2010/main" type="inkDrawing" rotatedBoundingBox="3079,6188 8890,6258 8888,6359 3078,6288" semanticType="underline" shapeName="Other">
            <msink:sourceLink direction="with" ref="{869C2265-61E5-4904-8DC9-C9DD548A8B26}"/>
          </msink:context>
        </emma:interpretation>
      </emma:emma>
    </inkml:annotationXML>
    <inkml:trace contextRef="#ctx0" brushRef="#br0">129 4837 0,'0'27'16,"27"0"-16,54 0 0,54-27 0,27 0 15,54 27-15,55-54 0,26 27 16,0 0 0,27 0 15,28-27-31,26 27 31,0 0-15,0 0-1,1 0 1,-28 27 0,-27-27-1,0 0 1,1 27-1,-28-27 1,-54 27 0,-81-27-1,-54 0 1,-108 27 0,-54-27-1,54 0 1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2:08.9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CE8975-E518-469D-A506-D3F1ADFCCD7B}" emma:medium="tactile" emma:mode="ink">
          <msink:context xmlns:msink="http://schemas.microsoft.com/ink/2010/main" type="writingRegion" rotatedBoundingBox="13914,1115 29668,2706 29204,7300 13450,5709"/>
        </emma:interpretation>
      </emma:emma>
    </inkml:annotationXML>
    <inkml:traceGroup>
      <inkml:annotationXML>
        <emma:emma xmlns:emma="http://www.w3.org/2003/04/emma" version="1.0">
          <emma:interpretation id="{CF0941F4-F352-45DD-A437-41F2AB6131D0}" emma:medium="tactile" emma:mode="ink">
            <msink:context xmlns:msink="http://schemas.microsoft.com/ink/2010/main" type="paragraph" rotatedBoundingBox="13914,1115 25365,2272 25070,5189 13620,4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00BEEA-E2CF-4B11-B09B-F257F4534567}" emma:medium="tactile" emma:mode="ink">
              <msink:context xmlns:msink="http://schemas.microsoft.com/ink/2010/main" type="line" rotatedBoundingBox="13914,1115 25365,2272 25070,5189 13620,4033"/>
            </emma:interpretation>
          </emma:emma>
        </inkml:annotationXML>
        <inkml:traceGroup>
          <inkml:annotationXML>
            <emma:emma xmlns:emma="http://www.w3.org/2003/04/emma" version="1.0">
              <emma:interpretation id="{F66F7000-2584-4476-95F4-589E3CA6C475}" emma:medium="tactile" emma:mode="ink">
                <msink:context xmlns:msink="http://schemas.microsoft.com/ink/2010/main" type="inkWord" rotatedBoundingBox="13914,1115 25365,2272 25070,5189 13620,4033">
                  <msink:destinationLink direction="with" ref="{72A91659-B26B-4067-BB5E-C1B4DA69D6A7}"/>
                </msink:context>
              </emma:interpretation>
              <emma:one-of disjunction-type="recognition" id="oneOf0">
                <emma:interpretation id="interp0" emma:lang="it-IT" emma:confidence="0">
                  <emma:literal>Riflessione</emma:literal>
                </emma:interpretation>
                <emma:interpretation id="interp1" emma:lang="it-IT" emma:confidence="0">
                  <emma:literal>Riflessi one</emma:literal>
                </emma:interpretation>
                <emma:interpretation id="interp2" emma:lang="it-IT" emma:confidence="0">
                  <emma:literal>Ri flessione</emma:literal>
                </emma:interpretation>
                <emma:interpretation id="interp3" emma:lang="it-IT" emma:confidence="0">
                  <emma:literal>Riflesso ione</emma:literal>
                </emma:interpretation>
                <emma:interpretation id="interp4" emma:lang="it-IT" emma:confidence="0">
                  <emma:literal>Rifless ione</emma:literal>
                </emma:interpretation>
              </emma:one-of>
            </emma:emma>
          </inkml:annotationXML>
          <inkml:trace contextRef="#ctx0" brushRef="#br0">4953-5740 0,'54'-135'0,"-27"27"15,-27 108-15</inkml:trace>
          <inkml:trace contextRef="#ctx0" brushRef="#br0" timeOffset="-185.554">4953-4929 0,'54'81'0,"-27"27"0,0-27 15,-27 0 1,0-27 0,0-135-1,0 81 1</inkml:trace>
          <inkml:trace contextRef="#ctx0" brushRef="#br0" timeOffset="-384.7804">3007-6145 0,'216'-162'0,"1"135"16,26 81-1,27 0 1,-27 81 0,-54 0-1,-135 27 1,-81 1 0,-135 26-1,-81-54 1,-54-27-1,27-27 1,80-27 0,136-27-1,81-27 1,109 27 0,80 0 15,54 27-16,-54 54 1,0 0 0,0 108 15,-53-80-15,-136-82-1,0-108 1,-27-82-1,27-53 1,-27 189 0</inkml:trace>
          <inkml:trace contextRef="#ctx0" brushRef="#br0" timeOffset="-958.0446">3278-6091 0,'54'54'16,"-54"54"-16,-27 108 0,0 1 15,-1-1 1,1 0 0,27-27-1,0-54 16,0 0-15,27-108 0,-54-27-1,-27-135 1,54-81 0,0 216-1</inkml:trace>
          <inkml:trace contextRef="#ctx0" brushRef="#br0" timeOffset="545.9194">5926-6388 0,'54'567'16,"-27"-269"-16,0 53 16,54 0-1,-54 0 1,0 1 0,-81-55-1,27-81 1,-54-81-1,-27-108 1,-28-54 15,-53-108-15,54 0 0,54 0-1,81 54 1,54-27-1,27 27 1,81 27 0,55 0-1,-28-54 1,-27-1 0,-162 109-1</inkml:trace>
          <inkml:trace contextRef="#ctx0" brushRef="#br0" timeOffset="1437.5552">6574-6064 0,'27'0'0,"-27"162"15,-54 109-15,0 26 16,27 0 0,81-54-1,27-54 1,0-54-1,54-53 1,0-55 0,1-82-1,-55-53 17,-27 0-17,-54 0 1,-27 27 15,-27 54-31,0 27 16,26 54-1,28 54 1,82 27 0,26-27-1,27 1 1,27-82-1,-27-27 1,-27-54 0,-54-55-1,-54 1 1,-27-27 0,0 54 15,27 54-31,0 27 15,54 0 1,108 81 15,54 0-15,-53 27 0,-28-27-1,-108-27 1,-54 1-1,-81 26 1,-55-27 0,28-54-1,81-54 1,54-82 0,54 1-1,-54 135 1</inkml:trace>
          <inkml:trace contextRef="#ctx0" brushRef="#br0" timeOffset="1794.9908">8439-4956 0,'108'-27'15,"27"54"-15,54 54 0,0 27 0,0-27 16,-108 27 0,-54-27-1,-81 28 17,-81-55-17,-27 0 1,54-27-1,54 27 1,54-54 0,135-81-1,54-27 1,0-28 0,-189 136-1</inkml:trace>
          <inkml:trace contextRef="#ctx0" brushRef="#br0" timeOffset="2211.999">9384-5361 0,'81'54'15,"-27"27"-15,27-27 0,-81-54 0</inkml:trace>
          <inkml:trace contextRef="#ctx0" brushRef="#br0" timeOffset="2031.328">9763-4848 0,'54'108'0,"-54"54"15,27 0-15,27-26 16,0-28-1,27-54 1,-54-81 0,0-108-1,-108-55 1,81 190 0</inkml:trace>
          <inkml:trace contextRef="#ctx0" brushRef="#br0" timeOffset="3366.3402">10438-4253 0,'189'108'0,"-54"-54"0,-27-54 16,1-27-1,26-27 1,-27-27 0,-27-27-1,-81 26 1,-108-26-1,-81 27 1,-55 81 0,55 27-1,27 27 1,108 54 0,54 1-1,135-1 1,108 0-1,-26-108 1,26-54 0,-27-54-1,-81-55 1,-54 1 15,-54 54-15,0 27-1,-27 81 1,27-27 0,-27 54-1,27 54 1,0 81 0,0 1-1,-27-1 1,27-27-1,0-54 1,0-54 0,27-54-1,54-54 1,-27-27 15,1 0-15,-28 27-1,-27 53 1,0 28 0,0 55-1,0 26 1,27 54 0,0-27-1,54 0 1,54-81-1,27-27 1,0-54 0,0-54-1,-53-54 1,-109 27 0,0-55-1,-109 109 1,-53 81-1,27 27 1,54 54 0,81 55-1,81 26 1,82 27 0,107-27-1,0-54 1,-54-27 15,-189-108-15,-54 27-1</inkml:trace>
        </inkml:traceGroup>
      </inkml:traceGroup>
    </inkml:traceGroup>
    <inkml:traceGroup>
      <inkml:annotationXML>
        <emma:emma xmlns:emma="http://www.w3.org/2003/04/emma" version="1.0">
          <emma:interpretation id="{EBE31331-4462-4E2D-84B5-20DB2FDBC526}" emma:medium="tactile" emma:mode="ink">
            <msink:context xmlns:msink="http://schemas.microsoft.com/ink/2010/main" type="paragraph" rotatedBoundingBox="20220,3840 29369,3961 29335,6570 20185,64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CC5A921-5420-43E8-9E16-4F37D006F896}" emma:medium="tactile" emma:mode="ink">
              <msink:context xmlns:msink="http://schemas.microsoft.com/ink/2010/main" type="line" rotatedBoundingBox="20220,3840 29369,3961 29335,6570 20185,6449"/>
            </emma:interpretation>
          </emma:emma>
        </inkml:annotationXML>
        <inkml:traceGroup>
          <inkml:annotationXML>
            <emma:emma xmlns:emma="http://www.w3.org/2003/04/emma" version="1.0">
              <emma:interpretation id="{C63472BE-B590-4D80-B395-CEC4E147736E}" emma:medium="tactile" emma:mode="ink">
                <msink:context xmlns:msink="http://schemas.microsoft.com/ink/2010/main" type="inkWord" rotatedBoundingBox="20220,3840 29369,3961 29335,6570 20185,6449"/>
              </emma:interpretation>
              <emma:one-of disjunction-type="recognition" id="oneOf1">
                <emma:interpretation id="interp5" emma:lang="it-IT" emma:confidence="0">
                  <emma:literal>parziale</emma:literal>
                </emma:interpretation>
                <emma:interpretation id="interp6" emma:lang="it-IT" emma:confidence="0">
                  <emma:literal>parziali</emma:literal>
                </emma:interpretation>
                <emma:interpretation id="interp7" emma:lang="it-IT" emma:confidence="0">
                  <emma:literal>Parziali</emma:literal>
                </emma:interpretation>
                <emma:interpretation id="interp8" emma:lang="it-IT" emma:confidence="0">
                  <emma:literal>Parziale</emma:literal>
                </emma:interpretation>
                <emma:interpretation id="interp9" emma:lang="it-IT" emma:confidence="0">
                  <emma:literal>piazziate</emma:literal>
                </emma:interpretation>
              </emma:one-of>
            </emma:emma>
          </inkml:annotationXML>
          <inkml:trace contextRef="#ctx0" brushRef="#br0" timeOffset="3870.2658">9844-3146 0,'27'136'15,"27"53"-15,-54 81 0,0 27 16,0 27 0,27-80-1,0-82 32,-27-27-47,27-81 16,-54-81-1,-27-189 1,-54-82 0,108 298-1</inkml:trace>
          <inkml:trace contextRef="#ctx0" brushRef="#br0" timeOffset="4246.2568">9357-3254 0,'298'-81'0,"-1"108"16,54 81 0,-27 1-1,-108 26 1,-107-27-1,-109-54 1,-136 27 0,-107-54-1,-108 0 1,54 0 15,81 0-31,135-27 31,189-54-15,162 27 0,-270 27-1</inkml:trace>
          <inkml:trace contextRef="#ctx0" brushRef="#br0" timeOffset="4845.8892">11384-2416 0,'81'27'16,"27"-27"-16,54-54 0,-27-27 0,0-27 15,-54 0 17,-81-27-17,-162-27 1,-162 108 15,108 108-15,54 27-1,108 27 1,81 0 0,81 0-1,81-27 1,0-27 0,-54-54-1,-54 27 1,-54-27-1,-27 27 1,27 0 0,54 27-1,27 0 1,55 0 0,-1-54-1,-54-81 1,-54-54-1,-54 135 1</inkml:trace>
          <inkml:trace contextRef="#ctx0" brushRef="#br0" timeOffset="5447.4748">12816-3064 0,'162'-54'0,"-54"54"0,-27 27 0,-27-27 15,-27-27 1,-27 27 15,0 0-31,-27 27 31,0 0-15,27 0 0,0-27-1,-27 27 1,27-27-1,-27 27 1,0 0 0,0 27-1,0 0 1,0 54 0,27 27-1,81-27 1,27 0-1,27-27 1,1-54 0,-1-54-1,-27-27 1,-54-81 0,-81 0 15,27 135-16</inkml:trace>
          <inkml:trace contextRef="#ctx0" brushRef="#br0" timeOffset="5908.43">13870-3091 0,'135'54'0,"0"0"0,-27-27 16,0 0 0,-27-81-1,-81 54 1,-81 135 15,-108 0-15,54-27-1,54 27 1,54-27 0,81-27-1,54 27 1,54-54-1,0-27 1,0-27 0,-108-81-1,-108-27 17,54 108-32</inkml:trace>
          <inkml:trace contextRef="#ctx0" brushRef="#br0" timeOffset="6097.8904">14086-2416 0,'270'0'15,"-54"27"-15,-53-162 16,-28 27-1,-135 108 1</inkml:trace>
          <inkml:trace contextRef="#ctx0" brushRef="#br0" timeOffset="6546.1498">14870-3389 0,'81'0'0,"0"108"16,-27 0-16,27-26 0,-81-82 15</inkml:trace>
          <inkml:trace contextRef="#ctx0" brushRef="#br0" timeOffset="6342.0404">15086-2929 0,'-27'162'0,"27"0"16,0 27-1,0-27 1,54-81 0,-27-27-1,0-54 1,-27-135-1,0 135 1</inkml:trace>
          <inkml:trace contextRef="#ctx0" brushRef="#br0" timeOffset="7094.0224">15680-2254 0,'568'-135'16,"-568"27"0,-108 0-1,-54 27 1,-28 81 0,1 27-1,81 54 1,108 0 15,54 0-15,81 0-1,27 0 1,-26-27 0,-28-27-1,-54-27 1,0 27-1,0-27 1,54 54 0,27-27-1,54 0 1,-27-54 0,-27 0-1,-54-135 1,-27-27-1,-54 189 1</inkml:trace>
          <inkml:trace contextRef="#ctx0" brushRef="#br0" timeOffset="7647.7546">17275-3848 0,'0'108'16,"-27"108"-16,-28 54 0,-26 28 15,81-28 1,81 0 15,1-54-15,134-27-1,-54-135 1,0-81 0,-81-81-1,-54-54 1,-108-27-1,-27 27 1,-54 81 0,54 27 15,54 81-15,27 27-1,108 54 1,135 54-1,81 27 1,-27 0 0,-27-54-1,-243-135 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18.73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52 0,'131'-26'0,"0"52"0,26 0 16,51 0-1,28-26 1,26 0 0,-28 0-1,-24 0 1,-79 0 0,-79 0-1,-52-26 1,-52-52-1,52 78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1:5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92B0D0-5B6C-4DDD-A317-CEB5C00C8BE9}" emma:medium="tactile" emma:mode="ink">
          <msink:context xmlns:msink="http://schemas.microsoft.com/ink/2010/main" type="writingRegion" rotatedBoundingBox="11743,8136 9193,11948 7704,10952 10254,7140"/>
        </emma:interpretation>
      </emma:emma>
    </inkml:annotationXML>
    <inkml:traceGroup>
      <inkml:annotationXML>
        <emma:emma xmlns:emma="http://www.w3.org/2003/04/emma" version="1.0">
          <emma:interpretation id="{8293A8C2-8FE1-4586-B9EA-3E53945F7961}" emma:medium="tactile" emma:mode="ink">
            <msink:context xmlns:msink="http://schemas.microsoft.com/ink/2010/main" type="paragraph" rotatedBoundingBox="11743,8136 9193,11948 7704,10952 10254,7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7BADF9-64F2-4892-A96B-27888873FE98}" emma:medium="tactile" emma:mode="ink">
              <msink:context xmlns:msink="http://schemas.microsoft.com/ink/2010/main" type="line" rotatedBoundingBox="11743,8136 9193,11948 7704,10952 10254,7140"/>
            </emma:interpretation>
          </emma:emma>
        </inkml:annotationXML>
        <inkml:traceGroup>
          <inkml:annotationXML>
            <emma:emma xmlns:emma="http://www.w3.org/2003/04/emma" version="1.0">
              <emma:interpretation id="{F3BBA395-55D0-471F-A0A7-5CDD260BAB30}" emma:medium="tactile" emma:mode="ink">
                <msink:context xmlns:msink="http://schemas.microsoft.com/ink/2010/main" type="inkWord" rotatedBoundingBox="11743,8136 9193,11948 7704,10952 10254,7140"/>
              </emma:interpretation>
              <emma:one-of disjunction-type="recognition" id="oneOf0">
                <emma:interpretation id="interp0" emma:lang="it-IT" emma:confidence="0">
                  <emma:literal>530</emma:literal>
                </emma:interpretation>
                <emma:interpretation id="interp1" emma:lang="it-IT" emma:confidence="0">
                  <emma:literal>50</emma:literal>
                </emma:interpretation>
                <emma:interpretation id="interp2" emma:lang="it-IT" emma:confidence="0">
                  <emma:literal>950</emma:literal>
                </emma:interpretation>
                <emma:interpretation id="interp3" emma:lang="it-IT" emma:confidence="0">
                  <emma:literal>9530</emma:literal>
                </emma:interpretation>
                <emma:interpretation id="interp4" emma:lang="it-IT" emma:confidence="0">
                  <emma:literal>pro</emma:literal>
                </emma:interpretation>
              </emma:one-of>
            </emma:emma>
          </inkml:annotationXML>
          <inkml:trace contextRef="#ctx0" brushRef="#br0">35 583 0,'0'54'0,"27"-27"0,27 55 0,54-55 16,54 0-16,0-54 15,-54-54 1,-26-55-1,-110-53 1,-161-81 0,0 189-1,27 81 1,27 108 0,108 54 15,81 81-31,81-53 47,-135-190-47</inkml:trace>
          <inkml:trace contextRef="#ctx0" brushRef="#br0" timeOffset="-377.9442">-830-308 0,'54'27'0,"27"27"0,54 0 16,28 0-16,-28 0 15,-54 0 1,-81 0 0,-81 0-1,-54-27 16,-28 0-15,55-27 0,81 27-1,27 0 1,108 27 0,55 27-1,-1 27 1,-54-27-1,-108-54 1,-81 27 0,-54-54 15,0 0-15,26 27-16,55-27 15,108-27 1,82 0-1,-136 27 1</inkml:trace>
          <inkml:trace contextRef="#ctx0" brushRef="#br0" timeOffset="-1085.9792">-1154 881 0,'-54'27'32,"-324"243"-32,297-216 0,27-27 15,54-54 1,27-27 0,81-54 15,0 27-16,0 0 1,0 54 0,-27 27-1,0 54 1,0 0 0,0 0-1,-27 27 1,-27 0-1,-27 0 1,0 0 0,-27-162-1,27 81 1</inkml:trace>
          <inkml:trace contextRef="#ctx0" brushRef="#br0" timeOffset="-1614.3198">-1073 1205 0,'-54'54'0,"-27"81"0,0 54 16,-27 54 0,0 28-1,0 26 1,-27 0-1,26 27 1,1-26 0,0-55-1,54-54 1,27-135 0,27-27-1,0-108 1,81-135-1,27-54 1,-108 270 0</inkml:trace>
        </inkml:traceGroup>
      </inkml:traceGroup>
    </inkml:traceGroup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3:14.8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B12521A-913E-470F-B33A-9BB409C351C0}" emma:medium="tactile" emma:mode="ink">
          <msink:context xmlns:msink="http://schemas.microsoft.com/ink/2010/main" type="inkDrawing" rotatedBoundingBox="3320,2215 3327,14185 3141,14186 3134,2215" semanticType="callout" shapeName="Other">
            <msink:sourceLink direction="with" ref="{497DC08C-3B5D-4757-AAD9-979D6A9EE976}"/>
            <msink:sourceLink direction="with" ref="{70EBA415-B8BD-41B5-873D-8B6379F02D3D}"/>
          </msink:context>
        </emma:interpretation>
      </emma:emma>
    </inkml:annotationXML>
    <inkml:trace contextRef="#ctx0" brushRef="#br0">0 0 0,'54'162'0,"-54"54"15,27 54 1,0 27 0,-27 55-1,27 53 1,-27 27-1,0 55 1,27 26 0,-27 0-1,27 55 1,-27-1 0,0 55-1,0 80 1,-27-80-1,0-1 1,27 1 0,-27-1-1,27-53 1,0-1 0,0-26 15,0-55-16,0-81 1,0-53 0,27-109-1,-27-108 1,0-54 0,-27-108-1,0-135 1,-27-108-1,54 270 1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3:16.2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97DC08C-3B5D-4757-AAD9-979D6A9EE976}" emma:medium="tactile" emma:mode="ink">
          <msink:context xmlns:msink="http://schemas.microsoft.com/ink/2010/main" type="inkDrawing" rotatedBoundingBox="3608,8869 29687,10571 29666,10893 3587,9191" shapeName="Other">
            <msink:destinationLink direction="with" ref="{6459999C-91E9-4638-889B-6B090013F3E9}"/>
            <msink:destinationLink direction="with" ref="{4B12521A-913E-470F-B33A-9BB409C351C0}"/>
          </msink:context>
        </emma:interpretation>
      </emma:emma>
    </inkml:annotationXML>
    <inkml:trace contextRef="#ctx0" brushRef="#br0">0 0 0,'81'27'0,"27"-27"0,27 27 16,55-27-16,26-54 15,54 54 1,27 27 0,55 0-1,26 0 16,27 0-31,27 27 16,55-27 0,26 27 15,1 0-15,26-27-16,28 27 31,-1-27-16,27 27 1,1 0 0,-1-27-1,1 0 1,26 27 0,-26-26-1,26 26 16,1-27-31,26 27 16,-26-27 0,-1 0-1,1 27 1,26-27 0,1 27-1,-1-27 1,-26 27-1,26-27 1,-26 27 0,-1 0-1,28-27 17,-28 27-17,-53 0 16,-1-81-31,-53 54 16,-1 0 0,0 0-1,-53 0 1,-1 27 0,-27-27-1,1 0 1,-55 27-1,0-27 1,1 27 0,-55-27-1,-54 0 1,0 27 0,-53-54-1,-82 0 16,-54 0-15,-27 0 15,-81-54-15,0-27 0,0 0-1,27 0 1,0 81-1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3:18.0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607F03B-EB8C-4F26-B2E1-4A1CFAD6E8C8}" emma:medium="tactile" emma:mode="ink">
          <msink:context xmlns:msink="http://schemas.microsoft.com/ink/2010/main" type="writingRegion" rotatedBoundingBox="2263,1253 9667,151 9916,1825 2512,2927"/>
        </emma:interpretation>
      </emma:emma>
    </inkml:annotationXML>
    <inkml:traceGroup>
      <inkml:annotationXML>
        <emma:emma xmlns:emma="http://www.w3.org/2003/04/emma" version="1.0">
          <emma:interpretation id="{274DA38D-C9FB-4476-91C2-C61B166884CB}" emma:medium="tactile" emma:mode="ink">
            <msink:context xmlns:msink="http://schemas.microsoft.com/ink/2010/main" type="paragraph" rotatedBoundingBox="2263,1253 9667,151 9916,1825 2512,2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2FD7DD-13BB-4CD6-883D-F776ADC72FD0}" emma:medium="tactile" emma:mode="ink">
              <msink:context xmlns:msink="http://schemas.microsoft.com/ink/2010/main" type="line" rotatedBoundingBox="2263,1253 9667,151 9916,1825 2512,2927"/>
            </emma:interpretation>
          </emma:emma>
        </inkml:annotationXML>
        <inkml:traceGroup>
          <inkml:annotationXML>
            <emma:emma xmlns:emma="http://www.w3.org/2003/04/emma" version="1.0">
              <emma:interpretation id="{70EBA415-B8BD-41B5-873D-8B6379F02D3D}" emma:medium="tactile" emma:mode="ink">
                <msink:context xmlns:msink="http://schemas.microsoft.com/ink/2010/main" type="inkWord" rotatedBoundingBox="2336,1743 3341,1594 3475,2497 2471,2647">
                  <msink:destinationLink direction="with" ref="{384AACF8-8671-428E-A646-46D51C7CEC2F}"/>
                  <msink:destinationLink direction="with" ref="{4B12521A-913E-470F-B33A-9BB409C351C0}"/>
                  <msink:destinationLink direction="with" ref="{6459999C-91E9-4638-889B-6B090013F3E9}"/>
                </msink:context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D</emma:literal>
                </emma:interpretation>
                <emma:interpretation id="interp2" emma:lang="it-IT" emma:confidence="0">
                  <emma:literal>B</emma:literal>
                </emma:interpretation>
                <emma:interpretation id="interp3" emma:lang="it-IT" emma:confidence="0">
                  <emma:literal>.</emma:literal>
                </emma:interpretation>
                <emma:interpretation id="interp4" emma:lang="it-IT" emma:confidence="0">
                  <emma:literal>*</emma:literal>
                </emma:interpretation>
              </emma:one-of>
            </emma:emma>
          </inkml:annotationXML>
          <inkml:trace contextRef="#ctx0" brushRef="#br0">622 297 0,'-54'-54'0,"27"108"0,0 81 16,-81 55-16,0-1 0,53-81 15,28-27 1,27-81-1,0-27 1,55-108 0,26-27-1,27-55 1,0 1 0,-27 81-1,-27 54 1,-27 54-1,-27 54 1,54 81 0,-27 54-1,27 0 1,27-26 15,-27-28-15,-27-54-1,-27-54 1,-27 0 0,-81 0-1,-189-27 1,-55 81 0,109-81-1,243 27 1</inkml:trace>
        </inkml:traceGroup>
        <inkml:traceGroup>
          <inkml:annotationXML>
            <emma:emma xmlns:emma="http://www.w3.org/2003/04/emma" version="1.0">
              <emma:interpretation id="{52D26FAA-760F-4900-AA91-8A99436136A9}" emma:medium="tactile" emma:mode="ink">
                <msink:context xmlns:msink="http://schemas.microsoft.com/ink/2010/main" type="inkWord" rotatedBoundingBox="5099,831 9667,151 9916,1825 5348,2505"/>
              </emma:interpretation>
              <emma:one-of disjunction-type="recognition" id="oneOf1">
                <emma:interpretation id="interp5" emma:lang="it-IT" emma:confidence="0">
                  <emma:literal>AGE)</emma:literal>
                </emma:interpretation>
                <emma:interpretation id="interp6" emma:lang="it-IT" emma:confidence="0">
                  <emma:literal>ACE)</emma:literal>
                </emma:interpretation>
                <emma:interpretation id="interp7" emma:lang="it-IT" emma:confidence="0">
                  <emma:literal>AGER</emma:literal>
                </emma:interpretation>
                <emma:interpretation id="interp8" emma:lang="it-IT" emma:confidence="0">
                  <emma:literal>ACEA</emma:literal>
                </emma:interpretation>
                <emma:interpretation id="interp9" emma:lang="it-IT" emma:confidence="0">
                  <emma:literal>AGE</emma:literal>
                </emma:interpretation>
              </emma:one-of>
            </emma:emma>
          </inkml:annotationXML>
          <inkml:trace contextRef="#ctx0" brushRef="#br0" timeOffset="44268.3014">3540-865 0,'-27'-27'0,"-27"81"16,0 82-16,-54 53 0,-27 54 15,27 27 1,0-81-1,54-81 1,0-54 15,81-54-31,0-27 16,81-108 15,27-108-15,-27-27-1,-54 54 1,0 54 0,27 26-1,-27 82 1,0 27 0,-27 81-1,54 82 1,0 80-1,0 0 1,27 0 0,0 0-1,-26-81 1,-28-54 0,0-27-1,-54-54 1,-81-27-1,-136-81 1,-26-27 15,0 0-15,54 54 0,81 54-1,81 0 1,54 27-1,54 0 1,108 0 0,0 0 15,-108 0-31,-27 0 16,-81 0-1,-54-27 1,81 27-1</inkml:trace>
          <inkml:trace contextRef="#ctx0" brushRef="#br0" timeOffset="44909.9276">5540-1081 0,'-54'27'15,"-81"81"-15,-82 82 0,55 53 32,27 27-17,189 27 1,27-108 15,27-54-15,0-54-1,0-26 1,-53-55 0,-1 0-1,-27-136 1,-27-53-1,0 189 1</inkml:trace>
          <inkml:trace contextRef="#ctx0" brushRef="#br0" timeOffset="45243.9248">5810-838 0,'0'136'0,"27"26"0,-27 54 16,27-27-1,27-81 1,54-27 15,27 0-31,-27-81 31,-27 0-31,0-54 16,-81-108 0,0 162 15</inkml:trace>
          <inkml:trace contextRef="#ctx0" brushRef="#br0" timeOffset="45421.666">5918-513 0,'27'-54'0,"81"27"15,108 54-15,-27-54 0,-54-108 16,-135 135 0</inkml:trace>
          <inkml:trace contextRef="#ctx0" brushRef="#br0" timeOffset="45634.5648">6485-1216 0,'352'135'0,"-28"108"16,-108 82-1,-162 26 1,-297-81 0,-189-81 15,432-189-16</inkml:trace>
        </inkml:traceGroup>
      </inkml:traceGroup>
    </inkml:traceGroup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3:34.6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27E20DA-4CDC-4F3B-A3E6-3BAE2B15AD55}" emma:medium="tactile" emma:mode="ink">
          <msink:context xmlns:msink="http://schemas.microsoft.com/ink/2010/main" type="writingRegion" rotatedBoundingBox="27815,5133 33521,11306 29457,15063 23751,8890"/>
        </emma:interpretation>
      </emma:emma>
    </inkml:annotationXML>
    <inkml:traceGroup>
      <inkml:annotationXML>
        <emma:emma xmlns:emma="http://www.w3.org/2003/04/emma" version="1.0">
          <emma:interpretation id="{E8C19809-8E8A-46DD-91C1-815CF74416A9}" emma:medium="tactile" emma:mode="ink">
            <msink:context xmlns:msink="http://schemas.microsoft.com/ink/2010/main" type="paragraph" rotatedBoundingBox="27815,5133 33521,11306 29457,15063 23751,8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9136DB-754A-4DE9-B424-D820E6D28287}" emma:medium="tactile" emma:mode="ink">
              <msink:context xmlns:msink="http://schemas.microsoft.com/ink/2010/main" type="line" rotatedBoundingBox="27815,5133 33521,11306 29457,15063 23751,8890"/>
            </emma:interpretation>
          </emma:emma>
        </inkml:annotationXML>
        <inkml:traceGroup>
          <inkml:annotationXML>
            <emma:emma xmlns:emma="http://www.w3.org/2003/04/emma" version="1.0">
              <emma:interpretation id="{00DFAE71-7499-4C01-A5B4-7E3A9D2F0601}" emma:medium="tactile" emma:mode="ink">
                <msink:context xmlns:msink="http://schemas.microsoft.com/ink/2010/main" type="inkWord" rotatedBoundingBox="27815,5133 33521,11306 29457,15063 23751,8890"/>
              </emma:interpretation>
              <emma:one-of disjunction-type="recognition" id="oneOf0">
                <emma:interpretation id="interp0" emma:lang="it-IT" emma:confidence="0">
                  <emma:literal>ASE</emma:literal>
                </emma:interpretation>
                <emma:interpretation id="interp1" emma:lang="it-IT" emma:confidence="0">
                  <emma:literal>AREE</emma:literal>
                </emma:interpretation>
                <emma:interpretation id="interp2" emma:lang="it-IT" emma:confidence="0">
                  <emma:literal>AME</emma:literal>
                </emma:interpretation>
                <emma:interpretation id="interp3" emma:lang="it-IT" emma:confidence="0">
                  <emma:literal>T/Eit-</emma:literal>
                </emma:interpretation>
                <emma:interpretation id="interp4" emma:lang="it-IT" emma:confidence="0">
                  <emma:literal>-INE</emma:literal>
                </emma:interpretation>
              </emma:one-of>
            </emma:emma>
          </inkml:annotationXML>
          <inkml:trace contextRef="#ctx0" brushRef="#br0">-3270-2135 0,'54'0'15,"-27"0"-15,27-27 0,27-27 16,0 0-16,0-27 0,-27-27 16,0-27-1,-54 0 1,0 0 0,0 54-1,0 27 1,0 0-1,0 54 1,-27 27 0,0 27 15,27 81-31,0 0 16,0 54-1,-27 0 1,27 0-1,-54-26 1,27-109 0,-54 54-1,27-27 1,-27-27 0,-27-54 15,27 0-16,27-27 1,27 27 0,54-27-1,81 27 1,27 27 0,54 0-1,0 0 1,-27-27-1,-80 0 1,-55 0 0,-27 0-1,-27 0 17,0-27-32,54 0 31,-27 27-31</inkml:trace>
          <inkml:trace contextRef="#ctx0" brushRef="#br0" timeOffset="2460.0554">-1703-2621 0,'-27'54'0,"-54"54"0,-27 27 16,-27 81-1,0 1 1,54-1-1,-27 27 17,27-54-32,27-27 15,27-54 1,27-54 0,0-54-1,27-54 1,54-54-1,0-54 17,27 0-17,54-54 1,-162 216 0</inkml:trace>
          <inkml:trace contextRef="#ctx0" brushRef="#br0" timeOffset="2873.1572">-1595-2378 0,'-27'108'0,"0"27"16,-27 55-16,27 26 15,54-27 1,27-27 0,27 0-1,27-54 1,27-27 0,-26-27 15,26-54-16,-27-27 1,-27-54 0,-54 0-1,-81 0 1,0-54 0,-108 27-1,162 108 1</inkml:trace>
          <inkml:trace contextRef="#ctx0" brushRef="#br0" timeOffset="3032.343">-1730-1675 0,'270'0'15,"-80"54"-15,-28 0 31,-54-27-31,-108-27 16</inkml:trace>
          <inkml:trace contextRef="#ctx0" brushRef="#br1" timeOffset="21248.8628">-5648-1594 0,'676'0'0,"-676"0"16</inkml:trace>
          <inkml:trace contextRef="#ctx0" brushRef="#br1" timeOffset="21407.072">-1865-1675 0,'892'-54'0,"-1"81"15,-891-27 1</inkml:trace>
          <inkml:trace contextRef="#ctx0" brushRef="#br2" timeOffset="-18100.3044">0 0 0,'54'27'15,"81"27"-15,54 54 0,27 0 0,0 0 16,-108-27 0,-81-54-1,-27 28 1,-135-28 0,-108 27-1,-54 27 16,297-81-15</inkml:trace>
          <inkml:trace contextRef="#ctx0" brushRef="#br2" timeOffset="-11552.2014">756 1054 0,'0'27'31,"-81"270"-31,0-108 0,27 0 16,0 1 0,0 53-1,54-27 1,27 27 0,54-54 15,27-54-16,27 1 17,0-82-32,54 0 15,-53-54 1,-1 0 0,0-54-1,-27 27 1,-54-27-1,-27-28 1,-54 28 0,-27-27-1,54 81 1</inkml:trace>
          <inkml:trace contextRef="#ctx0" brushRef="#br2" timeOffset="-11268.0108">513 1811 0,'270'-28'0,"-81"28"16,0 28-1,1 26 1,-109-54 0,-81 0-1</inkml:trace>
          <inkml:trace contextRef="#ctx0" brushRef="#br1" timeOffset="21500.8256">1621-1378 0,'567'108'0,"-567"-108"16</inkml:trace>
        </inkml:traceGroup>
      </inkml:traceGroup>
    </inkml:traceGroup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3:42.3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84AACF8-8671-428E-A646-46D51C7CEC2F}" emma:medium="tactile" emma:mode="ink">
          <msink:context xmlns:msink="http://schemas.microsoft.com/ink/2010/main" type="inkDrawing" rotatedBoundingBox="3808,6080 19448,9287 19148,10748 3509,7541" semanticType="callout" shapeName="Other">
            <msink:sourceLink direction="with" ref="{70EBA415-B8BD-41B5-873D-8B6379F02D3D}"/>
            <msink:sourceLink direction="with" ref="{1A17EC43-99DE-4164-8434-0FB3A5AFDFAC}"/>
          </msink:context>
        </emma:interpretation>
      </emma:emma>
    </inkml:annotationXML>
    <inkml:trace contextRef="#ctx0" brushRef="#br0">0 0 0,'27'27'0,"0"0"0,27 27 0,-27-27 16,1 27-16,53 0 0,-27 27 16,27-27-1,0 0 1,0 0 0,0 27-1,27 0 1,-27-27-1,27 27 1,0 0 0,27-27-1,-27 27 1,27 27 0,1-53-1,26 26 16,-27 0-15,27-27 0,-27 27-1,27-27 1,0 27 0,0-27-1,1 27 1,-1-27-1,0 0 1,0 0 0,0 27-1,0-27 1,0 0 15,0 0-31,28 0 16,-28 0-1,27 0 1,-27 0 0,27 1-1,0-1 1,0 0 0,1 0-1,-1 0 16,0 0-15,27 0 0,-27-27-1,0 27 1,1 0 0,-1-27-1,0 0 1,0 27-1,0-27 1,0 0 0,0 0-1,1 0 1,-1 0 0,0 0-1,-27-27 1,27 27-1,0-27 1,-27 27 0,28-27-1,-1 27 1,0 0 15,-27-27-15,27 27-1,-27-27 1,27 27 0,-26-27-1,26 27 1,0-27 0,-27 0-1,27 27 1,0-27-1,-27 0 1,28 27 0,-28-27 15,108 27-15,-108-27-1,27 27 1,0 0-1,-27-27 1,28 27 0,-1-27-1,0 27 1,0-27 0,0 0-1,0 27 1,0-27-1,1 27 1,-28 0 0,0-27-1,27 27 1,-54-27 0,0 27-1,-27-27 16,-27 28-15,-27-28 0,0 0-1,1 0 1,-28 0 0,0 0-1,0 0 1,0 0-1,-27 27 1,-27-27 0,54-27-1,-27 27 1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3:43.3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9D26DB6-D75A-4D28-8616-A932AC46EA53}" emma:medium="tactile" emma:mode="ink">
          <msink:context xmlns:msink="http://schemas.microsoft.com/ink/2010/main" type="writingRegion" rotatedBoundingBox="22913,5366 20851,10670 15058,8418 17121,3114"/>
        </emma:interpretation>
      </emma:emma>
    </inkml:annotationXML>
    <inkml:traceGroup>
      <inkml:annotationXML>
        <emma:emma xmlns:emma="http://www.w3.org/2003/04/emma" version="1.0">
          <emma:interpretation id="{FDA7B09B-035F-4515-AA0C-3F9EFD07C9C3}" emma:medium="tactile" emma:mode="ink">
            <msink:context xmlns:msink="http://schemas.microsoft.com/ink/2010/main" type="paragraph" rotatedBoundingBox="23052,6218 18756,8081 18040,6428 22336,4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5E7E6E-25E1-4565-9F61-E11DC607C7CA}" emma:medium="tactile" emma:mode="ink">
              <msink:context xmlns:msink="http://schemas.microsoft.com/ink/2010/main" type="line" rotatedBoundingBox="23052,6218 18756,8081 18040,6428 22336,4566"/>
            </emma:interpretation>
          </emma:emma>
        </inkml:annotationXML>
        <inkml:traceGroup>
          <inkml:annotationXML>
            <emma:emma xmlns:emma="http://www.w3.org/2003/04/emma" version="1.0">
              <emma:interpretation id="{1A17EC43-99DE-4164-8434-0FB3A5AFDFAC}" emma:medium="tactile" emma:mode="ink">
                <msink:context xmlns:msink="http://schemas.microsoft.com/ink/2010/main" type="inkWord" rotatedBoundingBox="23052,6218 18756,8081 18040,6428 22336,4566">
                  <msink:destinationLink direction="with" ref="{384AACF8-8671-428E-A646-46D51C7CEC2F}"/>
                </msink:context>
              </emma:interpretation>
              <emma:one-of disjunction-type="recognition" id="oneOf0">
                <emma:interpretation id="interp0" emma:lang="it-IT" emma:confidence="0">
                  <emma:literal>cast</emma:literal>
                </emma:interpretation>
                <emma:interpretation id="interp1" emma:lang="it-IT" emma:confidence="0">
                  <emma:literal>Cast</emma:literal>
                </emma:interpretation>
                <emma:interpretation id="interp2" emma:lang="it-IT" emma:confidence="0">
                  <emma:literal>essi.</emma:literal>
                </emma:interpretation>
                <emma:interpretation id="interp3" emma:lang="it-IT" emma:confidence="0">
                  <emma:literal>East</emma:literal>
                </emma:interpretation>
                <emma:interpretation id="interp4" emma:lang="it-IT" emma:confidence="0">
                  <emma:literal>loft</emma:literal>
                </emma:interpretation>
              </emma:one-of>
            </emma:emma>
          </inkml:annotationXML>
          <inkml:trace contextRef="#ctx0" brushRef="#br0">0 303 0,'54'54'0,"0"-27"0,27 27 16,27-54-16,54 0 0,-27-54 15,-54 0 1,0-27 0,-54 27-1,-54-27 1,-27 0 0,-81 54-1,0 27 16,0 54-15,0 54-16,81 27 31,0 27-31,108 1 32,27-1-17,108-54 1,54-27-1,-27-27 1,1-27 0,-82-27-1,-81-27 1,-54-81 0,0 108-1</inkml:trace>
          <inkml:trace contextRef="#ctx0" brushRef="#br0" timeOffset="375.991">702-615 0,'81'-27'0,"55"54"0,26 0 16,-27-27-16,-54 0 15,-27-27 1,-54 27 0,-54-27-1,-27-54 1,54-1 0,27 82-1</inkml:trace>
          <inkml:trace contextRef="#ctx0" brushRef="#br0" timeOffset="959.9978">2107-1291 0,'136'-54'15,"-136"135"-15,-54 54 0,-55 0 0,1 27 16,0-26 0,0-28-1,27-81 1,-27 0 15,54-54-15,0-54-1,54 0 1,54-1 0,27 28-1,0 27 1,0 27-1,-27 27 1,27 82 0,-27-1-1,27 27 1,27-27 0,-26-54-1,26-27 1,-27-81-1,27-108 1,-27 0 0,-81 162-1</inkml:trace>
          <inkml:trace contextRef="#ctx0" brushRef="#br0" timeOffset="1377.9826">3053-1669 0,'27'-54'0,"-135"108"0,0 27 16,27 81-16,54 27 0,54 0 15,81 27 1,-27 28 0,-27-28-1,-54 0 1,-54-27 15,-81-54-31,27-54 16,-27-54 15,27-81-31,0-54 31,81-81-31,27 0 32,0 189-17</inkml:trace>
          <inkml:trace contextRef="#ctx0" brushRef="#br0" timeOffset="1563.5366">2486-642 0,'270'-54'0,"-54"81"31,-54-54-31,-81 0 16,-27-82-1,-27-26 1,-27 135 0</inkml:trace>
          <inkml:trace contextRef="#ctx0" brushRef="#br0" timeOffset="1879.955">3648-1696 0,'-27'216'0,"27"0"16,-27 27 0,0 0-1,81-26 1,0-82 15,0-54-15,27-54-1,-54-162 1,-81-27 0,54 162-1</inkml:trace>
          <inkml:trace contextRef="#ctx0" brushRef="#br0" timeOffset="2030.3514">3675-1021 0,'405'-108'16,"-162"162"-1,-81-27 1,-162-27-1</inkml:trace>
        </inkml:traceGroup>
      </inkml:traceGroup>
    </inkml:traceGroup>
    <inkml:traceGroup>
      <inkml:annotationXML>
        <emma:emma xmlns:emma="http://www.w3.org/2003/04/emma" version="1.0">
          <emma:interpretation id="{BC6A52C9-3C9F-45BE-8B61-05B1B4707CE2}" emma:medium="tactile" emma:mode="ink">
            <msink:context xmlns:msink="http://schemas.microsoft.com/ink/2010/main" type="paragraph" rotatedBoundingBox="17744,4127 15942,8761 15058,8418 16860,37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755799-9201-49C0-A331-8C08F76AF75A}" emma:medium="tactile" emma:mode="ink">
              <msink:context xmlns:msink="http://schemas.microsoft.com/ink/2010/main" type="line" rotatedBoundingBox="17744,4127 15942,8761 15058,8418 16860,3784"/>
            </emma:interpretation>
          </emma:emma>
        </inkml:annotationXML>
        <inkml:traceGroup>
          <inkml:annotationXML>
            <emma:emma xmlns:emma="http://www.w3.org/2003/04/emma" version="1.0">
              <emma:interpretation id="{C0862C5F-B4F4-42DD-9B78-DF19E834A8BC}" emma:medium="tactile" emma:mode="ink">
                <msink:context xmlns:msink="http://schemas.microsoft.com/ink/2010/main" type="inkWord" rotatedBoundingBox="17744,4127 15942,8761 15058,8418 16860,3784"/>
              </emma:interpretation>
              <emma:one-of disjunction-type="recognition" id="oneOf1">
                <emma:interpretation id="interp5" emma:lang="it-IT" emma:confidence="0">
                  <emma:literal>1</emma:literal>
                </emma:interpretation>
                <emma:interpretation id="interp6" emma:lang="it-IT" emma:confidence="0">
                  <emma:literal>%</emma:literal>
                </emma:interpretation>
                <emma:interpretation id="interp7" emma:lang="it-IT" emma:confidence="0">
                  <emma:literal>I</emma:literal>
                </emma:interpretation>
                <emma:interpretation id="interp8" emma:lang="it-IT" emma:confidence="0">
                  <emma:literal>i</emma:literal>
                </emma:interpretation>
                <emma:interpretation id="interp9" emma:lang="it-IT" emma:confidence="0">
                  <emma:literal>è</emma:literal>
                </emma:interpretation>
              </emma:one-of>
            </emma:emma>
          </inkml:annotationXML>
          <inkml:trace contextRef="#ctx0" brushRef="#br0" timeOffset="170321.9698">-3189 1600 0,'27'0'0,"0"0"16,27-27-16,0 27 0,-27 0 0,27 0 16,1-27-16,26 27 0,-27-27 0,27-27 15,0 27 1,-27-27 15,54-27-15,-27 0-16,0-27 31,-27-27-15,27 27-1,0-54 1,-27 27-1,27-1 1,0-26 0,-27 0-1,27 0 1,-26 27 0,26-27-1,-27 0 1,0 27-1,0-28 1,0 28 0,-27 0-1,0 0 1,0 0 0,0 27-1,-27 0 1,27-27 15,-27 54-15,0-27-1,0 0 1,27 26 0,-27-26-1,-27 27 16,27-27-31,27 54 16,-27 0 15,-27 0-15,27 27 0,0 0-1,0 0 1,0 27-1,0 0 1,0 0 0,-27 27-1,0 0 1,-27 27 15,0 0-31,-27 0 16,0 0-1,0 0 1,26-27 0,28-27-1,27 0 1,27-81 0,1 0-1,53-27 1,-27 27 15,0-27-15,0 54-1,0 0 1,-27 27 0,0 54-1,54 0 1,0 81-1,0 0 1,0-27 0,27 0-1,-54-27 1,-27-27 15,-27-27-31,0 0 16,-54 0-1,27-54 1,27 54 0</inkml:trace>
          <inkml:trace contextRef="#ctx0" brushRef="#br0" timeOffset="171303.4528">-3000 1222 0,'27'27'0,"0"-27"0,-27 54 16,-27 27-16,-27 0 0,27 0 15,-27 27 1,27-54 0,0-27-1,27 0 1,27-27-1,0 0 1,0 0 0,54-27-1,1 27 1,26 0 0,0 0-1,27 27 1,0 1-1,-54-28 1,-27 0 0,-27 0 15,-27 0-15,-54 0-1,-27 27 1,54-27-1,27 0 1</inkml:trace>
        </inkml:traceGroup>
      </inkml:traceGroup>
    </inkml:traceGroup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3:53.81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59999C-91E9-4638-889B-6B090013F3E9}" emma:medium="tactile" emma:mode="ink">
          <msink:context xmlns:msink="http://schemas.microsoft.com/ink/2010/main" type="inkDrawing" rotatedBoundingBox="3726,1811 25978,8748 24956,12027 2704,5090" semanticType="callout" shapeName="Other">
            <msink:sourceLink direction="with" ref="{497DC08C-3B5D-4757-AAD9-979D6A9EE976}"/>
            <msink:sourceLink direction="with" ref="{70EBA415-B8BD-41B5-873D-8B6379F02D3D}"/>
          </msink:context>
        </emma:interpretation>
      </emma:emma>
    </inkml:annotationXML>
    <inkml:trace contextRef="#ctx0" brushRef="#br0">0 57 0,'0'0'0,"54"-27"0,-27 27 15,27 0-15,27 0 0,27 0 0,0 0 16,0 0-16,54 0 16,1-27-1,26 27 1,27 0-1,-27 0 1,27 0 0,0 0-1,-26 0 1,26 27 0,0-27-1,0 0 1,-27 0-1,-27 0 1,27 0 0,-53 0 15,-1 0-15,0 0-1,-54 27 1,-27-54-1,-27 27 1,-27 0 0,0 0-1,0 0 1,0 0 0,0 0-1,0 0 16,27 0-31,-27 0 16,0 0 0,0 0-1,0 0 1,0 0 0,0 27-1,0-27 16,0 0-15,27 27 0,-27-27-1,0 27 1,0 27 0,27-27-1,-27 27 1,0 27-1,27 0 1,-27 0 0,27 27-1,-27 27 1,27 0 15,0 0-31,0 27 31,-27-26-15,0 26 0,27-27-1,-27-27 1,0 27 0,-27-54-1,27 0 1,0-54-1,0-27 1,0 0 0,0 0-1,0 0 1,0 0 0,0 0-1,0 0 16,27 0-15,-27 0 0,0 0-1,27 0-15,27 0 32,0 0-17,54 0 1,0 0-1,0 0 1,55 0 0,26 27-1,0-27 1,27 0 0,27 0-1,0 0 1,28 0-1,-1 27 1,-27-27 0,54 0-1,-54 0 1,1 0 0,-1 0-1,-54 0 1,-27 0-1,-27 27 1,-54-27 15,-27 0-15,-27 0 0,0 0-1,-27 0 1,0 0-1,0 0 1,0 0 15,0 0-31,0 0 16,0 0 0,0 0-1,0 0 1,0 0-1,0 0 1,27 27 0,-27 0-1,0-27 1,27 54 0,-27-27-1,27 27 16,0 0-15,1 0 0,-28 55-1,27-28 1,0 54 0,0-27-1,-27 27 1,0 0-1,27-27 1,0 0 0,0-27-1,-27-27 1,27-27 0,0 0 15,-27-27-31,0 0 31,0 0-15,27 0-16,-27 0 15,0 0 17,27 0-17,0-27 1,-27 27-1,27 0 1,27-27 0,27 27-1,0 0 1,54 0 0,0-27-1,27 27 1,27 0-1,28 0 1,26 0 0,0 0-1,-27 27 1,27 0 0,1-27-1,-1 27 1,-54 0-1,27-27 1,-54 27 15,27 0-15,-54-27 0,-26 27-1,26-27 16,-54 0-31,0 27 32,0-27-17,-27 0-15,-27 0 16,27 27 15,-27-27-15,0 0-1,0 0 1,0 27 0,0-27-1,-27 0 1,27 0 0,-27 0-1,27 0 1,0 0-1,0 28 1,0-28 0,0 0-1,0 0 1,27 0 0,-27 27-1,27-27 1,0 0-1,27 27 1,0-27 15,-27 27-15,28-27 0,-1 27-1,0-27 1,0 0-1,0 27 1,0-27 0,0 0-1,27 0 1,-27 27 0,0-27-1,27 0 1,-27 0-1,27 0 1,0 0 0,1 27 15,26-27-31,0 0 16,0 0-1,0 27 16,0-27-15,0 0 0,0 0-1,-27 0 1,27 0 0,1 0-1,-28 0 1,0 0-1,-27 0 1,27 0 0,-27 0-1,0 27 1,0-27 0,-27 0-1,0 0 1,-27 0-1,0 0 1,0 0 15,-27 27-31,27-27 16,-27 0 15,0 0-15,27 27-1,-27 0 1,27 0 0,-27 27-1,27 27 1,0 0 0,27 27-1,-27 0 1,0 27-1,27 0 1,-26 0 0,-1 1-1,-27-28 1,27 27 0,-27-27-1,0-27 1,0-27-1,27-27 1,-27 0 15,0-27-15,0 0 0,0 0-1,0 0 1,0 0-1,0 0 1,0-27 0,27 27-1,-27 0 1,54-27 0,0 27-1,27 0 1,27 0-1,27 0 1,27 27 0,0 0-1,27-27 1,0 27 0,28-27-1,-28 0 16,-27 27-15,0-27 0,0 0-1,-27 27 1,-27-27 0,-27 27-1,-54-27 1,28 0-1,-55 0 1,0 0 0,0 0 15,-28 27-15,28-27-1,0 27 1,0-27-1,28 27 1,-28 0 0,27 27-1,0 27 1,0 54 0,54 82-1,0 107 1,27-27-1,-108-297 1</inkml:trace>
    <inkml:trace contextRef="#ctx0" brushRef="#br1" timeOffset="-20167.7666">648-1619 0,'-27'-27'0,"54"54"0,-27 0 0,0 0 15,0 0-15,0 0 0,27 27 0,-27 0 16,27 1-16,-27 26 15,27 0 1,0 0 0,-27 0-1,28 27 1,-1-27 0,0 0-1,0 27 1,0-27-1,0 27 1,27-27 0,0 27-1,0-27 1,-27 0 0,27 1-1,0-1 1,-27 27-1,27-27 1,-27 0 15,27 0-15,0 0 0,0 0-1,27 0 1,-27 27-1,0-27 1,27 0 0,0 0-1,0 0 1,0 28 0,28-28-1,-28 0 1,27 27-1,0-27 1,0 27 0,27-27-1,-27 27 1,27 0 0,0-27-1,0 27 16,0 0-15,28-27 0,-1 27-1,0 1 1,0-1 0,27-27-1,0 27 1,0 0-1,28-27 1,-28 0 0,27 0-1,0 27 1,0-27 0,0 0-1,1 0 16,107 27-15,-135-26 0,27-1-1,27 0 1,-26 0 0,26 0-1,-27 0 1,27 0-1,0-27 1,-27 27 0,28 0-1,-1-27 1,27 27 0,-54 0-1,54-27 16,-26 27-31,-1-27 32,27 27-17,-54-27 1,54 1 0,-53 26-1,26-27 1,0 0-1,0 0 1,0 0 0,1 0-1,-1 0 1,-27 0 0,27 0-1,0 0 1,0-27-1,1 27 1,-1-27 0,27 27-1,-27 0 1,-27-27 0,55 0-1,-1 27 1,-27-27 15,0 0-15,0 27-1,28-27 1,-28 0 0,27 0-1,-27 27 1,54-27-1,-26 0 1,-1 0 0,0 28-1,0-28 1,1 0 0,-1 0-1,0 0 1,0 0-1,27-27 1,-53 27 0,26-27-1,-27 27 1,0 0 31,0 0-47,-26-81 15,-28 54 1,27 0 0,-27 0-1,0 0 1,-27 27 0,-27-27-1,-54 0 1,-26 0-1,-55 0 1,0 0 0,0-27-1,-109-54 1,55-27 0,54 108-1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4:13.66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0,'54'54'15,"-54"-27"-15,27 0 0,27 0 16,55 81-16,-28-27 16,0-27-1,54 54 1,-27-27-1,27 0 1,0 0 0,0 0-1,0 27 1,0 1 0,1-28-1,26 27 1,-27-27-1,0 27 1,27 0 0,27 0-1,-27 0 1,0 0 0,55 27 15,-28-27-31,0 27 31,27-26-15,0 26-1,27-27 1,-26 27 0,26-27-1,-27 27 1,27-27-1,0 27 1,0-27 0,28 0-1,-28 28 1,27-28 0,0 27-1,1-27 1,26 27-1,0-27 1,0 27 0,27 0-1,-26-27 1,26 0 0,0 0 15,0 1-16,-26-1 1,26 0 0,0-27-1,0 27 1,1-27 0,-1 27-1,0-27 1,1 0-1,-1 0 1,-27 0 15,189 54-15,-161-54 0,26 0-1,-27-26 1,0 26-1,1-27 1,-1 0 0,-27 27-1,27-54 1,1 54 0,-1-27-1,27-27 1,-54 27-1,28 0 1,-1-27 0,0 27-1,0-27 1,-26 27 0,26-27-1,-27 0 16,54 27-15,-26-27 0,53 0-1,-54 27 1,1-27 0,-28 0-1,0 0 1,27 0-1,-27-27 1,1 27 0,-1-81-1,0 27 1,0 27 0,1 0-1,-55-27 1,27 27-1,0 0 1,-54 54 0,-26-27-1,-28 0 17,-81-27-17,-108-81 1,27 81-1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6:15.438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321 245 0,'27'0'0,"27"-27"0,0 0 0,-27-27 16,-27 27-16,0 0 0,-27-27 0,0 27 15,-54 27 1,0 0-1,27 0 1,-27 54 0,0 0-1,54 0 1,0 27 0,27 0 15,54 0-31,0 0 15,54-27 1,0-27 0,27-27-1,-27-27 1,-54 0 0,-27-27-1,0 0 1,-54 0 15,-27-27-15,-27 27-1,0 27 1,-27 0 0,54 54-1,0 27 1,27 0-1,54 27 1,27 0 0,27-27-1,54-54 1,-54-54 0,0 0-1,-54-54 1,-54 54-1,-27-27 1,-27 27 0,0 54-1,0 27 1,81 81 0,27 0-1,81-27 16,-108-81-15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19.08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0,'157'26'0,"-53"26"16,53 53-16,-26-105 16,0 105-1,-52-53 1,-79 1-1,-26-1 1,-79 79 15,-26-79-15,52 27 0,53-53-1,26-26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6:19.834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190 0 0,'-27'27'0,"0"-27"15,0 0-15,-28 0 0,28 0 16,0 54-16,27-27 0,82 0 0,-55-54 16,54 27-16,0 0 0,0-27 0,27 27 15,0 0-15,27 0 0,0 0 0,0 0 16,27 0-1,-27 0-15,28 0 32,-1 27-17,0-27 1,27 0 0,0 0-1,27 0 1,0 0-1,1 0 1,-1 0 15,-27 0-31,27 0 16,27 0 0,-27 27-1,28-27 1,-1 0-1,-54 0 1,27 0 0,-27 0-1,28 0 1,-1 0 0,27 0 30,0 0-46,0-27 16,0 27 0,28 0-1,-28 27 1,0-27 0,27 0-1,-27 27 1,28-27-1,-1 0 1,0 27 15,-27-27-31,27 0 16,1 27 0,-28-27-1,54 0 1,-54 0-1,28 0 1,-1 0 0,-27 0-1,27 0 17,0 27-17,-26-27 1,26 0-1,0 0 1,0 27 0,-27-27-1,1 27 1,26-27 0,0 27-1,-27-27 1,27 27-1,-26-27 1,26 27 0,-27 0-1,0-27 1,27 27 0,-26-27-1,-1 0 16,27 0-31,-27 0 32,0 27-17,1-27 1,-1 0 0,0 0-1,-27 0 1,27 0-1,-27 0 1,28 0 0,-55 0-1,27 0 79,703 28-94,-676-28 0,-27 0 16,0 27-1,81-27 17,-26-55-17,-55 55 16,0 0-31,81 0 16,-81 0 0,1-27-1,-1 27 1,27 0 0,0 0-1,0 0 16,1 0-15,-1 0 0,0 0-1,0 27 17,27-27-32,-26 0 15,-1 0 1,0 0-1,0 0 1,0 0 0,-27 0-1,1-27 1,-1 27 0,-27 0-1,-27 0 16,0-27-31,-27 27 16,-54 0 15,27 0-31,-53 0 32,-28 27-17,0-27 1,-27 0-1,-82 27 1,82-27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5:17.90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A82856F-6493-4805-8E99-45FDA4DA1104}" emma:medium="tactile" emma:mode="ink">
          <msink:context xmlns:msink="http://schemas.microsoft.com/ink/2010/main" type="writingRegion" rotatedBoundingBox="3513,1081 28367,2543 27463,17905 2609,16443"/>
        </emma:interpretation>
      </emma:emma>
    </inkml:annotationXML>
    <inkml:traceGroup>
      <inkml:annotationXML>
        <emma:emma xmlns:emma="http://www.w3.org/2003/04/emma" version="1.0">
          <emma:interpretation id="{B8D069FE-BAE7-433A-AB98-4B8B5DCA2ECB}" emma:medium="tactile" emma:mode="ink">
            <msink:context xmlns:msink="http://schemas.microsoft.com/ink/2010/main" type="paragraph" rotatedBoundingBox="3682,167 28430,3152 28095,5932 3346,29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ACFED7-54A8-4DF9-A565-F8F0EE2E44AB}" emma:medium="tactile" emma:mode="ink">
              <msink:context xmlns:msink="http://schemas.microsoft.com/ink/2010/main" type="line" rotatedBoundingBox="3682,167 28430,3152 28095,5932 3346,2947"/>
            </emma:interpretation>
          </emma:emma>
        </inkml:annotationXML>
        <inkml:traceGroup>
          <inkml:annotationXML>
            <emma:emma xmlns:emma="http://www.w3.org/2003/04/emma" version="1.0">
              <emma:interpretation id="{F0832976-0911-4049-A216-26E54E2A9087}" emma:medium="tactile" emma:mode="ink">
                <msink:context xmlns:msink="http://schemas.microsoft.com/ink/2010/main" type="inkWord" rotatedBoundingBox="3682,167 28430,3152 28095,5932 3346,2947"/>
              </emma:interpretation>
              <emma:one-of disjunction-type="recognition" id="oneOf0">
                <emma:interpretation id="interp0" emma:lang="it-IT" emma:confidence="0">
                  <emma:literal>carezzandosela.</emma:literal>
                </emma:interpretation>
                <emma:interpretation id="interp1" emma:lang="it-IT" emma:confidence="0">
                  <emma:literal>corazzatura.</emma:literal>
                </emma:interpretation>
                <emma:interpretation id="interp2" emma:lang="it-IT" emma:confidence="0">
                  <emma:literal>carezzandosela</emma:literal>
                </emma:interpretation>
                <emma:interpretation id="interp3" emma:lang="it-IT" emma:confidence="0">
                  <emma:literal>Carezzandosela.</emma:literal>
                </emma:interpretation>
                <emma:interpretation id="interp4" emma:lang="it-IT" emma:confidence="0">
                  <emma:literal>rarREZnontsmREZZn</emma:literal>
                </emma:interpretation>
              </emma:one-of>
            </emma:emma>
          </inkml:annotationXML>
          <inkml:trace contextRef="#ctx0" brushRef="#br0">16438 2540 0,'108'162'0,"-81"27"16,-54 0-1,27-54 1,27-108 0,0-54-1,0-108 1,-81-54-1,-27-54 1,-54 0 0,27 108-1,0 135 1,108 0 0,108 0-1,108 27 1,81 0-1,1 27 1,-163 0 0,-81-27-1,-108 27 17,-190 27-32,1 0 31,108 0-16,108-81 1,135-27 0,135-54-1,55-27 1,-1-27 0,-54 81-1,-108 108 1,-108-27-1,0 27 1,-54 108 0,-54 54-1,0-27 1,81-81 0,27-27-1,27-54 1,27-54-1,0-54 1,27 0 0,-54 27-1,0 27 17,-27 0-17,-27 27 1</inkml:trace>
          <inkml:trace contextRef="#ctx0" brushRef="#br0" timeOffset="760.7714">18573 2270 0,'189'0'0,"162"27"15,27-27-15,-378 0 16</inkml:trace>
          <inkml:trace contextRef="#ctx0" brushRef="#br0" timeOffset="624.0474">18627 2756 0,'81'27'16,"135"0"-16,54 0 16,-54-54-1,-135-54 1,-108-27 0,-108-27-1,135 135 1</inkml:trace>
          <inkml:trace contextRef="#ctx0" brushRef="#br0" timeOffset="428.7274">18924 2324 0,'-54'135'0,"0"54"16,-81 27-16,81-54 31,135-27-16,27-54 1,108-27 0,-27-26-1,27-1 1,-80 0 0,-82-27-1,-81-27 1,-109-82-1,-26-26 1,162 135 0</inkml:trace>
          <inkml:trace contextRef="#ctx0" brushRef="#br0" timeOffset="1165.0838">20059 2162 0,'162'54'0,"81"27"16,-27 0-16,-81-54 16,-135-27 15,-27 27-15,-108 54-1,-81 27 1,27 54-1,81 81 1,189-81 0,54-26-1,81-28 1,-27-54 0,-53-81-1,-109-54 1,-81-82-1,54 163 1</inkml:trace>
          <inkml:trace contextRef="#ctx0" brushRef="#br0" timeOffset="1328.176">20275 2810 0,'270'0'0,"82"27"16,-28-81 0,-81-81-1,-243 135 1</inkml:trace>
          <inkml:trace contextRef="#ctx0" brushRef="#br0" timeOffset="1762.763">21761 2351 0,'54'27'16,"595"297"-16,-541-270 15,-81-54 1,-27 27-1,-81 0 1,-108 0 0,-27 27-1,-1 81 1,55 0 0,81 0-1,81-26 1,54-1-1,162-54 1,55 54 0,26-54-1,-108-81 1,-81-54 15,-54-81-31,-54 162 31</inkml:trace>
          <inkml:trace contextRef="#ctx0" brushRef="#br0" timeOffset="1953.2">21788 2891 0,'216'27'0,"136"27"0,-28-54 16,-135-81 0,-189 81 15</inkml:trace>
          <inkml:trace contextRef="#ctx0" brushRef="#br0" timeOffset="2520.6046">23653 2621 0,'135'81'0,"-135"-27"15,-108 54-15,-108 54 16,-28 81-1,217-161 1,27-28 0,27-54-1,81-81 1,109-217 0,-82 28-1,-54 108 1,0 81 15,-54 54-15,54 81-1,81 81 1,27 81 0,27 0-1,-53-27 1,-82-107-1,-54-55 1,-135-27 0,-163-81-1,-53-1 1,-27 55 0,81 54-1,189-54 1,81 27-1</inkml:trace>
          <inkml:trace contextRef="#ctx0" brushRef="#br0" timeOffset="-5959.2132">712 0 0,'-352'162'0,"136"0"15,108 0 1,81 27 0,135-26-1,108-55 1,109-27 0,26-27-1,-27-27 1,-135 0 15,-108 27-15,-54 27-16,-54 27 31,27 0-15,54-27-1,109 0 1,80-81-1,54-54 1,0-54 0,-81-54-1,-54-54 1,-162 27 0,-81-1-1,-135 82 1,-54 27 15,27 135-31,27 54 16,108 55-1,81-1 1,135 27 0,108-81-1,108-108 1,0-81-1,1-81 1,-28-81 15,-135 26-15,-27 55 0,-108 81-1,-27 54 1,0 27-1,0 27 1,0 135 0,0 109-1,27-55 1,54-27 0,-54-81-1,0-54 1,-27-54-1,-54-81 1,-27-135 0,54-27-1,54 53 1,27 55 0,108 27-1,54 27 1,55 54 15,-82 81-15,-108 27-1,-108 27 1,-135 54 0,0 1-1,26-55 1,55 0-1,108 0 1,109-54 0,80 27-1,-27-54 1,-81 0 0,-54-27-1,-81-54 1,0-54-1,27 108 1</inkml:trace>
          <inkml:trace contextRef="#ctx0" brushRef="#br0" timeOffset="-5349.8148">5359 594 0,'54'244'16,"-54"26"-16,-54-54 15,54-81 1,0-81 0,0-54 15,-27-108-16,27-243 1,27-55 15,54 271-15,27 54 0,28 27-1,53 54 1,-54 54-1,-54 27 1,-135 54 0,-108-27-1,-27-26 1,26-28 0,55 0-1,108 27 1,54 0-1,136 0 1,26 0 0,0-27-1,-81-27 1,-54-54 0,-54-81-1,27-81 1,-54 189-1</inkml:trace>
          <inkml:trace contextRef="#ctx0" brushRef="#br0" timeOffset="-5055.8582">6818 459 0,'27'243'0,"-162"1"16,81-28 0,108-54-1,81-54 1,55-27 0,53-54-1,0-27 1,-108-54-1,-108-108 1,-189 0 0,162 162-1</inkml:trace>
          <inkml:trace contextRef="#ctx0" brushRef="#br0" timeOffset="-4880.0702">6467 973 0,'297'54'15,"28"-54"1,-55-81-16,-135-27 31,-135 108-15</inkml:trace>
          <inkml:trace contextRef="#ctx0" brushRef="#br0" timeOffset="-4687.68">6305 486 0,'486'-54'0,"-26"-27"16,-163-27 0,-297 108-1</inkml:trace>
          <inkml:trace contextRef="#ctx0" brushRef="#br0" timeOffset="-4283.3676">8143 243 0,'81'81'16,"81"-27"-16,27 0 0,27 0 0,-108-27 31,-81 0-31,-54 27 16,-162 81 15,-54 28-31,0 26 31,134-27-31,82-27 16,109-27 15,80 0-15,54-54-1,0-81 1,-81-54 0,-135-27-1,-108-27 1,108 135 0</inkml:trace>
          <inkml:trace contextRef="#ctx0" brushRef="#br0" timeOffset="-4124.1818">8088 1054 0,'271'54'0,"107"-27"16,-54-108 0,-81-81-1,-243 162 1</inkml:trace>
          <inkml:trace contextRef="#ctx0" brushRef="#br0" timeOffset="-3487.4386">9710 432 0,'27'324'0,"-81"-26"16,54-82-1,0-108 1,54-54 0,27-54-1,27-81 1,54-108 0,-54 81 15,-54 108-16,-54 0 1,54 27 0,27 108-1,54 0 1,28-27 0,53-27-1,0-81 1,0-54-1,-54-108 1,-108-54 0,-108 27-1,-81 26 1,-54 82 0,-27 81-1,0 109 1,107 26-1,136 27 1,109-27 0,134-81 15,0-108-15,27-27-1,-27-108 1,-270 189-1</inkml:trace>
          <inkml:trace contextRef="#ctx0" brushRef="#br0" timeOffset="-2695.416">12196 784 0,'-54'81'0,"-54"81"0,-28 27 15,109-135 1,54-27-1,0-27 1,28-81 0,53-54-1,0 27 1,-27 81 0,-27 54-1,54 81 1,-27 54 15,54-27-15,0-81-1,0-27 1,-27-54 0,-27-54-1,-81-108 1,-27-27-1,-27 81 1,0 53 0,0 55-1,108 0 1,135 27 0,109-27-1,-1 27 1,-54 27-1,-162-27 1,-27 27 0,-54 0-1,-54 55 17,-54 53-32,0 54 15,135-81 16,27 0-15,135-27 0,163-27-1,-109-54 1,-81 0 0,-81-27-1,-108 0 16,-81-54-15,-81 0-16,189 81 16</inkml:trace>
          <inkml:trace contextRef="#ctx0" brushRef="#br0" timeOffset="-2359.4656">14357 1081 0,'352'-27'31,"-163"0"-31,-108-27 16,-135-27 0,-135-27-1,-82-1 1,-26 55-1,54 27 1,216 54 0,108-27 15,378 0-15,-53 27-1,-55-54 1,-351 27-1</inkml:trace>
          <inkml:trace contextRef="#ctx0" brushRef="#br0" timeOffset="-1423.8828">12790 2351 0,'0'54'16,"-351"351"-16,297-351 15,54-54 1,27 0 0,81-81-1,54-108 1,0-27-1,-27 81 1,-54 81 0,0 54-1,1 27 1,26 108 0,54 54-1,-27-27 1,0-27-1,-81-27 1,-54-27 15,-162-27-15,-81-27 0,-82 0-1,109 0 1,108-54-1,108-27 1,189-27 0,136-54-1,-325 135 1</inkml:trace>
          <inkml:trace contextRef="#ctx0" brushRef="#br0" timeOffset="-807.6482">14330 2540 0,'0'135'0,"27"27"0,0-27 16,27-54-1,1-81 1,-1-27-1,0-54 1,0-108 0,-54 27-1,0 81 1,0 81 15,0 0-31,54 27 16,81 54-1,27 0 32,-27-54-47,0-27 16,-27-54 0,-54-27-1,-27 0 1,0 54-1,-27 27 1,0 27 0,27 81-1,27 54 1,0-27 0,27-54-1,1-54 1,-28-108-1,27-27 1,0-54 15,-81 162-31</inkml:trace>
        </inkml:traceGroup>
      </inkml:traceGroup>
    </inkml:traceGroup>
    <inkml:traceGroup>
      <inkml:annotationXML>
        <emma:emma xmlns:emma="http://www.w3.org/2003/04/emma" version="1.0">
          <emma:interpretation id="{AE3BAC60-4971-45E1-B47F-59B1A9392229}" emma:medium="tactile" emma:mode="ink">
            <msink:context xmlns:msink="http://schemas.microsoft.com/ink/2010/main" type="paragraph" rotatedBoundingBox="9290,4808 19888,5431 19701,8619 9102,79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A69DAD1-3944-4FBD-87F5-7EF8175C3931}" emma:medium="tactile" emma:mode="ink">
              <msink:context xmlns:msink="http://schemas.microsoft.com/ink/2010/main" type="line" rotatedBoundingBox="9290,4808 19888,5431 19701,8619 9102,7996"/>
            </emma:interpretation>
          </emma:emma>
        </inkml:annotationXML>
        <inkml:traceGroup>
          <inkml:annotationXML>
            <emma:emma xmlns:emma="http://www.w3.org/2003/04/emma" version="1.0">
              <emma:interpretation id="{9BB0ACAE-8F74-4326-AF6C-878AD23A65B5}" emma:medium="tactile" emma:mode="ink">
                <msink:context xmlns:msink="http://schemas.microsoft.com/ink/2010/main" type="inkWord" rotatedBoundingBox="9290,4808 19888,5431 19701,8619 9102,7996"/>
              </emma:interpretation>
              <emma:one-of disjunction-type="recognition" id="oneOf1">
                <emma:interpretation id="interp5" emma:lang="it-IT" emma:confidence="0">
                  <emma:literal>GUADAGNO</emma:literal>
                </emma:interpretation>
                <emma:interpretation id="interp6" emma:lang="it-IT" emma:confidence="0">
                  <emma:literal>costano</emma:literal>
                </emma:interpretation>
                <emma:interpretation id="interp7" emma:lang="it-IT" emma:confidence="0">
                  <emma:literal>Costa D'Avorio</emma:literal>
                </emma:interpretation>
                <emma:interpretation id="interp8" emma:lang="it-IT" emma:confidence="0">
                  <emma:literal>Loonsaono</emma:literal>
                </emma:interpretation>
                <emma:interpretation id="interp9" emma:lang="it-IT" emma:confidence="0">
                  <emma:literal>tondino</emma:literal>
                </emma:interpretation>
              </emma:one-of>
            </emma:emma>
          </inkml:annotationXML>
          <inkml:trace contextRef="#ctx0" brushRef="#br0" timeOffset="4472.828">8629 3621 0,'0'81'16,"0"324"-16,0-108 16,27-26-1,27-28 1,-27-27 0,-27-81-1,0-27 1,-54-81-1,-27-27 1,-27-81 0,-27-27-1,81 54 1,54 54 0,0 0-1,27 81 1,81 54 15,27 0-15,-27-81-1,0-27 1,-54-27 0,27-81-1,0-27 1,27-27-1,-27 27 1,0 81 0,-81 0-1,-108 54 1,108-27 0</inkml:trace>
          <inkml:trace contextRef="#ctx0" brushRef="#br0" timeOffset="5643.7714">6116 5512 0,'-54'0'0,"-27"27"0,-27 81 0,27 27 15,0 55-15,54-28 16,54 27-1,81-27 1,27-54 0,81-27-1,-27-108 1,0-27 0,-81-54-1,-54-27 1,-81 27-1,-54 27 1,-27 27 0,54 54-1,0 27 1,81 27 0,81 0-1,81-27 1,-26-27 15,-1-54-15,-27 0-1,-54-27 1,-27 0 0,-27 27-1,-27 54 1,0 0-1,0 108 1,-27 0 0,27 54-1,0 0 1,54-54 0,27 0-1,0-54 1,0-81-1,27-54 1,-54-27 0,27-54-1,-27-27 1,-54 0 0,-27 54-1,0 53 16,-27 55-15,0 54 0,0 55-1,27 26 1,54-27 0,54-54-1,27-54 1,-108 27-1</inkml:trace>
          <inkml:trace contextRef="#ctx0" brushRef="#br0" timeOffset="6261.9592">8656 5809 0,'27'55'16,"-135"215"-16,-27-54 15,27-27 1,54-81 0,27-54 15,27-54-16,27-81 1,81-108 0,0-27-1,27 54 1,-54 54 0,-27 54-1,-27 54 1,27 27-1,0 81 1,0 54 0,27 0-1,0-54 1,-27-27 0,-27-27-1,-54-54 1,-81 27-1,-108-54 1,27 27 0,54 0-1,81 0 1,135-54 15,108-27-15,-189 81-16</inkml:trace>
          <inkml:trace contextRef="#ctx0" brushRef="#br0" timeOffset="6860.615">9710 6053 0,'27'81'0,"0"54"0,-27 54 16,0-27-1,27-81 1,-27-54 0,0-27-1,-27-54 16,-108-216-15,54 27 15,81 135-31,27 27 16,54 27 0,81 54-1,54 81 1,27 54-1,-54 27 1,-108 0 0,-108-27-1,-81-27 1,-54-81 0,-81-27-1,0 0 1,54-27 15,108 0-15,162-54-1,162-27 1,108-27 0,-351 135-1</inkml:trace>
          <inkml:trace contextRef="#ctx0" brushRef="#br0" timeOffset="7448.5282">11223 6053 0,'-27'135'0,"-54"0"0,0 54 16,-27-54-1,108-81 1,0-27 0,0-54-1,0-54 1,81-108 15,54-54-15,-81 135-1,27 81 1,0 0 0,27 108-1,0 54 1,27 27 0,-54 0-1,27-54 1,-81-27 15,-54-54-31,-81-27 16,-108-54-1,-27-27 1,27 54 0,54 27-1,162 0 1,135-27-1,162 0 1,27-27 0,-324 54 15</inkml:trace>
          <inkml:trace contextRef="#ctx0" brushRef="#br0" timeOffset="8988.6264">12979 5945 0,'0'-27'0,"-108"54"0,-81 54 15,0 108-15,27 0 16,108-27 0,54-27-1,162 27 1,54-135 0,-27-81-1,-54 0 1,-54-27 15,-81 27-15,-27-27-1,-54 27 1,54 27 0,27 27-1,54 0 1,108 27-1,1-27 1,-1-27 0,-27-54-1,-81 0 1,0-27 0,-54 27-1,0 54 1,0 27-1,-27 81 17,27 54-32,-27 81 31,27-81-31,0 0 16,-27-81 15,27-54-16,0-27 1,27-108 0,-27-54-1,54 0 1,-27 81 0,27 27-1,-27 54 1,0 54-1,54 81 1,27 54 0,0 0-1,27-27 1,27-81 0,-53-27 15,-1-81-16,-54-54-15,-54-81 16,-27 27 0,-27 54 15,27 54-15,0 54-1,27 27 1,27 27-1,54 54 1,0-54 0,0-27-1,0-27 1,0-27 0,-27 0-1,0 27 1,0 27-1,0 54 1,0 27 0,54 27-1,27-27 1,0-54 0,28-27-1,-1-54 1,0-54-1,-54-81 17,-54-27-17,-108-27 1,-81 54 0,-81 54-1,-1 81 1,1 81-1,81 54 1,81 54 0,81 54-1,135 0 1,54-54 0,-216-162-1</inkml:trace>
        </inkml:traceGroup>
      </inkml:traceGroup>
    </inkml:traceGroup>
    <inkml:traceGroup>
      <inkml:annotationXML>
        <emma:emma xmlns:emma="http://www.w3.org/2003/04/emma" version="1.0">
          <emma:interpretation id="{C7D3E7D1-7A94-499A-96A8-73FF7ADF3B4E}" emma:medium="tactile" emma:mode="ink">
            <msink:context xmlns:msink="http://schemas.microsoft.com/ink/2010/main" type="paragraph" rotatedBoundingBox="7012,8573 21152,9353 20970,12658 6830,118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BCD72A-882B-41BF-A874-00CFEE3778D3}" emma:medium="tactile" emma:mode="ink">
              <msink:context xmlns:msink="http://schemas.microsoft.com/ink/2010/main" type="line" rotatedBoundingBox="7012,8573 21152,9353 20970,12658 6830,11878"/>
            </emma:interpretation>
          </emma:emma>
        </inkml:annotationXML>
        <inkml:traceGroup>
          <inkml:annotationXML>
            <emma:emma xmlns:emma="http://www.w3.org/2003/04/emma" version="1.0">
              <emma:interpretation id="{64DE5461-8634-4B9B-8859-FCF429D64085}" emma:medium="tactile" emma:mode="ink">
                <msink:context xmlns:msink="http://schemas.microsoft.com/ink/2010/main" type="inkWord" rotatedBoundingBox="7009,8624 14739,9050 14559,12305 6830,11878"/>
              </emma:interpretation>
              <emma:one-of disjunction-type="recognition" id="oneOf2">
                <emma:interpretation id="interp10" emma:lang="it-IT" emma:confidence="0">
                  <emma:literal>torsi</emma:literal>
                </emma:interpretation>
                <emma:interpretation id="interp11" emma:lang="it-IT" emma:confidence="0">
                  <emma:literal>tossi</emma:literal>
                </emma:interpretation>
                <emma:interpretation id="interp12" emma:lang="it-IT" emma:confidence="0">
                  <emma:literal>ECA.</emma:literal>
                </emma:interpretation>
                <emma:interpretation id="interp13" emma:lang="it-IT" emma:confidence="0">
                  <emma:literal>Tossi</emma:literal>
                </emma:interpretation>
                <emma:interpretation id="interp14" emma:lang="it-IT" emma:confidence="0">
                  <emma:literal>torsi.</emma:literal>
                </emma:interpretation>
              </emma:one-of>
            </emma:emma>
          </inkml:annotationXML>
          <inkml:trace contextRef="#ctx0" brushRef="#br1" timeOffset="11828.5792">3549 7485 0,'81'-135'16,"-54"81"-16,-27 54 0,0 27 31,0 135-15,-27 81-1,-27 81 1,27 0-1,27 1 1,27 26 0,0-27-1,27-26 1,-27-1 0,27-81-1,0-54 1,0-54-1,27-54 1,54 0 0,27-54-1,82 0 1,-55 0 0,-27 0-1,-54 27 1,-54-27 15,-108-81-15,-27-81-1,81 162 1</inkml:trace>
          <inkml:trace contextRef="#ctx0" brushRef="#br1" timeOffset="12236.798">3549 7485 0,'108'-135'16,"27"108"-16,27 27 0,54 27 15,55-27 1,-55 0 0,-54 0-1,-54 0 16,-81 0-15,-27 0 0,-54 0-1,-54 54 1,81-54 0,27 0-1</inkml:trace>
          <inkml:trace contextRef="#ctx0" brushRef="#br1" timeOffset="13584.506">6981 8160 0,'-433'81'0,"136"27"16,27 28-1,54 53 1,108 27 0,54 54-1,135-27 1,81-27 0,81-53-1,108-28 1,-27-108 31,-80-81-47,-55-54 0,-135-28 31,-135-53-15,-54 81-1,0 54 1,80 27-1,55 27 1,28 0 0,107-27-1,108 27 1,0-54 0,0-54-1,-27-27 1,-54-27-1,-53 0 1,-28 27 0,-27 81-1,-54 54 17,0 0-17,-27 108 1,-27 135-1,-27 81 1,-28-27 0,1 1-1,27-55 1,27-81 0,54-108-1,0-81 1,54-81-1,54-162 1,0-82 0,1-26-1,-1 81 1,-27 54 0,27 107-1,-54 55 1,0 54-1,54 108 1,54 136 15,27 80-15,0 0 0,1-27-1,-55-54 1,-81-53-1,-81-82 1,-108-54 0,-109-54-1,-53 0 1,0-27 0,81 54-1,81 0 1,108 27-1,162 0 1,162-81 0,27-82-1,-324 136 1</inkml:trace>
          <inkml:trace contextRef="#ctx0" brushRef="#br1" timeOffset="13928.2692">10953 8485 0,'162'81'0,"-108"54"15,-81 81 1,-27 54-16,0-27 16,27-27 15,27-26-15,0-136-1,27-81 1,54-162-1,0-82 1,-81 271 0</inkml:trace>
        </inkml:traceGroup>
        <inkml:traceGroup>
          <inkml:annotationXML>
            <emma:emma xmlns:emma="http://www.w3.org/2003/04/emma" version="1.0">
              <emma:interpretation id="{1817CCA3-96CE-42A5-806C-2EB0E033E65C}" emma:medium="tactile" emma:mode="ink">
                <msink:context xmlns:msink="http://schemas.microsoft.com/ink/2010/main" type="inkWord" rotatedBoundingBox="15997,9069 21152,9353 20971,12635 15816,12351"/>
              </emma:interpretation>
              <emma:one-of disjunction-type="recognition" id="oneOf3">
                <emma:interpretation id="interp15" emma:lang="it-IT" emma:confidence="0">
                  <emma:literal>N]</emma:literal>
                </emma:interpretation>
                <emma:interpretation id="interp16" emma:lang="it-IT" emma:confidence="0">
                  <emma:literal>NI</emma:literal>
                </emma:interpretation>
                <emma:interpretation id="interp17" emma:lang="it-IT" emma:confidence="0">
                  <emma:literal>N)</emma:literal>
                </emma:interpretation>
                <emma:interpretation id="interp18" emma:lang="it-IT" emma:confidence="0">
                  <emma:literal>No</emma:literal>
                </emma:interpretation>
                <emma:interpretation id="interp19" emma:lang="it-IT" emma:confidence="0">
                  <emma:literal>NA</emma:literal>
                </emma:interpretation>
              </emma:one-of>
            </emma:emma>
          </inkml:annotationXML>
          <inkml:trace contextRef="#ctx0" brushRef="#br1" timeOffset="14645.0936">12493 8728 0,'162'243'0,"-162"-27"16,-27 27 0,-54-27-1,54-53 1,0-82-1,27-54 17,-27-81-17,27-108 1,0-109 15,54 28-31,0 54 16,0 81-1,0 81 1,0 27 0,54 108-1,27 135 1,54 54 0,28 1-1,-1-55 1,0-81-1,-27-81 1,-54-108 0,-27-108 15,-54-108-15,-81-28-1,-54 1 1,0 54-1,0 81 1,27 81 0,54 54-1,0 0 1,54 108 0,54 0-1,27-108 1,-135 0-1</inkml:trace>
          <inkml:trace contextRef="#ctx0" brushRef="#br1" timeOffset="15277.9304">15033 7917 0,'135'-54'0,"135"108"0,217 0 16,-163 0-1,0-27 1,-81 0 0,-108-27-1,-108 0 1,-27 0-1,0 54 1,-27 108 15,27 55-31,54 107 16,28 54 0,53 54-1,27 28 1,-54-28-1,-54-108 1,-81-80 0,-54-136-1,-135-54 1,-55-108 15,-80-27-15,0 0-1,351 81 1</inkml:trace>
        </inkml:traceGroup>
      </inkml:traceGroup>
    </inkml:traceGroup>
    <inkml:traceGroup>
      <inkml:annotationXML>
        <emma:emma xmlns:emma="http://www.w3.org/2003/04/emma" version="1.0">
          <emma:interpretation id="{0FE40416-70FC-4E70-B862-F3CCD2334E3F}" emma:medium="tactile" emma:mode="ink">
            <msink:context xmlns:msink="http://schemas.microsoft.com/ink/2010/main" type="paragraph" rotatedBoundingBox="5049,12910 24463,14005 24255,17682 4842,165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A4352A-FC52-4819-A2FA-314EF7E538FF}" emma:medium="tactile" emma:mode="ink">
              <msink:context xmlns:msink="http://schemas.microsoft.com/ink/2010/main" type="line" rotatedBoundingBox="5049,12910 24463,14005 24255,17682 4842,16588"/>
            </emma:interpretation>
          </emma:emma>
        </inkml:annotationXML>
        <inkml:traceGroup>
          <inkml:annotationXML>
            <emma:emma xmlns:emma="http://www.w3.org/2003/04/emma" version="1.0">
              <emma:interpretation id="{D430377A-01A5-478C-937B-A6145E676F1E}" emma:medium="tactile" emma:mode="ink">
                <msink:context xmlns:msink="http://schemas.microsoft.com/ink/2010/main" type="inkWord" rotatedBoundingBox="15597,14146 24427,14644 24315,16618 15485,16120"/>
              </emma:interpretation>
              <emma:one-of disjunction-type="recognition" id="oneOf4">
                <emma:interpretation id="interp20" emma:lang="it-IT" emma:confidence="0">
                  <emma:literal>Amplificazione</emma:literal>
                </emma:interpretation>
                <emma:interpretation id="interp21" emma:lang="it-IT" emma:confidence="0">
                  <emma:literal>Amplifica ziona</emma:literal>
                </emma:interpretation>
                <emma:interpretation id="interp22" emma:lang="it-IT" emma:confidence="0">
                  <emma:literal>Amplifica zioni</emma:literal>
                </emma:interpretation>
                <emma:interpretation id="interp23" emma:lang="it-IT" emma:confidence="0">
                  <emma:literal>Amplificazioni</emma:literal>
                </emma:interpretation>
                <emma:interpretation id="interp24" emma:lang="it-IT" emma:confidence="0">
                  <emma:literal>Amplifica zione</emma:literal>
                </emma:interpretation>
              </emma:one-of>
            </emma:emma>
          </inkml:annotationXML>
          <inkml:trace contextRef="#ctx0" brushRef="#br2" timeOffset="25745.1292">12493 13592 0,'270'81'0,"-216"-81"16,-27-27-1,-54-27 1,-135 0 0,0 54-1,-27 54 1,54 81 15,54 0-15,81 27-1,108 27-15,81-54 16,54-54 0,0-54-1,-27-81 16,-80-54-15,-82 0 0,-27 54-1,-27 27 1,0 27 0,0 27-1,27 81 1,27 27-1,54-27 1,0-27 0,27-54-1,-54-81 1,-54-108 15,-54 0-31,-54 0 16,0 54-1,0 81 1,54 27 0,0 108-1,54 54 17,27 0-17,27 0 1,27-54-1,-27-27 1,0-81 0,0 0-1,-27-27 1,27 27 0,0 27-1,0 0 1,0 55-1,28-1 1,-1-54 0,0-54-1,0-136 1,0-53 0,-108 216-1</inkml:trace>
          <inkml:trace contextRef="#ctx0" brushRef="#br2" timeOffset="26380.8958">15141 13943 0,'189'108'0,"54"-27"15,55 0-15,-82-81 16,27-54 0,-108-54-1,-135 108 1</inkml:trace>
          <inkml:trace contextRef="#ctx0" brushRef="#br2" timeOffset="26200.2248">15303 13375 0,'135'-108'15,"-54"81"-15,81 27 0,1 54 0,-28 54 16,-54-26 15,-81-28-15,-54 27 0,-189 54-1,53-27 16,1 54-15,108 27 0,108 0-16,81 27 15,54-26 1,-54-109 0,28 0-1,-55-108 1,-54-135 15,-108-55-15,0 1-1,81 216 1</inkml:trace>
          <inkml:trace contextRef="#ctx0" brushRef="#br2" timeOffset="26632.8586">16546 13862 0,'81'270'0,"-108"-108"16,27 0-1,0 0 1,27-81 0,0-54-1,27-108 1,0-135 0,-27-108-1,-27 324 1</inkml:trace>
          <inkml:trace contextRef="#ctx0" brushRef="#br2" timeOffset="27210.0292">16627 13105 0,'54'-54'0,"54"135"0,0 81 0,55 28 16,-1-1 0,0 27-1,-27 0 1,-81 27 0,-27-135-1,108 0 1,54 27-1,0-108 1,-27-54 0,-26-54-1,-55 0 17,-81-81-17,-108 0 1,-55 27-1,-80 27 1,0 81 0,54 54-1,54 54 1,81 27 0,108 54-1,54-27 1,108-54-1,54-108 1,-27-81 0,-26-108-1,-217 216 1</inkml:trace>
          <inkml:trace contextRef="#ctx0" brushRef="#br2" timeOffset="27837.0064">18870 13565 0,'27'54'16,"-27"81"-16,-27 27 16,27 27-1,27-27 1,0-54-1,27-81 1,27-27 0,27-135-1,-27-54 1,54 0 0,-81 162 15,0 27-31,28 54 15,26 81 17,27 81-17,54 0 1,0-81 0,-27-54-1,-27-81 1,-54-135-1,-108-81 1,-54-27 0,-54 54-1,54 81 1,27 108 0,54 81-1,108 135 16,54 108-31,81 28 16,-107-28 0,-109-216-1,-27-108 1</inkml:trace>
          <inkml:trace contextRef="#ctx0" brushRef="#br2" timeOffset="21857.2846">2657 11754 0,'0'-135'0,"-81"351"0,-81 0 15,0 163-15,-54-1 16,27-27 0,26-54-1,1 1 1,108-136 0,81-135-1,0-27 1,81-189-1,82-136 17,-28-53-32,0 0 31,0 54-15,-54 26-1,0 109 1,-54 108-1,-27 81 1,0 81 0,0 162-1,27 82 17,54 26-32,0 27 15,0-53 1,-26-82-1,-55-81 1,-81-81 0,-55-54-1,-134-108 1,-54 0 0,0 0-1,54 27 1,80 27 15,136 27-31,81 27 31,136 0-15,107-81 0,-297 54-1</inkml:trace>
          <inkml:trace contextRef="#ctx0" brushRef="#br2" timeOffset="22604.3836">4089 13213 0,'27'81'0,"-54"54"0,0 28 15,0-1 1,27-27 0,27-81-1,27-54 1,27-81-1,55-81 1,-1-27 0,0-1-1,-27 55 1,-27 81 0,-54 27-1,0 81 16,0 81-31,-27 82 16,0-28 0,54-27-1,27-81 1,0-54 0,81-108-1,-27-81 16,27 0-15,-53 26 0,-55 82-1,-27 54 1,0 54 0,0 109 15,-27 53-31,27 81 15,0-135 1,27-108 15,54-135-31,0-108 16,-108 189 0</inkml:trace>
          <inkml:trace contextRef="#ctx0" brushRef="#br2" timeOffset="23292.8866">6710 13348 0,'81'163'0,"-81"26"15,0 108 1,-27 81-1,27-27 1,-27 1 0,27-109-1,-27-81 1,27-108 0,-54-162-1,27-162 1,0-81-1,27-28 17,-27 28-17,0 81 1,27 216 0,54-27-1,54 0 1,55 54-1,53 54 1,54 54 0,0 27-1,-108 0 1,-108-54 0,-81-27-1,-135 27 1,-81-27-1,-27-27 1,54 0 0,80-27-1,109 0 1,136-81 0,80-54-1,81-54 16,-27-28-15,-243 244-16</inkml:trace>
          <inkml:trace contextRef="#ctx0" brushRef="#br2" timeOffset="23760.678">8413 12403 0,'27'108'0,"-27"81"0,-27 108 15,0 27 1,0 1 0,54-55-1,0-108 1,54-54-1,0-108 17,135-189-17,-81 27 1,-27 54 0,-54 54-1,-27 54 1,27 54-1,-27 81 1,0 27 0,0-54-1,27-54 1,27-81 0,-26-135-1,-55 162 1</inkml:trace>
          <inkml:trace contextRef="#ctx0" brushRef="#br2" timeOffset="23949.1618">9196 12808 0,'0'-27'15,"81"-27"-15,55-27 0,-136 81 0</inkml:trace>
          <inkml:trace contextRef="#ctx0" brushRef="#br2" timeOffset="24611.2966">10115 12268 0,'162'108'0,"-108"81"16,0 81-1,0 81-15,0 55 16,54 53 15,-54-54-15,1-53-1,-82-82 1,-55-108 0,-80-108-1,-54-81 1,0-81-1,27-27 1,108-27 0,108 26-1,135 1 1,81 27 0,54-27-1,1 27 1,-55 0-1,-81 54 1,-81-27 0,-54 81 15,0 0-31,-27 27 16,27 27 15,0 27-16,0-27 1,0 0 0,54-81-1,-27-81 1,0-108 0,-54 216-1</inkml:trace>
          <inkml:trace contextRef="#ctx0" brushRef="#br2" timeOffset="24803.6868">11466 12781 0,'243'189'0</inkml:trace>
        </inkml:traceGroup>
      </inkml:traceGroup>
    </inkml:traceGroup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6:41.0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5DA5AA-A093-4A05-8C67-3FA2A6DB6963}" emma:medium="tactile" emma:mode="ink">
          <msink:context xmlns:msink="http://schemas.microsoft.com/ink/2010/main" type="writingRegion" rotatedBoundingBox="6731,-168 27726,1486 27518,4121 6524,2466"/>
        </emma:interpretation>
      </emma:emma>
    </inkml:annotationXML>
    <inkml:traceGroup>
      <inkml:annotationXML>
        <emma:emma xmlns:emma="http://www.w3.org/2003/04/emma" version="1.0">
          <emma:interpretation id="{8F90FB56-AFD8-46E5-B319-0A23F1199289}" emma:medium="tactile" emma:mode="ink">
            <msink:context xmlns:msink="http://schemas.microsoft.com/ink/2010/main" type="paragraph" rotatedBoundingBox="6731,-168 27726,1486 27518,4121 6524,2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830CCE-DA5B-4EE1-AD4B-75A9AB406158}" emma:medium="tactile" emma:mode="ink">
              <msink:context xmlns:msink="http://schemas.microsoft.com/ink/2010/main" type="line" rotatedBoundingBox="6731,-168 27726,1486 27518,4121 6524,2466"/>
            </emma:interpretation>
          </emma:emma>
        </inkml:annotationXML>
        <inkml:traceGroup>
          <inkml:annotationXML>
            <emma:emma xmlns:emma="http://www.w3.org/2003/04/emma" version="1.0">
              <emma:interpretation id="{16FB76F1-A601-4F3D-A390-AA467CB24E71}" emma:medium="tactile" emma:mode="ink">
                <msink:context xmlns:msink="http://schemas.microsoft.com/ink/2010/main" type="inkWord" rotatedBoundingBox="6686,404 17389,1248 17254,2959 6551,2116"/>
              </emma:interpretation>
              <emma:one-of disjunction-type="recognition" id="oneOf0">
                <emma:interpretation id="interp0" emma:lang="it-IT" emma:confidence="0">
                  <emma:literal>obiettivo</emma:literal>
                </emma:interpretation>
                <emma:interpretation id="interp1" emma:lang="it-IT" emma:confidence="0">
                  <emma:literal>obiettiva</emma:literal>
                </emma:interpretation>
                <emma:interpretation id="interp2" emma:lang="it-IT" emma:confidence="0">
                  <emma:literal>Obiettare</emma:literal>
                </emma:interpretation>
                <emma:interpretation id="interp3" emma:lang="it-IT" emma:confidence="0">
                  <emma:literal>obiettavo</emma:literal>
                </emma:interpretation>
                <emma:interpretation id="interp4" emma:lang="it-IT" emma:confidence="0">
                  <emma:literal>obiettava</emma:literal>
                </emma:interpretation>
              </emma:one-of>
            </emma:emma>
          </inkml:annotationXML>
          <inkml:trace contextRef="#ctx0" brushRef="#br0">2870 314 0,'-54'81'0,"27"135"0,0 54 16,0-27-1,54-81 1,0-81 0,0-54-1,27-27 1,81-54 0,81 0-1,27 54 16,28 27-31,-82 54 16,-108-27 15,-81 28-15,-135-28-16,-109 0 16,-26-54 15,54 0-16,81-27 1,216-81 0,162-28-1,81 1 1,1 27 0,-55 108-1,-189 54 1,-54-54-1,0 108 1,-54 54 0,0 1-1,54-82 1,54-54 0,27-108-1,-54-109 1,-54 190-1</inkml:trace>
          <inkml:trace contextRef="#ctx0" brushRef="#br0" timeOffset="240.2436">4221 665 0,'0'0'15</inkml:trace>
          <inkml:trace contextRef="#ctx0" brushRef="#br0" timeOffset="1487.3618">4923 1448 0,'352'136'0,"-163"-136"16,-27-54-1,-54-82 1,-81 28 0,-54 0-1,-108 0 1,-54 108-1,27 81 1,54 54 0,108 27-1,135 1 1,108-55 0,54-27-1,27-108 1,-53-108-1,-109-82 1,-81-53 0,-54-27-1,-27 27 1,0 81 0,-27 108 15,0 54-16,0 54 1,0 162 0,-27 81-1,81 27 1,27-54 0,0-53-1,-27-55 1,-27-81-1,0-54 1,-27-54 0,-27-54-1,81 26 17,54 1-17,54 27 1,54-27-1,0-54 1,-27 0 0,-54-54-1,-53 27 1,-83 27 0,1 54-1,0 81 1,0 27-1,27 162 1,27 81 0,27 0-1,-26-54 1,26-26 0,-27-82-1,0-54 1,0-81-1,54-108 17,0-28-17,0 55 1,-54 81 0,0 27-1,0 81 1,0 54-1,54 1 1,-27-55 0,54-54-1,-27-81 1,-27-81 0,-81-82-1,-54 28 1,-54 81 15,-27 81-31,135 27 16,27 0-1,0-27 1,0-27 0,27-81-1,-27 135 1</inkml:trace>
          <inkml:trace contextRef="#ctx0" brushRef="#br0" timeOffset="1648.5008">7274 368 0,'271'0'0,"107"54"0,27 0 16,-405-54 0</inkml:trace>
          <inkml:trace contextRef="#ctx0" brushRef="#br0" timeOffset="2315.5186">8706 989 0,'81'351'0,"1"-134"15,26-82 1,0-81 0,0-54-1,0-54 1,-27-54-1,0-82 1,-54 1 15,0 108-15,0 54 0,0 54-1,0 54 1,27 81-1,27 1 1,54-28 0,0-54-1,28-27 1,-1-54 0,-27-27-1,0-27 1,-27-54-1,-81 0 1,-81-55 0,-81 28-1,-54 0 1,-27 81 0,80 81-1,55 81 1,108 0 15,136 81-15,134-26-1,0-109 1,-297-54-16</inkml:trace>
          <inkml:trace contextRef="#ctx0" brushRef="#br0" timeOffset="-702.1754">762 97 0,'0'0'0,"-27"-54"0,-81 0 16,0 81-16,-27 54 0,-27 55 0,27 80 15,81 54 1,27-27-1,108 0 1,81-27 0,135-107-1,27-109 1,55-82 0,-82-80-1,-108-54 1,-135-27 15,-162-27-15,-108 27-1,-82 53 1,-53 109 0,27 162-1,108 82 1,135 107-1,216-54 1,189-108 0,-324-108-1</inkml:trace>
        </inkml:traceGroup>
        <inkml:traceGroup>
          <inkml:annotationXML>
            <emma:emma xmlns:emma="http://www.w3.org/2003/04/emma" version="1.0">
              <emma:interpretation id="{CA01BFA3-DAA9-4CD2-8FE8-249841DDE58A}" emma:medium="tactile" emma:mode="ink">
                <msink:context xmlns:msink="http://schemas.microsoft.com/ink/2010/main" type="inkWord" rotatedBoundingBox="19615,847 23661,1166 23454,3801 19407,3482"/>
              </emma:interpretation>
              <emma:one-of disjunction-type="recognition" id="oneOf1">
                <emma:interpretation id="interp5" emma:lang="it-IT" emma:confidence="0">
                  <emma:literal>CA</emma:literal>
                </emma:interpretation>
                <emma:interpretation id="interp6" emma:lang="it-IT" emma:confidence="0">
                  <emma:literal>GA</emma:literal>
                </emma:interpretation>
                <emma:interpretation id="interp7" emma:lang="it-IT" emma:confidence="0">
                  <emma:literal>VA</emma:literal>
                </emma:interpretation>
                <emma:interpretation id="interp8" emma:lang="it-IT" emma:confidence="0">
                  <emma:literal>HA</emma:literal>
                </emma:interpretation>
                <emma:interpretation id="interp9" emma:lang="it-IT" emma:confidence="0">
                  <emma:literal>FA</emma:literal>
                </emma:interpretation>
              </emma:one-of>
            </emma:emma>
          </inkml:annotationXML>
          <inkml:trace contextRef="#ctx0" brushRef="#br0" timeOffset="9080.4268">14624 557 0,'54'-162'16,"-108"108"-16,-189 54 15,-27 108 1,-82 54-1,28 108 17,54 27-17,81 55 1,108 26 0,135 0-1,162-54 1,108-80-1,82-163 1,-28-81 0,-81-108-1,-135-28 1,-135-80 0,-135-27-1,-81 27 16,0 81-31,54 54 32,108 54-32,81 27 15,135 0 1,135 0 0,81-54-1,-80-27 1,-55-27-1,-135-1 17,-81 1-17,-27 54 1,-54 54 0,0 54-1,-54 108 1,0 136-1,-27 53 1,0-27 0,54-108-1,0-135 1,54-53 0,0-56-1,0-134 1,81-162-1,54-27 1,0 27 0,54 107-1,-54 109 1,-54 81 0,27 135-1,27 136 16,-26 80-15,26 0 0,27-54-1,-54-54 1,-81-107 0,-54-82-1,-108-27 1,-162-81-1,-28 26 1,1 1 0,81 54-1,216-108 1,27 108 0</inkml:trace>
        </inkml:traceGroup>
        <inkml:traceGroup>
          <inkml:annotationXML>
            <emma:emma xmlns:emma="http://www.w3.org/2003/04/emma" version="1.0">
              <emma:interpretation id="{5AD2434E-F326-456E-BC9B-BD79C98E2576}" emma:medium="tactile" emma:mode="ink">
                <msink:context xmlns:msink="http://schemas.microsoft.com/ink/2010/main" type="inkWord" rotatedBoundingBox="24468,1901 27673,2154 27550,3711 24346,3459"/>
              </emma:interpretation>
              <emma:one-of disjunction-type="recognition" id="oneOf2">
                <emma:interpretation id="interp10" emma:lang="it-IT" emma:confidence="0">
                  <emma:literal>IN</emma:literal>
                </emma:interpretation>
                <emma:interpretation id="interp11" emma:lang="it-IT" emma:confidence="0">
                  <emma:literal>in</emma:literal>
                </emma:interpretation>
                <emma:interpretation id="interp12" emma:lang="it-IT" emma:confidence="0">
                  <emma:literal>LN</emma:literal>
                </emma:interpretation>
                <emma:interpretation id="interp13" emma:lang="it-IT" emma:confidence="0">
                  <emma:literal>MN</emma:literal>
                </emma:interpretation>
                <emma:interpretation id="interp14" emma:lang="it-IT" emma:confidence="0">
                  <emma:literal>BN</emma:literal>
                </emma:interpretation>
              </emma:one-of>
            </emma:emma>
          </inkml:annotationXML>
          <inkml:trace contextRef="#ctx0" brushRef="#br0" timeOffset="9392.9388">18137 1475 0,'27'163'15,"-81"80"-15,-81 54 16,0-27 0,81-54-1,27-53 1,135-190 0,54-109 15,-162 136 0</inkml:trace>
          <inkml:trace contextRef="#ctx0" brushRef="#br0" timeOffset="9937.8816">19326 1638 0,'81'81'0,"-108"108"16,-81 81-16,-54-27 16,81-108-1,81-81 1,0-54 0,54-54-1,27-108 16,27-162 1,0 162-32,-81 135 15,0 54 1,54 108 0,54 108-1,54-27 16,54-54-15,55-53 0,-28-55-1,-81-81 1,-54-55 0,-108-26-1,-54-108 1,-81 0-1,-27-27 1,0 27 0,27-28 15,108 244-31</inkml:trace>
        </inkml:traceGroup>
      </inkml:traceGroup>
    </inkml:traceGroup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6:54.4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1DC92A4-58BD-44D6-A6F6-654FF780E2D4}" emma:medium="tactile" emma:mode="ink">
          <msink:context xmlns:msink="http://schemas.microsoft.com/ink/2010/main" type="inkDrawing" rotatedBoundingBox="3033,4777 3400,15858 3231,15864 2864,4783" semanticType="callout" shapeName="Other">
            <msink:sourceLink direction="with" ref="{1C838576-044E-4688-96F3-F2F5659D32C5}"/>
          </msink:context>
        </emma:interpretation>
      </emma:emma>
    </inkml:annotationXML>
    <inkml:trace contextRef="#ctx0" brushRef="#br0">0 0 0,'54'108'0,"-27"27"0,0 108 16,0 0-1,0 54 1,0 28-1,0 80 1,0 54 0,-27 136-1,0-55 1,0 1 15,27 242-15,-27 55-1,0-244 17,27 1-32,27-28 31,-54 28-15,27-55-16,0-26 46,-27-55-46,27-54 16,-27-53 0,27-28-1,0-81 1,-27-81 0,0-27-1,0-81 1,-27-27-1,0-162 1,0-216 0,27 351-1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7:05.18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876DD4-E604-4839-88FF-4D47004A8CA0}" emma:medium="tactile" emma:mode="ink">
          <msink:context xmlns:msink="http://schemas.microsoft.com/ink/2010/main" type="writingRegion" rotatedBoundingBox="3264,6564 32224,8772 31788,14485 2829,12277"/>
        </emma:interpretation>
      </emma:emma>
    </inkml:annotationXML>
    <inkml:traceGroup>
      <inkml:annotationXML>
        <emma:emma xmlns:emma="http://www.w3.org/2003/04/emma" version="1.0">
          <emma:interpretation id="{DAB4F2CC-4F66-4503-98D7-AAE94DF02DEA}" emma:medium="tactile" emma:mode="ink">
            <msink:context xmlns:msink="http://schemas.microsoft.com/ink/2010/main" type="paragraph" rotatedBoundingBox="3264,6564 32224,8772 31788,14485 2829,12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29D1AE-4969-4446-A05C-9BF4B803B108}" emma:medium="tactile" emma:mode="ink">
              <msink:context xmlns:msink="http://schemas.microsoft.com/ink/2010/main" type="line" rotatedBoundingBox="3264,6564 32224,8772 31788,14485 2829,12277"/>
            </emma:interpretation>
          </emma:emma>
        </inkml:annotationXML>
        <inkml:traceGroup>
          <inkml:annotationXML>
            <emma:emma xmlns:emma="http://www.w3.org/2003/04/emma" version="1.0">
              <emma:interpretation id="{1C838576-044E-4688-96F3-F2F5659D32C5}" emma:medium="tactile" emma:mode="ink">
                <msink:context xmlns:msink="http://schemas.microsoft.com/ink/2010/main" type="inkWord" rotatedBoundingBox="3264,6564 32224,8772 31788,14485 2829,12277">
                  <msink:destinationLink direction="with" ref="{F1DC92A4-58BD-44D6-A6F6-654FF780E2D4}"/>
                </msink:context>
              </emma:interpretation>
              <emma:one-of disjunction-type="recognition" id="oneOf0">
                <emma:interpretation id="interp0" emma:lang="it-IT" emma:confidence="0">
                  <emma:literal>inferiremmo</emma:literal>
                </emma:interpretation>
                <emma:interpretation id="interp1" emma:lang="it-IT" emma:confidence="0">
                  <emma:literal>infierimmo</emma:literal>
                </emma:interpretation>
                <emma:interpretation id="interp2" emma:lang="it-IT" emma:confidence="0">
                  <emma:literal>intuiremmo</emma:literal>
                </emma:interpretation>
                <emma:interpretation id="interp3" emma:lang="it-IT" emma:confidence="0">
                  <emma:literal>infusimene</emma:literal>
                </emma:interpretation>
                <emma:interpretation id="interp4" emma:lang="it-IT" emma:confidence="0">
                  <emma:literal>infioriamo</emma:literal>
                </emma:interpretation>
              </emma:one-of>
            </emma:emma>
          </inkml:annotationXML>
          <inkml:trace contextRef="#ctx0" brushRef="#br0">-3561 10014 0,'54'0'0,"0"0"15,0 0-15,54 0 0,0 0 0,0 0 16,27 0-16,27 27 16,28-27-1,-1 27 16,27 0-15,-27 0 0,54-27-1,-27 27 1,55-81 0,80 81-1,-108-27 1,0 27-1,-27 0 1,1-27 15,-28 27-15,-27 0 0,0-27-1,-27 27 1,-27-27-1,0 27 1,-54-27 0,0 0-1,-27 0 1,0 0 0,-27 0-1,0 0 1,0 0-1,0 0 1,0 0 0,0 0-1,0 0 1,0 0 0,0 0-1,27-27 1,-27 0-1,27-27 17,0 0-17,-27-27 1,27-27 0,0-27-1,1-54 1,-1 0-1,27 0 1,-27-1 0,0 1-1,0-54 1,27 54 0,-27-27-1,0 0 1,0-1-1,0 1 1,-27 27 15,0 27-31,27-27 16,-27 54 0,0 27 15,0 27-31,27 0 31,-27 54-15,0-1-1,0 1 1,0 27 0,0 0-1,0 0 1,0 0-1,0 27 1,0 1 0,27-1-1,-27 0 1,27 27 0,0 27-1,0 0 1,0 0-1,0 54 1,0-27 0,0 54-1,27-27 1,0 27 0,0 27 15,0 1-16,-27-1 1,27 27 0,0 0-1,-27-27 1,27 27 0,-27 1-1,27-28 1,0 27-1,-27-27 1,27 0 0,1 0 15,-1-26-31,0 26 16,-27-27-1,54 0 1,-27 27-1,0-27 1,-27-27 0,27 0-1,-27 1 1,27-1 15,0-27-15,0-27-1,-27 0 1,0-54 0,0 0-1,0 0 1,-27 0 0,0-27-1,0 0 1,27 0-1,-27 0 1,0 0 0,0 0-1,0 0 1,0 0 0,0 0-1,0 0 16,0-27-31,27 0 32,0-27-17,0 0 1,27-27 0,0-27-1,0 0 1,0-55-1,0 28 1,0-27 0,27 0-1,1-108 1,-28 108 0,27 27-1,-54 27 1,27-1-1,-27 28 17,0 27-17,-27 54 1,0 0 0,0 0-1,0 0 1,0 0-1,0 0 1,0 0 0,0 0-1,0 0 1,0 0 0,0 0-1,0 0 1,0 0 15,0 0-15,0 0-1,0 0-15,0 0 16,0 0 0,0 0-1,0 0 16,0 27-15,0-27 0,27 0-1,0 0 1,0 27 0,27-27-1,27 27 1,0-27-1,0 27 1,0 0 0,27-27-1,-27 27 1,27-27 0,-27 27-1,28-27 1,-1 28-1,0-28 1,0 0 0,27 0-1,-27 27 17,0-27-17,27 0 1,-27 0-1,27 0 1,-27 0 0,28 0-1,-28-27 1,0 27 0,0 0-1,0 0 1,-27 0-1,27 0 1,0 0 0,0 0-1,0 0 1,0 0 0,0 0-1,-26 0 1,26 0 15,-54 27-31,27-54 31,-27 27-15,0 27 0,-27-27-1,27 0 1,-27 0-1,-27 0 1,27 0 0,-27 0-1,27 0 1,-27 0 0,0 0-1,0 0 1,0 0-1,0 0 17,0 0-32,0 0 31,0 0-31,0-27 16,0 27-1,27-28 16,-27 1-15,27 0 0,0-27-1,27-27 1,-27 0 0,27-27-1,-27-27 1,0-27-1,27 0 1,-27-54 0,0-1-1,0 1 1,0 0 0,0 0-1,27 0 1,-27 0-1,27 54 1,-27-1 0,27 1-1,-27 27 1,0 27 15,1 0-15,26 27-1,-54 54 1,27 0 0,-27 27-1,-27 54 1,27 0 0,27 54-1,0 27 1,0 0-1,27 54 17,27 136-17,-27-109 1,0 27 0,27 27-1,0 27 1,0-26-1,27 26 1,-27 0 0,0 0-1,0-26 1,-27-1 0,27-27-1,0 0 1,1-27-1,-28-26 1,0-28 0,0 0-1,0-27 1,0 0 15,-27-27-15,27-27-1,-27-27 1,0-27 0,0 0-1,0-27 1,0 0 0,0-27-1,0-27 1,0-27-1,0-27 1,0 0 0,27 0-1,0-27 1,0-27 0,-27-1-1,54 1 1,-27 0-1,0-54 17,27 54-17,-27 0 1,0 27 0,0 27-1,1 0 1,-28 26-1,0 55 1,0 0 0,-27 27-1,0 0 1,0 27 0,0-27-1,0 0 1,0 27-1,27-27 1,-27 0 0,0 0-1,0 0 1,0 0 0,0 0-1,27 0 16,0 0-15,0 0 0,27 0-1,27 27 1,0-27 0,0 27-1,27 1 1,27-28-1,0 27 1,0 0 0,0-27-1,28 27 1,-1-27 0,-27 27-1,27-27 1,0 27-1,0-27 1,0 27 0,27-27-1,-53 27 1,26-27 15,0 0-15,-27 27-1,0 0 1,27-27 0,0 0-1,-27 27 1,28-27 0,-55 27-1,27-27 1,0 0-1,0 0 1,-27 27 0,0-27-1,-27 0 1,-27-54 0,27 54-1,-27 0 1,-27 0-1,27 0 1,-27 0 0,0 0 15,0 0-15,0 0-1,0 0 1,0 0-1,-27 0 1,0 0 0,0 0-1,0 0 1,0 0 0,0 0-1,0 0 1,0 0-1,0 0 1,0 0 0,0 0-1,0 0 1,0-27 0,0 0-1,0-27 16,0-27-15,0-28 0,28 55-1,-28-81 1,0-27 0,27 0-1,-27 0 1,27 0-1,0-54 1,0 27 0,0 26-1,27-26 1,-27 27 0,27-27-1,-27 54 16,27 0-15,0 0 0,-27 0-1,0 53 1,0-26 0,-27 54-1,27 0 1,0 27-1,-27 0 1,0 27 0,0 27-1,27-27 1,-27 54 0,27 0-1,0 0 1,0 54-1,27 1 1,0-1 0,0 27-1,27 54 1,-27 0 15,27 27-15,0 0-1,0 28 1,1-55 0,-1 54-1,0 0 1,0 27 0,0-26-1,0-1 1,0 0-1,0-27 1,-27 0 0,0 27-1,0-53 1,0-1 15,0 0-31,0-54 16,-27 27-1,27-27 1,-27-54 15,0 0-15,0-27 0,0 0-1,0-54 1,0 0-1,27-54 1,-27-27 0,0-54-1,1-27 1,26 27 0,-27-54-1,27 0 1,0 0-1,-27-1 1,27 1 0,0 27 15,-27 0-15,27 0-16,-27 54 15,0 0 1,0 54-1,-27 27 17,0 27-17,0 0 1,0 0 0,27 27-1,0 27 1,0-27-1,27 0 1,27 0 0,0 0-1,27-27 1,27 27 0,0 0-1,55-27 1,26 0-1,0 27 1,27 0 0,27 0-1,-26-27 1,26 27 0,0-27-1,27 27 16,0 0-15,1-27 0,-28 27-1,27 0 1,0 0 0,1 0-1,-82-81 1,27 81-1,0-27 1,-54 27 0,-27 27-1,-27-27 1,-53 0 0,-55-27-1,-27 0 1,0 0-1</inkml:trace>
          <inkml:trace contextRef="#ctx0" brushRef="#br1" timeOffset="7059.8414">708 10095 0,'0'0'0</inkml:trace>
          <inkml:trace contextRef="#ctx0" brushRef="#br1" timeOffset="19688.256">-3372 9663 0,'-54'0'0,"27"0"0,0 0 0,-27 27 16,27 0-16,0 0 0,0 0 15,81-27-15,0 0 0,0 0 0,27 0 16,0 0-16,0 0 0,27 27 0,27-54 0,27 27 16,-27 27-16,28-27 0,-1 0 15,27 27 1,0-27-1,0 27 1,0-108 0,0 108-1,1-27 1,-1 0 0,0 0-1,0 0 1,-27 0-1,0 27 17,-27-27-17,1 0 1,-1 27 0,-27-27-1,-27 27 1,0-27-1,-27 0 1,0 0 0,-27 0-1,-27 0 1,27 0 0,-27 0-1,0 0 1,0 0-1,0 0 1,0 0 0,0 0-1,0 0 32,0 0-47,0-27 16,0 27-1,0-27 1,0 0 0,27-27-1,-27 27 1,0-27 0,27-27-1,-27 27 1,27-27-1,-27 0 1,27 0 0,0-27-1,0 26 1,-27-53 15,27 27-15,0-27-1,0 0 1,0 27 0,-27-27-1,27 0 1,0 0 0,0 0-1,0-1 1,0-26-1,0 27 1,0 0 0,0 0-1,0 27 1,0 0 0,-27 27-1,27-27 1,-27 27-1,27 27 1,0 0 0,-27 0 15,27 26-15,-27 1-1,28 0 1,-28 0-1,0 27 1,27-27 0,-27 0-1,0 27 1,0-27 0,0 27-1,27 0 1,-27-27-1,0 27 1,0 0 0,0 0-1,0-27 1,27 27 0,-27 0-1,0-27 16,0 27-31,0 0 32,0-27-17,0 27 1,0 0 0,27 0-1,-27 0 1,0 0-1,0 0 1,0 0 0,27 27-1,0 0 1,0 27 0,27 0-1,-27 0 16,0 28-31,27-1 16,0 0 0,0 27-1,27 0 1,-27 27 0,27 0-1,-27 27 1,0-27 15,0 0-15,27 27-1,-27 1 1,0-28 0,0 27-1,0 0 1,0 0-1,-27 0 1,28 0 0,-1 0-1,-27 1 1,27-1 0,-27 0-1,0 0 1,27 0-1,-27 0 1,27 0 0,-27-27-1,0 28 1,27-1 0,0-27 15,-27 27-16,0 0 1,0-27 0,0 27-1,27-27 1,-27 1 0,0-1-1,27-54 1,-27 0-1,0-54 1,27 27 0,-54-54-1,0 0 1,27 0 0,-27-27-1,27 0 1,0 0-1,0 0 17,0-27-17,0 0 1,27-27 0,-27 27-1,0-27 1,27-1-1,-27-26 1,0 0 0,1 0-1,26-27 1,-27-27 0,0 27-1,0-27 1,0 27-1,-27 27 17,27 26-32,0 1 31,-27 27-15,0 27-1,0 27 1,0 0-1,0 0 1,0 0 0,0 27-1,0-27 1,0 0 0,0 0-1,0 0 16,0 0-15,0 0-16,0-27 16,0 27 15,0 0-31,0 0 16,0-27-1,27 27 1,-27 0 15,0 0-15,0 0-1,0 0 1,0 0 0,0 0-1,0 0 1,0 0-1,0 0 1,0 0 0,0 0-1,0 0 1,27 0 0,-27 0-1,0 0 1,0-27-1,0 27 1,27 0 0,-27 0-1,0 0 1,27 0 0,-27 0 15,27 0-16,-27 0 1,27 0 0,27 0-1,0 0 1,0 27 15,27-27-31,0 0 16,0 0-1,27 27 1,0-27 0,0 27-1,0-27 1,1 27 0,-1-27-1,27 0 1,-27 27-1,27-27 17,-27 27-17,27-27 1,-27 0 0,27 27-1,0-27 1,-26 27-1,26-27 1,0 0 0,-27 27-1,27-27 1,0 28 0,0-28-1,0 0 16,-27 0-31,27 0 32,-26 0-32,-28 0 15,27 0 1,-27-28 0,-27 28-1,0 0 1,0 0-1,-27 0 17,-27 0-17,27 0 1,-27 0 0,0 0-1,0 0 1,0 0-1,0 0 1,0 0 0,0 0-1,0 0 1,0 0 0,0 0-1,0 0 1,0 0-1,0-27 1,0 27 0,27 0-1,-27 0 1,0-27 0,27 27 15,-27-27-16,27 0 1,-27 0 0,54-27-1,-54 0 1,27 27 0,0-27-1,0-27 1,-27 27-1,27 0 17,0 0-17,-27-27 1,27 27 0,0-27-1,0 27 1,0 0-1,0-27 1,0 27 0,0 0-1,0 0 1,-27 27 0,27-27-1,0 27 1,0-1-1,-27 1 1,0 0 0,27 0-1,-27 27 1,0-27 0,0 27 15,0-27-16,0 27 1,0 0 0,27-27-1,-27 27 1,0 0 0,0-27-1,0 27 1,0 0-1,0-27 1,27 27 0,-27 0-1,0 0 1,0 0 0,0 0-1,0 0 1,0 0 15,0-27-31,0 27 16,0 0-1,0 0 17,0 0-17,0 27 1,0-27-1,0 0 1,0 0 0,0 0-1,0 0 1,27 27 0,-27-27-1,0 0 1,0 0-1,0 0 1,0 27 0,0-27-1,0 0 1,0 0 0,0 0-1,0 0 1,27 27-1,-27-27 17,0 0-17,27 27 1,-27 0 0,27 0-1,1 0 1,-1 28-1,0-28 1,0 27 0,0 0-1,0 0 1,27 27 0,-27-27-1,0 27 1,27 0-1,-27 0 1,27 0 0,-27 0-1,0 0 1,27 0 0,-27 0 15,27 0-16,0 0 1,0 27 0,-27-53-1,27 26 1,0 0 0,0 0-1,0-27 1,-27 27-1,27-27 1,0 27 0,-27-27-1,27 27 1,-27-27 0,27 0-1,1 27 16,-28-27-31,0 0 16,0 0 0,0 0-1,0-27 17,0 27-17,-27-54 1,0 27-1,27-27 1,-27 0 0,0 0-1,27 0 1,-27 0 0,27 0-1,-27 27 1,27-27-1,-27 0 17,27 0-17,-27 0 1,0 0 0,27 0-1,-27 0 1,0 0-1,27-27 1,-27 27 0,27-27-1,-27 27 1,27-27 0,-27 0-1,27 0 1,-27 0-1,27-27 1,0 27 0,0-27-1,0 0 1,0 0 0,0 0-1,0-27 1,0 27 15,27-27-15,-27 27-1,0-27 1,0 27 0,27 0-1,-27-27 1,0 27-1,0 0 1,0 0 0,0 0-1,0-1 1,0 1 0,0 27-1,0 0 1,-27 0-1,27 0 17,-27 0-32,0 27 15,27-27 1,-27 27 0,0 0 15,0 0-16,0 0 1,0 0 0,0 0-1,0 0 1,0 0 0,0 0 15,0 0-31,0 0 15,0 0 1,0 0 0,0 0-1,0 0 1,27 0 0,-27 0-1,27 0 1,0 0 15,28 27-31,-28-27 31,27 0-15,0 0 0,0 27-1,27-27 1,0 0-1,0 27 1,0-27 0,27 27-1,0-27 1,27 27 0,-27 0-1,27-27 1,-27 27-1,28 0 1,-28-27 0,27 27-1,-27-27 1,27 28 0,0-28-1,-27 0 1,27 27-1,0-27 1,-27-27 15,28 54-15,-28-27 0,27 0-1,-27 27 1,27-54-1,0 27 1,-27 0 0,27 0-1,0 0 1,0 0 15,1 0-31,-28 0 16,0 27-1,0-27 1,0 0 0,-27 27-1,27-27 1,-27 0 0,0 27-1,0-27 16,-27 0-15,0 27 0,-27-81-1,27 54 1,0 27 0,-27-27-1,0 27 1,0-27-1,-27 0 1,28 27 0,-28-27-1,0 0 1,0 0 0,0 0 15,0 0-16,0 0 1,0 0 0,0 0-1,0 0 1,0 0 0,0 0-1,27 0 1,-27 0-1,27 0 1,-27 0 0,27 27-1,0-27 1,27 0 0,-27 0-1,0-27 1,27 27-1,-27-27 1,0 27 15,0-27-15,0 0 0,0 27-1,-27-27 1,27 27-1,-27-27 1,0 0 0,0 27-1,0 0 1,0-28 0,27 28-1,-27-27 1,0 27 15,0 0-31,0-27 16,0 27-1,27 0 1,-27-27 0,0 27-1,0 0 1,0-27-1,0 27 17,0 0-17,0 0 1,0 0 0,0 0-1,0 0 1,0 0-1,0 0 1,0 0 0,0 0-1,0 0 1,27 0 0,-27 0-1,0 0 1,0 0-1,0 0 1,0 0 0,0-27-1,27 27 1,-27 0 0,0 0-1,0-27 16,0 27-15,0 0 0,0-27-1,0 27 1,0 0 0,0 0-1,0 0 1,0 0-1,0 0 1,0 0 0,0 0-1,27 27 1,-27-27 0,0 27-1,0-27 1,0 27-1,27-27 1,-27 27 15,27 0-31,-27-27 32,27 27-17,0 0 1,0 1-1,-27-1 1,27-27 0,0 27-1,0 0 1,0 0 0,0-27-1,0 27 1,0 0-1,0 0 1,27 0 15,-27 0-31,0 0 16,27 0 0,0 0-1,-27 27 1,27-27-1,1 27 17,-1-27-17,0 27 1,0 0 0,0-27-1,0 27 1,0 0-1,0 0 1,0-27 0,0 27-1,0 0 1,0-27 0,-27 27-1,27-27 1,-27 0-1,-27 0 1,27 0 0,-27-27-1,27 0 17,-27 0-1,0 0-31,0 0 15,0 0 1,0-27 0,0 27-1,0-27 1,27 0 0,-27 0-1,0 0 1,0 0-1,27 0 17,-27 0-17,0 0 1,27-27 0,0 27-1,0 0 1,0 0-1,0 0 1,0 0 0,0 0-1,27 0 1,-27 0 0,27 27-1,0-27 1,0 0-1,1 27 1,-1 0 0,-27-27-1,27 27 1,0-27 0,-27 27 15,27-27-16,-27 27 1,0 0 0,0-27-1,0 27 1,0 0 0,0-27-1,0 27 1,0 0-1,0-27 1,0 27 0,0-27-1,-27 27 1,27-27 0,0 27-1,-27-27 1,27 27-1,-27-27 1,27 27 15,-27 0-15,27 0 0,27 0-1,-27 0 1,27 0-1,27 27 1,-27-27 0,54 27-1,-27 0 1,28 0 0,-1 0-1,0-27 1,27 27-1,0-27 1,27 0 0,-27 0-1,54 27 1,-54-27 0,28 27-1,26 27 1,-27 0-1,27 0 17,-27-27-17,-27-81 1,-135 54-16</inkml:trace>
        </inkml:traceGroup>
      </inkml:traceGroup>
    </inkml:traceGroup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7:37.4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74415B8-8001-4D2D-976A-8E07F2F72B7A}" emma:medium="tactile" emma:mode="ink">
          <msink:context xmlns:msink="http://schemas.microsoft.com/ink/2010/main" type="writingRegion" rotatedBoundingBox="16794,8797 22826,9021 22770,10528 16738,10304"/>
        </emma:interpretation>
      </emma:emma>
    </inkml:annotationXML>
    <inkml:traceGroup>
      <inkml:annotationXML>
        <emma:emma xmlns:emma="http://www.w3.org/2003/04/emma" version="1.0">
          <emma:interpretation id="{7EB5055E-A772-46C1-A7AC-9EEA60D72CBE}" emma:medium="tactile" emma:mode="ink">
            <msink:context xmlns:msink="http://schemas.microsoft.com/ink/2010/main" type="paragraph" rotatedBoundingBox="16794,8797 22826,9021 22770,10528 16738,10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F19D3D-4323-441E-B7A9-7A06F15D21A0}" emma:medium="tactile" emma:mode="ink">
              <msink:context xmlns:msink="http://schemas.microsoft.com/ink/2010/main" type="line" rotatedBoundingBox="16794,8797 22826,9021 22770,10528 16738,10304"/>
            </emma:interpretation>
          </emma:emma>
        </inkml:annotationXML>
        <inkml:traceGroup>
          <inkml:annotationXML>
            <emma:emma xmlns:emma="http://www.w3.org/2003/04/emma" version="1.0">
              <emma:interpretation id="{1C0ADCA3-E8D0-4AC9-97C1-D5F1AA1DB38E}" emma:medium="tactile" emma:mode="ink">
                <msink:context xmlns:msink="http://schemas.microsoft.com/ink/2010/main" type="inkWord" rotatedBoundingBox="16793,8821 17688,8854 17633,10337 16738,10304"/>
              </emma:interpretation>
              <emma:one-of disjunction-type="recognition" id="oneOf0">
                <emma:interpretation id="interp0" emma:lang="it-IT" emma:confidence="0">
                  <emma:literal>q</emma:literal>
                </emma:interpretation>
                <emma:interpretation id="interp1" emma:lang="it-IT" emma:confidence="0">
                  <emma:literal>}</emma:literal>
                </emma:interpretation>
                <emma:interpretation id="interp2" emma:lang="it-IT" emma:confidence="0">
                  <emma:literal>$</emma:literal>
                </emma:interpretation>
                <emma:interpretation id="interp3" emma:lang="it-IT" emma:confidence="0">
                  <emma:literal>T</emma:literal>
                </emma:interpretation>
                <emma:interpretation id="interp4" emma:lang="it-IT" emma:confidence="0">
                  <emma:literal>*</emma:literal>
                </emma:interpretation>
              </emma:one-of>
            </emma:emma>
          </inkml:annotationXML>
          <inkml:trace contextRef="#ctx0" brushRef="#br0">10382 8285 0,'0'27'0,"0"27"15,-81 54-15,0-54 0,54-27 31,27-27-15,27-27 0,54-54-1,27-27 1,-54 54 0,-27 0-1,27 27 1,0 27-1,0 54 1,54 27 15,-27 27-15,0-27 0,0 0-1,-27-27 1,-27-27-1,-27-108 1,0 81 0</inkml:trace>
          <inkml:trace contextRef="#ctx0" brushRef="#br0" timeOffset="-496.1128">10679 8663 0,'27'-108'0,"-54"81"16,0 0-16,27 27 0,0 0 15,-27 27 1,0 54 0,27 27-1,-27 27 1,0 27 0,27 1-1,27-1 1,-27-27 15,27-27-15,0-27-1,-27-54 1,0-27 0,-27-54-1,-27-81 1,-27-81-1,0-1 1,81 217 0</inkml:trace>
        </inkml:traceGroup>
        <inkml:traceGroup>
          <inkml:annotationXML>
            <emma:emma xmlns:emma="http://www.w3.org/2003/04/emma" version="1.0">
              <emma:interpretation id="{A8DA1532-81ED-4CD0-B5F2-9BA27A5B6652}" emma:medium="tactile" emma:mode="ink">
                <msink:context xmlns:msink="http://schemas.microsoft.com/ink/2010/main" type="inkWord" rotatedBoundingBox="21687,8979 22826,9021 22773,10444 21634,10402"/>
              </emma:interpretation>
              <emma:one-of disjunction-type="recognition" id="oneOf1">
                <emma:interpretation id="interp5" emma:lang="it-IT" emma:confidence="0">
                  <emma:literal>Ma</emma:literal>
                </emma:interpretation>
                <emma:interpretation id="interp6" emma:lang="it-IT" emma:confidence="0">
                  <emma:literal>Fa</emma:literal>
                </emma:interpretation>
                <emma:interpretation id="interp7" emma:lang="it-IT" emma:confidence="0">
                  <emma:literal>fa</emma:literal>
                </emma:interpretation>
                <emma:interpretation id="interp8" emma:lang="it-IT" emma:confidence="0">
                  <emma:literal>pa</emma:literal>
                </emma:interpretation>
                <emma:interpretation id="interp9" emma:lang="it-IT" emma:confidence="0">
                  <emma:literal>Ba</emma:literal>
                </emma:interpretation>
              </emma:one-of>
            </emma:emma>
          </inkml:annotationXML>
          <inkml:trace contextRef="#ctx0" brushRef="#br0" timeOffset="1707.0968">15705 8690 0,'0'54'0,"-108"27"16,-54 0-16,27-27 0,54-27 31,-1 0-31,55-54 16,0-27 0,27-54-1,82-27 16,-28 0-31,54 27 32,-27 54-17,27 27 1,-27 27 0,-27 54-1,0 27 1,54 54-1,27 0 1,-27 0 0,0-81-1,-54-54 1,-54-54 0,-81-108-1,81 162 1</inkml:trace>
          <inkml:trace contextRef="#ctx0" brushRef="#br0" timeOffset="1147.505">15462 8528 0,'108'27'15,"-81"-27"-15,0 27 0,0 0 0,0 54 16,-27 0-16,0 27 0,0 54 15,0 1 1,27-1 0,0 0-1,0-54 1,0 0 0,-27-54-1,0-54 1,0-54-1,-27-54 1,0-54 0,27 162-1</inkml:trace>
        </inkml:traceGroup>
      </inkml:traceGroup>
    </inkml:traceGroup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8:45.4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5FFA06-D01A-4092-A47F-D485EABAF1C0}" emma:medium="tactile" emma:mode="ink">
          <msink:context xmlns:msink="http://schemas.microsoft.com/ink/2010/main" type="inkDrawing" rotatedBoundingBox="2483,16320 2609,3240 2859,3243 2733,16323" shapeName="Other">
            <msink:destinationLink direction="with" ref="{18A5731E-4F3E-41B6-86C6-33EDCD52FC7D}"/>
          </msink:context>
        </emma:interpretation>
      </emma:emma>
    </inkml:annotationXML>
    <inkml:trace contextRef="#ctx0" brushRef="#br0">353 0 0,'-108'-81'16,"108"244"-16,0 107 31,-27 27-31,-28 81 0,28 55 15,27 53 1,-27 54 0,27 136-1,0-1 1,27 55 0,0 27-1,28 53 1,-1 28-1,-27 27 1,-54 26 0,0-26-1,0-27 1,-28-55 0,1-107 15,0-163-16,0-107-15,54-244 16,27-135 0,0-162-1,27-298 17,-27-161-17,-27 594-15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8:46.5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6940E7C-E746-4C5C-BD8B-8678C4B5F12F}" emma:medium="tactile" emma:mode="ink">
          <msink:context xmlns:msink="http://schemas.microsoft.com/ink/2010/main" type="inkDrawing" rotatedBoundingBox="2888,9531 29723,11025 29695,11513 2861,10020" shapeName="Other">
            <msink:destinationLink direction="with" ref="{18A5731E-4F3E-41B6-86C6-33EDCD52FC7D}"/>
          </msink:context>
        </emma:interpretation>
      </emma:emma>
    </inkml:annotationXML>
    <inkml:trace contextRef="#ctx0" brushRef="#br0">0 189 0,'81'54'0,"81"-81"16,81 27-16,54-54 0,82 0 31,80 27-15,27-54-1,82 81 1,80 27-1,28 0 1,26 27 0,1-27-1,53 54 1,1-27 0,54 0-1,-28-27 1,55 27-1,0-27 1,-1 0 0,-26 27-1,0 0 1,-28-27 0,1 54-1,-28-27 1,-26 0-1,27 0 1,-55 0 15,217 27-15,81 0 0,-352-27-1,28-54 1,-28 54-1,-53 0 1,-1 1 0,-53-1 15,-28-27-15,-27 0-1,-26 0 1,-55-27-1,-27 27 1,-26-27 0,-28 27-1,-27 0 1,-54-27 0,-54 27-1,-26-54 16,-55 27-31,-27 0 16,-54-27 15,0 0-15,-54-27-16,54 0 16,0-27-1,-27 81 1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8:52.60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204 477 0,'81'81'0,"0"-54"16,27-27-16,27-27 0,-27-54 16,-54 0-1,-27-27 16,-81-27-15,-81 26 0,-27 82-1,-27 27 1,27 54 0,81 55-1,54 26 1,108 0-1,54-54 1,54-27 15,-27-54-31,-27-54 16,-108 27 0,-54-27-1,-27-27 1,0 54-1,-27 0 1,54 0 15,0 27-31,27 0 32,0 0-17,0 0 1,0 0 15,0 0-31,0 0 16,0 27-1,0-27 1,27 0 0,-27 0-1,0 0 1,-27 0-1,54 0 1,-27 0 15,0 0-31,0 0 16,0 0 0,0 0-1,0 0 1,0 0-1,0 0 1,0 0 15,0 0-15,0 0 0,0 0-1,0 0 1,0 0-1,0 0 1,0 0 0,0 0-1,0 0 1,0 0 0,0 0-1,0 0 1,0 0-1,0 0 1,27 0 0,-27-27-1,0 27 17,0 0-32,0 0 15,0 0 16,0 0-15,0 0 0,0 0-1,0 0 1,0 0 0,0 0-1,27 0 1,0 27-1,27 0 1,0-27 0,54 54-1,-27-27 17,81 27-17,-27-27 1,1 27-1,26-27 1,0 27 0,0 0-1,27 0 1,0 27 0,27-27-1,-26 0 1,26 27-1,0 0 1,27-27 0,-27 54-1,27-27 1,28 1 0,-1-1-1,0 27 1,0-27 15,0 0-31,28 27 31,-1 0-15,27 0 0,-27 0-1,28 0 1,-1 0-1,0 0 1,0 27 0,1-26-1,-1-1 1,27 0 0,-26 0-1,-1 0 16,0 0-15,27 0-16,-26 0 16,-28-27-1,54 27 1,-54-27 0,28 0-1,-1 1 1,0 26 15,-27-27-15,1 0-1,-1 0 1,0-27 0,0 27-1,27 0 1,-26-27-1,-1 27 1,0-27 0,-27 27-1,55-27 1,-28 27 0,-27-27-1,27 27 1,1-27-1,-28 27 1,27-26 0,0 26-1,0-27 17,1 27-32,-28-27 31,27 27-16,-27-27 1,28 0 0,-1 0-1,-27 0 1,0 0 0,0 0-1,1 0 1,-28-27-1,0-27 1,0 27 15,0 0-31,1 0 16,-28-27 0,0 27-1,0 0 1,-27 0-1,0 0 1,-26-27 0,-28 0-1,-27 0 17,-54 0-17,0 0 1,-54 0-1,-54-27 1,54 27 15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8:55.8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2121F8-720D-4180-8A24-4F1770DB4064}" emma:medium="tactile" emma:mode="ink">
          <msink:context xmlns:msink="http://schemas.microsoft.com/ink/2010/main" type="inkDrawing" rotatedBoundingBox="2866,4538 27646,5740 27633,6001 2853,4799" shapeName="Other"/>
        </emma:interpretation>
      </emma:emma>
    </inkml:annotationXML>
    <inkml:trace contextRef="#ctx0" brushRef="#br0">0 9 0,'54'-27'16,"297"27"-16,-189 0 16,27 27-1,54 0 1,28 0-1,26 28 1,0-55 0,54 27-1,-26 0 1,-1 0 0,27 0-1,27 0 16,1 0-15,-1 0 0,27 0-1,1-27 1,-1 27 0,-27 0-1,28 0 1,-1 0-1,27-27 1,-53 27 0,26 0-1,0 0 1,1 0 15,-1 0-31,0 0 16,1 0-1,-28 0 1,27 0 0,-27 0-1,28 0 1,-1 0 0,0 0 15,-26 0-16,26 0 17,0 0-32,1-27 15,-28 27 1,27 0 0,-26-27-1,26 27 1,-54-27-1,27 27 1,1-27 0,-28 0-1,0 0 17,-26 0-32,26 27 15,0-27 1,-27 0-1,1 27 1,-1-27 0,-27 0-1,0 27 17,28-27-17,-28 0 1,0 27-1,-27-27 1,0 0 0,1 27-1,-1-27 1,0 0 0,-27 27-1,1-27 1,-1-54-1,0 81 1,-27 0 0,0-27-1,-27 27 17,1 0-32,-1-27 15,-27 0 1,-27 27-1,-27-27 17,0 0-17,-54 0 1,-27 27 0,-27-27-1,-81-27 1,81 27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19.970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8 0,'27'0'0,"51"-27"0,1 54 0,26-27 16,52 0-16,52 26 16,27 0-1,26 1 1,52-1 0,0 27-1,0-1 1,-78-25-1,-53 26 1,-52-27 0,-78-26 15,-80-26-15,-104-27-1,-52-53 1,183 106-1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9:02.53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4197 0,'-27'-27'0,"54"-1"0,0 1 16,0 0-16,0 0 0,0 0 15,1 27-15,-1-54 0,27 27 16,0-27-1,0 0 1,-27 0 0,27 0-1,27 0 1,-27-27 0,27 0-1,0 27 16,0-27-15,27 0 0,-27 27-1,27-27 1,0 27 0,0-27-1,1 0 1,-1 27-1,0-1 1,0-26 0,0 27-1,27 0 1,-27-27 0,0 27-1,0 0 1,27 0-1,-27 0 1,0 0 0,28-27-1,-28 27 17,0 0-32,27 0 46,0 0-46,-27 0 16,27 0 0,-27 0-1,27 0 1,0 0 0,1 0-1,-28 0 1,27 26-1,0-26 1,27 27 15,-27-27-31,27 27 16,-27 0 0,0 0-1,28 0 1,-1 0-1,-27-27 1,27 27 15,0 0-15,0 0 0,81-27-1,-80 27 1,-1 0-1,0 0 1,0 0 0,0 27 15,27-27-31,-27 0 16,0 0 15,28 0-16,-28 0 1,27 0 15,-27 0-31,27 0 16,0 0 0,-27 0-1,28-27 1,-1 27-1,0 0 1,0 0 0,0 0-1,0 0 1,27-27 15,-26 27-31,26 0 16,-27 0-1,0-27 1,27 27 0,0-1 15,-26 1-15,26-27-1,-27 27 1,54 0-1,-54 0 17,27 0-32,-26 27 15,26-27 1,0 0 0,0 27-1,-27-27 1,27 27-1,-26-27 1,26 27 0,0 0-1,0-27 17,27 27-32,-54 0 15,28 0 1,-1 0 15,0 0-15,0 0-1,0 0 1,0 27 0,-26-27-1,26 0 16,0 0-31,0 0 16,0 0 0,-27 0-1,28 0 1,-55 0 0,54 0-1,-27 27 1,27-27-1,0 0 17,-27 0-32,1 0 15,26 27 17,-27-27-32,0 0 31,54-27-16,-54 27 1,28 0 0,-55-27-1,27 27 1,27 0 0,-27-27-1,27 27 1,-26 0-1,26 0 17,0 0-17,-27 27-15,27 27 16,-81-27 0,-135-27-1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9:16.4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7A9A06-4235-455A-B9DF-6C76F4BE54FA}" emma:medium="tactile" emma:mode="ink">
          <msink:context xmlns:msink="http://schemas.microsoft.com/ink/2010/main" type="writingRegion" rotatedBoundingBox="5509,1516 2390,3449 1408,1865 4527,-67"/>
        </emma:interpretation>
      </emma:emma>
    </inkml:annotationXML>
    <inkml:traceGroup>
      <inkml:annotationXML>
        <emma:emma xmlns:emma="http://www.w3.org/2003/04/emma" version="1.0">
          <emma:interpretation id="{255D3B6F-D235-47E3-BA1B-A6EF28606EE1}" emma:medium="tactile" emma:mode="ink">
            <msink:context xmlns:msink="http://schemas.microsoft.com/ink/2010/main" type="paragraph" rotatedBoundingBox="5509,1516 2390,3449 1408,1865 4527,-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A1480B-BC2F-4F83-A4B3-E6823B7714B5}" emma:medium="tactile" emma:mode="ink">
              <msink:context xmlns:msink="http://schemas.microsoft.com/ink/2010/main" type="line" rotatedBoundingBox="5509,1516 2390,3449 1408,1865 4527,-67"/>
            </emma:interpretation>
          </emma:emma>
        </inkml:annotationXML>
        <inkml:traceGroup>
          <inkml:annotationXML>
            <emma:emma xmlns:emma="http://www.w3.org/2003/04/emma" version="1.0">
              <emma:interpretation id="{6EC51467-6E53-4FC1-B216-5C4B77AC9C62}" emma:medium="tactile" emma:mode="ink">
                <msink:context xmlns:msink="http://schemas.microsoft.com/ink/2010/main" type="inkWord" rotatedBoundingBox="5509,1516 2390,3449 1408,1865 4527,-67"/>
              </emma:interpretation>
              <emma:one-of disjunction-type="recognition" id="oneOf0">
                <emma:interpretation id="interp0" emma:lang="it-IT" emma:confidence="0">
                  <emma:literal>Ales</emma:literal>
                </emma:interpretation>
                <emma:interpretation id="interp1" emma:lang="it-IT" emma:confidence="0">
                  <emma:literal>ACE)</emma:literal>
                </emma:interpretation>
                <emma:interpretation id="interp2" emma:lang="it-IT" emma:confidence="0">
                  <emma:literal>ACE,</emma:literal>
                </emma:interpretation>
                <emma:interpretation id="interp3" emma:lang="it-IT" emma:confidence="0">
                  <emma:literal>Ales,</emma:literal>
                </emma:interpretation>
                <emma:interpretation id="interp4" emma:lang="it-IT" emma:confidence="0">
                  <emma:literal>ACE</emma:literal>
                </emma:interpretation>
              </emma:one-of>
            </emma:emma>
          </inkml:annotationXML>
          <inkml:trace contextRef="#ctx0" brushRef="#br0">703 190 0,'0'27'16,"-27"81"-16,-54 81 0,-27 27 0,-27 27 15,54-81 17,54-81-17,27-54 17,27-27-32,0-81 15,27-108 1,0-81-1,0 27 1,0 27 0,-27 80-1,27 55 1,-54 54 0,27 27-1,0 108 1,0 82-1,0 26 17,27 0-32,0-27 31,0-54-31,-27-54 16,0-54 15,-54 0-16,0-27 1,-108-27 0,-27-27-1,-27 0 1,27 27 0,27 54 15,53 0-31,82 27 15,109-81 1,-109 27 0</inkml:trace>
          <inkml:trace contextRef="#ctx0" brushRef="#br0" timeOffset="-1219.7734">-27 1676 0,'27'27'0,"-54"108"0,-81 27 16,-27 0-1,27-54 1,27-54 15,54-27-31,27-27 16,27-54 0,81-108-1,27-27 1,-27 0-1,0 27 1,-53 81 0,-28 27 15,-27 54-31,27 54 16,0 54-1,27 54 1,27 0-1,27-27 32,-27-54-47,-27-27 16,-54-27 0,0-27-1,-108 27 1,-135-54-1,-55 27 1,55 54 0,81-108-1,162 54 1</inkml:trace>
          <inkml:trace contextRef="#ctx0" brushRef="#br0" timeOffset="788.1162">1568 217 0,'-81'54'0,"27"27"0,-27 54 15,-1 0 1,1 27-1,54-27 1,27 0 0,0-27-1,54 0 1,0-27 15,1-54-31,-1 1 16,-27-1-1,-27-54 17,0-55-17,0 1 1,0 81-16</inkml:trace>
          <inkml:trace contextRef="#ctx0" brushRef="#br0" timeOffset="2333.0974">2081 136 0,'54'0'0,"135"54"0,27 81 0,-80 27 0,-190-27 32,-190 27-32,244-162 31</inkml:trace>
          <inkml:trace contextRef="#ctx0" brushRef="#br0" timeOffset="1822.3356">2000 298 0,'-27'27'0,"-27"27"16,-27 27-16,27 27 0,0-27 15,0 27 17,54-27-17,0-27 1,-27 0-1,54 0 1,27 0 0,0-27-1,27 0 1,0-27 0,-27 0-1,-54-27 1,0 27-1,-27-27 1,0 27 0,0 27 15,0-27-31,27 0 16,0 0-1,0 0 1,0 0-1,0 0 17,0 0-17,0 0 1,0 0 0,0 0-1,0 0 1,0 0 15,-27 0-31,27 0 16,-27 0-1,27 0 1,0 0 0,0 0-1,0 0 1,27 0-1,-27-27 1,27 27 0,-27 0-1,0-54 1,0 0 15,0 54-15</inkml:trace>
          <inkml:trace contextRef="#ctx0" brushRef="#br0" timeOffset="2200.2798">1595 649 0,'27'0'15,"81"-27"-15,-27 54 0,0-54 0,-54-54 16,27 0-16,-54 81 15</inkml:trace>
        </inkml:traceGroup>
      </inkml:traceGroup>
    </inkml:traceGroup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8:46.8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6C7F3B8-666D-4C98-84F1-3A4B58998A4C}" emma:medium="tactile" emma:mode="ink">
          <msink:context xmlns:msink="http://schemas.microsoft.com/ink/2010/main" type="inkDrawing" rotatedBoundingBox="29918,10889 31341,11689 31011,12276 29588,11476" shapeName="Other"/>
        </emma:interpretation>
      </emma:emma>
    </inkml:annotationXML>
    <inkml:trace contextRef="#ctx0" brushRef="#br0">0 0 0,'162'28'0,"54"80"0,54 27 16,55 27-1,-82-27 1,-54-54 0,-135 0-1,-81-27 1,-162 0 0,-216-27-1,80 27 16,325-54-15</inkml:trace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9:13.4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58CEEF-C42A-49E2-99A3-03E30F6B48C3}" emma:medium="tactile" emma:mode="ink">
          <msink:context xmlns:msink="http://schemas.microsoft.com/ink/2010/main" type="inkDrawing" rotatedBoundingBox="30331,12265 31369,13891 30467,14467 29429,12841" hotPoints="31239,13031 30982,14049 29894,13774 30152,12756" semanticType="enclosure" shapeName="Rectangle"/>
        </emma:interpretation>
      </emma:emma>
    </inkml:annotationXML>
    <inkml:trace contextRef="#ctx0" brushRef="#br0">-108 1892 0,'432'54'0,"-135"27"15,-53 27 32,-82-108-47,-162 0 0</inkml:trace>
    <inkml:trace contextRef="#ctx0" brushRef="#br0" timeOffset="-228.5244">216 1433 0,'27'54'0,"-54"81"0,-27 54 16,0 0 0,54 0 15,0 27-31,0 1 15,81-28 1,27-27 0,54-54-1,0-27 1,28-54 0,-1-27-1,-54-54 1,-54 0-1,-27-27 1,-54-27 0,-54 0 15,54 108-31</inkml:trace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9:22.6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0CB7BBE-72D6-4C68-8C8B-28D7A4E1F491}" emma:medium="tactile" emma:mode="ink">
          <msink:context xmlns:msink="http://schemas.microsoft.com/ink/2010/main" type="writingRegion" rotatedBoundingBox="25057,7479 30235,8459 29820,10653 24642,9673"/>
        </emma:interpretation>
      </emma:emma>
    </inkml:annotationXML>
    <inkml:traceGroup>
      <inkml:annotationXML>
        <emma:emma xmlns:emma="http://www.w3.org/2003/04/emma" version="1.0">
          <emma:interpretation id="{56FCA800-2DA4-4669-BC71-465A9ACF0AFD}" emma:medium="tactile" emma:mode="ink">
            <msink:context xmlns:msink="http://schemas.microsoft.com/ink/2010/main" type="paragraph" rotatedBoundingBox="25057,7479 30235,8459 29820,10653 24642,9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3AB691-D0F6-4A9A-AD75-F472370679D2}" emma:medium="tactile" emma:mode="ink">
              <msink:context xmlns:msink="http://schemas.microsoft.com/ink/2010/main" type="line" rotatedBoundingBox="25057,7479 30235,8459 29820,10653 24642,9673"/>
            </emma:interpretation>
          </emma:emma>
        </inkml:annotationXML>
        <inkml:traceGroup>
          <inkml:annotationXML>
            <emma:emma xmlns:emma="http://www.w3.org/2003/04/emma" version="1.0">
              <emma:interpretation id="{C96F8105-B79D-45F8-8291-B0437157F218}" emma:medium="tactile" emma:mode="ink">
                <msink:context xmlns:msink="http://schemas.microsoft.com/ink/2010/main" type="inkWord" rotatedBoundingBox="25057,7479 30235,8459 29820,10653 24642,9673"/>
              </emma:interpretation>
              <emma:one-of disjunction-type="recognition" id="oneOf0">
                <emma:interpretation id="interp0" emma:lang="it-IT" emma:confidence="0">
                  <emma:literal>DEE)</emma:literal>
                </emma:interpretation>
                <emma:interpretation id="interp1" emma:lang="it-IT" emma:confidence="0">
                  <emma:literal>DIE)</emma:literal>
                </emma:interpretation>
                <emma:interpretation id="interp2" emma:lang="it-IT" emma:confidence="0">
                  <emma:literal>DEE</emma:literal>
                </emma:interpretation>
                <emma:interpretation id="interp3" emma:lang="it-IT" emma:confidence="0">
                  <emma:literal>DCE)</emma:literal>
                </emma:interpretation>
                <emma:interpretation id="interp4" emma:lang="it-IT" emma:confidence="0">
                  <emma:literal>DCE</emma:literal>
                </emma:interpretation>
              </emma:one-of>
            </emma:emma>
          </inkml:annotationXML>
          <inkml:trace contextRef="#ctx0" brushRef="#br0">0 18 0,'135'-54'15,"0"81"-15,81 108 0,82 54 16,-28 54 0,0 28-1,-81-109 1,-81 81 0,-108-27 30,-54 0-46,-135-54 16,-54-54 0,-27-27-1,0-27 1,26-26 0,82-28-1,54 0 1,81 0-1,27 0 1,108-55 15,27 1-31,-135 54 16</inkml:trace>
          <inkml:trace contextRef="#ctx0" brushRef="#br0" timeOffset="-420.9146">459-90 0,'27'81'0,"0"54"16,-27 54-16,28 27 16,-28 54-1,0-26 17,-28-1-17,28-108-15,-27 27 16,27-81 15,0-54-15,0-27-1,0-81 1,0-135 0,-54 27-1,0-81 1,54 270 15</inkml:trace>
          <inkml:trace contextRef="#ctx0" brushRef="#br0" timeOffset="612.3282">2891 450 0,'-54'27'0,"-81"27"0,-27 81 15,27 28-15,27 53 16,27 27-1,54 0 1,54 0 0,27 0-1,0-80 1,27-55 0,-27-27-1,0-27 1,-54-54-1,27 0 17,0-108-32,-27 108 15</inkml:trace>
          <inkml:trace contextRef="#ctx0" brushRef="#br0" timeOffset="1203.1712">3270 774 0,'-54'163'0,"0"26"0,27 27 0,27 0 16,-27 0-1,54-54 1,0-27-1,27-53 1,0-28 31,54-27-47,27 0 16,27-54-1,-54 0 1,-54-54-1,-54-28 1,-108-26 0,108 135-1</inkml:trace>
          <inkml:trace contextRef="#ctx0" brushRef="#br0" timeOffset="1373.0996">3162 1423 0,'459'27'16,"-324"0"0,-54-81-1,-27-54 1,-54 108-1</inkml:trace>
          <inkml:trace contextRef="#ctx0" brushRef="#br0" timeOffset="1610.4134">3918 558 0,'378'108'0,"-134"82"16,-1 80-1,-54 81 1,-135-27 0,-108-54-1,-54-53 1,-108-28-1,-109 27 1,325-216 15</inkml:trace>
        </inkml:traceGroup>
      </inkml:traceGroup>
    </inkml:traceGroup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0:59:26.8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D5AA03-26E3-492E-92C6-A1677C7FB96C}" emma:medium="tactile" emma:mode="ink">
          <msink:context xmlns:msink="http://schemas.microsoft.com/ink/2010/main" type="writingRegion" rotatedBoundingBox="25629,524 30489,687 30422,2685 25562,2523"/>
        </emma:interpretation>
      </emma:emma>
    </inkml:annotationXML>
    <inkml:traceGroup>
      <inkml:annotationXML>
        <emma:emma xmlns:emma="http://www.w3.org/2003/04/emma" version="1.0">
          <emma:interpretation id="{1C95944D-B48A-4AD8-9AFC-B4F6AC8A2C71}" emma:medium="tactile" emma:mode="ink">
            <msink:context xmlns:msink="http://schemas.microsoft.com/ink/2010/main" type="paragraph" rotatedBoundingBox="25629,524 30489,687 30422,2685 25562,25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9A6C5B-BDA2-499C-8292-5728A16D5F25}" emma:medium="tactile" emma:mode="ink">
              <msink:context xmlns:msink="http://schemas.microsoft.com/ink/2010/main" type="line" rotatedBoundingBox="25629,524 30489,687 30422,2685 25562,2523"/>
            </emma:interpretation>
          </emma:emma>
        </inkml:annotationXML>
        <inkml:traceGroup>
          <inkml:annotationXML>
            <emma:emma xmlns:emma="http://www.w3.org/2003/04/emma" version="1.0">
              <emma:interpretation id="{8C2BA12A-5E1D-401B-A990-21594039E021}" emma:medium="tactile" emma:mode="ink">
                <msink:context xmlns:msink="http://schemas.microsoft.com/ink/2010/main" type="inkWord" rotatedBoundingBox="25629,524 30489,687 30422,2685 25562,2523"/>
              </emma:interpretation>
              <emma:one-of disjunction-type="recognition" id="oneOf0">
                <emma:interpretation id="interp0" emma:lang="it-IT" emma:confidence="0">
                  <emma:literal>GE)</emma:literal>
                </emma:interpretation>
                <emma:interpretation id="interp1" emma:lang="it-IT" emma:confidence="0">
                  <emma:literal>GEL)</emma:literal>
                </emma:interpretation>
                <emma:interpretation id="interp2" emma:lang="it-IT" emma:confidence="0">
                  <emma:literal>GCE)</emma:literal>
                </emma:interpretation>
                <emma:interpretation id="interp3" emma:lang="it-IT" emma:confidence="0">
                  <emma:literal>G(E)</emma:literal>
                </emma:interpretation>
                <emma:interpretation id="interp4" emma:lang="it-IT" emma:confidence="0">
                  <emma:literal>GEI</emma:literal>
                </emma:interpretation>
              </emma:one-of>
            </emma:emma>
          </inkml:annotationXML>
          <inkml:trace contextRef="#ctx0" brushRef="#br0">1379 9 0,'-81'-27'0,"-28"54"0,-80 0 15,27 0-15,-27 54 16,27 0-1,0 55 17,0 80-32,54 54 15,54 27 1,81-54 0,54-53-1,54-55 1,27-81-1,81-27 1,-27-54 15,-27-81-15,-54 0 15,-108-28-31,-27 1 16,-81 0-1,-54 27 1,-54 54 0,54 54-1,81 0 1,27 27 0,108 0-1,108 0 1,27-27-1,-26-27 1,-55 27 15,-81-27-31,-54 27 32,0 0-32,0 0 31,-27 0-16,0-54 1,27 54 0</inkml:trace>
          <inkml:trace contextRef="#ctx0" brushRef="#br0" timeOffset="672.8774">2730 36 0,'-108'54'15,"-28"27"-15,-26 55 0,27 26 0,0 54 32,27 0-32,81 27 46,27 0-46,54-53 16,54-28 0,27-54-1,0-27 1,0-54 0,-80-27-1,-28 0 1,-27 0-1,0-54 1,-82-54 0,82 108 31</inkml:trace>
          <inkml:trace contextRef="#ctx0" brushRef="#br0" timeOffset="1239.3054">3270 334 0,'0'108'0,"-81"81"16,0 0-16,0 27 15,54-54 1,27 0-1,54-27 1,54-26 0,0-28-1,27-54 1,27 0 15,0-27-31,-80-27 31,-28-27-15,-81-54 0,27 108-1</inkml:trace>
          <inkml:trace contextRef="#ctx0" brushRef="#br0" timeOffset="1433.6488">3027 874 0,'216'-27'0,"-27"54"0,-54 0 16,-54-27-1,-27-27 1,-54 27 0,-27 27-1,-54-81 17,81 54-32</inkml:trace>
          <inkml:trace contextRef="#ctx0" brushRef="#br0" timeOffset="1764.7162">4054 117 0,'216'27'15,"-54"109"-15,0 53 0,-27 27 16,-27 27 0,-81 54-1,-81-27 1,-54 28-1,-81-1 1,189-297 0</inkml:trace>
        </inkml:traceGroup>
      </inkml:traceGroup>
    </inkml:traceGroup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1:44.60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8A5731E-4F3E-41B6-86C6-33EDCD52FC7D}" emma:medium="tactile" emma:mode="ink">
          <msink:context xmlns:msink="http://schemas.microsoft.com/ink/2010/main" type="inkDrawing" rotatedBoundingBox="3418,5376 23809,8318 22921,14472 2530,11530" semanticType="callout" shapeName="Other">
            <msink:sourceLink direction="with" ref="{86940E7C-E746-4C5C-BD8B-8678C4B5F12F}"/>
            <msink:sourceLink direction="with" ref="{B35FFA06-D01A-4092-A47F-D485EABAF1C0}"/>
          </msink:context>
        </emma:interpretation>
      </emma:emma>
    </inkml:annotationXML>
    <inkml:trace contextRef="#ctx0" brushRef="#br0">0 4378 0,'27'-54'0,"-27"0"0,27 0 16,0-28-16,27-53 16,0 0-1,0-27 17,27-54-32,0-27 15,-27 0 1,27-28-1,27-26 1,0-108 0,27 81-1,-27-1 17,27 28-17,1 27 1,-1 27-1,54-28 17,-81 136-32,0 54 15,0 27 1,-27 27 0,27 27 15,-54 0-16,0 81 1,0 0 0,-27 54-1,0 28 17,0 26-32,0 27 15,0 27 1,0 27-1,0 28 1,-27-1 0,55 27-1,-1 27 1,27-26 0,-27 26 15,27 27-31,-27-27 15,0 28 1,27-28 0,0 0-1,27-53 17,0-28-17,0 0 1,0-54-1,-27-54 1,27-54 15,-26-54-31,-1-54 16,0-54 0,0-54-1,0-54 1,0-81-1,27-54 1,27-82 0,0-26-1,0-27 1,27-1 15,0 1-31,-26 27 16,-1-1-1,0 55 17,-27 54-17,0 27 1,-27 81 0,0 53-1,-27 55 1,-27 27-1,27 54 1,0 27 0,-27 81 15,27 28-31,-54 53 16,27 27-1,-54 81 1,27-54-1,0 27 1,27-80 0,0-82-1,27-54 1,-27-54 15,54-81-15,-26-54-1,-1-1 1,0 55 0,-27 0-1,0 81 1,0 0 0,27 54-1,27 54 1,0 55 15,27-1-31,0 54 16,0 0-1,0 0 1,0-54 0,-27 1-1,27-82 1,-27 0-1,1-54 1,-28-27 31,27-27-47,-27 0 16,27 0-1,27-27 1,-27 27-1,0-28 1,0 1 0,27-27-1,0-27 1,0-27 0,0-27-1,27 0 16,-26 0-31,-1 0 16,27 0 0,-27 26-1,0 28 1,0 27 0,0 27-1,-27 27 1,-27 27-1,27 27 17,-27 27-17,-27 54 1,0 0 0,0 28-1,0 53 1,0-27-1,27 54 1,1 0 0,26-27-1,-27 28 1,27-28 0,0 0 15,27 27-16,-27-108 17,0-54-32,-27-54 15,27-27 1,-27-54 0,0-27-1,-27-27 1,27 0-1,27 0 1,-27 0 0,54-1-1,0 55 1,1 0 15,-28 54-31,-27 27 16,0 27-1,0 27 17,-27 54-17,0 28 1,27-1 0,0-27-1,27 0 16,27-27-31,-27-27 16,-27-27 0,27 0 15,0 0-31,-27 0 16,27 0-1,-27 27 1,27 54-1,28 0 1,-1 27 0,27 54-1,-27-26 17,27-28-32,0-27 31,-27-81-16,27-27 1,-27-81 0,-27-54-1,27-55 1,-53 1 0,26-27-1,-27 0 1,27 27-1,-27 0 1,27 0 0,-27 26-1,0 28 17,0 54-32,-27 27 15,0 54 1,-27 27-1,27 54 1,0 27 0,0 27-1,27 28 17,0-28-17,27-27 16,0-54-31,-27-27 16,27-54 0,-27-54-1,0-27 1,0 27 0,1 0-1,-1 27 1,27 54-1,0 0 1,27 81 0,-27 54 31,0 0-47,0 0 0,27 0 15,0-54 1,27-54-1,-27-27 17,0-27-17,1-27 1,-1 0 0,-27 0-1,0 27 1,27 54-1,0 27 1,0 54 15,0-27-31,0-27 16,0 0 0,27-54-1,-27-54 1,1 0-1,-1-27 1,0 0 0,-27 0-1,0 27 17,0 0-17,0 54 1,0 27-1,0 54 1,0 27 0,0 0-1,27-27 1,0-27 0,27-27-1,1-27 1,-1-54 15,-54 27-31,27 0 16,0 0-1,27 54 1,27 54 0,27 54-1,54-27 1,-26-81 15,-1 0-15,-216-27-1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0:19.04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FBC700-AEFB-4D12-A4C3-129953C010C6}" emma:medium="tactile" emma:mode="ink">
          <msink:context xmlns:msink="http://schemas.microsoft.com/ink/2010/main" type="writingRegion" rotatedBoundingBox="2058,2547 29472,2388 29552,16096 2138,16256"/>
        </emma:interpretation>
      </emma:emma>
    </inkml:annotationXML>
    <inkml:traceGroup>
      <inkml:annotationXML>
        <emma:emma xmlns:emma="http://www.w3.org/2003/04/emma" version="1.0">
          <emma:interpretation id="{E134A2AC-4568-4B77-92B7-45761E6AF094}" emma:medium="tactile" emma:mode="ink">
            <msink:context xmlns:msink="http://schemas.microsoft.com/ink/2010/main" type="paragraph" rotatedBoundingBox="2058,2547 29472,2388 29517,10194 2104,10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F5B044-4E30-4FD5-98C4-2F616C6E0F0E}" emma:medium="tactile" emma:mode="ink">
              <msink:context xmlns:msink="http://schemas.microsoft.com/ink/2010/main" type="line" rotatedBoundingBox="2058,2547 29472,2388 29517,10194 2104,10353"/>
            </emma:interpretation>
          </emma:emma>
        </inkml:annotationXML>
        <inkml:traceGroup>
          <inkml:annotationXML>
            <emma:emma xmlns:emma="http://www.w3.org/2003/04/emma" version="1.0">
              <emma:interpretation id="{547042F9-3290-426A-BC74-59049DD09B1F}" emma:medium="tactile" emma:mode="ink">
                <msink:context xmlns:msink="http://schemas.microsoft.com/ink/2010/main" type="inkWord" rotatedBoundingBox="2058,2547 13137,2483 13182,10289 2104,10353">
                  <msink:destinationLink direction="with" ref="{7784F98B-50D1-4151-A698-258B5AA05309}"/>
                </msink:context>
              </emma:interpretation>
              <emma:one-of disjunction-type="recognition" id="oneOf0">
                <emma:interpretation id="interp0" emma:lang="it-IT" emma:confidence="0">
                  <emma:literal>DE</emma:literal>
                </emma:interpretation>
                <emma:interpretation id="interp1" emma:lang="it-IT" emma:confidence="0">
                  <emma:literal>DIE</emma:literal>
                </emma:interpretation>
                <emma:interpretation id="interp2" emma:lang="it-IT" emma:confidence="0">
                  <emma:literal>DEERE</emma:literal>
                </emma:interpretation>
                <emma:interpretation id="interp3" emma:lang="it-IT" emma:confidence="0">
                  <emma:literal>DEE</emma:literal>
                </emma:interpretation>
                <emma:interpretation id="interp4" emma:lang="it-IT" emma:confidence="0">
                  <emma:literal>tossiti</emma:literal>
                </emma:interpretation>
              </emma:one-of>
            </emma:emma>
          </inkml:annotationXML>
          <inkml:trace contextRef="#ctx0" brushRef="#br0">3269 783 0,'-27'82'16,"-54"53"-16,-27 81 16,0 54-16,0 0 31,81 0-15,27 1-1,54-28 1,27-27-1,27-54 1,-27-54 0,-27-54-1,-27-54 1,-27-81 0,0-81-1,0 162 1</inkml:trace>
          <inkml:trace contextRef="#ctx0" brushRef="#br0" timeOffset="347.6696">3378 1486 0,'81'297'0,"-108"-27"16,27-26 0,54-82-1,27-27 1,27-81-1,0-27 1,0-81 0,-81-54-1,-81-81 1,54 189 0</inkml:trace>
          <inkml:trace contextRef="#ctx0" brushRef="#br0" timeOffset="520.5278">3432 1891 0,'162'0'15,"-27"0"-15,27 27 16,-54-81-1,-108 54-15</inkml:trace>
          <inkml:trace contextRef="#ctx0" brushRef="#br0" timeOffset="872.1038">4053 1027 0,'297'216'16,"-135"27"-16,-80 54 16,-82 28-1,-82-1 1,-26-54 15,-27-54-15,0-27-1,0-54 1,54-81 0,81-135-1,0 81 1</inkml:trace>
          <inkml:trace contextRef="#ctx0" brushRef="#br0" timeOffset="1263.7204">5296 2108 0,'243'54'0,"-135"-54"0,-27 27 16,-81-27-1,-54 0 1,54 0-1</inkml:trace>
          <inkml:trace contextRef="#ctx0" brushRef="#br0" timeOffset="1404.3508">5107 2540 0,'216'27'0,"54"27"15,1-81-15,-271 27 16</inkml:trace>
          <inkml:trace contextRef="#ctx0" brushRef="#br0" timeOffset="-7731.7422">6917 513 0,'0'433'0,"27"-136"16,0-27 0,-27 27-1,27-26 1,-54 26-1,0-27 1,-54-27 15,54-135-15,0-81 0,27-27-1,0-27 1,27-108-1,27-135 1,-27 54 0,27 27-1,54 53 1,1 1 0,80 27-1,81 54 1,27 81-1,-81 54 1,-81 0 0,-81 27-1,-81-26 1,-81-1 0,-81 0-1,-54 0 1,0-27 15,54 0-15,108-27-1,81 27 1,54 0 0,81 54-1,81 27 1,-27-54-1,0 0 1,-81-27 0,-81-27-1,-27-27 1,0 0 0,-27-81-1,0-27 1,27 108-1</inkml:trace>
          <inkml:trace contextRef="#ctx0" brushRef="#br0" timeOffset="-5084.1796">7701 6215 0,'189'-27'0,"54"27"0,82 27 16,-1 0 0,-54 27-1,-108-27 1,-81 27-1,-189-135 1,108 81 0</inkml:trace>
          <inkml:trace contextRef="#ctx0" brushRef="#br0" timeOffset="-5395.715">8268 5161 0,'0'27'0,"0"81"16,-54 81-16,0 54 0,-27 55 16,54-1-1,27 0 1,27 0-1,27-26 1,54-82 0,28-27-1,26-54 1,54-54 15,0-54-15,27-27-1,-54 0 1,-27-27 0,-80 0-1,-110-27 1,-107-54 0,135 135-1</inkml:trace>
          <inkml:trace contextRef="#ctx0" brushRef="#br0" timeOffset="-6863.5448">8944 3215 0,'54'0'0,"27"0"15,27-27-15,-27-27 0,27-54 0,-54 27 16,0 54 0,-54 0-1,0 27 1,0 0 0,0 27-1,0 27 1,0 27 15,0 0-15,27 0-1,0 0 1,-27 1 0,27-1-1,-27-54 1,0 27-1,0-54 1,0 27 0,0-27-1,0 0 1,-27-27 0,-27 0-1,-54 54 1,-27-27-1,54 27 1,54 0 0,0 0 15,54-27-15,27 27-1,108-27 1,54 0-1,-26-27 1,-82 27 0,-27 0-1,-81 0 1,-27 54 0,-81-81-1,-54 27 1,162 0-1</inkml:trace>
          <inkml:trace contextRef="#ctx0" brushRef="#br0" timeOffset="-10632.2442">27 0 0,'189'-54'0,"108"108"0,109 81 16,-1 54 0,27 108-1,-53 28 1,-82 26 0,-135 27-1,-81 0 1,-108 1-1,-135-55 1,-108-54 0,-82-54-1,-107-80 1,-27-55 0,-28-27-1,28-54 1,26 0-1,136 54 1,108-54 0,162 0 15,216-54-15,135-81-1,-297 135 1</inkml:trace>
          <inkml:trace contextRef="#ctx0" brushRef="#br0" timeOffset="-11163.5146">108 0 0,'54'-54'16,"-81"270"-16,0 0 0,27 54 15,0 28 1,0 53-1,27 0 1,27 0 0,-27 1 15,27-55-31,-54-81 16,27-81-1,-54-81 1,27-54-1,-81-135 1,0-135 0,-27-81 15,108 351-15</inkml:trace>
        </inkml:traceGroup>
        <inkml:traceGroup>
          <inkml:annotationXML>
            <emma:emma xmlns:emma="http://www.w3.org/2003/04/emma" version="1.0">
              <emma:interpretation id="{0A8CB546-DEE4-4A94-8283-0E71F182E379}" emma:medium="tactile" emma:mode="ink">
                <msink:context xmlns:msink="http://schemas.microsoft.com/ink/2010/main" type="inkWord" rotatedBoundingBox="20326,2807 26219,2773 26245,7354 20352,7388"/>
              </emma:interpretation>
              <emma:one-of disjunction-type="recognition" id="oneOf1">
                <emma:interpretation id="interp5" emma:lang="it-IT" emma:confidence="0">
                  <emma:literal>oacket</emma:literal>
                </emma:interpretation>
                <emma:interpretation id="interp6" emma:lang="it-IT" emma:confidence="0">
                  <emma:literal>o e-kzt</emma:literal>
                </emma:interpretation>
                <emma:interpretation id="interp7" emma:lang="it-IT" emma:confidence="0">
                  <emma:literal>o e-k t</emma:literal>
                </emma:interpretation>
                <emma:interpretation id="interp8" emma:lang="it-IT" emma:confidence="0">
                  <emma:literal>ok t</emma:literal>
                </emma:interpretation>
                <emma:interpretation id="interp9" emma:lang="it-IT" emma:confidence="0">
                  <emma:literal>o e-kat</emma:literal>
                </emma:interpretation>
              </emma:one-of>
            </emma:emma>
          </inkml:annotationXML>
          <inkml:trace contextRef="#ctx0" brushRef="#br0" timeOffset="6047.1072">17131 3621 0,'54'27'0,"28"0"0,26 0 15,27 0-15,27-27 0,54-27 16,-27 27-1,54-54 1,-26 27 0,-1-54-1,-27 0 1,-27 0 0,-81 26-1,-54-26 1,-54 27-1,-81-27 17,-81 27-17,-54 27 1,-55 27 0,1 27-1,27 54 1,54 27-1,0 55 1,80 53 0,82-27-1,108 54 1,55-54 15,107 0-31,54-54 16,54-26-1,27-55 1,-53-27 0,-55 0-1,-81-27 17,-81-27-17,-81 27 1,-81-27-1,0-54 1,81 81 0</inkml:trace>
          <inkml:trace contextRef="#ctx0" brushRef="#br0" timeOffset="6736.5868">19185 2324 0,'81'0'0,"54"27"0,54 0 0,0-27 15,-26 27 1,-28-27-1,-54 0 1,-81 0 0,0 0-1,-54-27 1,-81 0 0,135 27-1</inkml:trace>
          <inkml:trace contextRef="#ctx0" brushRef="#br0" timeOffset="8379.228">21320 189 0,'27'81'0,"-27"81"0,-27 81 15,0 55 1,-54 80-1,54-81 1,27-27 0,0-53-1,-27-28 1,27-81 0,0-54-1,0-54 1,-27-27-1,27-108 1,27-27 0,27 26-1,27 28 1,27 27 0,27 27-1,54 81 16,27-27-15,-81 54 0,-81 27-1,-54 0 1,-81-26 0,-81 53-1,-27-81 1,27 0-1,54 0 1,81 0 0,54 0-1,81 27 1,54 27 0,27-27-1,-27 0 1,-54 0-1,-81-27 1,0-27 0,-27-54-1,27-81 17,-27 54-17,0 81 1</inkml:trace>
          <inkml:trace contextRef="#ctx0" brushRef="#br0" timeOffset="16444.9674">22265 2729 0,'109'-54'16,"-1"54"-16,27 27 0,-27-27 15,0 27 1,-81 0 0,-27 0-1,-54 27 1,-81 0-1,0 27 1,0 81 0,81-81-1,81-27 1,81 28 0,54-28-1,0-108 16,-27 81-31,-81-82 16,-27 1 15,-27 54-31</inkml:trace>
          <inkml:trace contextRef="#ctx0" brushRef="#br0" timeOffset="3213.014">13916 4053 0,'27'54'0,"-27"54"0,54 0 15,0 0-15,54-54 32,54-54-17,-27-27 1,-27-54-1,-54 0 1,-54-27 0,-54 0-1,-54 54 1,0 27 0,0 54-1,54 27 1,54 27-1,0-27 1,54 27 15,0-108-31,-54 27 32</inkml:trace>
          <inkml:trace contextRef="#ctx0" brushRef="#br0" timeOffset="9572.6332">25022 270 0,'27'54'15,"-27"81"-15,-54 108 0,-27 55 32,-1 26-17,28 27 1,27-27-1,54-26 1,54-55 0,55-54-1,-1-81 1,54-27 0,0-54-1,-27-27 1,-54-54-1,-54-81 1,-81 0 0,27 135 15</inkml:trace>
          <inkml:trace contextRef="#ctx0" brushRef="#br0" timeOffset="16981.1208">24481 1081 0,'27'-27'0,"54"0"0,135 27 0,190 0 16,53 54-1,-108 0 1,-107-81 0,-244 27-1</inkml:trace>
        </inkml:traceGroup>
      </inkml:traceGroup>
    </inkml:traceGroup>
    <inkml:traceGroup>
      <inkml:annotationXML>
        <emma:emma xmlns:emma="http://www.w3.org/2003/04/emma" version="1.0">
          <emma:interpretation id="{5CC06345-C641-4005-9A5B-03BEB969401D}" emma:medium="tactile" emma:mode="ink">
            <msink:context xmlns:msink="http://schemas.microsoft.com/ink/2010/main" type="paragraph" rotatedBoundingBox="2852,11224 28922,11059 28954,16090 2884,16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92B966-EAF8-43E1-BC87-53AC3169CAD9}" emma:medium="tactile" emma:mode="ink">
              <msink:context xmlns:msink="http://schemas.microsoft.com/ink/2010/main" type="line" rotatedBoundingBox="2852,11224 28922,11059 28954,16090 2884,16254"/>
            </emma:interpretation>
          </emma:emma>
        </inkml:annotationXML>
        <inkml:traceGroup>
          <inkml:annotationXML>
            <emma:emma xmlns:emma="http://www.w3.org/2003/04/emma" version="1.0">
              <emma:interpretation id="{62EDCF88-BE19-46A7-96A5-6A79AF910DCD}" emma:medium="tactile" emma:mode="ink">
                <msink:context xmlns:msink="http://schemas.microsoft.com/ink/2010/main" type="inkWord" rotatedBoundingBox="3082,11060 13393,12193 12910,16583 2600,15450"/>
              </emma:interpretation>
              <emma:one-of disjunction-type="recognition" id="oneOf2">
                <emma:interpretation id="interp10" emma:lang="it-IT" emma:confidence="0">
                  <emma:literal>GE)</emma:literal>
                </emma:interpretation>
                <emma:interpretation id="interp11" emma:lang="it-IT" emma:confidence="0">
                  <emma:literal>G(t)e</emma:literal>
                </emma:interpretation>
                <emma:interpretation id="interp12" emma:lang="it-IT" emma:confidence="0">
                  <emma:literal>G(t)a</emma:literal>
                </emma:interpretation>
                <emma:interpretation id="interp13" emma:lang="it-IT" emma:confidence="0">
                  <emma:literal>G(t),</emma:literal>
                </emma:interpretation>
                <emma:interpretation id="interp14" emma:lang="it-IT" emma:confidence="0">
                  <emma:literal>GE))</emma:literal>
                </emma:interpretation>
              </emma:one-of>
            </emma:emma>
          </inkml:annotationXML>
          <inkml:trace contextRef="#ctx0" brushRef="#br1" timeOffset="101541.0084">1486 8755 0,'-108'-108'0,"-27"81"16,-270 108-16,134 81 15,28 54 1,-27 54-1,54 82 1,81 26 0,81 0-1,81 0 1,108 1 0,108-55-1,81-54 1,27-81-1,28-54 1,-55-108 15,-54-108-15,-135-27 0,-81-108-1,-108-27 1,-81 0-1,-54 54 1,27 53 0,27 82-1,108 27 1,54 27 0,135 27-1,135 0 1,0 0-1,1 1 1,-109-28 0,-135 27-1,-54-54 17,-27-1-32,-81 28 15,27-27 16,81-27-15,0 54-16</inkml:trace>
          <inkml:trace contextRef="#ctx0" brushRef="#br1" timeOffset="102057.6298">4215 8944 0,'-108'108'15,"-81"54"1,-27 108-16,27 28 0,54 53 16,26 27-1,82 82 1,82 53-1,80-135 17,54-27-17,0-80 1,0-82 0,-81-108-1,-54-135 1,-27-81-1,0-81 1,-27 216 0</inkml:trace>
          <inkml:trace contextRef="#ctx0" brushRef="#br1" timeOffset="102543">4972 9592 0,'-135'433'0,"0"-136"32,27 189-17,135-134 1,27-82 0,54-54-1,54-27 1,54-54-1,-27-54 1,0-27 0,-81-54-1,-54-27 1,-54-135 0,-54 0-1,-81-81 1,135 243-1</inkml:trace>
          <inkml:trace contextRef="#ctx0" brushRef="#br1" timeOffset="102769.5712">4621 10295 0,'351'27'0,"-135"27"0,0 0 16,-54-27-1,-54-81 17,-54-108-17,-81-27 1,27 189-1</inkml:trace>
          <inkml:trace contextRef="#ctx0" brushRef="#br1" timeOffset="103048.8788">5972 9322 0,'594'324'0,"-270"-26"16,-26 107 0,-55 81-1,-81 82 17,-162-1-32,-189-26 15,-217-1 16,-269 28-15,675-568 0</inkml:trace>
          <inkml:trace contextRef="#ctx0" brushRef="#br1" timeOffset="107015.828">8620 11214 0,'189'0'15,"189"0"-15,-135 0 16,-26 0 0,-28 0-1,-54 0 1,-108 27-1,-54-54 1,-81 27 0,-136 27-1,1 27 1,-27 27 15,27 54-31,54 27 16,135 0 15,81-135-31,54-27 16,189 27 15,81 0-15,28-54-1,-190-81 1,-189 108-1</inkml:trace>
        </inkml:traceGroup>
        <inkml:traceGroup>
          <inkml:annotationXML>
            <emma:emma xmlns:emma="http://www.w3.org/2003/04/emma" version="1.0">
              <emma:interpretation id="{6FE70C9B-831E-4744-BE02-88DBF3A97066}" emma:medium="tactile" emma:mode="ink">
                <msink:context xmlns:msink="http://schemas.microsoft.com/ink/2010/main" type="inkWord" rotatedBoundingBox="14696,11752 19647,12796 18891,16378 13940,15334"/>
              </emma:interpretation>
              <emma:one-of disjunction-type="recognition" id="oneOf3">
                <emma:interpretation id="interp15" emma:lang="it-IT" emma:confidence="0">
                  <emma:literal>kit</emma:literal>
                </emma:interpretation>
                <emma:interpretation id="interp16" emma:lang="it-IT" emma:confidence="0">
                  <emma:literal>Kit</emma:literal>
                </emma:interpretation>
                <emma:interpretation id="interp17" emma:lang="it-IT" emma:confidence="0">
                  <emma:literal>kart</emma:literal>
                </emma:interpretation>
                <emma:interpretation id="interp18" emma:lang="it-IT" emma:confidence="0">
                  <emma:literal>Kart</emma:literal>
                </emma:interpretation>
                <emma:interpretation id="interp19" emma:lang="it-IT" emma:confidence="0">
                  <emma:literal>Kate</emma:literal>
                </emma:interpretation>
              </emma:one-of>
            </emma:emma>
          </inkml:annotationXML>
          <inkml:trace contextRef="#ctx0" brushRef="#br1" timeOffset="112481.8582">11430 9403 0,'54'162'0,"-27"55"15,-27 53 1,27 0-1,27 54 17,-27 1-17,-27 26 1,0 0 0,-27-27-1,27-53 1,-27-55-1,27-81 1,0-81 0,0-54-1,0-81 1,27-108 0,-27-28-1,0 28 1,27 27-1,0 0 1,54 27 0,27 0 15,81 54-31,1 54 16,-1 54 15,-27 27-16,-81 0 1,-54 0 0,-54 0-1,-81 27 1,-108-54 0,-1 27-1,55-27 1,54 27-1,81 0 1,27 27 0,81 54-1,54 55 1,28-1 0,-1 0-1,-54-54 1,0-27-1,-81-81 1,-27-27 0,-27-135-1,-27-108 17,54 243-17</inkml:trace>
          <inkml:trace contextRef="#ctx0" brushRef="#br1" timeOffset="113817.847">13024 12835 0,'54'27'0,"0"0"0,-27 0 16,27-54-16,27-27 0,0-54 0,1 0 15,-55 27 1,0 27-1,-27 54 1,0-27 0,0 54-1,-27 27 17,27 81-32,0 27 15,0-27 16,0 0-31,-55-27 16,1-81 15,-108-27-15,27-54 0,81 54 15,54 0-16,81 0 1,108 27 0,1 27-1,-1 27 1,-54-54 0,-81 0-1,-54-27 1,-27-27-1,-27-54 1,27-27 0,27 108-1</inkml:trace>
          <inkml:trace contextRef="#ctx0" brushRef="#br1" timeOffset="114599.127">14672 11214 0,'595'108'0,"-271"-27"16,-108-27-1,-26-27 1,-190-27 0</inkml:trace>
          <inkml:trace contextRef="#ctx0" brushRef="#br1" timeOffset="114394.041">15078 9917 0,'54'135'0,"-81"81"16,-27 54-16,0 81 15,27 28 1,27-1 0,0 0-1,27-80 1,27-82 15,27-54-15,27-54-1,0-27-15,27-54 32,27 0-17,-27-81 1,-27-54 0,-108-81-1,-81-27 1,81 216-1</inkml:trace>
        </inkml:traceGroup>
        <inkml:traceGroup>
          <inkml:annotationXML>
            <emma:emma xmlns:emma="http://www.w3.org/2003/04/emma" version="1.0">
              <emma:interpretation id="{BF8B9A9B-68B2-4D86-B2D2-B53FD69C7970}" emma:medium="tactile" emma:mode="ink">
                <msink:context xmlns:msink="http://schemas.microsoft.com/ink/2010/main" type="inkWord" rotatedBoundingBox="21487,14236 22227,14506 22085,14894 21345,14625"/>
              </emma:interpretation>
              <emma:one-of disjunction-type="recognition" id="oneOf4">
                <emma:interpretation id="interp20" emma:lang="it-IT" emma:confidence="0">
                  <emma:literal>.</emma:literal>
                </emma:interpretation>
                <emma:interpretation id="interp21" emma:lang="it-IT" emma:confidence="0">
                  <emma:literal>a</emma:literal>
                </emma:interpretation>
                <emma:interpretation id="interp22" emma:lang="it-IT" emma:confidence="0">
                  <emma:literal>o</emma:literal>
                </emma:interpretation>
                <emma:interpretation id="interp23" emma:lang="it-IT" emma:confidence="0">
                  <emma:literal>-</emma:literal>
                </emma:interpretation>
                <emma:interpretation id="interp24" emma:lang="it-IT" emma:confidence="0">
                  <emma:literal>°</emma:literal>
                </emma:interpretation>
              </emma:one-of>
            </emma:emma>
          </inkml:annotationXML>
          <inkml:trace contextRef="#ctx0" brushRef="#br1" timeOffset="122366.0268">18185 11997 0,'54'54'0,"54"0"0,27 0 0,1-27 15,-28 0 1,0-54 0,-27 0-1,-54-27 1,-27-27-1,-108-27 1,0 0 0,-54 54 15,-1 27-31,55 54 16,27 27 15,81 27-16,27 27 1,54-27 0,54-27-1,-26-27 1,-82-54 0,0-27-1,-54-27 1,-55-27-1,1 54 1,0 54 0,54 54-1,81 27 1,136-27 0,-190-54-1</inkml:trace>
        </inkml:traceGroup>
        <inkml:traceGroup>
          <inkml:annotationXML>
            <emma:emma xmlns:emma="http://www.w3.org/2003/04/emma" version="1.0">
              <emma:interpretation id="{843F0170-BF1E-4DB6-A9B5-DC003D052FD7}" emma:medium="tactile" emma:mode="ink">
                <msink:context xmlns:msink="http://schemas.microsoft.com/ink/2010/main" type="inkWord" rotatedBoundingBox="23569,11243 28923,11209 28952,15729 23598,15762"/>
              </emma:interpretation>
              <emma:one-of disjunction-type="recognition" id="oneOf5">
                <emma:interpretation id="interp25" emma:lang="it-IT" emma:confidence="0">
                  <emma:literal>et</emma:literal>
                </emma:interpretation>
                <emma:interpretation id="interp26" emma:lang="it-IT" emma:confidence="0">
                  <emma:literal>e":</emma:literal>
                </emma:interpretation>
                <emma:interpretation id="interp27" emma:lang="it-IT" emma:confidence="0">
                  <emma:literal>eri:</emma:literal>
                </emma:interpretation>
                <emma:interpretation id="interp28" emma:lang="it-IT" emma:confidence="0">
                  <emma:literal>l'i:</emma:literal>
                </emma:interpretation>
                <emma:interpretation id="interp29" emma:lang="it-IT" emma:confidence="0">
                  <emma:literal>e'':</emma:literal>
                </emma:interpretation>
              </emma:one-of>
            </emma:emma>
          </inkml:annotationXML>
          <inkml:trace contextRef="#ctx0" brushRef="#br1" timeOffset="123165.8622">20374 11700 0,'27'27'0,"54"0"16,378 81-16,-269-135 15,-28 0 1,-27-27-1,-54-54 1,-81-27 0,-27 0-1,-54-27 1,-54 27 0,-54 54-1,26 54 1,-26 54-1,54 54 1,0 81 0,54 81-1,108 0 17,54 54-17,108 1 1,81-28-1,28-27 1,-1-54 0,-54-81-1,-81-81 1,-108-54 0,-27-27-1,-81-135 1,-27 54-1,81 135 1</inkml:trace>
          <inkml:trace contextRef="#ctx0" brushRef="#br1" timeOffset="124209.8476">22103 8890 0,'27'270'0,"-27"-108"16,0 27-1,0 28 1,-27 26 0,0 0-1,27-54 1,-27 0-1,27-81 1,0-54 0,0-54-1,0 0 1,0-54 0,0-108 15,27-27-16,27-27 1,27 108 0,27 54-1,55 54 1,26 27 0,-27 81-1,-81-27 1,-54 0-1,-54 0 1,-54-27 0,-54 0-1,-27-54 17,27-27-17,53 54 1,55-27-1,54 54 1,55 27 0,80 27-1,0 0 1,-27-27 0,-54-27-1,-27-54 1,-54 0-1,-27 0 1,0-81 0,27 0-1,0 81 1</inkml:trace>
          <inkml:trace contextRef="#ctx0" brushRef="#br1" timeOffset="124793.8544">23346 10727 0,'81'-27'0,"27"27"0,1 27 15,-28 27-15,-27 27 16,-54 0 0,-54 1-1,-54-1 1,26-27 0,28 0-1,27 0 1,27-27-1,54 54 1,82 0 0,53-27-1,-54 0 17,-54-27-17,-27-54 1,-54-27-1,-27-54 1,27 108 0</inkml:trace>
          <inkml:trace contextRef="#ctx0" brushRef="#br1" timeOffset="125654.239">24292 9701 0,'432'-28'15,"-107"56"1,-82 26 0,-27 0-1,-108-27 1,-27-54-1,-81 27 1</inkml:trace>
          <inkml:trace contextRef="#ctx0" brushRef="#br1" timeOffset="125401.2996">24968 8620 0,'-27'108'0,"0"54"0,-55 54 16,1 27-1,0 0 1,0 28 15,54-1-31,27 0 16,54-27 0,81-54-1,28-53 1,-28-82-1,54 0 1,0-27 0,-54-27-1,-27 0 1,-54-54 0,-108-55-1,-27 1 1,81 108-1</inkml:trace>
        </inkml:traceGroup>
      </inkml:traceGroup>
    </inkml:traceGroup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0:12.7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784F98B-50D1-4151-A698-258B5AA05309}" emma:medium="tactile" emma:mode="ink">
          <msink:context xmlns:msink="http://schemas.microsoft.com/ink/2010/main" type="inkDrawing" rotatedBoundingBox="8944,6965 14890,7196 14887,7287 8940,7055" semanticType="underline" shapeName="Other">
            <msink:sourceLink direction="with" ref="{547042F9-3290-426A-BC74-59049DD09B1F}"/>
          </msink:context>
        </emma:interpretation>
      </emma:emma>
    </inkml:annotationXML>
    <inkml:trace contextRef="#ctx0" brushRef="#br0">0 0 0,'81'27'0,"163"0"0,26 0 15,54-27 1,54 0-1,82 27 1,80-27 0,55 27-1,-1 0 1,28 0 0,-28 1-1,-107-1 1,-109 0-1,-108-27 1,-162 0 0,-108 0 15,-54 0-15,-135-82-1,189 82-15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2:34.82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54 0 0,'27'189'16,"-27"-27"-16,0 54 16,0 54-1,0 28 1,0 26 15,0 54-15,-27 1-1,27 26 1,-27 27 0,0-26-1,27-1 16,0-27-31,0-81 16,0-53 0,27-109-1,-27-81 1,27-54 0,0-135-1,27-109 1,-54 244-1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20.46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1571 1 0,'-79'79'0,"-104"0"15,-236 52-15,105-52 16,52 0 15,79-1-31,78 1 16,79-27 15,104 27-31,80-26 16,51 26 15,1-53-15,-53 26-1,-53-26 1,-77 0 0,-54 1-1,-25-54 1,52 27-1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2:36.04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21 0 0,'324'0'0,"-53"27"0,26 27 16,0 0 0,27-27-1,-53 27 1,26 0-1,-54-27 1,-27 0 0,-54-27 15,-81 0-31,-27 0 16,-27 27 15,28 27-16,-1 81-15,-27 54 16,27 82 15,27 26-15,-27 54 0,54 54-1,-27 55 1,27 53-1,0 1 1,-27-28 0,0-27-1,-27 1 1,0-109 0,-27-27-1,0-135 1,-27-53 31,0-82-47,0-54 0,0 0 15,0 0 1,-54 0 0,0-54-1,-81-1 16,-54 28 1,-27-27-32,-81 27 15,-28-27 1,-26 27 0,-54 0-1,26 27 1,1-27-1,27 0 1,81 27 0,53-27-1,28 54 1,81-54 0,54 54-1,54-27 32,0 0-47,0 0 0,27 0 16,27-27 15,27-27-15,27-54-1,-108 108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2:37.57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222 0 0,'81'81'16,"-54"108"-16,-54 54 0,-27 82 16,0 53-1,-27 27 1,27-26-1,0-1 1,54-54 0,27-54-1,0 1 1,0-82 0,27-27-1,-27-54 1,27-27 15,-27 0-15,27 0-1,0-27 1,54 0 0,54 27-1,27-27 1,54 0-1,1 0 1,26 0 0,27-27-1,-27 0 1,-54-81 0,28 54-1,-55 27 1,-54 0-1,-27-27 1,-54 0 0,-27 0-1,-27 0 32,-54-54-47,27-81 16,-81-54-1,108 189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2:38.21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0,'973'27'0,"-622"54"15,-27-27 1,-27-27 15,-53-27-15,-55 0 0,-54 0-1,-27 0 1,-54 0-1,-27 27 1,0 82 0,0 53-1,0 81 1,0 54 0,-27 81-1,27 1 1,-27 53 31,27 27-47,-27-53 0,0-82 15,0-27 1,0-108 0,-27-108 15,-81-81-16,0-162 1,108 162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6:08.1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815EF7-85F7-4D15-8D77-3710D904956B}" emma:medium="tactile" emma:mode="ink">
          <msink:context xmlns:msink="http://schemas.microsoft.com/ink/2010/main" type="writingRegion" rotatedBoundingBox="3194,530 30163,1409 30114,2912 3145,2034"/>
        </emma:interpretation>
      </emma:emma>
    </inkml:annotationXML>
    <inkml:traceGroup>
      <inkml:annotationXML>
        <emma:emma xmlns:emma="http://www.w3.org/2003/04/emma" version="1.0">
          <emma:interpretation id="{F07050A5-44FA-4B8F-B871-09310BE24C7F}" emma:medium="tactile" emma:mode="ink">
            <msink:context xmlns:msink="http://schemas.microsoft.com/ink/2010/main" type="paragraph" rotatedBoundingBox="3194,530 30163,1409 30114,2912 3145,20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AC0875-2052-4C68-852D-982AEED62CCC}" emma:medium="tactile" emma:mode="ink">
              <msink:context xmlns:msink="http://schemas.microsoft.com/ink/2010/main" type="line" rotatedBoundingBox="3194,530 30163,1409 30114,2912 3145,2034"/>
            </emma:interpretation>
          </emma:emma>
        </inkml:annotationXML>
        <inkml:traceGroup>
          <inkml:annotationXML>
            <emma:emma xmlns:emma="http://www.w3.org/2003/04/emma" version="1.0">
              <emma:interpretation id="{51AE4F9F-B286-46EB-9195-F4474951FB66}" emma:medium="tactile" emma:mode="ink">
                <msink:context xmlns:msink="http://schemas.microsoft.com/ink/2010/main" type="inkWord" rotatedBoundingBox="3194,530 17440,994 17391,2498 3145,2034"/>
              </emma:interpretation>
              <emma:one-of disjunction-type="recognition" id="oneOf0">
                <emma:interpretation id="interp0" emma:lang="it-IT" emma:confidence="0">
                  <emma:literal>CORREZIONE</emma:literal>
                </emma:interpretation>
                <emma:interpretation id="interp1" emma:lang="it-IT" emma:confidence="0">
                  <emma:literal>CORRETTONE</emma:literal>
                </emma:interpretation>
                <emma:interpretation id="interp2" emma:lang="it-IT" emma:confidence="0">
                  <emma:literal>SORRETTONE</emma:literal>
                </emma:interpretation>
                <emma:interpretation id="interp3" emma:lang="it-IT" emma:confidence="0">
                  <emma:literal>CORRETTOSENE</emma:literal>
                </emma:interpretation>
                <emma:interpretation id="interp4" emma:lang="it-IT" emma:confidence="0">
                  <emma:literal>CORRETTOCENE</emma:literal>
                </emma:interpretation>
              </emma:one-of>
            </emma:emma>
          </inkml:annotationXML>
          <inkml:trace contextRef="#ctx0" brushRef="#br0">7321 190 0,'243'27'0,"-27"1"0,-27 26 16,-54-27-1,-81-27 1,-54 27 0,-27 27-1,-81 27 1,-27 54 0,0 27-1,27 27 16,135 0-15,108-27 0,27-81-1,54 0 1,-27-53 0,-80-28-1,-82-28 16,-108-53-31,-109-54 32,-26 0-17,216 135 1</inkml:trace>
          <inkml:trace contextRef="#ctx0" brushRef="#br0" timeOffset="827.1802">7483 974 0,'243'0'0,"27"27"0,0-27 16,-26-54 0,-82-27-1,-81-27 1,-27 0-1,0 27 1,-27 27 0,-27 54 15,0 108-15,0 54-1,27 27 1,-27 27-1,54-108 1,0-27 0,27-81-1,54-27 1,27-81 0,-27-27-1,-54 27 16,-54 81-15,-27 27-16,27 54 31,1 54-15,53 27 0,54-27-1,27-54 1,27-27-1,27-81 1,0-54 0,-81-54-1,-81-27 1,-135 27 0,-81 54-1,-54 54 1,0 108-1,54 81 1,54 54 0,81-27-1,135-27 1,54-54 0,54-162-1,27 0 1,-243 81 15</inkml:trace>
          <inkml:trace contextRef="#ctx0" brushRef="#br0" timeOffset="1427.7892">11644 650 0,'27'54'16,"-54"54"-16,-27 54 16,-81 54-1,54-108 1,81-81 0,0-27-1,27-108 1,54-54-1,27-54 1,-54 162 0,-27 54-1,0 81 1,54 81 15,27 54-15,0-81-1,27-54 1,1-81 0,53-54-1,-54-54 1,-54-54 0,-81-27-1,-27 81 1,-54 27 15,27 81-31,0 0 16,135-27-1,81 27 1,-162 0 15</inkml:trace>
          <inkml:trace contextRef="#ctx0" brushRef="#br0" timeOffset="1951.2468">12941 1163 0,'162'0'0,"54"0"16,1 0-16,-28-27 15,-108 0 1,-108-54 15,-108-27-31,-82 0 16,217 108-1</inkml:trace>
          <inkml:trace contextRef="#ctx0" brushRef="#br0" timeOffset="2104.573">12995 839 0,'378'-27'0,"-26"27"16,-28 27-1,-108-108 1,-216 81 0</inkml:trace>
          <inkml:trace contextRef="#ctx0" brushRef="#br0" timeOffset="1739.3246">13346 677 0,'0'81'0,"-54"54"0,-54 54 16,0 27-1,108-81 1,54-81-1,81 1 1,54-55 0,28 0-1,-82 0 17,-54 0-17,-54 0 1,-108-55-1,-54-26 1,-54-27 0,189 108-1</inkml:trace>
          <inkml:trace contextRef="#ctx0" brushRef="#br0" timeOffset="-10196.6806">971 1 0,'-81'-27'15,"-82"81"-15,-215 217 16,189-55-1,81 0 1,54 0 0,81-27-1,81-27 1,81-54 0,54-81-1,55-54 1,-1-54-1,-108 0 1,-108 27 0,-81 27-1,0 0 1,-27 27 0,27 0-1,-27 27 1,81 81-1,54-27 1,27-54 0,27 0 15,-27-81-15,28-108-1,-55-108 1,-135-27-1,-190 135 1,-80 108 0,27 108-1,27 135 1,216 108 0,162 0-1,-135-297 1</inkml:trace>
          <inkml:trace contextRef="#ctx0" brushRef="#br0" timeOffset="-1796.944">2943 109 0,'27'-27'0,"27"81"15,-54 27-15,-27 136 0,0 53 0,-27 54 16,27-81-1,0-108 1,27-54 0,0-81-1,-27-27 1,54-135 0,-81-81 15,0-27-16,27 27 1,54 81 0,81 27-1,81 80 1,54 28 0,1 54-1,-82 55 1,-81-28-1,-108-27 1,-54 0 0,-81 27-1,-28 0 1,55 27 0,54 27-1,108 27 1,54-27-1,82 0 1,-1-27 0,-27-27-1,-54-54 1,-27 0 15,-27-54-15,-27-135-1,0 189 1</inkml:trace>
          <inkml:trace contextRef="#ctx0" brushRef="#br0" timeOffset="-1116.2538">4240 461 0,'243'243'0,"-216"0"16,-54 27-1,0-108 1,27-135 0,0 0-1,-27-54 1,27-108-1,0-81 1,27-27 0,54 54-1,55 81 1,-28 27 0,27 27-1,27 81 1,-27 54-1,-108 0 1,-81 0 0,-81-27-1,-27-27 17,54 27-17,54-27 1,27 0-1,108 27 1,54 27 0,54 0-1,-27 0 1,-81 0 0,-54-54-1,-27 27 1,-27-54-1,54-135 1,27-27 0,54-54 15,-108 216-31</inkml:trace>
          <inkml:trace contextRef="#ctx0" brushRef="#br0" timeOffset="-436.5402">5861 515 0,'82'135'0,"-82"54"0,-27 0 16,0-54 0,108-54-1,0-54 1,108 0-1,27-54 1,-54 0 0,-54 27-1,-81 0 1,-54-27 0,-135-27-1,0-54 1,-54 0-1,0 27 1,80 54 0,82 81-1,81-81 1,82 0 0,80 27-1,54 0 16,-54 0-15,-108-81 0,-162 0-1,-81 0 1,-108 0 0,-28 0-1,55 54 1,189 0-1,81 0 1,135-27 0,109 27-1,80 27 17,81-82-17,-243 28 1,-189 54-1</inkml:trace>
        </inkml:traceGroup>
        <inkml:traceGroup>
          <inkml:annotationXML>
            <emma:emma xmlns:emma="http://www.w3.org/2003/04/emma" version="1.0">
              <emma:interpretation id="{D5BC5077-A5F3-4886-85B3-EE93A81DF6F6}" emma:medium="tactile" emma:mode="ink">
                <msink:context xmlns:msink="http://schemas.microsoft.com/ink/2010/main" type="inkWord" rotatedBoundingBox="19787,1184 30159,1522 30117,2819 19745,2481"/>
              </emma:interpretation>
              <emma:one-of disjunction-type="recognition" id="oneOf1">
                <emma:interpretation id="interp5" emma:lang="it-IT" emma:confidence="0">
                  <emma:literal>SMARCA</emma:literal>
                </emma:interpretation>
                <emma:interpretation id="interp6" emma:lang="it-IT" emma:confidence="0">
                  <emma:literal>SMARCA.</emma:literal>
                </emma:interpretation>
                <emma:interpretation id="interp7" emma:lang="it-IT" emma:confidence="0">
                  <emma:literal>sonora</emma:literal>
                </emma:interpretation>
                <emma:interpretation id="interp8" emma:lang="it-IT" emma:confidence="0">
                  <emma:literal>Soporos</emma:literal>
                </emma:interpretation>
                <emma:interpretation id="interp9" emma:lang="it-IT" emma:confidence="0">
                  <emma:literal>sinora</emma:literal>
                </emma:interpretation>
              </emma:one-of>
            </emma:emma>
          </inkml:annotationXML>
          <inkml:trace contextRef="#ctx0" brushRef="#br0" timeOffset="2704.2054">17589 596 0,'-352'27'16,"82"54"-16,0-27 15,189 27 16,81 0-31,135 0 32,162 0-17,55 0 1,-28 27 0,-162 0-1,-162-54 1,-108 0-1,-135 1 1,-55-1 0,55 0-1,135-27 1,162-54 0,189-81-1,136-28 1,-379 136-1</inkml:trace>
          <inkml:trace contextRef="#ctx0" brushRef="#br0" timeOffset="3672.9926">19075 1082 0,'-81'162'0,"54"81"16,54-53 0,54-55-1,27-54 1,0-81 0,-81-81-1,-81-54 1,-81-55-1,-108 1 1,-27 54 15,243 135-15,81-27 0,81 0-1,162 0 1,81 27-1,-27-27 1,-53 0 0,-55-54-1,-162 54 1,-54 27 0,-27 54-1,-81 108 1,-81 108-1,54-26 1,54-82 0,54-54-1,0-54 1,0-54 0,54-54-1,27-135 1,0-55 15,81-26-15,-54 135-1,-27 54 1,-27 54 0,27 54-1,81 54 1,0 108-1,1 0 1,-28-26 0,-81-82-1,-27-27 1,-108-27 0,-135-27-1,-82-27 16,55-27-31,54 81 16,162-27 0,108-27-1,216-81 1,55-1 15,-352 109-15</inkml:trace>
          <inkml:trace contextRef="#ctx0" brushRef="#br0" timeOffset="4329.2678">22480 1109 0,'0'81'0,"-54"81"0,-55 82 16,82-55-1,81-81 1,28-54 0,-1-54-1,-54-81 1,-54-135 0,-81-1-1,-55 1 16,-53 54-15,216 162 0,81 0-1,108-27 1,109 0 0,-1 27-1,-27-27 16,-108 0-15,-81 0 0,-81 0-1,0 81 1,-27 81 0,-54 54-1,27 82 1,54-55-1,27-54 1,0-81 0,0-27-1,0-54 1,-54-27 0,81-135-1,0-27 1,-54 189-1</inkml:trace>
          <inkml:trace contextRef="#ctx0" brushRef="#br0" timeOffset="5245.3186">24506 1082 0,'351'-54'0,"-215"81"0,-82-54 16,-54 0 15,-108-27-15,-28 54 0,-53 27-1,-27 81 1,27 54-1,81 81 17,189 28-17,81-109 1,108-54 0,0-81-1,28-81 1,-82-81-1,-27-81 1,-81-1 0,-81 55-1,-54 108 1,0 27 0,-27 108-1,0 54 16,0 82-15,27-28 0,54-81-1,0-81 1,-27-27 0,27-81-1,0-81 1,27-55-1,27 28 1,27 27 0,0 108-1,54 54 1,28 81 0,26 81-1,0 28 1,-81-28-1,-54-54 1,-54-27 0,-81-27-1,-108-27 17,-27-54-17,-54 0 1,80 0-1,28 54 1,135 27 15,0-54-31</inkml:trace>
        </inkml:traceGroup>
      </inkml:traceGroup>
    </inkml:traceGroup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6:15.5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505F73-11E2-42B3-B21F-47E31ACD7C0F}" emma:medium="tactile" emma:mode="ink">
          <msink:context xmlns:msink="http://schemas.microsoft.com/ink/2010/main" type="inkDrawing" rotatedBoundingBox="542,2784 31075,2924 31072,3382 540,3242" shapeName="Other">
            <msink:destinationLink direction="with" ref="{D7E86202-08E9-4FF7-9BD8-7C62C73561D6}"/>
          </msink:context>
        </emma:interpretation>
      </emma:emma>
    </inkml:annotationXML>
    <inkml:trace contextRef="#ctx0" brushRef="#br0">0 379 0,'27'0'0,"54"-27"0,54 0 0,54-54 15,0 81-15,27-27 16,55 27 0,-1 0-1,81 0 1,0 0-1,55 0 1,26 0 0,0-27-1,1 27 1,53-27 0,28 27-1,26-27 1,0 0-1,1-27 1,-28 54 0,55-27-1,-28 0 1,28 27 15,26-27-15,-27 27-1,1 0 1,-1 0 0,28 0-1,26 27 1,28-27 0,-28 0-1,-26 27 1,-1 0-1,28-27 1,26 27 0,1 0-1,-1-27 1,1 27 0,-55-27-1,1 0 1,-28 27 15,55-27-15,-28 0-1,1 27 1,-1-27 0,-53 27-1,-1 0 1,0 0-1,55-54 1,-28 27 0,-26 27-1,-28-27 1,-27 27 0,1-27-1,-1 27 1,28-27 15,-55 0-31,-27 0 16,-26 0-1,-55 0 1,-27 0 0,-81 27-1,-53-27 1,-55 0 15,-27-27-15,-54 27-1,0 0 1,-27-27 0,-54 54-1,-54-54 1,81 27-1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6:31.5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6A65E76-D939-4018-B8F0-7D4AFB8583F5}" emma:medium="tactile" emma:mode="ink">
          <msink:context xmlns:msink="http://schemas.microsoft.com/ink/2010/main" type="inkDrawing" rotatedBoundingBox="917,9484 12076,9454 12088,14248 930,14278" hotPoints="1065,9912 9389,10466 0,0" semanticType="enclosure" shapeName="RightTriangle"/>
        </emma:interpretation>
      </emma:emma>
    </inkml:annotationXML>
    <inkml:trace contextRef="#ctx0" brushRef="#br0">0 28 0,'27'0'0,"54"-27"15,0 27-15,54 0 0,-27 0 0,1 27 16,53-27 0,0 0-1,0 0 1,54 27 0,-27 0 15,27-27-16,28 0 1,-1 54 0,0-54-1,27 54 1,0-27 0,1 0-1,-1 1 1,0-56-1,0 56 1,-27-1 0,28 0-1,-1 0 1,0 0 0,0 0-1,1 0 1,26 0-1,-27-27 1,-27 27 0,27 0-1,1 0 17,-28-27-17,0 27 1,0-27-1,27 27 1,-53-27 0,53 27-1,-54-27 1,27 0 0,0 27-1,0 0 1,1-27-1,-28 27 1,27 0 0,-27-27-1,0 0 1,-26 27 0,-28-27 15,-27-27-31,-54 27 15,-27 0 17,-27-27-17,-27 27 1,-135-54 0,135 54-1</inkml:trace>
    <inkml:trace contextRef="#ctx0" brushRef="#br0" timeOffset="16170.5428">973 272 0,'81'54'15,"-27"54"-15,0 0 0,27 0 0,0 81 16,27 0 15,27 27-15,27 54-1,28 1 1,-1 26 0,54 0-1,-27 27 1,27 1 0,28-1-1,-28-27 1,0 0-1,-54-53 1,0-28 0,-54-54-1,-27-27 17,-27-81-32,-54-27 31,1-27-31,-1-27 15,27-27 17,27-27-17,0-27 1,54-27 0,0 0-1,27-55 1,27-26-1,27-135 1,1 81 0,-1-27-1,54-1 1,81-134 15,27 81-15,-107 108-1,-82 80 1,-54 1 0,-81 54-1,-54 27 1,-108 27 0,0 27-1,108 27 1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6:46.4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1D26A27-1100-4842-85B4-10F3E9701111}" emma:medium="tactile" emma:mode="ink">
          <msink:context xmlns:msink="http://schemas.microsoft.com/ink/2010/main" type="inkDrawing" rotatedBoundingBox="1139,13699 12765,15409 12699,15861 1073,14151" semanticType="callout" shapeName="Other"/>
        </emma:interpretation>
      </emma:emma>
    </inkml:annotationXML>
    <inkml:trace contextRef="#ctx0" brushRef="#br0">0 6 0,'54'0'0,"0"0"0,27 27 0,0-27 16,55 0-16,26 0 0,27 27 16,54-27-1,27 0 1,27-27 0,55 0-1,-55 27 1,0 0-1,-54 27 1,1-27 0,-1 54-1,54-27 1,-27 54 0,27-27-1,-26 54 1,26-27-1,0 27 1,0 0 0,28-26-1,-1-28 1,27-81 15,0 81-15,28-27-1,-1 27 1,27 0 0,-26 0-1,-1 0 1,0 27 0,1-27-1,26 0 1,-27 0-1,27 0 1,-53 0 0,-55 27-1,-54 0 1,-81 27 0,-81-27-1,-81-81 1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6:48.78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E86202-08E9-4FF7-9BD8-7C62C73561D6}" emma:medium="tactile" emma:mode="ink">
          <msink:context xmlns:msink="http://schemas.microsoft.com/ink/2010/main" type="inkDrawing" rotatedBoundingBox="2091,9539 32471,2596 34212,10213 3831,17156" semanticType="callout" shapeName="Other">
            <msink:sourceLink direction="with" ref="{F9505F73-11E2-42B3-B21F-47E31ACD7C0F}"/>
            <msink:sourceLink direction="with" ref="{C77182E5-F690-48E4-8155-940DCAD4DC45}"/>
          </msink:context>
        </emma:interpretation>
      </emma:emma>
    </inkml:annotationXML>
    <inkml:trace contextRef="#ctx0" brushRef="#br0">0 0 0,'108'55'0,"27"80"16,54 27-16,28 27 15,26 27 1,27 54-1,27 1 17,54 53-32,55 27 15,-1 27 17,54 28-17,-26-1 1,-1-27-1,-27-53 1,1 26 0,-28 0-1,-54-81 1,-80-54 0,-28-53-1,-54-28 1,-27-54-1,-27-27 1,0-27 0,-27-27-1,27-27 1,-27-54 0,0-27-1,27-54 1,28-55-1,53-53 1,0-27 15,27-54-15,54-28 0,0 28-1,28-27 1,26 26-1,0 28 1,-54 0 0,-26 0-1,-28 26 1,-54 55 0,-27 54-1,-27 54 1,-54 54-1,-27 81 1,-27 54 0,-81 108-1,-27 0 1,108-162 0</inkml:trace>
    <inkml:trace contextRef="#ctx0" brushRef="#br1" timeOffset="45051.5346">13916 757 0,'27'-54'0,"27"-27"0,27-54 16,27 0-16,27-54 15,0-28 1,1 1 0,26-27-1,-27 0 1,27-81-1,27-1 1,27-53 0,-27 27-1,1 0 1,-28 53 0,-27 1-1,-27 54 1,0 27-1,-27 54 1,27 26 15,-27 28-15,0 54 0,-27 27-1,0 54 1,0 27-1,27 81 1,-27 55 0,28-1-1,-1 27 1,27 27 0,0 27-1,27 1 1,0-1 15,81 108-15,27 0-1,-81-107 1,1-28 0,26-27-1,0 0 16,0-54-15,-27-54 0,0-27-1,-27-54 1,0-54 0,-53 0-1,26 0 1,-27 0-1,0 0 1,27 0 0,0 27-1,0 54 1,27 54 0,-27 28-1,54 53 1,-27 27-1,28 27 1,26 0 0,-27-54-1,54 28 1,0-1 0,-27 0 15,28-54-16,-28 0 1,0-27 0,-27-54-1,-27 0 1,0 0 0,0-54-1,-27-27 1,0-27-1,28-27 1,-1-54 0,0-54-1,0 0 1,0-27 0,27-27-1,-27-27 1,27-1 15,27-26-31,-26 27 16,-1-54 15,0 27-15,0-1-1,0 1 1,0-27-1,0 0 1,-27-1 0,28 1-1,-28 0 1,-27 0 0,27-28-1,0 28 1,0 0-1,0-27 1,0 53 0,-27 1-1,28 27 1,-28 27 0,-27 0-1,-27 54 1,27 27 15,-54 53-15,27 28-1,-54 54 1,27 0 0,27 54-1,0 55 1,0 80-1,0 0 1,27 54 0,-27 27-1,27 27 1,27 1 0,0 26-1,-27-54 1,28 0-1,-1-53 1,0-28 0,27-54-1,-27-81 1,27-27 15,0-54-15,27-81-1,0 0 1,0-81 0,1 26-1,-1-26 1,0 0 0,-27 27-1,0 27 1,-27 27-1,0 0 1,-27 81 0,-27 0-1,27 0 1,0 54 0,1 27 15,26 54-31,-108-108 31</inkml:trace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6:33.94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B380FC-A9E6-4A5A-AA93-503F352FCC04}" emma:medium="tactile" emma:mode="ink">
          <msink:context xmlns:msink="http://schemas.microsoft.com/ink/2010/main" type="writingRegion" rotatedBoundingBox="1262,7416 17602,7780 17543,10425 1203,10061"/>
        </emma:interpretation>
      </emma:emma>
    </inkml:annotationXML>
    <inkml:traceGroup>
      <inkml:annotationXML>
        <emma:emma xmlns:emma="http://www.w3.org/2003/04/emma" version="1.0">
          <emma:interpretation id="{448B95AB-938D-4598-8FC6-C9391963B920}" emma:medium="tactile" emma:mode="ink">
            <msink:context xmlns:msink="http://schemas.microsoft.com/ink/2010/main" type="paragraph" rotatedBoundingBox="1262,7416 17602,7780 17543,10425 1203,100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418E32-EFC3-47A4-9752-268ED0D8FDFE}" emma:medium="tactile" emma:mode="ink">
              <msink:context xmlns:msink="http://schemas.microsoft.com/ink/2010/main" type="line" rotatedBoundingBox="1262,7416 17602,7780 17543,10425 1203,10061"/>
            </emma:interpretation>
          </emma:emma>
        </inkml:annotationXML>
        <inkml:traceGroup>
          <inkml:annotationXML>
            <emma:emma xmlns:emma="http://www.w3.org/2003/04/emma" version="1.0">
              <emma:interpretation id="{138BC6F1-DF7C-4CC6-BDA6-1986E4C6D16F}" emma:medium="tactile" emma:mode="ink">
                <msink:context xmlns:msink="http://schemas.microsoft.com/ink/2010/main" type="inkWord" rotatedBoundingBox="1245,8154 2921,8191 2891,9538 1215,9500"/>
              </emma:interpretation>
              <emma:one-of disjunction-type="recognition" id="oneOf0">
                <emma:interpretation id="interp0" emma:lang="it-IT" emma:confidence="0">
                  <emma:literal>Ds</emma:literal>
                </emma:interpretation>
                <emma:interpretation id="interp1" emma:lang="it-IT" emma:confidence="0">
                  <emma:literal>Ms</emma:literal>
                </emma:interpretation>
                <emma:interpretation id="interp2" emma:lang="it-IT" emma:confidence="0">
                  <emma:literal>DS</emma:literal>
                </emma:interpretation>
                <emma:interpretation id="interp3" emma:lang="it-IT" emma:confidence="0">
                  <emma:literal>D</emma:literal>
                </emma:interpretation>
                <emma:interpretation id="interp4" emma:lang="it-IT" emma:confidence="0">
                  <emma:literal>D)</emma:literal>
                </emma:interpretation>
              </emma:one-of>
            </emma:emma>
          </inkml:annotationXML>
          <inkml:trace contextRef="#ctx0" brushRef="#br0">0 0 0,'81'0'15,"28"0"-15,-1 27 0,54 0 0,27 0 32,0-27-32,0 0 31,-27 0-16,-27 0 1,-53 0 0,-28 27-1,-27-27 1,-27 27 0,0 27-1,0 27 1,0 28-1,0 53 1,0 0 15,0 0-31,0 0 16,54-27 0,-54-27 15,27-27-31,-27-54 15,0-27 1,-54-27 15,27-81-15,27 108-16</inkml:trace>
          <inkml:trace contextRef="#ctx0" brushRef="#br0" timeOffset="716.8244">730 460 0,'-27'-27'0,"0"27"0,-54 27 0,0-27 16,27 27-16,0 0 0,54 0 15,27 27 1,54 0 0,27 27-1,54-27 1,-54 27-1,0-27 1,-81 0 0,-27-27-1,-27 0 1,-27-27 0,-54 0-1,-27-27 1,27 27-1,27-27 1,27 27 0,81-27-1,81-27 17,-108 54-32</inkml:trace>
          <inkml:trace contextRef="#ctx0" brushRef="#br0" timeOffset="-675.8072">-81 162 0,'0'54'0,"27"27"0,-27 28 0,-27 26 15,54 27 1,-27-27 0,0 27-1,27-27 1,-27-54 0,27-27-1,-27-27 1,0-27-1,0-27 1,0-108 0,0 0-1,0 135 1</inkml:trace>
        </inkml:traceGroup>
        <inkml:traceGroup>
          <inkml:annotationXML>
            <emma:emma xmlns:emma="http://www.w3.org/2003/04/emma" version="1.0">
              <emma:interpretation id="{CB0B2CB6-DBF2-44DE-A984-6F3E24BF9F4D}" emma:medium="tactile" emma:mode="ink">
                <msink:context xmlns:msink="http://schemas.microsoft.com/ink/2010/main" type="inkWord" rotatedBoundingBox="7178,7760 10114,6767 11049,9532 8113,10525"/>
              </emma:interpretation>
              <emma:one-of disjunction-type="recognition" id="oneOf1">
                <emma:interpretation id="interp5" emma:lang="it-IT" emma:confidence="0">
                  <emma:literal>Adì</emma:literal>
                </emma:interpretation>
                <emma:interpretation id="interp6" emma:lang="it-IT" emma:confidence="0">
                  <emma:literal>Ardì</emma:literal>
                </emma:interpretation>
                <emma:interpretation id="interp7" emma:lang="it-IT" emma:confidence="0">
                  <emma:literal>Alì</emma:literal>
                </emma:interpretation>
                <emma:interpretation id="interp8" emma:lang="it-IT" emma:confidence="0">
                  <emma:literal>Ari</emma:literal>
                </emma:interpretation>
                <emma:interpretation id="interp9" emma:lang="it-IT" emma:confidence="0">
                  <emma:literal>Agì</emma:literal>
                </emma:interpretation>
              </emma:one-of>
            </emma:emma>
          </inkml:annotationXML>
          <inkml:trace contextRef="#ctx0" brushRef="#br0" timeOffset="3112.4242">6486 514 0,'27'81'0,"-54"0"16,54 0-16,-27 54 0,27 27 31,-27 0-16,27 0 1,-27-27 0,27-26-1,-27-1 1,0-54 0,27 0-1,0-81 1,0-54-1,0-82 1,0 1 0,-54-27-1,-27 0 1,27 0 0,-27 27-1,0 54 1,0 27-1,81 27 1,0 27 0,54 27-1,0 0 17,27 27-17,54 0 1,54 27-1,0-27 1,-27 0 0,1-27-1,-28 0 1,-27-27 0,-54 27-1,-27 0 1,-54 27-1,0 27 1,0 54 0,0 27-1,27 27 1,0 27 0,0 0-1,0-27 1,0-53-1,0-1 1,-27-54 15,-27-54-15,0-81 0,-27-27-1,54 108 1</inkml:trace>
          <inkml:trace contextRef="#ctx0" brushRef="#br0" timeOffset="3964.996">6945 892 0,'27'27'0,"-27"54"0,0 0 0,0 27 16,27 0-1,-27-27 1,27-27-1,-27-27 1,-27-27 0,0-54-1,0-54 1,0 0 0,27-27-1,27 27 1,27 27-1,54 27 1,0 27 0,27 27-1,-27 54 17,-54 0-17,-81-27 1,-27 27-1,-81 0 1,27-27 0,27 27-1,27-27 1,81 27 0,27 0-1,81 27 1,0 0-1,-27-27 1,-54-27 0,-81-27-1,-27-81 1,54 81 0</inkml:trace>
          <inkml:trace contextRef="#ctx0" brushRef="#br0" timeOffset="6740.4932">6350-567 0,'136'27'16,"107"27"-16,-81-81 0,-162 27 15</inkml:trace>
          <inkml:trace contextRef="#ctx0" brushRef="#br0" timeOffset="6896.7492">7918-405 0,'405'-27'16,"-135"54"-16,-27-81 15,1-27 16,-244 81-15</inkml:trace>
        </inkml:traceGroup>
        <inkml:traceGroup>
          <inkml:annotationXML>
            <emma:emma xmlns:emma="http://www.w3.org/2003/04/emma" version="1.0">
              <emma:interpretation id="{8D018802-4BEC-44E0-A0A9-47CC52791304}" emma:medium="tactile" emma:mode="ink">
                <msink:context xmlns:msink="http://schemas.microsoft.com/ink/2010/main" type="inkWord" rotatedBoundingBox="11461,7324 13723,9472 12306,10965 10043,8817"/>
              </emma:interpretation>
              <emma:one-of disjunction-type="recognition" id="oneOf2">
                <emma:interpretation id="interp10" emma:lang="it-IT" emma:confidence="0">
                  <emma:literal>AR</emma:literal>
                </emma:interpretation>
                <emma:interpretation id="interp11" emma:lang="it-IT" emma:confidence="0">
                  <emma:literal>In</emma:literal>
                </emma:interpretation>
                <emma:interpretation id="interp12" emma:lang="it-IT" emma:confidence="0">
                  <emma:literal>ARO</emma:literal>
                </emma:interpretation>
                <emma:interpretation id="interp13" emma:lang="it-IT" emma:confidence="0">
                  <emma:literal>IR</emma:literal>
                </emma:interpretation>
                <emma:interpretation id="interp14" emma:lang="it-IT" emma:confidence="0">
                  <emma:literal>ARI</emma:literal>
                </emma:interpretation>
              </emma:one-of>
            </emma:emma>
          </inkml:annotationXML>
          <inkml:trace contextRef="#ctx0" brushRef="#br0" timeOffset="5631.0756">9917 784 0,'297'-27'16,"-107"54"0,26 0-1,-27 27 1,0-27-1,0-27 1,-54 27 0,-27 0-1,-54-27 1,-27 27 0,1 0-1,-56 27 1,1 0-1,27 81 1,0 0 0,27 0-1,1 1 1,-1 26 0,0-27-1,0-54 1,-27 0-1,0-54 1,-27 0 15,0-27-15,-28-27 0,28-81-1,27 108 1</inkml:trace>
          <inkml:trace contextRef="#ctx0" brushRef="#br0" timeOffset="6999.2922">9755-432 0,'514'-27'0,"-163"108"15,-351-81 1</inkml:trace>
          <inkml:trace contextRef="#ctx0" brushRef="#br0" timeOffset="5033.3964">10025 865 0,'54'54'0,"-27"27"0,27 27 15,-27 27 1,0 27-1,-27 0 1,0 1 0,-54-55-1,27 0 1,27-81 0,-27-27-1,27-81 1,27-54-1,-27 135 1</inkml:trace>
          <inkml:trace contextRef="#ctx0" brushRef="#br0" timeOffset="6388.9172">10485 1243 0,'27'27'0,"-27"54"0,0 0 0,0 0 16,0 1-1,-27-55 1,27 0 0,-27-27-1,0-82 1,27-53 0,-27 0-1,27 27 1,0 27-1,27 81 1,54-27 0,27 0 15,27 54-15,-54 0-1,0 27 1,-54 0-1,-54 0 1,-27 0 0,-27 0-1,0-27 1,27-27 0,54 27-1,0 0 1,81 27-1,54 28 1,27-1 0,-54 0-1,-54-54 1,-54-27 0,-81-108-1,-54-82 16,135 190-31</inkml:trace>
        </inkml:traceGroup>
        <inkml:traceGroup>
          <inkml:annotationXML>
            <emma:emma xmlns:emma="http://www.w3.org/2003/04/emma" version="1.0">
              <emma:interpretation id="{EF2D38AC-2CBB-4C8B-B194-FCCF77F58FFC}" emma:medium="tactile" emma:mode="ink">
                <msink:context xmlns:msink="http://schemas.microsoft.com/ink/2010/main" type="inkWord" rotatedBoundingBox="16348,8243 17591,8271 17559,9703 16316,9675"/>
              </emma:interpretation>
              <emma:one-of disjunction-type="recognition" id="oneOf3">
                <emma:interpretation id="interp15" emma:lang="it-IT" emma:confidence="0">
                  <emma:literal>15</emma:literal>
                </emma:interpretation>
                <emma:interpretation id="interp16" emma:lang="it-IT" emma:confidence="0">
                  <emma:literal>159</emma:literal>
                </emma:interpretation>
                <emma:interpretation id="interp17" emma:lang="it-IT" emma:confidence="0">
                  <emma:literal>15)</emma:literal>
                </emma:interpretation>
                <emma:interpretation id="interp18" emma:lang="it-IT" emma:confidence="0">
                  <emma:literal>Ds</emma:literal>
                </emma:interpretation>
                <emma:interpretation id="interp19" emma:lang="it-IT" emma:confidence="0">
                  <emma:literal>155)</emma:literal>
                </emma:interpretation>
              </emma:one-of>
            </emma:emma>
          </inkml:annotationXML>
          <inkml:trace contextRef="#ctx0" brushRef="#br1" timeOffset="66468.3726">15051 297 0,'54'-27'0,"54"54"0,0-27 16,28 0-16,26 0 15,0 0 1,-27-54 0,-54 27 15,27-27-15,-81 27-1,-27 27 1,0-27-1,0 81 1,0 0 0,0 27-1,27 28 1,-27 26 0,27 27-1,0 0 1,-27 0-1,27-27 1,-27 0 0,0-27-1,-27-27 1,0-27 0,0-54-1,-54 0 1,-27-27 15,-27-27-15,-27 27-1,-27-27 1,-1 54 0,28 0-1,81 0 1,27 0-1,54 0 1,0 0 0,54-54 15,27 0-31,-81 54 16</inkml:trace>
          <inkml:trace contextRef="#ctx0" brushRef="#br1" timeOffset="65677.3266">15051 406 0,'0'54'0,"27"0"0,-27 54 0,27 0 16,0 0-1,0 27 1,0 0-1,-27-27 1,-27 0 0,27-54-1,0-27 1,0-27 0,0-27 15,27-81-16,-27-54 1,27 27 0,-27 135-1</inkml:trace>
          <inkml:trace contextRef="#ctx0" brushRef="#br1" timeOffset="67145.1564">15754 460 0,'54'-27'16,"-459"81"-16,323-27 0,55 27 15,27-27 1,82 54-1,53 0 1,27-27 0,-27 27-1,0 0 1,-54-27 0,-81 0-1,0 0 1,-81-27-1,-27-27 1,-27-27 0,0 0-1,0 0 17,26 0-32,109 0 31,109-27-16,-109 54 1</inkml:trace>
        </inkml:traceGroup>
      </inkml:traceGroup>
    </inkml:traceGroup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7:43.1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D98BC06-CF13-4222-BD39-620AFDD72FF8}" emma:medium="tactile" emma:mode="ink">
          <msink:context xmlns:msink="http://schemas.microsoft.com/ink/2010/main" type="writingRegion" rotatedBoundingBox="20886,9546 25343,2290 30084,5202 25628,12458"/>
        </emma:interpretation>
      </emma:emma>
    </inkml:annotationXML>
    <inkml:traceGroup>
      <inkml:annotationXML>
        <emma:emma xmlns:emma="http://www.w3.org/2003/04/emma" version="1.0">
          <emma:interpretation id="{4321C63D-6B22-49E2-B7CB-7E828B9BAFA2}" emma:medium="tactile" emma:mode="ink">
            <msink:context xmlns:msink="http://schemas.microsoft.com/ink/2010/main" type="paragraph" rotatedBoundingBox="21539,8381 22792,8938 22326,9986 21073,94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3BF099C-B228-480F-994D-DF621026BF0B}" emma:medium="tactile" emma:mode="ink">
              <msink:context xmlns:msink="http://schemas.microsoft.com/ink/2010/main" type="line" rotatedBoundingBox="21539,8381 22792,8938 22326,9986 21073,9428"/>
            </emma:interpretation>
          </emma:emma>
        </inkml:annotationXML>
        <inkml:traceGroup>
          <inkml:annotationXML>
            <emma:emma xmlns:emma="http://www.w3.org/2003/04/emma" version="1.0">
              <emma:interpretation id="{119A617C-1AF5-461E-A230-AD315D462D95}" emma:medium="tactile" emma:mode="ink">
                <msink:context xmlns:msink="http://schemas.microsoft.com/ink/2010/main" type="inkWord" rotatedBoundingBox="21539,8381 22792,8938 22326,9986 21073,9428"/>
              </emma:interpretation>
              <emma:one-of disjunction-type="recognition" id="oneOf0">
                <emma:interpretation id="interp0" emma:lang="it-IT" emma:confidence="0">
                  <emma:literal>R)</emma:literal>
                </emma:interpretation>
                <emma:interpretation id="interp1" emma:lang="it-IT" emma:confidence="0">
                  <emma:literal>Fr</emma:literal>
                </emma:interpretation>
                <emma:interpretation id="interp2" emma:lang="it-IT" emma:confidence="0">
                  <emma:literal>FR)</emma:literal>
                </emma:interpretation>
                <emma:interpretation id="interp3" emma:lang="it-IT" emma:confidence="0">
                  <emma:literal>IR)</emma:literal>
                </emma:interpretation>
                <emma:interpretation id="interp4" emma:lang="it-IT" emma:confidence="0">
                  <emma:literal>RR)</emma:literal>
                </emma:interpretation>
              </emma:one-of>
            </emma:emma>
          </inkml:annotationXML>
          <inkml:trace contextRef="#ctx0" brushRef="#br0">20131 676 0,'54'27'0,"-54"54"0,27 54 16,-27 0-16,0 0 16,27-27-1,-27-27 16,27-27-31,-27 0 16,-27-54 0,27-81-1,27-27 1,-54-54 0,27 162-1</inkml:trace>
          <inkml:trace contextRef="#ctx0" brushRef="#br0" timeOffset="449.236">20050 595 0,'81'-108'15,"352"108"-15,-271 27 16,-27 0 0,0 0-1,-81 0 1,0 27 0,-54 0-1,0 0 1,0 54-1,0 27 1,0 0 0,27 27 15,-27-54-31,0-27 16,0-27 15,-27 1-16,0-55 1,0-109 0,27 109-1</inkml:trace>
          <inkml:trace contextRef="#ctx0" brushRef="#br0" timeOffset="1091.8388">20320 838 0,'136'54'0,"-109"0"0,-27 27 15,0-27-15,-27 27 16,0-54 0,27-27-1,-28-27 1,1-27 0,0-27-1,27 0 1,27 0-1,28 54 1,26 27 0,27 27 15,0 27-15,-81-27-1,-27 0 16,-54 0-31,0 0 16,0 27 15,0-27-31,81 27 16,0 0 0,54 0-1,0 0 1,-27-27-1,-27 0 1,-27-27 0,27-54-1,-27 54 1</inkml:trace>
        </inkml:traceGroup>
      </inkml:traceGroup>
    </inkml:traceGroup>
    <inkml:traceGroup>
      <inkml:annotationXML>
        <emma:emma xmlns:emma="http://www.w3.org/2003/04/emma" version="1.0">
          <emma:interpretation id="{94EC41AC-E85D-4F20-A02E-3CB0B85A2BC8}" emma:medium="tactile" emma:mode="ink">
            <msink:context xmlns:msink="http://schemas.microsoft.com/ink/2010/main" type="paragraph" rotatedBoundingBox="24454,11738 28911,4481 30084,5202 25628,12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3ECBED-4BC2-4523-8444-493087B5B6A0}" emma:medium="tactile" emma:mode="ink">
              <msink:context xmlns:msink="http://schemas.microsoft.com/ink/2010/main" type="inkBullet" rotatedBoundingBox="24503,11768 24922,11087 25860,11663 25441,12344"/>
            </emma:interpretation>
            <emma:one-of disjunction-type="recognition" id="oneOf1">
              <emma:interpretation id="interp5" emma:lang="it-IT" emma:confidence="0">
                <emma:literal>R)</emma:literal>
              </emma:interpretation>
              <emma:interpretation id="interp6" emma:lang="it-IT" emma:confidence="0">
                <emma:literal>Da</emma:literal>
              </emma:interpretation>
              <emma:interpretation id="interp7" emma:lang="it-IT" emma:confidence="0">
                <emma:literal>RI</emma:literal>
              </emma:interpretation>
              <emma:interpretation id="interp8" emma:lang="it-IT" emma:confidence="0">
                <emma:literal>R</emma:literal>
              </emma:interpretation>
              <emma:interpretation id="interp9" emma:lang="it-IT" emma:confidence="0">
                <emma:literal>RA</emma:literal>
              </emma:interpretation>
            </emma:one-of>
          </emma:emma>
        </inkml:annotationXML>
        <inkml:trace contextRef="#ctx0" brushRef="#br0" timeOffset="2519.628">23536 3432 0,'27'27'0,"-27"27"0,0 27 15,-27 0-15,27-27 16,-27 0 15,27-27-31,0-27 16,0-27-1,0-54 1,0-27 0,-27 27-1,0-27 1,0 0 0,27 27-1,27 27 1,0 27 15,27 0-15,27 27-1,54 54 1,-27-27 0,0 27 15,-27-27-31,0-27 15,-54 0 1,0 27 0,0 0-1,1 0 1,-1 54 0,-27 0-1,27 27 16,-27 0-31,27-27 16,-54 0 0,0-27-1,0-54 17,-1-54-17,1-27 1,27 81-1</inkml:trace>
        <inkml:trace contextRef="#ctx0" brushRef="#br0" timeOffset="3171.9968">23590 3432 0,'54'-27'0,"-27"81"15,0 0-15,-27 27 0,0 0 0,-27 0 16,27-27-1,0-27 1,-27-54 0,0 0-1,0-54 1,27 0 0,0 0-1,54 54 16,0 0-15,27 27 0,0 27-1,0 0 1,-81 0 0,0-27-1,-27 27 1,-27 0-1,27 0 1,27 0 0,27 27-1,54 54 1,0-27 0,0-54-1,-27-54 1,-27-81 15,-27 108-31</inkml:trace>
      </inkml:traceGroup>
      <inkml:traceGroup>
        <inkml:annotationXML>
          <emma:emma xmlns:emma="http://www.w3.org/2003/04/emma" version="1.0">
            <emma:interpretation id="{8F456F8F-6CB0-4F37-B029-788A8ECE93C0}" emma:medium="tactile" emma:mode="ink">
              <msink:context xmlns:msink="http://schemas.microsoft.com/ink/2010/main" type="line" rotatedBoundingBox="26087,9080 28911,4481 30084,5202 27260,9801"/>
            </emma:interpretation>
          </emma:emma>
        </inkml:annotationXML>
        <inkml:traceGroup>
          <inkml:annotationXML>
            <emma:emma xmlns:emma="http://www.w3.org/2003/04/emma" version="1.0">
              <emma:interpretation id="{C77182E5-F690-48E4-8155-940DCAD4DC45}" emma:medium="tactile" emma:mode="ink">
                <msink:context xmlns:msink="http://schemas.microsoft.com/ink/2010/main" type="inkWord" rotatedBoundingBox="26228,9210 28801,4466 30028,5132 27455,9876">
                  <msink:destinationLink direction="with" ref="{D7E86202-08E9-4FF7-9BD8-7C62C73561D6}"/>
                </msink:context>
              </emma:interpretation>
              <emma:one-of disjunction-type="recognition" id="oneOf2">
                <emma:interpretation id="interp10" emma:lang="it-IT" emma:confidence="0">
                  <emma:literal>25</emma:literal>
                </emma:interpretation>
                <emma:interpretation id="interp11" emma:lang="it-IT" emma:confidence="0">
                  <emma:literal>DE</emma:literal>
                </emma:interpretation>
                <emma:interpretation id="interp12" emma:lang="it-IT" emma:confidence="0">
                  <emma:literal>DE)</emma:literal>
                </emma:interpretation>
                <emma:interpretation id="interp13" emma:lang="it-IT" emma:confidence="0">
                  <emma:literal>DE'</emma:literal>
                </emma:interpretation>
                <emma:interpretation id="interp14" emma:lang="it-IT" emma:confidence="0">
                  <emma:literal>25'</emma:literal>
                </emma:interpretation>
              </emma:one-of>
            </emma:emma>
          </inkml:annotationXML>
          <inkml:trace contextRef="#ctx0" brushRef="#br0" timeOffset="4647.6394">25509 216 0,'135'-81'0,"-27"54"0,0 27 16,0-27-16,0 27 16,-54 0-1,0 0 17,-27 27-17,-27 27 1,0 0-1,0 27 1,27 28 0,0-28-1,-27 27 1,27 0 0,-27-27 15,0 0-31,0 27 15,-27-27 1,27-27 0,-27-27-1,0 27 1,-54-27 15,0 0-31,0-27 16,-27 27-1,27 0 17,0-27-17,27 0 1,27 0 0,54 0-1,27-54 1,-54 54-1</inkml:trace>
          <inkml:trace contextRef="#ctx0" brushRef="#br0" timeOffset="3967.9258">25373 189 0,'0'136'0,"0"-28"0,27 27 16,0 27 0,0-27-1,28 27 17,-55-27-17,0-81 1,-28 27-1,28-54 1,0 0 0,0-27-1,28 27 1,-1-54 0,0 27-1,-27 0 1,-27-54-1,27-27 1,27 0 0,-27-27-1,0 108 1</inkml:trace>
          <inkml:trace contextRef="#ctx0" brushRef="#br0" timeOffset="5368.3702">25536 433 0,'27'0'0,"0"81"0,-54 54 16,-27-27-16,54-54 15,-28 0 1,28-54 0,0 0-1,0-27 1,55-27-1,-28 0 1,54-27 0,-27 54-1,27 0 1,-27 27 0,-27 0 15,-27 0-31,0 27 31,-54 0-15,27 0-1,-27 0 1,54 27 0,0 0-1,81 0 1,0 0-1,-27-27 1,-27-54 0,27-27-1,-27-54 1,0-27 0,-27 135-1</inkml:trace>
          <inkml:trace contextRef="#ctx0" brushRef="#br0" timeOffset="6661.3886">27373-2864 0,'27'54'0,"-54"27"16,27 0-16,-27 27 0,27 0 15,27-27 16,-27 0-15,27-26 0,-27-28-1,-27-27 1,0-82 0,27-53-1,-27 0 1,0-27-1,0 27 1,27 27 0,0 0-1,-27 54 1,81-27 0,27 27-1,0 0 1,0 27-1,54 0 1,0 27 0,0 0 15,-26 27-15,-1 0-1,-54-27 1,-27 27-1,-27 27 1,-27 0 0,0 54-1,27-27 1,0 54 0,27 0-1,0 0 1,0-27-1,-27 0 1,0-27 0,0-26-1,-81-1 1,0-27 0,-28 0-1,-26 0 1,27 0-1,-27 0 17,54-27-17,-27 0 1,54 0 0,0 0-1,81-27 1,27 0-1,-54 27 1</inkml:trace>
          <inkml:trace contextRef="#ctx0" brushRef="#br0" timeOffset="7372.3534">27400-2864 0,'81'0'0,"-54"54"15,0 162-15,-54-135 16,27-27 0,-27-27-1,27-27 1,0-27-1,-27-54 1,27 0 0,0 0-1,27 0 1,27 27 0,27 0-1,27 27 16,-27 54-15,-27 0 0,-54 0-1,0 0 1,-54 0 0,-27 0-1,54 0 1,0 0-1,54 0 1,27 54 0,54 27-1,0-27 1,28-27 0,-136-54-1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28.748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0,'52'-27'0,"53"54"16,104-27-16,27 26 0,52 0 15,79 0 1,52-26 15,52 26-15,26 0-16,1-26 31,-53 27-15,-26-1-1,-52 0 1,-53-26 0,-52 0-1,-79-26 1,-52 26 0,-52 0-1,-79 0 1,-53 26-1,-25-52 1,-27-27 0,105 53 15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8:13.8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7916AF2-7866-411A-A7DD-BF3CBB6E4F9E}" emma:medium="tactile" emma:mode="ink">
          <msink:context xmlns:msink="http://schemas.microsoft.com/ink/2010/main" type="writingRegion" rotatedBoundingBox="3398,521 8971,614 8940,2496 3367,2403"/>
        </emma:interpretation>
      </emma:emma>
    </inkml:annotationXML>
    <inkml:traceGroup>
      <inkml:annotationXML>
        <emma:emma xmlns:emma="http://www.w3.org/2003/04/emma" version="1.0">
          <emma:interpretation id="{30DC5DDF-4E13-4004-84B6-89A151FC92E0}" emma:medium="tactile" emma:mode="ink">
            <msink:context xmlns:msink="http://schemas.microsoft.com/ink/2010/main" type="paragraph" rotatedBoundingBox="3398,521 8971,614 8940,2496 3367,24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E87C15-023C-489E-A432-B4F60788EF2F}" emma:medium="tactile" emma:mode="ink">
              <msink:context xmlns:msink="http://schemas.microsoft.com/ink/2010/main" type="line" rotatedBoundingBox="3398,521 8971,614 8940,2496 3367,2403"/>
            </emma:interpretation>
          </emma:emma>
        </inkml:annotationXML>
        <inkml:traceGroup>
          <inkml:annotationXML>
            <emma:emma xmlns:emma="http://www.w3.org/2003/04/emma" version="1.0">
              <emma:interpretation id="{822566EA-472E-4C2B-B351-BDB79AC74B70}" emma:medium="tactile" emma:mode="ink">
                <msink:context xmlns:msink="http://schemas.microsoft.com/ink/2010/main" type="inkWord" rotatedBoundingBox="3394,736 6501,787 6473,2455 3367,2403"/>
              </emma:interpretation>
              <emma:one-of disjunction-type="recognition" id="oneOf0">
                <emma:interpretation id="interp0" emma:lang="it-IT" emma:confidence="0">
                  <emma:literal>x:</emma:literal>
                </emma:interpretation>
                <emma:interpretation id="interp1" emma:lang="it-IT" emma:confidence="0">
                  <emma:literal>.x=</emma:literal>
                </emma:interpretation>
                <emma:interpretation id="interp2" emma:lang="it-IT" emma:confidence="0">
                  <emma:literal>XE</emma:literal>
                </emma:interpretation>
                <emma:interpretation id="interp3" emma:lang="it-IT" emma:confidence="0">
                  <emma:literal>Xi.</emma:literal>
                </emma:interpretation>
                <emma:interpretation id="interp4" emma:lang="it-IT" emma:confidence="0">
                  <emma:literal>Xe.</emma:literal>
                </emma:interpretation>
              </emma:one-of>
            </emma:emma>
          </inkml:annotationXML>
          <inkml:trace contextRef="#ctx0" brushRef="#br0">1255 18 0,'-27'-27'0,"27"0"0,-54 108 0,-27 1 16,-54 107-16,0 27 0,-54 0 15,26 0 1,28-27 0,27 1-1,54-55 1,0-54-1,27-27 1,-54-81 0,81-108-1,0-55 1,0-53 0,0 243-1</inkml:trace>
          <inkml:trace contextRef="#ctx0" brushRef="#br0" timeOffset="324.2312">66 181 0,'81'54'16,"54"81"-16,27 81 0,28 27 15,-1 0 1,0-27 0,-54-53-1,-54-55 1,-27-54 0,-54-54 15,0-27-16,-54-108 1,0-55 0,54 190-1</inkml:trace>
          <inkml:trace contextRef="#ctx0" brushRef="#br0" timeOffset="-2244.2268">1931 1586 0,'0'0'0</inkml:trace>
          <inkml:trace contextRef="#ctx0" brushRef="#br0" timeOffset="628.9304">1985 532 0,'135'-27'0,"54"27"0,54 27 15,-54-27 1,-27-27-1,-81 54 1,-54-27 0,-81 0-1,-108 0 1,-54 0 0,216 0-1</inkml:trace>
          <inkml:trace contextRef="#ctx0" brushRef="#br0" timeOffset="825.227">2336 1072 0,'351'54'0,"-135"-54"31,-54 0-31,-108-81 15,-54 27 17,0 54-32</inkml:trace>
        </inkml:traceGroup>
        <inkml:traceGroup>
          <inkml:annotationXML>
            <emma:emma xmlns:emma="http://www.w3.org/2003/04/emma" version="1.0">
              <emma:interpretation id="{EE33F89D-B91F-44FA-AA1F-A16D4B33E671}" emma:medium="tactile" emma:mode="ink">
                <msink:context xmlns:msink="http://schemas.microsoft.com/ink/2010/main" type="inkWord" rotatedBoundingBox="7673,592 8971,614 8943,2351 7644,2329"/>
              </emma:interpretation>
              <emma:one-of disjunction-type="recognition" id="oneOf1">
                <emma:interpretation id="interp5" emma:lang="it-IT" emma:confidence="0">
                  <emma:literal>ha</emma:literal>
                </emma:interpretation>
                <emma:interpretation id="interp6" emma:lang="it-IT" emma:confidence="0">
                  <emma:literal>K</emma:literal>
                </emma:interpretation>
                <emma:interpretation id="interp7" emma:lang="it-IT" emma:confidence="0">
                  <emma:literal>b</emma:literal>
                </emma:interpretation>
                <emma:interpretation id="interp8" emma:lang="it-IT" emma:confidence="0">
                  <emma:literal>k</emma:literal>
                </emma:interpretation>
                <emma:interpretation id="interp9" emma:lang="it-IT" emma:confidence="0">
                  <emma:literal>ko</emma:literal>
                </emma:interpretation>
              </emma:one-of>
            </emma:emma>
          </inkml:annotationXML>
          <inkml:trace contextRef="#ctx0" brushRef="#br0" timeOffset="1556.7004">4308-198 0,'81'0'16,"-26"108"-16,-28 136 0,-54 53 15,27 54-15,27-54 16,27-81 0,-27-80 15,-27-55-16,0-81 1,-27 0 0,-54-135-1,26-28 1,55 1 0,82 27-1,107 54 1,54 27-1,0 54 1,-54 27 0,-135 0-1,-81 27 1,-135 0 0,-27 27-1,81-27 1,81 27 15,135 54-15,189 28-1,-108-109 1,-81-27 0,-108-27 15,-54-54-16,-54-108 1,108 162 0</inkml:trace>
        </inkml:traceGroup>
      </inkml:traceGroup>
    </inkml:traceGroup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8:24.3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0C3369B-7F73-4ED2-B7BE-68BC9EB8D902}" emma:medium="tactile" emma:mode="ink">
          <msink:context xmlns:msink="http://schemas.microsoft.com/ink/2010/main" type="writingRegion" rotatedBoundingBox="14478,1122 26909,1098 26914,3354 14483,3378"/>
        </emma:interpretation>
      </emma:emma>
    </inkml:annotationXML>
    <inkml:traceGroup>
      <inkml:annotationXML>
        <emma:emma xmlns:emma="http://www.w3.org/2003/04/emma" version="1.0">
          <emma:interpretation id="{900E550C-312F-4AAB-BC8B-0636D97493EF}" emma:medium="tactile" emma:mode="ink">
            <msink:context xmlns:msink="http://schemas.microsoft.com/ink/2010/main" type="paragraph" rotatedBoundingBox="14478,1122 26909,1098 26914,3354 14483,3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A55241-7BB5-4C20-A9C6-E73B46E53C55}" emma:medium="tactile" emma:mode="ink">
              <msink:context xmlns:msink="http://schemas.microsoft.com/ink/2010/main" type="line" rotatedBoundingBox="14478,1122 26909,1098 26914,3354 14483,3378"/>
            </emma:interpretation>
          </emma:emma>
        </inkml:annotationXML>
        <inkml:traceGroup>
          <inkml:annotationXML>
            <emma:emma xmlns:emma="http://www.w3.org/2003/04/emma" version="1.0">
              <emma:interpretation id="{FBEE6758-D9BD-44AA-AC24-B7A762478C77}" emma:medium="tactile" emma:mode="ink">
                <msink:context xmlns:msink="http://schemas.microsoft.com/ink/2010/main" type="inkWord" rotatedBoundingBox="14478,1122 26909,1098 26914,3354 14483,3378">
                  <msink:destinationLink direction="with" ref="{A71628B4-31A6-466F-A298-6A84DCB60330}"/>
                  <msink:destinationLink direction="with" ref="{267E0F67-A5B5-4E42-A6D5-4B1EDCFBA045}"/>
                  <msink:destinationLink direction="with" ref="{9E90F7DD-4CFF-46CF-96F3-6ED5E7D339F7}"/>
                </msink:context>
              </emma:interpretation>
              <emma:one-of disjunction-type="recognition" id="oneOf0">
                <emma:interpretation id="interp0" emma:lang="it-IT" emma:confidence="0">
                  <emma:literal>Stipsi</emma:literal>
                </emma:interpretation>
                <emma:interpretation id="interp1" emma:lang="it-IT" emma:confidence="0">
                  <emma:literal>stipsi</emma:literal>
                </emma:interpretation>
                <emma:interpretation id="interp2" emma:lang="it-IT" emma:confidence="0">
                  <emma:literal>Dakota</emma:literal>
                </emma:interpretation>
                <emma:interpretation id="interp3" emma:lang="it-IT" emma:confidence="0">
                  <emma:literal>-Dakota</emma:literal>
                </emma:interpretation>
                <emma:interpretation id="interp4" emma:lang="it-IT" emma:confidence="0">
                  <emma:literal>-Danzate</emma:literal>
                </emma:interpretation>
              </emma:one-of>
            </emma:emma>
          </inkml:annotationXML>
          <inkml:trace contextRef="#ctx0" brushRef="#br0">3405 762 0,'-54'-27'0,"-135"81"0,-27 0 16,-27 54-16,80-27 15,82 0 1,81-54-1,54 0 1,109 0 0,26 0 15,-27 0-31,-27 27 16,-54-27 15,-27 27-16,-27-81 1,0-54 0,-54-27-1,-27-54 1,0 27 0,27 81-1,27 27 1,27 0-1,-27 54 1,27 54 0,27 54-1,-27 0 17,54-135-17,0-54 1,0-54-1,-81 108-15</inkml:trace>
          <inkml:trace contextRef="#ctx0" brushRef="#br0" timeOffset="-975.6234">3081 1005 0,'162'-27'15,"27"54"-15,81-27 16,55 27-1,53-27 1,27 27 0,-26-27-1,-28 27 1,-108-27 0,-108 0-1,-108-27 1,-54-54-1,-54 0 1,81 81 0</inkml:trace>
          <inkml:trace contextRef="#ctx0" brushRef="#br0" timeOffset="541.0364">4027-319 0,'27'27'15,"-108"81"-15,-55 54 0,1-27 0,54-27 31,0-27-15,81-54 0,0-27-1,0-108 1,27-27 0,27-27-1,-27 54 1,-27 108-1,0-27 1,0 27 0,54 54-1,0 27 17,0 54-17,28-27 1,-1 0-1,27-108 1,-27-54 0,-81 54-1</inkml:trace>
          <inkml:trace contextRef="#ctx0" brushRef="#br0" timeOffset="792.9992">4567 32 0,'108'0'16,"-27"0"-16,0 0 0,-27 0 0,-54-27 15,-81 54 1,-27 0 0,108-27-1</inkml:trace>
          <inkml:trace contextRef="#ctx0" brushRef="#br0" timeOffset="920.9338">4594 410 0,'162'-27'0,"-27"27"16,-27-54-16,-27-27 31,-81 81-31</inkml:trace>
          <inkml:trace contextRef="#ctx0" brushRef="#br0" timeOffset="1548.8876">5351-373 0,'54'81'0,"-27"81"0,0 0 16,-27 0 0,0-54-1,0-27 1,0-81 0,0-27-1,-27-54 1,27-27-1,81 27 17,27 54-17,27 27 1,0 27 0,-81 0-1,-81 27 1,-54 0-1,-54 0 1,54 0 0,54 0-1,54 27 1,54 0 0,54 0-1,0-26 1,-54-1-1,-81-27 1,-108-81 0,108 54-1</inkml:trace>
          <inkml:trace contextRef="#ctx0" brushRef="#br0" timeOffset="-679.7136">5837 789 0,'216'0'16,"-27"54"-16,-54 27 0,1-27 15,-109-27 17,-81 27-17,-55 0 1,-53 0-1,-27 27 1,0-27 0,54 0-1,0-108 1,135 54 0</inkml:trace>
          <inkml:trace contextRef="#ctx0" brushRef="#br0" timeOffset="-4351.7296">-459 32 0,'81'135'15,"-81"81"-15,0 55 16,-54 53 0,0-81-1,27-81 1,27-108 0,0-27-1,0-54 1,81-162-1,-54-54 1,-27 243 0</inkml:trace>
          <inkml:trace contextRef="#ctx0" brushRef="#br0" timeOffset="-3679.8288">-432-157 0,'189'-81'0,"81"108"16,82 54-16,53-27 16,54 0-1,-26-27 1,-55-27-1,-81 0 1,-135 0 0,-80 27-1,-55 27 17,-54 27-17,-55 27 1,55 27-1,-27 0 1,27 55 0,54-28-1,0 27 1,-27 0 0,-27-27-1,-54-27 1,-54-54-1,-108-27 1,-54-54 0,-109 0-1,-26-27 1,27 27 0,54 27-1,107 0 1,109 0-1,135 0 17,135-81-17,136-27 1,-271 81 0</inkml:trace>
          <inkml:trace contextRef="#ctx0" brushRef="#br0" timeOffset="-5939.6812">757 32 0,'27'0'0,"27"-27"16,-108 27-16,-27 0 0,0 0 0,-54 27 15,27 0-15,0 0 0,27 27 16,27-27 0,27 27-1,54 0 1,27 0 0,81 0 15,27 27-16,54 0 1,0 0 0,0 28-1,-26-28 1,-109 0 0,-54-27-1,-54 0 1,-82-27-1,-80 0 1,-27 0 0,-27-27-1,0 0 1,54 0 0,54 27-1,53-54 1,82 27-1,82-27 17,80-54-17,54 27-15,-216 54 16</inkml:trace>
          <inkml:trace contextRef="#ctx0" brushRef="#br0" timeOffset="-3091.9156">7188-49 0,'81'81'0,"-81"108"0,-27 81 16,-27 55-1,-27 53 1,108-135 0,0-108-1,0-54 1,0-27 15,-54-54-31,-27-27 16,-27-135-1,54-81 1,27 243 0</inkml:trace>
          <inkml:trace contextRef="#ctx0" brushRef="#br0" timeOffset="-2447.3596">7080-49 0,'297'-81'0,"-54"81"16,109 54 0,-1-27-1,0 27 1,1-54-1,-55 27 1,-81-54 0,-81 27-1,-54 27 1,0 27 0,-27 81 15,0 0-31,27 27 15,0 1 1,0 26 15,1 0-15,-55 0 0,-54-27-1,-82 0 1,-134 27-1,54-108 1,-54-54 0,0-27-1,-54-27 1,-1-54 15,28 27-15,54 27-1,108 27 1,81 0 0,135-54-1,-108 54 1</inkml:trace>
          <inkml:trace contextRef="#ctx0" brushRef="#br0" timeOffset="-1634.8284">8188 599 0,'54'0'16,"-27"82"-16,-54 53 0,0 27 0,-27 27 16,27-81-1,27-27 17,0-27-17,0-54 1,0-54-1,0-108 1,27-27 0,27 0-1,27 27 1,54 80 0,0 28-1,27 54 1,-27 27-1,-81 54 1,-81-26 0,-81 26-1,-54 0 1,0-27 0,81 27-1,108-27 1,81 27 15,54 0-15,-27 0-1,-54-54 1,-108 0 0,-135-54-1,-81-108 1,243 135-1</inkml:trace>
          <inkml:trace contextRef="#ctx0" brushRef="#br0" timeOffset="2212.9756">-2107 1815 0,'-27'-27'0,"162"81"0,27-27 15,81 0-15,54-27 16,1-54 0,-298 54-1</inkml:trace>
        </inkml:traceGroup>
      </inkml:traceGroup>
    </inkml:traceGroup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8:27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1628B4-31A6-466F-A298-6A84DCB60330}" emma:medium="tactile" emma:mode="ink">
          <msink:context xmlns:msink="http://schemas.microsoft.com/ink/2010/main" type="inkDrawing" rotatedBoundingBox="18941,3319 30642,3450 30641,3588 18939,3457" semanticType="underline" shapeName="Other">
            <msink:sourceLink direction="with" ref="{FBEE6758-D9BD-44AA-AC24-B7A762478C77}"/>
          </msink:context>
        </emma:interpretation>
      </emma:emma>
    </inkml:annotationXML>
    <inkml:trace contextRef="#ctx0" brushRef="#br0">0 0 0,'54'0'0,"27"0"0,55 0 0,53 27 0,54 0 31,0 1-15,54-1 0,28-27-1,-1 27 1,27-27 0,0 27-1,28-27 1,-28 0-1,0 0 1,-27 0 0,1 0-1,-1 0 1,-27 27 0,0-27-1,28-27 1,-55 27-1,27 0 1,0 0 0,-26-27-1,-28 27 17,54 0-17,108 0 1,-80 0-1,26 0 1,54 27 0,28-27-1,26 27 1,-27-27 0,28-27-1,-28 27 16,-54 0-15,1 27 0,-379-27-16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8:36.07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6CEDAB0-B775-4D9C-AFAF-486B70F62645}" emma:medium="tactile" emma:mode="ink">
          <msink:context xmlns:msink="http://schemas.microsoft.com/ink/2010/main" type="inkDrawing" rotatedBoundingBox="14653,8834 31857,9592 31841,9934 14638,9177" shapeName="Other">
            <msink:destinationLink direction="with" ref="{9E90F7DD-4CFF-46CF-96F3-6ED5E7D339F7}"/>
          </msink:context>
        </emma:interpretation>
      </emma:emma>
    </inkml:annotationXML>
    <inkml:trace contextRef="#ctx0" brushRef="#br0">0 2 0,'27'0'0,"27"27"0,27-54 0,27 27 16,54 27-16,27-27 15,28 0 1,53 0 0,27 27-1,27-27 1,217 27-1,-163-27 17,27 27-17,1-27 1,53 27 0,0 0-1,1 0 1,53 0-1,-26 0 1,26 27 0,27-27-1,-26 27 1,53-27 0,-53 27-1,-1 0 1,27 0-1,-53-27 1,-28-54 0,28 54-1,-55 0 1,27 0 15,1-27-15,-28 0-1,0 0 1,1 0 0,-28 27-1,0-27 1,1 27 0,-28-27-1,0-27 1,-27 27-1,-53 0 1,-1-27 0,-27 27-1,-54 0 1,-108-27 0,-27-27-1,-81 54 1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9:02.1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3A02E3-AFEA-4E12-9242-2EE897E6E48D}" emma:medium="tactile" emma:mode="ink">
          <msink:context xmlns:msink="http://schemas.microsoft.com/ink/2010/main" type="inkDrawing" rotatedBoundingBox="14461,17914 14483,10187 14610,10187 14589,17915" shapeName="Other">
            <msink:destinationLink direction="with" ref="{F774EAED-679D-4723-A5E7-81302B19F5DC}"/>
          </msink:context>
        </emma:interpretation>
      </emma:emma>
    </inkml:annotationXML>
    <inkml:trace contextRef="#ctx0" brushRef="#br0">0 0 0,'27'54'0,"0"54"0,0 27 16,-27 81-1,0 0 1,27 55 0,-54 53-1,27 54 1,-27 28-1,0 53 1,27 27 0,0 1-1,0-1 1,0 27 0,0 1-1,0-1 1,0-26-1,27-82 17,-27-27-17,0-81 1,0-53 0,-27-55-1,27-81 1,-27-54-1,27-54 1,27-108 0,0-135-1,27-109 1,-54 352 0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9:03.4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5B439A-7FD2-4C4C-AFCF-5AA6BC6DDBA4}" emma:medium="tactile" emma:mode="ink">
          <msink:context xmlns:msink="http://schemas.microsoft.com/ink/2010/main" type="inkDrawing" rotatedBoundingBox="14796,9488 32635,10848 32570,11704 14730,10344" semanticType="callout" shapeName="Other">
            <msink:destinationLink direction="with" ref="{F774EAED-679D-4723-A5E7-81302B19F5DC}"/>
            <msink:destinationLink direction="with" ref="{E2DB79D8-D5CD-4957-BE05-CDFCB6DE9E8F}"/>
          </msink:context>
        </emma:interpretation>
      </emma:emma>
    </inkml:annotationXML>
    <inkml:trace contextRef="#ctx0" brushRef="#br0">0 148 0,'135'-81'16,"54"54"-16,27 27 16,109-27-1,-1 27 1,81 0 0,28 0-1,80 27 1,27 0-1,28 27 1,26 0 15,298 27-31,-216-27 32,-1 27-17,28 27 1,-1 0-1,1 0 1,-55-54 0,28 27-1,-1 27 1,-53-27 0,-28-27-1,1 1 1,-82 26-1,28-54 1,-82 27 0,0-27-1,-53 0 1,-55 0 0,-27 0-1,0-27 1,-53 27-1,-1-27 17,-54 0-17,-54 0 1,-27-81 0,-54 54-1,0 0 1,-54-54-1,-27 54 1,0-82 0,-54 28-1,0 0 1,54 54 0,27 0-1,27 27 1,54 27-1,55 27 1,26 27 0,-27-54-1,-27 28 1,-54-1 0,-54-27-1,-27 0 16,-81 27-15,-27 27 0,-27 54-1,27 54 1,81-108 0,27-81-1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9:08.3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5F6112-C49C-4B14-9EFC-4CA12FE87587}" emma:medium="tactile" emma:mode="ink">
          <msink:context xmlns:msink="http://schemas.microsoft.com/ink/2010/main" type="writingRegion" rotatedBoundingBox="32260,11474 32350,9789 33722,9862 33631,11547">
            <msink:destinationLink direction="with" ref="{521C0BB0-80F4-409B-B8E8-7D66FE3D9FDB}"/>
            <msink:destinationLink direction="with" ref="{01813F3E-7820-46E1-8D39-84AB3C6F3D14}"/>
          </msink:context>
        </emma:interpretation>
      </emma:emma>
    </inkml:annotationXML>
    <inkml:traceGroup>
      <inkml:annotationXML>
        <emma:emma xmlns:emma="http://www.w3.org/2003/04/emma" version="1.0">
          <emma:interpretation id="{BAACBF8C-D1BC-41F3-AADB-DBAFCC811DA4}" emma:medium="tactile" emma:mode="ink">
            <msink:context xmlns:msink="http://schemas.microsoft.com/ink/2010/main" type="paragraph" rotatedBoundingBox="32260,11474 32350,9789 33722,9862 33631,115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A17CC2-9FDB-4DD4-B472-A8EBCA9BC068}" emma:medium="tactile" emma:mode="ink">
              <msink:context xmlns:msink="http://schemas.microsoft.com/ink/2010/main" type="line" rotatedBoundingBox="32260,11474 32350,9789 33722,9862 33631,11547"/>
            </emma:interpretation>
          </emma:emma>
        </inkml:annotationXML>
        <inkml:traceGroup>
          <inkml:annotationXML>
            <emma:emma xmlns:emma="http://www.w3.org/2003/04/emma" version="1.0">
              <emma:interpretation id="{3BD8B395-3DF4-4E92-9B3A-E971964B4640}" emma:medium="tactile" emma:mode="ink">
                <msink:context xmlns:msink="http://schemas.microsoft.com/ink/2010/main" type="inkWord" rotatedBoundingBox="32260,11474 32350,9789 33722,9862 33631,11547"/>
              </emma:interpretation>
              <emma:one-of disjunction-type="recognition" id="oneOf0">
                <emma:interpretation id="interp0" emma:lang="it-IT" emma:confidence="0">
                  <emma:literal>*</emma:literal>
                </emma:interpretation>
                <emma:interpretation id="interp1" emma:lang="it-IT" emma:confidence="0">
                  <emma:literal>¥</emma:literal>
                </emma:interpretation>
                <emma:interpretation id="interp2" emma:lang="it-IT" emma:confidence="0">
                  <emma:literal>#</emma:literal>
                </emma:interpretation>
                <emma:interpretation id="interp3" emma:lang="it-IT" emma:confidence="0">
                  <emma:literal>A</emma:literal>
                </emma:interpretation>
                <emma:interpretation id="interp4" emma:lang="it-IT" emma:confidence="0">
                  <emma:literal>H</emma:literal>
                </emma:interpretation>
              </emma:one-of>
            </emma:emma>
          </inkml:annotationXML>
          <inkml:trace contextRef="#ctx0" brushRef="#br0">703 7 0,'108'0'0,"-108"27"0,0 27 15,-54 27-15,0 54 0,-27-81 16,0 108-1,27 0 1,0-54 0,-28 27-1,1-26 1,27-28 0,-27 0-1,27 0 1,27-27-1,0 0 1,27-27 15,0-54-15,0 27 0,-27-54-1,27 54 1</inkml:trace>
          <inkml:trace contextRef="#ctx0" brushRef="#br0" timeOffset="-516.6214">-351-155 0,'54'54'0,"0"0"0,27 54 16,-27 0-16,27 54 15,27 27 1,0-54 0,-27 54-1,28 1 1,-1-28 0,-27-27-1,-27-27 1,-27-54-1,-27-54 1,0-54 15,0-27-15,-27-81 0,27 162-1</inkml:trace>
          <inkml:trace contextRef="#ctx0" brushRef="#br0" timeOffset="-3068.4772">622 439 0,'54'0'0,"-81"27"16,-54 27-16,-27 81 0,-1-27 0,1 54 16,54-53-1,0-28 1,0 0 0,27-54-1,27-27 1,54-54-1,27-54 1,-81 108 0</inkml:trace>
          <inkml:trace contextRef="#ctx0" brushRef="#br0" timeOffset="600.609">108 1385 0,'81'27'0,"0"-27"0,28-27 16,-1 0-16,-27 27 15,0 27 1,-27 0 0,0-27-1,-54-54 1,0 54 0</inkml:trace>
          <inkml:trace contextRef="#ctx0" brushRef="#br0" timeOffset="330.0908">-513 1250 0,'81'54'0,"-27"-27"0,27 0 15,54 0-15,-108-54 16,0 27 0,0-27-1,-27 27 1</inkml:trace>
          <inkml:trace contextRef="#ctx0" brushRef="#br0" timeOffset="911.1678">-459-128 0,'135'0'0,"-27"27"15,0-27-15,0-54 0,-27 27 16,27 0-1,-108 27 1</inkml:trace>
          <inkml:trace contextRef="#ctx0" brushRef="#br0" timeOffset="1134.8092">514-155 0,'108'27'0,"0"-27"0,0 0 0,-27-54 15,-81 54 1</inkml:trace>
        </inkml:traceGroup>
      </inkml:traceGroup>
    </inkml:traceGroup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9:16.5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67E0F67-A5B5-4E42-A6D5-4B1EDCFBA045}" emma:medium="tactile" emma:mode="ink">
          <msink:context xmlns:msink="http://schemas.microsoft.com/ink/2010/main" type="inkDrawing" rotatedBoundingBox="18111,3014 21834,8720 21557,8901 17833,3195" semanticType="callout" shapeName="Other">
            <msink:sourceLink direction="with" ref="{FBEE6758-D9BD-44AA-AC24-B7A762478C77}"/>
          </msink:context>
        </emma:interpretation>
      </emma:emma>
    </inkml:annotationXML>
    <inkml:trace contextRef="#ctx0" brushRef="#br0">0 0 0,'55'27'0,"-28"54"0,27 27 15,27 28-15,27 26 16,0 27 0,54 27-1,0 27 1,27 27 0,27 28 15,1 53-31,-1-27 15,0 55 1,27-1 0,0 27-1,-27-27 1,28-26 15,-28-1-31,-27-54 31,-27-54-15,-27-53 0,-54-28-1,0-54 1,-27-54 0,0-54-1,0-108 1,28-54-1,-82 162 1</inkml:trace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9:17.23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E90F7DD-4CFF-46CF-96F3-6ED5E7D339F7}" emma:medium="tactile" emma:mode="ink">
          <msink:context xmlns:msink="http://schemas.microsoft.com/ink/2010/main" type="inkDrawing" rotatedBoundingBox="21486,9334 25701,3163 25782,3218 21567,9389" semanticType="callout" shapeName="Other">
            <msink:sourceLink direction="with" ref="{86CEDAB0-B775-4D9C-AFAF-486B70F62645}"/>
            <msink:sourceLink direction="with" ref="{FBEE6758-D9BD-44AA-AC24-B7A762478C77}"/>
          </msink:context>
        </emma:interpretation>
      </emma:emma>
    </inkml:annotationXML>
    <inkml:trace contextRef="#ctx0" brushRef="#br0">4237 0 0,'-189'217'16,"-1"-1"-16,1 54 15,-27 27 17,-54 108-17,0 28 1,-28 53 0,-26 1-1,0 26 1,-27 0-1,26-26 1,1-28 0,0-54-1,54-53 1,-1-1 15,163-189-15,81-81-1,162-162 1,-135 81 0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9:26.5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74EAED-679D-4723-A5E7-81302B19F5DC}" emma:medium="tactile" emma:mode="ink">
          <msink:context xmlns:msink="http://schemas.microsoft.com/ink/2010/main" type="inkDrawing" rotatedBoundingBox="18364,9867 19272,17915 17318,18135 16410,10088" semanticType="callout" shapeName="Other">
            <msink:sourceLink direction="with" ref="{675B439A-7FD2-4C4C-AFCF-5AA6BC6DDBA4}"/>
            <msink:sourceLink direction="with" ref="{433A02E3-AFEA-4E12-9242-2EE897E6E48D}"/>
          </msink:context>
        </emma:interpretation>
      </emma:emma>
    </inkml:annotationXML>
    <inkml:trace contextRef="#ctx0" brushRef="#br0">324 0 0,'54'27'16,"-27"0"-16,0 27 0,-27 0 0,0 54 16,0 27-16,-27 0 15,0 54 1,0 0 0,0 55-1,27-1 1,-27 54 15,27-27-15,27 27-1,-54-26 1,27-1 0,27 0-1,-27-54 1,0-54-1,27-53 1,-27-55 0,0-54-1,0 0 1,0 0 0,0 0-1,0 0 1,0 0 15,0 0-15,54 0-1,27 0 1,27 27 0,81-27-1,27 27 1,28-27-1,-28 27 1,0 27 0,-81-27-1,-54-27 1,-54 0 0,-27 0-1,-54 0 1,-108 27 15,-54-27-31,-54 54 16,-1 0-1,-26 0 1,27 27 0,54 27 15,54 0-16,162-54 1,27-27 0,81 27-1,81 0 1,27-27 0,-27 0-1,-54 0 1,-54-27-1,-81 27 17,0-27-17,0 0 1,-27 0 0,0 54-1,0 0 1,0 54-1,27 1 1,0 53 0,27 27-1,0 27 1,0 27 0,-27 54-1,54 28 1,0-1-1,1 0 1,-28-27 15,-27-53-31,27-28 16,0-54 0,-27-54-1,27-54 1,0-81-1,54-81 17,27-108-17,-108 216 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29.10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0,'183'0'0,"0"52"16,27 53-16,25 0 15,-25-27 1,-79 1 0,-105-53-1,-52 26 1,-105 1 15,-52-1 0,25 27-31,28-1 16,182-52 0,-52-26-1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9:28.1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813F3E-7820-46E1-8D39-84AB3C6F3D14}" emma:medium="tactile" emma:mode="ink">
          <msink:context xmlns:msink="http://schemas.microsoft.com/ink/2010/main" type="inkDrawing" rotatedBoundingBox="21839,10369 23517,17977 22063,18297 20385,10689" semanticType="verticalRange" shapeName="Other">
            <msink:sourceLink direction="with" ref="{295F6112-C49C-4B14-9EFC-4CA12FE87587}"/>
          </msink:context>
        </emma:interpretation>
      </emma:emma>
    </inkml:annotationXML>
    <inkml:trace contextRef="#ctx0" brushRef="#br0">108 0 0,'54'-54'0,"-54"81"0,0 81 15,0 27-15,0 27 0,-27 28 16,27 53 0,0 0-1,0 54 1,27 0-1,-27 1 1,0-55 0,0 0-1,27-27 1,0-54 0,-27-54-1,0-27 1,-27-53-1,27-28 17,0 27-17,-27-27 1,0 0 0,27 0-1,0 0 1,27 0-1,27 0 1,27-27 0,54 54-1,28-27 1,26 27 0,0 0-1,0-27 1,-54 27-1,-54-27 1,-54 0 0,-27-27-1,-27 27 17,-81 27-32,-54 27 31,-27 27-16,-27 0 1,-1 0 0,28-27-1,54 0 1,27 0 0,54-27-1,54 0 1,81 27-1,54 27 1,54-27 0,-27-27 15,1 27-31,-28 27 16,0-27-1,-54 0 1,-27 27-1,-27 55 1,-27 26 0,27 27 15,-27 54-15,27 54-1,0 27 1,0 28-1,27 26 1,0-54 0,27 1-1,-54-55 1,0-54 0,0-81-1,-27-54 1,0-81-1,27-162 1,81-108 0,-108 270-1</inkml:trace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9:29.6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1C0BB0-80F4-409B-B8E8-7D66FE3D9FDB}" emma:medium="tactile" emma:mode="ink">
          <msink:context xmlns:msink="http://schemas.microsoft.com/ink/2010/main" type="inkDrawing" rotatedBoundingBox="25954,10263 27458,18352 25895,18643 24391,10553" semanticType="verticalRange" shapeName="Other">
            <msink:sourceLink direction="with" ref="{295F6112-C49C-4B14-9EFC-4CA12FE87587}"/>
          </msink:context>
        </emma:interpretation>
      </emma:emma>
    </inkml:annotationXML>
    <inkml:trace contextRef="#ctx0" brushRef="#br0">0 0 0,'54'54'16,"-81"27"-16,0 81 15,27 27 1,0 1 0,27 26-1,27 54 1,-27 0-1,0 0 1,0 28 0,0-55-1,-27 27 1,27-54 0,0 0-1,-27-26 1,27-82-1,0 0 1,-27-27 0,0-27-1,0-27 17,-27-27-17,27 27 1,0-27-1,0-27 1,27 27 0,-27-27-1,27 0 1,27-27 0,0 27-1,27 27 1,0 0-1,55 27 1,53 27 0,27-27 15,-27 27-15,0-27-1,-54 27 1,-54-27-1,-54-27 1,-54 0 0,-81-27-1,-54 27 1,-27 0 0,-27 27-1,-27-27 1,-1 54-1,55 27 1,54 0 0,81-27-1,81 54 1,54 0 0,54 0-1,27 28 1,-26-55 15,-28 0-15,-27 0-1,-27-27 1,-27 27 0,0 0-1,-27 81 1,-27 0-1,54 81 1,-27 55 0,27 26-1,0 54 1,27 0 0,-27 28-1,27-55 1,-27-81 15,0-54-31,-27-108 31,27-135-15,54-162 0,27-189-1,-108 378 1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9:31.2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DB79D8-D5CD-4957-BE05-CDFCB6DE9E8F}" emma:medium="tactile" emma:mode="ink">
          <msink:context xmlns:msink="http://schemas.microsoft.com/ink/2010/main" type="inkDrawing" rotatedBoundingBox="29303,11015 30523,18228 28964,18492 27744,11279" semanticType="callout" shapeName="Other">
            <msink:sourceLink direction="with" ref="{44446C48-EA19-4652-B99F-9CC17CA39695}"/>
            <msink:sourceLink direction="with" ref="{675B439A-7FD2-4C4C-AFCF-5AA6BC6DDBA4}"/>
          </msink:context>
        </emma:interpretation>
      </emma:emma>
    </inkml:annotationXML>
    <inkml:trace contextRef="#ctx0" brushRef="#br0">0 0 0,'54'108'0,"-54"27"0,0 54 16,27 27-1,0 27 1,27 1 0,0 26-1,-27 0 1,0 0 0,-54-81-1,54 27 1,-27-53-1,0-55 1,27-54 0,-27-27-1,0-27 17,0 0-32,-27 0 15,27 0 16,0 0-31,0 0 32,27 27-17,-27 0 1,0 0 0,27 27-1,0-27 1,27 0-1,27 0 1,27-27 0,0 27-1,27-27 1,0 0 0,28 0-1,-28 0 1,0 0-1,-54 0 1,-54 0 15,0 0-31,-81 27 16,-54 27 0,-81 27 15,-1 0-16,-53 0 1,0-27 15,27 0-31,54 0 16,81 0 0,54-54-1,54 27 1,81-27-1,54 54 1,0-54 0,54 27-1,-54 28 1,0-1 0,-53 27-1,-55 0 1,-27 27-1,-81 27 1,-27 54 0,-1 0 15,1 108-15,27 28-1,54 53 1,0 0-1,54 28 1,0-82 0,27 0-1,1-135 1,-28-81 0,-27-108-1,81-162 1,-108 162-1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9:32.6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446C48-EA19-4652-B99F-9CC17CA39695}" emma:medium="tactile" emma:mode="ink">
          <msink:context xmlns:msink="http://schemas.microsoft.com/ink/2010/main" type="inkDrawing" rotatedBoundingBox="31634,11080 33267,18588 32151,18831 30518,11323" shapeName="Other">
            <msink:destinationLink direction="with" ref="{E2DB79D8-D5CD-4957-BE05-CDFCB6DE9E8F}"/>
          </msink:context>
        </emma:interpretation>
      </emma:emma>
    </inkml:annotationXML>
    <inkml:trace contextRef="#ctx0" brushRef="#br0">0 0 0,'54'135'15,"-54"-27"-15,-27 54 16,27-27 0,27 108-1,0 27 1,0 28 0,0-1-1,0-27 1,0-27-1,-27-26 1,27-28 0,-54-27-1,27-27 1,0-27 0,0 0-1,-27-27 1,54-27-1,-27-27 1,0-27 0,0 0 15,0-27-15,0 0-1,-27 0 1,27 27-1,27 0 1,0-27 0,27 27 15,54 0-15,0 0-1,27 0 1,0 27-1,28 0 1,-1 54 0,-27-27-1,-27-27 1,-54 0 0,-54-27-1,-27 0 1,-81-27-1,-27 0 1,-54 54 0,-1 0-1,55 54 1,27 27 0,54 1-1,54-1 1,54 0 15,27 27-15,54-27-1,0 27 1,-26-27 0,-1 27-1,0 0 1,-27 27-1,-54 55 1,0 53 0,-54 0-1,27 81 1,-27 1 15,0-28-31,27 54 16,0-108 15,0-53-15,27-82-1,-27-135-15</inkml:trace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9:38.51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2 0,'0'28'0,"27"-56"0,54 28 16,-27 0-16,0 28 31,216-28-31,-135 27 16,27-27-1,-27 0 1,27 27 0,-26-27-1,26 0 1,-27 0-1,0 27 1,27-27 0,0 0 15,-27 0-31,27 0 16,1 0-1,-1 0 1,0 0-1,0 0 1,0 0 15,-27 0-31,27 0 16,-27 0 15,0 27-15,1-27-1,-1 0 1,0 27 0,0-27-1,0 0 1,0 27 0,0-27-1,-27 27 1,27-27-1,28 27 1,-28-27 0,27 27-1,-27-27 1,27 27 0,0-27-1,0 27 1,0-27-1,1 0 1,-55-27 15,54 27-15,0 0 0,0 27-1,0-54 1,0 27-1,0 0 1,0 0 0,1 0-1,-1 0 1,27 0 0,-27 0-1,27 0 1,0 0-1,0 0 1,-26 0 0,53 0-1,-27 0 1,0 0 0,0 0 15,27 0-16,-26 27 1,26-27 0,0 0-1,0 0 1,0 0 0,0 27-1,-26 0 1,26 0-1,0 0 1,0-27 0,-27 27-1,27 0 1,-26 0 15,26-27-31,0 27 31,-27 0-31,-27-54 32,54 54-17,-27-27 1,28 27 0,-1 0-1,-27-27 1,27 0-1,0 0 1,-27 27 15,28-27-31,-1 27 16,-27-27 0,0 0 15,0 0-31,-27 0 15,27 0 1,1-27 0,-1 27-1,27 27 32,27-27-47,0 54 16,28 0-1,26 0 1,-54-54 0,-27-81-1,-216 81-15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9:11.3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02C95A-119C-4449-9AC2-4B57E732A441}" emma:medium="tactile" emma:mode="ink">
          <msink:context xmlns:msink="http://schemas.microsoft.com/ink/2010/main" type="writingRegion" rotatedBoundingBox="12537,15807 15050,15807 15050,18617 12537,18617"/>
        </emma:interpretation>
      </emma:emma>
    </inkml:annotationXML>
    <inkml:traceGroup>
      <inkml:annotationXML>
        <emma:emma xmlns:emma="http://www.w3.org/2003/04/emma" version="1.0">
          <emma:interpretation id="{843C7FD7-1976-4ABA-B829-9FF51C6BC8EE}" emma:medium="tactile" emma:mode="ink">
            <msink:context xmlns:msink="http://schemas.microsoft.com/ink/2010/main" type="paragraph" rotatedBoundingBox="12537,15807 15050,15807 15050,18617 12537,18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C7141E-D6CF-49B8-8B5A-368897D47351}" emma:medium="tactile" emma:mode="ink">
              <msink:context xmlns:msink="http://schemas.microsoft.com/ink/2010/main" type="line" rotatedBoundingBox="12537,15807 15050,15807 15050,18617 12537,18617"/>
            </emma:interpretation>
          </emma:emma>
        </inkml:annotationXML>
        <inkml:traceGroup>
          <inkml:annotationXML>
            <emma:emma xmlns:emma="http://www.w3.org/2003/04/emma" version="1.0">
              <emma:interpretation id="{6CD64F70-4967-4E78-8117-28534C86EB26}" emma:medium="tactile" emma:mode="ink">
                <msink:context xmlns:msink="http://schemas.microsoft.com/ink/2010/main" type="inkWord" rotatedBoundingBox="12537,15807 15050,15807 15050,18617 12537,18617"/>
              </emma:interpretation>
              <emma:one-of disjunction-type="recognition" id="oneOf0">
                <emma:interpretation id="interp0" emma:lang="it-IT" emma:confidence="0">
                  <emma:literal>tre</emma:literal>
                </emma:interpretation>
                <emma:interpretation id="interp1" emma:lang="it-IT" emma:confidence="0">
                  <emma:literal>ti</emma:literal>
                </emma:interpretation>
                <emma:interpretation id="interp2" emma:lang="it-IT" emma:confidence="0">
                  <emma:literal>ti.</emma:literal>
                </emma:interpretation>
                <emma:interpretation id="interp3" emma:lang="it-IT" emma:confidence="0">
                  <emma:literal>tr.</emma:literal>
                </emma:interpretation>
                <emma:interpretation id="interp4" emma:lang="it-IT" emma:confidence="0">
                  <emma:literal>tri</emma:literal>
                </emma:interpretation>
              </emma:one-of>
            </emma:emma>
          </inkml:annotationXML>
          <inkml:trace contextRef="#ctx0" brushRef="#br0">0 0 0,'54'81'0,"-27"54"16,-27 109-1,0 26-15,27 54 32,28 0-17,-1-53 1,54-55-1,-27 0 1,0-108 0,27-27-1,0-27 1,27-54 0,0-81-1,-54-81 1,-81-27-1,-108-54 1,108 243 0</inkml:trace>
          <inkml:trace contextRef="#ctx0" brushRef="#br0" timeOffset="176.7646">-189 892 0,'162'27'15,"109"54"-15,-1 0 0,-81-54 16,-189-27 0</inkml:trace>
          <inkml:trace contextRef="#ctx0" brushRef="#br0" timeOffset="-7023.7072">1378 1595 0,'28'162'0,"53"0"15,0 27 1,0-27 0,-27 27-1,0 0 1,-27-54 0,0-108-1,-27-27 1,54-27-1,0-108 1,27-54 0,0 27-1,-27 0 1,0 54 0,0 27-1,27-27 16,-81 108-15</inkml:trace>
        </inkml:traceGroup>
      </inkml:traceGroup>
    </inkml:traceGroup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09:59.3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6AACB49-D811-4B36-A7C2-B16FBB1520C8}" emma:medium="tactile" emma:mode="ink">
          <msink:context xmlns:msink="http://schemas.microsoft.com/ink/2010/main" type="inkDrawing" rotatedBoundingBox="58,3545 19837,-1943 21779,5053 1999,10541" semanticType="callout" shapeName="Other"/>
        </emma:interpretation>
      </emma:emma>
    </inkml:annotationXML>
    <inkml:trace contextRef="#ctx0" brushRef="#br0">0 8323 0,'81'-27'0,"-27"-54"0,0-1 16,27-80-16,54-27 15,0-81 1,54-27-1,0-55 1,0 1 0,28-108-1,-28 108 1,0-28 0,0 28-1,27 0 16,-54 26-15,0 28 0,1 54-1,-55 27 1,27 54 0,-54 54-1,27 81 16,-54 0-31,27 81 16,0 27 0,-27 81-1,27 27 1,0 81 0,27 0-1,-27 28 16,0 53-31,55 0 16,-28 27 0,27 28 15,0-28-15,27 0-1,0-26 1,27-28-1,0-27 1,28-54 0,-1-54-1,0-80 1,-27-55 0,0-81-1,0-81 1,1-82-1,-1-80 1,0-27 0,0-54-1,0-55 1,0 28 0,0-54-1,1 26 1,-1-26 15,0 27-15,0-28-1,27 28 1,-27 0 0,0 26-1,-26 28 1,80-135-1,-81 162 17,27-109-17,-54 163 1,-27 0 0,0 54-1,0-1 1,-26 55-1,-1 27 1,0 54 0,-27 27-1,0 27 1,-27 27 0,0 0-1,27 81 1,-27 27-1,27 27 17,0 54-32,0 28 15,0-1 17,0 27-17,0 27 1,27 0-1,0-26 1,0-28 0,27-27-1,-27-27 1,28-54 0,-28-54-1,27-27 1,0-81-1,0-27 1,0-27 0,27-27-1,-27-27 1,27 27 0,-27 27-1,0 27 1,0 26 15,-26 28-15,-28 54-1,27 55 1,0 53 0,0 27-1,0 0 1,27 27-1,-27 0 1,54-27 0,-27-27-1,27-54 1,27-26 0,-26-28-1,53-54 1,-27-55-1,0-26 1,27-54 0,-27-54 15,27 0-15,0-27-1,1-27 1,-1 26-1,27 28 1,-27-27 0,0 54-1,0 0 1,-26 54 0,-28-1-1,-27 55 1,-27 0-1,-27 81 1,0 27 0,-27 54-1,0 82 1,27 26 15,0 27-31,54 54 31,27 0-15,27 55 0,27-28-1,28 27 1,26 0 0,-27-26-1,27-1 1,0 0-1,1-54 1,-1 0 0,0-53-1,-27-55 1,0-27 0,-54-27-1,-53-27 1,-82-54-1,-54-27 1,27 27 0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0:17.0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E7DEE5-C655-4CB4-8E55-23E7B7DFC60D}" emma:medium="tactile" emma:mode="ink">
          <msink:context xmlns:msink="http://schemas.microsoft.com/ink/2010/main" type="writingRegion" rotatedBoundingBox="17099,-3698 28947,14368 23061,18229 11213,162"/>
        </emma:interpretation>
      </emma:emma>
    </inkml:annotationXML>
    <inkml:traceGroup>
      <inkml:annotationXML>
        <emma:emma xmlns:emma="http://www.w3.org/2003/04/emma" version="1.0">
          <emma:interpretation id="{543D47FB-2CF6-4B4D-A7FA-BC190E83566D}" emma:medium="tactile" emma:mode="ink">
            <msink:context xmlns:msink="http://schemas.microsoft.com/ink/2010/main" type="paragraph" rotatedBoundingBox="19054,-716 28947,14368 26569,15928 16676,8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7030FA4-64B9-4AB0-9380-4425033443AA}" emma:medium="tactile" emma:mode="ink">
              <msink:context xmlns:msink="http://schemas.microsoft.com/ink/2010/main" type="inkBullet" rotatedBoundingBox="18132,-111 18681,725 18007,1167 17458,329"/>
            </emma:interpretation>
            <emma:one-of disjunction-type="recognition" id="oneOf0">
              <emma:interpretation id="interp0" emma:lang="it-IT" emma:confidence="0">
                <emma:literal>p</emma:literal>
              </emma:interpretation>
              <emma:interpretation id="interp1" emma:lang="it-IT" emma:confidence="0">
                <emma:literal>P</emma:literal>
              </emma:interpretation>
              <emma:interpretation id="interp2" emma:lang="it-IT" emma:confidence="0">
                <emma:literal>n</emma:literal>
              </emma:interpretation>
              <emma:interpretation id="interp3" emma:lang="it-IT" emma:confidence="0">
                <emma:literal>.</emma:literal>
              </emma:interpretation>
              <emma:interpretation id="interp4" emma:lang="it-IT" emma:confidence="0">
                <emma:literal>D</emma:literal>
              </emma:interpretation>
            </emma:one-of>
          </emma:emma>
        </inkml:annotationXML>
        <inkml:trace contextRef="#ctx0" brushRef="#br0">15645-6161 0,'162'-81'0,"0"81"0,1 0 16,-1 27-1,-54-27 1,-54-27 0,-27 27-1,-27 0 1,-27 27 0,27 27-1,27 54 1,27 0-1,27 27 17,-54 0-17,-54-81 1,-27 1 0,-54-55-1,0 0 1,0 27-1,54-27 1,27 54 0,54 27-1,54-54 1,-81-27 0</inkml:trace>
        <inkml:trace contextRef="#ctx0" brushRef="#br0" timeOffset="-513.6916">16159-6053 0,'-27'27'16,"54"270"0,0-161-16,-27-28 15,0-27 1,-27-27-1,-27-54 1,54-54 0,0-54-1,0 108 1</inkml:trace>
      </inkml:traceGroup>
      <inkml:traceGroup>
        <inkml:annotationXML>
          <emma:emma xmlns:emma="http://www.w3.org/2003/04/emma" version="1.0">
            <emma:interpretation id="{3447A0FA-0642-4CA2-BC55-0CB45195C815}" emma:medium="tactile" emma:mode="ink">
              <msink:context xmlns:msink="http://schemas.microsoft.com/ink/2010/main" type="line" rotatedBoundingBox="21668,3269 28947,14368 26569,15928 19290,4829"/>
            </emma:interpretation>
          </emma:emma>
        </inkml:annotationXML>
        <inkml:traceGroup>
          <inkml:annotationXML>
            <emma:emma xmlns:emma="http://www.w3.org/2003/04/emma" version="1.0">
              <emma:interpretation id="{B9259BD3-52FC-42AB-9194-02EA0E3B13CB}" emma:medium="tactile" emma:mode="ink">
                <msink:context xmlns:msink="http://schemas.microsoft.com/ink/2010/main" type="inkWord" rotatedBoundingBox="21668,3269 28947,14368 26569,15928 19290,4829"/>
              </emma:interpretation>
              <emma:one-of disjunction-type="recognition" id="oneOf1">
                <emma:interpretation id="interp5" emma:lang="it-IT" emma:confidence="0">
                  <emma:literal>:</emma:literal>
                </emma:interpretation>
                <emma:interpretation id="interp6" emma:lang="it-IT" emma:confidence="0">
                  <emma:literal>i</emma:literal>
                </emma:interpretation>
                <emma:interpretation id="interp7" emma:lang="it-IT" emma:confidence="0">
                  <emma:literal>.</emma:literal>
                </emma:interpretation>
                <emma:interpretation id="interp8" emma:lang="it-IT" emma:confidence="0">
                  <emma:literal>Ì</emma:literal>
                </emma:interpretation>
                <emma:interpretation id="interp9" emma:lang="it-IT" emma:confidence="0">
                  <emma:literal>%</emma:literal>
                </emma:interpretation>
              </emma:one-of>
            </emma:emma>
          </inkml:annotationXML>
          <inkml:trace contextRef="#ctx0" brushRef="#br0" timeOffset="17058.2722">24670 5945 0,'0'27'0,"-108"0"0,-54-27 16,27 0-16,27 27 15,54-27 1,54 0 0,54 27-1,135-54 1,27 0-1,-216 27 1</inkml:trace>
          <inkml:trace contextRef="#ctx0" brushRef="#br0" timeOffset="17284.8434">25616 5837 0,'108'0'0,"-135"27"0,-108-54 0,-27 27 16,-27 27-16,135 0 0,54-27 15</inkml:trace>
          <inkml:trace contextRef="#ctx0" brushRef="#br0" timeOffset="16270.156">24886 6188 0,'54'-27'16,"-26"27"-16,26 135 0,-27 54 0,27 81 15,27 0-15,27 28 32,81 107-17,-81-216 1,27 27 0,-54-81-1,0-54 1,-54-53-1,-27-28 17,-27-28-32,-27-26 31,27-27-15,0 54-1,27 27 1,27 27-1,27 0 1,27 27 0,0-27-1,27 0 1,-54 1 0,28-28-1,-28 0 16,-27 0-31,0 0 16,-27 0 0,-81 27-1,-1-27 1,-53 27 0,-27 0-1,27 0 1,54 0-1,27-27 1,54 27 31,0-27-47,54 0 16,-54-54-1,0 54 1</inkml:trace>
          <inkml:trace contextRef="#ctx0" brushRef="#br0" timeOffset="15097.2594">25427 6080 0,'0'0'0</inkml:trace>
          <inkml:trace contextRef="#ctx0" brushRef="#br0" timeOffset="15450.7886">25589 6269 0,'108'-108'0,"-108"81"0,0 27 16,-27 108-16,-54 54 0,0 27 0,0 27 15,-27 27-15,0 28 16,0-1-1,-27-27 1,-1 0 0,28-27-1,27-53 1,54-82 0,27-54-1,27-108 1,54-82-1,27-134 1,-108 297 0</inkml:trace>
          <inkml:trace contextRef="#ctx0" brushRef="#br0" timeOffset="16643.2172">24454 8566 0,'81'0'16,"-135"0"-16,-108 0 0,54 0 0,54 27 15,27-27-15,27 0 16,135-54 0,27-81-1,-162 135-15</inkml:trace>
          <inkml:trace contextRef="#ctx0" brushRef="#br0" timeOffset="870.1506">19104-2729 0,'27'81'0,"0"54"0,-54 54 16,27 0-1,-27 27 1,0 1 0,54-28-1,0-54 1,0-54 0,0-27-1,27-27 1,0 0-1,0-54 1,54 27 15,27 0-15,0 0 0,0 0-1,-26 0 1,-28 0-1,-81-27 1,-54-27 0,-27-54-1,-28 0 1,109 108 0</inkml:trace>
          <inkml:trace contextRef="#ctx0" brushRef="#br0" timeOffset="1293.995">18942-2621 0,'243'-27'0,"-27"81"15,-54 0 1,-27-27-16,-54 0 16,-54 0-1,-27-27 1,-27 81 0,-27 0-1,0 81 16,108 81 1,27-53-32,1-55 15,-1 0 1,0-27 0,-54 27-1,0-108 1,-27-27-1</inkml:trace>
        </inkml:traceGroup>
      </inkml:traceGroup>
    </inkml:traceGroup>
    <inkml:traceGroup>
      <inkml:annotationXML>
        <emma:emma xmlns:emma="http://www.w3.org/2003/04/emma" version="1.0">
          <emma:interpretation id="{578A399C-5207-4583-B9EA-14BBE64DBD9E}" emma:medium="tactile" emma:mode="ink">
            <msink:context xmlns:msink="http://schemas.microsoft.com/ink/2010/main" type="paragraph" rotatedBoundingBox="12301,-947 16465,3136 15376,4245 11213,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F2065B-231C-49E2-8A98-C1146DC551C6}" emma:medium="tactile" emma:mode="ink">
              <msink:context xmlns:msink="http://schemas.microsoft.com/ink/2010/main" type="line" rotatedBoundingBox="12301,-947 16465,3136 15376,4245 11213,162"/>
            </emma:interpretation>
          </emma:emma>
        </inkml:annotationXML>
        <inkml:traceGroup>
          <inkml:annotationXML>
            <emma:emma xmlns:emma="http://www.w3.org/2003/04/emma" version="1.0">
              <emma:interpretation id="{4475F068-276C-4D46-B7D3-FC335230BCCD}" emma:medium="tactile" emma:mode="ink">
                <msink:context xmlns:msink="http://schemas.microsoft.com/ink/2010/main" type="inkWord" rotatedBoundingBox="12301,-947 16465,3136 15376,4245 11213,162"/>
              </emma:interpretation>
              <emma:one-of disjunction-type="recognition" id="oneOf2">
                <emma:interpretation id="interp10" emma:lang="it-IT" emma:confidence="0">
                  <emma:literal>"co</emma:literal>
                </emma:interpretation>
                <emma:interpretation id="interp11" emma:lang="it-IT" emma:confidence="0">
                  <emma:literal>7%</emma:literal>
                </emma:interpretation>
                <emma:interpretation id="interp12" emma:lang="it-IT" emma:confidence="0">
                  <emma:literal>ho</emma:literal>
                </emma:interpretation>
                <emma:interpretation id="interp13" emma:lang="it-IT" emma:confidence="0">
                  <emma:literal>1a</emma:literal>
                </emma:interpretation>
                <emma:interpretation id="interp14" emma:lang="it-IT" emma:confidence="0">
                  <emma:literal>Fao</emma:literal>
                </emma:interpretation>
              </emma:one-of>
            </emma:emma>
          </inkml:annotationXML>
          <inkml:trace contextRef="#ctx0" brushRef="#br0" timeOffset="-3814.5996">9349-6296 0,'243'0'16,"-80"0"-16,-28 27 0,0-54 15,-54 27 1,-27-27 0,0 27-1,-27 27 1,0 27 0,0 27 15,0 54-16,-27 0 1,54 27 0,-54-54-1,27 1 1,-27-28 0,-27-54-1,0-108 1,-27-27-1,54 108 1</inkml:trace>
          <inkml:trace contextRef="#ctx0" brushRef="#br0" timeOffset="-2829.2102">11889-5215 0,'27'216'16,"0"-27"-16,-27 27 15,0-27 1,-27-26-1,27-55 1,-27-54 0,27-27-1,0-27 17,27-54-17,27-27 1,27 54-1,54 27 1,28 54 0,26-27-1,-54 0 1,-54-54 0,-54-27-1,-54-81 1,27 135-1</inkml:trace>
          <inkml:trace contextRef="#ctx0" brushRef="#br0" timeOffset="-2359.4656">11781-5296 0,'189'0'0,"27"27"0,1 27 16,-55 0-1,-27-54 1,-108 27-1,0-27 1,-108 81 0,54 0-1,0 54 1,27 27 0,27-27-1,27 27 16,-27-26-15,-27-55 0,0 0-1,0-54 1,81-81 0,-81 54-1</inkml:trace>
          <inkml:trace contextRef="#ctx0" brushRef="#br0" timeOffset="-1213.9138">13159-3026 0,'0'27'0,"0"0"15,0 27-15,27 0 0,27 0 0,0-27 16,-27 0 0,0 0 15,-27-27-31,0 0 16,-27 0-1,0 0 1,-54-54-1,0 0 17,-27 0-17,0-54 1,0-1 0,54 28-1,54-27 1,54 81-1,54 0 1,27 27 0,54 0-1,-27 0 1,1 27 0,-1 0-1,-27 27 1,-54-54-1,-27 27 1,-27-27 0,-27 0-1,-54 0 1,-27 27 15,0 0-15,0 54-1,27 1 1,54 53 0,27-27-1,27 0 1,-27-27 0,0-54-1,-27 0 1,-81-27-1,-27-27 1,-1 0 0,-26 0-1,54 27 1,81 27 0,108-54-1,-108 27 16</inkml:trace>
        </inkml:traceGroup>
      </inkml:traceGroup>
    </inkml:traceGroup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0:10.7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36CD733-A478-41E4-9A10-95801C3415C9}" emma:medium="tactile" emma:mode="ink">
          <msink:context xmlns:msink="http://schemas.microsoft.com/ink/2010/main" type="writingRegion" rotatedBoundingBox="13611,1419 7464,14498 4032,12885 10179,-193"/>
        </emma:interpretation>
      </emma:emma>
    </inkml:annotationXML>
    <inkml:traceGroup>
      <inkml:annotationXML>
        <emma:emma xmlns:emma="http://www.w3.org/2003/04/emma" version="1.0">
          <emma:interpretation id="{964B7BB3-DA0F-4A2E-9942-E7962DA0503C}" emma:medium="tactile" emma:mode="ink">
            <msink:context xmlns:msink="http://schemas.microsoft.com/ink/2010/main" type="paragraph" rotatedBoundingBox="13611,1419 7464,14498 4032,12885 10179,-1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BF9D5A-F7AC-47B5-8C4E-DB707EB67787}" emma:medium="tactile" emma:mode="ink">
              <msink:context xmlns:msink="http://schemas.microsoft.com/ink/2010/main" type="line" rotatedBoundingBox="13611,1419 7464,14498 4032,12885 10179,-193"/>
            </emma:interpretation>
          </emma:emma>
        </inkml:annotationXML>
        <inkml:traceGroup>
          <inkml:annotationXML>
            <emma:emma xmlns:emma="http://www.w3.org/2003/04/emma" version="1.0">
              <emma:interpretation id="{D4678DA9-7C66-4F6B-8B1B-0B1C258B0E1C}" emma:medium="tactile" emma:mode="ink">
                <msink:context xmlns:msink="http://schemas.microsoft.com/ink/2010/main" type="inkWord" rotatedBoundingBox="8754,7783 7290,10899 5386,10004 6850,6889">
                  <msink:destinationLink direction="from" ref="{5E93FC8C-8A9C-459A-8BB4-90EDA4FFC4B3}"/>
                  <msink:destinationLink direction="to" ref="{5E93FC8C-8A9C-459A-8BB4-90EDA4FFC4B3}"/>
                  <msink:destinationLink direction="to" ref="{7C1DD7A9-F47A-4EC7-A9C3-45BA81A475AA}"/>
                </msink:context>
              </emma:interpretation>
              <emma:one-of disjunction-type="recognition" id="oneOf0">
                <emma:interpretation id="interp0" emma:lang="it-IT" emma:confidence="0">
                  <emma:literal>È:"</emma:literal>
                </emma:interpretation>
                <emma:interpretation id="interp1" emma:lang="it-IT" emma:confidence="0">
                  <emma:literal>È"</emma:literal>
                </emma:interpretation>
                <emma:interpretation id="interp2" emma:lang="it-IT" emma:confidence="0">
                  <emma:literal>È:"'</emma:literal>
                </emma:interpretation>
                <emma:interpretation id="interp3" emma:lang="it-IT" emma:confidence="0">
                  <emma:literal>È""</emma:literal>
                </emma:interpretation>
                <emma:interpretation id="interp4" emma:lang="it-IT" emma:confidence="0">
                  <emma:literal>y"....</emma:literal>
                </emma:interpretation>
              </emma:one-of>
            </emma:emma>
          </inkml:annotationXML>
          <inkml:trace contextRef="#ctx0" brushRef="#br0">4783 865 0,'351'-81'16,"-162"54"-16,-54 27 15,-27-28 17,-54 28-17,-54 0 1,0 0-1,0 28 1,0 53 0,0 54-1,54 27 1,0 0 0,0 0-1,-27-27 1,0-27-1,-27-27 1,-27-27 0,27-135-1,27-108 17,-27 189-32</inkml:trace>
          <inkml:trace contextRef="#ctx0" brushRef="#br0" timeOffset="-496.1128">4891 675 0,'0'82'0,"-27"-1"0,-27 54 15,27 27 1,-27 27 0,54 0-1,0-27 1,27 0 0,0-54-1,0 1 1,27-82-1,-27 27 1,27-54 0,27 27-1,27-27 1,54 0 0,0 0-1,0-27 1,-27 0-1,-27 0 17,-53 0-17,-83 0 1,-26-55 0,54 82-1</inkml:trace>
          <inkml:trace contextRef="#ctx0" brushRef="#br1" timeOffset="62239.6946">5323 2108 0,'0'27'0,"0"27"0,0 27 0,0 0 16,0 27 0,0 27-1,0 0 1,0 27-1,0 27 1,27 0 0,-27 1-1,27-28 1,-27 0 0,0-54-1,0 0 1,0 0-1,0-27 1,0-27 0,-27 0-1,54 0 1,-27 0 0,27-27-1,0-27 1,-27-54 15,0-27-15,0-27-1,-54-54 1,54 162 0</inkml:trace>
          <inkml:trace contextRef="#ctx0" brushRef="#br1" timeOffset="62956.519">5188 2648 0,'-54'54'0,"0"-27"0,0 27 15,0 0-15,54-54 16,0 0 0,0 0-1,27-27 1,27-27 0,0 0-1,27 27 16,-27 0-15,0 27-16,0 54 16,54 27-1,0 0 1,-27 0 0,-54-27-1,-27-54 16,-27-27-15,-27 0 0,54 27-16</inkml:trace>
          <inkml:trace contextRef="#ctx0" brushRef="#br1" timeOffset="63404.7784">4918 3432 0,'54'27'0,"0"54"16,81 108-16,-81-135 16,0-27-1,-27-27 1,0 0-1,0-54 1,27 0 0,27-27-1,0 0 1,27 54 0,-27 0-1,-81 27 1</inkml:trace>
          <inkml:trace contextRef="#ctx0" brushRef="#br0" timeOffset="1243.2118">6944-2783 0,'216'-108'0,"-53"54"0,53 27 15,-27 0 1,27 0 15,-108 27-31,-81 54 16,27 27-1,-54 27 17,0 54-17,0 27 1,27 27 0,-27-54-1,0-27 1,0-27-1,0-53 1,0-28 0,0-109-1,54-134 1,-54 216 0</inkml:trace>
          <inkml:trace contextRef="#ctx0" brushRef="#br0" timeOffset="773.4672">6971-2729 0,'54'27'0,"-27"54"0,0 54 16,-27 0-16,27 54 15,-27 0 1,0 1 0,0-55-1,0-54 1,27-27-1,-27-54 1,0 0 0,27 0-1,28-54 1,80 27 0,27 0-1,81 54 1,0-27 15,-54 27-15,-81-54-1,-54 0 1,-54-54 0,-81-55-1,81 136 1</inkml:trace>
          <inkml:trace contextRef="#ctx0" brushRef="#br0" timeOffset="2635.8434">9755-5972 0,'0'54'0,"-55"54"16,28 0-16,82 1 0,-55-109 15</inkml:trace>
          <inkml:trace contextRef="#ctx0" brushRef="#br0" timeOffset="1996.1704">9187-6026 0,'27'-27'0,"-27"54"15,-27 54-15,27 54 0,0 0 0,54 1 16,-27-28-1,0-27 1,0-54 0,-54 0-1,27-54 1,-54 0 0,27 0 15,27-54-16,54 27 1,54 27 0,54 0-1,0 27 1,28 0 0,-28 0-1,-27 0 1,-27 0-1,-54 0 1,-108-55 0,0-26-1,-81-27 1,135 108 0</inkml:trace>
          <inkml:trace contextRef="#ctx0" brushRef="#br1" timeOffset="66649.0436">5593 8025 0,'0'0'16</inkml:trace>
        </inkml:traceGroup>
      </inkml:traceGroup>
    </inkml:traceGroup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0:22.6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4A40A25-DF89-427C-9D22-8AB0FA92409C}" emma:medium="tactile" emma:mode="ink">
          <msink:context xmlns:msink="http://schemas.microsoft.com/ink/2010/main" type="inkDrawing" rotatedBoundingBox="1310,10937 25815,11800 25800,12236 1295,11373" shapeName="Other">
            <msink:destinationLink direction="to" ref="{F127B9EB-A7A6-41AD-8E8E-CA887295B9EF}"/>
            <msink:destinationLink direction="with" ref="{92015B6E-8CD1-4E5F-BA31-54133EE12862}"/>
          </msink:context>
        </emma:interpretation>
      </emma:emma>
    </inkml:annotationXML>
    <inkml:trace contextRef="#ctx0" brushRef="#br0">0 221 0,'27'0'0,"27"27"15,1-27-15,26 0 0,27 0 0,54-27 16,54 27-16,54-27 15,81 0 1,1 27 0,53-27-1,27 0 1,28 27 15,-1-27-15,55 27-1,26-81 1,0 108 0,28-27-1,-1 0 1,1 27 0,-1 0-1,1-27 1,26 27-1,1 0 1,-1 0 0,-27 0-1,28 0 1,-28 27 0,-26-27-1,-1 0 1,28 27-1,-28-27 1,1 0 15,-28-27-15,0 27 0,-26 0-1,26-27 1,1 27-1,-1 0 1,27 0 0,-26 27-1,26 0 1,1 0 0,-28-27-1,27 27 1,-80-81-1,26 54 1,-53 0 0,53 0-1,-81 0 1,28 0 0,-55 27-1,-27-27 16,-81-27-15,-26 0 0,-109 0-1,-54-27 1,-108 0 0,-135-27-1,162 54 1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29.776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0,'183'26'0,"0"-26"0,184 0 16,-53 0-1,78 0 1,27 0 0,26 26-1,26 26 1,-25-25 0,-28 25-1,-52-26 1,-78 0-1,-104-26 1,-106-26 0,-52 26-1,-78-26 1,-27 0 0,79 26-1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0:29.9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A56C937-185F-4F1A-A8E3-26E6A67CA761}" emma:medium="tactile" emma:mode="ink">
          <msink:context xmlns:msink="http://schemas.microsoft.com/ink/2010/main" type="inkDrawing" rotatedBoundingBox="1160,18995 1169,12375 1276,12376 1268,18996" semanticType="callout" shapeName="Other">
            <msink:sourceLink direction="with" ref="{8AA87FF5-AF66-440B-B936-84991BAA504B}"/>
            <msink:sourceLink direction="with" ref="{92015B6E-8CD1-4E5F-BA31-54133EE12862}"/>
          </msink:context>
        </emma:interpretation>
      </emma:emma>
    </inkml:annotationXML>
    <inkml:trace contextRef="#ctx0" brushRef="#br0">44 0 0,'0'27'0,"0"54"0,0 54 16,27 27-16,-27 54 16,0 54-1,-27 55 1,27 26-1,0 27 1,0 81 0,0 1-1,0-1 1,27 1 0,-27 26-1,27 27 16,-27-80-31,0-82 16,0-27 15,-27-54-15,27-80 0,-27-28-1,27-81 1,-27-54-1,27-27 1,0-27 0,-27-108-1,27-27 1,27-55 0,-27 217-1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0:31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015B6E-8CD1-4E5F-BA31-54133EE12862}" emma:medium="tactile" emma:mode="ink">
          <msink:context xmlns:msink="http://schemas.microsoft.com/ink/2010/main" type="inkDrawing" rotatedBoundingBox="1382,12473 26121,13405 26096,14062 1357,13131" semanticType="callout" shapeName="Other">
            <msink:sourceLink direction="with" ref="{C4A40A25-DF89-427C-9D22-8AB0FA92409C}"/>
            <msink:destinationLink direction="with" ref="{6A56C937-185F-4F1A-A8E3-26E6A67CA761}"/>
            <msink:destinationLink direction="from" ref="{8A258D25-039C-4CB3-8A3A-67D59DD47045}"/>
          </msink:context>
        </emma:interpretation>
      </emma:emma>
    </inkml:annotationXML>
    <inkml:trace contextRef="#ctx0" brushRef="#br0">0 0 0,'55'0'0,"53"27"0,54 27 0,54-54 16,81 54-1,27-27 1,28 0 0,80 0-1,0-27 1,1 54-1,26-27 1,27 0 0,-26 0-1,26-81 1,1 108 15,188 0-15,28 27-1,-217-27 1,27 0 0,1-27-1,-1 0 1,1 0 15,-1 27-15,0-27-1,28-27 17,-1 27-32,-26 0 15,26 0 1,1-27 0,-28 0-1,27 27 1,1-27-1,-28 0 1,1 27 0,-1-54-1,-27 27 17,28 27-32,-28-27 15,1 0 1,-1 27-1,0-27 17,-53 0-17,26 0 1,-27 0 0,28 28-1,-55-28 1,0 0-1,1 0 1,-55 27 0,0-27-1,-26 0 1,-1 0 0,-54 0-1,-54 27 1,-27-27-1,-81 27 1,-27-27 0,-81 0-1,-27-27 1,0-27 15,-27-1-15,27-26-1,-27 54 1,27 0 0,27 27-1,0 0 1,54 0 0,0 27-1,54 27 1,28 27-1,26 1 1,-27-1 0,-27 0-1,-27 0 1,-81-27 0,-27 0-1,-54 0 1,0-54 15,0 27-15,27-27-1,81-27 1,81-54 0,-108 81 15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1:01.0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127B9EB-A7A6-41AD-8E8E-CA887295B9EF}" emma:medium="tactile" emma:mode="ink">
          <msink:context xmlns:msink="http://schemas.microsoft.com/ink/2010/main" type="inkDrawing" rotatedBoundingBox="4921,3794 5182,11089 4290,11121 4030,3826" semanticType="callout" shapeName="Other">
            <msink:sourceLink direction="to" ref="{C4A40A25-DF89-427C-9D22-8AB0FA92409C}"/>
            <msink:sourceLink direction="from" ref="{39AF0D13-F16C-4BE4-A5B7-04E5F667CD57}"/>
          </msink:context>
        </emma:interpretation>
      </emma:emma>
    </inkml:annotationXML>
    <inkml:trace contextRef="#ctx0" brushRef="#br0">55 54 0,'0'-27'0,"0"0"0,0 54 16,0 0-16,0 0 0,0 27 16,-27-27-16,27 27 0,0 0 0,0 0 0,0 0 15,0 0 1,0 0-1,0 0 1,-27 27 0,54-27-1,-27 27 1,0 0 0,0-26-1,0 26 16,27-27-15,-27 27 0,0 0-1,0 0 1,0 0 0,0-27-1,0 27 1,0 0-1,0 0 17,0 0-32,0 0 15,0 0 1,0 27 0,0-27-1,27 1 1,-27-1 15,0 27-15,0-27-1,27 0 1,-27 0 0,0 0-1,0 27 1,27-27-1,-27 0 1,0 27 0,0-27-1,0 27 1,0-27 0,0 1-1,0 26 1,0-27-1,0 0 17,0 0-32,0 27 15,0-27 1,0 0 0,0 0-1,0 0 16,0 0-15,0 0 0,0-27-1,0 27 1,27 0 0,-27-27-1,0 55 16,0-28-31,0 0 32,0 0-32,0-27 31,0 27-15,0 0-1,0 0 1,27 0-1,-27 27 1,0-27 0,0 0-1,0 0 1,0 0 0,0 0-1,27-27 1,-27 28-1,0-28 1,0 27 0,0 81-1,0-108 1,27 0 0,-27 27-1,0-27 1,0 0 15,0 0-15,0 0-1,0-27 1,0 27 0,0 0-1,27-27 1,-27 27-1,0 0 1,0-27 0,0 27-1,0-27 1,0 27 0,0-27-1,0 0 1,0 1-1,0-1 1,0-27 0,0 27-1,27 0 1,0-81 15,-27 54-31</inkml:trace>
    <inkml:trace contextRef="#ctx0" brushRef="#br0" timeOffset="1630.922">-188 5945 0,'27'27'0,"27"27"15,0 0-15,0 27 0,0 0 0,0 0 16,-27 0 0,27-27-1,-27-27 1,0-27 0,54-27-1,0-135 1,0 54-1,0 27 17,-27 0-17,0 27 1,-27 27 0,-27-28-1,0 55 1</inkml:trace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1:08.62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A258D25-039C-4CB3-8A3A-67D59DD47045}" emma:medium="tactile" emma:mode="ink">
          <msink:context xmlns:msink="http://schemas.microsoft.com/ink/2010/main" type="inkDrawing" rotatedBoundingBox="5001,13043 5400,18932 4435,18997 4036,13108" semanticType="callout" shapeName="Other">
            <msink:sourceLink direction="to" ref="{8AA87FF5-AF66-440B-B936-84991BAA504B}"/>
            <msink:sourceLink direction="from" ref="{92015B6E-8CD1-4E5F-BA31-54133EE12862}"/>
          </msink:context>
        </emma:interpretation>
      </emma:emma>
    </inkml:annotationXML>
    <inkml:trace contextRef="#ctx0" brushRef="#br0">81 0 0,'27'27'0,"-27"27"0,0-54 15,0 54-15,0-27 0,0 27 0,0 27 16,0-27-1,0 54 1,27 1 0,-27-28-1,0 54 1,27 0 0,-27-27-1,27 54 1,-27 0-1,27 0 1,-27 0 15,0 1-31,27-28 16,-27 54 15,0-27-15,0 27-1,27-54 1,-27 27 0,0 0-1,27 1 1,-27-1 0,0 0-1,27-27 1,-27 0-1,27 27 1,-27-54 0,0 27-1,0 0 1,0 1 0,0-28-1,27 0 1,-27-27 15,0 27-15,0-27-1,0 0 1,0 0 0,27-27-1,-27 0 1,0-27-1,0 0 1,27 0 0,-27 0-1,0 0 1,0 0 0,0 0-1,0-27 1,0 0-1,0 0 1,0 0 15,0 27-31,0-27 16,0 0 0,0 0-1,27 0 1,-27 27 15,27-27-15,0 0-1,27 27 1,0-27 0,54 27-1,-26 0 1,-1 0-1,-27-27 1,-27 0 0,-27 0-1,0 0 1,-27 0 0,-27-27-1,-27 27 1,-55 0-1,1 0 1,0 0 0,0-27-1,27 27 17,0 0-17,81 0 1,0 0-1,54 27 1,-27-27 0,81 27-1,-27-27 1,27 0 0,-27 27-1,27 1 1,-27-1-1,-27 27 1,0-27 0,-27 54-1,0-27 1,-27-27 0,27 0-1,0 0 1,-27-54-1,108-54 17,-81 81-17</inkml:trace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0:03.9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82F1F8-24C6-4F3F-BC89-4192C1E998CF}" emma:medium="tactile" emma:mode="ink">
          <msink:context xmlns:msink="http://schemas.microsoft.com/ink/2010/main" type="writingRegion" rotatedBoundingBox="392,6280 3783,1838 5760,3347 2369,7789"/>
        </emma:interpretation>
      </emma:emma>
    </inkml:annotationXML>
    <inkml:traceGroup>
      <inkml:annotationXML>
        <emma:emma xmlns:emma="http://www.w3.org/2003/04/emma" version="1.0">
          <emma:interpretation id="{FB55E2E8-73A7-4BF9-8F6A-F4EC35276D9B}" emma:medium="tactile" emma:mode="ink">
            <msink:context xmlns:msink="http://schemas.microsoft.com/ink/2010/main" type="paragraph" rotatedBoundingBox="392,6280 3783,1838 5760,3347 2369,77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8BC9E9-DD80-41D4-A66B-C0C628EB4BBA}" emma:medium="tactile" emma:mode="ink">
              <msink:context xmlns:msink="http://schemas.microsoft.com/ink/2010/main" type="line" rotatedBoundingBox="392,6280 3783,1838 5760,3347 2369,7789"/>
            </emma:interpretation>
          </emma:emma>
        </inkml:annotationXML>
        <inkml:traceGroup>
          <inkml:annotationXML>
            <emma:emma xmlns:emma="http://www.w3.org/2003/04/emma" version="1.0">
              <emma:interpretation id="{39AF0D13-F16C-4BE4-A5B7-04E5F667CD57}" emma:medium="tactile" emma:mode="ink">
                <msink:context xmlns:msink="http://schemas.microsoft.com/ink/2010/main" type="inkWord" rotatedBoundingBox="392,6280 3783,1838 5760,3347 2369,7789">
                  <msink:destinationLink direction="from" ref="{F127B9EB-A7A6-41AD-8E8E-CA887295B9EF}"/>
                </msink:context>
              </emma:interpretation>
              <emma:one-of disjunction-type="recognition" id="oneOf0">
                <emma:interpretation id="interp0" emma:lang="it-IT" emma:confidence="0">
                  <emma:literal>id</emma:literal>
                </emma:interpretation>
                <emma:interpretation id="interp1" emma:lang="it-IT" emma:confidence="0">
                  <emma:literal>SPD</emma:literal>
                </emma:interpretation>
                <emma:interpretation id="interp2" emma:lang="it-IT" emma:confidence="0">
                  <emma:literal>PD.</emma:literal>
                </emma:interpretation>
                <emma:interpretation id="interp3" emma:lang="it-IT" emma:confidence="0">
                  <emma:literal>PD,</emma:literal>
                </emma:interpretation>
                <emma:interpretation id="interp4" emma:lang="it-IT" emma:confidence="0">
                  <emma:literal>SPD.</emma:literal>
                </emma:interpretation>
              </emma:one-of>
            </emma:emma>
          </inkml:annotationXML>
          <inkml:trace contextRef="#ctx0" brushRef="#br0">0 0 0,'0'81'0,"0"54"0,27 27 16,-27-27-1,27 0 1,-27 1 0,0-55-1,27-27 1,-54-27 0,27-54-1,0-108 1,27-28-1,-27 163 1</inkml:trace>
          <inkml:trace contextRef="#ctx0" brushRef="#br0" timeOffset="745.1458">270-405 0,'135'-108'0,"0"-1"16,0 55-16,-27 27 15,-53 0 1,-28 54-1,27 0 1,-54 0 0,27 54 15,-27 28-15,27-1-1,0 0 1,0 0-1,-27 0 1,27 0 0,-54 0-1,27 0 1,-27 0 0,0 54-1,-27-108 1,0 27-1,-28-26 1,-26-28 0,-27 27-1,-27-27 1,0 0 0,54 0 15,27 0-16,54-27 1,27 0 0,54 0-1,81 0 1,-27 0 0,-54-54-1,-54 0 1,-27-27-1,27 81 1</inkml:trace>
          <inkml:trace contextRef="#ctx0" brushRef="#br0" timeOffset="1357.474">702-649 0,'-27'27'15,"-27"54"-15,0 28 0,0 107 0,0-27 16,0-27 0,-27 0-1,0 27 1,27-54-1,0-54 17,54 1-17,0-82 1,0 0 0,54-82-1,0-53 1,-54 135-1</inkml:trace>
          <inkml:trace contextRef="#ctx0" brushRef="#br0" timeOffset="2793.076">162-1594 0,'54'27'16,"-54"54"-16,27 54 0,-54-27 0,27-27 16,-27 81 15,0-135-16,27-27 1,0-27 0,-27-54-1,54-135 1,0 54 0,-27 27-1,0 54 1,0 27-1,27 27 1,27 0 0,27 27-1,27 27 1,-27 0 0,-27 27-1,-54 0 1,-54 0-1,-27 0 1,0 0 15,54-27-15,27 27 0,54-27-1,27 0 1,27 27-1,-27-27 1,-54 0 0,-27-54-1,0 27 1</inkml:trace>
          <inkml:trace contextRef="#ctx0" brushRef="#br0" timeOffset="2126.0582">-81-1729 0,'-108'81'15,"27"-27"-15,-27 0 0,26 0 0,28 0 16,54 0-1,54-27 1,55 27 0,26-27 15,0 27-15,-54 0-1,-81 0 1,-27 0-1,-81 27 1,0-27 0,0-27-1,54 0 1,54-27 0,27-27-1,81-81 1,0 0-1,-108 108 1</inkml:trace>
          <inkml:trace contextRef="#ctx0" brushRef="#br0" timeOffset="4157.3862">2053-3270 0,'-27'-27'0,"27"54"0,0 54 16,0 82-16,0-1 0,0 0 16,27-27-1,28 0 1,-28-54 0,-27-54-1,0 0 1,-27-54-1,-55-54 1,28-54 0,54-27-1,0-27 1,-27 27 0,27 26 15,0 55-16,0 0 1,81 0 0,28 27-1,26 0 1,27 54 0,27-27-1,0 27 1,27 27-1,-54 0 1,0-27 0,-134 27-1,-1-27 1,-54 27 0,-28 0-1,-53 27 1,54 54-1,27 0 1,54 28 0,0-1 15,54 27-15,-27-27-1,1-27 1,-83-27-1,-26 0 1,-108-54 0,-54 0-1,-54-27 1,27 0 0,54 27-1,81-27 1,80 0-1,110 0 1,107-54 0,-189 54-1</inkml:trace>
          <inkml:trace contextRef="#ctx0" brushRef="#br0" timeOffset="4869.3276">2999-3567 0,'-27'-54'0,"-54"135"0,0 54 0,-54 27 16,-27 28-1,0 26 1,27-27 0,-1-27-1,82 0 1,54-81-1,0-81 1</inkml:trace>
        </inkml:traceGroup>
      </inkml:traceGroup>
    </inkml:traceGroup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1:01.90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24FA63F-4986-4108-9B19-0A1700A15F56}" emma:medium="tactile" emma:mode="ink">
          <msink:context xmlns:msink="http://schemas.microsoft.com/ink/2010/main" type="writingRegion" rotatedBoundingBox="4135,6755 5053,6755 5053,7215 4135,7215"/>
        </emma:interpretation>
      </emma:emma>
    </inkml:annotationXML>
    <inkml:traceGroup>
      <inkml:annotationXML>
        <emma:emma xmlns:emma="http://www.w3.org/2003/04/emma" version="1.0">
          <emma:interpretation id="{108323B9-90BA-4C05-A9A2-BCB5EDF8F015}" emma:medium="tactile" emma:mode="ink">
            <msink:context xmlns:msink="http://schemas.microsoft.com/ink/2010/main" type="paragraph" rotatedBoundingBox="4135,6755 5053,6755 5053,7215 4135,7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E58D05-566F-49BE-857F-ED62FB61B39F}" emma:medium="tactile" emma:mode="ink">
              <msink:context xmlns:msink="http://schemas.microsoft.com/ink/2010/main" type="inkBullet" rotatedBoundingBox="4135,6755 5053,6755 5053,7215 4135,7215"/>
            </emma:interpretation>
            <emma:one-of disjunction-type="recognition" id="oneOf0">
              <emma:interpretation id="interp0" emma:lang="it-IT" emma:confidence="0">
                <emma:literal>n</emma:literal>
              </emma:interpretation>
              <emma:interpretation id="interp1" emma:lang="it-IT" emma:confidence="0">
                <emma:literal>.</emma:literal>
              </emma:interpretation>
              <emma:interpretation id="interp2" emma:lang="it-IT" emma:confidence="0">
                <emma:literal>o</emma:literal>
              </emma:interpretation>
              <emma:interpretation id="interp3" emma:lang="it-IT" emma:confidence="0">
                <emma:literal>a</emma:literal>
              </emma:interpretation>
              <emma:interpretation id="interp4" emma:lang="it-IT" emma:confidence="0">
                <emma:literal>^</emma:literal>
              </emma:interpretation>
            </emma:one-of>
          </emma:emma>
        </inkml:annotationXML>
        <inkml:trace contextRef="#ctx0" brushRef="#br0">2405 513 0,'27'0'0,"0"27"0,-54 27 0,-27 0 16,0-27-16,27 27 0,0-26 15,27-28 1,0 0 0,54-28-1,27-80 1,0 27 0,-27-27-1,0 54 1,-27 0-1,0 27 1,27 27 0,27 54-1,27 27 1,-27 0 15,27 27-15,-27-27-16,-54-54 15,-27 1 17,-27-28-17,-54-82 1,81 82-16</inkml:trace>
      </inkml:traceGroup>
    </inkml:traceGroup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0:36.0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35C64B-AD0F-40CB-9861-CAAEA7D148B2}" emma:medium="tactile" emma:mode="ink">
          <msink:context xmlns:msink="http://schemas.microsoft.com/ink/2010/main" type="writingRegion" rotatedBoundingBox="-108,17293 1406,17293 1406,18915 -108,18915"/>
        </emma:interpretation>
      </emma:emma>
    </inkml:annotationXML>
    <inkml:traceGroup>
      <inkml:annotationXML>
        <emma:emma xmlns:emma="http://www.w3.org/2003/04/emma" version="1.0">
          <emma:interpretation id="{3F7E369E-E1F0-43F6-B030-9B15481B8B49}" emma:medium="tactile" emma:mode="ink">
            <msink:context xmlns:msink="http://schemas.microsoft.com/ink/2010/main" type="paragraph" rotatedBoundingBox="-108,17293 1406,17293 1406,18915 -108,18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49EBFF-35E9-4C6B-BE2C-1533D637C3A3}" emma:medium="tactile" emma:mode="ink">
              <msink:context xmlns:msink="http://schemas.microsoft.com/ink/2010/main" type="line" rotatedBoundingBox="-108,17293 1406,17293 1406,18915 -108,18915"/>
            </emma:interpretation>
          </emma:emma>
        </inkml:annotationXML>
        <inkml:traceGroup>
          <inkml:annotationXML>
            <emma:emma xmlns:emma="http://www.w3.org/2003/04/emma" version="1.0">
              <emma:interpretation id="{8AA87FF5-AF66-440B-B936-84991BAA504B}" emma:medium="tactile" emma:mode="ink">
                <msink:context xmlns:msink="http://schemas.microsoft.com/ink/2010/main" type="inkWord" rotatedBoundingBox="-108,17293 1406,17293 1406,18915 -108,18915">
                  <msink:destinationLink direction="with" ref="{6A56C937-185F-4F1A-A8E3-26E6A67CA761}"/>
                  <msink:destinationLink direction="to" ref="{8A258D25-039C-4CB3-8A3A-67D59DD47045}"/>
                </msink:context>
              </emma:interpretation>
              <emma:one-of disjunction-type="recognition" id="oneOf0">
                <emma:interpretation id="interp0" emma:lang="it-IT" emma:confidence="0">
                  <emma:literal>ti</emma:literal>
                </emma:interpretation>
                <emma:interpretation id="interp1" emma:lang="it-IT" emma:confidence="0">
                  <emma:literal>to</emma:literal>
                </emma:interpretation>
                <emma:interpretation id="interp2" emma:lang="it-IT" emma:confidence="0">
                  <emma:literal>tv</emma:literal>
                </emma:interpretation>
                <emma:interpretation id="interp3" emma:lang="it-IT" emma:confidence="0">
                  <emma:literal>tu</emma:literal>
                </emma:interpretation>
                <emma:interpretation id="interp4" emma:lang="it-IT" emma:confidence="0">
                  <emma:literal>te</emma:literal>
                </emma:interpretation>
              </emma:one-of>
            </emma:emma>
          </inkml:annotationXML>
          <inkml:trace contextRef="#ctx0" brushRef="#br0">-1621 10835 0,'27'0'15,"0"54"-15,0 28 0,-81 107 0,27 27 16,-27 0 15,27-27-15,54 0 0,27-54-1,27-26 1,0-28-1,0-81 1,0 0 0,-27-81-1,-27-109 1,-27 28 0,-54-27-1,-54 0 16,108 189-31</inkml:trace>
          <inkml:trace contextRef="#ctx0" brushRef="#br0" timeOffset="196.2966">-1973 11214 0,'81'54'16,"81"-27"-16,-26 0 0,-1 0 0,0 0 16,-54-81 15,-81 54-15</inkml:trace>
          <inkml:trace contextRef="#ctx0" brushRef="#br0" timeOffset="808.6248">-1432 11592 0,'81'54'0,"-27"0"0,0 54 0,27 27 16,-54 27 0,54-26-1,-27-1 1,0-54-1,-54-81 1,27 0 0,-27 0-1,54-81 1,0 0 0,27-55-1,27 28 1,1 54-1,-82 27 1,0 27 0,-27 0-1,-54-27 17,26 0-17,-53 0 1,-27 27-1,0-27 1,27 0 0,-27 0-1,108 27 1</inkml:trace>
        </inkml:traceGroup>
      </inkml:traceGroup>
    </inkml:traceGroup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1:20.20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E93FC8C-8A9C-459A-8BB4-90EDA4FFC4B3}" emma:medium="tactile" emma:mode="ink">
          <msink:context xmlns:msink="http://schemas.microsoft.com/ink/2010/main" type="inkDrawing" rotatedBoundingBox="7902,12956 8792,18948 7586,19127 6696,13135" semanticType="callout" shapeName="Other">
            <msink:sourceLink direction="from" ref="{D4678DA9-7C66-4F6B-8B1B-0B1C258B0E1C}"/>
            <msink:sourceLink direction="to" ref="{D4678DA9-7C66-4F6B-8B1B-0B1C258B0E1C}"/>
          </msink:context>
        </emma:interpretation>
      </emma:emma>
    </inkml:annotationXML>
    <inkml:trace contextRef="#ctx0" brushRef="#br0">351 0 0,'0'54'0,"0"-27"0,0 54 15,0 54-15,0-27 16,27 1 0,-27-28-1,27 27 1,-27 0-1,0-27 1,27 0 0,-27-27-1,0 0 1,0-27 0,0 27-1,0-54 16,0 0-31,0 27 16,-27-27 0,27 0-1,0 0 1,0 0 0,0 27 15,0-27-16,0 27 1,0-27 0,0 0-1,0 27 1,0-27 0,-27 0-1,27 0 1,0 0-1,0 0 1,0 0 0,0 0-1,0 0 1,0 0 0,27 0-1,-27 0 1,0 0-1,27 27 32,-27-27-47,0 0 16,27 27 0,-27 0-1,0 0 1,0-27-1,27 27 1,-27-27 0,0 0-1,0 0 1,0 0 0,0 0-1,0 0 1,0 0-1,0 0 17,0 0-17,54 0 1,0 0-16,27 0 16,0 0-1,28 0 1,-1 27 15,-27-27-15,0 27-1,-27-27 1,-27 0 0,-27 0-1,-54 27 1,-27-27-1,-27 27 1,-54 0 0,-28 0-1,1-27 1,27 0 0,27 0-1,54 0 1,27 0-1,81 0 1,0 27 0,81-27-1,0 27 17,0 0-17,-27 0 1,-27 0-1,-27-27 1,-27 0 0,0 0-1,-54 0 1,27 0 0,0-27-1,27 27 1,0 27-1,27-27 1,-27 0 15,27 27-31,0 0 16,0-27 0,-27 28-1,0-1 16,27 0-31,-27 27 32,0 0-17,0-27 1,0 54 0,27 0-1,-27 0 1,27 27-1,-27-27 1,27 0 0,0 81 15,27-27-15,-54-27-1,0 55 1,27-28-1,1-27 1,-1 27 0,0-27 15,-27 27-31,27 27 16,0-27-1,0 27 1,0 0 15,0 1-15,-27-28-1,27 27 1,0 0 0,0-27-1,0 0 1,0 27-1,0-27 1,0 28 0,0-28-1,0 0 1,-54-54 0,27-81-1,0 0 1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1:22.81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F056D4C-B4E0-413B-B2E8-88B5BD1DB7BE}" emma:medium="tactile" emma:mode="ink">
          <msink:context xmlns:msink="http://schemas.microsoft.com/ink/2010/main" type="inkDrawing" rotatedBoundingBox="11875,430 12198,11154 12013,11160 11690,436" semanticType="strikethrough" shapeName="Other">
            <msink:sourceLink direction="with" ref="{9E44C174-EE9F-467F-97BB-5B53FAD10E8A}"/>
          </msink:context>
        </emma:interpretation>
      </emma:emma>
    </inkml:annotationXML>
    <inkml:trace contextRef="#ctx0" brushRef="#br0">26 216 0,'0'-108'15,"54"54"-15,-27 0 16,-27 54 0,0 27-1,-27 54 1,0 54 0,0 55-1,0 26 1,27 54-1,0 27 1,54 54 0,-27 28-1,0 26 1,0 54 0,27 28-1,-27-1 1,0 55-1,0-1 1,0 27 0,0-26-1,-27-1 17,0-26-17,27-1 1,0-27-1,0 1 1,-27-55 0,0-26-1,-27-28 1,0-27 0,0-81-1,0-81 1,27-53-1,0-82 1,0-54 0,0-54-1,0-136 1,0-107 0,0 297-1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1:24.18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E44C174-EE9F-467F-97BB-5B53FAD10E8A}" emma:medium="tactile" emma:mode="ink">
          <msink:context xmlns:msink="http://schemas.microsoft.com/ink/2010/main" type="writingRegion" rotatedBoundingBox="11402,4404 13024,4404 13024,8701 11402,8701">
            <msink:destinationLink direction="with" ref="{EF056D4C-B4E0-413B-B2E8-88B5BD1DB7BE}"/>
          </msink:context>
        </emma:interpretation>
      </emma:emma>
    </inkml:annotationXML>
    <inkml:traceGroup>
      <inkml:annotationXML>
        <emma:emma xmlns:emma="http://www.w3.org/2003/04/emma" version="1.0">
          <emma:interpretation id="{18BDAC46-C1CC-46D9-879F-DE4EDE72D3BA}" emma:medium="tactile" emma:mode="ink">
            <msink:context xmlns:msink="http://schemas.microsoft.com/ink/2010/main" type="paragraph" rotatedBoundingBox="11402,4404 13024,4404 13024,8701 11402,8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EC97D7-90C6-4E33-A32B-01AAF999BF61}" emma:medium="tactile" emma:mode="ink">
              <msink:context xmlns:msink="http://schemas.microsoft.com/ink/2010/main" type="line" rotatedBoundingBox="11402,4404 13024,4404 13024,8701 11402,8701"/>
            </emma:interpretation>
          </emma:emma>
        </inkml:annotationXML>
        <inkml:traceGroup>
          <inkml:annotationXML>
            <emma:emma xmlns:emma="http://www.w3.org/2003/04/emma" version="1.0">
              <emma:interpretation id="{8BA42DD1-75B8-4310-8C60-6F957FF613AB}" emma:medium="tactile" emma:mode="ink">
                <msink:context xmlns:msink="http://schemas.microsoft.com/ink/2010/main" type="inkWord" rotatedBoundingBox="11402,4404 13024,4404 13024,8701 11402,8701">
                  <msink:destinationLink direction="from" ref="{7C1DD7A9-F47A-4EC7-A9C3-45BA81A475AA}"/>
                </msink:context>
              </emma:interpretation>
              <emma:one-of disjunction-type="recognition" id="oneOf0">
                <emma:interpretation id="interp0" emma:lang="it-IT" emma:confidence="0">
                  <emma:literal>:</emma:literal>
                </emma:interpretation>
                <emma:interpretation id="interp1" emma:lang="it-IT" emma:confidence="0">
                  <emma:literal>t</emma:literal>
                </emma:interpretation>
                <emma:interpretation id="interp2" emma:lang="it-IT" emma:confidence="0">
                  <emma:literal>i</emma:literal>
                </emma:interpretation>
                <emma:interpretation id="interp3" emma:lang="it-IT" emma:confidence="0">
                  <emma:literal>ì</emma:literal>
                </emma:interpretation>
                <emma:interpretation id="interp4" emma:lang="it-IT" emma:confidence="0">
                  <emma:literal>;</emma:literal>
                </emma:interpretation>
              </emma:one-of>
            </emma:emma>
          </inkml:annotationXML>
          <inkml:trace contextRef="#ctx0" brushRef="#br0">9701 1216 0,'162'189'0,"-81"0"15,27-27 1,-27 27-1,0-53 1,0-28 15,54-54-15,-81-54 0,27-54-1,0-54 1,27-28-1,0-26 1,28 54 0,-55 54-1,0 27 1,-81 27 0,0 0-1</inkml:trace>
          <inkml:trace contextRef="#ctx0" brushRef="#br0" timeOffset="-538.1066">9863-1946 0,'27'0'0,"-27"27"0,-81 27 0,27 0 16,-27 28-16,26-1 16,1-27-1,27-27 1,27-27 0,0 0-1,54-54 1,55-54-1,-28-1 1,54 1 0,-27 27-1,-27 54 1,27 27 0,0 54-1,27 27 1,-27 55-1,-54-55 1,0-81 15,-54 0-15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0:30.99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7222 2445 0,'79'-26'0,"-1"26"16,27 52-16,0 1 0,-1-1 15,-25 1 17,-27-1-17,-52 0 1,-26 1-1,-53-1 1,-51 0 0,-1 1-1,0-1 1,52 1 0,53-53-1,105-105 1,-79 105-1</inkml:trace>
  <inkml:trace contextRef="#ctx0" brushRef="#br0" timeOffset="-1163.9908">335 2445 0,'53'0'0,"77"26"0,80-26 16,52 0-16,52 0 15,26 0 1,53 0-1,26 0 1,53 27 0,25-27-1,53 0 1,0 0 0,-26 0-1,25 26 16,-25 0-15,-26 26 0,-79-25-1,-79-1 1,-130 0 0,-80-26-1,-103 0 1,-27 0-1,-27 0 1,-103-26 0,-1 0-1,78-27 1,53 53 15</inkml:trace>
  <inkml:trace contextRef="#ctx0" brushRef="#br0" timeOffset="-326.7348">6672 481 0,'0'0'15</inkml:trace>
  <inkml:trace contextRef="#ctx0" brushRef="#br0" timeOffset="-2963.9492">1906 220 0,'0'-27'0,"0"1"0,0 0 0,-52-26 16,-79-1-16,0 27 0,-52 0 16,-1 78-1,-51 1 1,-1 51 0,-26 80-1,53 25 1,25 79-1,106 0 1,52-52 0,104-27 15,132 1-15,25-158-1,27-52 1,26-26-1,-52-53 1,-53 27 0,-78 26-1,-53 0 1,-52 26 0,0 0-1,-52-53 1,26 1-1,26 52 1</inkml:trace>
  <inkml:trace contextRef="#ctx0" brushRef="#br0" timeOffset="-2419.3912">2090 1372 0,'26'26'0,"26"52"16,-26 80-16,1-28 0,-27 1 15,0-52 1,26-79 15,-26 0-15,52-79-1,27-78 1,52 0 0,-27 79 15,-25 25-16,-1 27 1,1 78 0,-27 27-1,1 78 1,-27-26 0,-26-26-1,0 0 1,0-53-1,26-26 1,0-26 0,27-131-1,-53 131 1</inkml:trace>
  <inkml:trace contextRef="#ctx0" brushRef="#br0" timeOffset="762.381">7536 36 0,'26'288'16,"1"27"-16,-1 103 16,-26 80 15,0-27-15,52 27-1,-26-27 1,-26-26-1,-26-78 1,0-79 0,0-131-1,0-52 1,26-79 0,26 0-1,-26-26 1,78 0-1,79-26 1,53 0 0,52 0-1,78 26 1,79 0 0,26 52-1,79-26 1,26 27-1,26-1 17,-26 0-17,-105 1 1,-131-1 0,-104-52-1,-184-78 1,-209-132-1,183 210 1</inkml:trace>
  <inkml:trace contextRef="#ctx0" brushRef="#br0" timeOffset="2151.9756">9186 1660 0,'0'-79'16,"-26"53"-16,-131 78 0,-79 79 0,-26 26 16,53 53-1,51 26 1,54-27-1,130-26 1,52-52 0,106-52-1,-1-53 1,-26-26 0,0-26-1,-104 0 1,-53-27-1,-27 27 1,27 26 0</inkml:trace>
  <inkml:trace contextRef="#ctx0" brushRef="#br0" timeOffset="2603.1807">8976 2786 0,'79'52'0,"-27"53"15,-52 26-15,27-26 16,-27-53 0,26-26 15,-26-52-16,78-53 1,1-25 0,-1-1-1,1 26 1,-1 79 0,-25 26-1,-27 79 1,0 52-1,0-26 1,1-26 0,-1-53-1,0-78 1,53-105 0,25-78-1,-104 209 1</inkml:trace>
  <inkml:trace contextRef="#ctx0" brushRef="#br0" timeOffset="3365.562">10783 2131 0,'-52'131'0,"-53"78"16,-78 27-16,26-53 15,78-104 1,53-27 0,26-52 15,0-104-16,26-80 1,0-51 0,-26 51-1,-52 53 1,26 158 0,26-27-1,26 78 1,52 53-1,27 52 1,0 1 0,0-27-1,-27-52 1,-52-79 0,-26-26-1,-52-131 1,-53-26-1,-78 26 1,0 26 0,-1 79 15,80 52-15,104-26-1,0 0 1,104 26-1,106 0 1,26 1 0,-79-1-1,-53-26 1,-51 0 0,-79-26-1,-27-27 1,53 53-1</inkml:trace>
  <inkml:trace contextRef="#ctx0" brushRef="#br0" timeOffset="1524.7622">7955 89 0,'471'-236'0,"-52"210"16,79 26-1,104 0 1,1-26 0,25-1-1,0-25 1,-51 26-1,-28 0 17,-130 26-17,-131 26 1,-130 0 0,-80 53-1,-78 25 1,0 53-1,-26 79 1,52 78 0,0 53-1,0 104 1,-26 27 0,0 52-1,0 0 1,53-1-1,-27-77 1,-26-106 15,-26-130-31,-53-131 16,-78-53 15,-157-130-15,-131-27-1,0-78 1,445 183 0</inkml:trace>
  <inkml:trace contextRef="#ctx0" brushRef="#br0" timeOffset="4118.218">11176 2183 0,'26'27'0,"-26"77"16,-52 80-16,-27 25 0,53-52 16,26-26-1,52-78 1,27-27-1,26-105 1,-1-78 15,1-52-15,-79 51 0,-26 54-1,0 78 1,0 52-1,-26 78 1,52 54 0,53 51-1,0-78 1,51-79 15,-51-52-15,0-78-1,-1-105 1,-104-53 0,-79 0-1,-26 27 17,27 52-17,51 52 1,79 26-1,105 1 1,79 25 0,78 53-1,-79 27 1,-78 25 0,-52 26-1,-132-25 1,-25 25-1,78-78 1</inkml:trace>
  <inkml:trace contextRef="#ctx0" brushRef="#br0" timeOffset="4584.982">12276 2917 0,'78'104'0,"-25"-25"15,-27 26-15,-52-1 16,26-51 15,0-27-15,0-26-1,52-26 1,79-131 0,-52 52-1,-1 26 1,-52 79 0,-26 0-1,53 79 1,-27 52 15,-26 0-15,52-26-1,-26-53 1,53-104 0,26-106-1,-105 158 1</inkml:trace>
  <inkml:trace contextRef="#ctx0" brushRef="#br0" timeOffset="4896.158">13664 2524 0,'209'26'15,"1"0"-15,-27-26 16,-26-26 0,-26 26-1,-53 26 1,-51 0-1,-54 27 1,27-79 0,0 26-1</inkml:trace>
  <inkml:trace contextRef="#ctx0" brushRef="#br0" timeOffset="5689.6568">14790 2341 0,'104'52'0,"1"0"16,-26 27-16,-27-27 0,-52-26 16,0 1-1,-52-1 1,-1 26-1,1 1 1,-53-1 0,79-52-1,131-79 17,-105 79-17</inkml:trace>
  <inkml:trace contextRef="#ctx0" brushRef="#br0" timeOffset="6405.3616">15339 1215 0,'105'-131'0,"157"52"15,52 27-15,105 26 16,-78 26 0,-53 0-1,-157 26 1,-53 0-1,-104 52 1,-79 1 0,-26 26 15,131-105-31</inkml:trace>
  <inkml:trace contextRef="#ctx0" brushRef="#br0" timeOffset="6125.3032">16282 1005 0,'-26'157'16,"26"79"-16,0 104 16,0 53-1,0 0 1,52-79 15,-25-52-15,25-53-1,-26-78 1,-26-78 0,-52-132-1,-27-156 1,-26-80-1,-52 1 1,157 314 0</inkml:trace>
  <inkml:trace contextRef="#ctx0" brushRef="#br0" timeOffset="6889.6264">16780 3231 0,'78'-26'16,"27"-27"-16,0-25 0,-27 78 0,-52 52 16,1 79 15,25 26-15,-52 26-1,26-78 1,0-79-1,27-26 1,-27-52 0,53-53-1,-53 27 1,0 52 0,-26 26-1,78 104 1,-51-25-1,-1-79 1,-26 0 0</inkml:trace>
  <inkml:trace contextRef="#ctx0" brushRef="#br0" timeOffset="7636.4486">17958 2524 0,'52'0'0,"79"0"16,79 26-16,25-52 0,1 26 15,26 26 1,-79-26 0,-52 26-1,-52 0 1,-53 1 0,-52-27 15,0-27-16,-53-25 1,1-53 0,25 1-1,1 51 1,52 79 0,0-26 15,52 0-16,105 27 1,27-1 0,51 26-1,-78 0 1,-78 1 0,-53-1-1,-78 27 1,-132 52-1,-77 0 1,77-53 0,184-78-1</inkml:trace>
  <inkml:trace contextRef="#ctx0" brushRef="#br0" timeOffset="15670.6212">20734 1791 0,'104'-105'0,"80"53"0,261 52 15,52 0 1,-130-27-1,-105 54 1,-131-1 0,-53 0-1,-104 26 1,-105-52 0,131 0 15</inkml:trace>
  <inkml:trace contextRef="#ctx0" brushRef="#br0" timeOffset="14239.2116">21074 89 0,'0'78'0,"-26"79"0,-26 53 16,25 52-1,-25 52 1,0 0 0,25 79-1,1 26 1,0-26 0,-26-1-1,26-51 1,26-106-1,0-51 1,0-27 0,26-52-1,0-53 1,26-26 15,1 0-15,25-26-1,27 0 17,52 27-32,79-1 31,26 0-15,78 0-1,53 26 1,78-25-1,53 25 1,78-78 0,0 78-1,-26 1 1,-52 25 0,-105 1-1,-78-1 1,-158-25-1,-105-53 1,-156-131 0,78 131-1</inkml:trace>
  <inkml:trace contextRef="#ctx0" brushRef="#br0" timeOffset="14986.034">21545 691 0,'393'-183'0,"-26"156"16,130 54-1,53-1 1,79-26-1,-1-26 1,1-1 0,-1 1-1,-104 0 1,-105 0 0,-184 52-1,-104 0 16,-78 53-15,-53 78 0,-26 52-1,-1 79 1,27 105 0,27 79-1,25 51 1,0 27-1,27-79 1,-53-104 0,-26-131-1,-79-79 1,-130-157 0,0-210-1,209 210 1</inkml:trace>
  <inkml:trace contextRef="#ctx0" brushRef="#br0" timeOffset="15359.4452">21781 1869 0,'0'210'0,"26"52"16,-52 78-1,-26-26 1,52-52 0,-26-131-1,26-79 1,0-52-1,-53-104 1,-52-106 0,105 210-1</inkml:trace>
  <inkml:trace contextRef="#ctx0" brushRef="#br0" timeOffset="16261.8554">21991 3179 0,'26'26'0,"0"131"16,-26 0-16,0 0 16,0-78-1,26-53 1,-26-52 15,79-53-15,25-78-1,-25 0 1,-27 78 0,1 53-1,-1 52 1,1 53 0,-1 78-1,-26-26 1,0-26-1,-26-79 1,0-79 0,53-104-1,25-78 1,-78 235 0</inkml:trace>
  <inkml:trace contextRef="#ctx0" brushRef="#br0" timeOffset="16996.0351">23248 2288 0,'104'53'0,"-25"77"0,-1 28 16,-25-1-1,-1-53 1,-26-51 15,-26-53-15,-78-26-1,-27-105 1,-52 0 15,-53 26-15,106 131 0,104-26-1,52 26 1,131-26-1,132 27 1,25 51 0,-131-104-1,-209 26 1</inkml:trace>
  <inkml:trace contextRef="#ctx0" brushRef="#br0" timeOffset="16573.0314">23850 2183 0,'0'53'0,"-79"104"15,-52 52-15,-26 27 16,79-131 15,25 0-15,27-53 0,0-26-1,-26-104 1,52-106-1,0 184 1</inkml:trace>
  <inkml:trace contextRef="#ctx0" brushRef="#br0" timeOffset="25753.692">24426 1764 0,'131'-52'15,"52"52"-15,105 0 16,0 26 0,0 27-1,-52-1 1,-131-78 0,-105 26-1</inkml:trace>
  <inkml:trace contextRef="#ctx0" brushRef="#br0" timeOffset="25240.2516">24688 2341 0,'0'52'0,"0"105"16,-26 53-16,26-1 16,0 27-1,0-53 1,26-26-1,0-78 17,26-53-17,1-52 1,51-105 0,1-53-1,-52-25 1,-1-1-1,-26 80 1,-26 51 0,0 53-1,0 26 1,0 105 0,0 52-1,0 78 1,26-25-1,79-53 1,-26-52 0,25-79 15,1-52-15,-26-53-16,-27-104 31,-52-53-31,-79 0 31,1 1-15,-27 25-1,53 79 1,26 27 0,78 51-1,53 1 1,52 0-1,26 52 1,-26 0 0,-52 26-1,-79 0 1,0 52 0,-26-78-1</inkml:trace>
  <inkml:trace contextRef="#ctx0" brushRef="#br0" timeOffset="26796.1314">25866 3597 0,'26'-52'0,"0"52"16,-26 105-16,0 52 0,0 0 0,27-52 16,-1-27-1,-26-78 1,26 0 0,0-78 15,27-27-31,-1-52 15,0 78 1,1 1 15,25 78-15,-25 26 0,-1 79-1,27 104 1,-132 53-1,53-262 1</inkml:trace>
  <inkml:trace contextRef="#ctx0" brushRef="#br0" timeOffset="27805.5076">27202 2838 0,'183'-26'15,"0"26"-15,27 0 0,25 26 16,1 0 0,-27-26-1,-78 26 1,-52-26 0,-79 0-1,0 0 1,-79-26 15,1-26-15,78 52-1</inkml:trace>
  <inkml:trace contextRef="#ctx0" brushRef="#br0" timeOffset="28101.1248">28432 2576 0,'210'26'0,"-1"27"0,1 52 15,-27-1 1,-52 1-1,-131-53 17,-52 27-32,-158 0 15,-78-27 1,79-26 0,209-26-1</inkml:trace>
  <inkml:trace contextRef="#ctx0" brushRef="#br0" timeOffset="29752.3016">30527 1843 0,'0'-26'16,"-52"26"-16,-105 26 0,0 53 15,-27 25-15,1 80 0,26 25 32,52 27-17,53-1 1,78-25 0,79-53-1,78-26 1,53-52-1,-1-27 1,-25-26 0,-53-52-1,-52 26 1,-79-26 0,-26 26-1,-79-26 1,79 26-1</inkml:trace>
  <inkml:trace contextRef="#ctx0" brushRef="#br0" timeOffset="30343.536">30815 3519 0,'26'78'0,"-52"53"15,-26 0-15,-1 0 16,27-52 0,52-27-1,1-52 1,25 0-1,0-52 1,27-27 0,-27-25 15,27 51-15,-27 27-1,-26 26 1,1 26-1,25 53 1,0 25 0,1 27-1,-1 26 1,-26-26 0,-26-131-1</inkml:trace>
  <inkml:trace contextRef="#ctx0" brushRef="#br1" timeOffset="112799.308">5886 4619 0,'-52'-26'0,"-26"52"0,-27 0 16,-26 52-16,0 27 0,26 0 16,27 52-1,51-26 1,54 26-1,25-26 1,79-26 0,26-27-1,0-25 1,26-27 0,1-52 15,-27 0-31,-26-27 15,-53 27 1,-25-26 15,-27 25-31,-26 1 32,0 26-17,0 0 1,26 26-1,27 53 1,25 0 0,27-1-1,26-26 1,0-25 0,26-27-1,-26-53 1,-27-25-1,-25-27 17,-53-26-32,-52-26 15,-79 26 1,1 26 0,-54 27-1,1 51 1,0 54 15,52 51-15,27 53-1,78 26 1,52 27 0,53-27-1,26-79 1,52-130-1,1-27 1,-184 79 0</inkml:trace>
  <inkml:trace contextRef="#ctx0" brushRef="#br1" timeOffset="113997.3356">9395 5090 0,'79'26'0,"-27"27"0,-26 78 16,1 52-16,25 0 16,0-26-1,1-52 1,-1-53-1,1-25 17,-1-106-17,0-78 1,-26 0 0,27 0-1,25 26 1,-25 26-1,-1 79 1,-26 0 0,-26 52-1,0 52 1,26-51 0,27 25-1,-53-52 1</inkml:trace>
  <inkml:trace contextRef="#ctx0" brushRef="#br1" timeOffset="114476.7396">10574 5876 0,'26'78'0,"26"-25"0,53-1 0,0-26 16,26-52 0,0-26 31,-27-27-47,1-52 0,-79-26 15,-52 0 32,-105-26-47,0 104 31,-26 79-31,26 52 32,53 79-17,51 26 1,80 27-1,52-1 1,-1-78 0,53-53-1,1-104 1,-1-79 0,-157 131-1</inkml:trace>
  <inkml:trace contextRef="#ctx0" brushRef="#br1" timeOffset="114927.9447">11962 5169 0,'78'104'0,"-78"27"0,-52 53 16,-27-27 0,27 0-1,52-79 1,26 1 15,53-53-15,25 0-1,27-26 1,26 26 0,-26 1-1,-26-27 1,-26 26 0,-27 0-1,-52-26 1,0-79-1,0-51 1,52-28 15,-52 158-31</inkml:trace>
  <inkml:trace contextRef="#ctx0" brushRef="#br1" timeOffset="115363.5912">12983 5326 0,'52'78'0,"-78"53"0,26 0 16,-52 52-1,104-25 1,27-28-1,25-51 17,27-53-32,0-26 15,0-131 1,-52 0 0,-106 27-1,1-1 1,-26 26 15,26 53-15,-1 0-1,27 26 1,105 0 0,0-26-1,-105 26 1</inkml:trace>
  <inkml:trace contextRef="#ctx0" brushRef="#br1" timeOffset="113530.5716">8060 5011 0,'26'131'0,"-78"53"0,26-27 15,-1-26 1,54-26 15,-1-53-15,-26-52-16,0 0 15,26-79 1,0-52 0,0-26 15,-26 0-16,0 52 1,0 105 15,0 0-15,53 79 0,25 78-1,27 26 1,26-25-1,26-28 1,-26-51 0,26-27-1,-52-78 1,-27-52 0,-51-79-1,-54-27 1,-51 1-1,25 52 1,-25 52 0,52 53-1,-1 52 1,1 53 0,79-53-1,25 27 1,-78-53 15</inkml:trace>
  <inkml:trace contextRef="#ctx0" brushRef="#br0" timeOffset="22549.5524">11281 4016 0,'-53'53'15,"-25"52"-15,-1-1 0,1-25 0,25-27 16,53-52 0,26 0-1,1-78 17,77-27-17,1 26 1,-26 1-1,-1 25 1,1 53 0,-27 27-1,53 51 1,0 27 0,26 26-1,-79 0 1,-78-105-1,26-26 1</inkml:trace>
  <inkml:trace contextRef="#ctx0" brushRef="#br0" timeOffset="22067.2296">11543 4252 0,'52'-78'16,"-52"104"-16,0 78 0,0 54 16,-52 25-16,52 53 15,-27 52 1,27 26 0,0 26-1,27 1 16,-27-27-31,26-52 16,-26-79 0,26-52-1,-26-79 1,-26-78 0,-27-105-1,27-131 1,0-52 15,26 314-31</inkml:trace>
  <inkml:trace contextRef="#ctx0" brushRef="#br1" timeOffset="116032.6196">13978 5247 0,'52'-26'0,"27"26"0,52 26 0,26 27 0,26-27 15,-78 0-15,-53 26 32,-52-26-17,-78 27 1,-132 78-1,53 0 1,52 0 0,53 0-1,78-1 1,53-51 0,52 0-1,0-27 1,-1-26-1,-51-52 1,-53-53 0,-78-52 15,-27-26-31,-52 0 31,-52 53-15,52 51-1,79 53 1,52 0 0,105 26-1,25 27 1,28-1 0,-1-26-1,-26-52 1,-27-52-1,-104 78 17</inkml:trace>
  <inkml:trace contextRef="#ctx0" brushRef="#br1" timeOffset="116701.648">15156 5509 0,'-78'183'0,"51"1"16,1-27 15,52-26-15,1-79-1,51-52 1,1-79-1,-1-25 1,1-27 15,-53 105-15,-26 78 0,52-26-1,27 53 1,0 25-1,51-25 1,1 0 0,26-53 15,-26-26-31,-26-53 16,-79-78-1,-78-52 1,-53 26-1,-78 26 17,0 53-32,26 104 15,26 52 1,78 27 0,79 52-1,53 0 16,78-78-15,53-79 0,25-53-1,-235 53 17</inkml:trace>
  <inkml:trace contextRef="#ctx0" brushRef="#br1" timeOffset="117603.0848">16623 5535 0,'26'53'0,"-52"25"0,-79 105 15,26 1-15,27-53 16,52-53-1,0-52 1,52-52 15,-26-79 16,53-104-47,-53 78 16,-26 105-1,0 52 17,26 53-32,1 78 31,51 0-15,27-26-1,26-79 1,-26-26-1,-1-78 1,-25-53 0,-53-78-1,-26-27 1,0 27 0,-52 52-1,52 53 1,0 51 15,26 27-31,52 53 16,1 78-1,-27 26 1,-25 0 0,-80-26-1,27-26 16,26-27-15,0 27 0,26-53-1,53 1 1,52-1 0,0-26-1,-1 27 1,-25-27 15,-52-26-31,-53 0 16,-79 0-1,-52-79 1,0-52 0,-52-26-1,183 157 1</inkml:trace>
  <inkml:trace contextRef="#ctx0" brushRef="#br1" timeOffset="117758.6728">17303 5928 0,'288'0'0,"-104"0"15,-106-52 1,-52-53-1,-26 105 1</inkml:trace>
  <inkml:trace contextRef="#ctx0" brushRef="#br1" timeOffset="117883.1432">17408 5457 0,'288'52'0,"105"53"0,-393-105 16</inkml:trace>
  <inkml:trace contextRef="#ctx0" brushRef="#br2" timeOffset="125105.34">19451 4488 0,'26'78'0,"-26"79"0,0 53 16,26-1-1,0-25 1,0-27-1,1-79 1,-27-51 0,-27-27-1,-51-105 1,-53-131 0,0 0-1,26-25 1,27 77 15,78 27-15,26 52-1,52 27 1,53 26 0,53 78-1,25 78 1,27 54-1,26 51 1,-79 1 0,-105-1-1,-78-78 1,-78 0 0,-79-53-1,-105 1 1,-78-53-1,-27-26 1,79 0 0,52-26 15,131 0-31,105 0 31,184-27-15,25-51-1,-209 104 1</inkml:trace>
  <inkml:trace contextRef="#ctx0" brushRef="#br2" timeOffset="125743.2508">20603 5221 0,'235'26'0,"-51"0"0,25-26 16,-52 0 0,-78-26-1,-131-52 1,-53-27-1,105 105 17</inkml:trace>
  <inkml:trace contextRef="#ctx0" brushRef="#br2" timeOffset="125914.3976">20629 4907 0,'183'-53'0,"53"53"0,0 27 16,-1-27-1,-51-53 1,-184 53 0</inkml:trace>
  <inkml:trace contextRef="#ctx0" brushRef="#br2" timeOffset="125463.1924">20812 4723 0,'0'105'16,"-26"78"-16,-52 53 0,78-26 15,52-79 1,53-27 15,104-51 0,79-27-15,-157-26-16,-26 0 16,-105-26-1,-53-53 1,53 79-1</inkml:trace>
  <inkml:trace contextRef="#ctx0" brushRef="#br2" timeOffset="126676.7788">22436 5064 0,'183'-26'0,"-183"-1"0,-78 1 0,-27 26 16,-26 53-16,-26 25 0,52 79 0,26-26 16,79 0-1,27 0 1,51-26-1,53-53 17,26-52-32,0-52 15,-26 0 1,-52-1 0,-79 27-1,0 26 1,0 0-1,0 26 1,26 53 0,53-1 15,25 1-15,53-53-1,1 0 1,25-78-1,-52-27 1,-27-52 0,-77-26-1,-80 0 1,-51 52 0,-54 53 30,-25 78-46,0 53 16,52 52-16,79 26 16,78-26-1,78-53 1,80-104 0,-184 26-1</inkml:trace>
  <inkml:trace contextRef="#ctx0" brushRef="#br2" timeOffset="127342.8872">23902 5326 0,'-78'209'0,"-27"-25"16,79-80-1,26-25 1,0-79 0,26 0-1,52-157 32,-25-105-31,-53 105 15,0 78-31,0 79 16,0 0-1,26 131 1,53 52-1,25 1 1,27-1 0,26-52-1,0-79 1,-26-130 0,-52 25-1,-27-25 1,-78-79-1,0-79 1,-53 131 0,27 27 15,0 104-15,25-26-1,27 52 1,79-104-1,-79 52 1</inkml:trace>
  <inkml:trace contextRef="#ctx0" brushRef="#br2" timeOffset="127825.21">25133 5064 0,'26'183'0,"0"27"16,-26-1 0,53 1-1,-1-79 1,0-27 15,1-51-15,-27-80-1,52-103 1,-51-54 0,25 27-1,27 0 1,-27 52-1,0 53 17,-52 26-17,0 26 1,-26 26 0,0 26-1,52-26 1,-26-26-1</inkml:trace>
  <inkml:trace contextRef="#ctx0" brushRef="#br2" timeOffset="128276.4152">26128 5928 0,'52'131'0,"1"-53"15,51-25-15,-25-1 16,52-52 0,-26-52-1,-1-1 1,-51-77 0,-27-1-1,-78-26 16,-79-1-15,-26 106 0,-1 52-1,27 52 1,79 53 0,0 26-1,104 0 1,53 0-1,52-79 1,0-52 0,26-78-1,-25-53 1,-158 131 0</inkml:trace>
  <inkml:trace contextRef="#ctx0" brushRef="#br2" timeOffset="128696.5027">27228 5378 0,'-26'79'0,"-53"52"0,-26 26 16,27 26-1,52-78 1,78-1 0,26-51 15,53-1-31,26 1 16,53-1 15,-105-26-16,-27 0 1,-52-26 0,-26 0-1,0-26 1,-26-26 0,52-53-1,27-52 1,-53 157-1</inkml:trace>
  <inkml:trace contextRef="#ctx0" brushRef="#br2" timeOffset="129116.5904">27935 5509 0,'26'26'0,"-52"79"0,0 78 0,26-26 15,26 0 1,78-26 0,1-52-1,26-27 1,-26-78-1,0-79 1,-79-26 0,-52 1-1,-27 25 1,1 26 0,0 53-1,-1 0 16,79 26-15,53-26 0,-79 26-1</inkml:trace>
  <inkml:trace contextRef="#ctx0" brushRef="#br2" timeOffset="129794.3692">28616 5378 0,'52'-52'15,"0"52"-15,53 26 0,26 26 16,0 1-16,-53-1 15,-51 0 1,-54 1 0,-51 25-1,-79 53 1,52-26 0,79 0-1,26-1 1,78-25-1,27 26 1,0-53 0,0 1-1,-53-53 1,-26 0 0,-52-79 15,-26-26-16,-1 0 1,-51-25 0,-1 25-1,-26 79 1,131 26 0,78 0-1,1 0 1,78 52-1,-26 27 17,0-79-17,-26-27 1,-27-51 0,-78 78-1</inkml:trace>
  <inkml:trace contextRef="#ctx0" brushRef="#br2" timeOffset="131412.4842">29506 5666 0,'0'157'0,"0"0"16,0 27-1,-26-1 1,52-78-1,0-27 1,0-78 0,27-26-1,-1-79 1,53-26 15,-1 0-15,-77 131-1,-1 0 1,26 0 0,-26 79-1,27-27 1,-1 27 15,53 0-31,0-53 16,-1-26-1,-25-53 1,-27-25 0,-78-53-1,-26 0 1,-53 0 15,-26 79-15,-26 25-1,52 106 1,53 0 0,52 25-1,26 53 1,79-52 0,26-79-1,26-52 1,-26-52-1,0-27 1,-53 0 0,1 0-1,-53 53 1,26 26 0,-25 26-1,-27 0 32,0 52-47,-27 53 16,-51 26-1,25 0 1,53-53 0,0-51-1,0-27 1,0-79-1,27-26 1,-27-52 0,0 79-1,0 51 1,0 27 0,0 79-1,26 78 1,26-26-1,27-26 1,25-27 0,-51-78-1,25-26 17,-25-79-17,-1-26 1,-26-26-1,-26 53 1,26 25 0,-26 53-1,0 0 1,53 26 0,-1 0-1,27 26 1,-1-26-1,-25 26 1,-53-26 0,0 26-1,-26 27 1,-27-1 0,1 26-1,-1 1 1,27 26-1,26-27 1,26 1 15,27-53-15,25 26 0,-25-25-1,51-27 1,-51 0-1,25 0 1,-51 0 0,-27-27-1,-53 1 1,1-52 0,52 78-1</inkml:trace>
  <inkml:trace contextRef="#ctx0" brushRef="#br2" timeOffset="131614.7488">31051 5876 0,'235'26'15,"-77"0"-15,-54 0 0,-25-78 16,-79-53 0,0 105-1</inkml:trace>
  <inkml:trace contextRef="#ctx0" brushRef="#br2" timeOffset="131754.778">31313 5535 0,'314'53'0,"-26"51"15,-288-104 1</inkml:trace>
  <inkml:trace contextRef="#ctx0" brushRef="#br0" timeOffset="46899.062">3765 8494 0,'-78'288'16,"26"105"-1,-1 0-15,1 0 31,26-1-15,26 27 0,52 0-1,0-78 1,53-79 0,0-132 15,-27-77-31,27-132 15,52-130 1,-52-132 0,-26-25-1,-27-79 1,0 104 0,1 79-1,-53 53 1,26 104-1,-26 79 1,0 52 0,26 131-1,0 79 1,0 104 15,53 27-15,52 0-1,26-1 1,52-78 0,1-105-1,-27-104 1,1-105 0,-27-157-1,-79-105 1,-78-105-1,-52 0 17,-79 0-32,-26 53 15,0 52 1,52 52 0,53 53-1,104 78 16,210 0 1,288 105-17,-79 0 1,-52 26 15,-52 1-15,-132 25-1,-156-26 1,-79-26 0,-79 53-1,-78-1 1,26 0 0,131-52-1</inkml:trace>
  <inkml:trace contextRef="#ctx0" brushRef="#br0" timeOffset="47723.6784">6855 11165 0,'79'131'0,"-27"52"0,-78 79 16,26-26-1,26 26 1,-26-79 0,26-78-1,-26-53 1,0-52 0,0-78-1,79-184 1,0-53-1,25 54 1,27 25 0,-26 79 15,0 78-31,-1 53 31,-25 78-15,26 106-16,0 103 31,-27 54-15,-26-27-1,-25 0 1,-27-105 0,-27-52-1,27-79 1,-26-78-1,0-105 1,78-131 0,-52 262-1</inkml:trace>
  <inkml:trace contextRef="#ctx0" brushRef="#br0" timeOffset="49394.3036">12302 9934 0,'26'53'0,"-104"104"0,-80 26 15,-77 79 1,-27 0 0,-26 52-1,52 0 1,1-52 0,77-26-1,54-105 1,78-53-1,26-78 1,0-78 0,78-210-1,1-26 1,-79 314 0</inkml:trace>
  <inkml:trace contextRef="#ctx0" brushRef="#br0" timeOffset="49721.0384">10705 9777 0,'131'79'0,"-27"78"15,1 105-15,0 52 16,52 26 15,0 1-15,0-27 0,26-26-1,-52-78 1,-52-106-1,-53-51 1,-78-132 0,-53-104-1,105 183 1</inkml:trace>
  <inkml:trace contextRef="#ctx0" brushRef="#br0" timeOffset="50016.6556">10521 11113 0,'445'0'0,"-104"52"16,-27 0-1,-26-25 1,-105-1 0,-52-52-1,-104-1 1,-27-25 0,-27-26-1,27 78 1</inkml:trace>
  <inkml:trace contextRef="#ctx0" brushRef="#br2" timeOffset="52849.3288">14240 9908 0,'52'-52'0,"0"130"0,-52 132 0,0 52 15,0 52 1,0 26-1,27-25 1,51-54 0,1-51-1,25-79 1,1-105 0,52-105-1,27-78 1,-27-104-1,0-54 1,-26 53 0,-26 27-1,-53 104 1,0 52 0,-26 79-1,1 53 1,25 130 15,0 105-15,1 52-1,78 27 1,0-53 0,78-78-1,1-79 1,-1-131-1,1-104 1,-80-158 0,-103-78-1,-80 0 1,-25 25 0,-27 28-1,53 77 1,52 80-1,78 25 1,132 53 0,130 52 15,53 53-31,-27-1 16,-51 1 15,-158-27-16,-105-52 1,-130 0 0,-132-105-1,-26-52 1,236 157 0</inkml:trace>
  <inkml:trace contextRef="#ctx0" brushRef="#br2" timeOffset="53222.74">14397 9201 0,'497'-26'15,"-78"26"1,53 0 0,25 26-1,-25-26 1,-80 26-1,-156 1 1,-105-1 0,-79 52 15,-52-78-15</inkml:trace>
  <inkml:trace contextRef="#ctx0" brushRef="#br2" timeOffset="54049.3">17853 12422 0,'53'314'0,"-27"-78"15,-26-27 1,26-25 0,-26-106-1,0-78 16,26 0-15,0-78 0,53-106-1,0-25 1,-1 52 0,1 52-1,52 79 1,-1 78-1,1 53 1,-52 104 0,0 27-1,-79-26 1,0-53 0,-27-53-1,27-51 1,27-158-1,77-131 1,-104 236 0</inkml:trace>
  <inkml:trace contextRef="#ctx0" brushRef="#br2" timeOffset="54640.5344">20341 11139 0,'497'-26'16,"-209"26"-16,-26 26 31,-52-26-16,-79 0 1,-105 0 0,-26 0-1,-79 52 1,-78 1 0,-26-1-1,-27 27 1,210-79-1</inkml:trace>
  <inkml:trace contextRef="#ctx0" brushRef="#br2" timeOffset="54873.9164">20393 11846 0,'184'26'16,"104"0"-16,0 27 0,52 25 15,-52-25 1,-105-1 0,-52-52-1,-78-105 1,-53 105 0</inkml:trace>
  <inkml:trace contextRef="#ctx0" brushRef="#br2" timeOffset="55682.974">25264 9437 0,'-53'-79'0,"-130"53"16,-26 52-16,-27 79 0,0 52 16,1 53 15,51 51-31,53 1 31,79 26-15,104 27-1,106-1 1,77 26 0,53-78-1,-26-52 1,-26 25 0,-79-78-1,-105-78 1,-104-53-1,-105-26 1,-105-26 0,-26 0-1,26 26 1,-26-53 15,78 1-31,80-27 16,77 27-1,53-26 17,131-53-17,79 0 1,-53 104 0,26 1-1,-26 26 1,-52 53 15,-27-27-15,1-52-1,-79 26-15</inkml:trace>
  <inkml:trace contextRef="#ctx0" brushRef="#br2" timeOffset="56320.8848">25735 12003 0,'210'576'15,"-210"-393"1,-27 1-1,27-106 1,27-25 0,-1-53-1,0-27 1,53-77 0,25-80-1,1 53 1,0 1-1,26 51 1,0 53 0,0 52-1,0 79 17,-27 52-17,1 26 1,-53 27-1,-52-1 1,-26-52 0,-26-52-1,52-105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30.399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1754 1 0,'-157'53'0,"-26"25"0,-53 1 16,-52 26 0,0 25-1,26-25 1,53 0-1,104-27 1,79 1 31,78-27-47,132 27 0,51 0 16,27-27-1,-52 26 1,-79-25-1,-79-27 1,-26-26 0,-78-26 15,-1-79-15,53 105-1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1:26.8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C1DD7A9-F47A-4EC7-A9C3-45BA81A475AA}" emma:medium="tactile" emma:mode="ink">
          <msink:context xmlns:msink="http://schemas.microsoft.com/ink/2010/main" type="inkDrawing" rotatedBoundingBox="12345,13288 12869,18965 12456,19003 11933,13326" semanticType="callout" shapeName="Other">
            <msink:sourceLink direction="from" ref="{8BA42DD1-75B8-4310-8C60-6F957FF613AB}"/>
            <msink:sourceLink direction="to" ref="{D4678DA9-7C66-4F6B-8B1B-0B1C258B0E1C}"/>
          </msink:context>
        </emma:interpretation>
      </emma:emma>
    </inkml:annotationXML>
    <inkml:trace contextRef="#ctx0" brushRef="#br0">0 0 0,'27'0'0,"0"27"15,-27 27-15,27 27 0,0 1 16,0-1-16,-27 27 31,27 0-15,0 27-1,-27 27 1,27 0 0,-27 0-1,27 27 1,-27-26 0,27 26-1,-27-27 1,0 0-1,0 0 1,0 0 0,0-27-1,0 27 1,0-26 0,27 26-1,-27-27 1,0 0 15,27 0-15,-27 27-1,27-27 1,-27 0 0,0 0-1,27-27 1,-27 28-1,0-1 1,27-27 0,-27 0-1,0 0 1,27 0 0,-27 0-1,0-27 1,0 0-1,0 0 1,0 0 0,27 0-1,-27-27 1,0 1 0,0-1 15,0 0-16,0-27 1,27 27 0,-27-27-1,0 0 1,0-27 0,27 27-1,-27-27 1,0 0-1,0 0 1,0 0 0,0 0-1,0 0 1,0 0 0,0 0-1,0 0 1,27 27 15,-27-27-31,0 27 16,0-27-1,0 0 17,-27 0-17,27 0 1,0 0-1,-27 0 1,27 0 0,-27 0-1,27-27 1,0 27 0,0 0-1,27-27 1,0 27-1,0-27 1,0 27 0,27 0-1,-27-27 1,0 27 0,0-27-1,-27 27 1,27-27-1,-27 27 17,0 0-17,-27 0 1,0 27 0,-27-27-1,0 27 1,27-27-1,27 0 1,27 27 0,0-27-1,54 0 1,-27-27 0,28 27-1,-28 0 1,-54 0-1,0 0 1,-27 0 0,-27 0-1,-1 27 1,1 0 0,0 0 15,81-27-16,109-81 1,-136 81 0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05.1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7696B9-1DF4-4B36-8F07-2254E34BD8D8}" emma:medium="tactile" emma:mode="ink">
          <msink:context xmlns:msink="http://schemas.microsoft.com/ink/2010/main" type="inkDrawing" rotatedBoundingBox="2082,2650 17731,3057 17725,3323 2075,2916" semanticType="underline" shapeName="Other">
            <msink:sourceLink direction="with" ref="{468C4839-EEEF-4230-8EAE-DF9156B065E6}"/>
            <msink:destinationLink direction="with" ref="{07A3C453-86E1-4627-8CEF-EF64EA40D58B}"/>
            <msink:destinationLink direction="with" ref="{E7AF9274-033D-4974-BE6D-0042B9DF3135}"/>
            <msink:destinationLink direction="with" ref="{F3D72125-AB09-4F2A-8590-61F136D7F777}"/>
            <msink:destinationLink direction="with" ref="{B1A0305E-4DDC-45C0-9877-746AA4F89375}"/>
          </msink:context>
        </emma:interpretation>
      </emma:emma>
    </inkml:annotationXML>
    <inkml:trace contextRef="#ctx0" brushRef="#br0">0 0 0,'27'27'15,"81"0"-15,27-27 16,54 27-16,82-27 0,26 27 31,54-27-31,54 0 32,55 27-32,-1 0 31,82-27-16,26 27 1,0-27 0,28 0-1,-1 27 1,55-27 0,26 27-1,1 0 1,0 0-1,26 27 1,1-27 15,-55 0-31,28-27 16,-55 0 0,1-27-1,-28 0 1,1 0-1,-55 0 1,-27 27 0,-80 81 15,-82 0-15,-81 0-1,-135-27 1,-135-135-1,0 81 1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06.1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68C4839-EEEF-4230-8EAE-DF9156B065E6}" emma:medium="tactile" emma:mode="ink">
          <msink:context xmlns:msink="http://schemas.microsoft.com/ink/2010/main" type="writingRegion" rotatedBoundingBox="2237,1119 16161,623 16242,2911 2319,3406">
            <msink:destinationLink direction="with" ref="{BC7696B9-1DF4-4B36-8F07-2254E34BD8D8}"/>
          </msink:context>
        </emma:interpretation>
      </emma:emma>
    </inkml:annotationXML>
    <inkml:traceGroup>
      <inkml:annotationXML>
        <emma:emma xmlns:emma="http://www.w3.org/2003/04/emma" version="1.0">
          <emma:interpretation id="{4AE7893B-E0FA-4131-9DBD-077D58523EDF}" emma:medium="tactile" emma:mode="ink">
            <msink:context xmlns:msink="http://schemas.microsoft.com/ink/2010/main" type="paragraph" rotatedBoundingBox="2237,1119 16161,623 16242,2911 2319,3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54B742-4FA6-48E8-848E-6D9506828062}" emma:medium="tactile" emma:mode="ink">
              <msink:context xmlns:msink="http://schemas.microsoft.com/ink/2010/main" type="line" rotatedBoundingBox="2237,1119 16161,623 16242,2911 2319,3406"/>
            </emma:interpretation>
          </emma:emma>
        </inkml:annotationXML>
        <inkml:traceGroup>
          <inkml:annotationXML>
            <emma:emma xmlns:emma="http://www.w3.org/2003/04/emma" version="1.0">
              <emma:interpretation id="{F1E08C3C-A415-4BBE-A7EE-FD403C1C0D4D}" emma:medium="tactile" emma:mode="ink">
                <msink:context xmlns:msink="http://schemas.microsoft.com/ink/2010/main" type="inkWord" rotatedBoundingBox="2258,1704 3562,1657 3604,2832 2300,2879">
                  <msink:destinationLink direction="with" ref="{FC29F754-1474-4663-9560-5AA5A0617B15}"/>
                  <msink:destinationLink direction="with" ref="{07A3C453-86E1-4627-8CEF-EF64EA40D58B}"/>
                  <msink:destinationLink direction="with" ref="{E9E4F1E4-A7FB-4D82-9A7B-8FCA26AAA130}"/>
                </msink:context>
              </emma:interpretation>
              <emma:one-of disjunction-type="recognition" id="oneOf0">
                <emma:interpretation id="interp0" emma:lang="it-IT" emma:confidence="0">
                  <emma:literal>Ms</emma:literal>
                </emma:interpretation>
                <emma:interpretation id="interp1" emma:lang="it-IT" emma:confidence="0">
                  <emma:literal>MS</emma:literal>
                </emma:interpretation>
                <emma:interpretation id="interp2" emma:lang="it-IT" emma:confidence="0">
                  <emma:literal>A</emma:literal>
                </emma:interpretation>
                <emma:interpretation id="interp3" emma:lang="it-IT" emma:confidence="0">
                  <emma:literal>M</emma:literal>
                </emma:interpretation>
                <emma:interpretation id="interp4" emma:lang="it-IT" emma:confidence="0">
                  <emma:literal>M)</emma:literal>
                </emma:interpretation>
              </emma:one-of>
            </emma:emma>
          </inkml:annotationXML>
          <inkml:trace contextRef="#ctx0" brushRef="#br0">81 162 0,'-27'81'0,"27"81"0,0 55 16,-27 26 0,0-108-1,27-81 1,0-54 0,0 0-1,0-108 1,27-54-1,-27-81 1,0-1 0,0 55-1,0 108 1,0 54 0,0 27-1,54 81 1,54 27-1,27 0 17,55-81-17,-1-54 1,0-27 0,-27-27-1,-27 27 1,-81 0-1,-27 54 1,-27 0 0,-27 81-1,0 81 1,0 55 0,0-1-1,27-54 1,27-54-1,-27-27 17,0-54-32,0 0 31,-54-135-15,54 108-1</inkml:trace>
          <inkml:trace contextRef="#ctx0" brushRef="#br0" timeOffset="805.695">649 568 0,'-27'-54'0,"0"54"0,-54 27 0,-27 0 16,26 27-16,28-27 0,54 0 16,27 0-1,54 0 1,28-27-1,26 0 1,-54 27 0,-54-27-1,-27 27 1,-54 27 0,-81 0-1,27-27 1,81-81-1,27 54 1</inkml:trace>
        </inkml:traceGroup>
        <inkml:traceGroup>
          <inkml:annotationXML>
            <emma:emma xmlns:emma="http://www.w3.org/2003/04/emma" version="1.0">
              <emma:interpretation id="{BDBDAE15-A0B7-4D1D-B5AE-5A15D2DADB36}" emma:medium="tactile" emma:mode="ink">
                <msink:context xmlns:msink="http://schemas.microsoft.com/ink/2010/main" type="inkWord" rotatedBoundingBox="7748,922 9515,860 9582,2731 7815,2794">
                  <msink:destinationLink direction="with" ref="{E7AF9274-033D-4974-BE6D-0042B9DF3135}"/>
                  <msink:destinationLink direction="with" ref="{FC29F754-1474-4663-9560-5AA5A0617B15}"/>
                </msink:context>
              </emma:interpretation>
              <emma:one-of disjunction-type="recognition" id="oneOf1">
                <emma:interpretation id="interp5" emma:lang="it-IT" emma:confidence="0">
                  <emma:literal>or</emma:literal>
                </emma:interpretation>
                <emma:interpretation id="interp6" emma:lang="it-IT" emma:confidence="0">
                  <emma:literal>Or</emma:literal>
                </emma:interpretation>
                <emma:interpretation id="interp7" emma:lang="it-IT" emma:confidence="0">
                  <emma:literal>ora</emma:literal>
                </emma:interpretation>
                <emma:interpretation id="interp8" emma:lang="it-IT" emma:confidence="0">
                  <emma:literal>ore</emma:literal>
                </emma:interpretation>
                <emma:interpretation id="interp9" emma:lang="it-IT" emma:confidence="0">
                  <emma:literal>io</emma:literal>
                </emma:interpretation>
              </emma:one-of>
            </emma:emma>
          </inkml:annotationXML>
          <inkml:trace contextRef="#ctx0" brushRef="#br0" timeOffset="2413.1786">5648 108 0,'54'54'0,"27"54"0,0 82 16,54-1 0,0 0-1,0-81 1,0-27 0,-27-54-1,-27-27 16,0-27-31,-27 0 16,-26-54 15,26-27-15,0-54 0,0 0-1,-27 26 1,-27 28-1,-54 54 1,-81 0 0,-109 0-1,-80 81 1,0 27 0,81-27-1,108-54 1,135 27-1</inkml:trace>
          <inkml:trace contextRef="#ctx0" brushRef="#br0" timeOffset="5041.2092">6134-621 0,'0'135'15,"0"0"-15,-27-27 0,27-81 32,0-81-17,27-27 1,-27-54 0,0 27-1,0 0 1,54 54-1,81 0 1,0 54 0,27 27-1,-54 0 1,-80 27 0,-83 0-1,-26 27 1,-27 0-1,54 0 1,54 0 0,108 0-1,82-27 1,-1-27 15,-27-54-31,-27 0 31,-135 27-15</inkml:trace>
        </inkml:traceGroup>
        <inkml:traceGroup>
          <inkml:annotationXML>
            <emma:emma xmlns:emma="http://www.w3.org/2003/04/emma" version="1.0">
              <emma:interpretation id="{E9010893-6B2F-4C17-B4EB-17A8D54C275E}" emma:medium="tactile" emma:mode="ink">
                <msink:context xmlns:msink="http://schemas.microsoft.com/ink/2010/main" type="inkWord" rotatedBoundingBox="10938,1108 12431,1054 12496,2902 11004,2955">
                  <msink:destinationLink direction="with" ref="{E9E4F1E4-A7FB-4D82-9A7B-8FCA26AAA130}"/>
                  <msink:destinationLink direction="with" ref="{F3D72125-AB09-4F2A-8590-61F136D7F777}"/>
                </msink:context>
              </emma:interpretation>
              <emma:one-of disjunction-type="recognition" id="oneOf2">
                <emma:interpretation id="interp10" emma:lang="it-IT" emma:confidence="0">
                  <emma:literal>or</emma:literal>
                </emma:interpretation>
                <emma:interpretation id="interp11" emma:lang="it-IT" emma:confidence="0">
                  <emma:literal>gr</emma:literal>
                </emma:interpretation>
                <emma:interpretation id="interp12" emma:lang="it-IT" emma:confidence="0">
                  <emma:literal>ori</emma:literal>
                </emma:interpretation>
                <emma:interpretation id="interp13" emma:lang="it-IT" emma:confidence="0">
                  <emma:literal>gi</emma:literal>
                </emma:interpretation>
                <emma:interpretation id="interp14" emma:lang="it-IT" emma:confidence="0">
                  <emma:literal>Or</emma:literal>
                </emma:interpretation>
              </emma:one-of>
            </emma:emma>
          </inkml:annotationXML>
          <inkml:trace contextRef="#ctx0" brushRef="#br0" timeOffset="3333.1358">8728 135 0,'54'0'0,"-27"81"0,27 54 15,27 82-15,0-1 16,54-54-1,1-27 1,26-81 0,0 0-1,-27-27 1,0-54 15,-27-27-31,-27-27 16,0-27-1,-54-27 17,-81 27-17,-108 0 1,-54-27 0,-108 53-1,-1 28 1,55 27-1,108 27 1,243-54 0,-81 54-1</inkml:trace>
          <inkml:trace contextRef="#ctx0" brushRef="#br0" timeOffset="5681.8588">9052-594 0,'54'108'15,"-27"27"-15,-54 54 16,0-54-16,27-135 16,0 0-1,-27-27 17,-54-81-17,54-27 1,54 0-1,54 54 1,81 0 0,28 54-1,-28 27 1,-108 0 0,-54 27-1,-54 27 1,-54 0-1,27 27 1,81-27 0,54 27-1,108-27 1,0 0 0,-27-27-1,-27-27 1,-27-27-1,-81 27 17</inkml:trace>
        </inkml:traceGroup>
        <inkml:traceGroup>
          <inkml:annotationXML>
            <emma:emma xmlns:emma="http://www.w3.org/2003/04/emma" version="1.0">
              <emma:interpretation id="{57CA0ECC-9114-4F14-B055-5A15C35453AE}" emma:medium="tactile" emma:mode="ink">
                <msink:context xmlns:msink="http://schemas.microsoft.com/ink/2010/main" type="inkWord" rotatedBoundingBox="14506,966 16171,907 16242,2911 14577,2970"/>
              </emma:interpretation>
              <emma:one-of disjunction-type="recognition" id="oneOf3">
                <emma:interpretation id="interp15" emma:lang="it-IT" emma:confidence="0">
                  <emma:literal>or</emma:literal>
                </emma:interpretation>
                <emma:interpretation id="interp16" emma:lang="it-IT" emma:confidence="0">
                  <emma:literal>for</emma:literal>
                </emma:interpretation>
                <emma:interpretation id="interp17" emma:lang="it-IT" emma:confidence="0">
                  <emma:literal>fr</emma:literal>
                </emma:interpretation>
                <emma:interpretation id="interp18" emma:lang="it-IT" emma:confidence="0">
                  <emma:literal>far</emma:literal>
                </emma:interpretation>
                <emma:interpretation id="interp19" emma:lang="it-IT" emma:confidence="0">
                  <emma:literal>dar</emma:literal>
                </emma:interpretation>
              </emma:one-of>
            </emma:emma>
          </inkml:annotationXML>
          <inkml:trace contextRef="#ctx0" brushRef="#br0" timeOffset="4006.0132">12241 135 0,'81'27'0,"-27"54"0,-27 109 0,27-1 16,27 54-1,54-81 1,-27-54 0,27-27-1,-54-54 1,0-54 0,-26-54-1,-1-54 1,27-27-1,0-27 1,81 81 0,0 27 15,54-1-15,-189 55-1,-81-27 1,-135-27-1,-108 27 1,-82 0 0,55 54-1,108 27 1,162 0 0,54-27-1</inkml:trace>
          <inkml:trace contextRef="#ctx0" brushRef="#br0" timeOffset="6349.8532">12646-702 0,'27'27'0,"27"108"16,-27 27-16,-54 27 16,0-81-1,27-108 1,0 0-1,-54-54 17,-54-108-17,27 0 1,27 0 0,108 81-1,81 54 1,54 0-1,-27 54 1,-27 0 0,-107 0-1,-56 27 1,-53 54 0,27 0-1,135 54 1,55-27-1,53-27 1,-81-27 0,-81-135-1,-27 54 1</inkml:trace>
        </inkml:traceGroup>
      </inkml:traceGroup>
    </inkml:traceGroup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13.6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2A104F0-E9B7-4387-8603-2B8145E2A6BE}" emma:medium="tactile" emma:mode="ink">
          <msink:context xmlns:msink="http://schemas.microsoft.com/ink/2010/main" type="inkDrawing" rotatedBoundingBox="1583,6717 18090,7693 18071,8004 1565,7027" shapeName="Other"/>
        </emma:interpretation>
      </emma:emma>
    </inkml:annotationXML>
    <inkml:trace contextRef="#ctx0" brushRef="#br0">0 38 0,'81'0'0,"54"0"0,81 0 0,54 27 16,54-27-1,55-54 1,53 54-1,54 27 1,55-27 0,53 0-1,109 27 1,26-27 0,55 27-1,27 27 1,26 0-1,28 1 1,27 26 15,26-27-15,1 27 0,0-27-1,-27 27 1,-55 0-1,-26 0 1,-109 27 0,-80-27-1,-190-27 1,-161-27 0,-163-108-1,-108 81 1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14.6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7A3C453-86E1-4627-8CEF-EF64EA40D58B}" emma:medium="tactile" emma:mode="ink">
          <msink:context xmlns:msink="http://schemas.microsoft.com/ink/2010/main" type="inkDrawing" rotatedBoundingBox="2577,2780 8808,3161 8576,6949 2346,6569" semanticType="callout" shapeName="Other">
            <msink:sourceLink direction="with" ref="{BC7696B9-1DF4-4B36-8F07-2254E34BD8D8}"/>
            <msink:sourceLink direction="with" ref="{F1E08C3C-A415-4BBE-A7EE-FD403C1C0D4D}"/>
          </msink:context>
        </emma:interpretation>
      </emma:emma>
    </inkml:annotationXML>
    <inkml:trace contextRef="#ctx0" brushRef="#br0">3242 0 0,'-108'135'0,"-189"109"15,-108 80-15,-55 108 16,-26 55 0,0 26-1,80-81 1,109-107 0,135-136-1,54-135 1,81-243-1,27 189 17</inkml:trace>
    <inkml:trace contextRef="#ctx0" brushRef="#br0" timeOffset="-374.0378">-3000-189 0,'217'189'0,"-28"82"16,108 80 0,0 54-1,54 27 1,28 28-1,-55-55 17,0-54-32,-26-26 31,-82-28-15,-27-54-1,0-162-15,27-216 31,-54-135-15,-162 270 0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15.1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29F754-1474-4663-9560-5AA5A0617B15}" emma:medium="tactile" emma:mode="ink">
          <msink:context xmlns:msink="http://schemas.microsoft.com/ink/2010/main" type="inkDrawing" rotatedBoundingBox="3366,2825 9271,6323 9088,6632 3184,3133" semanticType="callout" shapeName="Other">
            <msink:sourceLink direction="with" ref="{F1E08C3C-A415-4BBE-A7EE-FD403C1C0D4D}"/>
            <msink:sourceLink direction="with" ref="{BDBDAE15-A0B7-4D1D-B5AE-5A15D2DADB36}"/>
          </msink:context>
        </emma:interpretation>
      </emma:emma>
    </inkml:annotationXML>
    <inkml:trace contextRef="#ctx0" brushRef="#br0">0 0 0,'81'81'0,"108"81"0,135 55 16,55 80-1,107 27 1,28 0 0,215 109 15,82 53-16,-271-162 1,-53-27 0,-28-53-1,-81-55 1,-135-81 0,-80-27-1,-82-81 1,-81-108-1,-27-54 1,27 162 15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16.1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9E4F1E4-A7FB-4D82-9A7B-8FCA26AAA130}" emma:medium="tactile" emma:mode="ink">
          <msink:context xmlns:msink="http://schemas.microsoft.com/ink/2010/main" type="inkDrawing" rotatedBoundingBox="4311,2905 12134,6332 11966,6716 4143,3288" semanticType="callout" shapeName="Other">
            <msink:sourceLink direction="with" ref="{F1E08C3C-A415-4BBE-A7EE-FD403C1C0D4D}"/>
            <msink:sourceLink direction="with" ref="{E9010893-6B2F-4C17-B4EB-17A8D54C275E}"/>
          </msink:context>
        </emma:interpretation>
      </emma:emma>
    </inkml:annotationXML>
    <inkml:trace contextRef="#ctx0" brushRef="#br0">0 0 0,'648'325'16,"-107"-109"-16,80 54 31,55-27-15,53 54 0,-26 28-1,-28-1 1,1 0-1,-28-27 1,-53 1 0,-82-55-1,-162-54 1,-107-81 0,-136-81 15,-27-54-31,-54-108 15,0-81 1,-27 216 15</inkml:trace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15.5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AF9274-033D-4974-BE6D-0042B9DF3135}" emma:medium="tactile" emma:mode="ink">
          <msink:context xmlns:msink="http://schemas.microsoft.com/ink/2010/main" type="inkDrawing" rotatedBoundingBox="8646,6052 11727,3211 11937,3438 8855,6280" semanticType="callout" shapeName="Other">
            <msink:sourceLink direction="with" ref="{BC7696B9-1DF4-4B36-8F07-2254E34BD8D8}"/>
            <msink:sourceLink direction="with" ref="{BDBDAE15-A0B7-4D1D-B5AE-5A15D2DADB36}"/>
          </msink:context>
        </emma:interpretation>
      </emma:emma>
    </inkml:annotationXML>
    <inkml:trace contextRef="#ctx0" brushRef="#br0">3135 0 0,'-244'352'0,"-26"-28"16,-108 54-1,-81 82 1,-1-1-1,-26 0 1,26-107 0,217-271-1,108-162 1,135 81 0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16.4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D72125-AB09-4F2A-8590-61F136D7F777}" emma:medium="tactile" emma:mode="ink">
          <msink:context xmlns:msink="http://schemas.microsoft.com/ink/2010/main" type="inkDrawing" rotatedBoundingBox="12188,6521 14978,3257 15153,3407 12363,6671" semanticType="callout" shapeName="Other">
            <msink:sourceLink direction="with" ref="{BC7696B9-1DF4-4B36-8F07-2254E34BD8D8}"/>
            <msink:sourceLink direction="with" ref="{E9010893-6B2F-4C17-B4EB-17A8D54C275E}"/>
          </msink:context>
        </emma:interpretation>
      </emma:emma>
    </inkml:annotationXML>
    <inkml:trace contextRef="#ctx0" brushRef="#br0">2729 0 0,'54'27'0,"-135"163"16,-81 107-16,-108 81 15,-108 54 1,-55 1 0,1 26 15,-109 82-16,55-1 1,486-540-16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20.3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B857B6-36E5-4A63-A974-2AE563E15132}" emma:medium="tactile" emma:mode="ink">
          <msink:context xmlns:msink="http://schemas.microsoft.com/ink/2010/main" type="inkDrawing" rotatedBoundingBox="2551,9288 2958,18235 2780,18244 2373,9296" semanticType="callout" shapeName="Other">
            <msink:destinationLink direction="with" ref="{FE7445A1-B297-46FC-8859-85C53897B3EB}"/>
          </msink:context>
        </emma:interpretation>
      </emma:emma>
    </inkml:annotationXML>
    <inkml:trace contextRef="#ctx0" brushRef="#br0">0 0 0,'27'108'0,"0"135"0,27 82 15,-27 80 1,27 54 0,-27 1-1,-27 53 1,27 55 0,0 26-1,1 28 1,-1 26-1,0 1 17,27-1-32,0-26 31,-81-1-31,81-135 16,-54-26-1,0-163 1,0-108 15,0-162-15,-81-189-1,27-216 1,54-136 0,27-134-1,0-136 1,-27 784-1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30.57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1 0,'79'263'0,"-132"79"15,53-342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21.4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6330236-76C0-4ACB-BFDF-C7CAC7B69167}" emma:medium="tactile" emma:mode="ink">
          <msink:context xmlns:msink="http://schemas.microsoft.com/ink/2010/main" type="inkDrawing" rotatedBoundingBox="3179,9134 16863,9878 16829,10513 3145,9769" semanticType="callout" shapeName="Other">
            <msink:destinationLink direction="with" ref="{D257B483-121A-4319-BBB7-53798A697C2E}"/>
            <msink:destinationLink direction="from" ref="{2AAAA456-D538-42E8-8BC8-FD654A3F3E8C}"/>
            <msink:destinationLink direction="with" ref="{FE7445A1-B297-46FC-8859-85C53897B3EB}"/>
          </msink:context>
        </emma:interpretation>
      </emma:emma>
    </inkml:annotationXML>
    <inkml:trace contextRef="#ctx0" brushRef="#br0">0 109 0,'189'-108'0,"27"81"0,54 27 16,109 27 0,53-54-1,54 81 1,82-27 0,26 27-1,82 0 1,53 0-1,28 0 1,27 27 0,-28-26-1,28 26 17,-28-27-32,-53 0 15,-27 0 1,-82 0-1,-108-27 17,-53-27-17,-82 0 1,-54 0 0,-108-27-1,-53 0 1,-82 0-1,-54 0 1,0 0 0,0 0-1,0 0 1,54 0 0,27 0-1,0 27 1,0-27-1,0 27 1,0 0 15,0 0-15,0 0 0,54 27-1,0 0-15,-27 0 16,-27-27 15,-27 0-15,-54 27-1,0-27 1,0 54 0,27 54-1,55 0 1,26 27-1,-81-54 1,-81 0 0,-82-108-1,-80-108 1,216 135 0</inkml:trace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24.6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33D4FD-932D-4FEA-980B-E263C526CFFC}" emma:medium="tactile" emma:mode="ink">
          <msink:context xmlns:msink="http://schemas.microsoft.com/ink/2010/main" type="writingRegion" rotatedBoundingBox="864,16807 1702,16807 1702,18753 864,18753"/>
        </emma:interpretation>
      </emma:emma>
    </inkml:annotationXML>
    <inkml:traceGroup>
      <inkml:annotationXML>
        <emma:emma xmlns:emma="http://www.w3.org/2003/04/emma" version="1.0">
          <emma:interpretation id="{83646BA7-0128-41F9-AB73-F5DF4A0F4EF6}" emma:medium="tactile" emma:mode="ink">
            <msink:context xmlns:msink="http://schemas.microsoft.com/ink/2010/main" type="paragraph" rotatedBoundingBox="864,16807 1702,16807 1702,18753 864,18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9C0C1D-9EAB-4A7C-B325-755030EF5EB7}" emma:medium="tactile" emma:mode="ink">
              <msink:context xmlns:msink="http://schemas.microsoft.com/ink/2010/main" type="line" rotatedBoundingBox="864,16807 1702,16807 1702,18753 864,18753"/>
            </emma:interpretation>
          </emma:emma>
        </inkml:annotationXML>
        <inkml:traceGroup>
          <inkml:annotationXML>
            <emma:emma xmlns:emma="http://www.w3.org/2003/04/emma" version="1.0">
              <emma:interpretation id="{B2DE58A8-4B8C-4CFE-A71B-67DE5882C9BE}" emma:medium="tactile" emma:mode="ink">
                <msink:context xmlns:msink="http://schemas.microsoft.com/ink/2010/main" type="inkWord" rotatedBoundingBox="1647,16755 1878,18703 1039,18802 808,16855">
                  <msink:destinationLink direction="with" ref="{D257B483-121A-4319-BBB7-53798A697C2E}"/>
                </msink:context>
              </emma:interpretation>
              <emma:one-of disjunction-type="recognition" id="oneOf0">
                <emma:interpretation id="interp0" emma:lang="it-IT" emma:confidence="0">
                  <emma:literal>t</emma:literal>
                </emma:interpretation>
                <emma:interpretation id="interp1" emma:lang="it-IT" emma:confidence="0">
                  <emma:literal>f</emma:literal>
                </emma:interpretation>
                <emma:interpretation id="interp2" emma:lang="it-IT" emma:confidence="0">
                  <emma:literal>tr</emma:literal>
                </emma:interpretation>
                <emma:interpretation id="interp3" emma:lang="it-IT" emma:confidence="0">
                  <emma:literal>ti</emma:literal>
                </emma:interpretation>
                <emma:interpretation id="interp4" emma:lang="it-IT" emma:confidence="0">
                  <emma:literal>-i</emma:literal>
                </emma:interpretation>
              </emma:one-of>
            </emma:emma>
          </inkml:annotationXML>
          <inkml:trace contextRef="#ctx0" brushRef="#br0">0 108 0,'189'27'16,"135"28"-16,1-245 0,-325 190 15</inkml:trace>
          <inkml:trace contextRef="#ctx0" brushRef="#br0" timeOffset="-187.5072">351-405 0,'0'81'0,"0"189"0,-54 28 15,0 80 1,27-54 0,54-108-1,27 0 1,54-80 0,82-109-1,-55-135 1,-27-136-1,-108-53 1,0 297 0</inkml:trace>
        </inkml:traceGroup>
      </inkml:traceGroup>
    </inkml:traceGroup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26.2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7445A1-B297-46FC-8859-85C53897B3EB}" emma:medium="tactile" emma:mode="ink">
          <msink:context xmlns:msink="http://schemas.microsoft.com/ink/2010/main" type="inkDrawing" rotatedBoundingBox="4549,9272 5783,17748 2421,18237 1188,9761" semanticType="callout" shapeName="Other">
            <msink:sourceLink direction="with" ref="{E7B857B6-36E5-4A63-A974-2AE563E15132}"/>
            <msink:sourceLink direction="with" ref="{06330236-76C0-4ACB-BFDF-C7CAC7B69167}"/>
          </msink:context>
        </emma:interpretation>
      </emma:emma>
    </inkml:annotationXML>
    <inkml:trace contextRef="#ctx0" brushRef="#br0">55 0 0,'54'-54'0,"-27"108"16,-54 81-16,0 55 0,0 80 0,0 27 16,27 27-1,27-27 1,0 28 0,-27-1-1,0 0 16,-27-81-15,0-80 15,0-28-31,27-81 16,0-54 0,0 0-1,0 0 1,27-27-1,54-27 1,82 27 0,53 54-1,27-27 1,-27 27 0,-27 0-1,-54 0 1,-108 0-1,-108 0 1,-81 27 0,-54 27-1,27 27 17,27-27-17,108 0 1,81-27-1,81 54 1,81-54 0,-27 0-1,-81 0 1,-54 27 0,-27 27-1,-54 28 1,-27 26-1,54 54 1,0 81 0,27 81-1,27-26 1,0 80 0,27 27-1,0 28 1,0-1 15,27-54-15,-81-80-1,-54-217 1,27-297 0,108-217-1,-81 379 1</inkml:trace>
    <inkml:trace contextRef="#ctx0" brushRef="#br0" timeOffset="-4058.7496">-1431 7945 0,'135'135'0,"-54"27"0,-27 27 16,0-54-1,28-27 1,-28-54 0,-27-27-1,27-54 1,27-27 0,27-81-1,81-54 1,0-27-1,0-55 1,0 1 0,-189 270-1</inkml:trace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31.5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57B483-121A-4319-BBB7-53798A697C2E}" emma:medium="tactile" emma:mode="ink">
          <msink:context xmlns:msink="http://schemas.microsoft.com/ink/2010/main" type="inkDrawing" rotatedBoundingBox="9235,9611 11035,17368 9654,17689 7854,9932" semanticType="callout" shapeName="Other">
            <msink:sourceLink direction="with" ref="{06330236-76C0-4ACB-BFDF-C7CAC7B69167}"/>
            <msink:sourceLink direction="with" ref="{B2DE58A8-4B8C-4CFE-A71B-67DE5882C9BE}"/>
          </msink:context>
        </emma:interpretation>
      </emma:emma>
    </inkml:annotationXML>
    <inkml:trace contextRef="#ctx0" brushRef="#br0">0 0 0,'54'-27'0,"0"108"0,-54 27 16,0 54-16,27 81 15,-27 0 1,0 54-1,0 28 1,27 26 0,-27 27-1,0-26 1,0-28 0,0-54-1,0-27 1,0-54-1,0-54 17,0-26-17,27-28 1,-27-27 0,0 0-1,0-27 1,0 0-1,0-27 1,27 27 0,-27-27-1,54-27 1,0 27 0,54 0-1,55 27 1,53 54 15,54 0-31,-27 27 16,-27 0-1,-54-54 1,-107-27 15,-110 0-15,-107-54-1,-81 0 1,-27 27 0,27 54-1,54 27 1,135 27 0,81 0-1,108 54 1,54-26-1,0 26 1,-54-27 0,-27-27-1,-81 54 1,-27 27 0,0 81-1,27 82 1,0-1-1,27 0 17,-27-54-17,0-80 1,-27-136 0,54-216-1,-54 135 1</inkml:trace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32.7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AAA456-D538-42E8-8BC8-FD654A3F3E8C}" emma:medium="tactile" emma:mode="ink">
          <msink:context xmlns:msink="http://schemas.microsoft.com/ink/2010/main" type="inkDrawing" rotatedBoundingBox="13492,10267 15186,17977 13849,18271 12155,10560" semanticType="callout" shapeName="Other">
            <msink:sourceLink direction="to" ref="{778339E5-A2A9-48C0-9E25-796EB84BA491}"/>
            <msink:sourceLink direction="from" ref="{06330236-76C0-4ACB-BFDF-C7CAC7B69167}"/>
          </msink:context>
        </emma:interpretation>
      </emma:emma>
    </inkml:annotationXML>
    <inkml:trace contextRef="#ctx0" brushRef="#br0">0 0 0,'54'27'0,"-54"54"0,0 108 0,-27 54 15,27 82 1,27 26 0,-27 54-1,54 55 1,-54 26 0,27 0-1,0 1 1,0-55-1,0-27 1,0-53 0,-27-109 15,27-81-31,-27-54 16,27-54-1,-27-27 1,0 0 15,0-27-15,0 0-1,27 0 1,0 0 0,54 0-1,0-27 1,27 27-1,-27-27 1,27 54 0,54 54-1,28 54 1,26 0 0,-27 28-1,-27-55 1,-81-54-1,-54-54 1,-108-54 0,-54-54-1,-54 0 1,0 53 0,53 55 15,55 55-16,108 53 1,55 81 0,53 27-1,0 0 1,-54-54 0,-54-54-1,-81 0 1,-54 0-1,0 55 1,0 53 0,26 54-1,28 0 1,54-270 0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38.5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A0305E-4DDC-45C0-9877-746AA4F89375}" emma:medium="tactile" emma:mode="ink">
          <msink:context xmlns:msink="http://schemas.microsoft.com/ink/2010/main" type="inkDrawing" rotatedBoundingBox="19762,1124 32377,-591 32859,2952 20244,4668" semanticType="callout" shapeName="Other">
            <msink:sourceLink direction="with" ref="{BC7696B9-1DF4-4B36-8F07-2254E34BD8D8}"/>
            <msink:sourceLink direction="with" ref="{AA48E20D-6FA1-4676-8DA3-1650AE6F68FF}"/>
          </msink:context>
        </emma:interpretation>
      </emma:emma>
    </inkml:annotationXML>
    <inkml:trace contextRef="#ctx0" brushRef="#br0">0 3270 0,'27'0'16,"54"-27"-16,0 27 0,0-55 0,0 1 0,28-27 15,26-54-15,27 0 32,27-54-17,-27-27 1,27-27 0,0-1-1,-27 28 1,28-27-1,-1 0 1,-27 54 0,-27 0-1,0 53 1,-54 55 0,-27 54-1,-27 27 1,27 54-1,0 109 1,0 26 0,27 27-1,1 27 1,-1 27 0,27 55 15,27 26-16,0 0 1,0 0 0,0-53-1,0-55 1,27-54 0,0-81-1,1-81 1,-1-54-1,-27-54 1,54-108 0,-27 0-1,0-27 1,-27-1 0,0 28-1,-26 27 1,-1 54-1,-54 27 1,0 27 15,-27 54-15,0-27 0,27 27-1,81-54 16,54-54-15,-54-27 0,27-28-1,0-26 1,28 0 0,-28 0-1,27 0 1,0 0-1,0 0 1,-27-1 0,0 28-1,-54 27 1,1 27 0,-28 27-1,-27 0 1,-27 27-1,0 54 1,-27 0 15,27 0-15,0 27 0,27 27-1,0 0 1,27 0-1,0 0 1,27 54 0,-27 0-1,27 27 1,0 28 0,0-1-1,27 27 1,1 0-1,-1-27 1,-27-27 0,0-54-1,0 0 1,-27-54 0,0-27 15,0-27-16,0 0 1,-27 27 0,0-27-1,0 27 1,0 27 0,0 27-1,27 27 1,1 0-1,26-26 1,-27-1 0,27-81-1,27 0 1,0-55 0,0-26-1,0-27 1,27 0-1,0-27 17,1 0-32,-1 0 15,0 54 17,-27 0-17,-54 54 1,-27 54-1,-27 0 1,-27 81 0,-27-54-1,27-27 1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43.3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A48E20D-6FA1-4676-8DA3-1650AE6F68FF}" emma:medium="tactile" emma:mode="ink">
          <msink:context xmlns:msink="http://schemas.microsoft.com/ink/2010/main" type="inkDrawing" rotatedBoundingBox="19754,7967 33156,8598 33149,8742 19747,8111" shapeName="Other">
            <msink:destinationLink direction="with" ref="{B1A0305E-4DDC-45C0-9877-746AA4F89375}"/>
          </msink:context>
        </emma:interpretation>
      </emma:emma>
    </inkml:annotationXML>
    <inkml:trace contextRef="#ctx0" brushRef="#br0">0 0 0,'54'0'0,"-27"-27"15,351 54-15,-162 0 16,28 0-1,80 0 1,54-27 0,55 27-1,26 0 1,54 0 0,55 27-1,-28-27 1,28 0-1,26 0 1,1 0 15,-28 27-15,0-81 0,1 54-1,-1 27 1,-26 1-1,-1-28 1,-53 0 0,-1 0-1,-54-27 1,-26 27 0,-1-27-1,-54 27 1,-54-27-1,1-27 1,-82 27 15,-27 0-31,-27 0 32,-27 0-32,0 0 15,-54 0 1,-27 27 15,-27-27-15,-27 0-1,-27 0 1,-54-54 0,81 54-1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44.9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B5EDFB7-C9B2-46B2-A65E-73E8BEE9429E}" emma:medium="tactile" emma:mode="ink">
          <msink:context xmlns:msink="http://schemas.microsoft.com/ink/2010/main" type="inkDrawing" rotatedBoundingBox="20784,10286 20988,18695 20290,18712 20086,10303" semanticType="callout" shapeName="Other">
            <msink:sourceLink direction="to" ref="{545D5E3D-F9F9-4812-BA31-2D6047454A0E}"/>
            <msink:sourceLink direction="from" ref="{778339E5-A2A9-48C0-9E25-796EB84BA491}"/>
          </msink:context>
        </emma:interpretation>
      </emma:emma>
    </inkml:annotationXML>
    <inkml:trace contextRef="#ctx0" brushRef="#br0">108 0 0,'54'-54'0,"1"81"0,-28 108 0,-27 54 15,-27 81-15,-1 1 16,28 26-1,28 54 1,-28 54 0,27 55-1,0 53 1,-27-26 0,27 107-1,0 1 1,0-1-1,0 28 1,0-55 0,-27-54-1,0-80 1,0-109 0,27-81-1,-27-135 16,0-81-15,-27-27 0,-54-54-1,27-108 1,-28-27 0,1 27-1,0 81 1,54 54-1,27 27 1,27 27 0,27 81-1,54 135 1,28-27 0,-28 0-1,-27-54 1,-27-80 15,-27-82-31,0-109 16,0-215-1,27-81 17,-54 405-32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46.2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A304BF-9AAA-4145-9CE7-D1A9754FD586}" emma:medium="tactile" emma:mode="ink">
          <msink:context xmlns:msink="http://schemas.microsoft.com/ink/2010/main" type="inkDrawing" rotatedBoundingBox="20221,10327 32953,10902 32931,11393 20199,10818" semanticType="callout" shapeName="Other">
            <msink:sourceLink direction="with" ref="{778339E5-A2A9-48C0-9E25-796EB84BA491}"/>
          </msink:context>
        </emma:interpretation>
      </emma:emma>
    </inkml:annotationXML>
    <inkml:trace contextRef="#ctx0" brushRef="#br0">0 6 0,'243'-27'16,"-53"27"-16,26 27 15,27 0 1,81 0 0,55 0-1,26 27 1,54-27-1,28 27 1,-1-81 0,0 54-1,55 27 1,-1-27 0,-26 27-1,-28-27 1,0 27-1,-26-26 1,-1-1 0,0 27 15,-53-27-15,-1 0-16,-54-27 31,1 27-16,-55-27 1,0-27 0,-81 27-1,28-27 1,-55 27 0,0 0-1,0 0 1,27 27 15,-54 0-31,0-54 16,-27 54-1,-53-27 1,-1 0 0,-27-81-1,-27 0 1,-54 53-1,-27-53 1,-27 54 15,108 0-15,27 27 0,54 27-1,81-27 1,0 81-1,81 55 1,-162-82 0,-81 0-1,-27-27 17,-54 0-32,-54 0 31,0 27-16,0-27 1,81-27 0,27 0-1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47.9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A3BF57-2BCF-44FE-A3CB-C3C2F7DDF29F}" emma:medium="tactile" emma:mode="ink">
          <msink:context xmlns:msink="http://schemas.microsoft.com/ink/2010/main" type="inkDrawing" rotatedBoundingBox="31234,10415 31858,9579 31914,9620 31289,10457" semanticType="callout" shapeName="Other">
            <msink:sourceLink direction="with" ref="{778339E5-A2A9-48C0-9E25-796EB84BA491}"/>
          </msink:context>
        </emma:interpretation>
      </emma:emma>
    </inkml:annotationXML>
    <inkml:trace contextRef="#ctx0" brushRef="#br0">629 0 0,'-55'27'0,"1"54"15,-27 28-15,-54 26 0,27 0 16,27 0 0,0-27-1,54-27 1,27-54-1,0-54 17,81-81-17,-27-54-15,-54 162 32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43.6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0,'79'26'0,"25"-26"0,27 26 16,79 0-16,26 0 16,25 1-1,80 25 1,25-26 0,53 27 15,27-1-16,51-26 1,27 0 0,-1 27-1,54-1 1,-28 0 0,28-25 15,-54-27-16,1 52 1,0-26 0,-27 0-1,1 1 1,-27-1 0,0 0-1,-52 0 1,0-26-1,-78 0 1,-53-26 15,-53 26-31,-25-26 16,-105 0 0,-27-1-1,-78 27 16,-52-52-31,-53 52 32,105 0-32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48.1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8455557-DC87-4534-9C5A-B0052020C14D}" emma:medium="tactile" emma:mode="ink">
          <msink:context xmlns:msink="http://schemas.microsoft.com/ink/2010/main" type="inkDrawing" rotatedBoundingBox="31306,9580 32047,10403 31997,10447 31256,9624" semanticType="callout" shapeName="Other">
            <msink:sourceLink direction="with" ref="{778339E5-A2A9-48C0-9E25-796EB84BA491}"/>
          </msink:context>
        </emma:interpretation>
      </emma:emma>
    </inkml:annotationXML>
    <inkml:trace contextRef="#ctx0" brushRef="#br0">0 0 0,'54'27'0,"27"27"0,27 55 15,27 80-15,0 0 16,-27-54-1,55-54 17,-163-81-32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49.2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98FDA60-08A0-4906-A20D-048E17E92CB0}" emma:medium="tactile" emma:mode="ink">
          <msink:context xmlns:msink="http://schemas.microsoft.com/ink/2010/main" type="inkDrawing" rotatedBoundingBox="18591,17375 19698,17456 19693,17519 18587,17439" shapeName="Other"/>
        </emma:interpretation>
      </emma:emma>
    </inkml:annotationXML>
    <inkml:trace contextRef="#ctx0" brushRef="#br0">0 0 0,'324'27'0,"1"0"0,-1 27 15,-189-108 1,-135 54-1</inkml:trace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49.0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45D5E3D-F9F9-4812-BA31-2D6047454A0E}" emma:medium="tactile" emma:mode="ink">
          <msink:context xmlns:msink="http://schemas.microsoft.com/ink/2010/main" type="inkDrawing" rotatedBoundingBox="19100,16753 19756,18382 19081,18654 18425,17024" shapeName="Other">
            <msink:destinationLink direction="to" ref="{EB5EDFB7-C9B2-46B2-A65E-73E8BEE9429E}"/>
          </msink:context>
        </emma:interpretation>
      </emma:emma>
    </inkml:annotationXML>
    <inkml:trace contextRef="#ctx0" brushRef="#br0">2 0 0,'54'81'0,"-54"27"0,0 81 15,-27 28 1,0 26-1,27-27 1,27-27 0,54-27-1,27-27 1,55-54 0,-1-54-1,-27-54 1,-27-108-1,-81-27 1,-81-54 0,54 216 15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58.7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A379F5-2540-4DF0-BE05-01CB77CA275F}" emma:medium="tactile" emma:mode="ink">
          <msink:context xmlns:msink="http://schemas.microsoft.com/ink/2010/main" type="inkDrawing" rotatedBoundingBox="23005,10750 23698,18180 22443,18297 21751,10867" shapeName="Other"/>
        </emma:interpretation>
      </emma:emma>
    </inkml:annotationXML>
    <inkml:trace contextRef="#ctx0" brushRef="#br0">108 0 0,'0'27'0,"0"27"0,0-27 0,0 55 15,27-28-15,-27 54 16,0 0 0,0 27-1,0 0 1,27 0 0,-54-27-1,27 27 1,0 0-1,0 27 1,0-26 0,0-1-1,0-27 1,0 0 0,0 0-1,27-27 1,-27-27 15,0 0-15,27-27-1,-27 0 1,0 0 0,0-27-1,0 0 1,0 0-1,0 0 1,0 0 0,27 0-1,0 0 1,27 0 0,27 0-1,0 0 1,54 27-1,27-27 1,-27 27 0,1 0 15,-28 0-15,-27-27-1,-54 27 1,-27-27-1,-27 0 1,-54 27 0,-55-27-1,-53 0 1,0 27 0,0 0-1,0 0 1,54 0-1,54 27 17,54-27-32,27 0 15,54 0 1,27 28 0,54-1-1,27 0 1,-27 0-1,0 0 17,-54-27-17,-54 0 1,-27 0 15,-27 0-31,-27 0 16,0-27-1,0 27 1,0 0 0,27 0-1,0 27 1,27 27 0,27 0-1,0 0 1,0 27-1,0 54 1,0-27 0,0 55-1,-27-1 1,27 27 15,-27 0-15,0 0-1,0 27 1,27 1 0,-27-1-1,27 0 1,-27 0 0,27 0-1,-27-26 1,0-1-1,0-27 1,0-54 0,0 0-1,0-54 1,0-27 0,0-27-1,0-27 1,0 27-1,-27-27 1,27 0 15,0 0-15,0 0 0,0-54-1,-27-27 1,27-81-1,0 162 1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3:00.6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C9B7D7-1A78-42F4-B1FD-0D770D2D3598}" emma:medium="tactile" emma:mode="ink">
          <msink:context xmlns:msink="http://schemas.microsoft.com/ink/2010/main" type="inkDrawing" rotatedBoundingBox="25206,10928 25858,19004 24959,19076 24307,11001" semanticType="callout" shapeName="Other">
            <msink:sourceLink direction="to" ref="{778339E5-A2A9-48C0-9E25-796EB84BA491}"/>
            <msink:sourceLink direction="from" ref="{778339E5-A2A9-48C0-9E25-796EB84BA491}"/>
          </msink:context>
        </emma:interpretation>
      </emma:emma>
    </inkml:annotationXML>
    <inkml:trace contextRef="#ctx0" brushRef="#br0">0 0 0,'27'55'0,"-27"-1"0,0 27 16,0 27-16,0 27 15,0 27 1,27 27 0,0 27-1,-27 0 1,27 55-1,0-1 1,-27 27 0,0 0 15,54 1-15,-54-1-1,0 27 1,27-27-1,-27 1 1,27-28 0,0 27-1,-27-27 1,0-27 0,27 1 15,-27-1-31,-27-81 15,27 54 1,27 0 0,0-54-1,0 0 1,0-53 0,0-28-1,0-27 16,-27-27-15,0-27 0,0 0-1,0 0 1,-27 0 0,27-27-1,0 27 1,0 0-1,0 0 1,27 0 0,54 0-1,0 0 1,54 27 0,-27 0-1,1-27 1,-28 27-1,-54 0 1,-27-27 0,0 0 15,-54 0-15,-27 0-1,-55 27 1,-26-27-1,0 0 1,0 27 0,54 0-1,81 27 1,27-27 0,27 54-1,54 0 1,27 0-1,0-27 17,-27 0-32,-27 0 15,-27-27 1,0 0 0,-54 0-1,27 27 1,-27 27 15,0 0-15,27 55-1,0-1 1,27 0 0,-54-54-1,27-54 1,0-108-1,27-162 1,-27 243 0</inkml:trace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3:02.7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2DE6C3-9274-49FF-ACD0-20CFE0A4EE81}" emma:medium="tactile" emma:mode="ink">
          <msink:context xmlns:msink="http://schemas.microsoft.com/ink/2010/main" type="inkDrawing" rotatedBoundingBox="27847,11009 28343,18825 27449,18881 26953,11066" semanticType="callout" shapeName="Other">
            <msink:sourceLink direction="from" ref="{778339E5-A2A9-48C0-9E25-796EB84BA491}"/>
            <msink:sourceLink direction="to" ref="{778339E5-A2A9-48C0-9E25-796EB84BA491}"/>
          </msink:context>
        </emma:interpretation>
      </emma:emma>
    </inkml:annotationXML>
    <inkml:trace contextRef="#ctx0" brushRef="#br0">162 0 0,'54'0'0,"-27"27"0,-27 27 15,27-27-15,-27 27 0,0 0 0,0 0 16,-27 0-1,27 0 1,0-27 0,0 27-1,0-27 1,0-27 0,0 27-1,0-27 1,0 27-1,0-27 1,0 27 15,0 0-15,0 27 0,0 0-1,27 0 1,-27 27-1,0-27 1,0 0 0,0 0-1,0-27 1,-27 0 0,27-27-1,0 0 1,27 0-1,27 0 1,0-27 0,27 27-1,27-27 1,27 0 0,-27 27 15,-54 0-16,-27 0 1,-27 0 0,-81 0-1,-54 0 1,-54 0 0,27 0-1,0 27 1,54 0-1,54 0 1,54 0 0,27 0-1,108 54 1,0-26 0,-27-1-1,-27 0 1,-27-27 15,-27 0-31,-27-27 31,0 27-15,-27-27 0,27 27-1,-27 27 1,27 0-1,0 0 1,27 54 0,0 27-1,0 27 1,-27 54 0,27 0-1,0 55 1,-27-28-1,27 81 1,-27 27 0,27 28-1,-27 26 1,27 27 0,-27 28 15,0-28-16,-27 0 1,0-26 0,27-55-1,0-54 1,0-54 0,27-80-1,0-55 1,0-54-1,-27-54 1,0-54 0,-27-27-1,27-55 1,27-26 0,0-54-1,-27 216 1</inkml:trace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3:04.0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0F0F93-A8F0-4B1A-8B83-40E9E5D0D2E1}" emma:medium="tactile" emma:mode="ink">
          <msink:context xmlns:msink="http://schemas.microsoft.com/ink/2010/main" type="inkDrawing" rotatedBoundingBox="29958,11015 30562,18860 29657,18930 29054,11084" semanticType="callout" shapeName="Other">
            <msink:sourceLink direction="to" ref="{778339E5-A2A9-48C0-9E25-796EB84BA491}"/>
            <msink:sourceLink direction="from" ref="{778339E5-A2A9-48C0-9E25-796EB84BA491}"/>
          </msink:context>
        </emma:interpretation>
      </emma:emma>
    </inkml:annotationXML>
    <inkml:trace contextRef="#ctx0" brushRef="#br0">0 0 0,'162'81'15,"-162"108"-15,-27 27 16,27 0 0,0 27-1,0 55 1,-27-55 0,27 108-1,0-27 1,0 55-1,-27-28 1,27 0 0,-27-27-1,27 1 1,0-28 0,-27-27-1,27-27 1,-27-27 15,27-53-31,27-1 16,-27-27 15,0-54-31,27-27 31,-27-27-15,0-27-1,27 0 1,-27 0 0,27-27-1,54 27 1,0 0 0,27 27-1,27 0 1,0 27-1,0-27 1,-54 0 0,-54-27-1,0 0 1,-81 0 0,-27-27-1,-81 0 1,0 54-1,-27-27 1,54 81 0,54-27 15,54 27-15,27-27-1,54 0 1,54 27-1,0 0 1,27 0 0,-54-27-1,-27 28 1,0 53 0,0 81-1,-27 0 1,27 81-1,-27 0 1,-54-107 0,0-55 15,27-135-31</inkml:trace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3:12.72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5813 1135 0,'-270'-378'0,"54"189"16,-109-1-1,-53 28 1,-108 54 0,-28 27-1,-26 54 1,-55 54-1,1 135 1,54-27 0,53 55-1,109-1 1,81 54 0,135 27-1,108 0 1,81 1-1,108 53 17,135 0-17,54 0 1,54 1 15,82-1-31,53 27 16,1-27-1,53-26 1,27 26 0,55-27-1,-28-81 1,28 81 0,0 28-1,26-28 1,28-27-1,-55 0 17,1-53-32,-1-28 15,-80-108 1,-55-54 0,-54-108 15,-53-54-16,-82-28 1,-27-80 0,-81-54-1,-81-27 1,-81-27 0,-135-82-1,-108-26 1,-135-55-1,-162-26 1,-163-27 0,-162-1-1,-161 28 1,-217 26 0,-216 82-1,-271 189 1,1676 243-1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2:23.6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287D10-BDFF-4196-890F-DD47303855C6}" emma:medium="tactile" emma:mode="ink">
          <msink:context xmlns:msink="http://schemas.microsoft.com/ink/2010/main" type="writingRegion" rotatedBoundingBox="16753,8863 17671,8863 17671,9890 16753,9890"/>
        </emma:interpretation>
      </emma:emma>
    </inkml:annotationXML>
    <inkml:traceGroup>
      <inkml:annotationXML>
        <emma:emma xmlns:emma="http://www.w3.org/2003/04/emma" version="1.0">
          <emma:interpretation id="{EFA3645E-0D19-408C-BFA2-7B5CB4DBE09C}" emma:medium="tactile" emma:mode="ink">
            <msink:context xmlns:msink="http://schemas.microsoft.com/ink/2010/main" type="paragraph" rotatedBoundingBox="16753,8863 17671,8863 17671,9890 16753,9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A53051-CBC0-4CAF-B4C6-26AC20144B72}" emma:medium="tactile" emma:mode="ink">
              <msink:context xmlns:msink="http://schemas.microsoft.com/ink/2010/main" type="line" rotatedBoundingBox="16753,8863 17671,8863 17671,9890 16753,9890"/>
            </emma:interpretation>
          </emma:emma>
        </inkml:annotationXML>
        <inkml:traceGroup>
          <inkml:annotationXML>
            <emma:emma xmlns:emma="http://www.w3.org/2003/04/emma" version="1.0">
              <emma:interpretation id="{778339E5-A2A9-48C0-9E25-796EB84BA491}" emma:medium="tactile" emma:mode="ink">
                <msink:context xmlns:msink="http://schemas.microsoft.com/ink/2010/main" type="inkWord" rotatedBoundingBox="16753,8863 17671,8863 17671,9890 16753,9890">
                  <msink:destinationLink direction="from" ref="{EB5EDFB7-C9B2-46B2-A65E-73E8BEE9429E}"/>
                  <msink:destinationLink direction="to" ref="{2AAAA456-D538-42E8-8BC8-FD654A3F3E8C}"/>
                  <msink:destinationLink direction="with" ref="{5EA304BF-9AAA-4145-9CE7-D1A9754FD586}"/>
                  <msink:destinationLink direction="to" ref="{6E0F0F93-A8F0-4B1A-8B83-40E9E5D0D2E1}"/>
                  <msink:destinationLink direction="from" ref="{6E0F0F93-A8F0-4B1A-8B83-40E9E5D0D2E1}"/>
                  <msink:destinationLink direction="with" ref="{B8455557-DC87-4534-9C5A-B0052020C14D}"/>
                  <msink:destinationLink direction="from" ref="{962DE6C3-9274-49FF-ACD0-20CFE0A4EE81}"/>
                  <msink:destinationLink direction="to" ref="{962DE6C3-9274-49FF-ACD0-20CFE0A4EE81}"/>
                  <msink:destinationLink direction="with" ref="{D5A3BF57-2BCF-44FE-A3CB-C3C2F7DDF29F}"/>
                  <msink:destinationLink direction="to" ref="{7CC9B7D7-1A78-42F4-B1FD-0D770D2D3598}"/>
                  <msink:destinationLink direction="from" ref="{7CC9B7D7-1A78-42F4-B1FD-0D770D2D3598}"/>
                </msink:context>
              </emma:interpretation>
              <emma:one-of disjunction-type="recognition" id="oneOf0">
                <emma:interpretation id="interp0" emma:lang="it-IT" emma:confidence="0">
                  <emma:literal>&amp;</emma:literal>
                </emma:interpretation>
                <emma:interpretation id="interp1" emma:lang="it-IT" emma:confidence="0">
                  <emma:literal>a</emma:literal>
                </emma:interpretation>
                <emma:interpretation id="interp2" emma:lang="it-IT" emma:confidence="0">
                  <emma:literal>4</emma:literal>
                </emma:interpretation>
                <emma:interpretation id="interp3" emma:lang="it-IT" emma:confidence="0">
                  <emma:literal>.</emma:literal>
                </emma:interpretation>
                <emma:interpretation id="interp4" emma:lang="it-IT" emma:confidence="0">
                  <emma:literal>N</emma:literal>
                </emma:interpretation>
              </emma:one-of>
            </emma:emma>
          </inkml:annotationXML>
          <inkml:trace contextRef="#ctx0" brushRef="#br0">756 27 0,'108'-27'0,"-216"81"0,0 81 16,0 27-16,-54 27 15,54 27 1,54-80-1,27-28 1,27-81 0,-27-27-1,54-135 1,0-28 0,-54-53-1,0-27 1,-27 54-1,0 108 1,0 81 0,108 0-1,81 81 1,54 108 15,27 54-15,-54 0-1,-81-80 1,0-136 0,-81-27-1</inkml:trace>
        </inkml:traceGroup>
      </inkml:traceGroup>
    </inkml:traceGroup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3:15.93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10094 4318 0,'82'-189'0,"-55"54"16,-27-27-1,-27-27 1,0-27-1,-55-1 1,-26-26 15,-27-27-31,-54-27 16,-54 27 0,-27 26-1,-55-53 1,-53 27-1,-81 0 1,-55 0 15,-26 26-15,-27 55 15,-55 27-31,28 54 16,-55 81-1,28 27 1,26 54 0,28 135-1,53-27 1,1 54 0,81 55-1,80-1 1,28 54 15,54 0-31,108 28 16,54 26-1,108-27 1,54 28 0,0-28-1,108 54 16,81 27-15,27-26 15,54-1-31,28 0 16,53 1 0,27-1-1,28 0 1,26-26-1,28-55 1,53 0 0,81-54-1,-26-26 1,26-82 0,1-81 30,-1-108-46,-26-54 0,-28-81 16,-53-82 0,-28-53 15,-53-81-15,-82-54-1,-108-55 1,-108-107-1,-135-1 1,-162-107 15,-216-28-31,-244-27 16,-161 55 0,756 702-1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23.6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18382-5735 0,'52'131'16,"1"-26"-16,-1 26 0,-26-53 16,-52 1 15,-26-27-15,-105 1-1,-27-1 1,1 0-1,78-25 1,105-27 0,53 0-1,104-79 1,52 1 0,-209 78-1</inkml:trace>
  <inkml:trace contextRef="#ctx0" brushRef="#br0" timeOffset="-342.6764">14140-5447 0,'105'-52'0,"-27"0"0,53-53 16,26 26-16,53-52 16,25 0-1,1 27 1,52-1 0,0 26-1,-26 53 16,0 26-31,0 53 16,-53 25 15,53 27-31,-52 52 16,-1 0 15,-26 0-15,-26 0-1,-26-52 1,-78-53 0,-27 1 15,-26-53-15,0-26-16,-52-105 15,25-26 1,27 157-1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3:42.1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769076-8E75-4F12-B153-94009422EB98}" emma:medium="tactile" emma:mode="ink">
          <msink:context xmlns:msink="http://schemas.microsoft.com/ink/2010/main" type="inkDrawing" rotatedBoundingBox="2793,3998 29608,5077 29588,5593 2773,4513" shapeName="Other"/>
        </emma:interpretation>
      </emma:emma>
    </inkml:annotationXML>
    <inkml:trace contextRef="#ctx0" brushRef="#br0">0 99 0,'54'-27'0,"0"0"0,27 27 0,27-27 16,0 27-16,0 0 15,27 0 1,0 0-1,27 27 1,27-27 0,28 27-1,-1-27 1,27 27 0,27-27-1,0 27 1,28-27-1,26 27 1,0 0 0,27 0-1,28 0 1,-28 0 0,27 0 15,1 0-16,26 0 1,27 0 0,1 0-1,-1-27 1,27 27 0,-26 0-1,53-27 1,0 0-1,28 0 1,-28 0 0,28 27-1,-1-27 1,-27 0 0,55 0-1,-1 0 1,1-27 15,-1 27-31,1 0 16,-1 0 15,0 0-15,28 27-1,-1-27 1,1 55-1,-1-28 1,1 0 0,-28 0-1,0 27 1,28-27 0,-28 27-1,1-27 1,-1 27-1,-26-27 1,-1 27 0,54-81 15,-80 81-31,-1-27 31,-26 0-15,-1 0-16,0 27 31,-53 0-15,-1 0-1,-54 0 1,-81 27 0,-80-27-1,-55 0 1,-135-54-1,0 0 1</inkml:trace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3:43.4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FA0E3F2-DA6D-4F45-BC0D-286FD2A9F080}" emma:medium="tactile" emma:mode="ink">
          <msink:context xmlns:msink="http://schemas.microsoft.com/ink/2010/main" type="writingRegion" rotatedBoundingBox="5125,2089 30259,613 30518,5027 5384,6502"/>
        </emma:interpretation>
      </emma:emma>
    </inkml:annotationXML>
    <inkml:traceGroup>
      <inkml:annotationXML>
        <emma:emma xmlns:emma="http://www.w3.org/2003/04/emma" version="1.0">
          <emma:interpretation id="{452C7865-DB2D-4095-A828-19CE9586B8EC}" emma:medium="tactile" emma:mode="ink">
            <msink:context xmlns:msink="http://schemas.microsoft.com/ink/2010/main" type="paragraph" rotatedBoundingBox="5395,-229 30498,1540 30183,6010 5080,4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FF7229-3D3F-411E-B245-39EF7188EEA6}" emma:medium="tactile" emma:mode="ink">
              <msink:context xmlns:msink="http://schemas.microsoft.com/ink/2010/main" type="inkBullet" rotatedBoundingBox="5134,2237 7586,2093 7720,4385 5268,4529"/>
            </emma:interpretation>
            <emma:one-of disjunction-type="recognition" id="oneOf0">
              <emma:interpretation id="interp0" emma:lang="it-IT" emma:confidence="0">
                <emma:literal>15)</emma:literal>
              </emma:interpretation>
              <emma:interpretation id="interp1" emma:lang="it-IT" emma:confidence="0">
                <emma:literal>75</emma:literal>
              </emma:interpretation>
              <emma:interpretation id="interp2" emma:lang="it-IT" emma:confidence="0">
                <emma:literal>Ts</emma:literal>
              </emma:interpretation>
              <emma:interpretation id="interp3" emma:lang="it-IT" emma:confidence="0">
                <emma:literal>15.</emma:literal>
              </emma:interpretation>
              <emma:interpretation id="interp4" emma:lang="it-IT" emma:confidence="0">
                <emma:literal>IS</emma:literal>
              </emma:interpretation>
            </emma:one-of>
          </emma:emma>
        </inkml:annotationXML>
        <inkml:trace contextRef="#ctx0" brushRef="#br0">-12591-216 0,'-28'-135'0,"218"81"15,53 54 1,135 0 0,0-27-1,1-27 1,-55 0-1,-81-1 1,-81 55 0,-108 0-1,-27 82 17,-54 161-17,-27 27 1,27 54-1,27 27 1,54-53 0,-54-28-1,-27-54 1,0-54 0,-54-81-1,-81-108 1,27-162-1,135 189 1</inkml:trace>
        <inkml:trace contextRef="#ctx0" brushRef="#br0" timeOffset="466.8148">-11592 189 0,'135'0'15,"-54"27"-15,-81 27 0,-108 0 0,-81 0 16,0 0-16,27 27 16,162-27-1,54 0 1,135 0 0,54 1-1,-54-1 1,-161-27-1,-28 27 1,-109 0 15,-26 27-31,27-27 32,135-81-17,-27 27 1</inkml:trace>
        <inkml:trace contextRef="#ctx0" brushRef="#br0" timeOffset="-443.3764">-12456-135 0,'0'189'0,"27"81"16,-27 27 0,-27 28-1,27-109 1,-27-108 0,27-27-1,0-81 1,-54-54 15,0-108-15,26-81-1,28-55 1,0 298 0</inkml:trace>
      </inkml:traceGroup>
      <inkml:traceGroup>
        <inkml:annotationXML>
          <emma:emma xmlns:emma="http://www.w3.org/2003/04/emma" version="1.0">
            <emma:interpretation id="{BC61EB4C-6E74-47A9-B39C-9B47B9A38131}" emma:medium="tactile" emma:mode="ink">
              <msink:context xmlns:msink="http://schemas.microsoft.com/ink/2010/main" type="line" rotatedBoundingBox="18226,1319 30259,613 30398,2972 18364,3678"/>
            </emma:interpretation>
          </emma:emma>
        </inkml:annotationXML>
        <inkml:traceGroup>
          <inkml:annotationXML>
            <emma:emma xmlns:emma="http://www.w3.org/2003/04/emma" version="1.0">
              <emma:interpretation id="{B8C37077-F3E3-411F-8F9B-0AA02717C201}" emma:medium="tactile" emma:mode="ink">
                <msink:context xmlns:msink="http://schemas.microsoft.com/ink/2010/main" type="inkWord" rotatedBoundingBox="18244,1240 30427,1480 30398,2972 18215,2732"/>
              </emma:interpretation>
              <emma:one-of disjunction-type="recognition" id="oneOf1">
                <emma:interpretation id="interp5" emma:lang="it-IT" emma:confidence="0">
                  <emma:literal>R--R</emma:literal>
                </emma:interpretation>
                <emma:interpretation id="interp6" emma:lang="it-IT" emma:confidence="0">
                  <emma:literal>r--R</emma:literal>
                </emma:interpretation>
                <emma:interpretation id="interp7" emma:lang="it-IT" emma:confidence="0">
                  <emma:literal>sr--R</emma:literal>
                </emma:interpretation>
                <emma:interpretation id="interp8" emma:lang="it-IT" emma:confidence="0">
                  <emma:literal>R--r</emma:literal>
                </emma:interpretation>
                <emma:interpretation id="interp9" emma:lang="it-IT" emma:confidence="0">
                  <emma:literal>n-R</emma:literal>
                </emma:interpretation>
              </emma:one-of>
            </emma:emma>
          </inkml:annotationXML>
          <inkml:trace contextRef="#ctx0" brushRef="#br0" timeOffset="3881.985">406-1162 0,'81'-27'0,"-27"108"15,-27 81-15,-54 81 0,-27-26 16,27-163 0,27-54-1,0-81 1,27-82 0,54-26-1,27-54 16,54 54-15,54 81 0,-27 81-1,1 81 1,-163 27 0,-136 54-1,-107-27 1,0 0-1,81 0 1,108-27 0,108 0-1,81-27 1,81 1 0,-26-1-1,-82-54 1,-27-54-1,-108 54 1</inkml:trace>
          <inkml:trace contextRef="#ctx0" brushRef="#br0" timeOffset="4116.369">2730-757 0,'243'0'15,"27"0"-15,0-81 0,108 54 16,-378 27-1</inkml:trace>
          <inkml:trace contextRef="#ctx0" brushRef="#br0" timeOffset="4328.2912">5053-676 0,'487'-54'0,"-55"-27"15,0 27 1,28 27-1,-55 81 1,-108-108 0,28 54-1,53 54 1,-27-81 0,-351 27-1</inkml:trace>
          <inkml:trace contextRef="#ctx0" brushRef="#br0" timeOffset="4456.2258">9863-892 0,'297'0'16,"-53"-27"-16,-244 27 15</inkml:trace>
          <inkml:trace contextRef="#ctx0" brushRef="#br0" timeOffset="5068.554">11511-1243 0,'-54'135'16,"27"54"-16,-27 27 0,0 1 16,27-109-1,27-54 1,0-27-1,0-54 1,-27-81 0,-27-82-1,27 1 17,54 0-17,54 54 1,81 81-1,82 27 1,26 135 0,-54 27-1,-189 0 1,-108-54 0,-108 0-1,27 0 1,108 1-1,162 53 1,108 81 0,81 0-1,-81 0 17,-216-216-32</inkml:trace>
        </inkml:traceGroup>
      </inkml:traceGroup>
      <inkml:traceGroup>
        <inkml:annotationXML>
          <emma:emma xmlns:emma="http://www.w3.org/2003/04/emma" version="1.0">
            <emma:interpretation id="{3ABB2603-75C6-4F0C-832B-781534339B71}" emma:medium="tactile" emma:mode="ink">
              <msink:context xmlns:msink="http://schemas.microsoft.com/ink/2010/main" type="line" rotatedBoundingBox="17885,2421 30085,3281 29927,5522 17727,4662"/>
            </emma:interpretation>
          </emma:emma>
        </inkml:annotationXML>
        <inkml:traceGroup>
          <inkml:annotationXML>
            <emma:emma xmlns:emma="http://www.w3.org/2003/04/emma" version="1.0">
              <emma:interpretation id="{FC6030D3-50BD-4692-98C3-EF0C6137C6D2}" emma:medium="tactile" emma:mode="ink">
                <msink:context xmlns:msink="http://schemas.microsoft.com/ink/2010/main" type="inkWord" rotatedBoundingBox="23345,2806 30085,3281 29944,5290 23203,4815"/>
              </emma:interpretation>
              <emma:one-of disjunction-type="recognition" id="oneOf2">
                <emma:interpretation id="interp10" emma:lang="it-IT" emma:confidence="0">
                  <emma:literal>800</emma:literal>
                </emma:interpretation>
                <emma:interpretation id="interp11" emma:lang="it-IT" emma:confidence="0">
                  <emma:literal>. 00</emma:literal>
                </emma:interpretation>
                <emma:interpretation id="interp12" emma:lang="it-IT" emma:confidence="0">
                  <emma:literal>T 00</emma:literal>
                </emma:interpretation>
                <emma:interpretation id="interp13" emma:lang="it-IT" emma:confidence="0">
                  <emma:literal>8000</emma:literal>
                </emma:interpretation>
                <emma:interpretation id="interp14" emma:lang="it-IT" emma:confidence="0">
                  <emma:literal>' 00</emma:literal>
                </emma:interpretation>
              </emma:one-of>
            </emma:emma>
          </inkml:annotationXML>
          <inkml:trace contextRef="#ctx0" brushRef="#br0" timeOffset="2200.2798">5648 757 0,'27'0'0,"-27"27"0,54 135 15,27 81-15,27 81 16,27-54 0,-27-108-1,-27-26 1,0-82 0,-27-54-1,28-54 1,-1-109-1,27-107 1,81 0 0,27 27-1,-54 81 1,-81 54 15,-108 27-31,-189 0 16,-162 26 15,-136 110-15,55 26-1,216 0 1,270-108 0,-27 27-1</inkml:trace>
          <inkml:trace contextRef="#ctx0" brushRef="#br0" timeOffset="2856.555">9215 459 0,'81'189'0,"27"109"16,0 107-1,-27 0 1,81-107-1,27-109 1,-27-54 0,1-54-1,-28-81 1,-27-81 0,27-81-1,-27-27 1,54 53 15,27 28-31,54 54 31,55 27-31,-28 0 16,-81-27 0,-108-54-1,-135-54 16,-189-81-15,-163 0 0,-53 26-1,0 55 1,53 108 0,109 81-1,135 54 1,162-81-1</inkml:trace>
          <inkml:trace contextRef="#ctx0" brushRef="#br0" timeOffset="1500.0576">0 459 0,'136'-27'0,"-28"108"0,-27 109 16,54 53-16,27 54 15,0 27 1,27-27-1,-27-134 1,-81-136 0,-54-27-1,-27-27 1,-54-163 0,-81-134-1,-27 0 1,81 27-1,135 135 1,81 26 0,135 28-1,55 27 1,-1 27 0,-135 27 15,-108-27-16,-135 0 1,-189-27 0,-108-27-1,-82 81 1,-26 54 0,135 54-1,189 0 1,270-108-1,-135 27 1</inkml:trace>
        </inkml:traceGroup>
      </inkml:traceGroup>
    </inkml:traceGroup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4:17.1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4C708F-2B37-4F30-8159-9009A4636AB0}" emma:medium="tactile" emma:mode="ink">
          <msink:context xmlns:msink="http://schemas.microsoft.com/ink/2010/main" type="inkDrawing" rotatedBoundingBox="6402,11699 6407,4619 6512,4620 6507,11700" semanticType="callout" shapeName="Other">
            <msink:sourceLink direction="with" ref="{87FC2BB8-9EBB-4DB7-8AD1-22ADBF0B3BA2}"/>
            <msink:sourceLink direction="with" ref="{E37556E1-6BBB-4EBB-AD23-679A6AEE02A1}"/>
          </msink:context>
        </emma:interpretation>
      </emma:emma>
    </inkml:annotationXML>
    <inkml:trace contextRef="#ctx0" brushRef="#br0">109 0 0,'0'55'16,"-28"-1"-16,28 27 0,0 54 0,0 0 15,0 54 1,-27 27 15,0 54-15,27 1-1,0 26 1,0 0 0,0 54-1,0-26 1,0-1-1,27 0 1,-27 0 0,0 28-1,27-28 1,-27 0 0,0-27-1,0 1 1,0-1-1,-27-54 1,27-27 0,0-27-1,0-27 1,0-26 15,0-1-15,0-54-1,27 27 1,-27-54 0,0 0-1,0 27 1,0-54 0,0 0-1,0-27 1,0 0-1,0 0 1,0 27 0,0-27-1,0 0 1,-27 0 0,0-54-1,0-27 1,27 81-1</inkml:trace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4:18.28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3927DE-A8A8-469C-9FF4-E891E92E7878}" emma:medium="tactile" emma:mode="ink">
          <msink:context xmlns:msink="http://schemas.microsoft.com/ink/2010/main" type="writingRegion" rotatedBoundingBox="3070,4439 29755,5681 29412,13037 2727,11795"/>
        </emma:interpretation>
      </emma:emma>
    </inkml:annotationXML>
    <inkml:traceGroup>
      <inkml:annotationXML>
        <emma:emma xmlns:emma="http://www.w3.org/2003/04/emma" version="1.0">
          <emma:interpretation id="{0D47C6D7-85EF-449A-AE55-3279CE657B86}" emma:medium="tactile" emma:mode="ink">
            <msink:context xmlns:msink="http://schemas.microsoft.com/ink/2010/main" type="paragraph" rotatedBoundingBox="3100,4118 29778,5960 29516,9740 2839,78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1BC86B-C7A0-49FF-94C9-92D40F206650}" emma:medium="tactile" emma:mode="ink">
              <msink:context xmlns:msink="http://schemas.microsoft.com/ink/2010/main" type="line" rotatedBoundingBox="3100,4118 29778,5960 29617,8290 2939,6448"/>
            </emma:interpretation>
          </emma:emma>
        </inkml:annotationXML>
        <inkml:traceGroup>
          <inkml:annotationXML>
            <emma:emma xmlns:emma="http://www.w3.org/2003/04/emma" version="1.0">
              <emma:interpretation id="{87FC2BB8-9EBB-4DB7-8AD1-22ADBF0B3BA2}" emma:medium="tactile" emma:mode="ink">
                <msink:context xmlns:msink="http://schemas.microsoft.com/ink/2010/main" type="inkWord" rotatedBoundingBox="3083,4365 6962,4633 6818,6715 2939,6448">
                  <msink:destinationLink direction="with" ref="{BC4C708F-2B37-4F30-8159-9009A4636AB0}"/>
                </msink:context>
              </emma:interpretation>
              <emma:one-of disjunction-type="recognition" id="oneOf0">
                <emma:interpretation id="interp0" emma:lang="it-IT" emma:confidence="0">
                  <emma:literal>va</emma:literal>
                </emma:interpretation>
                <emma:interpretation id="interp1" emma:lang="it-IT" emma:confidence="0">
                  <emma:literal>Va</emma:literal>
                </emma:interpretation>
                <emma:interpretation id="interp2" emma:lang="it-IT" emma:confidence="0">
                  <emma:literal>va"</emma:literal>
                </emma:interpretation>
                <emma:interpretation id="interp3" emma:lang="it-IT" emma:confidence="0">
                  <emma:literal>Va"</emma:literal>
                </emma:interpretation>
                <emma:interpretation id="interp4" emma:lang="it-IT" emma:confidence="0">
                  <emma:literal>vai</emma:literal>
                </emma:interpretation>
              </emma:one-of>
            </emma:emma>
          </inkml:annotationXML>
          <inkml:trace contextRef="#ctx0" brushRef="#br0">-11403 2189 0,'0'-27'0,"-54"54"0,-108 108 0,0-27 16,0 0-16,54-81 15,81 0 1,27-54-1,54-54 1,81-54 0,-27-27-1,27 0 1,-27 80 0,-54 28-1,-27 54 1,27 54-1,28 82 1,-1 26 15,0-27-31,27-27 16,-27-54 15,-27 0-15,-54-54-1,0 0 1,-54 0 0,-27-27-1,81 27 1</inkml:trace>
          <inkml:trace contextRef="#ctx0" brushRef="#br1" timeOffset="31925.054">-14780 2108 0,'27'27'0,"0"27"0,27 135 0,0 27 15,27 27 1,0-54-1,0-54 1,-27-26 0,0-82-1,27-27 1,27-82 0,0-107-1,1-27 1,-1-54-1,0 81 1,-54 81 0,-27 27 15,0 54-31,-27 54 31,-81 0-31,81-27 16</inkml:trace>
          <inkml:trace contextRef="#ctx0" brushRef="#br1" timeOffset="32536.4056">-13375 3432 0,'135'-108'16,"-27"27"-16,-27-55 0,-27 82 15,-54 54 1,0 0-1,27 27 17,0 108-17,-27 1 1,54-1 0,-54-27-1,0-27 1,-27-27-1,-54-27 1,-81 0 0,54 0-1,27 0 1,81-27 15,27 0-31,108 27 16,81-27-1,0 0 1,-53 27 0,-28-27-1,-54 0 1,-27-81 15,-54 81-31</inkml:trace>
        </inkml:traceGroup>
        <inkml:traceGroup>
          <inkml:annotationXML>
            <emma:emma xmlns:emma="http://www.w3.org/2003/04/emma" version="1.0">
              <emma:interpretation id="{423AEF4F-0C35-4E41-B1C9-BD559B1A27F1}" emma:medium="tactile" emma:mode="ink">
                <msink:context xmlns:msink="http://schemas.microsoft.com/ink/2010/main" type="inkWord" rotatedBoundingBox="8646,4945 15508,4917 15513,6114 8650,6142"/>
              </emma:interpretation>
              <emma:one-of disjunction-type="recognition" id="oneOf1">
                <emma:interpretation id="interp5" emma:lang="it-IT" emma:confidence="0">
                  <emma:literal>vai</emma:literal>
                </emma:interpretation>
                <emma:interpretation id="interp6" emma:lang="it-IT" emma:confidence="0">
                  <emma:literal>va</emma:literal>
                </emma:interpretation>
                <emma:interpretation id="interp7" emma:lang="it-IT" emma:confidence="0">
                  <emma:literal>va...</emma:literal>
                </emma:interpretation>
                <emma:interpretation id="interp8" emma:lang="it-IT" emma:confidence="0">
                  <emma:literal>v.r.</emma:literal>
                </emma:interpretation>
                <emma:interpretation id="interp9" emma:lang="it-IT" emma:confidence="0">
                  <emma:literal>V.r.</emma:literal>
                </emma:interpretation>
              </emma:one-of>
            </emma:emma>
          </inkml:annotationXML>
          <inkml:trace contextRef="#ctx0" brushRef="#br1" timeOffset="34393.8988">-5026 3053 0,'109'54'0,"80"27"0,0-108 16,-189 27 0</inkml:trace>
          <inkml:trace contextRef="#ctx0" brushRef="#br1" timeOffset="34540.3888">-3404 3351 0,'243'0'0,"54"27"0,-54-108 15,-243 81 1</inkml:trace>
          <inkml:trace contextRef="#ctx0" brushRef="#br1" timeOffset="34139.0062">-2486 2540 0,'55'0'16,"-1"27"-16,-27 27 0,0-27 0,-27 0 15,0 0-15,0-27 0,0 0 31,0 0-15,-27 0 0,-27-27-1,-1-27 1,55 54 0</inkml:trace>
          <inkml:trace contextRef="#ctx0" brushRef="#br1" timeOffset="33056.9334">-9187 2243 0,'81'108'0,"0"81"15,-54 81-15,27-81 16,27-108 0,-27-27 15,1-27-31,26-54 31,0-54-15,0-54-1,54-54 1,0 0 15,0 81-31,-54 27 16,-27 81 0,-27 27-1,-54 0 1,27-27-1</inkml:trace>
          <inkml:trace contextRef="#ctx0" brushRef="#br1" timeOffset="33472.965">-7971 2891 0,'81'0'0,"27"27"0,0-27 15,0 27-15,-26 27 16,-55-27 0,-81 27 15,-28 0-31,1 0 15,27 1 1,81-1 15,54 0-31,55-27 16,26 0 15,-27 0-15,-54-27-1,-27-54 1,-54 54 0</inkml:trace>
        </inkml:traceGroup>
        <inkml:traceGroup>
          <inkml:annotationXML>
            <emma:emma xmlns:emma="http://www.w3.org/2003/04/emma" version="1.0">
              <emma:interpretation id="{BEF2BE03-1910-432F-B374-6CB3B44DCB6D}" emma:medium="tactile" emma:mode="ink">
                <msink:context xmlns:msink="http://schemas.microsoft.com/ink/2010/main" type="inkWord" rotatedBoundingBox="16979,5164 25316,5858 25216,7055 16880,6360"/>
              </emma:interpretation>
              <emma:one-of disjunction-type="recognition" id="oneOf2">
                <emma:interpretation id="interp10" emma:lang="it-IT" emma:confidence="0">
                  <emma:literal>vi...</emma:literal>
                </emma:interpretation>
                <emma:interpretation id="interp11" emma:lang="it-IT" emma:confidence="0">
                  <emma:literal>vi.</emma:literal>
                </emma:interpretation>
                <emma:interpretation id="interp12" emma:lang="it-IT" emma:confidence="0">
                  <emma:literal>Vi...</emma:literal>
                </emma:interpretation>
                <emma:interpretation id="interp13" emma:lang="it-IT" emma:confidence="0">
                  <emma:literal>Vi.</emma:literal>
                </emma:interpretation>
                <emma:interpretation id="interp14" emma:lang="it-IT" emma:confidence="0">
                  <emma:literal>vi....</emma:literal>
                </emma:interpretation>
              </emma:one-of>
            </emma:emma>
          </inkml:annotationXML>
          <inkml:trace contextRef="#ctx0" brushRef="#br1" timeOffset="35077.5188">-864 2594 0,'27'0'0,"27"135"0,0 54 0,-27 0 16,27 28-1,0-55 1,27-81 0,27-54-1,27-54 1,0-54 0,0-81-1,28-82 1,-82 28-1,27 54 1,-81 54 0,0 81-1,-27 27 1,-54 27 0,-27 54-1,27 0 1,54-81 15</inkml:trace>
          <inkml:trace contextRef="#ctx0" brushRef="#br1" timeOffset="35461.3226">379 3729 0,'162'54'16,"-54"-81"-16,-27-27 0,27-81 16,-27 0-1,0 54 1,-27 81-1,-54 0 1,0 81 0,0 27-1,27 0 1,0-27 0,27 0-1,0-54 1,0-108-1,-54 81 17</inkml:trace>
          <inkml:trace contextRef="#ctx0" brushRef="#br1" timeOffset="35828.5242">1189 2729 0,'0'0'0</inkml:trace>
          <inkml:trace contextRef="#ctx0" brushRef="#br1" timeOffset="35924.231">3324 3432 0,'459'54'0,"-459"-54"47</inkml:trace>
          <inkml:trace contextRef="#ctx0" brushRef="#br1" timeOffset="36064.8614">5026 3540 0,'298'-27'0,"-55"81"32,108-54-32,-351 0 15</inkml:trace>
          <inkml:trace contextRef="#ctx0" brushRef="#br1" timeOffset="36156.6618">6864 3783 0,'297'-27'0,"-27"54"16,-270-27-1</inkml:trace>
        </inkml:traceGroup>
        <inkml:traceGroup>
          <inkml:annotationXML>
            <emma:emma xmlns:emma="http://www.w3.org/2003/04/emma" version="1.0">
              <emma:interpretation id="{15E8E221-1A5D-46D1-8478-F5C81A0331AA}" emma:medium="tactile" emma:mode="ink">
                <msink:context xmlns:msink="http://schemas.microsoft.com/ink/2010/main" type="inkWord" rotatedBoundingBox="26780,5753 29778,5960 29621,8224 26624,8017"/>
              </emma:interpretation>
              <emma:one-of disjunction-type="recognition" id="oneOf3">
                <emma:interpretation id="interp15" emma:lang="it-IT" emma:confidence="0">
                  <emma:literal>un</emma:literal>
                </emma:interpretation>
                <emma:interpretation id="interp16" emma:lang="it-IT" emma:confidence="0">
                  <emma:literal>Va</emma:literal>
                </emma:interpretation>
                <emma:interpretation id="interp17" emma:lang="it-IT" emma:confidence="0">
                  <emma:literal>Via</emma:literal>
                </emma:interpretation>
                <emma:interpretation id="interp18" emma:lang="it-IT" emma:confidence="0">
                  <emma:literal>va</emma:literal>
                </emma:interpretation>
                <emma:interpretation id="interp19" emma:lang="it-IT" emma:confidence="0">
                  <emma:literal>Vu</emma:literal>
                </emma:interpretation>
              </emma:one-of>
            </emma:emma>
          </inkml:annotationXML>
          <inkml:trace contextRef="#ctx0" brushRef="#br1" timeOffset="36761.1772">8944 3107 0,'27'-54'0,"1"162"0,26 136 16,54 107-16,-54 0 15,0-81 1,54-107 0,27-55-1,0-54 1,27-54-1,27-135 1,0-109 0,-26-26 15,-28 54-31,-27 0 16,0 54-1,-27 81 1,-54 27 15,-27 54-15,-54 81-1,-27 27 1,81-108 0</inkml:trace>
          <inkml:trace contextRef="#ctx0" brushRef="#br1" timeOffset="37377.4118">10431 4729 0,'81'27'0,"-81"27"0,-27 27 16,-54 27-16,27 0 15,-27 27 1,81-81 0,27-27-1,27-27 1,54-54-1,0-54 1,0-54 0,-54 81-1,0 81 17,-54 27-17,54 108 1,27 0-1,81 54 17,0-108-32,0-81 15,1-54 1,-28-108 0,-54-54-1,-27 0 1,-108 54-1,-81 27 1,54 108 0,81 27 15</inkml:trace>
        </inkml:traceGroup>
      </inkml:traceGroup>
      <inkml:traceGroup>
        <inkml:annotationXML>
          <emma:emma xmlns:emma="http://www.w3.org/2003/04/emma" version="1.0">
            <emma:interpretation id="{8DFD4E99-D943-4E5B-9464-C8121D0765B5}" emma:medium="tactile" emma:mode="ink">
              <msink:context xmlns:msink="http://schemas.microsoft.com/ink/2010/main" type="line" rotatedBoundingBox="9498,6519 24416,7185 24334,9026 9416,8360"/>
            </emma:interpretation>
          </emma:emma>
        </inkml:annotationXML>
        <inkml:traceGroup>
          <inkml:annotationXML>
            <emma:emma xmlns:emma="http://www.w3.org/2003/04/emma" version="1.0">
              <emma:interpretation id="{ED8B52F2-3E1A-4126-9F8D-BAEAD3A37340}" emma:medium="tactile" emma:mode="ink">
                <msink:context xmlns:msink="http://schemas.microsoft.com/ink/2010/main" type="inkWord" rotatedBoundingBox="9498,6519 24416,7185 24334,9026 9416,8360"/>
              </emma:interpretation>
              <emma:one-of disjunction-type="recognition" id="oneOf4">
                <emma:interpretation id="interp20" emma:lang="it-IT" emma:confidence="0">
                  <emma:literal>WESTERN</emma:literal>
                </emma:interpretation>
                <emma:interpretation id="interp21" emma:lang="it-IT" emma:confidence="0">
                  <emma:literal>WESTERN)</emma:literal>
                </emma:interpretation>
                <emma:interpretation id="interp22" emma:lang="it-IT" emma:confidence="0">
                  <emma:literal>WESTERN))</emma:literal>
                </emma:interpretation>
                <emma:interpretation id="interp23" emma:lang="it-IT" emma:confidence="0">
                  <emma:literal>WEBTRENDS</emma:literal>
                </emma:interpretation>
                <emma:interpretation id="interp24" emma:lang="it-IT" emma:confidence="0">
                  <emma:literal>WEEKEND)</emma:literal>
                </emma:interpretation>
              </emma:one-of>
            </emma:emma>
          </inkml:annotationXML>
          <inkml:trace contextRef="#ctx0" brushRef="#br0" timeOffset="-17612.0044">-8133 3864 0,'-27'27'0,"0"54"16,-27 108-16,0 81 0,-27 55 15,81-28 1,27-27 0,27-81-1,54-81 1,0-54-1,54-81 1,27-108 15,0-108-15,-53-27 0,-55 27-1,-54 108 1,-27 27-1,0 108 1,-27 0 0,-27 135-1,54 108 1,54-27 0,54-27-1,27-54 1,0-54 15,0-54-31,54-81 16,0-81 15,-54-108-31,-108-27 31,-27 54-31,-81-1 31,0 55-15,27 54 0,54 54-1,54 0 1,108 27 0,82 0-1,-1 27 1,-27 27-1,-108-27 1,-54 0 15,-81 0-31,-27-54 16,54 54 0</inkml:trace>
          <inkml:trace contextRef="#ctx0" brushRef="#br0" timeOffset="-16347.3074">-5701 4891 0,'162'0'0,"81"0"16,-27 0-16,-26-27 16,-163-54-1,-81-27 1,-109 0-1,-80 26 1,54 1 0,108 81-1,81-27 17,135 0-17,135 0 1,109 27-1,-28 0 1,-81 0 0,-135 0-1,-81 27 1,-54 27 0,-54 82-1,-81 80 1,0 27-1,54-54 1,27-54 0,27-81-1,27-54 1,0 0 0,27-135-1,54-108 1,27 0-1,54 54 17,-54 80-17,-54 82 1,0 27 0,54 82-1,-26 134 1,26 0-1,54 0 1,-27-27 0,-27-54-1,-108-81 1,-27-54 0,-162-27-1,-81-81 1,-28 54-1,55 27 17,81 0-17,216-54 1,189 27 0,-243 54-1</inkml:trace>
          <inkml:trace contextRef="#ctx0" brushRef="#br0" timeOffset="-17251.639">-5431 4350 0,'-27'190'0,"-27"53"16,-27 0 0,0-27-1,81-108 16,27-27-15,81-27 0,27 0-1,81-54 1,1 27 0,-28-27-1,-54 27 1,-54-27-1,-108-54 1,-108-54 0,-27-27-1,162 135 1</inkml:trace>
          <inkml:trace contextRef="#ctx0" brushRef="#br0" timeOffset="-14883.384">-3296 4458 0,'27'-27'0,"108"0"16,108 27-16,54 0 0,-26 27 16,-109-54-1,-81 0 1,-54 27 0,0 0-1,-54 0 1,54 54 15,-27 163-15,-27-28-1,27 27 1,0-81 0,-27-27-1,27-27 1,-27-54-1,27-27 1,27-27 0,27-108 15,-27 0-15,0-27-1,0 27 1,27 54-1,0 27 1,54 0 0,81 27-1,0 0 17,28-27-32,-109 26 15,-27-26 1,-81 54-1,0 0 1,-27 54 0,-54 82-1,54 26 1,0 54 0,54 0-1,0-54 1,0-27-1,0-27 1,-27-81 15,27-54-15,27-135 0,54-54-1,27-54 1,0 81-1,-27 54 1,-27 81 0,-54 54-1,0 0 1,-27 108 0,-27 54 15,-54 27-31,27 27 15,81-54 1,81-81 0,54-27-1,54-27 1,-26-54 0,-55 0-1,-108 0 16,-81-27-15,-135-27 0,-55-27-1,244 108 1</inkml:trace>
          <inkml:trace contextRef="#ctx0" brushRef="#br0" timeOffset="-16040.655">-2783 4621 0,'27'27'0,"27"108"0,-108 81 15,54-27 1,-27-27 0,54-81-1,-27-54 1,0-27 15,-54-216-15,-27-27-1,81 243 1</inkml:trace>
          <inkml:trace contextRef="#ctx0" brushRef="#br0" timeOffset="-13967.3332">-783 4485 0,'324'-54'0,"27"27"16,1 0-1,-55-54 1,-81 27 15,-108 54-31,-108 54 16,0-27 0,-27 108-1,0 55 16,-27 80-15,0 0 0,81-135-1,-27-81 1,0-27 0,0-54-1,-27-81 1,-27-108-1,81 0 1,54 54 0,81 54-1,54 54 1,0 54 0,-26 54-1,-109 27 1,-108 27-1,-189 27 1,-55 0 0,82-27 15,81 0-15,108 0-1,108-27 1,108 0-1,28 0 1,-55-54 15,-81-27-31,-108-81 16,-54-54 0,54 135-1</inkml:trace>
          <inkml:trace contextRef="#ctx0" brushRef="#br0" timeOffset="-14684.1576">-702 5107 0,'351'-54'0,"-81"27"15,-80 0 1,-136-27 0,-108-54-1,-109 27 1,163 81-1</inkml:trace>
          <inkml:trace contextRef="#ctx0" brushRef="#br0" timeOffset="-12505.363">5756 4648 0,'-378'81'0,"107"27"16,28 54-1,108 27 1,81 0 0,162 81 15,162-26-16,-26-136 1,-55-81 0,-81-54-1,-135-54 1,-108-82 0,-108 28-1,53 0 1,109 81-1,135 27 1,163 0 0,188 54-1,0 0 1,-81 0 0,-134-27-1,-163 0 16,-108-27-15,-163-27 0,-80 0-1,324 54 1</inkml:trace>
          <inkml:trace contextRef="#ctx0" brushRef="#br0" timeOffset="-13703.6512">2351 4756 0,'-108'270'0,"27"-27"15,-27-27 1,81-108 0,81-54-1,54-81 1,54-108 15,-162 135-15</inkml:trace>
          <inkml:trace contextRef="#ctx0" brushRef="#br0" timeOffset="-13081.557">3081 4648 0,'0'108'15,"-54"108"-15,-81 27 0,81-108 16,81-54 0,-27-81-1,27 0 1,27-108 0,27-54 15,0-81 0,-54 162-15,-27 81-1,0 108 1,27 54 0,27 81-1,81-81 1,54-27-1,27-54 1,-26-54 0,-1-81-1,-81-108 1,-108-27 0,-81-27-1,-54 27 1,-28 27-1,1 108 1,54 27 15,54 27-31,189 27 32,-135-27-17</inkml:trace>
        </inkml:traceGroup>
      </inkml:traceGroup>
    </inkml:traceGroup>
    <inkml:traceGroup>
      <inkml:annotationXML>
        <emma:emma xmlns:emma="http://www.w3.org/2003/04/emma" version="1.0">
          <emma:interpretation id="{E0D4B4F7-5AFD-47D4-B19B-9A9E1D9C8F6E}" emma:medium="tactile" emma:mode="ink">
            <msink:context xmlns:msink="http://schemas.microsoft.com/ink/2010/main" type="paragraph" rotatedBoundingBox="6116,8911 25946,9835 25805,12869 5975,119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C5CADAD-F2A3-4EF4-ADDA-6032E2BF460B}" emma:medium="tactile" emma:mode="ink">
              <msink:context xmlns:msink="http://schemas.microsoft.com/ink/2010/main" type="line" rotatedBoundingBox="6116,8911 25946,9835 25805,12869 5975,11946"/>
            </emma:interpretation>
          </emma:emma>
        </inkml:annotationXML>
        <inkml:traceGroup>
          <inkml:annotationXML>
            <emma:emma xmlns:emma="http://www.w3.org/2003/04/emma" version="1.0">
              <emma:interpretation id="{E37556E1-6BBB-4EBB-AD23-679A6AEE02A1}" emma:medium="tactile" emma:mode="ink">
                <msink:context xmlns:msink="http://schemas.microsoft.com/ink/2010/main" type="inkWord" rotatedBoundingBox="6108,9076 11864,9344 11730,12214 5975,11946">
                  <msink:destinationLink direction="with" ref="{BC4C708F-2B37-4F30-8159-9009A4636AB0}"/>
                </msink:context>
              </emma:interpretation>
              <emma:one-of disjunction-type="recognition" id="oneOf5">
                <emma:interpretation id="interp25" emma:lang="it-IT" emma:confidence="0">
                  <emma:literal>fitto</emma:literal>
                </emma:interpretation>
                <emma:interpretation id="interp26" emma:lang="it-IT" emma:confidence="0">
                  <emma:literal>Eh</emma:literal>
                </emma:interpretation>
                <emma:interpretation id="interp27" emma:lang="it-IT" emma:confidence="0">
                  <emma:literal>157=4</emma:literal>
                </emma:interpretation>
                <emma:interpretation id="interp28" emma:lang="it-IT" emma:confidence="0">
                  <emma:literal>EL.</emma:literal>
                </emma:interpretation>
                <emma:interpretation id="interp29" emma:lang="it-IT" emma:confidence="0">
                  <emma:literal>Et.</emma:literal>
                </emma:interpretation>
              </emma:one-of>
            </emma:emma>
          </inkml:annotationXML>
          <inkml:trace contextRef="#ctx0" brushRef="#br0" timeOffset="1900.4636">-10862 7134 0,'135'0'0,"54"27"0,0 0 16,-54 0-1,-54-27 1,-54 0 0,-27-27-1,-54-27 1,27 0 0,27 54-1</inkml:trace>
          <inkml:trace contextRef="#ctx0" brushRef="#br0" timeOffset="2629.9838">-9430 7377 0,'81'-27'0,"81"27"16,271 0-16,-190 27 16,0-27-1,-81 27 1,-54-27 0,-81 0-1,-81 27 1,-81-27 15,-54-27-15,0 27-1,-54 54 1,243-54-16</inkml:trace>
          <inkml:trace contextRef="#ctx0" brushRef="#br0" timeOffset="2904.4084">-9403 7782 0,'135'27'0,"54"-27"0,81 27 16,1 0-1,-55 0 1,-27 0-1,-108-27 1,-81 0 0,-27-27-1,-81-108 1,27 0 0,81 135-1</inkml:trace>
          <inkml:trace contextRef="#ctx0" brushRef="#br0" timeOffset="3316.5336">-8106 6674 0,'0'27'0,"-54"81"15,-81 81-15,-27 55 16,27-28 0,0-27-1,26 27 1,28-54-1,27-54 1,27-27 0,27-27-1,0-54 1,27 0 15,81-135-15,55 0-1,-163 135-15</inkml:trace>
          <inkml:trace contextRef="#ctx0" brushRef="#br0" timeOffset="4253.093">-7052 6647 0,'27'-54'0,"0"81"16,-54 108-16,27 54 0,-54 82 0,54-28 15,27-27 1,-27 0 0,27-27 15,-27-81-15,0-54-1,0-54 1,0 0-1,-27-81 1,27-81 0,27 0-1,27 27 1,81 27 0,0 27-1,54 54 1,-27 54-1,-53 0 1,-82 0 0,-82 54-1,-53 27 1,-54-27 0,81-27-1,27-27 1,54 0 15,0 0-15,81 54-1,81 0 1,0 54 0,-26-53-1,-82-28 1,-27-27 15,-54 0-31,-108-108 16,-28-82-1,163 163 1</inkml:trace>
          <inkml:trace contextRef="#ctx0" brushRef="#br0" timeOffset="-767.6076">-11835 8755 0,'27'27'16,"0"54"-16,54 27 0,27 27 0,0-27 31,-27-81-15,-27 0-1,1-54 1,26-54 0,54-81-1,-27-27 1,-54 54 0,0 81-1,-54 54 1,-54-27-1,-54 54 1,27-54 0,81 27-1</inkml:trace>
          <inkml:trace contextRef="#ctx0" brushRef="#br0" timeOffset="1636.7816">-10862 6620 0,'54'27'0,"54"0"16,54 0-16,27-27 0,27 27 31,-26 0-15,-1-27-1,-108 27 1,-54 0-1,-27 27 1,-108 27 0,-54 0-1,-55 28 1,1-1 0,27 0-1,27 0 1,54 0-1,81-27 1,54 0 0,81-27-1,81 0 1,54-27 0,-54 0-1,-53-27 1,-82-27 15,-81 0-15,-81-54-1,-55-27 1,163 108 0</inkml:trace>
        </inkml:traceGroup>
        <inkml:traceGroup>
          <inkml:annotationXML>
            <emma:emma xmlns:emma="http://www.w3.org/2003/04/emma" version="1.0">
              <emma:interpretation id="{2DF83458-F6B2-40D9-A43A-6265F97880B0}" emma:medium="tactile" emma:mode="ink">
                <msink:context xmlns:msink="http://schemas.microsoft.com/ink/2010/main" type="inkWord" rotatedBoundingBox="19536,9536 25946,9835 25831,12296 19421,11997"/>
              </emma:interpretation>
              <emma:one-of disjunction-type="recognition" id="oneOf6">
                <emma:interpretation id="interp30" emma:lang="it-IT" emma:confidence="0">
                  <emma:literal>VER</emma:literal>
                </emma:interpretation>
                <emma:interpretation id="interp31" emma:lang="it-IT" emma:confidence="0">
                  <emma:literal>VERE</emma:literal>
                </emma:interpretation>
                <emma:interpretation id="interp32" emma:lang="it-IT" emma:confidence="0">
                  <emma:literal>VERA</emma:literal>
                </emma:interpretation>
                <emma:interpretation id="interp33" emma:lang="it-IT" emma:confidence="0">
                  <emma:literal>VER.</emma:literal>
                </emma:interpretation>
                <emma:interpretation id="interp34" emma:lang="it-IT" emma:confidence="0">
                  <emma:literal>veli</emma:literal>
                </emma:interpretation>
              </emma:one-of>
            </emma:emma>
          </inkml:annotationXML>
          <inkml:trace contextRef="#ctx0" brushRef="#br0" timeOffset="14524.9718">1703 6836 0,'27'0'0,"0"27"0,0 27 0,0 54 16,27 55-16,0 53 16,27 54-1,27 81 1,0-26-1,-27-28 1,0-54 0,0-108-1,-27-54 1,27-54 0,1-54-1,26-108 1,0-108-1,-27-27 1,0-1 0,-27 28 15,0 27-15,27 54-1,-27 27 1,0 27-1,0 27 1,-54 27 0,-27 27-1,-27 0 1,27 0 0,27 27-1</inkml:trace>
          <inkml:trace contextRef="#ctx0" brushRef="#br0" timeOffset="15292.5794">4000 7917 0,'243'-27'0,"-81"0"0,27 27 16,27 0-1,-27 27 1,-27-27-1,-26 27 1,-82-27 0,-54 0-1,-54 27 1,-82-54 0,28 27-1,108 0 1</inkml:trace>
          <inkml:trace contextRef="#ctx0" brushRef="#br0" timeOffset="15580.6764">3973 8350 0,'135'81'0,"27"-27"16,27 0-16,0 0 16,0-27-1,-81-81 1,0 54 0,-54 27-1,0-27 16,-54 0-31,0 0 16</inkml:trace>
          <inkml:trace contextRef="#ctx0" brushRef="#br0" timeOffset="16492.8208">5053 7431 0,'81'-54'0,"-54"81"15,-54 108-15,-81 54 0,-81 54 0,-27 27 32,54 1-32,54-55 15,27-27 1,0-27 0,81-81-1,27-27 16,-27-54-15,81-27 0,81-108-1,-162 135 1</inkml:trace>
          <inkml:trace contextRef="#ctx0" brushRef="#br0" timeOffset="17376.6438">6648 7080 0,'27'189'16,"-54"54"-16,0 54 46,0 0-46,27 28 16,27-28 0,0-54-1,0-27 1,-27-81 0,0-81-1,0-54 1,0-27-1,-27-81 1,0-108 0,54-27-1,27 108 1,27 27 0,81 54-1,54 54 1,-27 54-1,-54 0 1,-81-27 15,-81-27-15,-81 0 0,-27 27-1,0 0 1,27 0-1,81 0 1,54 54 0,81 54-1,54 27 1,27-54 0,-27 27 15,1-54-31,-82 0 15,0-54 1,-54 28 0,-54-55-1,27 0 1</inkml:trace>
        </inkml:traceGroup>
      </inkml:traceGroup>
    </inkml:traceGroup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4:44.5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97F6DC-0F00-4339-A404-8516595BA069}" emma:medium="tactile" emma:mode="ink">
          <msink:context xmlns:msink="http://schemas.microsoft.com/ink/2010/main" type="inkDrawing" rotatedBoundingBox="2548,7985 33172,7538 33275,14569 2651,15017" shapeName="Other"/>
        </emma:interpretation>
      </emma:emma>
    </inkml:annotationXML>
    <inkml:trace contextRef="#ctx0" brushRef="#br0">0 1634 0,'54'27'0,"28"27"0,-1 0 0,27 27 15,-27 0-15,54 27 16,-27 0 0,27 28-1,0 26 1,108 81 0,-81-81-1,28 27 16,-1 0-15,0 0 0,27 1-1,27-28 1,-27 27 0,1-27-1,26-81 1,0 81-1,0 0 1,0-27 0,1 1-1,-1-28 1,-27-27 0,27-27-1,-27 0 1,0-54-1,-26 27 1,53-54 0,-27 27 15,54-27-15,-27 0-1,28-27 1,-55 27-1,27-27 1,0 0 0,27-27-1,-53-1 1,26-26 0,-27 27-1,0-27 1,-27 0 15,27 0-31,-26 0 16,-1-27-1,27 0 1,-27 0 0,0-27-1,0 26 1,-27-26 15,-26 0-15,26 0-1,-54-27 1,27 27 0,-27 27-1,0 0 1,27-1-1,-27 55 1,27 0 0,-27 0-1,0 27 1,28 27 0,-28 27-1,27 0 1,-27 27-1,0 0 1,-27 54 0,27 0-1,-27 27 1,27 28 15,-27-1-15,27 27-1,-27 27 1,28 0 0,-28 27-1,27-27 1,-27 28 0,27-1-1,0 0 1,0 0-1,0-27 1,27 0 0,-27 1-1,0-55 1,27 0 0,-26-54-1,-1-27 1,0-27-1,0-27 1,0 0 15,0-54-15,0-27 0,27-27-1,-54 0 1,27-28-1,-27-26 1,27 0 0,-26 0-1,-1 0 1,0 0 0,0-27-1,0 27 1,-27-28-1,54 28 1,-54 0 0,27 27-1,0 27 17,-27 0-17,0 54-15,-27 0 31,0 27-15,-27 27 0,0 0-1,0 54 1,27 54 0,-27 54-1,27 0 1,0 27-1,27 27 1,-27 28 0,54-1-1,0 0 1,1 27 0,53-27-1,-27 1 1,27-28-1,27 0 1,0 0 15,81 54-15,-54-80 0,1-28-1,-55-54 1,54 54-1,0-27 1,0 27 0,0-27-1,-27-54 1,1 0 15,-1-27-31,0 0 31,0-54-15,0 0 0,0 0-1,0-27 1,27 27 0,1 0-1,-1-27 1,0 0-1,-27-27 1,0 0 0,0 0-1,-54 0 1,0 0 0,1 27-1,-1 54 1,-27 0-1,27 27 1,0 0 0,27 0-1,27 0 1,-27-27 15,0 0-15,0-27-1,1 0 1,-1-54 0,27-27-1,27-54 1,0-27 0,27-27-1,-27-27 1,1 0-1,-1-55 1,0 1 0,-27 0-1,-27-27 1,27-28 0,0 1-1,0-27 1,28 0-1,-1-1 1,-27 28 15,0 0-15,27 0 0,0 26-1,27 1 1,1 27-1,26 27 1,0 0 0,-27 26-1,0 28 1,1 0 0,-1 54-1,-54 54 1,0 27-1,-54 0 1,-27 54 0,0 0 15,-27 54-15,27 0-1,-27 81-15,27 0 31,27 54-15,-26 0 0,26 28-1,-27 26 1,27 0 0,0 0-1,0-27 1,27-27-1,0-26 1,-27-28 0,27-81-1,-54 0 1,-27-54 0,0 0-1,-27-27 1,28 0-1,-55 27 1</inkml:trace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5:07.9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2409D8-D461-49EA-8DBF-E584E2D37D7E}" emma:medium="tactile" emma:mode="ink">
          <msink:context xmlns:msink="http://schemas.microsoft.com/ink/2010/main" type="inkDrawing" rotatedBoundingBox="2672,2837 29524,4226 29499,4711 2646,3322" semanticType="underline" shapeName="Other">
            <msink:sourceLink direction="with" ref="{257B997F-FA03-46B7-8D9F-0CC71BC67265}"/>
            <msink:destinationLink direction="with" ref="{40B2303A-8338-4E72-AA3D-EDE2C30CDE18}"/>
          </msink:context>
        </emma:interpretation>
      </emma:emma>
    </inkml:annotationXML>
    <inkml:trace contextRef="#ctx0" brushRef="#br0">0 55 0,'55'0'0,"53"0"0,-27 0 0,54 0 16,54 0-1,0-27 1,27 54 0,27-27-1,28-27 1,26 27 0,27 0-1,0 0 1,55 0-1,-1-27 1,27 27 0,28 0-1,26 0 1,0 0 15,1 0-15,-1 0-1,27 0 1,1 0 0,26 0-1,-26 0 1,53 27 0,-54-27-1,28 27 1,-1 0-1,55 0 1,-1 28 0,-26-1-1,26 0 1,0 0 0,1 0-1,-1 0 1,28-27-1,-28 27 1,-26 0 0,26-27 15,-26 27-15,26-27-1,0 27 1,-53-27-1,26 0 1,-26 27 0,-1-27-1,1 0 1,-28 27 0,-27-27-1,1 0 1,-28 27-1,27-81 1,-26 54 0,-55 27 15,27-54-15,-26 27-16,-28 0 31,0 0-31,-27 0 15,1-27 17,-55 27-17,27 0 1,27 0 15,-80 0-15,-163-27-1,-54-27 1,-135 0 0,-82-108-1,190 135 1</inkml:trace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5:23.9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EB41E8-EA2D-4CB1-8F7C-C6EBCF5A0D16}" emma:medium="tactile" emma:mode="ink">
          <msink:context xmlns:msink="http://schemas.microsoft.com/ink/2010/main" type="inkDrawing" rotatedBoundingBox="2825,5292 28644,5434 28605,12453 2786,12311" semanticType="callout" shapeName="Other"/>
        </emma:interpretation>
      </emma:emma>
    </inkml:annotationXML>
    <inkml:trace contextRef="#ctx0" brushRef="#br0">0 2787 0,'54'-54'0,"-27"27"0,27-27 0,0 0 16,0 0-16,0 0 15,0 0 1,27 0 0,-27-54-1,27 54 1,0 0-1,0 27 1,0-27 0,27 54-1,-27-27 1,0 27 0,28 0-1,-1 27 1,0 0 15,0 0-31,0 0 16,-27 27 15,27 0-15,0 0-1,0 27 1,-27-27-1,27 27 1,-27 0 0,27 0-1,-26 27 1,-1-27 0,27 27-1,0-27 1,0 28-1,0-1 1,0 0 0,27 27-1,-27-27 17,27 0-32,-27 27 31,28 0-31,-1-27 15,-27 54 1,27-26 15,-27-1-15,27 0 0,-27 27-1,27-27 1,0 27-1,0-27 1,1 27 0,-1-27-1,0 1 1,0-1 0,0 0-1,-27-27 1,27 54-1,0-54 1,0 0 0,0 0-1,-26 0 1,26 0 0,-27-27-1,0-54 16,0 28-15,0-28 0,-27-54-1,27 0 1,-27-28 0,27-26-1,0-27 1,-27 0-1,28-54 1,-28 0 0,0-27-1,27-27 1,-27-28 0,0 1-1,27 0 1,-27 0-1,27 0 1,0 0 0,0-28-1,0 1 17,0 27-17,1-27 1,-1 26-1,0 1 1,-27 27 0,27-27-1,-27 27 1,0 27 0,0-1-1,0 1 1,-27 0-1,27 27 1,-27 0 15,0 27-15,27 0 0,-27 0-1,-27 27 1,27-1-16,28 28 15,-55-27 1,27 54 15,0-27-15,-27 27 0,27 27-1,-27 0 1,0 0-1,27 0 1,-27 27 0,0 27-1,27 27 1,0 0 0,-27 27 15,54 54-16,0 54 1,0-80 0,0 53-1,0 0 1,-27 27 0,27 0-1,0-27 16,0 27-15,1 1 0,-1-1-1,0 0 1,27 0 0,0 0-1,-27-27 1,54 0-1,-27-27 1,0 1 0,27-28-1,0-27 1,-27-54 0,28 0-1,-1-27 1,0-27-1,-27-27 1,27-27 15,0 27-31,0 0 32,0 0-17,-27 27 1,28-1-1,-55 28 1,0 0 0,0 28-1,0 26 1,27 27 0,0 0-1,27 0 1,0 27-1,0 0 1,27 0 0,-27 0-1,1 0 1,26-27 0,-27 27-1,27 27 1,-27 1-1,54 26 1,0 54 15,-27 27-15,28 0 0,-1 0-1,0 28 1,0-55-1,-27-27 1,54-27 0,-26-81-1,-28-27 1,27-81 0,-27-27-1,-27-54 1,27-54-1,-27 0 1,0-27 0,0-28-1,28-26 1,-55 27 0,54-54-1,-27 27 16,0-55-15,0 28 0,27-27-1,-54 0 1,0 0 0,28-28-1,-28 28 1,27 0-1,-27 0 1,27 53 0,-27-26-1,27 54 1,0-27 0,-27 54-1,0 27 1,0 26-1,-26 55 1,-28 27 0,0 27-1,0 54 17,0 54-17,27 54 1,27 28-1,-27 53 1,27 0 0,27 27-1,0 27 1,27 1 0,0 26-1,1 0 1,26 0-1,0-27 1,0-53 0,27 53-1,-27 0 17,1 0-32,26-27 31,-27-26-31,0-28 15,0-27 1,0-54 15,0-27-15,-26 0 0,-28-54-1,0 27 1,-81-54-1,0 0 1,-27 27 0,0 27-1,-27-54 1</inkml:trace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5:27.6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68A5DFA-ED71-4B7D-9951-813D41B47CC8}" emma:medium="tactile" emma:mode="ink">
          <msink:context xmlns:msink="http://schemas.microsoft.com/ink/2010/main" type="inkDrawing" rotatedBoundingBox="1955,14297 31111,15570 31073,16433 1917,15161" shapeName="Other">
            <msink:destinationLink direction="with" ref="{6560428A-8677-4E5A-B1B0-F46DE1019EB4}"/>
          </msink:context>
        </emma:interpretation>
      </emma:emma>
    </inkml:annotationXML>
    <inkml:trace contextRef="#ctx0" brushRef="#br0">0 0 0,'108'54'0,"0"-27"0,54 0 16,27-27-16,82 54 15,-1-54 1,54 27-1,27 0 1,55 27 0,53-26-1,0-1 1,28 0 0,26 27-1,55-27 1,-1-54-1,28 81 17,-1 0-17,27-27 1,-26 27 0,26 0-1,28 27 1,-28-54-1,28 54 1,-55-27 0,28 0-1,-1 0 1,1 27 0,-28-27-1,1-27 1,-1 0-1,-26 0 1,-1 0 15,1 27-31,-28-27 16,27 27 15,-53-81-15,53 54-1,1 0 1,-1 0 0,-26-27-1,53 0 1,-53 27 0,26-27-1,0 27 16,-26-27-31,-28 0 16,1-81 0,-1 54-1,-27 0 1,1 0 0,-28 0-1,1-27 1,-1 27 15,-27 54-15,-26-54-1,-28 54 1,-27-27 0,-27 27-1,-80 0 1,-55-27-1,-54-27 17,-135-81-17,-135-27 1,135 135 0</inkml:trace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6:43.0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7B997F-FA03-46B7-8D9F-0CC71BC67265}" emma:medium="tactile" emma:mode="ink">
          <msink:context xmlns:msink="http://schemas.microsoft.com/ink/2010/main" type="writingRegion" rotatedBoundingBox="4481,458 23860,1350 23728,4213 4350,3322">
            <msink:destinationLink direction="with" ref="{CC3AB9D9-3176-4A6C-B3E3-BA2A158A4B3C}"/>
            <msink:destinationLink direction="with" ref="{852409D8-D461-49EA-8DBF-E584E2D37D7E}"/>
          </msink:context>
        </emma:interpretation>
      </emma:emma>
    </inkml:annotationXML>
    <inkml:traceGroup>
      <inkml:annotationXML>
        <emma:emma xmlns:emma="http://www.w3.org/2003/04/emma" version="1.0">
          <emma:interpretation id="{A9699C30-BBCA-42DF-8C1B-4810648C4DB3}" emma:medium="tactile" emma:mode="ink">
            <msink:context xmlns:msink="http://schemas.microsoft.com/ink/2010/main" type="paragraph" rotatedBoundingBox="4481,458 23860,1350 23728,4213 4350,3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0BD1F1-1F62-4C98-AD32-7908CE78678D}" emma:medium="tactile" emma:mode="ink">
              <msink:context xmlns:msink="http://schemas.microsoft.com/ink/2010/main" type="line" rotatedBoundingBox="4481,458 23860,1350 23728,4213 4350,3322"/>
            </emma:interpretation>
          </emma:emma>
        </inkml:annotationXML>
        <inkml:traceGroup>
          <inkml:annotationXML>
            <emma:emma xmlns:emma="http://www.w3.org/2003/04/emma" version="1.0">
              <emma:interpretation id="{B42D1A88-CC5C-4D4D-B203-6A5E1D556B00}" emma:medium="tactile" emma:mode="ink">
                <msink:context xmlns:msink="http://schemas.microsoft.com/ink/2010/main" type="inkWord" rotatedBoundingBox="4455,1029 15514,1537 15429,3381 4370,2872"/>
              </emma:interpretation>
              <emma:one-of disjunction-type="recognition" id="oneOf0">
                <emma:interpretation id="interp0" emma:lang="it-IT" emma:confidence="0">
                  <emma:literal>SR....</emma:literal>
                </emma:interpretation>
                <emma:interpretation id="interp1" emma:lang="it-IT" emma:confidence="0">
                  <emma:literal>SR...</emma:literal>
                </emma:interpretation>
                <emma:interpretation id="interp2" emma:lang="it-IT" emma:confidence="0">
                  <emma:literal>RR....</emma:literal>
                </emma:interpretation>
                <emma:interpretation id="interp3" emma:lang="it-IT" emma:confidence="0">
                  <emma:literal>SRL...</emma:literal>
                </emma:interpretation>
                <emma:interpretation id="interp4" emma:lang="it-IT" emma:confidence="0">
                  <emma:literal>ER....</emma:literal>
                </emma:interpretation>
              </emma:one-of>
            </emma:emma>
          </inkml:annotationXML>
          <inkml:trace contextRef="#ctx0" brushRef="#br0">6350 1003 0,'0'0'0</inkml:trace>
          <inkml:trace contextRef="#ctx0" brushRef="#br0" timeOffset="84.9642">7269 1193 0,'216'27'0,"-27"0"15,-27-81-15,54 0 16,-216 54 0</inkml:trace>
          <inkml:trace contextRef="#ctx0" brushRef="#br0" timeOffset="303.7226">8863 1166 0,'432'0'16,"-162"-27"-16,28 54 16,-82-27-1,-27 0 17,54 27-17,0 0 1,55-108-1,-298 81 1</inkml:trace>
          <inkml:trace contextRef="#ctx0" brushRef="#br0" timeOffset="-1828.1952">594 4 0,'-27'-27'0,"0"54"0,-108 81 0,-27 0 15,54 0-15,-27 54 31,189-54-15,54-27 0,108-54-1,0 0 1,-54 0 0,-53 27-1,-82 0 1,-81 27-1,-82 0 1,-26 1 0,27-28 15,27-27-31,54 0 31,108-81-31,135-27 16,-189 81-1</inkml:trace>
          <inkml:trace contextRef="#ctx0" brushRef="#br0" timeOffset="-1095.7452">1540 1139 0,'0'54'16,"-27"81"-16,27 27 15,0 81 1,0-162 0,0-27-1,0-54 1,0 0 0,-54-108-1,27-81 1,27 0-1,27 27 1,27 27 0,27 53-1,27 1 17,0 54-17,0 54 1,-54 54-1,-81 1 1,-27-1 0,-27 0-1,0 0 1,-27-27 0,108 27-1,27-27 1,81 0-1,27 0 17,0 0-32,1 0 15,-82 0 1,-54-54 0,-27-54 15,27 54-31</inkml:trace>
          <inkml:trace contextRef="#ctx0" brushRef="#br0" timeOffset="-164.0688">4350 1085 0,'216'27'0,"1"-54"0,-28 0 16,27-1 0,-216 28-1</inkml:trace>
        </inkml:traceGroup>
        <inkml:traceGroup>
          <inkml:annotationXML>
            <emma:emma xmlns:emma="http://www.w3.org/2003/04/emma" version="1.0">
              <emma:interpretation id="{131AC5FB-5357-436D-81FC-07B38EE9EF8A}" emma:medium="tactile" emma:mode="ink">
                <msink:context xmlns:msink="http://schemas.microsoft.com/ink/2010/main" type="inkWord" rotatedBoundingBox="16784,2171 17751,2215 17747,2314 16780,2270"/>
              </emma:interpretation>
              <emma:one-of disjunction-type="recognition" id="oneOf1">
                <emma:interpretation id="interp5" emma:lang="it-IT" emma:confidence="0">
                  <emma:literal>-</emma:literal>
                </emma:interpretation>
                <emma:interpretation id="interp6" emma:lang="it-IT" emma:confidence="0">
                  <emma:literal>.</emma:literal>
                </emma:interpretation>
                <emma:interpretation id="interp7" emma:lang="it-IT" emma:confidence="0">
                  <emma:literal>_</emma:literal>
                </emma:interpretation>
                <emma:interpretation id="interp8" emma:lang="it-IT" emma:confidence="0">
                  <emma:literal>è</emma:literal>
                </emma:interpretation>
                <emma:interpretation id="interp9" emma:lang="it-IT" emma:confidence="0">
                  <emma:literal>,</emma:literal>
                </emma:interpretation>
              </emma:one-of>
            </emma:emma>
          </inkml:annotationXML>
          <inkml:trace contextRef="#ctx0" brushRef="#br0" timeOffset="464.8616">12349 1193 0,'432'0'0,"-189"0"15,54-54 1,-297 54 0</inkml:trace>
        </inkml:traceGroup>
        <inkml:traceGroup>
          <inkml:annotationXML>
            <emma:emma xmlns:emma="http://www.w3.org/2003/04/emma" version="1.0">
              <emma:interpretation id="{093C23F4-87AB-4BA4-81D4-7B6583487F84}" emma:medium="tactile" emma:mode="ink">
                <msink:context xmlns:msink="http://schemas.microsoft.com/ink/2010/main" type="inkWord" rotatedBoundingBox="20664,1203 23860,1350 23728,4213 20532,4066"/>
              </emma:interpretation>
              <emma:one-of disjunction-type="recognition" id="oneOf2">
                <emma:interpretation id="interp10" emma:lang="it-IT" emma:confidence="0">
                  <emma:literal>PB)</emma:literal>
                </emma:interpretation>
                <emma:interpretation id="interp11" emma:lang="it-IT" emma:confidence="0">
                  <emma:literal>Etr</emma:literal>
                </emma:interpretation>
                <emma:interpretation id="interp12" emma:lang="it-IT" emma:confidence="0">
                  <emma:literal>PB</emma:literal>
                </emma:interpretation>
                <emma:interpretation id="interp13" emma:lang="it-IT" emma:confidence="0">
                  <emma:literal>FSB</emma:literal>
                </emma:interpretation>
                <emma:interpretation id="interp14" emma:lang="it-IT" emma:confidence="0">
                  <emma:literal>Itri</emma:literal>
                </emma:interpretation>
              </emma:one-of>
            </emma:emma>
          </inkml:annotationXML>
          <inkml:trace contextRef="#ctx0" brushRef="#br0" timeOffset="1613.3432">16213 571 0,'432'-108'0,"-108"108"15,55-27 1,-28-27 0,27 27-1,-54 0 1,-80-27 0,-28 27-1,-135 54 1,-27 54 15,-54 54-15,-54 135-1,54-27 1,54 28 0,54 26-1,-27 0 1,0 0-1,-27-53 1,-54-1 0,-81-81-1,-54-54 1,-54-27 0,-81-81-1,-28 0 1,-26 0-1,54 27 1,81 0 15,189-81-31,0 54 32</inkml:trace>
          <inkml:trace contextRef="#ctx0" brushRef="#br0" timeOffset="979.5298">16240 436 0,'81'0'15,"-54"108"-15,-54 81 0,0 108 16,0 28 0,-27-1-1,81 0 1,0-27 0,0-53-1,27-82 1,-54-54-1,27-54 1,-27-108 0,54-135-1,-54 189 1</inkml:trace>
          <inkml:trace contextRef="#ctx0" brushRef="#br0" timeOffset="2324.308">17077 1003 0,'-135'27'0,"54"1"16,0 26-16,27 0 0,54 0 15,0 0 1,81 0-1,27 0 1,0 0 0,-27 0-1,0 27 17,-54 0-17,0-27 1,-81 0-1,-27-27 1,-54-27 0,-27 0-1,-27-27 1,54 0 0,54 27-1,81 0 1,135-27-1,54-54 1,-189 81 0</inkml:trace>
          <inkml:trace contextRef="#ctx0" brushRef="#br0" timeOffset="2820.4208">18591 328 0,'81'0'0,"-108"81"15,-55 81-15,-107 81 0,-27 55 32,0-1-32,-27-27 15,-27 0 1,26 0-1,28 1 1,27-55 15,54-54-15,108-81 15,54-54-31,27-54 16,81-135-1,54-27 1,-189 189 0</inkml:trace>
          <inkml:trace contextRef="#ctx0" brushRef="#br0" timeOffset="3403.451">17915 1841 0,'27'81'0,"-81"54"0,27 54 16,0 1-1,54-55 1,-27-54-1,0-54 1,0-27 0,-27-54-1,-27-54 1,27-27 0,54-1 15,81 55-16,27 27 1,54 27 0,-54 27-1,-81 27 1,-81 0 0,-81 27-1,-54 27 1,81-26-1,54 26 1,54-27 0,108 27-1,27-27 1,-54 27 0,-81-108-1,-27 27 1</inkml:trace>
        </inkml:traceGroup>
      </inkml:traceGroup>
    </inkml:traceGroup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6:39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3AB9D9-3176-4A6C-B3E3-BA2A158A4B3C}" emma:medium="tactile" emma:mode="ink">
          <msink:context xmlns:msink="http://schemas.microsoft.com/ink/2010/main" type="inkDrawing" rotatedBoundingBox="4058,782 4079,3188 3978,3188 3956,783" semanticType="verticalRange" shapeName="Other">
            <msink:sourceLink direction="with" ref="{257B997F-FA03-46B7-8D9F-0CC71BC67265}"/>
            <msink:destinationLink direction="with" ref="{40B2303A-8338-4E72-AA3D-EDE2C30CDE18}"/>
          </msink:context>
        </emma:interpretation>
      </emma:emma>
    </inkml:annotationXML>
    <inkml:trace contextRef="#ctx0" brushRef="#br0">-378-240 0,'-54'-54'16,"81"244"-16,-27 107 0,-27 108 15,0 0 1,27-53 0,27-55-1,0-81 1,0-54-1,0-81 1,-27-81 0,-27-162-1,0-108 1,27-54 0,0 324-1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6:00.1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1283 0 0,'-210'52'0,"-25"0"0,-1 27 16,0 52-1,79 0 1,52 52-1,79-26 1,131 0 0,131-26-1,78 26 1,52 27 0,1-27-1,-79-26 1,-131 0-1,-105-27 1,-104 1 0,-131-26 15,-79-53-15,-52 0-1,-27-26 1,1 0-1,78-52 17,105 25-32,105 1 15,130-26 1,210-27 0,131 1-1,-26 25 1,-26-25 15,-79-1-31,-79 1 16,-209 78-1</inkml:trace>
  <inkml:trace contextRef="#ctx0" brushRef="#br0" timeOffset="436.1336">2828 1597 0,'0'131'0,"-27"-26"0,1 26 16,26-1-1,0-51 1,53-53 0,-1-26-1,53-52 1,26-27 0,-27 1-1,1-1 16,0 53-31,-53 26 16,27 26 0,-27 79-1,27 52 1,25 52 0,27-104-1,-131-105 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6:40.0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B2303A-8338-4E72-AA3D-EDE2C30CDE18}" emma:medium="tactile" emma:mode="ink">
          <msink:context xmlns:msink="http://schemas.microsoft.com/ink/2010/main" type="inkDrawing" rotatedBoundingBox="4917,-643 8358,1429 7355,3095 3914,1022" semanticType="callout" shapeName="Other">
            <msink:sourceLink direction="with" ref="{852409D8-D461-49EA-8DBF-E584E2D37D7E}"/>
            <msink:sourceLink direction="with" ref="{CC3AB9D9-3176-4A6C-B3E3-BA2A158A4B3C}"/>
          </msink:context>
        </emma:interpretation>
      </emma:emma>
    </inkml:annotationXML>
    <inkml:trace contextRef="#ctx0" brushRef="#br0">-405-240 0,'81'-81'0,"54"54"16,54 27-16,135 54 0,27-54 16,28-27-1,-1 0 1,0-27 0,-26 0-1,-82 54 1,-27 54 15,-81 54-15,-81 109-1,-27 53 1,-27 27 0,0 0-1,0-26 1,0-1-1,0-54 1,-81-27 0,0-27-1,-135-108 1,27-162 0,-54-81-1,216 189 1</inkml:trace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6:40.7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3EB1B7-4F1A-49E6-84B6-22895A2CE214}" emma:medium="tactile" emma:mode="ink">
          <msink:context xmlns:msink="http://schemas.microsoft.com/ink/2010/main" type="inkDrawing" rotatedBoundingBox="4291,3232 6793,820 6932,965 4431,3377" semanticType="underline" shapeName="Other">
            <msink:sourceLink direction="with" ref="{C1869AB6-EC8D-4E12-A9B3-B96363C89470}"/>
          </msink:context>
        </emma:interpretation>
      </emma:emma>
    </inkml:annotationXML>
    <inkml:trace contextRef="#ctx0" brushRef="#br0">2405-212 0,'-81'189'0,"-135"81"16,-109 54 15,28-54-15,-27 1 0,27 26-1,-1-54 1,55 27 15,54-54-31,54-54 16,135-216 15,108-135-15,27-81-1,-135 270 1</inkml:trace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6:51.87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560428A-8677-4E5A-B1B0-F46DE1019EB4}" emma:medium="tactile" emma:mode="ink">
          <msink:context xmlns:msink="http://schemas.microsoft.com/ink/2010/main" type="inkDrawing" rotatedBoundingBox="5597,3014 6404,14841 5799,14882 4993,3055" semanticType="callout" shapeName="Other">
            <msink:sourceLink direction="with" ref="{768A5DFA-ED71-4B7D-9951-813D41B47CC8}"/>
            <msink:sourceLink direction="with" ref="{C1869AB6-EC8D-4E12-A9B3-B96363C89470}"/>
          </msink:context>
        </emma:interpretation>
      </emma:emma>
    </inkml:annotationXML>
    <inkml:trace contextRef="#ctx0" brushRef="#br0">109 27 0,'0'-27'0,"54"27"0,-54 27 16,0 0-16,0 27 0,0-27 0,0 54 16,27 0-16,-27 1 0,0 26 15,27 0 1,-27 27 0,0 27-1,0 0 16,0 27-31,0-27 16,0 0 0,0 28-1,-27-1 1,27 0 0,-27 0-1,27 0 16,-27 0-15,27 0 0,0 1-1,0-1 1,-27 0 0,27 0-1,0-27 1,-27 0-1,27 0 1,0-26 0,-27 26-1,0-27 1,27-27 0,0-27-1,-27-27 1,27 0-1,27-54 1,-27 0 0,0 0 15,0 0-15,0 0-1,0 0 1,0 0-1,0 0 1,0 0 0,0 27-1,0-27 1,0 54 0,0 0-1,27 27 1,-27 27-1,27 0 1,0 27 0,-27-26-1,0 53 1,27 0 15,-27 27-31,27 0 31,0 27-15,0 0 0,0 1-1,0-1 1,0 27 0,0 0-1,0 27 1,27 1-1,-27-1 1,0 0 0,0 0-1,0 27 17,0 55-32,0-82 15,0-27 1,0 0-1,0 1 1,27-55 0,-27 27 15,0 27-15,0-108 15,-27-27-31,0 0 15,0-27 1,0-27 0,0-27-1,0 0 17,0-27-32,0 28 15,0-28 16,0 0-31,0 0 32,0 0-17,0 27 1,0-27 0,0 0-1,0-27 1,-27 27-1,27 0 1,0 0 0,0 0-1,0-28 17,-27 1-32,27-27 15,-27 0 1,-27 0-1,27-27 1,-27 54 0,27 0-1,27 0 1,-27 27 15,27 0-15,0 0-1,0 0 1,27 0 0,0 54-1,27 0 1,0 0 0,0 27-1,-27-27 1,27 0-1,-27-26 1,0-28 0,-27 0-1,0 0 1,0-28 0,27 28-1,0-27 1,0-27-1,0 27 1,0-27 15,0 27-15,0-27 0,-27 27-1,0-27 1,0 0-1,-27 27 1,27 0 0,0 27-1,0-54 1,-54 0 0,27-27-1,-27 0 1,0 0-1,54 81 1</inkml:trace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6:55.26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6402E2F-5765-433B-B879-69472251EC57}" emma:medium="tactile" emma:mode="ink">
          <msink:context xmlns:msink="http://schemas.microsoft.com/ink/2010/main" type="inkDrawing" rotatedBoundingBox="9947,3399 10108,14966 9518,14975 9356,3407" semanticType="verticalRange" shapeName="Other">
            <msink:sourceLink direction="with" ref="{D559B901-6548-47E5-8D01-2109729B6601}"/>
            <msink:destinationLink direction="with" ref="{E8508500-BC64-45BE-965D-7B4DE38D5646}"/>
          </msink:context>
        </emma:interpretation>
      </emma:emma>
    </inkml:annotationXML>
    <inkml:trace contextRef="#ctx0" brushRef="#br0">0 0 0,'0'-27'0,"27"54"16,-27 54-16,0 0 0,27 54 0,-27 27 15,0 27 1,27 27-1,0 27 1,27 28 0,-54 26-1,27 0 17,27 27-17,-27 1 1,0 26-1,0 0 1,-27 27 0,27 1-1,-54 161 1,27-135 0,0 1-1,0-1 1,0 0-1,0 1 17,0 26-17,0-54 1,-27 28 0,54-28-1,-27 0 1,27-26-1,-27-1 1,0-27 0,0-54-1,-27 28 1,27-55 0,0-27-1,0-27 1,-27-27-1,27-54 1,27-27 0,-27-27 15,0-27-31,0-27 16,-27 27 15,27-54-16,27 27 1,-27 0 0,-27 0-1,27-27 1,0-27 0,-27-27-1,0 27 1,-27-27-1,27 27 1,0 0 0,-27 27-1,27 27 1,-27 27 0,27 27 15,27 0-31,27 0 15,0 27 1,0-27 0,27 27 15,-27 0-15,27 1-1,0-28 1,0-27-1,0 0 1,27-54 0,-27 0-1,0-27 1,-27 27 0,-27-1-1,0-26 1,0 0-1,0 54 1,0 0 0</inkml:trace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7:11.60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64A60A7-642C-4BCE-9D9D-AA4ED27DFDB8}" emma:medium="tactile" emma:mode="ink">
          <msink:context xmlns:msink="http://schemas.microsoft.com/ink/2010/main" type="writingRegion" rotatedBoundingBox="3215,4242 4809,4242 4809,5863 3215,5863"/>
        </emma:interpretation>
      </emma:emma>
    </inkml:annotationXML>
    <inkml:traceGroup>
      <inkml:annotationXML>
        <emma:emma xmlns:emma="http://www.w3.org/2003/04/emma" version="1.0">
          <emma:interpretation id="{8D6F6B5F-58B4-4A47-807A-F743936B482A}" emma:medium="tactile" emma:mode="ink">
            <msink:context xmlns:msink="http://schemas.microsoft.com/ink/2010/main" type="paragraph" rotatedBoundingBox="3215,4242 4809,4242 4809,5863 3215,5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777133-8A92-4A76-B3C6-17E039AB8E7F}" emma:medium="tactile" emma:mode="ink">
              <msink:context xmlns:msink="http://schemas.microsoft.com/ink/2010/main" type="line" rotatedBoundingBox="3215,4242 4809,4242 4809,5863 3215,5863"/>
            </emma:interpretation>
          </emma:emma>
        </inkml:annotationXML>
        <inkml:traceGroup>
          <inkml:annotationXML>
            <emma:emma xmlns:emma="http://www.w3.org/2003/04/emma" version="1.0">
              <emma:interpretation id="{D1855D76-7D2C-4E3C-B231-297B18D8D3E0}" emma:medium="tactile" emma:mode="ink">
                <msink:context xmlns:msink="http://schemas.microsoft.com/ink/2010/main" type="inkWord" rotatedBoundingBox="3215,4242 4809,4242 4809,5863 3215,5863"/>
              </emma:interpretation>
              <emma:one-of disjunction-type="recognition" id="oneOf0">
                <emma:interpretation id="interp0" emma:lang="it-IT" emma:confidence="0">
                  <emma:literal>Va</emma:literal>
                </emma:interpretation>
                <emma:interpretation id="interp1" emma:lang="it-IT" emma:confidence="0">
                  <emma:literal>VI</emma:literal>
                </emma:interpretation>
                <emma:interpretation id="interp2" emma:lang="it-IT" emma:confidence="0">
                  <emma:literal>va</emma:literal>
                </emma:interpretation>
                <emma:interpretation id="interp3" emma:lang="it-IT" emma:confidence="0">
                  <emma:literal>Vs</emma:literal>
                </emma:interpretation>
                <emma:interpretation id="interp4" emma:lang="it-IT" emma:confidence="0">
                  <emma:literal>V1</emma:literal>
                </emma:interpretation>
              </emma:one-of>
            </emma:emma>
          </inkml:annotationXML>
          <inkml:trace contextRef="#ctx0" brushRef="#br0">0 111 0,'54'81'0,"-27"27"0,27 82 15,-27-1 1,27-27-1,-27-27 1,27-81 0,-27-54-1,-27 0 1,54-54 0,0-108-1,81-108 1,-27 53-1,-26 82 1,-1 27 0,-27 54-1,-27 27 1,0 27 0,-27 54-1,-27 0 1,27-54-1</inkml:trace>
          <inkml:trace contextRef="#ctx0" brushRef="#br0" timeOffset="650.4156">865 1111 0,'81'-27'15,"27"-81"-15,27-27 0,-81 27 0,-27 81 31,-27 27-15,0 0 0,0 0-1,0 162 1,-27 0 0,0 0-1,27-27 1,0-27-1,-27-27 1,-27-27 0,27-27-1,-54-27 1,-27 0 0,54-27-1,27 27 1,27 0-1,0 0 17,108 0-17,54 0 1,54 27 0,-81 0-1,-54-54 1,-54-27-1,0 0 1,-27 54 0</inkml:trace>
        </inkml:traceGroup>
      </inkml:traceGroup>
    </inkml:traceGroup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7:12.88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559B901-6548-47E5-8D01-2109729B6601}" emma:medium="tactile" emma:mode="ink">
          <msink:context xmlns:msink="http://schemas.microsoft.com/ink/2010/main" type="writingRegion" rotatedBoundingBox="9457,4702 29777,4702 29777,8376 9457,8376">
            <msink:destinationLink direction="with" ref="{86402E2F-5765-433B-B879-69472251EC57}"/>
          </msink:context>
        </emma:interpretation>
      </emma:emma>
    </inkml:annotationXML>
    <inkml:traceGroup>
      <inkml:annotationXML>
        <emma:emma xmlns:emma="http://www.w3.org/2003/04/emma" version="1.0">
          <emma:interpretation id="{A5A6D636-4643-4033-812E-B5288F44AAB7}" emma:medium="tactile" emma:mode="ink">
            <msink:context xmlns:msink="http://schemas.microsoft.com/ink/2010/main" type="paragraph" rotatedBoundingBox="9457,4702 16659,4702 16659,5999 9457,5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37E706-9DA8-40BF-AA3E-7FE87CF5D344}" emma:medium="tactile" emma:mode="ink">
              <msink:context xmlns:msink="http://schemas.microsoft.com/ink/2010/main" type="inkBullet" rotatedBoundingBox="9457,5215 10240,5215 10240,5296 9457,5296"/>
            </emma:interpretation>
            <emma:one-of disjunction-type="recognition" id="oneOf0">
              <emma:interpretation id="interp0" emma:lang="it-IT" emma:confidence="0">
                <emma:literal>-</emma:literal>
              </emma:interpretation>
            </emma:one-of>
          </emma:emma>
        </inkml:annotationXML>
        <inkml:trace contextRef="#ctx0" brushRef="#br0">0 81 0,'297'0'0,"-27"-27"15,-54-27 1,-216 54 0</inkml:trace>
      </inkml:traceGroup>
      <inkml:traceGroup>
        <inkml:annotationXML>
          <emma:emma xmlns:emma="http://www.w3.org/2003/04/emma" version="1.0">
            <emma:interpretation id="{3EE39852-7C83-47A1-AE58-06C25C37B363}" emma:medium="tactile" emma:mode="ink">
              <msink:context xmlns:msink="http://schemas.microsoft.com/ink/2010/main" type="line" rotatedBoundingBox="11321,4702 16659,4702 16659,5999 11321,5999"/>
            </emma:interpretation>
          </emma:emma>
        </inkml:annotationXML>
        <inkml:traceGroup>
          <inkml:annotationXML>
            <emma:emma xmlns:emma="http://www.w3.org/2003/04/emma" version="1.0">
              <emma:interpretation id="{F92D8846-764D-4DD7-8B31-3AE7D9F308C0}" emma:medium="tactile" emma:mode="ink">
                <msink:context xmlns:msink="http://schemas.microsoft.com/ink/2010/main" type="inkWord" rotatedBoundingBox="11321,5053 12051,5053 12051,5242 11321,5242"/>
              </emma:interpretation>
              <emma:one-of disjunction-type="recognition" id="oneOf1">
                <emma:interpretation id="interp1" emma:lang="it-IT" emma:confidence="0">
                  <emma:literal>-</emma:literal>
                </emma:interpretation>
                <emma:interpretation id="interp2" emma:lang="it-IT" emma:confidence="0">
                  <emma:literal>.</emma:literal>
                </emma:interpretation>
                <emma:interpretation id="interp3" emma:lang="it-IT" emma:confidence="0">
                  <emma:literal>è</emma:literal>
                </emma:interpretation>
                <emma:interpretation id="interp4" emma:lang="it-IT" emma:confidence="0">
                  <emma:literal>_</emma:literal>
                </emma:interpretation>
                <emma:interpretation id="interp5" emma:lang="it-IT" emma:confidence="0">
                  <emma:literal>,</emma:literal>
                </emma:interpretation>
              </emma:one-of>
            </emma:emma>
          </inkml:annotationXML>
          <inkml:trace contextRef="#ctx0" brushRef="#br0" timeOffset="145.5134">1864 27 0,'325'-54'0,"-109"0"16,-27-27 0,-189 81-1</inkml:trace>
        </inkml:traceGroup>
        <inkml:traceGroup>
          <inkml:annotationXML>
            <emma:emma xmlns:emma="http://www.w3.org/2003/04/emma" version="1.0">
              <emma:interpretation id="{EF14CB7A-4BE3-4273-8D25-89A09AE7FA14}" emma:medium="tactile" emma:mode="ink">
                <msink:context xmlns:msink="http://schemas.microsoft.com/ink/2010/main" type="inkWord" rotatedBoundingBox="14402,4744 16163,4049 16702,5416 14940,6110"/>
              </emma:interpretation>
              <emma:one-of disjunction-type="recognition" id="oneOf2">
                <emma:interpretation id="interp6" emma:lang="it-IT" emma:confidence="0">
                  <emma:literal>v.</emma:literal>
                </emma:interpretation>
                <emma:interpretation id="interp7" emma:lang="it-IT" emma:confidence="0">
                  <emma:literal>V.</emma:literal>
                </emma:interpretation>
                <emma:interpretation id="interp8" emma:lang="it-IT" emma:confidence="0">
                  <emma:literal>u.</emma:literal>
                </emma:interpretation>
                <emma:interpretation id="interp9" emma:lang="it-IT" emma:confidence="0">
                  <emma:literal>vi</emma:literal>
                </emma:interpretation>
                <emma:interpretation id="interp10" emma:lang="it-IT" emma:confidence="0">
                  <emma:literal>U.</emma:literal>
                </emma:interpretation>
              </emma:one-of>
            </emma:emma>
          </inkml:annotationXML>
          <inkml:trace contextRef="#ctx0" brushRef="#br0" timeOffset="727.567">5053-513 0,'81'108'0,"-54"108"0,27 54 15,0 0 1,27-81-1,27-54 1,0-53 0,27-55-1,0-54 1,28-163 0,-28-80-1,-27 27 1,0 54-1,-27 27 1,-27 81 0,-27 54-1,0 27 1,-108 81 15,0 27-15,27 27-1,54-135 1</inkml:trace>
          <inkml:trace contextRef="#ctx0" brushRef="#br0" timeOffset="1487.3618">7187 54 0,'0'0'0</inkml:trace>
        </inkml:traceGroup>
      </inkml:traceGroup>
    </inkml:traceGroup>
    <inkml:traceGroup>
      <inkml:annotationXML>
        <emma:emma xmlns:emma="http://www.w3.org/2003/04/emma" version="1.0">
          <emma:interpretation id="{512F3534-BBA1-4AB2-A3FB-1E8AEF6D1DBF}" emma:medium="tactile" emma:mode="ink">
            <msink:context xmlns:msink="http://schemas.microsoft.com/ink/2010/main" type="paragraph" rotatedBoundingBox="15645,5809 29777,5809 29777,8376 15645,83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900B19F-0FB7-4ACE-AFF4-FD95B84D770C}" emma:medium="tactile" emma:mode="ink">
              <msink:context xmlns:msink="http://schemas.microsoft.com/ink/2010/main" type="inkBullet" rotatedBoundingBox="15645,5809 16915,5809 16915,6485 15645,6485"/>
            </emma:interpretation>
            <emma:one-of disjunction-type="recognition" id="oneOf3">
              <emma:interpretation id="interp11" emma:lang="it-IT" emma:confidence="0">
                <emma:literal>→</emma:literal>
              </emma:interpretation>
            </emma:one-of>
          </emma:emma>
        </inkml:annotationXML>
        <inkml:trace contextRef="#ctx0" brushRef="#br0" timeOffset="1127.973">6188 1054 0,'324'27'0,"-135"-135"16,-27-81 0,-54 80-1,-54 55 1,-27 27-1,-27 27 1,27 54 0,-54 82-1,54 26 1,54 0 0,-26-54-1,26-54 1,0-81-1,0-135 1,-81 162 0</inkml:trace>
      </inkml:traceGroup>
      <inkml:traceGroup>
        <inkml:annotationXML>
          <emma:emma xmlns:emma="http://www.w3.org/2003/04/emma" version="1.0">
            <emma:interpretation id="{1CAD4DF2-CA5F-4054-AD2A-29F15FF346D4}" emma:medium="tactile" emma:mode="ink">
              <msink:context xmlns:msink="http://schemas.microsoft.com/ink/2010/main" type="line" rotatedBoundingBox="18536,5972 28858,5972 28858,7620 18536,7620"/>
            </emma:interpretation>
          </emma:emma>
        </inkml:annotationXML>
        <inkml:traceGroup>
          <inkml:annotationXML>
            <emma:emma xmlns:emma="http://www.w3.org/2003/04/emma" version="1.0">
              <emma:interpretation id="{CFD9DE9B-7001-4057-BC1B-975AEFB7DB04}" emma:medium="tactile" emma:mode="ink">
                <msink:context xmlns:msink="http://schemas.microsoft.com/ink/2010/main" type="inkWord" rotatedBoundingBox="18552,5880 22837,6472 22821,6590 18536,5999"/>
              </emma:interpretation>
              <emma:one-of disjunction-type="recognition" id="oneOf4">
                <emma:interpretation id="interp12" emma:lang="it-IT" emma:confidence="0">
                  <emma:literal>...</emma:literal>
                </emma:interpretation>
                <emma:interpretation id="interp13" emma:lang="it-IT" emma:confidence="0">
                  <emma:literal>m..</emma:literal>
                </emma:interpretation>
                <emma:interpretation id="interp14" emma:lang="it-IT" emma:confidence="0">
                  <emma:literal>n..</emma:literal>
                </emma:interpretation>
                <emma:interpretation id="interp15" emma:lang="it-IT" emma:confidence="0">
                  <emma:literal>t..</emma:literal>
                </emma:interpretation>
                <emma:interpretation id="interp16" emma:lang="it-IT" emma:confidence="0">
                  <emma:literal>e.</emma:literal>
                </emma:interpretation>
              </emma:one-of>
            </emma:emma>
          </inkml:annotationXML>
          <inkml:trace contextRef="#ctx0" brushRef="#br0" timeOffset="1609.4368">9079 784 0,'405'0'0,"-134"-27"15,-271 27 1</inkml:trace>
          <inkml:trace contextRef="#ctx0" brushRef="#br0" timeOffset="1748.114">10943 973 0,'325'81'0,"80"-27"16,-405-54 0</inkml:trace>
          <inkml:trace contextRef="#ctx0" brushRef="#br0" timeOffset="1876.0486">12970 1297 0,'405'0'0,"-405"0"16</inkml:trace>
        </inkml:traceGroup>
        <inkml:traceGroup>
          <inkml:annotationXML>
            <emma:emma xmlns:emma="http://www.w3.org/2003/04/emma" version="1.0">
              <emma:interpretation id="{736020A9-89D2-432F-BFD7-8801474A7058}" emma:medium="tactile" emma:mode="ink">
                <msink:context xmlns:msink="http://schemas.microsoft.com/ink/2010/main" type="inkWord" rotatedBoundingBox="26832,5972 28858,5972 28858,7620 26832,7620"/>
              </emma:interpretation>
              <emma:one-of disjunction-type="recognition" id="oneOf5">
                <emma:interpretation id="interp17" emma:lang="it-IT" emma:confidence="0">
                  <emma:literal>v</emma:literal>
                </emma:interpretation>
                <emma:interpretation id="interp18" emma:lang="it-IT" emma:confidence="0">
                  <emma:literal>r</emma:literal>
                </emma:interpretation>
                <emma:interpretation id="interp19" emma:lang="it-IT" emma:confidence="0">
                  <emma:literal>V</emma:literal>
                </emma:interpretation>
                <emma:interpretation id="interp20" emma:lang="it-IT" emma:confidence="0">
                  <emma:literal>.</emma:literal>
                </emma:interpretation>
                <emma:interpretation id="interp21" emma:lang="it-IT" emma:confidence="0">
                  <emma:literal>z</emma:literal>
                </emma:interpretation>
              </emma:one-of>
            </emma:emma>
          </inkml:annotationXML>
          <inkml:trace contextRef="#ctx0" brushRef="#br0" timeOffset="2519.628">17375 838 0,'27'27'0,"0"108"0,0 54 15,27 81 1,54 0-1,-54 1 1,54-28 0,-27-135 15,27-54-15,27-81-1,27-108 1,27-108-1,-27-82 1,-26 55 0,-1 27-1,27 81 1,-27 0 0,-27 108-1,-27 27 1,-54 54-1,-81 27 1,-27 27 0,81-81-1</inkml:trace>
        </inkml:traceGroup>
      </inkml:traceGroup>
      <inkml:traceGroup>
        <inkml:annotationXML>
          <emma:emma xmlns:emma="http://www.w3.org/2003/04/emma" version="1.0">
            <emma:interpretation id="{BB0E4318-9A20-450C-91C1-6A94B9C72476}" emma:medium="tactile" emma:mode="ink">
              <msink:context xmlns:msink="http://schemas.microsoft.com/ink/2010/main" type="line" rotatedBoundingBox="28642,7323 29777,7323 29777,8376 28642,8376"/>
            </emma:interpretation>
          </emma:emma>
        </inkml:annotationXML>
        <inkml:traceGroup>
          <inkml:annotationXML>
            <emma:emma xmlns:emma="http://www.w3.org/2003/04/emma" version="1.0">
              <emma:interpretation id="{772E939A-F967-4AB1-B3E7-C340AD85E3CE}" emma:medium="tactile" emma:mode="ink">
                <msink:context xmlns:msink="http://schemas.microsoft.com/ink/2010/main" type="inkWord" rotatedBoundingBox="28642,7323 29777,7323 29777,8376 28642,8376"/>
              </emma:interpretation>
              <emma:one-of disjunction-type="recognition" id="oneOf6">
                <emma:interpretation id="interp22" emma:lang="it-IT" emma:confidence="0">
                  <emma:literal>w</emma:literal>
                </emma:interpretation>
                <emma:interpretation id="interp23" emma:lang="it-IT" emma:confidence="0">
                  <emma:literal>W</emma:literal>
                </emma:interpretation>
                <emma:interpretation id="interp24" emma:lang="it-IT" emma:confidence="0">
                  <emma:literal>N</emma:literal>
                </emma:interpretation>
                <emma:interpretation id="interp25" emma:lang="it-IT" emma:confidence="0">
                  <emma:literal>n</emma:literal>
                </emma:interpretation>
                <emma:interpretation id="interp26" emma:lang="it-IT" emma:confidence="0">
                  <emma:literal>.</emma:literal>
                </emma:interpretation>
              </emma:one-of>
            </emma:emma>
          </inkml:annotationXML>
          <inkml:trace contextRef="#ctx0" brushRef="#br0" timeOffset="3146.6052">19185 2189 0,'54'81'0,"-27"81"15,-54 54-15,-27-27 16,81-108 15,27-54-15,0-54 0,0-81-1,0-81 1,-27 0-1,-27 108 1,27 54 0,-27 27-1,27 108 1,27 108 0,81 27-1,0-81 1,28-81-1,-1-54 1,-81-54 15,-27-54-15,-27 0 0,-27-81-1,-54-27 1,-54-108-1,-27 108 1,81 162 0,54 27-1</inkml:trace>
        </inkml:traceGroup>
      </inkml:traceGroup>
    </inkml:traceGroup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7:12.72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DE40497-0067-45B2-A6E3-09A7B8769576}" emma:medium="tactile" emma:mode="ink">
          <msink:context xmlns:msink="http://schemas.microsoft.com/ink/2010/main" type="writingRegion" rotatedBoundingBox="7268,5134 8565,5134 8565,5269 7268,5269"/>
        </emma:interpretation>
      </emma:emma>
    </inkml:annotationXML>
    <inkml:traceGroup>
      <inkml:annotationXML>
        <emma:emma xmlns:emma="http://www.w3.org/2003/04/emma" version="1.0">
          <emma:interpretation id="{5214F75C-CF5F-40B1-BF45-2ECCB563DD42}" emma:medium="tactile" emma:mode="ink">
            <msink:context xmlns:msink="http://schemas.microsoft.com/ink/2010/main" type="paragraph" rotatedBoundingBox="7268,5134 8565,5134 8565,5269 7268,52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E1DB95-253A-4EAA-BB1E-DD2E8D7CBFA8}" emma:medium="tactile" emma:mode="ink">
              <msink:context xmlns:msink="http://schemas.microsoft.com/ink/2010/main" type="line" rotatedBoundingBox="7268,5134 8565,5134 8565,5269 7268,5269"/>
            </emma:interpretation>
          </emma:emma>
        </inkml:annotationXML>
        <inkml:traceGroup>
          <inkml:annotationXML>
            <emma:emma xmlns:emma="http://www.w3.org/2003/04/emma" version="1.0">
              <emma:interpretation id="{7088798B-24F0-45BD-9FAA-F17FBAD307A0}" emma:medium="tactile" emma:mode="ink">
                <msink:context xmlns:msink="http://schemas.microsoft.com/ink/2010/main" type="inkWord" rotatedBoundingBox="7268,5134 8565,5134 8565,5269 7268,5269"/>
              </emma:interpretation>
              <emma:one-of disjunction-type="recognition" id="oneOf0">
                <emma:interpretation id="interp0" emma:lang="it-IT" emma:confidence="0">
                  <emma:literal>-</emma:literal>
                </emma:interpretation>
                <emma:interpretation id="interp1" emma:lang="it-IT" emma:confidence="0">
                  <emma:literal>_</emma:literal>
                </emma:interpretation>
                <emma:interpretation id="interp2" emma:lang="it-IT" emma:confidence="0">
                  <emma:literal>.</emma:literal>
                </emma:interpretation>
                <emma:interpretation id="interp3" emma:lang="it-IT" emma:confidence="0">
                  <emma:literal>è</emma:literal>
                </emma:interpretation>
                <emma:interpretation id="interp4" emma:lang="it-IT" emma:confidence="0">
                  <emma:literal>,</emma:literal>
                </emma:interpretation>
              </emma:one-of>
            </emma:emma>
          </inkml:annotationXML>
          <inkml:trace contextRef="#ctx0" brushRef="#br0">0 57 0,'162'0'0,"-27"-27"0,27 0 15,1 27 1,-28 27 0,-27 54-1,-108-81 1,27 0 0,162 27-1,27-54 1,-216 27-1</inkml:trace>
        </inkml:traceGroup>
      </inkml:traceGroup>
    </inkml:traceGroup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6:52.82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9A676A5-0600-4192-B31D-1FA74A134A45}" emma:medium="tactile" emma:mode="ink">
          <msink:context xmlns:msink="http://schemas.microsoft.com/ink/2010/main" type="writingRegion" rotatedBoundingBox="4890,6215 6160,6215 6160,6647 4890,6647"/>
        </emma:interpretation>
      </emma:emma>
    </inkml:annotationXML>
    <inkml:traceGroup>
      <inkml:annotationXML>
        <emma:emma xmlns:emma="http://www.w3.org/2003/04/emma" version="1.0">
          <emma:interpretation id="{1C002400-69F6-4D06-9C35-F02F185E519D}" emma:medium="tactile" emma:mode="ink">
            <msink:context xmlns:msink="http://schemas.microsoft.com/ink/2010/main" type="paragraph" rotatedBoundingBox="4890,6215 6160,6215 6160,6647 4890,66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84DA75-2611-4068-B6D6-FDFC9C80FE84}" emma:medium="tactile" emma:mode="ink">
              <msink:context xmlns:msink="http://schemas.microsoft.com/ink/2010/main" type="line" rotatedBoundingBox="4890,6215 6160,6215 6160,6647 4890,6647"/>
            </emma:interpretation>
          </emma:emma>
        </inkml:annotationXML>
        <inkml:traceGroup>
          <inkml:annotationXML>
            <emma:emma xmlns:emma="http://www.w3.org/2003/04/emma" version="1.0">
              <emma:interpretation id="{F469C370-8B8B-4224-8149-22A3D1D6CDAD}" emma:medium="tactile" emma:mode="ink">
                <msink:context xmlns:msink="http://schemas.microsoft.com/ink/2010/main" type="inkWord" rotatedBoundingBox="4890,6215 6160,6215 6160,6647 4890,6647"/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n</emma:literal>
                </emma:interpretation>
                <emma:interpretation id="interp3" emma:lang="it-IT" emma:confidence="0">
                  <emma:literal>o</emma:literal>
                </emma:interpretation>
                <emma:interpretation id="interp4" emma:lang="it-IT" emma:confidence="0">
                  <emma:literal>m</emma:literal>
                </emma:interpretation>
              </emma:one-of>
            </emma:emma>
          </inkml:annotationXML>
          <inkml:trace contextRef="#ctx0" brushRef="#br0">2404 1031 0,'-297'270'16,"270"-270"0,27 0-1,0 0 1,54-81-1,54 0 1,0-27 0,-26 27-1,-1 27 1,-27 27 0,0 27-1,27 54 1,54 27-1,0-27 1,27 27 15,-54-27-31,-27-81 16,-54-81 0,-27 108-1</inkml:trace>
        </inkml:traceGroup>
      </inkml:traceGroup>
    </inkml:traceGroup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6:56.09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8508500-BC64-45BE-965D-7B4DE38D5646}" emma:medium="tactile" emma:mode="ink">
          <msink:context xmlns:msink="http://schemas.microsoft.com/ink/2010/main" type="inkDrawing" rotatedBoundingBox="9426,7291 10518,7455 10440,7972 9349,7809" semanticType="callout" shapeName="Other">
            <msink:sourceLink direction="with" ref="{86402E2F-5765-433B-B879-69472251EC57}"/>
          </msink:context>
        </emma:interpretation>
      </emma:emma>
    </inkml:annotationXML>
    <inkml:trace contextRef="#ctx0" brushRef="#br0">108 0 0,'108'54'0,"-108"0"0,0 27 16,-81 27-16,27-27 16,0 0-1,27-27 16,27-54-31,0 0 16,27-27 0,54-54-1,27 0 1,-27 0 15,27 27-31,0 27 31,-27 27-31,54 54 16,0 27 0,1 27-1,-55-27 17,-54 0-17,-54-108 1,27 27-1</inkml:trace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7:27.64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AE85FF-4BBF-4DA0-996E-7567B6CC3E24}" emma:medium="tactile" emma:mode="ink">
          <msink:context xmlns:msink="http://schemas.microsoft.com/ink/2010/main" type="writingRegion" rotatedBoundingBox="4282,964 31503,2101 30938,15626 3717,14489"/>
        </emma:interpretation>
      </emma:emma>
    </inkml:annotationXML>
    <inkml:traceGroup>
      <inkml:annotationXML>
        <emma:emma xmlns:emma="http://www.w3.org/2003/04/emma" version="1.0">
          <emma:interpretation id="{DD5DECE4-BCAE-4651-975F-2E5FF834B427}" emma:medium="tactile" emma:mode="ink">
            <msink:context xmlns:msink="http://schemas.microsoft.com/ink/2010/main" type="paragraph" rotatedBoundingBox="4562,976 27128,1919 26996,5055 4431,4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F3FB88-6606-47F2-8871-9B98D212F229}" emma:medium="tactile" emma:mode="ink">
              <msink:context xmlns:msink="http://schemas.microsoft.com/ink/2010/main" type="line" rotatedBoundingBox="4562,976 27128,1919 27064,3427 4499,2484"/>
            </emma:interpretation>
          </emma:emma>
        </inkml:annotationXML>
        <inkml:traceGroup>
          <inkml:annotationXML>
            <emma:emma xmlns:emma="http://www.w3.org/2003/04/emma" version="1.0">
              <emma:interpretation id="{D1BB66A7-FA02-44B8-8501-71E59B83BF12}" emma:medium="tactile" emma:mode="ink">
                <msink:context xmlns:msink="http://schemas.microsoft.com/ink/2010/main" type="inkWord" rotatedBoundingBox="4562,976 12974,1327 12911,2835 4499,2484"/>
              </emma:interpretation>
              <emma:one-of disjunction-type="recognition" id="oneOf0">
                <emma:interpretation id="interp0" emma:lang="it-IT" emma:confidence="0">
                  <emma:literal>Morivo</emma:literal>
                </emma:interpretation>
                <emma:interpretation id="interp1" emma:lang="it-IT" emma:confidence="0">
                  <emma:literal>Mori vo</emma:literal>
                </emma:interpretation>
                <emma:interpretation id="interp2" emma:lang="it-IT" emma:confidence="0">
                  <emma:literal>Mosi vo</emma:literal>
                </emma:interpretation>
                <emma:interpretation id="interp3" emma:lang="it-IT" emma:confidence="0">
                  <emma:literal>Moti, vo</emma:literal>
                </emma:interpretation>
                <emma:interpretation id="interp4" emma:lang="it-IT" emma:confidence="0">
                  <emma:literal>Moni vo</emma:literal>
                </emma:interpretation>
              </emma:one-of>
            </emma:emma>
          </inkml:annotationXML>
          <inkml:trace contextRef="#ctx0" brushRef="#br0">135 189 0,'-54'-27'16,"54"108"-16,0 135 0,-27 81 0,-27 0 31,54-53-15,0-136-1,0-81 1,0 0-1,0-54 1,0-108 0,27-136-1,-27 1 1,-27 27 0,54 54-1,-27 135 1,0 27-1,54 54 1,54 108 0,0 54-1,54-54 17,-27-81-32,-26-81 15,26 0 16,-27-108-15,0-54 0,0-27-1,-54 81 1,-27 81 0,-27 54-1,27 108 1,-27 135-1,0 54 1,27 0 0,27-107 15,27-82-31,27-54 16,27-54-1,0-135 1,55-55-1,-82 55 1,-27 108 0,-81 27 15,27 54-15,27 108-1,27 1 1,27-55-1,54-27 1,0-81 0,-27-81-1,27-27 1,-108-82 0,-54 1-1,-81 54 1,-108 0-1,0 108 1,-27 108 0,81 54-1,81 27 1,135-27 0,135-26-1,54-164 16,27 1-15,28-81 0,-82 0-1,-54-27 1,-54 135 0,-108 54-1,-27-27 1,27 54-1,-27 135 1,-27 27 0,0-26-1,54-82 1,0-81 0,-27-27-1,-27-54 16,-81-217-15,-108-53 0,81 135-1,81 108 17,54 108-32,0-27 31,108 0-31,81 0 15,108 27 1,0-27 0,-134 0-1,-82-27 17,-81 27-17,0 27 16,-81-27-31,27 0 16,81-27 0,-27 27-1</inkml:trace>
          <inkml:trace contextRef="#ctx0" brushRef="#br0" timeOffset="249.033">5134 540 0,'108'162'0,"-108"54"16,-27 28-1,-27-1 1,54-135 0,0-54-1,54-81 1,27-108-1,0-81 1,-81 216 15</inkml:trace>
          <inkml:trace contextRef="#ctx0" brushRef="#br0" timeOffset="627.9538">6080 648 0,'81'270'0,"0"-26"15,-27-55 1,27-54 0,0-81-1,0-54 1,-27-54-1,27-81 1,-27-54 15,0-82-15,0 136 0,0 54-1,-27 81 1,0 27-1,0 27 1,27 0 0,-54-54-1</inkml:trace>
          <inkml:trace contextRef="#ctx0" brushRef="#br0" timeOffset="1023.4768">7431 1297 0,'135'108'0,"-27"-54"15,27-27 1,27-27-16,-27-81 31,27 0-31,-53-54 16,-82-1-1,-54 1 1,-163 0 15,-134 108-15,81 135 0,81 0-1,135 28 1,54-1-1,135-27 1,81-54 0,0-108-1,-243 54 1</inkml:trace>
        </inkml:traceGroup>
        <inkml:traceGroup>
          <inkml:annotationXML>
            <emma:emma xmlns:emma="http://www.w3.org/2003/04/emma" version="1.0">
              <emma:interpretation id="{F403E4FE-3410-487C-A735-A6ACD30F2C4D}" emma:medium="tactile" emma:mode="ink">
                <msink:context xmlns:msink="http://schemas.microsoft.com/ink/2010/main" type="inkWord" rotatedBoundingBox="16215,1614 27121,2070 27074,3192 16168,2736"/>
              </emma:interpretation>
              <emma:one-of disjunction-type="recognition" id="oneOf1">
                <emma:interpretation id="interp5" emma:lang="it-IT" emma:confidence="0">
                  <emma:literal>correzione</emma:literal>
                </emma:interpretation>
                <emma:interpretation id="interp6" emma:lang="it-IT" emma:confidence="0">
                  <emma:literal>co Reazione</emma:literal>
                </emma:interpretation>
                <emma:interpretation id="interp7" emma:lang="it-IT" emma:confidence="0">
                  <emma:literal>co Rotazione</emma:literal>
                </emma:interpretation>
                <emma:interpretation id="interp8" emma:lang="it-IT" emma:confidence="0">
                  <emma:literal>corruzione</emma:literal>
                </emma:interpretation>
                <emma:interpretation id="interp9" emma:lang="it-IT" emma:confidence="0">
                  <emma:literal>co Raziono</emma:literal>
                </emma:interpretation>
              </emma:one-of>
            </emma:emma>
          </inkml:annotationXML>
          <inkml:trace contextRef="#ctx0" brushRef="#br0" timeOffset="2235.4374">11997 999 0,'163'0'0,"-28"0"0,27-27 16,-27-27-1,-27-27 1,-81 27-1,-27-27 1,-54 27 0,-135 27-1,-27 54 1,-28 108 0,1 54-1,135-26 1,81 26-1,108-54 1,81-27 0,54-54 15,28-54-15,-1-54-1,-27-27 1,-135 27-1,-27 54 1,-54-27 0,0 54-1,0-27 1,81 54 0,0 0-1,81-27 1,28-54-1,-1 0 17,0-54-17,-54-54-15,-108 0 16,-54-1 0,-108 28 15,-54 27-16,-27 81 1,-1 81 0,55 54-1,81 1 1,108-1 0,81 0-1,108-81 1,1-108-1,53-54 1,-270 108 0</inkml:trace>
          <inkml:trace contextRef="#ctx0" brushRef="#br0" timeOffset="2891.7126">14402 891 0,'0'54'0,"0"81"15,0 82-15,-27-1 16,27-108 0,0-81-1,0-27 1,0 0 15,-54-108-15,0-81-1,0-27 1,108 53 0,27 55-1,54 54 1,55 54-1,-28 27 1,-27 27 0,-108 27-1,-81 0 1,-81 1 0,27-1-1,-1-27 1,82 27-1,54 0 1,55 0 15,53 27-31,0-27 32,-27-27-17,-54-27 1,-27-54-1,-27-81 1,0-81 0,0-27-1,0 216 1</inkml:trace>
          <inkml:trace contextRef="#ctx0" brushRef="#br0" timeOffset="3504.0408">15348 945 0,'54'108'0,"0"82"15,-54 26-15,-27-27 16,27-135 0,0-27-1,0-27 1,-54-54-1,27-108 17,27 0-17,54 0 1,54 53 0,27 55-1,27 27 1,28 27-1,-82 54 1,-81 1 0,-54-1-1,-108 0 1,-28 27 0,28 0-1,54 0 1,81 0-1,81 0 1,54 0 0,55-27-1,-55 0 1,-27-27 15,-54-54-15,-81-81 15,27-27-31,27-54 16,-27 189-1</inkml:trace>
          <inkml:trace contextRef="#ctx0" brushRef="#br0" timeOffset="3839.9912">16645 1053 0,'27'55'15,"-54"80"-15,-54 54 0,54-27 16,54-54 0,54-27-1,54-54 1,27 0 15,0-27-15,-53-27-1,-55 0 17,-163-27-17,-26-27 1,-54 27-1,189 54 1</inkml:trace>
          <inkml:trace contextRef="#ctx0" brushRef="#br0" timeOffset="4683.7736">16213 1108 0,'297'-55'0,"-27"55"15,0-54 1,-80 27-1,-55-27 1,-54 27 15,-27 0-31,-27 54 16,-27 0 0,27 27-1,27 0 16,54 0-15,-27 1 0,27-55-1,-81 27 1,0 0 0,-81 0-1,-54 27 1,-27 54-1,0 27 1,27 0 0,81-27-1,54-27 1,27-27 0,81-27-1,0 0 1,0-27-1,-27-27 1,-108-27 0,-54-27 15,-81 0-15,-27-27-1,162 108 1</inkml:trace>
          <inkml:trace contextRef="#ctx0" brushRef="#br0" timeOffset="4062.656">16321 1513 0,'432'-54'16,"-270"27"-16,-108 0 16,-108-54-1,-54 27 17,-54-27-32,162 81 31</inkml:trace>
          <inkml:trace contextRef="#ctx0" brushRef="#br0" timeOffset="5491.4218">17348 1594 0,'216'-27'0,"54"0"0,-54-27 15,-81-54 1,-54 0-1,-54 54 1,-27 27 0,0 27-1,0 27 1,0 81 0,-27 54-1,0 27 1,0-54 15,54-27-15,0-81-1,0-27 1,0-54 0,54-81-1,-27 0 1,28 0-1,-28 81 1,-27 54 0,27 54-1,0 54 1,27 27 0,54 0-1,0-81 1,0-27-1,27-54 1,-54-54 0,0-108-1,-108 27 17,-81 0-17,-81 81 1,-27 108-1,-27 54 1,81 81 0,54 0-1,81 0 1,108-54 0,81-81-1,0-81 16,27-54-31,27-81 16,-243 189 0</inkml:trace>
          <inkml:trace contextRef="#ctx0" brushRef="#br0" timeOffset="6378.1746">20239 1324 0,'-108'216'0,"27"-27"16,0 0-1,81-135 1,27-27 0,0-54-1,27-81 1,0-27-1,0-27 1,-27 108 0,-27 54-1,27 81 17,27 54-17,54 0 1,27-27-1,27-81 1,0-27 0,-54-54-1,-53-81 1,-55-27 0,-28-27-1,-26 81 1,27 54-1,0 27 1,108 0 0,136 0 15,26 0-31,27 0 16,-81 54-1,-108-27 1,-27 0 15,-81 54-15,-81 54-1,0 54 1,0 27 0,81-27-1,108-54 1,81-27-1,54-27 1,-26-27 0,-55 0-1,-54-27 1,-54 0 15,-54-27-15,-81-27-1,-28-27 17,-26-27-32,162 108 15</inkml:trace>
          <inkml:trace contextRef="#ctx0" brushRef="#br0" timeOffset="6733.657">21617 1648 0,'270'-27'0,"-81"54"15,-27-27-15,-80-27 16,-82-27 15,-82-54-31,-80 0 16,-27-27-1,27 27 1,108 80 15,135 1-15,54 27 0,108 27-1,-26 55 1,-82-1-1,-135-81 17</inkml:trace>
        </inkml:traceGroup>
      </inkml:traceGroup>
      <inkml:traceGroup>
        <inkml:annotationXML>
          <emma:emma xmlns:emma="http://www.w3.org/2003/04/emma" version="1.0">
            <emma:interpretation id="{0996F0C6-940E-452A-8416-7EAFD81F5562}" emma:medium="tactile" emma:mode="ink">
              <msink:context xmlns:msink="http://schemas.microsoft.com/ink/2010/main" type="line" rotatedBoundingBox="18198,3619 24561,3853 24521,4922 18159,4688"/>
            </emma:interpretation>
          </emma:emma>
        </inkml:annotationXML>
        <inkml:traceGroup>
          <inkml:annotationXML>
            <emma:emma xmlns:emma="http://www.w3.org/2003/04/emma" version="1.0">
              <emma:interpretation id="{E6E1E3BB-8031-452E-BC53-670C553152D6}" emma:medium="tactile" emma:mode="ink">
                <msink:context xmlns:msink="http://schemas.microsoft.com/ink/2010/main" type="inkWord" rotatedBoundingBox="18198,3619 24561,3853 24521,4922 18159,4688"/>
              </emma:interpretation>
              <emma:one-of disjunction-type="recognition" id="oneOf2">
                <emma:interpretation id="interp10" emma:lang="it-IT" emma:confidence="0">
                  <emma:literal>STAMPA</emma:literal>
                </emma:interpretation>
                <emma:interpretation id="interp11" emma:lang="it-IT" emma:confidence="0">
                  <emma:literal>STRAMBA</emma:literal>
                </emma:interpretation>
                <emma:interpretation id="interp12" emma:lang="it-IT" emma:confidence="0">
                  <emma:literal>SAMBA</emma:literal>
                </emma:interpretation>
                <emma:interpretation id="interp13" emma:lang="it-IT" emma:confidence="0">
                  <emma:literal>SAMIA</emma:literal>
                </emma:interpretation>
                <emma:interpretation id="interp14" emma:lang="it-IT" emma:confidence="0">
                  <emma:literal>SAMOA</emma:literal>
                </emma:interpretation>
              </emma:one-of>
            </emma:emma>
          </inkml:annotationXML>
          <inkml:trace contextRef="#ctx0" brushRef="#br0" timeOffset="8304.0298">14591 2729 0,'54'-27'0,"-108"0"0,-135 54 0,-54 27 16,0 27-16,81-27 16,54 27-1,108-27 1,54 0 0,135 27-1,81-27 1,-27 27-1,-81-27 1,-81 27 0,-108-27 15,-81 27-15,-81-27-1,0-26-15,54-1 16,108-82-1,108-80 17,135-54-17,54 0 1,1 0 0,-28 108-1,-135 162 1,-81-81-1,54 108 1,-81 81 0,-27 0-1,-27-27 1,27-108 0,0-54-1,0-108 1,0-54-1,-54-54 1,0 0 0,27 27-1,81 135 1,27 81 15,-27-27-15,108 0-1,108 0 1,0 0 0,-54-27-1,-108 27 1,-27 0 0,-26 27-1,-28 54 1,-82 108-1,-26 0 1,0 27 0,54-108-1,27-54 1,54-54 0,-54 0-1,54-135 1,27-81-1,54 0 1,-27 81 15,-27 108-15,-27 27 0,82 54-1,26 108 1,-27 27-1,0-54 1,-54-27 0,-27-81-1,-27 0 1,-54-27 0,-135-27-1,0 0 1,26 27-1,109 0 1,27 0 0,162-54-1,82-54 17,53 0-17,-270 108-15</inkml:trace>
          <inkml:trace contextRef="#ctx0" brushRef="#br0" timeOffset="8975.9306">16996 2945 0,'0'135'0,"0"27"0,-27 27 16,27-81-1,0-54 1,0-54 0,0-54-1,-81-108 1,-27-27 0,0-27 15,-54 27-16,108 189-15,54 0 32,54 0-17,108-27 1,81 54 0,27-27-1,-53 0 1,-55 0-1,-54 0 1,-81 0 0,-27 0 15,-27 81-15,-27 27-16,27 54 15,0 0 1,0 0-1,81-81 1,-27 0 0,0-81-1,-27 0 1,-54-81 0,54-27 15,108-135-16,-108 243 1</inkml:trace>
          <inkml:trace contextRef="#ctx0" brushRef="#br0" timeOffset="9886.1218">18618 2837 0,'135'-27'0,"-324"81"0,-1 0 0,55 54 16,0 27-16,54 27 15,108-27 1,108 27 0,163-80 15,-55-109-15,-27-55-1,-27-53 1,0 0-1,-54-54 1,-54 54 0,-27 108-1,-54 0 1,-27 81 0,-27 81-1,-81 54 1,54 0-1,0-53 1,54-55 0,27-81-1,0 0 17,54-109-17,27-53-15,27-27 31,0 27-15,-27 81 0,-27 54-1,-27 27 1,0 27 0,1 81-1,26-27 1,0 27-1,0-27 1,0 0 0,-27-27-1,-54-27 1,-54 0 0,-54-27 15,-28-27-31,1 27 15,81 0 1,81-54 0,0 54-1</inkml:trace>
        </inkml:traceGroup>
      </inkml:traceGroup>
    </inkml:traceGroup>
    <inkml:traceGroup>
      <inkml:annotationXML>
        <emma:emma xmlns:emma="http://www.w3.org/2003/04/emma" version="1.0">
          <emma:interpretation id="{4B791E05-3664-4670-9F49-EBEFA3D49E1F}" emma:medium="tactile" emma:mode="ink">
            <msink:context xmlns:msink="http://schemas.microsoft.com/ink/2010/main" type="paragraph" rotatedBoundingBox="4069,5950 31280,6977 31081,12243 3870,112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945C7F-6969-4A66-9D6D-FCFDED43AC59}" emma:medium="tactile" emma:mode="ink">
              <msink:context xmlns:msink="http://schemas.microsoft.com/ink/2010/main" type="inkBullet" rotatedBoundingBox="4030,6975 5350,7025 5344,7175 4025,7125"/>
            </emma:interpretation>
            <emma:one-of disjunction-type="recognition" id="oneOf3">
              <emma:interpretation id="interp15" emma:lang="it-IT" emma:confidence="0">
                <emma:literal>-</emma:literal>
              </emma:interpretation>
            </emma:one-of>
          </emma:emma>
        </inkml:annotationXML>
        <inkml:trace contextRef="#ctx0" brushRef="#br0" timeOffset="11162.538">-513 6079 0,'108'0'0,"81"0"0,0 27 16,54-27-1,-54 27 1,0-27 0,-80 0-1,-55 0 1,-54 0-1,0 0 1,0 0 0,0-27-1,54-81 1,-54 108 0</inkml:trace>
      </inkml:traceGroup>
      <inkml:traceGroup>
        <inkml:annotationXML>
          <emma:emma xmlns:emma="http://www.w3.org/2003/04/emma" version="1.0">
            <emma:interpretation id="{28163DEA-68DD-477E-9B47-F9BF65F49E5B}" emma:medium="tactile" emma:mode="ink">
              <msink:context xmlns:msink="http://schemas.microsoft.com/ink/2010/main" type="line" rotatedBoundingBox="6410,6038 29697,6917 29591,9718 6304,8839"/>
            </emma:interpretation>
          </emma:emma>
        </inkml:annotationXML>
        <inkml:traceGroup>
          <inkml:annotationXML>
            <emma:emma xmlns:emma="http://www.w3.org/2003/04/emma" version="1.0">
              <emma:interpretation id="{3F6D34E2-56DD-4EA4-87D9-D44432D21533}" emma:medium="tactile" emma:mode="ink">
                <msink:context xmlns:msink="http://schemas.microsoft.com/ink/2010/main" type="inkWord" rotatedBoundingBox="6402,6242 16317,6616 16258,8158 6344,7784"/>
              </emma:interpretation>
              <emma:one-of disjunction-type="recognition" id="oneOf4">
                <emma:interpretation id="interp16" emma:lang="it-IT" emma:confidence="0">
                  <emma:literal>Variazione</emma:literal>
                </emma:interpretation>
                <emma:interpretation id="interp17" emma:lang="it-IT" emma:confidence="0">
                  <emma:literal>Variazioni</emma:literal>
                </emma:interpretation>
                <emma:interpretation id="interp18" emma:lang="it-IT" emma:confidence="0">
                  <emma:literal>Variazion</emma:literal>
                </emma:interpretation>
                <emma:interpretation id="interp19" emma:lang="it-IT" emma:confidence="0">
                  <emma:literal>Vanteria</emma:literal>
                </emma:interpretation>
                <emma:interpretation id="interp20" emma:lang="it-IT" emma:confidence="0">
                  <emma:literal>Vardezu0ru</emma:literal>
                </emma:interpretation>
              </emma:one-of>
            </emma:emma>
          </inkml:annotationXML>
          <inkml:trace contextRef="#ctx0" brushRef="#br0" timeOffset="12047.3376">1864 5242 0,'0'-27'0,"54"135"16,28 54-16,-1 81 0,0 54 16,0-53-1,0-82 17,-27-54-32,-27-54 15,0-27 16,-27-27-31,0-27 32,27-108-17,0-81 1,54-28 0,27 28-1,27 27 16,-27 54-31,-27 54 16,-54 54 0,-27 54-1,0 27 1,-27-27 0,27-27-1</inkml:trace>
          <inkml:trace contextRef="#ctx0" brushRef="#br0" timeOffset="13399.9286">3080 6485 0,'81'81'0,"1"-27"0,53-27 16,-27-27-16,27-27 15,-27-27 1,-54-27 0,-27-27-1,-54-27 1,-54 53-1,-54 28 1,0 54 0,27 54 15,27 55-31,81-1 31,27 0-31,81 0 31,27-54-15,0-54 0,0-27-1,-81 0 1,-27 27 0,-27-27-1,0 27 1,27 27-1,27 0 1,54 27 0,0-27 15,81-81-15,-54-27-1,-80-27 1,-28-27-1,-81 0 1,-28 53 0,28 28-1,54 54 1,0 0 0,81 0-1,55 0 1,53 0-1,-54 0 1,-54 0 0,-81 27-1,0 27 1,-27 28 0,-27 26-1,27 27 16,81-54-31,27-27 32,54-54-17,27-27 1,-27-54 0,-27-27-1,-54 54 1,-54 27-1,0 27 1,0 0 0,0 81-1,27 54 1,54 0 0,1-27-1,26-54 1,-27-81-1,-54-81 1,-27-54 0,-54-54-1,54 216 1</inkml:trace>
          <inkml:trace contextRef="#ctx0" brushRef="#br0" timeOffset="13686.0724">5539 5647 0,'676'892'0</inkml:trace>
          <inkml:trace contextRef="#ctx0" brushRef="#br0" timeOffset="14148.9808">6215 6539 0,'108'81'31,"216"-81"-31,-216-81 0,-27 0 16,-81-27 15,-54 27-31,-81 0 16,-54 53-1,27 83 1,81-1 0,54 0-1,54 27 17,135 0-17,27 0 1,-27-27-1,-54-27 1,-54 0 0,-27-27-1,-27 27 1,27 0 0,0 27-1,82-27 1,-28 0-1,27-27 1,-81-27 0,-27-27-1,0 54 1</inkml:trace>
          <inkml:trace contextRef="#ctx0" brushRef="#br0" timeOffset="14892.1734">7593 6052 0,'54'0'0,"27"0"16,189 27-16,-162 0 16,-54 0-1,-27 0 1,-81 28 15,-81 53-15,-27 27-1,0 0 1,108-27 0,54-27-1,81 0 1,81 0-1,27-54 1,-54 0 0,-54-27-1,-81-27 1,-108-54 0,-54-27-1,-27-27 1,0 54-1,54 27 1,54 108 0,81-54-1,81 0 1,108 27 0,27 27 15,-27-54-16,-81 0 1,0-81 0,-53 0-1,-55 81 1</inkml:trace>
          <inkml:trace contextRef="#ctx0" brushRef="#br0" timeOffset="15375.5904">8431 5782 0,'27'0'15,"54"54"-15,0 54 0,0-54 0,27 54 16,-108-108-1</inkml:trace>
          <inkml:trace contextRef="#ctx0" brushRef="#br0" timeOffset="15144.1362">8593 6350 0,'0'108'0,"27"0"0,-54 27 16,0 0-1,81-54 1,-27-54-1,27-81 1,-27-81 0,-27-54-1,0 189 1</inkml:trace>
          <inkml:trace contextRef="#ctx0" brushRef="#br0" timeOffset="16341.4478">9106 6701 0,'162'135'16,"-54"-108"-16,0-81 15,-27 0 1,-26-54 0,-55-27-1,-55 27 1,-53 54 0,-27 27-1,-27 81 1,54 27-1,81 0 17,54 81-17,81-108 1,27-54 0,54-81-1,-53 0 1,-1-54-1,0 27 1,-81 81 0,0 81-1,-81-54 1,54 54 0,0 27-1,-54 54 1,27-27-1,0-27 1,54-27 0,27-54-1,27-27 1,-27-54 0,-27 0-1,-27 27 16,-27 54-15,0 0 0,27 27-1,0 54 1,81 0 0,-27 0-1,81-27 1,-26-54-1,26-54 1,-54-54 0,-54 0-1,-81-27 1,-27 54 0,-27 27-1,0 54 1,54 54-1,27 54 1,81 0 0,54 27-1,54-27 17,-54-27-17,-27-81 1,-27-81-1,-81 81 1</inkml:trace>
        </inkml:traceGroup>
        <inkml:traceGroup>
          <inkml:annotationXML>
            <emma:emma xmlns:emma="http://www.w3.org/2003/04/emma" version="1.0">
              <emma:interpretation id="{C59C48BF-688F-439A-80C6-F8CC233619F7}" emma:medium="tactile" emma:mode="ink">
                <msink:context xmlns:msink="http://schemas.microsoft.com/ink/2010/main" type="inkWord" rotatedBoundingBox="17746,6466 23086,6667 22980,9468 17640,9267"/>
              </emma:interpretation>
              <emma:one-of disjunction-type="recognition" id="oneOf5">
                <emma:interpretation id="interp21" emma:lang="it-IT" emma:confidence="0">
                  <emma:literal>questa</emma:literal>
                </emma:interpretation>
                <emma:interpretation id="interp22" emma:lang="it-IT" emma:confidence="0">
                  <emma:literal>queste</emma:literal>
                </emma:interpretation>
                <emma:interpretation id="interp23" emma:lang="it-IT" emma:confidence="0">
                  <emma:literal>quota</emma:literal>
                </emma:interpretation>
                <emma:interpretation id="interp24" emma:lang="it-IT" emma:confidence="0">
                  <emma:literal>quotata</emma:literal>
                </emma:interpretation>
                <emma:interpretation id="interp25" emma:lang="it-IT" emma:confidence="0">
                  <emma:literal>quote</emma:literal>
                </emma:interpretation>
              </emma:one-of>
            </emma:emma>
          </inkml:annotationXML>
          <inkml:trace contextRef="#ctx0" brushRef="#br0" timeOffset="18211.6368">13267 6890 0,'54'27'0,"0"54"16,28-27-16,-1 0 0,0-54 31,27-27-16,27-54-15,-27 0 16,-54-27 15,-27-27-15,-81 0 0,-81 54-1,-27 27 1,-27 81-1,26 54 1,55 27 0,27 0-1,81-27 1,54-27 0,27-27-1,28-27 1,26-27-1,-54-27 1,-27 0 0,-27 27-1,-27 27 1,0 0 0,27 54-1,-27 54 16,0 0-15,0 54 0,0 0-1,0 28 1,27-28 0,-27 0-1,27 0 1,0 0-1,0-81 1,-27-54 0,27-81-1,27-108 1,-27-81 0,-27 0-1,-27-1 1,27 244-1</inkml:trace>
          <inkml:trace contextRef="#ctx0" brushRef="#br0" timeOffset="19243.903">13754 6782 0,'27'27'0,"27"27"0,54-27 16,0-27-16,0-27 0,0-54 16,0 0-1,-27-27 1,-54 27-1,0 54 1,-27 27 0,0 27 15,-27 54-15,0 27-1,27 27 1,27-54-1,0 0 1,27-54-16,27-54 31,28-54-15,-28 0 0,-27-27-1,0 27 1,-27 54-1,-54 27 1,54 27 0,-27 81-1,27-27 1,0 0 0,54-27-1,0-27 1,27-27-1,0-27 1,-27-27 0,-27 27-1,-54 27 1,27 0 0,-27 54-1,54-27 16,0 27-15,27-27 0,27-27-1,1-54 1,-28 0 15,-54-27-31,-27 0 16,-81-27 15,-28 54-31,-26 54 16,27 27-1,27 54 1,54 0 0,54 27-1,108-27 1,27-108-1,28-54 1,-190 81 0</inkml:trace>
          <inkml:trace contextRef="#ctx0" brushRef="#br0" timeOffset="20368.9462">16510 5566 0,'54'0'0,"-27"54"0,27 108 15,-27 54-15,-27 55 16,-27 26-1,27-27 1,27-54 0,0-27-1,0-81 1,0-54 0,-27-27-1,0-81 1,0-108-1,-54-27 1,54 189 0</inkml:trace>
          <inkml:trace contextRef="#ctx0" brushRef="#br0" timeOffset="19728.2966">16915 6512 0,'-135'0'0,"27"54"0,27 0 0,27 0 16,81 0-1,27 27 1,81-27 0,54 27-1,-27-27 1,-81 27-1,-53-27 1,-56 0 15,-80 0-31,-27 0 16,27-54 0,54 0-1,54-54 1,81-81-1,-81 135 1</inkml:trace>
          <inkml:trace contextRef="#ctx0" brushRef="#br0" timeOffset="20644.3474">16267 6215 0,'162'-27'0,"54"-1"0,108 56 16,1-28 0,-28 0-1,-81 27 1,-108 0-1,-135 0 1,-108 0 0,-81 54-1,216-81 1</inkml:trace>
          <inkml:trace contextRef="#ctx0" brushRef="#br0" timeOffset="21216.635">16780 7187 0,'216'81'0,"1"-54"16,-28-81 0,0 0-1,-54-27-15,-81-27 16,-81 0 15,-54 0-15,-108 54-1,-27 54 1,-1 54 0,109 27-1,81 0 1,81 0-1,81 0 1,82 0 0,-1-54-1,-54 0 1,-81 0 0,-54-27-1,0 27 1,27 0-1,0 0 1,54 0 0,0 27-1,0-26 17,0-28-17,-54-28 1,1-53-1,-55 81 1</inkml:trace>
        </inkml:traceGroup>
        <inkml:traceGroup>
          <inkml:annotationXML>
            <emma:emma xmlns:emma="http://www.w3.org/2003/04/emma" version="1.0">
              <emma:interpretation id="{E6421913-710F-4D7D-A0D9-AB8C7A4AAB30}" emma:medium="tactile" emma:mode="ink">
                <msink:context xmlns:msink="http://schemas.microsoft.com/ink/2010/main" type="inkWord" rotatedBoundingBox="24856,6769 29696,6951 29627,8776 24788,8594"/>
              </emma:interpretation>
              <emma:one-of disjunction-type="recognition" id="oneOf6">
                <emma:interpretation id="interp26" emma:lang="it-IT" emma:confidence="0">
                  <emma:literal>S.T.</emma:literal>
                </emma:interpretation>
                <emma:interpretation id="interp27" emma:lang="it-IT" emma:confidence="0">
                  <emma:literal>S.t.</emma:literal>
                </emma:interpretation>
                <emma:interpretation id="interp28" emma:lang="it-IT" emma:confidence="0">
                  <emma:literal>SIT.</emma:literal>
                </emma:interpretation>
                <emma:interpretation id="interp29" emma:lang="it-IT" emma:confidence="0">
                  <emma:literal>s.t.</emma:literal>
                </emma:interpretation>
                <emma:interpretation id="interp30" emma:lang="it-IT" emma:confidence="0">
                  <emma:literal>si.</emma:literal>
                </emma:interpretation>
              </emma:one-of>
            </emma:emma>
          </inkml:annotationXML>
          <inkml:trace contextRef="#ctx0" brushRef="#br0" timeOffset="21859.2378">21644 6188 0,'54'-82'0,"-189"55"0,-135 0 0,-28 54 15,1 27 1,54 1 0,108 53-1,108 0 1,135 27-1,135 0 1,136 27 0,26 0-1,-54 27 1,-81-54 0,-162-81 15,-108 0-31,-135 1 15,-135 26 1,-27-81 0,54-27-1,54 27 1,134 0 15,55-27-15,190-27-1,134-28 1,-324 82 0</inkml:trace>
          <inkml:trace contextRef="#ctx0" brushRef="#br0" timeOffset="22064.3238">22698 7268 0,'81'81'16,"-81"-27"-16,-27 28 0,0-55 16,81-81-1,-54 54 1</inkml:trace>
          <inkml:trace contextRef="#ctx0" brushRef="#br0" timeOffset="22711.8096">23617 6025 0,'324'-135'16,"-27"135"-1,-27 27 1,-54 0 0,-80 0-1,-82-27 1,-27 54 0,-81 27-1,0-27 1,54-54-1</inkml:trace>
          <inkml:trace contextRef="#ctx0" brushRef="#br0" timeOffset="22447.151">24373 6242 0,'81'108'0,"-81"27"0,-27 81 16,0 27-1,54 135 16,27-107-15,0-163 0,-54-81-1,-27-27 1,-81-162 0,0-109-1,108 271 1</inkml:trace>
          <inkml:trace contextRef="#ctx0" brushRef="#br0" timeOffset="23208.899">25076 7674 0,'0'0'0</inkml:trace>
        </inkml:traceGroup>
      </inkml:traceGroup>
      <inkml:traceGroup>
        <inkml:annotationXML>
          <emma:emma xmlns:emma="http://www.w3.org/2003/04/emma" version="1.0">
            <emma:interpretation id="{91E0A023-1C85-4AF4-9C9A-0AFA20FCE20A}" emma:medium="tactile" emma:mode="ink">
              <msink:context xmlns:msink="http://schemas.microsoft.com/ink/2010/main" type="line" rotatedBoundingBox="24025,9310 31279,10107 31001,12629 23748,11831"/>
            </emma:interpretation>
          </emma:emma>
        </inkml:annotationXML>
        <inkml:traceGroup>
          <inkml:annotationXML>
            <emma:emma xmlns:emma="http://www.w3.org/2003/04/emma" version="1.0">
              <emma:interpretation id="{278DCDF9-5857-4D41-B41D-50819FA21497}" emma:medium="tactile" emma:mode="ink">
                <msink:context xmlns:msink="http://schemas.microsoft.com/ink/2010/main" type="inkWord" rotatedBoundingBox="24025,9310 31279,10107 31001,12629 23748,11831"/>
              </emma:interpretation>
              <emma:one-of disjunction-type="recognition" id="oneOf7">
                <emma:interpretation id="interp31" emma:lang="it-IT" emma:confidence="0">
                  <emma:literal>14%</emma:literal>
                </emma:interpretation>
                <emma:interpretation id="interp32" emma:lang="it-IT" emma:confidence="0">
                  <emma:literal>14Vr</emma:literal>
                </emma:interpretation>
                <emma:interpretation id="interp33" emma:lang="it-IT" emma:confidence="0">
                  <emma:literal>/4Vr</emma:literal>
                </emma:interpretation>
                <emma:interpretation id="interp34" emma:lang="it-IT" emma:confidence="0">
                  <emma:literal>scavo</emma:literal>
                </emma:interpretation>
                <emma:interpretation id="interp35" emma:lang="it-IT" emma:confidence="0">
                  <emma:literal>cavo</emma:literal>
                </emma:interpretation>
              </emma:one-of>
            </emma:emma>
          </inkml:annotationXML>
          <inkml:trace contextRef="#ctx0" brushRef="#br1" timeOffset="37224.0856">20752 9268 0,'-108'81'16,"-27"27"-16,0 27 0,-54 54 15,-27 55 17,-28-28-17,55 0 1,27-54-1,81-54 1,27-54 0,54-27-1,0-27 1,0 0 0,0 0-1,0 0 1,-27-27 15,27 27-31</inkml:trace>
          <inkml:trace contextRef="#ctx0" brushRef="#br1" timeOffset="43415.7296">22347 8646 0,'-54'109'0,"-55"26"0,-53 54 16,-54 27 0,0 27-1,54-54 1,54-54 0,108-27-1,27-26 16,54-28-31,54-27 16,135-27 0,27 27-1,28 0 1,-1 0 15,-81 0-31,-81 0 16,-81-27-1,-54 0 17,-81-27-17,-54-108 1,0-28 0,108 163-16</inkml:trace>
          <inkml:trace contextRef="#ctx0" brushRef="#br1" timeOffset="43862.0592">22293 8592 0,'81'27'15,"0"109"-15,54 80 16,0 27 0,0 0-1,27 27 1,-27-54-1,-27 1 1,0-55 0,-54-81-1,-27-27 1,-27-27 0,0-81-1,27-81 1,27-54-1,-54 189 1</inkml:trace>
          <inkml:trace contextRef="#ctx0" brushRef="#br1" timeOffset="44475.3406">24103 9106 0,'54'108'0,"-54"54"15,27 54-15,27 27 16,0-26 0,81-1-1,-27-54 1,-27-54 0,0-54-1,0-54 1,-54-54-1,28-108 17,-1-54-17,0 26 1,27-26 0,27 0-1,27 27 1,0 54-1,-27 54 1,-27 27 0,-54 54-1,-27 0 1,0 0 0,-54 81-1,54-54 1,0-27-1</inkml:trace>
          <inkml:trace contextRef="#ctx0" brushRef="#br1" timeOffset="45375.7658">25184 10349 0,'27'81'16,"-27"27"-16,-27 27 16,0 27-1,81-54 1,0-108-1,0 0 17,27-54-17,-27-27 1,0 27 0,-27 0-1,0 54 1,-27 0-1,0 27 1,0 81 0,54 54-1,0-81 1,0 27 0,0-108-1,0-27 1,0-54-1,-27-81 1,0 54 0,-27 0-1,27 27 1,27 54 0,28 27 15,80 0-16,-27 0 1,27 108 0,-162-108-1</inkml:trace>
        </inkml:traceGroup>
      </inkml:traceGroup>
    </inkml:traceGroup>
    <inkml:traceGroup>
      <inkml:annotationXML>
        <emma:emma xmlns:emma="http://www.w3.org/2003/04/emma" version="1.0">
          <emma:interpretation id="{8EE5AD75-66CD-4C12-B310-596C5AE84389}" emma:medium="tactile" emma:mode="ink">
            <msink:context xmlns:msink="http://schemas.microsoft.com/ink/2010/main" type="paragraph" rotatedBoundingBox="4183,9562 25919,11610 25562,15402 3826,133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48F498-004D-4C28-82E1-FA0D14BEB95D}" emma:medium="tactile" emma:mode="ink">
              <msink:context xmlns:msink="http://schemas.microsoft.com/ink/2010/main" type="inkBullet" rotatedBoundingBox="3998,11531 5329,11656 5303,11933 3971,11808"/>
            </emma:interpretation>
            <emma:one-of disjunction-type="recognition" id="oneOf8">
              <emma:interpretation id="interp36" emma:lang="it-IT" emma:confidence="0">
                <emma:literal>-</emma:literal>
              </emma:interpretation>
            </emma:one-of>
          </emma:emma>
        </inkml:annotationXML>
        <inkml:trace contextRef="#ctx0" brushRef="#br0" timeOffset="28168.0738">8917 11511 0,'108'27'0,"-54"-27"0,54-27 15,0-54-15,-27 27 0,-27-54 16,-54-1 0,-81-26 15,-135 27-16,54 81 1,0 54 0,81 27-1,54 0 1,81 54 0,81 28-1,27-28 1,0-27-1,-81-54 1,-54 0 0,-27-54-1,0 27 1,0 27 0,27 0 15,54 54-16,27-27 1,-26 0-16,26-27 16,-54-81 15,27-81-15,-81 135-1</inkml:trace>
      </inkml:traceGroup>
      <inkml:traceGroup>
        <inkml:annotationXML>
          <emma:emma xmlns:emma="http://www.w3.org/2003/04/emma" version="1.0">
            <emma:interpretation id="{30FF56A8-7C21-466C-9267-88F041DEE472}" emma:medium="tactile" emma:mode="ink">
              <msink:context xmlns:msink="http://schemas.microsoft.com/ink/2010/main" type="line" rotatedBoundingBox="6248,9756 25919,11610 25561,15402 5891,13548"/>
            </emma:interpretation>
          </emma:emma>
        </inkml:annotationXML>
        <inkml:traceGroup>
          <inkml:annotationXML>
            <emma:emma xmlns:emma="http://www.w3.org/2003/04/emma" version="1.0">
              <emma:interpretation id="{F03DE92B-88A6-4F13-A353-06F64F59EE6C}" emma:medium="tactile" emma:mode="ink">
                <msink:context xmlns:msink="http://schemas.microsoft.com/ink/2010/main" type="inkWord" rotatedBoundingBox="6182,10462 14528,11248 14345,13190 5999,12404"/>
              </emma:interpretation>
              <emma:one-of disjunction-type="recognition" id="oneOf9">
                <emma:interpretation id="interp37" emma:lang="it-IT" emma:confidence="0">
                  <emma:literal>Presenza</emma:literal>
                </emma:interpretation>
                <emma:interpretation id="interp38" emma:lang="it-IT" emma:confidence="0">
                  <emma:literal>presenza</emma:literal>
                </emma:interpretation>
                <emma:interpretation id="interp39" emma:lang="it-IT" emma:confidence="0">
                  <emma:literal>Presenze</emma:literal>
                </emma:interpretation>
                <emma:interpretation id="interp40" emma:lang="it-IT" emma:confidence="0">
                  <emma:literal>Presenzia</emma:literal>
                </emma:interpretation>
                <emma:interpretation id="interp41" emma:lang="it-IT" emma:confidence="0">
                  <emma:literal>Presente</emma:literal>
                </emma:interpretation>
              </emma:one-of>
            </emma:emma>
          </inkml:annotationXML>
          <inkml:trace contextRef="#ctx0" brushRef="#br0" timeOffset="24148.3882">-567 10781 0,'108'0'0,"54"0"0,81-27 16,27 0-1,-27 0 1,-27 27 0,-134 0-1,-55 0 1,-27 0-1,-27 0 1,-27 0 0,26-81-1,28 81 1</inkml:trace>
          <inkml:trace contextRef="#ctx0" brushRef="#br0" timeOffset="24992.1706">1621 9673 0,'108'-135'0,"54"108"0,109 0 16,107 81 0,27 27-1,-26 27 1,-82 27-1,-135 1 1,-162-28 0,-108 0-1,-162-27 1,-82 0 0,28-27-1,54 0 1,108-27-1,189-54 1,-27 27 0</inkml:trace>
          <inkml:trace contextRef="#ctx0" brushRef="#br0" timeOffset="24620.086">2648 9970 0,'27'55'0,"-27"53"0,0 81 15,27 54 1,-27 0-1,0 0 1,-27-81 0,0 1-1,0-82 1,0-54 0,0-54 15,0-135-31,0-109 31,-27-26-31,54 297 31</inkml:trace>
          <inkml:trace contextRef="#ctx0" brushRef="#br0" timeOffset="26860.4064">3513 10592 0,'108'-27'15,"-27"54"-15,27-27 0,0 0 0,-27 27 32,-81 0-17,-27 0 1,-54 54 0,-27 0-1,27 27 1,27 0-1,81 0 1,81-27 0,81-53-1,27-28 1,27-28 15,-53-53-31,-28-27 16,-81-27-1,-54 27 1,-54 0 0,-54 54-1,27 27 1,-27 54 0,27 27 15,54 27-31,54 54 31,54-27-15,0 0-1,27-54 1,27-27 0,-54-27-1,0-54 1,-54 0-1,-27-54 1,-27 27 0,0 27-1,0 27 1,0 27 0,0 0 15,27 27-16,81 81 1,0-27 0,1 0-1,53-27 1,-54 0 0,0-26-1,-81 26 1,-54-27-1,-27 0 1,-54-27 0,-27 0-1,-1 0 1,82-27 0,27 27 15,81 27-31,109-54 31,53 0-31,0 0 31,-27 0-15,-54-55 0,-54 1-1,-54-27 1,-54 27-1,-27 27 1,-27 27 0,27 54-1,54 27 17,0 81-17,54 0-15,54 1 16,0-28-1,-27-81 1,27-27 0,-53-54-1,-1-81 1,0 26 0,-54 1 15,27 54-16,-27 54 1,0 0 0,27 54-1,-27 81 1,27-26 0,0-28-1,27-54 1,0-54-1,0-54 1,27-55 0,-27 28-1,-27 27 1,0 54 0,-27 27-1,27 27 1,-27 81-1,27 0 1,27 1 15,-27-1-15,27-81 0,0 0-1,27-108 1,0-82-1,0 1 1,-81 162 0</inkml:trace>
          <inkml:trace contextRef="#ctx0" brushRef="#br0" timeOffset="27559.652">8079 10565 0,'81'27'16,"54"0"-16,1 0 0,-28 27 0,-27-27 16,-54-27-1,-54 54 16,-54 0-31,-27 54 32,-82 81-1,109 1-15,81-55-1,27-27 1,81 27-1,28-54 17,-1-27-32,-27-81 15,-81-27 1,-27-54 0,-81 0-1,-81-27 1,27 27-1,-55-28 1,28 55 0,54 54-1,81 54 1,81-27 0,81 27-1,27 0 1,28 0 15,-82 0-15,-27-27-1,-81-27 1,0-27 0,-54 0-1,54 54 1</inkml:trace>
        </inkml:traceGroup>
        <inkml:traceGroup>
          <inkml:annotationXML>
            <emma:emma xmlns:emma="http://www.w3.org/2003/04/emma" version="1.0">
              <emma:interpretation id="{EBB1DD08-A739-4CCA-90AE-B9E09829996A}" emma:medium="tactile" emma:mode="ink">
                <msink:context xmlns:msink="http://schemas.microsoft.com/ink/2010/main" type="inkWord" rotatedBoundingBox="15523,10280 26173,12643 25562,15402 14911,13039"/>
              </emma:interpretation>
              <emma:one-of disjunction-type="recognition" id="oneOf10">
                <emma:interpretation id="interp42" emma:lang="it-IT" emma:confidence="0">
                  <emma:literal>Matteria</emma:literal>
                </emma:interpretation>
                <emma:interpretation id="interp43" emma:lang="it-IT" emma:confidence="0">
                  <emma:literal>volatevi</emma:literal>
                </emma:interpretation>
                <emma:interpretation id="interp44" emma:lang="it-IT" emma:confidence="0">
                  <emma:literal>urlatori</emma:literal>
                </emma:interpretation>
                <emma:interpretation id="interp45" emma:lang="it-IT" emma:confidence="0">
                  <emma:literal>volateci</emma:literal>
                </emma:interpretation>
                <emma:interpretation id="interp46" emma:lang="it-IT" emma:confidence="0">
                  <emma:literal>datteri</emma:literal>
                </emma:interpretation>
              </emma:one-of>
            </emma:emma>
          </inkml:annotationXML>
          <inkml:trace contextRef="#ctx0" brushRef="#br0" timeOffset="29973.8072">10646 10781 0,'54'243'0,"-81"-81"16,0 28 0,54 26-1,27-135 1,-27-54-1,27-27 1,1-81 0,-28-81-1,0 0 1,0 26 0,-27 82 15,0 27-16,0 54 1,54 27 0,0 82-1,0-1 1,54 0 0,-27-54-1,0-27 1,27-81-1,-54-81 1,-27-54 0,-54-28-1,-27 28 1,-27 0 0,27 81-1,27 54 1,54 0 15,54 27-31,27 27 16,54 0 15,-27 0-15,-27-27-1,-27-27 1,-54 27-1,0 0 1,0-27 0,-27 27-1,28-27 17,-28 27-32,27 0 15,-27-27 1,27-27-1,-54 0 1,0 0 0,-28 27-1,-26-27 1,0 54 0,0 54-1,0 54 16,27 54-15,27 27 0,81 27-1,27 1 1,54-55 0,0-54-1,-26-81 1,-28-27-1,-54-81 1,0-27 0,-27 27-1,-27 54 1,27 27 0,0 0-1,27 54 1,54 27 15,0 0-31,27-27 16,0-54 15,-27-27-15,-27-81-1,-81-54 1,-27-1-1,-54 28 1,0 54 0,0 54-1,27 27 1,27 81 0,54 27-1,81 28 1,27-1-1,0-54 1,-27 0 0,-27-54-1,-54 0 1,27 0 0,0 0-1,27 27 16,0 0-15,27 0 0,-27 0-1,0-108 1,0-81 0,-54-81-1,0 216 1</inkml:trace>
          <inkml:trace contextRef="#ctx0" brushRef="#br0" timeOffset="30325.3832">13105 9943 0,'81'190'0,"-81"26"15,27 27 1,0 81 0,27-27-1,0 82 1,-27-217-1,-27-54 1,-27-81 0,-27-54-1,54-108 17,-27-27-17,0-54 1,27 216-1</inkml:trace>
          <inkml:trace contextRef="#ctx0" brushRef="#br0" timeOffset="30536.3288">13105 10916 0,'216'27'0,"-80"-27"16,-1 0-16,-27-54 16,27-81-1,-81-27 1,-54 162 0</inkml:trace>
          <inkml:trace contextRef="#ctx0" brushRef="#br0" timeOffset="31880.1304">13727 9862 0,'81'163'0,"-54"-1"16,0 54-1,0 81 1,0 0 0,27-26-1,0-1 1,-27-108 0,0-81-1,0-54 1,-27-27-1,27-108 1,-27-27 0,27 27-1,0 54 1,0 27 0,27 27-1,0 81 1,27 0 15,0 54-15,27-27-1,1-27 1,-1-54 0,-27-27-1,-27-81 1,-27-81-1,-27 0 1,-54 27 0,0 26-1,-27 55 1,27 54 0,0 54-1,81 55 1,27 53-1,27-27 1,54-27 15,0-27-15,-54-81 0,0-54-1,-54-54 1,-27-27-1,-54 27 1,27 0 0,27 54-1,0-1 1,54 55 0,54 0-1,-27 27 1,0 1-1,-54-28 1,-27 0 0,0 0-1,-54 0 1,54 54 0,-27 27-1,54 27 16,27 0-31,27 0 16,0-54 0,0-54 15,-27-27-15,28-27-1,-28-54 1,-27 0-1,27 54 1,-27 27 0,-27 27-1,27 81 17,27 54-32,0 27 15,-27-54 1,27-27-1,0-135 1,-54-81 0,0 135-1</inkml:trace>
          <inkml:trace contextRef="#ctx0" brushRef="#br0" timeOffset="32084.2398">15726 10646 0,'81'27'16,"-27"0"-16,28 27 15,26-27-15,-108-27 0</inkml:trace>
          <inkml:trace contextRef="#ctx0" brushRef="#br0" timeOffset="33024.7056">16429 11268 0,'135'162'0,"-81"-54"0,-27 27 16,27 0 0,-27-108-1,27 27 1,-27-54 0,27-27-1,-27-54 1,0-54-1,-27 54 1,27 54 0,-27 27-1,27 54 1,27 54 15,27 27-31,0 0 16,1-54-1,-1-54 17,0-27-17,-27-54 1,-27 0 0,0 0-1,-27 27 1,27 27-1,81 27 1,0 27 0,0-27-1,-54-27 1,-27-27 0,-81-81 15,-81-27-16,-27 27 1,0 27 0,81 81-1,54 27 1,81 81 0,81 54-1,54 27 1,-54 27-1,-54-54 1,-27 1 0,-81-28-1,0 0 1,-54-54 0,-81 0-1,-27-81 1,-108 0-1,-109-27 1,-161-54 15,80 81-15,487 0-16</inkml:trace>
          <inkml:trace contextRef="#ctx0" brushRef="#br1" timeOffset="37968.2548">18996 12862 0,'27'54'0,"54"27"15,27 0-15,54 27 0,54 27 16,55 54 0,-1-27-1,-27 28 1,0-28-1,-81 0 1,-27-54 0,-54-54 15,-53-27-15,-28-27-1,-82-54 1,-53-81-1,135 135 1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6:13.8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8772-681 0,'26'-26'16,"79"-26"-16,0-27 0,78-26 0,79-26 15,52-26 17,79-26-17,26 0 1,78-1-1,27 1 1,52 26 0,0 26-1,26 26 17,27 27-32,-1 51 15,1 27 1,-1 53-1,-26 25 1,-25 27 0,-1 52-1,-27 0 1,-51 1 0,-79-28-1,-105-25 1,-130-26-1,-106-53 17,-78-26-17,-26-52 1,0-27 0,26 79-1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8:07.8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6B22A9-E65F-42B3-9931-B5346D042555}" emma:medium="tactile" emma:mode="ink">
          <msink:context xmlns:msink="http://schemas.microsoft.com/ink/2010/main" type="writingRegion" rotatedBoundingBox="27687,14127 29613,16763 28002,17940 26076,15304"/>
        </emma:interpretation>
      </emma:emma>
    </inkml:annotationXML>
    <inkml:traceGroup>
      <inkml:annotationXML>
        <emma:emma xmlns:emma="http://www.w3.org/2003/04/emma" version="1.0">
          <emma:interpretation id="{B796452B-8CE1-438A-BE1C-CACD465640A1}" emma:medium="tactile" emma:mode="ink">
            <msink:context xmlns:msink="http://schemas.microsoft.com/ink/2010/main" type="paragraph" rotatedBoundingBox="27687,14127 29613,16763 28002,17940 26076,15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9CE9A8-7393-428E-BFB2-08BCC0340625}" emma:medium="tactile" emma:mode="ink">
              <msink:context xmlns:msink="http://schemas.microsoft.com/ink/2010/main" type="line" rotatedBoundingBox="27687,14127 29613,16763 28002,17940 26076,15304"/>
            </emma:interpretation>
          </emma:emma>
        </inkml:annotationXML>
        <inkml:traceGroup>
          <inkml:annotationXML>
            <emma:emma xmlns:emma="http://www.w3.org/2003/04/emma" version="1.0">
              <emma:interpretation id="{3A9459C6-BA0A-4441-A938-5CAD2849EAC4}" emma:medium="tactile" emma:mode="ink">
                <msink:context xmlns:msink="http://schemas.microsoft.com/ink/2010/main" type="inkWord" rotatedBoundingBox="27687,14127 29613,16763 28002,17940 26076,15304"/>
              </emma:interpretation>
              <emma:one-of disjunction-type="recognition" id="oneOf0">
                <emma:interpretation id="interp0" emma:lang="it-IT" emma:confidence="0">
                  <emma:literal>zio</emma:literal>
                </emma:interpretation>
                <emma:interpretation id="interp1" emma:lang="it-IT" emma:confidence="0">
                  <emma:literal>zar</emma:literal>
                </emma:interpretation>
                <emma:interpretation id="interp2" emma:lang="it-IT" emma:confidence="0">
                  <emma:literal>Zio</emma:literal>
                </emma:interpretation>
                <emma:interpretation id="interp3" emma:lang="it-IT" emma:confidence="0">
                  <emma:literal>Zw</emma:literal>
                </emma:interpretation>
                <emma:interpretation id="interp4" emma:lang="it-IT" emma:confidence="0">
                  <emma:literal>tiro</emma:literal>
                </emma:interpretation>
              </emma:one-of>
            </emma:emma>
          </inkml:annotationXML>
          <inkml:trace contextRef="#ctx0" brushRef="#br0">22293 13726 0,'81'-27'0,"27"27"15,216 54-15,-81-54 16,-27 27 0,-27 1-1,-53-1 1,-28 0 0,-81 0-1,-27 0 1,-27 0-1,-108 54 17,-28 27-32,-53-27 31,-27 108-15,0 0-1,0 0 1,108 0-1,53-26 1,109-55 0,28 0-1,26-27 1,81-27 0,27 0-1,0-27 1,-81-27-1,0 27 1,-54-27 0,-27 0-1,-108-81 1,0-27 0,-54-27-1,0-27 32,135 162-47</inkml:trace>
          <inkml:trace contextRef="#ctx0" brushRef="#br0" timeOffset="319.3482">21887 14267 0,'297'27'0,"-53"27"15,-1 0 1,-27 0 0,-54-27-1,-54 0 1,-54 0-1,-54-27 1,0 0 0,-54 54-1,27-54 1,27 0 0</inkml:trace>
          <inkml:trace contextRef="#ctx0" brushRef="#br0" timeOffset="1259.814">23535 15456 0,'0'54'0,"0"54"0,-54 54 15,27 0 1,27 0-1,54-54 1,-27-54 0,28-27-1,26-81 1,0-54 0,-54-27-1,0 27 1,-27 54-1,0 54 1,0 0 0,0 54 15,27 81-15,27 0-1,27 0 1,27-53-1,-27-82 1,0-27 0,0-136-1,-54-26 1,-27-27 0,0 54-1,-27 54 1,54 54-1,27 54 1,27-27 0,27 54-1,27 0 1,-54 0 0,-26 0-1,-55-27 1,27-54-1,-27 54 1</inkml:trace>
        </inkml:traceGroup>
      </inkml:traceGroup>
    </inkml:traceGroup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8:31.18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E4D57EC-F06E-45AA-8B45-D0A65C568F38}" emma:medium="tactile" emma:mode="ink">
          <msink:context xmlns:msink="http://schemas.microsoft.com/ink/2010/main" type="writingRegion" rotatedBoundingBox="2718,18 33209,1544 32424,17234 1932,15708"/>
        </emma:interpretation>
      </emma:emma>
    </inkml:annotationXML>
    <inkml:traceGroup>
      <inkml:annotationXML>
        <emma:emma xmlns:emma="http://www.w3.org/2003/04/emma" version="1.0">
          <emma:interpretation id="{7BDF615A-407A-46F9-A55E-10F2FBC7ECE6}" emma:medium="tactile" emma:mode="ink">
            <msink:context xmlns:msink="http://schemas.microsoft.com/ink/2010/main" type="paragraph" rotatedBoundingBox="6791,914 30592,1252 30550,4204 6749,386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C2A1D77-A2F0-41D7-B562-24C168F4C74F}" emma:medium="tactile" emma:mode="ink">
              <msink:context xmlns:msink="http://schemas.microsoft.com/ink/2010/main" type="line" rotatedBoundingBox="6791,914 30592,1252 30572,2627 6771,2289"/>
            </emma:interpretation>
          </emma:emma>
        </inkml:annotationXML>
        <inkml:traceGroup>
          <inkml:annotationXML>
            <emma:emma xmlns:emma="http://www.w3.org/2003/04/emma" version="1.0">
              <emma:interpretation id="{AA2E5B69-5E06-412A-B4CA-AF0AFEF9B402}" emma:medium="tactile" emma:mode="ink">
                <msink:context xmlns:msink="http://schemas.microsoft.com/ink/2010/main" type="inkWord" rotatedBoundingBox="6791,914 18275,1077 18256,2452 6771,2289"/>
              </emma:interpretation>
              <emma:one-of disjunction-type="recognition" id="oneOf0">
                <emma:interpretation id="interp0" emma:lang="it-IT" emma:confidence="0">
                  <emma:literal>OBIETTIVO</emma:literal>
                </emma:interpretation>
                <emma:interpretation id="interp1" emma:lang="it-IT" emma:confidence="0">
                  <emma:literal>OBIETTINO</emma:literal>
                </emma:interpretation>
                <emma:interpretation id="interp2" emma:lang="it-IT" emma:confidence="0">
                  <emma:literal>OBBIETTIVO</emma:literal>
                </emma:interpretation>
                <emma:interpretation id="interp3" emma:lang="it-IT" emma:confidence="0">
                  <emma:literal>OBIETTIVE</emma:literal>
                </emma:interpretation>
                <emma:interpretation id="interp4" emma:lang="it-IT" emma:confidence="0">
                  <emma:literal>OBIETTIVA</emma:literal>
                </emma:interpretation>
              </emma:one-of>
            </emma:emma>
          </inkml:annotationXML>
          <inkml:trace contextRef="#ctx0" brushRef="#br0">2054-27 0,'54'216'16,"-54"27"-16,-54 0 15,27-108 1,27-26-1,54-82 17,-27-54-17,81-217 1,-108 244 0</inkml:trace>
          <inkml:trace contextRef="#ctx0" brushRef="#br0" timeOffset="575.2174">2784 513 0,'216'0'0,"0"0"0,-27 0 16,-108-27-1,-81-54 1,-81 0-1,-81-54 1,162 135 0</inkml:trace>
          <inkml:trace contextRef="#ctx0" brushRef="#br0" timeOffset="731.4734">2838 81 0,'324'-27'0,"-27"54"16,-27-54 0,-54-54-1,-216 81 1</inkml:trace>
          <inkml:trace contextRef="#ctx0" brushRef="#br0" timeOffset="398.4528">2973 135 0,'54'108'16,"-81"54"-16,-54 54 0,27-54 15,81-54 1,81-53 0,54-1-1,81-54 17,54-27-17,-189 27 1,-81 0-1,-81-54 1,-135-28 0,0 1-1,-27-27 1,216 108 0</inkml:trace>
          <inkml:trace contextRef="#ctx0" brushRef="#br0" timeOffset="1174.8498">4405 108 0,'108'243'0,"-81"0"16,-54 0 0,0-53-1,54-109 1,-27-54-1,0-54 1,-27-135 0,-54-82 15,-54-107-15,0 189-1,54 81 1,26 108-1,83-54 1,53 27 0,108-27-1,54 54 1,0 0 0,-81-54-1,-54-54 1,-108 81-1</inkml:trace>
          <inkml:trace contextRef="#ctx0" brushRef="#br0" timeOffset="1623.1092">4999 189 0,'108'0'0,"82"0"0,80 27 16,0-54 0,-81-54-1,-54 0 1,-135 81 0</inkml:trace>
          <inkml:trace contextRef="#ctx0" brushRef="#br0" timeOffset="1442.4382">5324 162 0,'108'243'15,"-54"0"-15,-81-27 16,-27-26 15,54-109-15,0-54 0,27-81-1,0-108 1,-81-82-1,54 244 1</inkml:trace>
          <inkml:trace contextRef="#ctx0" brushRef="#br0" timeOffset="1854.5634">6350 27 0,'108'297'16,"-54"-81"0,-81 27-1,0-53 1,54-136-1,27-54 1,28-81 0,-28-55-1,-54 136 1</inkml:trace>
          <inkml:trace contextRef="#ctx0" brushRef="#br0" timeOffset="2298.9164">7134 189 0,'54'27'0,"0"108"0,-54 81 15,0 27 1,54-107-1,27-82 1,27-54 0,0-27 15,27-136-15,-108-26-1,27-27 1,-26 27-1,26 81 1,-27 54 0,0 54-1,27 81 1,-27 0 0,54 0-1,54 0 1,-135-81-1</inkml:trace>
          <inkml:trace contextRef="#ctx0" brushRef="#br0" timeOffset="2663.1882">8566 783 0,'81'81'0,"0"-26"0,0-28 0,54-54 15,28-28 1,-28-26 0,0-27-1,-81-27 1,-81 0 0,-81 27-1,-81 54 1,-1 108-1,-53 108 1,189 0 0,81-27-1,108 28 17,162-82-17,1-135 1,-298 54-1</inkml:trace>
          <inkml:trace contextRef="#ctx0" brushRef="#br0" timeOffset="-1128.9496">-1486-108 0,'0'-54'0,"-54"0"0,-54 27 15,-27 108-15,0 54 0,27 27 16,81 54-1,54-27 1,81 0 0,81-54-1,81-53 1,54-82 0,1-82-1,-55-80 1,-81 0-1,-135-54 1,-108 0 0,-135 27-1,-108 54 1,-82 108 0,28 81 15,81 108-16,162 0 1,81 0 0,135-54-1,108-81 1,-216-27 0</inkml:trace>
          <inkml:trace contextRef="#ctx0" brushRef="#br0" timeOffset="-772.4906">271 0 0,'0'54'0,"0"135"0,-27 54 16,27-27-1,27-54 1,0-53 0,0-109 15,-54-27-16,-27-190 1,-55-26 0,-26-27-1,135 270 1</inkml:trace>
          <inkml:trace contextRef="#ctx0" brushRef="#br0" timeOffset="-273.448">-81-243 0,'243'-27'0,"55"54"0,-28 27 16,-135 27 0,-135 0-1,-81 0 1,-108 27-1,27-27 1,54 0 0,54 0 15,135 0-15,135-27-1,54 0 1,0 27-1,-108 0 1,-108-27 0,-108 27-1,-135 1 1,-81-1 0,27-54-1,108 0 1,81-27-1,108-108 1,162-82 0,-216 190-1</inkml:trace>
        </inkml:traceGroup>
        <inkml:traceGroup>
          <inkml:annotationXML>
            <emma:emma xmlns:emma="http://www.w3.org/2003/04/emma" version="1.0">
              <emma:interpretation id="{26FD9255-02DA-41AF-BF71-8457AA7682E0}" emma:medium="tactile" emma:mode="ink">
                <msink:context xmlns:msink="http://schemas.microsoft.com/ink/2010/main" type="inkWord" rotatedBoundingBox="20625,1111 30592,1252 30574,2489 20607,2347"/>
              </emma:interpretation>
              <emma:one-of disjunction-type="recognition" id="oneOf1">
                <emma:interpretation id="interp5" emma:lang="it-IT" emma:confidence="0">
                  <emma:literal>correzione</emma:literal>
                </emma:interpretation>
                <emma:interpretation id="interp6" emma:lang="it-IT" emma:confidence="0">
                  <emma:literal>corruzione</emma:literal>
                </emma:interpretation>
                <emma:interpretation id="interp7" emma:lang="it-IT" emma:confidence="0">
                  <emma:literal>correzioni</emma:literal>
                </emma:interpretation>
                <emma:interpretation id="interp8" emma:lang="it-IT" emma:confidence="0">
                  <emma:literal>correzione'</emma:literal>
                </emma:interpretation>
                <emma:interpretation id="interp9" emma:lang="it-IT" emma:confidence="0">
                  <emma:literal>corazzar</emma:literal>
                </emma:interpretation>
              </emma:one-of>
            </emma:emma>
          </inkml:annotationXML>
          <inkml:trace contextRef="#ctx0" brushRef="#br0" timeOffset="4255.0462">11863 162 0,'162'-81'0,"-216"162"0,-54 54 15,27 27-15,108-81 0,27 0 16,108 0-1,27-54 1,27-54 0,-27-27-1,-81 0 1,-81 0 0,-54 27-1,-27 27 16,-54 27-31,27 81 16,54 0 0,108-27 15,81 1-15,55-82-1,26-28 1,-54-53-1,-27-54 1,-81-27 0,-81 0-1,-81 0 1,-81 108 0,0 54-1,0 81 1,54 54-1,80 27 1,56 0 0,107-54-1,27-162 17,-162 54-32</inkml:trace>
          <inkml:trace contextRef="#ctx0" brushRef="#br0" timeOffset="4862.4914">13970 108 0,'54'108'16,"0"54"-16,-27 54 0,-27-27 31,-27-162-15,54-27 0,-27 0-1,-54-81 1,27-81-1,-27-27 1,135 27 0,55 54-1,80 27 1,-27 81 0,-27 54-1,-108 27 1,-108 54-1,-108 0 1,-81 54 0,135-81-1,108 0 1,54-54 15,54-26-15,54-28-1,-27-55 1,0-53 0,-81-54-1,-54 162 1</inkml:trace>
          <inkml:trace contextRef="#ctx0" brushRef="#br0" timeOffset="5711.1568">15078 216 0,'54'135'0,"-27"54"0,-27 27 16,-54-81-1,54-135 1,0 0 15,-27-108-31,-27-54 16,-27-54-1,81 54 1,54 27 0,81 81-1,81 27 1,1 54 15,-28 27-15,-135 27-1,-108 0 1,-108 0 0,-55 27-1,109-27 1,54 0-1,81-27 1,81 27 0,28-27-1,80 0 1,-81-54 0,-27-27-1,-54-108 1,-27 0-1,0-54 1,27 27 0,-27 108-1,-27 108 17,0-54-17,0 54 1,0 81-1,-54 27 1,27-27 0,135 27-1,54-135 1,54 1 0,-54-56-1,-107 1 1,-82-54-1,-82-54 17,109 135-17</inkml:trace>
          <inkml:trace contextRef="#ctx0" brushRef="#br0" timeOffset="5875.2256">15997 567 0,'432'-27'0,"-297"-27"0,-108-54 16,-27 108 0</inkml:trace>
          <inkml:trace contextRef="#ctx0" brushRef="#br0" timeOffset="7979.7986">15916 135 0,'432'-81'0,"-26"54"15,-109 0 1,-135 0-1,-135 27 1,0 0 0,-27 27-1,-27 81 32,54 0-47,81-54 0,27 27 16,54-27-1,-135-27 1,-54-27 0,-108 54-1,-27 0 1,-27 54 15,54 27-15,81 1-1,54-28 1,108-27 0,27 0-1,0-54 1,-54-54 0,-135-81-1,-54-27 1,-54-1-1,-54 28 1,54 108 0,108 27-1,27-27 1,81 27 0,108 0-1,54-27 16,-81-108-15,1 0 0,-55-27-1,-81 54 1,-27 54 0,0 27-1,0 27 1,0 108-1,-27 81 1,27-27 0,54-80-1,0-28 17,27-54-32,-27-54 15,0 0 1,-27-27-1,0 54 1,0 0 0,0 27 15,54 27-15,27 0-1,54 0 1,0-54-1,-27-54 1,-26-27 0,-82-54-1,-54-28 1,-82 1 0,-53 81 15,-27 81-31,54 81 15,27 54 1,108 0 0,81-26-1,108-28 1,0-81 0,28-81 15,-82-28-16,-27-53 1,-54 27 0,-54 135-1,0 0 1,0 0 0,-27 108-1,0 27 1,-27 55-1,81-109 1,0-54 0,27-27-1,0-81 1,-27-27 0,-27-28-1,27 82 1,-27 54-1,27 27 1,54 108 0,27 1 15,27-55-15,27-27-1,-27-54 1,-27-54-1,-81-81 1,-81-109 0,-27 82-1,27 81 1,27 54 0,135 27 15,82 0-16,53 0 1,0-27 0,-81 27-1,-135 0 1,-27 27 0,-54 27-1,-54 27 1,0 27-1,54 27 1,54-26 0,108-1-1,54-27 1,0-27 0,-54-27-1,0-27 1,-81 0-1,-54-54 17,-54-54-17,81 108 1</inkml:trace>
          <inkml:trace contextRef="#ctx0" brushRef="#br0" timeOffset="8278.6382">20996 783 0,'216'-27'0,"-54"54"0,-27-54 0,-81-27 16,-108-27-1,-27-27 1,27 54-1,54 0 17,27 27-17,81 0 1,81 81 0,-135-54-1,-54 0 1</inkml:trace>
        </inkml:traceGroup>
      </inkml:traceGroup>
      <inkml:traceGroup>
        <inkml:annotationXML>
          <emma:emma xmlns:emma="http://www.w3.org/2003/04/emma" version="1.0">
            <emma:interpretation id="{51F92366-8730-40F4-989C-7A9C4BE6A694}" emma:medium="tactile" emma:mode="ink">
              <msink:context xmlns:msink="http://schemas.microsoft.com/ink/2010/main" type="line" rotatedBoundingBox="21329,2925 29038,3088 29013,4233 21305,4069"/>
            </emma:interpretation>
          </emma:emma>
        </inkml:annotationXML>
        <inkml:traceGroup>
          <inkml:annotationXML>
            <emma:emma xmlns:emma="http://www.w3.org/2003/04/emma" version="1.0">
              <emma:interpretation id="{E9A0DB82-5227-466A-80A0-A7D272549FAD}" emma:medium="tactile" emma:mode="ink">
                <msink:context xmlns:msink="http://schemas.microsoft.com/ink/2010/main" type="inkWord" rotatedBoundingBox="21329,2925 29038,3088 29013,4233 21305,4069"/>
              </emma:interpretation>
              <emma:one-of disjunction-type="recognition" id="oneOf2">
                <emma:interpretation id="interp10" emma:lang="it-IT" emma:confidence="0">
                  <emma:literal>SARA</emma:literal>
                </emma:interpretation>
                <emma:interpretation id="interp11" emma:lang="it-IT" emma:confidence="0">
                  <emma:literal>SAMIA</emma:literal>
                </emma:interpretation>
                <emma:interpretation id="interp12" emma:lang="it-IT" emma:confidence="0">
                  <emma:literal>SPARA</emma:literal>
                </emma:interpretation>
                <emma:interpretation id="interp13" emma:lang="it-IT" emma:confidence="0">
                  <emma:literal>SFAMA</emma:literal>
                </emma:interpretation>
                <emma:interpretation id="interp14" emma:lang="it-IT" emma:confidence="0">
                  <emma:literal>storica</emma:literal>
                </emma:interpretation>
              </emma:one-of>
            </emma:emma>
          </inkml:annotationXML>
          <inkml:trace contextRef="#ctx0" brushRef="#br0" timeOffset="9807.0172">13403 1783 0,'27'-27'0,"-243"108"15,-81 27-15,53 0 0,82 0 16,135-53-1,81-28 1,108 0 0,136 0-1,26 27 1,-108 27 0,-162-27 15,-81 27-16,-81 27 1,-81 0 0,-27-54-1,108-27 1,81-54 0,189-162-1,135-54 1,54-28-1,0 55 1,-80 189 0,-217 0-1,0 54 17,-27 108-17,-27 28-15,-27 53 16,0-54-1,27-108 1,0-54 15,0-54-15,-54-81 0,-54-54-1,-28-1 1,28 55-1,108 81 1,0 54 0,81-27-1,109 0 17,80 27-32,0-27 15,-81 27 1,-108 27-1,-54 0 1,-27 54 0,-54 81-1,-54 28 1,0-1 0,81-81 15,0-81-16,27-27 1,0 0 0,27-162-1,54-27 1,27-28 0,0 109-1,0 54 1,54 0-1,1 135 1,-1 54 0,-54 28-1,-27 26 1,-27-81 0,-27-27-1,-54-54 1,-81 0-1,-108-27 1,-1-54 15,28 27-15,81 0 0,81 0-1,162 0 1,82-54-1,-217 81 1</inkml:trace>
          <inkml:trace contextRef="#ctx0" brushRef="#br0" timeOffset="10463.2924">16618 1972 0,'27'108'0,"-54"55"16,0 26-16,27-81 15,27-54 1,-27-54 15,-27-54-15,-54-81-1,-54-27 1,-27-28 0,27 82-1,81 81 1,81 27 0,27 0-1,135 0 1,81-27-1,-26 54 1,-82-54 0,-81 0-1,0 27 1,-54-27 0,27 54-1,-27 54 1,0 0 15,0 54-15,-27 28-1,0-28 1,0-54 0,0-27-1,27-27 1,-27-54-1,27-81 1,54-54 0,-81 162-1</inkml:trace>
          <inkml:trace contextRef="#ctx0" brushRef="#br0" timeOffset="11314.8876">18375 1972 0,'216'-81'16,"-216"54"-16,-81 0 0,-81 54 0,27 27 16,-27 54-16,80 55 15,55-28-15,82 0 0,107-27 16,54-54 0,0-54 15,0-54-16,-54-54 1,-81-27 0,-27 27-1,-27 81 1,-27 27 0,-27 0-1,0 108 1,0 54-1,0 0 1,0-27 0,54-108-1,-27-27 1,0-54 0,54-108 15,-27-27-31,54-28 15,1 55 1,53 108 0,0 27 15,0 108-15,27 54-1,-27 28 1,-27 26-1,-27-54 1,-54-54 0,-27-54-1,-54-27 17,-108-54-32,-54 0 15,-108 27 1,-1 54-1,325-27 1</inkml:trace>
        </inkml:traceGroup>
      </inkml:traceGroup>
    </inkml:traceGroup>
    <inkml:traceGroup>
      <inkml:annotationXML>
        <emma:emma xmlns:emma="http://www.w3.org/2003/04/emma" version="1.0">
          <emma:interpretation id="{39AE8650-C5AD-460E-9D9E-8A0A837DB09F}" emma:medium="tactile" emma:mode="ink">
            <msink:context xmlns:msink="http://schemas.microsoft.com/ink/2010/main" type="paragraph" rotatedBoundingBox="2470,4963 32962,6489 32830,9112 2339,7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C4178D-E5D6-472A-80A6-5983DF2CA7CB}" emma:medium="tactile" emma:mode="ink">
              <msink:context xmlns:msink="http://schemas.microsoft.com/ink/2010/main" type="inkBullet" rotatedBoundingBox="2409,6177 3567,6235 3561,6353 2404,6296"/>
            </emma:interpretation>
            <emma:one-of disjunction-type="recognition" id="oneOf3">
              <emma:interpretation id="interp15" emma:lang="it-IT" emma:confidence="0">
                <emma:literal>_</emma:literal>
              </emma:interpretation>
              <emma:interpretation id="interp16" emma:lang="it-IT" emma:confidence="0">
                <emma:literal>-</emma:literal>
              </emma:interpretation>
              <emma:interpretation id="interp17" emma:lang="it-IT" emma:confidence="0">
                <emma:literal>.</emma:literal>
              </emma:interpretation>
              <emma:interpretation id="interp18" emma:lang="it-IT" emma:confidence="0">
                <emma:literal>,</emma:literal>
              </emma:interpretation>
              <emma:interpretation id="interp19" emma:lang="it-IT" emma:confidence="0">
                <emma:literal>~</emma:literal>
              </emma:interpretation>
            </emma:one-of>
          </emma:emma>
        </inkml:annotationXML>
        <inkml:trace contextRef="#ctx0" brushRef="#br1" timeOffset="15147.066">-6431 5080 0,'54'0'16,"54"-81"-16,28 81 0,107 0 0,-27 0 31,0 27-31,-81-27 15,-81 0 1,-54 0 0,0 27-1,-54 0 1,0-54 15,54 27-15</inkml:trace>
      </inkml:traceGroup>
      <inkml:traceGroup>
        <inkml:annotationXML>
          <emma:emma xmlns:emma="http://www.w3.org/2003/04/emma" version="1.0">
            <emma:interpretation id="{42904282-F38D-4819-9A45-244D7E01F93F}" emma:medium="tactile" emma:mode="ink">
              <msink:context xmlns:msink="http://schemas.microsoft.com/ink/2010/main" type="line" rotatedBoundingBox="4704,5075 32962,6489 32830,9112 4572,7697"/>
            </emma:interpretation>
          </emma:emma>
        </inkml:annotationXML>
        <inkml:traceGroup>
          <inkml:annotationXML>
            <emma:emma xmlns:emma="http://www.w3.org/2003/04/emma" version="1.0">
              <emma:interpretation id="{DABDBA11-BF47-4AEB-9084-7FD0E8B93FF9}" emma:medium="tactile" emma:mode="ink">
                <msink:context xmlns:msink="http://schemas.microsoft.com/ink/2010/main" type="inkWord" rotatedBoundingBox="4686,5428 14252,5907 14183,7290 4617,6811"/>
              </emma:interpretation>
              <emma:one-of disjunction-type="recognition" id="oneOf4">
                <emma:interpretation id="interp20" emma:lang="it-IT" emma:confidence="0">
                  <emma:literal>Rimanere</emma:literal>
                </emma:interpretation>
                <emma:interpretation id="interp21" emma:lang="it-IT" emma:confidence="0">
                  <emma:literal>Rimuovere</emma:literal>
                </emma:interpretation>
                <emma:interpretation id="interp22" emma:lang="it-IT" emma:confidence="0">
                  <emma:literal>Rimarca</emma:literal>
                </emma:interpretation>
                <emma:interpretation id="interp23" emma:lang="it-IT" emma:confidence="0">
                  <emma:literal>Rimaner</emma:literal>
                </emma:interpretation>
                <emma:interpretation id="interp24" emma:lang="it-IT" emma:confidence="0">
                  <emma:literal>Rimarre</emma:literal>
                </emma:interpretation>
              </emma:one-of>
            </emma:emma>
          </inkml:annotationXML>
          <inkml:trace contextRef="#ctx0" brushRef="#br1" timeOffset="15891.2352">-3999 4296 0,'27'162'0,"0"54"16,-54 28 0,-27-1-1,27-81 1,0-54-1,27-81 1,0-27 0,-27-27-1,-27-162 1,27-54 0,54-27-1,54 80 1,54 28-1,54 81 1,1 27 0,26 81-1,-108 27 1,-81 54 0,-108-27 15,-81 54-16,-55-53 1,1 26 0,81 0-1,108 27 1,81-27 0,135 27-1,28 0 1,-1-54-1,-108-27 1,-27 0 0,-81-54-1,-27-54 1,27-108 0,0 162-1</inkml:trace>
          <inkml:trace contextRef="#ctx0" brushRef="#br1" timeOffset="16387.348">-2702 4485 0,'0'0'0</inkml:trace>
          <inkml:trace contextRef="#ctx0" brushRef="#br1" timeOffset="16140.2682">-2648 5161 0,'81'243'15,"-54"-108"-15,-27-54 16,0-81 0,27-108-1,0-81 17,-27 189-17</inkml:trace>
          <inkml:trace contextRef="#ctx0" brushRef="#br1" timeOffset="17679.3898">-2026 5026 0,'81'189'0,"-54"-81"15,-27 0 1,27-27 15,27-54-31,-27-27 16,54-27 0,0-81-1,27 0 1,0 0-1,-54 27 1,-27 54 0,-27 27-1,0 54 1,0 54 0,0 0 15,27-27-16,0-54 1,54 0 0,0-81-1,28-27 1,-1-27 0,-27 0-1,-54 54 1,0 54-1,-27 27 1,0 54 0,-27 54-1,54-27 1,0-27 0,27-54-1,27-27 1,27-54-1,-27-54 1,0 0 0,-27 54-1,-54 27 17,0 27-17,0 0 1,0 81-1,0 0 1,27 0 0,27-54-1,27 0 1,0-54 0,27-54-1,-54 27 1,0 0-1,-54 54 1,27 0 0,-27 27-1,55 54 17,-1-27-32,54 0 31,0-27-31,27-54 31,-27 0-15,-27 27-1,-54 0 1,27 0 0,-27 27-1,27 0 1,27 0-1,27 0 1,27 0 0,-27-54-1,-53 0 1,-55-54 0,-82-27-1,-53 27 1,0 27-1,-27 54 1,81 27 0,54 54-1,54 0 1,135 0 0,54-54-1,1-54 16,-217 27-15</inkml:trace>
          <inkml:trace contextRef="#ctx0" brushRef="#br1" timeOffset="19015.3786">1649 5053 0,'27'54'0,"0"54"0,27 54 15,0-27 1,27-54 0,-27-27-1,0-54 1,0-54-1,27-54 17,0-54-17,-27 81 1,0 27 0,0 27-1,-27 54 1,-27 27-1,27-54 1,-27 27 0,27 27-1,27 0 1,0 27 0,27 27 15,-54-108-16,136 0 1,-55 0 0,27-54-1,-27 0 1,-54-27 0,-54 0-1,-27 27 1,-81 27-1,-27 54 1,27 27 0,81 54-1,27 0 1,81 0 0,81 0-1,54-54 1,-27-81-1,-54 0 1,-54-54 0,-108-54-1,-54 27 17,-27 54-17,54 0 1,27 54-1,54 0 1,135 0 0,54 27-1,-27 0 1,-80 0 0,-55-27-1,-54 27 1,-54 27-1,-27 27 1,-28 0 0,82 0-1,27 0 1,81-27 0,82-27-1,53-54 1,-54-54 15,-27 0-15,-108-27-1,-54 27 1,-27 27 0,-54 27-1,54 81 1,54 27-1,81 54 1,108 27 0,54 1-1,-27-109 1,-26-81 0,-190 27-1</inkml:trace>
        </inkml:traceGroup>
        <inkml:traceGroup>
          <inkml:annotationXML>
            <emma:emma xmlns:emma="http://www.w3.org/2003/04/emma" version="1.0">
              <emma:interpretation id="{755D6BF5-073B-434F-B94E-000C6667355B}" emma:medium="tactile" emma:mode="ink">
                <msink:context xmlns:msink="http://schemas.microsoft.com/ink/2010/main" type="inkWord" rotatedBoundingBox="15333,5700 21069,5987 20951,8348 15215,8061"/>
              </emma:interpretation>
              <emma:one-of disjunction-type="recognition" id="oneOf5">
                <emma:interpretation id="interp25" emma:lang="it-IT" emma:confidence="0">
                  <emma:literal>effetto</emma:literal>
                </emma:interpretation>
                <emma:interpretation id="interp26" emma:lang="it-IT" emma:confidence="0">
                  <emma:literal>effetti</emma:literal>
                </emma:interpretation>
                <emma:interpretation id="interp27" emma:lang="it-IT" emma:confidence="0">
                  <emma:literal>effetta</emma:literal>
                </emma:interpretation>
                <emma:interpretation id="interp28" emma:lang="it-IT" emma:confidence="0">
                  <emma:literal>affetta</emma:literal>
                </emma:interpretation>
                <emma:interpretation id="interp29" emma:lang="it-IT" emma:confidence="0">
                  <emma:literal>Affetta</emma:literal>
                </emma:interpretation>
              </emma:one-of>
            </emma:emma>
          </inkml:annotationXML>
          <inkml:trace contextRef="#ctx0" brushRef="#br1" timeOffset="22395.3912">6431 5836 0,'81'27'0,"28"0"0,26 0 15,54-54-15,0-54 16,-54 0-1,-27 0 1,-108 27 0,-27 0-1,-54 27 1,-54 27 31,0 54-47,54 54 0,81 0 15,54 0 1,54 28 0,54-55-1,0-81 17,0-54-17,27-109 1,1-53-1,-82-81 1,-27 27 0,-54 0-1,-27 107 1,0 82 0,-27 54-1,27 54 1,-27 109-1,27 134 1,27 81 0,54 0-1,54-26 1,-54-28 0,-27-81 15,-81-27-31,-81-81 31,-54-27-15,-54-81-1,53 0 1,55-54 0,108 0-1,108-108 1,82 0-1,26-54 1,0 0 0,-54-55-1,-27 1 1,-54 0 0,-54 27-1,-54 108 1,0 27-1,27 53 1,0 55 0,0 109-1,0 107 1,0 81 15,54 54-15,27-26-1,0-28 1,-27-54 0,1-54-1,-55-108 1,-55-27 0,-134-81-1,-135-81 1,27-27-1,81 27 1,135 27 0,81 0-1,81 0 1,108 0 0,108 27-1,27 0 1,-53 0-1,-55-1 1,-81-26 15,-54 0-15,-108 0 0,-27 0-1,-27 81 1,-27 27-1,27 54 1,54 27 0,27 27-1,81-26 1,54-55 0,27-27-1,27-81 1,-27-82-1,-27-53 1,-81-54 0,0-27-1,-54 81 1,27 54 0,-27 54 15,0 81-16,0 54 1,-27 108 0,27 81-1,-27 54 1,27-27 0,27-107-1,0-55 1,-27-54-1,0-54 1,-27-27 0,0-54-1,0 27 1,0 0 0,27 26-1,54 1 16,27-27-31,54 0 16,1-27 15,-1-27-15,-27-27 0,-54-27-1,-27-54 1,-27 135-1,0 54 1,0 54 0,0 54 15,-27 108-31,54 54 16,0-27 15,0-27-16,0-53 1,0-55 0,-27-81-1,-81-27 1,-54-135 0,0-1-1,54 1 1,81 54-1,135 108 1,-81 0 0,135-27-1,81 27 1,0 27 0,-108 0-1,-108 0 1,-81 0-1,-54 27 1,-27 54 0,27 0 31,81-54-47,54 28 15,54-28 1,54 0-1,28-27 1,-28-81 0,-81 0-1,-54-27 1,-81-1 0,-81 1-1,-27 54 1,-1 108-1,82 55 1,108-1 0,109-27-1,107-54 1,27-108 0,-270 54-1</inkml:trace>
        </inkml:traceGroup>
        <inkml:traceGroup>
          <inkml:annotationXML>
            <emma:emma xmlns:emma="http://www.w3.org/2003/04/emma" version="1.0">
              <emma:interpretation id="{9188BEFA-8DB3-4795-BC92-3ED7E509AF2A}" emma:medium="tactile" emma:mode="ink">
                <msink:context xmlns:msink="http://schemas.microsoft.com/ink/2010/main" type="inkWord" rotatedBoundingBox="22024,5942 32962,6489 32830,9112 21893,8564"/>
              </emma:interpretation>
              <emma:one-of disjunction-type="recognition" id="oneOf6">
                <emma:interpretation id="interp30" emma:lang="it-IT" emma:confidence="0">
                  <emma:literal>PROPONESTI</emma:literal>
                </emma:interpretation>
                <emma:interpretation id="interp31" emma:lang="it-IT" emma:confidence="0">
                  <emma:literal>PROPONENTI</emma:literal>
                </emma:interpretation>
                <emma:interpretation id="interp32" emma:lang="it-IT" emma:confidence="0">
                  <emma:literal>totalizzati</emma:literal>
                </emma:interpretation>
                <emma:interpretation id="interp33" emma:lang="it-IT" emma:confidence="0">
                  <emma:literal>totalizzata</emma:literal>
                </emma:interpretation>
                <emma:interpretation id="interp34" emma:lang="it-IT" emma:confidence="0">
                  <emma:literal>totalizzasti</emma:literal>
                </emma:interpretation>
              </emma:one-of>
            </emma:emma>
          </inkml:annotationXML>
          <inkml:trace contextRef="#ctx0" brushRef="#br1" timeOffset="23290.9334">13160 5323 0,'270'-54'0,"27"54"15,-54 54 1,-108-54 0,-53 27-1,-82 0 1,-55 54-1,1 54 1,0 27 0,54 0-1,54 1 17,136 26-17,-28-108 1,27-81-1,-27-54 1,-54-54 0,-81-54-1,-81-28 1,-54 55 0,-54 54-1,27 108 1,27 27-1,54 81 17,81 28-17,54-28 1,81-81 0,54-81-1,-54-27 1,-162 54-1</inkml:trace>
          <inkml:trace contextRef="#ctx0" brushRef="#br1" timeOffset="22743.0608">13727 5323 0,'81'216'16,"-108"0"-16,-27 28 15,54-55 1,0-54 15,27-81 0,-54-108-15,-54-135 0,0-55-1,-81 1 1,162 243 0</inkml:trace>
          <inkml:trace contextRef="#ctx0" brushRef="#br1" timeOffset="23838.806">15321 5647 0,'0'54'0,"27"81"0,-54 82 0,27-55 16,27-27 0,-27-81-1,0-27 1,-54-108 15,-27-54-15,-27-81-1,-54-82 1,54 163 0,108 81-1,27 0 1,108 27 0,81 27-1,28 27 1,-28 27-1,-135 0 1,-81-27 0,-108 27-1,-54-27 1,-55 27 15,55-27-15,81 27-1,54-27 1,162-54 0,-135 27-1</inkml:trace>
          <inkml:trace contextRef="#ctx0" brushRef="#br1" timeOffset="24291.9484">15889 6269 0,'54'108'0,"-54"-54"0,27 0 16,27 0 0,54-54-1,54 0 1,-27-54-1,0-54 17,-81-27-17,-108-81 1,-162 53 0,27 82-1,0 81 16,54 81-31,81 27 16,81 28 15,108-1-15,108 0 0,27-108-1,1-81 1,-271 54-1</inkml:trace>
          <inkml:trace contextRef="#ctx0" brushRef="#br1" timeOffset="24691.3778">18105 4972 0,'-108'351'0,"-136"-54"0,-26 109 15,0-55 1,-108 108 15,107-81-15,136-188-1,54-82 1,54-108 0,54-81-1,189-136 1,28-26-1,-244 243 1</inkml:trace>
          <inkml:trace contextRef="#ctx0" brushRef="#br1" timeOffset="25715.8312">18078 5863 0,'-27'163'0,"-55"107"16,1-27 0,27-54-1,54-27 1,54-81-1,0-81 1,55-81 15,-1-108-15,-81 81 0,-27 0-1,0 108 1,0 0-1,27 189 1,54-54 0,0-81-1,54 27 1,-27-81 0,27-27-1,-27-81 1,-81-108-1,-81-54 1,-81 27 0,0 53-1,27 55 17,81 81-17,54 0 1,135 27-1,81 54 1,0-27 0,-26 27-1,-55 0 1,-108-54 0,-54 27-1,0 27 1,-54 27-1,27 27 1,-27 82 0,0 26-1,-55 0 1,55 0 15,54-27-31,27-54 16,0-54 15,82-27-15,26-27-1,54-27 1,-27-27 0,0 0-1,-108 54 1,-27-27-1,-108 0 1,-54-27 0,135 54-1</inkml:trace>
          <inkml:trace contextRef="#ctx0" brushRef="#br1" timeOffset="25941.4258">18969 6269 0,'352'0'0,"-190"27"16,-27-27 0,-108-81-1,-54-27 1,27 108-1</inkml:trace>
          <inkml:trace contextRef="#ctx0" brushRef="#br1" timeOffset="26083.0328">19321 5755 0,'486'-81'0,"-189"54"0,-297 27 16</inkml:trace>
          <inkml:trace contextRef="#ctx0" brushRef="#br1" timeOffset="26731.4952">21050 5863 0,'27'108'0,"-81"55"0,-81-1 16,-81 27-1,26-27 1,55-27 0,81-54-1,27-54 1,27-27-1,27-81 1,54-81 0,27-27-1,1-54 1,-1 54 0,-54 53-1,0 82 1,0 27-1,27 54 1,54 108 15,54 1-15,-27 53 0,27-27-1,-81 0 1,-54-81-1,-54-27 1,-108-27 0,-108-27-1,-54-54 1,27 54 0,54 0-1,81 27 1,108 0-1,135-27 1,81-54 0,-216 54 15</inkml:trace>
          <inkml:trace contextRef="#ctx0" brushRef="#br1" timeOffset="27051.82">22077 5971 0,'162'190'15,"-135"-1"-15,-27 0 16,0 0-1,27-54 1,-27-81 31,0-54-47,-81-162 31,27-27-31,-54-54 16,108 243-1</inkml:trace>
          <inkml:trace contextRef="#ctx0" brushRef="#br1" timeOffset="27231.5144">21644 5917 0,'135'-54'15,"82"54"-15,26 27 0,-27-27 31,-54 0-15,-27-54 0,-27-27-1,-108 81 1</inkml:trace>
          <inkml:trace contextRef="#ctx0" brushRef="#br1" timeOffset="27443.4366">23104 5944 0,'0'244'16,"0"-82"-16,-55 0 15,28 0 1,0-54 15,27-81-31,27-54 31,-27-54-31,0 81 16</inkml:trace>
          <inkml:trace contextRef="#ctx0" brushRef="#br1" timeOffset="27624.1076">23185 6539 0,'189'0'0,"-27"0"0,0 0 16,0-54-1,-81-27 1,-81 81 0</inkml:trace>
          <inkml:trace contextRef="#ctx0" brushRef="#br1" timeOffset="27831.1468">23752 5566 0,'81'81'0,"-54"81"16,54 109-16,-27 80 15,0 54 1,-54-405 0</inkml:trace>
        </inkml:traceGroup>
      </inkml:traceGroup>
    </inkml:traceGroup>
    <inkml:traceGroup>
      <inkml:annotationXML>
        <emma:emma xmlns:emma="http://www.w3.org/2003/04/emma" version="1.0">
          <emma:interpretation id="{BD2F981E-32FF-4D92-939E-5C0A2B7CA888}" emma:medium="tactile" emma:mode="ink">
            <msink:context xmlns:msink="http://schemas.microsoft.com/ink/2010/main" type="paragraph" rotatedBoundingBox="2256,10748 27508,12059 27357,14958 2106,13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4FF15D-4EDB-4A80-B7F6-960E42EF8545}" emma:medium="tactile" emma:mode="ink">
              <msink:context xmlns:msink="http://schemas.microsoft.com/ink/2010/main" type="inkBullet" rotatedBoundingBox="2166,12492 3566,12565 3560,12664 2161,12592"/>
            </emma:interpretation>
            <emma:one-of disjunction-type="recognition" id="oneOf7">
              <emma:interpretation id="interp35" emma:lang="it-IT" emma:confidence="0">
                <emma:literal>-</emma:literal>
              </emma:interpretation>
            </emma:one-of>
          </emma:emma>
        </inkml:annotationXML>
        <inkml:trace contextRef="#ctx0" brushRef="#br2" timeOffset="30661.3336">-6674 11376 0,'243'0'0,"27"0"0,-26 0 16,26 27-1,-54-27 1,-81 0 0,-108-54-1,-27 54 1</inkml:trace>
      </inkml:traceGroup>
      <inkml:traceGroup>
        <inkml:annotationXML>
          <emma:emma xmlns:emma="http://www.w3.org/2003/04/emma" version="1.0">
            <emma:interpretation id="{936E5258-4D7D-4EE1-A898-04C965712962}" emma:medium="tactile" emma:mode="ink">
              <msink:context xmlns:msink="http://schemas.microsoft.com/ink/2010/main" type="line" rotatedBoundingBox="4480,10863 27508,12059 27357,14958 4329,13761"/>
            </emma:interpretation>
          </emma:emma>
        </inkml:annotationXML>
        <inkml:traceGroup>
          <inkml:annotationXML>
            <emma:emma xmlns:emma="http://www.w3.org/2003/04/emma" version="1.0">
              <emma:interpretation id="{B40CFDCB-ACB6-44E9-A196-6335025FEC05}" emma:medium="tactile" emma:mode="ink">
                <msink:context xmlns:msink="http://schemas.microsoft.com/ink/2010/main" type="inkWord" rotatedBoundingBox="4520,10702 15379,11579 15139,14549 4280,13672"/>
              </emma:interpretation>
              <emma:one-of disjunction-type="recognition" id="oneOf8">
                <emma:interpretation id="interp36" emma:lang="it-IT" emma:confidence="0">
                  <emma:literal>Riportando</emma:literal>
                </emma:interpretation>
                <emma:interpretation id="interp37" emma:lang="it-IT" emma:confidence="0">
                  <emma:literal>Riportante</emma:literal>
                </emma:interpretation>
                <emma:interpretation id="interp38" emma:lang="it-IT" emma:confidence="0">
                  <emma:literal>RiportarLa</emma:literal>
                </emma:interpretation>
                <emma:interpretation id="interp39" emma:lang="it-IT" emma:confidence="0">
                  <emma:literal>Riportarla</emma:literal>
                </emma:interpretation>
                <emma:interpretation id="interp40" emma:lang="it-IT" emma:confidence="0">
                  <emma:literal>RiportarLe</emma:literal>
                </emma:interpretation>
              </emma:one-of>
            </emma:emma>
          </inkml:annotationXML>
          <inkml:trace contextRef="#ctx0" brushRef="#br2" timeOffset="33575.508">-1783 11241 0,'54'135'15,"0"27"-15,-27 27 0,27 54 16,-54 0 0,54-26-1,-54-55 16,0-54-15,0-108 0,-27-27-1,-27-135 1,54-109 0,0-26-1,54 27 1,54 54-1,54 81 1,27 54 0,28 81-1,-28 54 1,-54 81 0,-81-54-1,-81 0 1,-81-27-1,-108-54 1,-28-54 0,55 0 15,54 0-15,162-27-1,135 54 1,82 27-1,-1 54 1,0 54 0,-108 0-1,-54-54 1,-27 0 0,-27-27-1,27-27 1,0-27-1,27-54 1,0-27 0,-27 0-1,-81-27 17,-54 27-32,-27 54 15,0 54 1,0 54 15,27 54-15,81 54-1,108-27 1,27-27 0,54-108-1,1-54 1,-82-81-1,-27-54 1,-81 27 0,-54 26 15,-27 109-31,81 27 16,27 0-1,27 0 1,81 55-1,27-1 1,-27 0 0,-108-27-1,-27-27 1,-27 27 15,-54 27-15,0 27-1,27 27 1,81 27 0,81 0-1,27-27 1,27-81 0,-54-54-1,-54-135 1,-27-54-1,-27-108 1,0 324 0</inkml:trace>
          <inkml:trace contextRef="#ctx0" brushRef="#br2" timeOffset="34123.3806">1351 9944 0,'54'27'15,"-27"108"-15,-27 81 0,0 108 16,0 27 0,55-26 15,-1-55-16,0-108-15,-27-81 32,-135-135-17,-28-135 1,1-81 0,-27 27-1,27 53 1,108 109-1,108 108 1,27 0 0,189-27-1,28 81 1,-1-27 15,-108-27-15,-81 0-1,-108-27 1,-54-54 0,-108 27-1,0 54 1,135-27 0</inkml:trace>
          <inkml:trace contextRef="#ctx0" brushRef="#br2" timeOffset="35085.3316">2081 11754 0,'216'135'0,"-54"-108"16,0-27-16,-81-54 16,-54-81-1,-81-27 16,-81 27-31,-54 27 32,0 81-17,54 54 1,81 54 0,81 81-1,81-27 1,81-54 15,0-27-31,-54-54 16,-27-27-1,-53 0 1,-55 0 15,0 27-15,0 0-1,0 27 1,54 81 0,0-54-1,27 0 1,27-54 0,27-27-1,-54-81 1,-27-27-1,-27 54 1,0 27 0,-27 54-1,0 0 1,27 108 0,0 27-1,27-27 1,27-27 15,0-54-15,27-54-1,-27-27 1,0-27 0,-27 0-1,-26 54 1,-28 27-1,0 27 1,27 54 0,27 27-1,27 0 1,0-27 0,0-81-1,54-108 1,0-81-1,-27-54 1,-108 243 0</inkml:trace>
          <inkml:trace contextRef="#ctx0" brushRef="#br2" timeOffset="35916.4182">5161 10295 0,'0'27'16,"-27"135"-16,-27 54 16,27 81-16,27 28 15,54-55 1,-27-27-1,0-135 17,-27-27-17,-81-135 1,-54-27 0,-27-27-1,27 54 1,81 54-1,27 0 1,54 27 0,108 81-1,54-27 1,54 0 15,-80-54-15,-28-54-1,-54-27 1,-81 27 0,27 0-1,-27 27 1,0 27 0,81 27-1,27 27 1,81 0-1,-27-27 1,-54-81 0,-27-27 15,-81-81-31,-81-27 16,-54 27 15,-27 54-31,54 81 31,54 27-15,27 27-16,81 81 31,81 27-15,108-81-1,0-54 1,-243-27-1</inkml:trace>
          <inkml:trace contextRef="#ctx0" brushRef="#br2" timeOffset="31751.2192">-4188 9781 0,'81'190'0,"-81"53"15,-27 54 1,27 54 0,0-26-1,27-109 1,0-54 0,-27-135-1,0-27 1,-54-81-1,-81-162 1,54-82 0,27-26-1,108 108 1,81 27 0,81 81-1,81 54 16,28 27-15,-55 135 0,-54 54-1,-108 27 1,-108 0 0,-135 0-1,-108-81 1,-81 54-1,80-81 1,55 27 0,135-27-1,81 0 1,135 55 0,55 53-1,53-27 1,-81 0-1,-54 0 1,-81-81 0,-54-27-1,0-27 1,-27 0 15,27-27-15,-27 27-1,27-27 1,0 27 0,27 0-1,-27 0 1,-27 0 0,27 0-1,0 0 1,0 0-1,0 0 1,0 0 0,-27-27-1,54-81 1,-27 108 0</inkml:trace>
          <inkml:trace contextRef="#ctx0" brushRef="#br2" timeOffset="32043.2226">-2432 11160 0,'81'162'16,"-53"-27"-16,-56 0 31,28-27-15,28-27-1,-1-81 1,27-81 0,-27-108-1,-27-81 1,0 270-1</inkml:trace>
          <inkml:trace contextRef="#ctx0" brushRef="#br2" timeOffset="32219.0106">-2648 10295 0,'54'0'0,"54"81"16,0 27-16,28 0 0,-136-108 15</inkml:trace>
        </inkml:traceGroup>
        <inkml:traceGroup>
          <inkml:annotationXML>
            <emma:emma xmlns:emma="http://www.w3.org/2003/04/emma" version="1.0">
              <emma:interpretation id="{66C72E94-7F61-4C12-82AC-E9E225211375}" emma:medium="tactile" emma:mode="ink">
                <msink:context xmlns:msink="http://schemas.microsoft.com/ink/2010/main" type="inkWord" rotatedBoundingBox="16469,11841 27489,12413 27371,14696 16350,14123"/>
              </emma:interpretation>
              <emma:one-of disjunction-type="recognition" id="oneOf9">
                <emma:interpretation id="interp41" emma:lang="it-IT" emma:confidence="0">
                  <emma:literal>esperimenta</emma:literal>
                </emma:interpretation>
                <emma:interpretation id="interp42" emma:lang="it-IT" emma:confidence="0">
                  <emma:literal>esperimento</emma:literal>
                </emma:interpretation>
                <emma:interpretation id="interp43" emma:lang="it-IT" emma:confidence="0">
                  <emma:literal>esperimente</emma:literal>
                </emma:interpretation>
                <emma:interpretation id="interp44" emma:lang="it-IT" emma:confidence="0">
                  <emma:literal>esperimenter</emma:literal>
                </emma:interpretation>
                <emma:interpretation id="interp45" emma:lang="it-IT" emma:confidence="0">
                  <emma:literal>esperivam</emma:literal>
                </emma:interpretation>
              </emma:one-of>
            </emma:emma>
          </inkml:annotationXML>
          <inkml:trace contextRef="#ctx0" brushRef="#br2" timeOffset="36776.8028">7566 11943 0,'108'27'0,"27"0"16,1-54-16,-1-27 0,-27 27 15,-54-27 1,-54-27 15,-81 0-31,-54 0 31,0 54-31,-1 54 32,82 27-32,27 27 47,108 54-47,55 0 15,53-54 1,-27-27-1,-54-81 1,0-54 0,-54-27-1,-54-27 1,0 54 0,0 27-1,0 27 1,27 27-1,81 81 1,27 27 0,54 54-1,-53-27 1,-55-54 0,-81-27 15,-27 0-31,-55 1 31,-80-28-15,27 0-1,27-54 1,81-28 0,108-53-1,-81 108 1</inkml:trace>
          <inkml:trace contextRef="#ctx0" brushRef="#br2" timeOffset="38323.7372">9512 11592 0,'135'594'0,"-135"-296"15,27-55 1,27-27 0,-27-135 15,-27-81-16,-27-108 1,-27-162 0,-27-27-1,-27-1 1,54 55 0,27 108-1,54 27 1,81 27-1,108 54 1,81 81 0,-54 0-1,-53 27 1,-109 0 15,-81-54-15,-135 27-1,-55-27 1,-53 0 0,27-27-1,108 27 1,54-27 15,108 0-31,81 27 16,54 0-1,0 0 1,1 0 0,-1 0-1,-54 0 1,-54-54 15,0 0-31,-54-54 16,-81-54-1,-27 27 1,-54 27 0,27 54-1,0 54 1,26 81 0,82 27 15,82 27-16,26 0 1,54-81 0,0-54-1,-27-54 1,-54-54 0,-54-108-1,-54 0 1,-27 27-1,27 81 1,0 27 0,54 54-1,27 27 1,135 27 0,0 0-1,-54 0 1,-54-27-1,-53 0 1,-56 0 15,-53 27-15,0 27 0,27 0-1,54 27 1,81 0-1,54-27 1,28-27 0,-28-135-1,0 27 1,-54-27 0,-54 0-1,0 54 1,-27 27-1,0 0 1,27 54 0,0 108 15,27 1-31,0-28 31,0-81-15,27-108-1,-54-108 1,-27 162 0</inkml:trace>
          <inkml:trace contextRef="#ctx0" brushRef="#br2" timeOffset="38599.1384">11809 11051 0,'0'0'0</inkml:trace>
          <inkml:trace contextRef="#ctx0" brushRef="#br2" timeOffset="40691.0156">12511 11538 0,'108'108'15,"-54"0"-15,-54 0 0,0 27 31,27-27-15,-27 0 0,27-27-1,-27-54 1,0-27 0,27-27-1,0-54 1,54-54-1,-26 27 1,-1 54 0,0 27-1,-27 27 1,0 27 0,27 54-1,-27 54 1,-27-27-1,27-54 1,0 1 0,54-83-1,0-26 1,0-54 15,-27 27-15,0 54-1,-54 27 1,0 0 0,27 27-1,27 81 1,27-27 0,54 1-1,0-28 1,27-54-1,-26-54 1,-55-55 0,-54-26-1,-108 27 1,0 27 0,-28 54-1,28 81 16,54 0-15,27 81 0,81 0-1,82-26 1,26-28 0,-54-81-1,27-27 1,-54-54-1,-81-28 1,0 55 0,-27 27-1,0 27 1,0 27 0,27 81-1,27 28 1,54-55-1,0-27 1,27-27 31,-54-81-47,-26-27 0,-1 0 16,-54 54-1,27-1 16,-27 56-15,81 53 0,0 54-1,27 0 1,27-27 0,0-54-1,-27-54 1,27-108-1,-27-108 1,0-28 0,-27-80-1,1 27 1,-1 54 0,-27 54-1,-27 81 1,-27 81-1,0 54 1,-27 135 0,0 108-1,0 27 1,27 0 15,81 1-15,0-82-1,0-108 1,-27-54 0,-54-108-1,-54-189 1,-135-1 0,-1-26-1,28 54 1,81 108-1,108 54 1,108 0 0,163 54-1,80 27 1,-27 0 0,-54 0 15,-134-27-16,-109 0-15,-54 0 32,-81 0-32,-82 81 31,-26 54-15,54 54-1,108 27 1,81 1-1,108-1 1,27-81 0,55-81-1,-28-81 1,-108-81 0,-81-54-1,-108-54 16,-162-28-15,27 190 0,134 108-1,55 54 1,108 82 0,109 26-1,26 0 1,-27-162-1,-189-54 1</inkml:trace>
        </inkml:traceGroup>
      </inkml:traceGroup>
    </inkml:traceGroup>
    <inkml:traceGroup>
      <inkml:annotationXML>
        <emma:emma xmlns:emma="http://www.w3.org/2003/04/emma" version="1.0">
          <emma:interpretation id="{CC3FA6E0-7EC7-4473-BAF9-B49D50E14F57}" emma:medium="tactile" emma:mode="ink">
            <msink:context xmlns:msink="http://schemas.microsoft.com/ink/2010/main" type="paragraph" rotatedBoundingBox="4615,13679 23292,14468 23201,16635 4523,158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FE25B8-F811-4128-94D6-28ED01D97A9E}" emma:medium="tactile" emma:mode="ink">
              <msink:context xmlns:msink="http://schemas.microsoft.com/ink/2010/main" type="line" rotatedBoundingBox="4615,13679 23292,14468 23201,16635 4523,15846"/>
            </emma:interpretation>
          </emma:emma>
        </inkml:annotationXML>
        <inkml:traceGroup>
          <inkml:annotationXML>
            <emma:emma xmlns:emma="http://www.w3.org/2003/04/emma" version="1.0">
              <emma:interpretation id="{A793E89D-AA53-442F-978F-F497E46925DB}" emma:medium="tactile" emma:mode="ink">
                <msink:context xmlns:msink="http://schemas.microsoft.com/ink/2010/main" type="inkWord" rotatedBoundingBox="4615,13679 8392,13838 8301,16005 4523,15846"/>
              </emma:interpretation>
              <emma:one-of disjunction-type="recognition" id="oneOf10">
                <emma:interpretation id="interp46" emma:lang="it-IT" emma:confidence="0">
                  <emma:literal>alle</emma:literal>
                </emma:interpretation>
                <emma:interpretation id="interp47" emma:lang="it-IT" emma:confidence="0">
                  <emma:literal>alla</emma:literal>
                </emma:interpretation>
                <emma:interpretation id="interp48" emma:lang="it-IT" emma:confidence="0">
                  <emma:literal>alti</emma:literal>
                </emma:interpretation>
                <emma:interpretation id="interp49" emma:lang="it-IT" emma:confidence="0">
                  <emma:literal>ali</emma:literal>
                </emma:interpretation>
                <emma:interpretation id="interp50" emma:lang="it-IT" emma:confidence="0">
                  <emma:literal>olle</emma:literal>
                </emma:interpretation>
              </emma:one-of>
            </emma:emma>
          </inkml:annotationXML>
          <inkml:trace contextRef="#ctx0" brushRef="#br2" timeOffset="42840.5122">-3702 14402 0,'81'54'0,"1"-54"0,-28-27 16,27-54-16,-54-27 0,-27-27 16,-81 27-1,-82 27 1,-26 81-1,0 27 1,27 81 0,54 0-1,81 0 17,54 27-32,81-54 15,54-27 1,0-81-1,27 0 17,-107 0-17,-28 0 1,-54 27 0,0 0-1,-27 27 1,54 54-1,54 0 1,27-27 0,54-81-1,0-54 1,0-54 15,0-81-15,-54-81-16,-27-28 15,-27-26 1,-54 27 0,-27 81-1,-27 135 1,54 81 0,-27 27 15,0 135-16,0 135 1,54 81 0,27-26-1,81-28 1,-26-81 0,26-54-1,-27-108 1,-27-108-1,0-108 1,-27-135 0,-27-136 15,-27 82-31,0 81 16,0 108-1,-27 108 1,27 54-1,-27 27 1,0 189 0,54 108 15,0 81-15,54-53-1,27-82 1,27-81-1,0-108 1,0-135 0,-54-27-1,-27-81 1,-54-27 0,-27 81-1,0 54 1,0 54-1,27 0 1,0 81 0,54 81-1,28 27 1,26-27 0,-54-27 15,54-108-16,0-108 1,27-81 0,-135 162-16</inkml:trace>
        </inkml:traceGroup>
        <inkml:traceGroup>
          <inkml:annotationXML>
            <emma:emma xmlns:emma="http://www.w3.org/2003/04/emma" version="1.0">
              <emma:interpretation id="{E3FB8C14-46AD-4C4E-AA0C-F06A1FA6EE3D}" emma:medium="tactile" emma:mode="ink">
                <msink:context xmlns:msink="http://schemas.microsoft.com/ink/2010/main" type="inkWord" rotatedBoundingBox="9302,13952 17706,14307 17623,16263 9219,15908"/>
              </emma:interpretation>
              <emma:one-of disjunction-type="recognition" id="oneOf11">
                <emma:interpretation id="interp51" emma:lang="it-IT" emma:confidence="0">
                  <emma:literal>condizioni</emma:literal>
                </emma:interpretation>
                <emma:interpretation id="interp52" emma:lang="it-IT" emma:confidence="0">
                  <emma:literal>conditimi</emma:literal>
                </emma:interpretation>
                <emma:interpretation id="interp53" emma:lang="it-IT" emma:confidence="0">
                  <emma:literal>Condizioni</emma:literal>
                </emma:interpretation>
                <emma:interpretation id="interp54" emma:lang="it-IT" emma:confidence="0">
                  <emma:literal>condizione</emma:literal>
                </emma:interpretation>
                <emma:interpretation id="interp55" emma:lang="it-IT" emma:confidence="0">
                  <emma:literal>condition</emma:literal>
                </emma:interpretation>
              </emma:one-of>
            </emma:emma>
          </inkml:annotationXML>
          <inkml:trace contextRef="#ctx0" brushRef="#br2" timeOffset="43640.3476">838 13862 0,'108'27'0,"-270"0"0,0 27 16,27 27-16,54 54 0,81 0 15,54 0 1,108 0 0,54-81-1,0-27 1,-27-54-1,-54-27 1,-81 0 0,-27 27-1,-27 27 1,-27 0 0,54 0 15,1 54-16,53 27 1,27 0 0,27-54-1,0-27 1,-27-54 0,-54-27-1,-54-81 1,-54-27-1,-81 54 17,-81 27-32,81 108 15,26 81 1,55 0 15,81 81-15,55-54-1,53-27 17,0-108-32,54-81 15,-54-27 1,-27-54 0,-108 189-1</inkml:trace>
          <inkml:trace contextRef="#ctx0" brushRef="#br2" timeOffset="44073.958">2351 13889 0,'54'81'16,"-27"27"-16,-54 27 0,27 27 16,27-54-1,0-27 16,27-54-15,0-54-16,27-81 47,-27-27-47,28 54 16,-55 27-1,0 54 1,0 54-1,0 81 1,27 0 0,0 0-1,27-54 1,0-54 0,27-162 15,27-81-16,0-54 1,-135 270 0</inkml:trace>
          <inkml:trace contextRef="#ctx0" brushRef="#br2" timeOffset="44773.2036">4081 12889 0,'27'108'0,"-27"81"0,0 81 16,-27 1 0,54-1-1,0-54 1,0-54-1,-54-81 17,-27-27-17,-82-108 1,-26 0 0,27 27-1,27 54 1,54 0-1,54 54 1,81 27 0,54 0-1,81-54 1,-53-54 0,26-54 15,-54-54-31,-54 0 15,-27 0 1,-27 54 0,-27 54-1,27 0 1,-27 81 0,27 54-1,27 0 16,-27-27-15,0-54 0,27-81-1,0-162 1,-27-54 0,-27 243-1</inkml:trace>
          <inkml:trace contextRef="#ctx0" brushRef="#br2" timeOffset="44959.7342">4594 13456 0,'0'54'0,"54"0"16,54-81-16,0 0 0,-108 27 0</inkml:trace>
          <inkml:trace contextRef="#ctx0" brushRef="#br2" timeOffset="45419.7128">5080 13700 0,'135'27'0,"-53"0"0,26 0 15,0 0-15,-27 27 16,-54 0 0,-54 0-1,-27 54 1,-81 0-1,27 27 1,-1-27 0,82 27-1,27-27 17,81-27-17,55 0 1,26-54-1,-27 1 1,-54-83 0,-54-26-1,-81-81 1,-27 27 0,-54-27-1,-27 27 1,162 135-1</inkml:trace>
          <inkml:trace contextRef="#ctx0" brushRef="#br2" timeOffset="45599.4072">5080 14159 0,'217'54'16,"-55"-27"-16,-54 0 0,0-27 15,-54-81 1,27 0 0,-81 81-1</inkml:trace>
          <inkml:trace contextRef="#ctx0" brushRef="#br2" timeOffset="46057.4326">5837 13159 0,'54'54'15,"27"81"-15,27-27 16,27 0-1,-135-108 1</inkml:trace>
          <inkml:trace contextRef="#ctx0" brushRef="#br2" timeOffset="45876.7616">6080 14051 0,'54'162'0,"-54"-27"16,0 27 0,0 0-1,0-81 1,54-54-1,-27-135 1,27-81 0,-54-81-1,0 270 1</inkml:trace>
          <inkml:trace contextRef="#ctx0" brushRef="#br2" timeOffset="46443.1896">6729 14375 0,'189'135'0,"-108"-81"0,-27-54 16,0-27 0,-27-81-1,-54 0 1,-54 0 0,-27 27-1,-54 54 1,54 27-1,27 81 1,53 0 0,56 27-1,80 27 1,54-81 0,54-81-1,-54-81 1,-27-81-1,-135 189 1</inkml:trace>
          <inkml:trace contextRef="#ctx0" brushRef="#br2" timeOffset="47096.535">7512 13889 0,'0'162'0,"-27"-27"16,0 27 0,27-27-1,27-27 1,0-81 0,54-27-1,0-54 1,27-81-1,-26 0 1,-28 81 0,0 0-1,-54 54 1,0 27 0,0 54-1,0 54 1,27 0 15,27-27-15,0-54-16,27-54 31,0-54-15,0-27-1,-27-27 1,-27 54-1,0 27 1,-27 27 0,0 54-1,27 54 1,0 0 0,27 27-1,27-53 1,-27-82-1,27-109 1,-54-107 0,-27 216-1</inkml:trace>
          <inkml:trace contextRef="#ctx0" brushRef="#br2" timeOffset="47309.4338">8242 13483 0,'162'27'0,"-54"-54"0,-108 27 0</inkml:trace>
        </inkml:traceGroup>
        <inkml:traceGroup>
          <inkml:annotationXML>
            <emma:emma xmlns:emma="http://www.w3.org/2003/04/emma" version="1.0">
              <emma:interpretation id="{3FF8EFF0-12FF-4028-BB85-4E37F0F12BCB}" emma:medium="tactile" emma:mode="ink">
                <msink:context xmlns:msink="http://schemas.microsoft.com/ink/2010/main" type="inkWord" rotatedBoundingBox="18760,14422 23286,14614 23205,16537 18678,16346"/>
              </emma:interpretation>
              <emma:one-of disjunction-type="recognition" id="oneOf12">
                <emma:interpretation id="interp56" emma:lang="it-IT" emma:confidence="0">
                  <emma:literal>ideali</emma:literal>
                </emma:interpretation>
                <emma:interpretation id="interp57" emma:lang="it-IT" emma:confidence="0">
                  <emma:literal>ideati</emma:literal>
                </emma:interpretation>
                <emma:interpretation id="interp58" emma:lang="it-IT" emma:confidence="0">
                  <emma:literal>sleali</emma:literal>
                </emma:interpretation>
                <emma:interpretation id="interp59" emma:lang="it-IT" emma:confidence="0">
                  <emma:literal>tedi</emma:literal>
                </emma:interpretation>
                <emma:interpretation id="interp60" emma:lang="it-IT" emma:confidence="0">
                  <emma:literal>ideatr</emma:literal>
                </emma:interpretation>
              </emma:one-of>
            </emma:emma>
          </inkml:annotationXML>
          <inkml:trace contextRef="#ctx0" brushRef="#br2" timeOffset="47843.634">9917 13402 0,'27'-27'0,"54"27"0,27 27 0,54-54 15,-162 27-15</inkml:trace>
          <inkml:trace contextRef="#ctx0" brushRef="#br2" timeOffset="47679.5652">10025 14213 0,'108'405'15,"-81"-324"1,0-27 15,0-54-15,-81-189 0,0-135-1,27 54 1,27 270-1</inkml:trace>
          <inkml:trace contextRef="#ctx0" brushRef="#br2" timeOffset="49579.0522">11349 13267 0,'54'27'15,"-54"54"1,-27 298-16,54-109 15,27 0 1,0 0 0,0-81-1,-27-26 1,-27-109 0,-81-81-1,-81-55 1,0-53-1,-54 27 1,54 54 0,81 27-1,54 54 1,81 27 0,54 54-1,81 0 1,0-26-1,27-28 1,-54-81 15,-26-27-15,-55-55 0,-27 1-1,-54 0 16,-54 27-31,0 54 16,-27 27 0,27 54-1,-1 81 1,82 0 0,1 28-1,80-55 1,0-54-1,27-81 1,-27-54 0,-27 0-1,-54-1 1,-27 55 0,27 0-1,-27 27 1,27 54-1,54 55 17,0-28-17,0-27 1,0-27 0,-27-54-1,-81-108 1,-27-28-1,-27 28 1,-54 54 0,54 27-1,27 81 1,54 27 0,27 54-1,81 27 1,0-26-1,0-28 1,-54-81 0,-27 0-1,-27 0 1,54 0 0,0 0 15,54 27-16,1-27 1,53 0 0,-27-81-1,0-55 1,-54-80 0,-27-54-1,-54 0 1,-27 54-1,0 27 1,-27 107 0,27 28-1,-54 81 1,27 136 0,27 80-1,27 54 1,81 0 15,27-27-31,27-80 31,27-55-15,-54-108 0,0-54-1,-27-54 1,-54-27-1,0 54 1,0 54 0,-27 0-1,27 54 1,28 54 0,26 27-1,-27-54 1,-27-54-1,0-162 1,-27 135 0</inkml:trace>
          <inkml:trace contextRef="#ctx0" brushRef="#br2" timeOffset="49939.4176">13862 14051 0,'0'0'0</inkml:trace>
        </inkml:traceGroup>
      </inkml:traceGroup>
    </inkml:traceGroup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9:42.5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96A53F-4721-4BDB-BAEC-66B753A15C26}" emma:medium="tactile" emma:mode="ink">
          <msink:context xmlns:msink="http://schemas.microsoft.com/ink/2010/main" type="writingRegion" rotatedBoundingBox="4945,1411 31521,2170 31476,3746 4900,2987"/>
        </emma:interpretation>
      </emma:emma>
    </inkml:annotationXML>
    <inkml:traceGroup>
      <inkml:annotationXML>
        <emma:emma xmlns:emma="http://www.w3.org/2003/04/emma" version="1.0">
          <emma:interpretation id="{FC625664-DC55-49C0-AA29-EB6F99859E4D}" emma:medium="tactile" emma:mode="ink">
            <msink:context xmlns:msink="http://schemas.microsoft.com/ink/2010/main" type="paragraph" rotatedBoundingBox="4945,1411 31521,2170 31476,3746 4900,2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3AC3E6-AF2F-4779-9B30-70E7912D587C}" emma:medium="tactile" emma:mode="ink">
              <msink:context xmlns:msink="http://schemas.microsoft.com/ink/2010/main" type="line" rotatedBoundingBox="4945,1411 31521,2170 31476,3746 4900,2987"/>
            </emma:interpretation>
          </emma:emma>
        </inkml:annotationXML>
        <inkml:traceGroup>
          <inkml:annotationXML>
            <emma:emma xmlns:emma="http://www.w3.org/2003/04/emma" version="1.0">
              <emma:interpretation id="{F273B94F-D0CF-4F52-B09C-AE173EECEDAC}" emma:medium="tactile" emma:mode="ink">
                <msink:context xmlns:msink="http://schemas.microsoft.com/ink/2010/main" type="inkWord" rotatedBoundingBox="4945,1411 20574,1857 20528,3434 4900,2987"/>
              </emma:interpretation>
              <emma:one-of disjunction-type="recognition" id="oneOf0">
                <emma:interpretation id="interp0" emma:lang="it-IT" emma:confidence="0">
                  <emma:literal>CORREZIONI</emma:literal>
                </emma:interpretation>
                <emma:interpretation id="interp1" emma:lang="it-IT" emma:confidence="0">
                  <emma:literal>CORREZIONE</emma:literal>
                </emma:interpretation>
                <emma:interpretation id="interp2" emma:lang="it-IT" emma:confidence="0">
                  <emma:literal>CORRETTONE</emma:literal>
                </emma:interpretation>
                <emma:interpretation id="interp3" emma:lang="it-IT" emma:confidence="0">
                  <emma:literal>CORRETTONE,</emma:literal>
                </emma:interpretation>
                <emma:interpretation id="interp4" emma:lang="it-IT" emma:confidence="0">
                  <emma:literal>CORREZIONI,</emma:literal>
                </emma:interpretation>
              </emma:one-of>
            </emma:emma>
          </inkml:annotationXML>
          <inkml:trace contextRef="#ctx0" brushRef="#br0">7763 757 0,'730'-109'0,"-379"55"15,-81-27 1,-80 0 15,-82 54-15,-54 81-1,-54-27 1,0-27 0,27 27-1,81 0 1,81 27 0,27-27-1,0-27 1,-135 0-1,-54 0 1,-27 0 0,-108 55-1,-54 26 1,-54 27 0,27 81-1,54 0 1,108-54-1,54 0 17,81-54-17,54 0 1,54-54 0,27-27-1,-108-27 1,-135-54-1,-108-27 1,-108 0 0,-27-27-1,243 135 1</inkml:trace>
          <inkml:trace contextRef="#ctx0" brushRef="#br0" timeOffset="-644.556">7953 1216 0,'243'-54'16,"54"54"-16,-54 0 0,-135-54 15,-135 0 16,-108 0-15,-81-27 0,216 81-1</inkml:trace>
          <inkml:trace contextRef="#ctx0" brushRef="#br0" timeOffset="-850.6186">8007 621 0,'27'55'0,"0"107"15,-81 54-15,27-27 16,54-54 0,81-27-1,81-54 1,54-27 15,0-27-15,0-27-1,-189 0 1,-135-54 0,-108 0-1,-54 0 1,243 81 15</inkml:trace>
          <inkml:trace contextRef="#ctx0" brushRef="#br0" timeOffset="824.2504">9358 1216 0,'270'-27'16,"54"27"-16,0-54 15,-80-54 1,-55 0 0,-54-27 15,-54 27-16,-54 80 1,-27 28 0,27 0-1,-27 82 1,0 80 0,-27 54-1,0-27 1,27-54-1,54-81 1,0 0 0,54-81-1,27-27 1,-27-54 0,0 27-1,-81 54 16,0 27-31,-27 27 16,54 27 15,27 54-15,28 0 0,53-54-1,81 0 1,-27-54-1,-54-81 1,-27-27 0,-108-54-1,-81-27 17,-108 54-32,-81 27 15,0 108 1,0 54-1,80 54 1,109 27 0,54 0-1,162 0 1,55-54 0,26-108 15,27-54-16,-270 81 1</inkml:trace>
          <inkml:trace contextRef="#ctx0" brushRef="#br0" timeOffset="1424.8594">13114 919 0,'0'108'0,"-27"54"0,0 0 16,0-81-1,27-54 1,0-27 0,0-27-1,27-135 1,-27 0-1,27 27 1,0 108 0,-27 27-1,54 81 1,54 81 0,27 0 15,81-27-16,27-54 1,-27-81 0,-27-27-1,-80-54 1,-82-54 0,-81-81-1,-55 54 1,-26 54-1,0 81 1,81 27 0,27 54 15,243 54-15,163-108-1,-379 0 1</inkml:trace>
          <inkml:trace contextRef="#ctx0" brushRef="#br0" timeOffset="-2731.5502">819 0 0,'-54'-27'0,"-54"81"0,-81 54 16,26 54-16,-26 27 16,108 55-1,54-28 1,81-27-1,81-54 1,82-81 0,107-54-1,27-54 1,-81-54 0,-54 0-1,-80 54 1,-109 27-1,-27 27 1,0 0 15,0 54-15,27 81 0,27 0-1,54 0 1,27-27-1,81-54 1,54-54 0,0-54-1,1-81 1,-82-27 0,-81-27-1,-108 0 1,-81 0-1,-81 53 1,-81 55 0,-55 108-1,1 81 1,27 55 0,162 26 15,81 0-16,108-27 1,135-27 0,81-135-1,27-81 1,-324 81 0</inkml:trace>
          <inkml:trace contextRef="#ctx0" brushRef="#br0" timeOffset="-2356.5358">4251 324 0,'0'54'0,"0"108"0,-27 82 15,0-1 1,27-81 0,0-27-1,27-81 1,-27-54-1,0 0 1,-54-81 0,-28-108-1,28-81 1,54 270 0</inkml:trace>
          <inkml:trace contextRef="#ctx0" brushRef="#br0" timeOffset="-1933.668">4034 297 0,'595'-54'0,"-298"108"16,-135 27-1,-108 0 1,-108 27-1,-54 1 1,-54 53 15,0-54-15,81 0 0,81 0-1,108 27 16,162-27-15,-81-27 0,-54-54-1,-81 0 1,-54-27 0,-27-27-1,0-108 1,27 135-1</inkml:trace>
          <inkml:trace contextRef="#ctx0" brushRef="#br0" timeOffset="-1205.1244">5791 459 0,'81'135'0,"-54"55"0,0 80 16,-27-81 0,27-27-1,0-108 16,-27 0-15,-27-81 0,-81-108-1,-27-108 1,27 0 0,81 26-1,81 82 1,81 27-1,54 0 1,108 81 0,0 54-1,-26 27 1,-136 54 0,-162 0-1,-108 1 1,-82-28 15,55 0-31,27 0 31,81 0-15,81 0 0,81 0-1,108 0 1,28 27-1,-55-27 1,-81-27 0,-54 0-1,-27-81 1,0-81 0,54-54-1,-81 162 1</inkml:trace>
          <inkml:trace contextRef="#ctx0" brushRef="#br0" timeOffset="1683.6584">15518 757 0,'0'108'0,"0"54"16,-27 81-16,0-27 16,54-81-1,27-27 1,1-81 0,-28-54 15,-27 27-16</inkml:trace>
        </inkml:traceGroup>
        <inkml:traceGroup>
          <inkml:annotationXML>
            <emma:emma xmlns:emma="http://www.w3.org/2003/04/emma" version="1.0">
              <emma:interpretation id="{3331F842-CEBC-4513-8B84-8AD05CA9BDFD}" emma:medium="tactile" emma:mode="ink">
                <msink:context xmlns:msink="http://schemas.microsoft.com/ink/2010/main" type="inkWord" rotatedBoundingBox="23167,2080 31517,2318 31478,3695 23127,3456"/>
              </emma:interpretation>
              <emma:one-of disjunction-type="recognition" id="oneOf1">
                <emma:interpretation id="interp5" emma:lang="it-IT" emma:confidence="0">
                  <emma:literal>STATICHE</emma:literal>
                </emma:interpretation>
                <emma:interpretation id="interp6" emma:lang="it-IT" emma:confidence="0">
                  <emma:literal>STATICHE E</emma:literal>
                </emma:interpretation>
                <emma:interpretation id="interp7" emma:lang="it-IT" emma:confidence="0">
                  <emma:literal>SPASTICHE E</emma:literal>
                </emma:interpretation>
                <emma:interpretation id="interp8" emma:lang="it-IT" emma:confidence="0">
                  <emma:literal>SPASTICHE</emma:literal>
                </emma:interpretation>
                <emma:interpretation id="interp9" emma:lang="it-IT" emma:confidence="0">
                  <emma:literal>Stanche E</emma:literal>
                </emma:interpretation>
              </emma:one-of>
            </emma:emma>
          </inkml:annotationXML>
          <inkml:trace contextRef="#ctx0" brushRef="#br0" timeOffset="3215.9438">19437 730 0,'-54'-54'0,"-136"26"0,-53 56 15,-27 53-15,54-27 16,54 27-1,108 0 1,81 0 0,81-27-1,108 27 1,81 0 0,54 0-1,-188 27 1,-163-27-1,-82-27 1,-161 27 0,-27-27-1,27 0 17,54-54-17,162 0 1,135-108-1,108-54 1,-216 162 0</inkml:trace>
          <inkml:trace contextRef="#ctx0" brushRef="#br0" timeOffset="4171.0586">19788 946 0,'54'135'0,"-54"81"15,0-27-15,0-27 16,54-81 0,-27-54-1,-27-27 16,-27-135-31,-54-81 16,-27 0 0,0 27-1,27 81 1,81 108 15,27 0-15,81 0-1,108 0 1,54 0 0,0 0-1,-108-27 1,-108 27 0,-26 0-1,-56 27 1,-26 54-1,-54 81 1,-27 27 0,54 0-1,54-81 1,27-54 0,0-27-1,0-54 1,54-108-1,0-81 1,0 0 0,0 81 15,0 54-15,0 54-1,0 54 1,55 108-1,26 54 1,0 0 0,0 0-1,-54-81 1,-27-54 0,-81-54-1,-54 0 1,-108-27-1,-54 0 1,26 0 0,82 54-1,135-81 1,0 54 31</inkml:trace>
          <inkml:trace contextRef="#ctx0" brushRef="#br0" timeOffset="4878.117">21733 1108 0,'27'54'0,"-27"81"0,-27 81 16,-27 0 0,81-81-1,27-53 1,-27-82 0,0-28-1,-54-107 1,-27-81-1,-27-27 1,-27 27 0,0 108-1,54 81 1,54 27 0,27-27-1,135 27 1,81 27-1,1 0 1,-55-54 0,-27 0 15,-81 0-15,-27 0-1,-27 27 1,-27 27-1,0 81 1,-27 54 0,0 54-1,-27 0 1,81 0 15,-27-107-15,27-82-1,-27-27 1,-27-109 0,81-53-1,-54 162 1</inkml:trace>
          <inkml:trace contextRef="#ctx0" brushRef="#br0" timeOffset="5935.7748">23787 1243 0,'189'-81'16,"-162"54"-16,-81-27 0,-81 27 0,-54 0 16,0 81-16,-27 81 31,26 108-15,163 0 15,108-81-16,109-53 1,26-28 0,-27-108-1,27-54 1,-54-82 0,-54-26-1,-54 0 1,-27 54-1,-27 81 1,0 27 0,-27 54-1,0 108 1,-27 54 15,54 27-31,27-54 16,-27-80-1,27-28 1,-27-54 0,-27-54-1,-27-82 1,0 28 15,54 54-15,0 27-1,54 27 17,81 0-32,54 27 15,1-27 1,-28-27 0,-54-54-1,-27-27 1,-54-27-1,-54 0 1,0 54 0,27 54-1,-27 54 1,0 54 15,0 108-31,0 54 16,27-27-1,27-26 1,0-82 0,0-81 15,-27-27-15,27-81-1,54-109 1,-81 190-1</inkml:trace>
          <inkml:trace contextRef="#ctx0" brushRef="#br0" timeOffset="6319.5786">25733 1270 0,'-28'189'0,"1"0"16,-81-27 0,27 1-1,81-55 1,27-54 0,81-27-1,55 0 1,134-27 15,0 0-15,-162 0-1,-108 0 1,-27 0 0,-162-27-1,0-54 1,162 81-1</inkml:trace>
          <inkml:trace contextRef="#ctx0" brushRef="#br0" timeOffset="6498.2964">25760 1729 0,'162'-27'0,"-27"0"0,-54-27 15,-81 54 1</inkml:trace>
          <inkml:trace contextRef="#ctx0" brushRef="#br0" timeOffset="6655.529">25841 1189 0,'351'-81'0,"-135"108"16,-27 108 0,-189-135-1</inkml:trace>
        </inkml:traceGroup>
      </inkml:traceGroup>
    </inkml:traceGroup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0:01.9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3099FFC-475A-45A5-B730-086DDDFEA929}" emma:medium="tactile" emma:mode="ink">
          <msink:context xmlns:msink="http://schemas.microsoft.com/ink/2010/main" type="writingRegion" rotatedBoundingBox="23671,5414 31804,6295 31573,8435 23439,7554"/>
        </emma:interpretation>
      </emma:emma>
    </inkml:annotationXML>
    <inkml:traceGroup>
      <inkml:annotationXML>
        <emma:emma xmlns:emma="http://www.w3.org/2003/04/emma" version="1.0">
          <emma:interpretation id="{C7A6754D-0EA5-4BEB-BB7F-BADF3ABCCEB4}" emma:medium="tactile" emma:mode="ink">
            <msink:context xmlns:msink="http://schemas.microsoft.com/ink/2010/main" type="paragraph" rotatedBoundingBox="23671,5414 31804,6295 31573,8435 23439,7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95105C-1897-4459-BC1C-802B58E5A31C}" emma:medium="tactile" emma:mode="ink">
              <msink:context xmlns:msink="http://schemas.microsoft.com/ink/2010/main" type="line" rotatedBoundingBox="23671,5414 31804,6295 31573,8435 23439,7554"/>
            </emma:interpretation>
          </emma:emma>
        </inkml:annotationXML>
        <inkml:traceGroup>
          <inkml:annotationXML>
            <emma:emma xmlns:emma="http://www.w3.org/2003/04/emma" version="1.0">
              <emma:interpretation id="{516B3980-1824-4DF3-B4D7-F87A1C8CE1D2}" emma:medium="tactile" emma:mode="ink">
                <msink:context xmlns:msink="http://schemas.microsoft.com/ink/2010/main" type="inkWord" rotatedBoundingBox="23671,5414 31804,6295 31573,8435 23439,7554">
                  <msink:destinationLink direction="with" ref="{8060B548-C292-42F0-9DDA-0D92E9BEC6FB}"/>
                </msink:context>
              </emma:interpretation>
              <emma:one-of disjunction-type="recognition" id="oneOf0">
                <emma:interpretation id="interp0" emma:lang="it-IT" emma:confidence="0">
                  <emma:literal>Rifrazione</emma:literal>
                </emma:interpretation>
                <emma:interpretation id="interp1" emma:lang="it-IT" emma:confidence="0">
                  <emma:literal>Ri frazione</emma:literal>
                </emma:interpretation>
                <emma:interpretation id="interp2" emma:lang="it-IT" emma:confidence="0">
                  <emma:literal>Ri fraziona</emma:literal>
                </emma:interpretation>
                <emma:interpretation id="interp3" emma:lang="it-IT" emma:confidence="0">
                  <emma:literal>Ri frazioni</emma:literal>
                </emma:interpretation>
                <emma:interpretation id="interp4" emma:lang="it-IT" emma:confidence="0">
                  <emma:literal>Ri Frazione</emma:literal>
                </emma:interpretation>
              </emma:one-of>
            </emma:emma>
          </inkml:annotationXML>
          <inkml:trace contextRef="#ctx0" brushRef="#br0">59 132 0,'54'81'0,"0"109"0,-54 26 15,0 27 1,0-27 0,0-81-1,0-54 1,27-81-1,-54 0 1,0-54 0,-27-135-1,27-54 1,27 0 0,108 53 15,0 28-16,27 27 1,27 81 0,-54 27-1,-53 54 1,-55 27 0,-109 81-1,-80 0 1,0 28-1,27-28 1,81 27 0,81-27-1,108-27 1,54-27 0,54 27-1,-54-54 1,-53 0-1,-55 0 1,-54-54 0,0 27 15,0-81-15,-27-54-1,81-54 1,-54 162-1</inkml:trace>
          <inkml:trace contextRef="#ctx0" brushRef="#br0" timeOffset="495.1362">1032 186 0,'0'0'0</inkml:trace>
          <inkml:trace contextRef="#ctx0" brushRef="#br0" timeOffset="228.5244">1167 970 0,'27'81'0,"0"27"0,0 0 16,0-54 0,-27-27-1,27-135 1,0-27 0,-27 135-1</inkml:trace>
          <inkml:trace contextRef="#ctx0" brushRef="#br0" timeOffset="1864.3294">1734 51 0,'0'54'16,"27"54"-16,0 82 0,0 53 15,0 54 17,27 0-32,0 0 31,-26-80-16,-1-28 1,-54-54 0,-109 0-1,1-135 1,0-54 15,54-27-31,54-27 31,54 0-31,108 0 32,0-1-17,54 1 1,-26 0 0,-55 0-1,-54 27 1,-81-27-1,-54 0 1,0 0 0,27 0-1,54 54 1,54 27 0,54-27 15,54 54-31,-27-54 15,-81 54 1,-27 27 0,-54 27-1,-81 81 1,27-27 0,27 0 15,54 0-16,54-54 1,81 0 0,0-27-1,0-81 1,-27-54 0,-81 54-1,0-27 1,-54 27-1,27 27 1,-27 27 0,54 0-1,0 81 1,54 54 0,0-27-1,27-27 1,-26-27-1,26-27 1,-27-54 0,-54-54-1,-54-54 17,-54-27-17,-54 54 1,-1 54-1,28 27 1,27 54 0,27 54-1,54 0 1,81 27 0,27-27-1,27-27 1,-53-27-1,-1-27 1,-54 0 0,-27 0-1,0 0 1,0 0 15,54 27-15,27 54-1,27-27 1,27-27 0,-54-27-1,0-54 1,-27-54 0,-54-27-1,0 135 1</inkml:trace>
          <inkml:trace contextRef="#ctx0" brushRef="#br0" timeOffset="2312.5888">4112 808 0,'216'-27'0,"-135"54"0,0 27 0,-53-27 32,-56 54-32,-53-27 15,-54 54 17,0 0-17,27 27 1,81-27-1,81-27 1,54-27 0,81-27 15,1 1-31,-55-56 16,-54 28 15,-81-27-31,-108-27 31,-27 0-15,-28-54-1,163 108 1</inkml:trace>
          <inkml:trace contextRef="#ctx0" brushRef="#br0" timeOffset="2524.511">4220 1213 0,'379'54'0,"-271"-27"16,-27 0-1,-81-81 1,0-27-1,0 81 1</inkml:trace>
          <inkml:trace contextRef="#ctx0" brushRef="#br0" timeOffset="3052.8516">4518 375 0,'0'0'0</inkml:trace>
          <inkml:trace contextRef="#ctx0" brushRef="#br0" timeOffset="2744.246">4977 1213 0,'-27'162'0,"27"0"15,0 1 1,27-82 15,54-135-31,-81 54 16</inkml:trace>
          <inkml:trace contextRef="#ctx0" brushRef="#br0" timeOffset="3339.972">5328 1564 0,'297'163'0,"-162"-109"16,-26-81-1,-28-27 1,-27-55-1,-54-53 1,-81 0 0,-82 54-1,1 27 1,0 108 15,54 27-31,81 27 16,27 27-1,81 0 1,81 0 0,0-135-1,28 0 1,-190 27 0</inkml:trace>
          <inkml:trace contextRef="#ctx0" brushRef="#br0" timeOffset="3968.9024">6274 1132 0,'54'27'0,"-27"54"16,0 27-16,0 27 0,0-54 15,0-27 1,27-27 0,54-27-1,-27-54 1,-27 0 0,0 0-1,0 54 1,-27 0-1,27 27 1,0 54 0,109 1 15,26-1-15,-27-54-1,0-27 1,-54-54-1,-54-55 1,-108-53 0,-81 27-1,-27 54 1,54 81 0,81 27-1,27 81 1,135 81-1,27 1 1,27 26 0,-54 0-1,-54-135 1,-81-81 15</inkml:trace>
        </inkml:traceGroup>
      </inkml:traceGroup>
    </inkml:traceGroup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0:53.5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9BC9F8-D783-4FF0-971D-AE6CA35DA4B0}" emma:medium="tactile" emma:mode="ink">
          <msink:context xmlns:msink="http://schemas.microsoft.com/ink/2010/main" type="inkDrawing" rotatedBoundingBox="3106,3647 3107,10672 2945,10673 2944,3648" shapeName="Other"/>
        </emma:interpretation>
      </emma:emma>
    </inkml:annotationXML>
    <inkml:trace contextRef="#ctx0" brushRef="#br0">28 0 0,'27'81'16,"0"108"-16,-27 135 0,0 54 15,0 163 1,-27 107 15,0-107-31,27-28 31,0 136-31,0-55 16,27-80 15,27-55-15,-27-27-1,0-80 1,-27-55 0,-27-54-1,-27-81 1,0-81 0,27-54-1,27-54 1,0-27-1,0-27 1,27 54 0,-27 27-1</inkml:trace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0:54.0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85769F-3A3E-441E-9B51-CE504E35189E}" emma:medium="tactile" emma:mode="ink">
          <msink:context xmlns:msink="http://schemas.microsoft.com/ink/2010/main" type="inkDrawing" rotatedBoundingBox="3389,10653 16069,11666 16044,11984 3363,10971" semanticType="underline" shapeName="Other">
            <msink:sourceLink direction="with" ref="{7F6ABB1D-B5BC-495B-9B90-6EE04792257D}"/>
            <msink:sourceLink direction="with" ref="{EFC753DF-9AAF-4BF3-8EB1-883968240DF8}"/>
          </msink:context>
        </emma:interpretation>
      </emma:emma>
    </inkml:annotationXML>
    <inkml:trace contextRef="#ctx0" brushRef="#br0">0 0 0,'189'108'0,"27"-81"0,28 0 16,53-27 0,27-27-1,27 27 1,28-81-1,26 81 1,54 27 0,-26 0-1,53 27 1,0 1 0,55-1-1,-1 0 1,28-27-1,26 27 1,28-27 0,53 27-1,28 0 1,26 0 15,1 27-31,-1 27 31,1 27-15,-108 27 0,-190-81-1,-243-135 1,-189 54 0</inkml:trace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19:50.2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788637-0891-4157-A583-A59772C4D1C3}" emma:medium="tactile" emma:mode="ink">
          <msink:context xmlns:msink="http://schemas.microsoft.com/ink/2010/main" type="writingRegion" rotatedBoundingBox="4759,3233 33960,7147 32410,18715 3209,14801"/>
        </emma:interpretation>
      </emma:emma>
    </inkml:annotationXML>
    <inkml:traceGroup>
      <inkml:annotationXML>
        <emma:emma xmlns:emma="http://www.w3.org/2003/04/emma" version="1.0">
          <emma:interpretation id="{F3E848C3-5C9B-4E3C-9218-8C87D8736013}" emma:medium="tactile" emma:mode="ink">
            <msink:context xmlns:msink="http://schemas.microsoft.com/ink/2010/main" type="paragraph" rotatedBoundingBox="4759,3233 33960,7147 33104,13532 3904,9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0F6546-99AA-42EC-8D78-BD0638BDDA5B}" emma:medium="tactile" emma:mode="ink">
              <msink:context xmlns:msink="http://schemas.microsoft.com/ink/2010/main" type="inkBullet" rotatedBoundingBox="4178,7569 5163,7701 5145,7833 4161,7701"/>
            </emma:interpretation>
            <emma:one-of disjunction-type="recognition" id="oneOf0">
              <emma:interpretation id="interp0" emma:lang="it-IT" emma:confidence="0">
                <emma:literal>-</emma:literal>
              </emma:interpretation>
            </emma:one-of>
          </emma:emma>
        </inkml:annotationXML>
        <inkml:trace contextRef="#ctx0" brushRef="#br0">-748 6242 0,'81'0'0,"108"0"0,0 27 31,27-54-31,-27 27 0,-81 0 16,-81 27-1,-27-54 1,0 27 0,-27 0-1,-54 0 1,-27-27 0,108 27-1</inkml:trace>
      </inkml:traceGroup>
      <inkml:traceGroup>
        <inkml:annotationXML>
          <emma:emma xmlns:emma="http://www.w3.org/2003/04/emma" version="1.0">
            <emma:interpretation id="{8FE46FAC-0262-43CB-8C4E-BBA0058222FD}" emma:medium="tactile" emma:mode="ink">
              <msink:context xmlns:msink="http://schemas.microsoft.com/ink/2010/main" type="line" rotatedBoundingBox="6903,3520 33960,7147 33104,13532 6047,9905"/>
            </emma:interpretation>
          </emma:emma>
        </inkml:annotationXML>
        <inkml:traceGroup>
          <inkml:annotationXML>
            <emma:emma xmlns:emma="http://www.w3.org/2003/04/emma" version="1.0">
              <emma:interpretation id="{7F6ABB1D-B5BC-495B-9B90-6EE04792257D}" emma:medium="tactile" emma:mode="ink">
                <msink:context xmlns:msink="http://schemas.microsoft.com/ink/2010/main" type="inkWord" rotatedBoundingBox="6533,6428 9519,7106 9109,8912 6123,8235">
                  <msink:destinationLink direction="with" ref="{E385769F-3A3E-441E-9B51-CE504E35189E}"/>
                  <msink:destinationLink direction="with" ref="{8060B548-C292-42F0-9DDA-0D92E9BEC6FB}"/>
                </msink:context>
              </emma:interpretation>
              <emma:one-of disjunction-type="recognition" id="oneOf1">
                <emma:interpretation id="interp1" emma:lang="it-IT" emma:confidence="0">
                  <emma:literal>Di</emma:literal>
                </emma:interpretation>
                <emma:interpretation id="interp2" emma:lang="it-IT" emma:confidence="0">
                  <emma:literal>Dl</emma:literal>
                </emma:interpretation>
                <emma:interpretation id="interp3" emma:lang="it-IT" emma:confidence="0">
                  <emma:literal>DI</emma:literal>
                </emma:interpretation>
                <emma:interpretation id="interp4" emma:lang="it-IT" emma:confidence="0">
                  <emma:literal>di</emma:literal>
                </emma:interpretation>
                <emma:interpretation id="interp5" emma:lang="it-IT" emma:confidence="0">
                  <emma:literal>D,</emma:literal>
                </emma:interpretation>
              </emma:one-of>
            </emma:emma>
          </inkml:annotationXML>
          <inkml:trace contextRef="#ctx0" brushRef="#br0" timeOffset="3781.3952">1873 5026 0,'27'27'0,"27"108"15,0 81-15,-27 108 0,0 55 16,0-82-1,-27-162 1,0-81 0,0-54-1,0 0 1,-27-54 15,27-189-15,-54-27-1,0-28 1,-54 55 0,-27 108-1,54 54 1,26 0 0,83 54-1,-1 27 1,162 27-1,108 81 1,54 54 0,-54 27-1,-161 28 1,-136-28 0,-82-27 15,-134 27-31,-81-27 15,-27-27 1,27-54 0,80-54 15,109-27-15,135 0-1,108-81 1,109-27-1,-244 108 1</inkml:trace>
          <inkml:trace contextRef="#ctx0" brushRef="#br0" timeOffset="4188.6374">4224 5674 0,'54'109'0,"-27"107"16,0 54-16,-27 0 16,27-135 15,-27-81-15,0-27-1,0-27 1,0-27-1,-27-108 1,81-81 0,-54 216-1</inkml:trace>
        </inkml:traceGroup>
        <inkml:traceGroup>
          <inkml:annotationXML>
            <emma:emma xmlns:emma="http://www.w3.org/2003/04/emma" version="1.0">
              <emma:interpretation id="{EFC753DF-9AAF-4BF3-8EB1-883968240DF8}" emma:medium="tactile" emma:mode="ink">
                <msink:context xmlns:msink="http://schemas.microsoft.com/ink/2010/main" type="inkWord" rotatedBoundingBox="12239,6724 21042,7346 20932,8901 12129,8279">
                  <msink:destinationLink direction="with" ref="{E385769F-3A3E-441E-9B51-CE504E35189E}"/>
                </msink:context>
              </emma:interpretation>
              <emma:one-of disjunction-type="recognition" id="oneOf2">
                <emma:interpretation id="interp6" emma:lang="it-IT" emma:confidence="0">
                  <emma:literal>camera</emma:literal>
                </emma:interpretation>
                <emma:interpretation id="interp7" emma:lang="it-IT" emma:confidence="0">
                  <emma:literal>Camera</emma:literal>
                </emma:interpretation>
                <emma:interpretation id="interp8" emma:lang="it-IT" emma:confidence="0">
                  <emma:literal>contorca</emma:literal>
                </emma:interpretation>
                <emma:interpretation id="interp9" emma:lang="it-IT" emma:confidence="0">
                  <emma:literal>Contorca</emma:literal>
                </emma:interpretation>
                <emma:interpretation id="interp10" emma:lang="it-IT" emma:confidence="0">
                  <emma:literal>cantora</emma:literal>
                </emma:interpretation>
              </emma:one-of>
            </emma:emma>
          </inkml:annotationXML>
          <inkml:trace contextRef="#ctx0" brushRef="#br0" timeOffset="5224.81">8115 5350 0,'27'-27'15,"-135"81"-15,-82 54 0,1 81 0,0 28 31,54 53-15,54-27 0,108-27-1,27-54 1,54-108 0,81-54-1,0-81 1,28-108-1,-28-54 1,-54 27 0,-54 54-1,-27 81 1,-27 54 0,-27 54 15,-54 81-31,0 81 31,-27 54-31,27-27 16,27-81-1,27-54 1,0-81 0,0-27 15,27-162-16,0-54 1,0 27 0,0 81-1,27 54 1,-27 54 0,27 54-1,54 108 1,0 54-1,0 0 1,-27-54 0,-54-54 15,-27 0-15,-108-81-1,-108-27 16,0 0-31,54 0 16,54 27 0,162-81-1,108 0 1,-162 81 0</inkml:trace>
          <inkml:trace contextRef="#ctx0" brushRef="#br0" timeOffset="5931.8684">9439 5945 0,'27'135'0,"-54"54"15,0 27-15,0-54 16,54-81 0,0-54-1,-27-27 17,27-135-17,-27-54 1,-54 27-1,54 81 1,0 54 0,0 27-1,27 27 1,27 27 0,27 27-1,27-54 1,27-27-1,0-54 1,-54-27 0,0-27 15,-27 27-15,-54 27-1,0 54 1,27 54-1,-54 81 1,54 81 0,-27 0-1,27-27 1,-27-81 0,27-27-1,-27-81 1,27-108-1,0-81 1,-27 189 0</inkml:trace>
          <inkml:trace contextRef="#ctx0" brushRef="#br0" timeOffset="7108.6714">11087 6215 0,'0'216'0,"0"0"16,-27 0 0,27-81-1,0-53 1,0-82-1,0-82 17,-108-188-17,0 27 1,-27 27 0,54 81-1,54 27 1,54 27-1,81 27 1,81 54 0,27 27-1,0 0 1,-54 54 0,-81-27 15,-108 0-16,-108 27 1,-81 0 0,-27 0-1,108-27 1,27 0 0,108-27-1,162-108 1,54-27-1,27-27 1,0 0 0,-53 54-1,-82 108 1,-81-27 0,0 54-1,-54 81 1,-54 54-1,-55 54 1,55-81 0,27-54 15,54-108-15,0 0-1,0-54 1,54-108-1,0-54 1,28 27 0,-1 108-1,-54 54 1,27 27 0,27 54-1,27 108 1,0 27-1,0-27 1,0-27 0,-54-54-1,-54-54 1,-27-27 0,-108-54-1,-54 0 1,0 54 15,54 0-15,81 0-1,81 0 1,135-81 0,-162 81-1</inkml:trace>
          <inkml:trace contextRef="#ctx0" brushRef="#br0" timeOffset="8856.7854">13114 5972 0,'-54'27'0,"-28"108"0,-53 54 16,54 54-1,54-54 1,108-54 0,54 1 15,82-136-16,-82-55 1,-54-53 0,-108-27-1,-54 27 1,-27 27 0,27 54-1,54 0 16,27 27-31,81 27 16,81-27 0,27 0 15,-27-54-15,-27 0-1,-81 0 1,-54-27-1,-27 54 1,0 0 0,-27 54-1,27 81 1,0 54 0,27 54-1,27 0 1,0-80-1,-27-28 1,0-81 0,0-27-1,0-27 1,-27-81 0,0-82-1,27-26 16,27 54-15,-27 27 0,0 81-1,0 54 1,27 0 0,27 135-1,54 54 1,27 27-1,27-26 1,55-82 0,-55-54-1,-54-54 1,-54-54 0,-81-81-1,-81-82 1,-54 28-1,27 54 1,-1 54 0,55 27 15,81 27-15,27 27-1,163 0 1,26-27-1,54 0 1,-27 27 0,-135-54-1,-54 54 1,-27 0 0,0 54-1,-54 81 1,-27 54-1,-27 27 1,27-54 0,27-26-1,27-82 1,0-54 0,0 0-1,27-135 1,54-55 15,0-26-15,27 54-1,-27 81 1,-27 54 0,27 81-1,1 27 1,26 81-1,0 54 1,-27-26 0,0-55-1,-27-27 1,-54-81 15,-54-27-31,-81-54 16,-81-27-1,-28 27 1,28 27 0,54 27-1,135 0 1,27 0 0</inkml:trace>
        </inkml:traceGroup>
        <inkml:traceGroup>
          <inkml:annotationXML>
            <emma:emma xmlns:emma="http://www.w3.org/2003/04/emma" version="1.0">
              <emma:interpretation id="{92A8C5E1-7A78-43AA-A797-4B2B552288A9}" emma:medium="tactile" emma:mode="ink">
                <msink:context xmlns:msink="http://schemas.microsoft.com/ink/2010/main" type="inkWord" rotatedBoundingBox="22814,5582 28796,9186 26443,13091 20461,9487"/>
              </emma:interpretation>
              <emma:one-of disjunction-type="recognition" id="oneOf3">
                <emma:interpretation id="interp11" emma:lang="it-IT" emma:confidence="0">
                  <emma:literal>Storiografia</emma:literal>
                </emma:interpretation>
                <emma:interpretation id="interp12" emma:lang="it-IT" emma:confidence="0">
                  <emma:literal>Storiografie</emma:literal>
                </emma:interpretation>
                <emma:interpretation id="interp13" emma:lang="it-IT" emma:confidence="0">
                  <emma:literal>Storiografica</emma:literal>
                </emma:interpretation>
                <emma:interpretation id="interp14" emma:lang="it-IT" emma:confidence="0">
                  <emma:literal>batiscafi</emma:literal>
                </emma:interpretation>
                <emma:interpretation id="interp15" emma:lang="it-IT" emma:confidence="0">
                  <emma:literal>Graniscasi</emma:literal>
                </emma:interpretation>
              </emma:one-of>
            </emma:emma>
          </inkml:annotationXML>
          <inkml:trace contextRef="#ctx0" brushRef="#br0" timeOffset="10852.9558">18058 4215 0,'-54'54'0,"-54"54"0,-27 55 0,-54 53 15,27-27 1,81-27 15,54-27-31,108 0 16,54-27-1,54 0 1,0 0 0,-54 1-1,-108 53 1,-108 27-1,-135 27 1,-27 27 0,54 0 15,135-26-15,108-28-1,135-27 1,81-27-1,27 54 1,-80 0 0,-109 54-1,-162-26 1,-54 53 0,0-27-1,-1-27 1,82-27-1,27-27 1,54-108 0,1-26-1,-1-137 1,-54 109 0</inkml:trace>
          <inkml:trace contextRef="#ctx0" brushRef="#br0" timeOffset="17036.787">18329 7269 0,'162'-81'0,"54"54"16,54 27-16,27 27 16,-53 0-1,-55 27 1,-108-27 0,-81 27-1,-81 27 1,-81 27 15,27 108-15,80-27-1,55 0 1,82 1 0,26-109-1,54 27 1,27-81-1,-27-54 1,-54-81 0,-54-28-1,-81-53 1,-27 54 0,-27 108-1,-27 0 16,0 81-15,27 27 0,54 27-1,27-27 1,81 55 0,54-136-1,27-54 1,-27-55-1,-135 109 1</inkml:trace>
          <inkml:trace contextRef="#ctx0" brushRef="#br0" timeOffset="16390.2778">19004 7620 0,'108'81'16,"-27"81"-16,-54 81 0,-27-26 31,-27 26-15,-27-162-1,-27-135 1,27-135 0,-27-55-1,81 244 16</inkml:trace>
          <inkml:trace contextRef="#ctx0" brushRef="#br0" timeOffset="18044.6382">20625 7944 0,'28'108'16,"-28"0"-16,27 28 0,-27-28 16,27-54-1,0-27 17,0-27-17,27-54 1,27-54-1,0-1 1,-27 28 0,-54 81-1,27 0 17,-27 81-32,27 28 15,-27-1 16,54 0-15,0-81 0,0 0-1,54-81 1,-27-27 0,-27-27-1,0 54 1,-54 26-1,0 1 1,0 27 0,27 55-1,0 26 1,27 27 0,27-27-1,27-54 1,1 0 15,-28-54-31,-27-27 16,0 27-1,-54 27 17,0-27-17,0 27 1,27 27-1,27 0 1,54 27 0,27 0-1,0-27 1,0-27 0,-54-27-1,-54-27 1,-54-27-1,-81 0 1,-27 0 0,0 54-1,27 54 1,54 27 0,54 27 15,162-54-16,27 0 1,-189-27 0</inkml:trace>
          <inkml:trace contextRef="#ctx0" brushRef="#br0" timeOffset="18624.7386">23328 8566 0,'54'-27'0,"27"-27"0,27 27 15,0-27-15,-27 0 0,-54 0 16,-54 26-1,-81-26 1,-135 27 15,54 81-15,107 28 0,82 26-1,109 27 1,53 27-1,54 0 1,-27 27 0,-81-27-1,-54 0 1,-108-54 0,-54 1 15,-54-28-31,-27-54 31,0-54-15,26 0-1,28-81 1,108-28 0,162-80-1,-135 216 1</inkml:trace>
          <inkml:trace contextRef="#ctx0" brushRef="#br0" timeOffset="20080.8492">23895 8187 0,'135'-108'0,"-54"81"16,81 27-16,-54 27 16,-54 0-1,-54 0 1,-54 0 0,-27 54 15,-81 55-16,108-28 1,108-27 0,81-27-1,55 0 17,-55-27-17,-54-27-15,-54 0 16,-27 0 15,0 0-15,0 0-1,54 54 1,27 0 0,54-27-1,27 0 1,-54-27-1,-27-54 1,-54 0 0,-81-54-1,-81 0 1,0 54 0,0 54-1,54 54 1,54 27 15,54 27-31,81 0 16,54 0-1,0-27 1,-27-27 15,-27-54-31,-27-54 31,0-54-15,-27-54 0,-26-27-1,26-27 1,0-28 0,0 1-1,-27 27 1,-27 108-1,0 54 1,-27 81 0,0 81-1,0 108 1,27 81 0,0 55-1,54 26 1,0 27-1,0-53 1,-27-82 0,-54-81 15,-54-108-15,-27-81-1,-109-81 1,28-81-1,27 27 1,81-27 0,81 53-1,135-26 1,81 0 0,55 27-1,-1-27 1,-54 27-1,-108 27 1,-54 0 0,-54 54-1,0 27 1,0 27 0,27 54-1,0 27 16,27-27-15,0-27 0,27-108-1,-81 54 1</inkml:trace>
          <inkml:trace contextRef="#ctx0" brushRef="#br0" timeOffset="20365.0398">26408 8106 0,'0'0'0</inkml:trace>
          <inkml:trace contextRef="#ctx0" brushRef="#br0" timeOffset="21229.3308">27030 8539 0,'27'54'0,"-109"-54"16,28 0-16,-27 27 0,27 54 0,27 27 15,54 0-15,27 0 16,27-27-1,28-27 1,26-81 0,-27-54-1,0-54 32,-27-81-47,-27-27 16,-27-1-1,0 1 1,0 81 0,-54 81-1,27 54 1,0 27 0,-54 135-1,27 81 1,0 82-1,27-28 1,27 0 0,0-108-1,0-54 1,0-81 0,27-27-1,-27-54 1,27 0-1,-27 0 17,0 54-17,-27 0 1,27 0 0,27 54-1,27 27 1,0-108-1,0 27 1,0-27 0,-27-54-1,-27 54 1,-27-54 0,-27 54-1,27 27 1,0 0-1,27 81 1,28 27 0,26 108-1,81-27 1,-162-189 0</inkml:trace>
          <inkml:trace contextRef="#ctx0" brushRef="#br0" timeOffset="21909.0444">21706 9403 0,'27'135'0,"-54"28"0,27-163 16</inkml:trace>
          <inkml:trace contextRef="#ctx0" brushRef="#br0" timeOffset="22052.6046">21652 10700 0,'81'379'0,"-27"-244"16,-54-135 0</inkml:trace>
        </inkml:traceGroup>
      </inkml:traceGroup>
    </inkml:traceGroup>
    <inkml:traceGroup>
      <inkml:annotationXML>
        <emma:emma xmlns:emma="http://www.w3.org/2003/04/emma" version="1.0">
          <emma:interpretation id="{EC8C30C2-981A-41FE-ABDE-DC984085656E}" emma:medium="tactile" emma:mode="ink">
            <msink:context xmlns:msink="http://schemas.microsoft.com/ink/2010/main" type="paragraph" rotatedBoundingBox="4481,12564 19486,13614 19313,16086 4308,150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9852E4-3DC4-445D-A22A-C9703AC64359}" emma:medium="tactile" emma:mode="ink">
              <msink:context xmlns:msink="http://schemas.microsoft.com/ink/2010/main" type="inkBullet" rotatedBoundingBox="4323,14835 5688,14930 5674,15132 4308,15036"/>
            </emma:interpretation>
            <emma:one-of disjunction-type="recognition" id="oneOf4">
              <emma:interpretation id="interp16" emma:lang="it-IT" emma:confidence="0">
                <emma:literal>-</emma:literal>
              </emma:interpretation>
            </emma:one-of>
          </emma:emma>
        </inkml:annotationXML>
        <inkml:trace contextRef="#ctx0" brushRef="#br0" timeOffset="24856.4232">-586 13376 0,'189'54'16,"-27"-27"-16,0 27 16,81-27-1,55 54-15,-1-27 16,-297-54 0</inkml:trace>
      </inkml:traceGroup>
      <inkml:traceGroup>
        <inkml:annotationXML>
          <emma:emma xmlns:emma="http://www.w3.org/2003/04/emma" version="1.0">
            <emma:interpretation id="{DCF39BC3-713A-4C60-9704-552A5ACEBBA5}" emma:medium="tactile" emma:mode="ink">
              <msink:context xmlns:msink="http://schemas.microsoft.com/ink/2010/main" type="line" rotatedBoundingBox="7168,12752 19486,13614 19322,15951 7005,15090"/>
            </emma:interpretation>
          </emma:emma>
        </inkml:annotationXML>
        <inkml:traceGroup>
          <inkml:annotationXML>
            <emma:emma xmlns:emma="http://www.w3.org/2003/04/emma" version="1.0">
              <emma:interpretation id="{54BBE38F-4C2B-4D90-94B1-900891CC309F}" emma:medium="tactile" emma:mode="ink">
                <msink:context xmlns:msink="http://schemas.microsoft.com/ink/2010/main" type="inkWord" rotatedBoundingBox="11930,13540 19454,14066 19342,15675 11818,15149"/>
              </emma:interpretation>
              <emma:one-of disjunction-type="recognition" id="oneOf5">
                <emma:interpretation id="interp17" emma:lang="it-IT" emma:confidence="0">
                  <emma:literal>RESIDUALI</emma:literal>
                </emma:interpretation>
                <emma:interpretation id="interp18" emma:lang="it-IT" emma:confidence="0">
                  <emma:literal>RESIDUALI)</emma:literal>
                </emma:interpretation>
                <emma:interpretation id="interp19" emma:lang="it-IT" emma:confidence="0">
                  <emma:literal>RESIDUAI)</emma:literal>
                </emma:interpretation>
                <emma:interpretation id="interp20" emma:lang="it-IT" emma:confidence="0">
                  <emma:literal>RESIDUAI</emma:literal>
                </emma:interpretation>
                <emma:interpretation id="interp21" emma:lang="it-IT" emma:confidence="0">
                  <emma:literal>RESIDUAVI)</emma:literal>
                </emma:interpretation>
              </emma:one-of>
            </emma:emma>
          </inkml:annotationXML>
          <inkml:trace contextRef="#ctx0" brushRef="#br0" timeOffset="32200.4552">2278 11295 0,'27'54'0,"-27"54"16,27 54-16,-27 54 16,-27 55-1,27-1 1,0 27 0,0-27-1,27-54 1,0-54-1,-27-80 1,0-55 15,0-27-15,-27-54 0,0-217-1,0-26 1,0-27-1,-27 54 1,81 53 0,-27 28-1,54 54 1,54 0 0,27 54-1,81 54 16,1 108-31,26 27 16,-54 27 0,-54 27-1,-81 0 1,-108 1 0,-81-28-1,-54-54 1,-54-27 15,26 0-15,28-27-1,108 0 1,81-27 0,27 81-1,81 27 1,81 54-1,1 0 1,-1 27 0,-54-26-1,-27-28 1,-54-54 0,-27-54-1,-54-27 1,-27-108-1,0-81 1,54-1 0,0 190-1</inkml:trace>
          <inkml:trace contextRef="#ctx0" brushRef="#br0" timeOffset="33440.7372">3872 12187 0,'271'27'16,"-28"0"-16,-54 0 16,-27 0 15,-27-54-16,-81-27 1,0 0 0,-54 54-1</inkml:trace>
          <inkml:trace contextRef="#ctx0" brushRef="#br0" timeOffset="32940.718">4305 12430 0,'0'54'0,"-27"54"0,-54 27 16,-1 81-1,28-54 1,27 0 0,54-26-1,0-55 1,0 0 0,55-54-1,26 0 16,27 0-31,27-54 16,0 54 0,0-27-1,-54 0 17,-81 0-17,-27 0 1,-54-27-1,-108-81 1,0 0 0,162 108-1</inkml:trace>
          <inkml:trace contextRef="#ctx0" brushRef="#br0" timeOffset="33209.283">4143 12781 0,'297'81'0,"-162"-54"15,-54 0 1,-27-27-1,-54-81 1,-54 0 0,-54-54-1,108 135 1</inkml:trace>
          <inkml:trace contextRef="#ctx0" brushRef="#br0" timeOffset="33989.5864">6142 12241 0,'27'-27'0,"-108"27"0,-135 0 15,0 0-15,27 27 16,80 27 0,55 0-1,108 27 17,109 54-32,80 27 31,27 0-16,-27-27-15,-108 0 16,-54-27 0,-135-54-1,-81 28 1,-54-55 0,-27 0 15,54 0-16,54-54 1,108-54 0,108-55-1,108-53 1,-216 189 15</inkml:trace>
          <inkml:trace contextRef="#ctx0" brushRef="#br0" timeOffset="34276.7068">7007 12295 0,'108'270'0,"-81"-54"16,-27 0-1,0 0 1,27-81 0,-27-26-1,0-82 17,0-54-17,0-109 1,27-53-16,-27 189 15</inkml:trace>
          <inkml:trace contextRef="#ctx0" brushRef="#br0" timeOffset="35005.2504">8088 12241 0,'162'162'0,"-108"27"0,-54 0 15,0 54 17,0-27-32,0-26 15,27-55 16,-54-54-15,0-81 0,-54-81-1,-54-136 1,27-53 0,-28-27-1,28 27 1,27 27-1,81 135 1,27 81 0,81 27-1,109 27 1,26 81 0,27 81-1,-27 27 16,-27 27-31,-135 0 16,-81-81 0,-81-26 15,-108-55-15,-27-27-1,-27-54 1,0-27-1,26-27 1,109 0 0,81-55-1,135 28 1,82-27 0,53-27-1,-243 135 1</inkml:trace>
          <inkml:trace contextRef="#ctx0" brushRef="#br0" timeOffset="35448.6268">9358 12511 0,'81'162'0,"-108"-27"15,27 81 1,0 0 0,54 1 15,27-55-15,81-54-1,-27-108 1,-27-81-1,-27-54 1,-27-82 0,-81 28-1,0 54 1,0 27 0,-27 0-1,27 54 1,54 54-1,81-27 17,54 27-17,-162 0-15</inkml:trace>
          <inkml:trace contextRef="#ctx0" brushRef="#br0" timeOffset="36141.0362">11033 12619 0,'0'216'0,"-54"-54"16,-54 54-1,27 1 1,0-28-1,54-54 1,0-54 0,27-81-1,27-135 1,54-108 15,-27-28-15,27 28-1,-27 27 1,27 108 0,-27 27-1,-27 81 1,27 0 0,27 135-1,27 81 1,0 54-1,27-26 1,-27-28 0,-53-54-1,-55-81 1,-55-81 0,-80-54-1,-27-27 16,-27 0-15,54 27 0,27 27-1,27 27 1,81 0 0,135-27-1,27-54 1,-162 81-1</inkml:trace>
          <inkml:trace contextRef="#ctx0" brushRef="#br0" timeOffset="36618.5936">12249 12565 0,'135'108'0,"-135"54"0,-27 27 15,-54 27 1,0 1 0,54-55-1,54-54 1,54 0 15,81-54-15,27-27-1,54-27 1,-26 27 0,-28 0-1,-108-27 1,-27 0-1,-81 0 1,-54-81 0,54-27-1,27 0 1,54-81 0,-54 189-1</inkml:trace>
          <inkml:trace contextRef="#ctx0" brushRef="#br0" timeOffset="36809.0306">14140 12700 0,'325'378'0,"-298"-80"31,-81 107-31,0 27 16,54-432 0</inkml:trace>
        </inkml:traceGroup>
      </inkml:traceGroup>
    </inkml:traceGroup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0:56.3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60B548-C292-42F0-9DDA-0D92E9BEC6FB}" emma:medium="tactile" emma:mode="ink">
          <msink:context xmlns:msink="http://schemas.microsoft.com/ink/2010/main" type="inkDrawing" rotatedBoundingBox="5399,5308 32764,4872 32878,12025 5513,12461" semanticType="callout" shapeName="Other">
            <msink:sourceLink direction="with" ref="{516B3980-1824-4DF3-B4D7-F87A1C8CE1D2}"/>
            <msink:sourceLink direction="with" ref="{7F6ABB1D-B5BC-495B-9B90-6EE04792257D}"/>
          </msink:context>
        </emma:interpretation>
      </emma:emma>
    </inkml:annotationXML>
    <inkml:trace contextRef="#ctx0" brushRef="#br0">0 368 0,'675'-108'0,"-215"54"15,134 27 1,55 0-1,53 0 1,82 0 15,351-27-15,-271 27 0,28 27-1,27 0 1,-1 0-1,55 0 1,0 0 0,27 0-1,0 0 1,-1 0 0,-53 27-1,0 0 1,-27 27 15,-1 0-15,1 27-16,-54-27 15,-55-27 1,1-54 15,-27 81-15,-55 0-1,-26 0 1,-82-27 0,-53-27-1,-55 0 1,-54-27 0,1-27-1,-82 54 1,0-27-1,-53 27 1,-55 0 0,-54 0-1,-81 0 1,-27 0 0,-81 27-1,0-27 1,-27 27-1,0 54 1,0 54 15,0 28-15,0 26 0,0 81-1,0 0 1,-27 27-1,0 1 1,0-1 0,-27-54-1,0-27 1,27-54 0,27-54-1,-27-27 1,0-53-1,27-28 1,-27 0 0,-27-28-1,-27 1 32,-81-27-47,-27 0 0,-109 27 31,-53-27-15,-54 27 0,-82-27-1,1 27 1,-81-27 0,-28 0-1,-26 0 1,-28 27-1,1 27 1,26-54 0,-26 27-1,26-27 1,28 0 0,-28 27-1,82 0 16,-1 27-15,109-27 0,27 27-16,107 0 15,55 0 17,81 0-17,81-27 1,54 27-1,27 0 1,0 0 0,27 27-1,0 27 1,0 54 0,27 27-1,-27 81 1,27 0-1,-27 55 1,-27 53 0,0 27-1,27 0 1,-54 55 0,27-1-1,0-27 1,-27 1 15,27-109-15,0-27-1,-27-54 1,27-81 0,0-54-1,-27 0 1,-54-27-1,-81-27 1,-81-27 0,-163 0-1,-134 0 1,-109 27 0,-188-27-1,-136 0 1,-216 27-1,-162 0 1,1351 0 0</inkml:trace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1:36.5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23F928-98B0-481B-A668-11EB5AFE0E5E}" emma:medium="tactile" emma:mode="ink">
          <msink:context xmlns:msink="http://schemas.microsoft.com/ink/2010/main" type="inkDrawing" rotatedBoundingBox="4303,2404 29055,3568 29045,3778 4293,2614" shapeName="Other">
            <msink:destinationLink direction="from" ref="{FEB54501-EB03-47BD-B6B2-CA97AB16509A}"/>
          </msink:context>
        </emma:interpretation>
      </emma:emma>
    </inkml:annotationXML>
    <inkml:trace contextRef="#ctx0" brushRef="#br0">0 0 0,'81'0'16,"54"27"-16,27-27 0,54 27 0,27-27 15,55 27 1,26 0 0,81-27 15,-26 0-15,53 27-1,0-27 1,1 27-1,242-27 1,-189 27 0,28-27-1,-28 0 1,1 0 0,-1 27-1,0-27 16,28 27-15,-1-27 0,28 27-1,-28 0 1,27-27 0,-26 27-1,26 0 1,1 0-1,-28 0 1,1 0 0,26 0-1,-27 0 1,1 0 0,-1 0-1,1 0 1,-1-27-1,0 27 1,1 0 0,-28 0 15,1 0-15,-28 0-1,27 27 1,-26-27-1,26 0 1,-54 28 0,28-55-1,-28 27 1,-27 27 0,28-27-1,-28 0 1,0 27-1,-26-54 1,-28 27 0,-27 0-1,0 0 1,-53 0 0,-28 0-1,-27-27 16,-54 0-15,-81 0 0,-54 0-1,-81 0 1,-243-54 0,297 54-1</inkml:trace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1:42.9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B275DCB-711F-4E33-8327-FE69851DC262}" emma:medium="tactile" emma:mode="ink">
          <msink:context xmlns:msink="http://schemas.microsoft.com/ink/2010/main" type="inkDrawing" rotatedBoundingBox="4697,6289 26647,7146 26582,8809 4632,7952" shapeName="Other">
            <msink:destinationLink direction="with" ref="{6E7379EA-E31B-44EA-9D18-FB3C23F29814}"/>
            <msink:destinationLink direction="with" ref="{5F9BFDAC-CCEA-4518-8303-CBB8BA832CFA}"/>
            <msink:destinationLink direction="with" ref="{78F09DF5-DC3B-4D67-A5F7-11F4F6671707}"/>
          </msink:context>
        </emma:interpretation>
      </emma:emma>
    </inkml:annotationXML>
    <inkml:trace contextRef="#ctx0" brushRef="#br0">0 836 0,'54'0'0,"27"0"16,54 0-16,27 0 0,28 0 15,53-27 1,0 27 0,27 0-1,0 0 1,55 27 0,-1-27-1,54 0 1,0 27 15,1-54-15,-1 54-1,0-54 1,28 27 0,-55 27-1,0 0 1,-54 54-1,1 0 1,-28 0 0,0 27-1,108 27 1,-107-81 15,26 0-15,0-54-1,0-54 1,55-27 0,-55-54-1,54 0 1,0-54 0,1 27-1,-1 0 1,0 26-1,0 1 1,1 27 0,-28 0-1,-27 54 1,-27 27 0,-26 54-1,-28 27 1,27 81-1,-27 0 17,27 28-17,-26-1 1,-1 0 0,27 27-1,0-54 1,0 0-1,28-54 1,-1-54 0,0 0-1,0-54 1,-27 0 0,1-54-1,-1 54 1,-27-27-1,0 27 1,0 0 0,-27 54-1,55 27 1,-1 0 0,27 54 15,0 0-16,27-27 1,55 27 0,-28-26-1,27-28 1,28-27 0,53-27-1,-27 0 1,-27 0-1,1 27 1,-82 0 0,-54-81-1,-108 108 1,-135-54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26.1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23671-6808 0,'-26'78'0,"-26"53"0,78-26 15,0-79 1,53 0-1,52-130 1,-53 25 31,-25-26-47,-53-26 0,-53 0 16,-78 53-1,0 25 1,-26 80-1,26 104 1,79-53 0,52 27 15,105-27-15,26-51-1,0-80 1,-79 53-1,-26-26 1,-104 0 0,-53-53-1,131 79 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1:37.8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DC2A863-EF22-4807-A94C-4ED0BEEA4DA9}" emma:medium="tactile" emma:mode="ink">
          <msink:context xmlns:msink="http://schemas.microsoft.com/ink/2010/main" type="inkDrawing" rotatedBoundingBox="5323,1079 7238,1226 7131,2614 5216,2467" shapeName="Other">
            <msink:destinationLink direction="with" ref="{FD32122D-C447-4E51-BE9A-102C1AF1C50B}"/>
          </msink:context>
        </emma:interpretation>
      </emma:emma>
    </inkml:annotationXML>
    <inkml:trace contextRef="#ctx0" brushRef="#br0">243 189 0,'-54'-108'0,"108"189"15,-54 108-15,0 108 0,-27 55 16,0-163 0,0-108-1,27-81 1,0 0 0,0-54-1,0-108 1,-27-55 15,0 1-15,-27 27-1,27 54 1,0 54 0,54 81-1,-27 0 1,135 54-1,81 0 1,81-54 0,27-27-1,-53-54 1,-82 0 0,-27 0-1,-54 27 1,-27 54-1,-54 27 1,27 54 0,-27 135-1,-54 54 1,-27 27 15,27-80-15,27-82-1,0-54 1,27-54 0,-27-54-1,-27-135 1,27 162 0</inkml:trace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1:40.5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266545E-04C8-4985-94D6-C8E1EA875F9A}" emma:medium="tactile" emma:mode="ink">
          <msink:context xmlns:msink="http://schemas.microsoft.com/ink/2010/main" type="inkDrawing" rotatedBoundingBox="6030,1789 6647,1874 6567,2456 5950,2371" shapeName="Other"/>
        </emma:interpretation>
      </emma:emma>
    </inkml:annotationXML>
    <inkml:trace contextRef="#ctx0" brushRef="#br0">1161 702 0,'-54'-54'0,"27"27"0,-27 27 0,-54 27 15,27 27-15,-27 0 0,81 0 16,27 0-1,27-27 1,54 1 0,54-28-1,0 27 1,-27 0 0,-26 27-1,-55-27 1,-81 0-1,-55 0 1,-53 0 15,0-27-15,54 27 0,81-135-1,27 108 1</inkml:trace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1:45.4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E7BFBF-8EF0-4A8E-A65F-22C0B7E38191}" emma:medium="tactile" emma:mode="ink">
          <msink:context xmlns:msink="http://schemas.microsoft.com/ink/2010/main" type="inkDrawing" rotatedBoundingBox="6295,2702 6310,2702 6310,2717 6295,2717" shapeName="Other"/>
        </emma:interpretation>
      </emma:emma>
    </inkml:annotationXML>
    <inkml:trace contextRef="#ctx0" brushRef="#br0">0 0 0,'0'0'0</inkml:trace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1:46.1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B54501-EB03-47BD-B6B2-CA97AB16509A}" emma:medium="tactile" emma:mode="ink">
          <msink:context xmlns:msink="http://schemas.microsoft.com/ink/2010/main" type="inkDrawing" rotatedBoundingBox="6284,2635 6488,2992 6400,3042 6196,2684" semanticType="callout" shapeName="Other">
            <msink:sourceLink direction="from" ref="{5D23F928-98B0-481B-A668-11EB5AFE0E5E}"/>
            <msink:sourceLink direction="to" ref="{78F09DF5-DC3B-4D67-A5F7-11F4F6671707}"/>
          </msink:context>
        </emma:interpretation>
      </emma:emma>
    </inkml:annotationXML>
    <inkml:trace contextRef="#ctx0" brushRef="#br0">27 27 0,'-27'-27'0,"54"54"15,0 0-15,0 0 0,0 0 0,-27 27 16,0-27-16,27 27 0,0-27 0,-27 0 31,0 0-31,27-27 31,-27 27-31,0-27 32,27 0-32,-27-27 31,0 27-15,0-27-1,0 0 1,0-27-1,0 54 1</inkml:trace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1:53.6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8F09DF5-DC3B-4D67-A5F7-11F4F6671707}" emma:medium="tactile" emma:mode="ink">
          <msink:context xmlns:msink="http://schemas.microsoft.com/ink/2010/main" type="inkDrawing" rotatedBoundingBox="6166,2645 7918,7349 7872,7366 6120,2662" semanticType="callout" shapeName="Other">
            <msink:sourceLink direction="with" ref="{DB275DCB-711F-4E33-8327-FE69851DC262}"/>
            <msink:destinationLink direction="to" ref="{FEB54501-EB03-47BD-B6B2-CA97AB16509A}"/>
          </msink:context>
        </emma:interpretation>
      </emma:emma>
    </inkml:annotationXML>
    <inkml:trace contextRef="#ctx0" brushRef="#br0">0 0 0,'27'54'0,"-27"0"0,0 0 16,27 0-16,27 54 0,-27 0 16,27 27-1,0 27 1,0 28-1,28-1 1,-1 0 0,0 27-1,0 0 1,27 27 0,-27-26-1,0-1 1,0 0-1,0 0 1,0 0 0,0 0-1,-27-26 17,27-1-17,-27 0 1,0 0-1,27-27 1,-27 0 0,-26-54-1,26 1 1,-27-55 0,0 0-1,0-27 1,-27-27-1,0 0 1,0 0 0,0 0-1,0 0 1,0 0 0,-27-27-1,0 0 1,27 27-1</inkml:trace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1:55.5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E7379EA-E31B-44EA-9D18-FB3C23F29814}" emma:medium="tactile" emma:mode="ink">
          <msink:context xmlns:msink="http://schemas.microsoft.com/ink/2010/main" type="inkDrawing" rotatedBoundingBox="7885,7438 17956,6452 18053,7441 7982,8426" semanticType="callout" shapeName="Other">
            <msink:sourceLink direction="with" ref="{DB275DCB-711F-4E33-8327-FE69851DC262}"/>
          </msink:context>
        </emma:interpretation>
      </emma:emma>
    </inkml:annotationXML>
    <inkml:trace contextRef="#ctx0" brushRef="#br0">0 841 0,'54'0'0,"-27"0"31,324 27-31,-216-27 0,27 0 16,0 0 0,0 27-1,1-27 1,-1 27 0,27 0-1,-27 0 16,27 0-15,0 0 0,-27 0-1,1 0 1,-1 0 0,0 0-1,0 0 1,-27 0-1,0 0 1,0-27 0,-27 27-1,27 0 1,-27-27 0,1 27-1,26-27 1,-27 0-1,27 0 1,-27 0 0,27 0 15,-27 0-15,0 0-1,0 0 1,0 0-1,-27 0 1,28 0 0,-28-27-1,27 27 1,-27 0 0,0-27-1,0 0 1,27 0-1,0 0 17,27-54-17,-27 27 1,0 0 0,-27-27-1,55 27 1,-28-27-1,0 0 1,27 27 0,-27-28-1,0 28 1,27 0 0,0-27-1,0 27 1,0-27-1,-27 27 1,28 0 0,-28 27 15,27 0-15,0 0-1,-27 0 16,0 27-31,27 0 16,-27 0 0,0 27-1,0 0 1,-27 0 0,28 27-1,-28 0 1,0 0-1,27 27 1,0-54 0,0 27-1,0-27 1,-27 0 0,27-27-1,-27 0 1,0 0-1,0 27 17,-27-27-17,0 0 1,0 0 0,1 0-1,-28 0 1,0 0-1,-27 0 1,0 0 0,-27 0-1,-27 0 1,-1-27 0,-26 0-1,81 27 1</inkml:trace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1:56.0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14F0DF3-9507-447A-98B3-6AF571D349FA}" emma:medium="tactile" emma:mode="ink">
          <msink:context xmlns:msink="http://schemas.microsoft.com/ink/2010/main" type="inkDrawing" rotatedBoundingBox="17511,6588 18321,7164 17972,7653 17163,7077" shapeName="Other"/>
        </emma:interpretation>
      </emma:emma>
    </inkml:annotationXML>
    <inkml:trace contextRef="#ctx0" brushRef="#br0">0 0 0,'108'0'0,"0"27"0,81 54 15,-26-27-15,-1 27 16,-27 0-1,-81 0 1,-81-26 0,-81-1-1,-27 0 1,-1-27 0,28 27-1,27-27 16,81-27-15,108-81 0,-108 81-1</inkml:trace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1:56.6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9BFDAC-CCEA-4518-8303-CBB8BA832CFA}" emma:medium="tactile" emma:mode="ink">
          <msink:context xmlns:msink="http://schemas.microsoft.com/ink/2010/main" type="inkDrawing" rotatedBoundingBox="17834,6960 20358,3402 20418,3445 17894,7003" semanticType="callout" shapeName="Other">
            <msink:sourceLink direction="with" ref="{DB275DCB-711F-4E33-8327-FE69851DC262}"/>
            <msink:sourceLink direction="with" ref="{EDD66708-F9BF-4786-9E5D-F952F6EC75C1}"/>
          </msink:context>
        </emma:interpretation>
      </emma:emma>
    </inkml:annotationXML>
    <inkml:trace contextRef="#ctx0" brushRef="#br0">2432 0 0,'81'-27'0,"-108"54"15,-54 81-15,-27 54 0,-54 54 0,-27 81 16,-27 27-1,-27 28 1,-28 26 0,1 0-1,-27-26 1,81-55 0,0-27-1,108-81 16,26-81-15,55-27 0,27-54-1,27-54 1,-27 27 0</inkml:trace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2:20.7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B4521F1-A75D-4D8E-86CE-AA8CF695F5C5}" emma:medium="tactile" emma:mode="ink">
          <msink:context xmlns:msink="http://schemas.microsoft.com/ink/2010/main" type="writingRegion" rotatedBoundingBox="6646,8457 24800,9952 24260,16517 6106,15022">
            <msink:destinationLink direction="with" ref="{57191CF8-E9B8-4B8F-9EF1-E18CC09225FA}"/>
          </msink:context>
        </emma:interpretation>
      </emma:emma>
    </inkml:annotationXML>
    <inkml:traceGroup>
      <inkml:annotationXML>
        <emma:emma xmlns:emma="http://www.w3.org/2003/04/emma" version="1.0">
          <emma:interpretation id="{A9E65140-3740-46C5-8B83-F50A04F081EE}" emma:medium="tactile" emma:mode="ink">
            <msink:context xmlns:msink="http://schemas.microsoft.com/ink/2010/main" type="paragraph" rotatedBoundingBox="6646,8457 24800,9952 24260,16517 6106,15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821F9C-F04C-4369-8D5F-8A02A87493AB}" emma:medium="tactile" emma:mode="ink">
              <msink:context xmlns:msink="http://schemas.microsoft.com/ink/2010/main" type="line" rotatedBoundingBox="6647,8457 24800,9952 24260,16517 6106,15022"/>
            </emma:interpretation>
          </emma:emma>
        </inkml:annotationXML>
        <inkml:traceGroup>
          <inkml:annotationXML>
            <emma:emma xmlns:emma="http://www.w3.org/2003/04/emma" version="1.0">
              <emma:interpretation id="{FC84B5A5-73D2-4849-9533-F42681A41645}" emma:medium="tactile" emma:mode="ink">
                <msink:context xmlns:msink="http://schemas.microsoft.com/ink/2010/main" type="inkWord" rotatedBoundingBox="6647,8457 16993,9309 16453,15874 6106,15022"/>
              </emma:interpretation>
              <emma:one-of disjunction-type="recognition" id="oneOf0">
                <emma:interpretation id="interp0" emma:lang="it-IT" emma:confidence="0">
                  <emma:literal>Itri</emma:literal>
                </emma:interpretation>
                <emma:interpretation id="interp1" emma:lang="it-IT" emma:confidence="0">
                  <emma:literal>Itri.</emma:literal>
                </emma:interpretation>
                <emma:interpretation id="interp2" emma:lang="it-IT" emma:confidence="0">
                  <emma:literal>Itri?</emma:literal>
                </emma:interpretation>
                <emma:interpretation id="interp3" emma:lang="it-IT" emma:confidence="0">
                  <emma:literal>Itri".</emma:literal>
                </emma:interpretation>
                <emma:interpretation id="interp4" emma:lang="it-IT" emma:confidence="0">
                  <emma:literal>Itri"?</emma:literal>
                </emma:interpretation>
              </emma:one-of>
            </emma:emma>
          </inkml:annotationXML>
          <inkml:trace contextRef="#ctx0" brushRef="#br0">3783 1567 0,'162'351'0,"-80"-26"15,53-1 1,0-81 0,0-54-1,0-54 1,-81-54-1,0-81 1,-54 0 0,27-108-1,0-108 1,54-27 0,-27 0 15,54 27-16,27 27 1,0 53 0,-53 55-1,-28 54 1,-54 0 0,-54 54-1,-28 0 1,82-27-1</inkml:trace>
          <inkml:trace contextRef="#ctx0" brushRef="#br0" timeOffset="512.715">5269 3215 0,'163'27'0,"-28"-27"0,0 28 16,0 26-1,-81 0 1,-54-27 0,-54 54-1,-81-27 1,-27 54 0,81-54-1,54 0 1,54 0-1,81 27 1,27 0 0,27-27-1,-54-27 1,-81-54 15,-27-54-31,-54-54 31,54 135-15</inkml:trace>
          <inkml:trace contextRef="#ctx0" brushRef="#br0" timeOffset="-784.2098">2973 784 0,'27'54'0,"27"-27"0,81 0 15,81-27-15,81 0 0,55 27 16,53-27 0,27 54-1,1 0 1,-28 27 0,-54 0-1,-108 0 1,-81-54-1,-80 0 1,-55-27 15,-109-54-15,-53-27 0,135 81-1</inkml:trace>
          <inkml:trace contextRef="#ctx0" brushRef="#br0" timeOffset="-10887.1368">108 0 0,'27'54'0,"-27"27"0,-27 108 16,0 0 0,-27 55-1,27-55 1,27-27-1,0-81 1,0-27 0,0-54-1,0 0 1,0-108 0,27-81-1,0 0 1,0-28-1,54 55 1,1 0 15,26 54-15,54 54 0,27 27-1,0 81 1,-54 0-1,-81 27 1,-54-27 0,-81 27-1,-81-27 1,-81-27 0,27 0-1,54 0 1,53 27-1,109 0 1,81 27 0,55 82-1,53-28 1,-27 0 0,-27-27-1,-81-27 16,-27-54-15,-27-27 0,0 0-1,0-54 1,27-108 0,0 0-1,-27 162 1</inkml:trace>
          <inkml:trace contextRef="#ctx0" brushRef="#br0" timeOffset="-11811.977">-2432-865 0,'244'-81'0,"26"54"0,27 0 16,27 0-1,-26 27 1,-55 0 0,-108 0-1,-81 0 1,-27 0-1,-27 0 1,-54 54 0,-27-54-1,81 0 1</inkml:trace>
          <inkml:trace contextRef="#ctx0" brushRef="#br0" timeOffset="-10368.5622">1676-297 0,'135'-27'0,"27"27"16,162 27-16,-135-27 15,-81 27 1,-81 0-1,-81-27 1,-135 27 0,-54 0-1,-27 0 17,54 81-17,108 0 1,108 0-1,54-54 1,108-27 0,81 27-1,-27 0 1,-81-54 0,-81-27-1,-81-54 1,27 81-1</inkml:trace>
          <inkml:trace contextRef="#ctx0" brushRef="#br0" timeOffset="-8732.7572">5188-1243 0,'-27'54'15,"-54"54"-15,-81 81 16,0 54-16,-27 1 31,27 26-15,27-54 0,27-54-1,54-27 1,0-27-1,54-81 1,0-27 0,0-108-1,81-108 1,0-54 0,-27-27-1,0-1 1,-27 82 15,-27 108-31,0 81 16,0 27-1,27 0 1,27 108 0,27 81 15,27 109-16,-27-28 1,27-27 0,0-27-1,-27-81 1,-27-27 0,-54-81-1,0-54 1,-54-216-1,54 243 1</inkml:trace>
          <inkml:trace contextRef="#ctx0" brushRef="#br0" timeOffset="5196.4886">-3458-3108 0,'54'622'15,"-108"-244"1,27 55 0,0 53-1,0 27 1,27 28 0,0-1-1,27-26 1,27-1-1,27 0 1,-27-53 0,-54 26-1,0-189 1,0-80 0,0-109-1,0-108 1,0 0-1,0-189 1,27-298 0,0-80 15,-27 567-31</inkml:trace>
          <inkml:trace contextRef="#ctx0" brushRef="#br0" timeOffset="-12208.4766">-1837-2324 0,'27'54'0,"-27"135"0,-27 82 16,0 53 0,-27 27-1,27 0 1,0 28 0,0-1-1,54-54 1,81-81-1,27-81 1,81-53 0,27-55-1,1-54 1,-28-27 0,-54 0 15,-54-54-16,-54-55 1,-135-53 0,81 189-16</inkml:trace>
        </inkml:traceGroup>
        <inkml:traceGroup>
          <inkml:annotationXML>
            <emma:emma xmlns:emma="http://www.w3.org/2003/04/emma" version="1.0">
              <emma:interpretation id="{B1E72F54-9EFA-4CB5-864F-747EB65C5264}" emma:medium="tactile" emma:mode="ink">
                <msink:context xmlns:msink="http://schemas.microsoft.com/ink/2010/main" type="inkWord" rotatedBoundingBox="18315,11621 20152,11756 20057,13042 18220,12907"/>
              </emma:interpretation>
              <emma:one-of disjunction-type="recognition" id="oneOf1">
                <emma:interpretation id="interp5" emma:lang="it-IT" emma:confidence="0">
                  <emma:literal>+</emma:literal>
                </emma:interpretation>
                <emma:interpretation id="interp6" emma:lang="it-IT" emma:confidence="0">
                  <emma:literal>x</emma:literal>
                </emma:interpretation>
                <emma:interpretation id="interp7" emma:lang="it-IT" emma:confidence="0">
                  <emma:literal>t</emma:literal>
                </emma:interpretation>
                <emma:interpretation id="interp8" emma:lang="it-IT" emma:confidence="0">
                  <emma:literal>X</emma:literal>
                </emma:interpretation>
                <emma:interpretation id="interp9" emma:lang="it-IT" emma:confidence="0">
                  <emma:literal>-j</emma:literal>
                </emma:interpretation>
              </emma:one-of>
            </emma:emma>
          </inkml:annotationXML>
          <inkml:trace contextRef="#ctx0" brushRef="#br0" timeOffset="1955.1532">8161 730 0,'324'27'0,"0"27"15,28-27 1,-28 0 0,-81 0-1,-81-27 1,-81-27-1,-54 27 1,-54 0 0,-27-54-1,0 0 1,54 54 0</inkml:trace>
          <inkml:trace contextRef="#ctx0" brushRef="#br0" timeOffset="1668.0328">8890 108 0,'27'0'0,"27"27"0,-27 108 15,-54 108-15,-27 28 16,54-82 0,27-27-1,0-27 1,0-54 0,0-27-1,-81-54 1,-54-108-1,0-54 1,108 162 0</inkml:trace>
        </inkml:traceGroup>
        <inkml:traceGroup>
          <inkml:annotationXML>
            <emma:emma xmlns:emma="http://www.w3.org/2003/04/emma" version="1.0">
              <emma:interpretation id="{7A30F0DD-B267-489E-9B84-4714352A4921}" emma:medium="tactile" emma:mode="ink">
                <msink:context xmlns:msink="http://schemas.microsoft.com/ink/2010/main" type="inkWord" rotatedBoundingBox="22321,10541 25016,13316 23649,14644 20954,11869"/>
              </emma:interpretation>
              <emma:one-of disjunction-type="recognition" id="oneOf2">
                <emma:interpretation id="interp10" emma:lang="it-IT" emma:confidence="0">
                  <emma:literal>ti</emma:literal>
                </emma:interpretation>
                <emma:interpretation id="interp11" emma:lang="it-IT" emma:confidence="0">
                  <emma:literal>ti.</emma:literal>
                </emma:interpretation>
                <emma:interpretation id="interp12" emma:lang="it-IT" emma:confidence="0">
                  <emma:literal>Ti</emma:literal>
                </emma:interpretation>
                <emma:interpretation id="interp13" emma:lang="it-IT" emma:confidence="0">
                  <emma:literal>-Li</emma:literal>
                </emma:interpretation>
                <emma:interpretation id="interp14" emma:lang="it-IT" emma:confidence="0">
                  <emma:literal>-li</emma:literal>
                </emma:interpretation>
              </emma:one-of>
            </emma:emma>
          </inkml:annotationXML>
          <inkml:trace contextRef="#ctx0" brushRef="#br0" timeOffset="2523.5344">11998-811 0,'54'81'0,"-54"109"0,0 107 16,-81 54-1,-27-54 1,54 28 0,54-28-1,27-54 1,81-81-1,27-27 1,54-54 0,-27-54-1,27-27 17,-54-27-17,-27-54-15,-81-27 16,-135-108 15,108 216-31</inkml:trace>
          <inkml:trace contextRef="#ctx0" brushRef="#br0" timeOffset="2828.2336">11268 81 0,'460'0'16,"-82"0"-16,-81 0 16,27 27-1,-107 0 16,-109 0-15,-81-27 0,-108 27-1,0-54 1,81 27 0</inkml:trace>
          <inkml:trace contextRef="#ctx0" brushRef="#br0" timeOffset="3455.2108">13106 2000 0,'54'-28'0,"27"28"0,27 0 0,27-27 16,0 27-16,0-27 15,-27-27 1,-54 0 0,-27 0-1,-27 27 1,0 0-1,0 27 1,0 0 0,0 81-1,54 27 17,54 109-17,-26-109 1,-1-27-1,-27-54 1,0-81 0,-54-108-1,0-82 1,0 244 0</inkml:trace>
          <inkml:trace contextRef="#ctx0" brushRef="#br0" timeOffset="3796.0442">14051 865 0,'0'0'15</inkml:trace>
        </inkml:traceGroup>
      </inkml:traceGroup>
    </inkml:traceGroup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2:12.9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7177742-3B5B-4BCA-91B9-139342ECCBC0}" emma:medium="tactile" emma:mode="ink">
          <msink:context xmlns:msink="http://schemas.microsoft.com/ink/2010/main" type="inkDrawing" rotatedBoundingBox="8901,1156 18563,1632 18551,1880 8889,1405" shapeName="Other"/>
        </emma:interpretation>
      </emma:emma>
    </inkml:annotationXML>
    <inkml:trace contextRef="#ctx0" brushRef="#br0">0 167 0,'108'-135'0,"55"108"0,80 27 15,135 27 1,81 0 0,55-27-1,80 27 1,28-27-1,80 27 1,28 0 0,81 27-1,26 0 1,1 0 0,-82 27-1,-161-27 1,-136-27-1,-107 0 1,-109 27 0,-81-108 15,-54-27-15,-108 81-1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25.5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23802-6782 0,'0'105'15,"0"104"-15,-26 105 0,0 1 16,26-1-1,0 52 17,0 1-17,0 0 1,26-27 15,-26-52-31,26-78 16,-26-80-1,0-77 1,0-53 0,-52-105 15,26-131-15,26-78-1,0 314-15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2:14.0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32122D-C447-4E51-BE9A-102C1AF1C50B}" emma:medium="tactile" emma:mode="ink">
          <msink:context xmlns:msink="http://schemas.microsoft.com/ink/2010/main" type="inkDrawing" rotatedBoundingBox="8038,1310 9448,939 9636,1656 8226,2026" semanticType="callout" shapeName="Other">
            <msink:sourceLink direction="with" ref="{EDC2A863-EF22-4807-A94C-4ED0BEEA4DA9}"/>
            <msink:sourceLink direction="with" ref="{0CB76C5B-0053-49A2-879E-ABBA4F187B5E}"/>
          </msink:context>
        </emma:interpretation>
      </emma:emma>
    </inkml:annotationXML>
    <inkml:trace contextRef="#ctx0" brushRef="#br0">1351 0 0,'-135'0'0,"-54"81"0,-109 54 15,28-27 1,54-27 0,54 0-1,81 0 1,81-54-1,54 27 1,108-27 0,54 0-1,0 0 1,-54 0 0,-81 0-1,-26 0 1,-55 0-1,27-54 1,0-54 0,-27 81-1</inkml:trace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2:14.3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CB76C5B-0053-49A2-879E-ABBA4F187B5E}" emma:medium="tactile" emma:mode="ink">
          <msink:context xmlns:msink="http://schemas.microsoft.com/ink/2010/main" type="inkDrawing" rotatedBoundingBox="9450,1593 9457,1026 9487,1027 9480,1594" shapeName="Other">
            <msink:destinationLink direction="with" ref="{FD32122D-C447-4E51-BE9A-102C1AF1C50B}"/>
          </msink:context>
        </emma:interpretation>
      </emma:emma>
    </inkml:annotationXML>
    <inkml:trace contextRef="#ctx0" brushRef="#br0">0 0 0,'27'108'0,"-27"81"15,-27 81-15,27-270 16</inkml:trace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2:14.8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223140-E4E3-4B96-B822-C6FB00F02036}" emma:medium="tactile" emma:mode="ink">
          <msink:context xmlns:msink="http://schemas.microsoft.com/ink/2010/main" type="inkDrawing" rotatedBoundingBox="11797,2211 12648,1745 12770,1966 11919,2433" shapeName="Other">
            <msink:destinationLink direction="with" ref="{14F02DBE-336B-4588-8A96-398D1DD4EBDC}"/>
          </msink:context>
        </emma:interpretation>
      </emma:emma>
    </inkml:annotationXML>
    <inkml:trace contextRef="#ctx0" brushRef="#br0">810 0 0,'0'27'15,"-81"81"-15,-81 27 0,-27 1 0,27-55 31,54-54-15,0 0 0,108-135-1,0 0 1,0 108 0</inkml:trace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2:14.9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4F02DBE-336B-4588-8A96-398D1DD4EBDC}" emma:medium="tactile" emma:mode="ink">
          <msink:context xmlns:msink="http://schemas.microsoft.com/ink/2010/main" type="inkDrawing" rotatedBoundingBox="11934,1940 12672,2378 12634,2440 11897,2003" semanticType="callout" shapeName="Other">
            <msink:sourceLink direction="with" ref="{D2223140-E4E3-4B96-B822-C6FB00F02036}"/>
          </msink:context>
        </emma:interpretation>
      </emma:emma>
    </inkml:annotationXML>
    <inkml:trace contextRef="#ctx0" brushRef="#br0">0 0 0,'81'27'0,"135"109"16,54 80-16,-81-189 16,-189-27-1</inkml:trace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2:13.3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2FAE64-C149-4C56-B1A6-5D07E7EB0E32}" emma:medium="tactile" emma:mode="ink">
          <msink:context xmlns:msink="http://schemas.microsoft.com/ink/2010/main" type="writingRegion" rotatedBoundingBox="21006,314 22375,2914 20591,3854 19222,1254"/>
        </emma:interpretation>
      </emma:emma>
    </inkml:annotationXML>
    <inkml:traceGroup>
      <inkml:annotationXML>
        <emma:emma xmlns:emma="http://www.w3.org/2003/04/emma" version="1.0">
          <emma:interpretation id="{066EA649-C780-4866-B00D-B8DA62C3B1FA}" emma:medium="tactile" emma:mode="ink">
            <msink:context xmlns:msink="http://schemas.microsoft.com/ink/2010/main" type="paragraph" rotatedBoundingBox="21006,314 22375,2914 20591,3854 19222,1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57AAC0-84AE-42D7-A145-6E7ADB6132AB}" emma:medium="tactile" emma:mode="ink">
              <msink:context xmlns:msink="http://schemas.microsoft.com/ink/2010/main" type="line" rotatedBoundingBox="21006,314 22375,2914 20591,3854 19222,1254"/>
            </emma:interpretation>
          </emma:emma>
        </inkml:annotationXML>
        <inkml:traceGroup>
          <inkml:annotationXML>
            <emma:emma xmlns:emma="http://www.w3.org/2003/04/emma" version="1.0">
              <emma:interpretation id="{EDD66708-F9BF-4786-9E5D-F952F6EC75C1}" emma:medium="tactile" emma:mode="ink">
                <msink:context xmlns:msink="http://schemas.microsoft.com/ink/2010/main" type="inkWord" rotatedBoundingBox="21006,314 22375,2914 20591,3854 19222,1254">
                  <msink:destinationLink direction="with" ref="{5F9BFDAC-CCEA-4518-8303-CBB8BA832CFA}"/>
                </msink:context>
              </emma:interpretation>
              <emma:one-of disjunction-type="recognition" id="oneOf0">
                <emma:interpretation id="interp0" emma:lang="it-IT" emma:confidence="0">
                  <emma:literal>STAR</emma:literal>
                </emma:interpretation>
                <emma:interpretation id="interp1" emma:lang="it-IT" emma:confidence="0">
                  <emma:literal>TAR</emma:literal>
                </emma:interpretation>
                <emma:interpretation id="interp2" emma:lang="it-IT" emma:confidence="0">
                  <emma:literal>PAR</emma:literal>
                </emma:interpretation>
                <emma:interpretation id="interp3" emma:lang="it-IT" emma:confidence="0">
                  <emma:literal>SR</emma:literal>
                </emma:interpretation>
                <emma:interpretation id="interp4" emma:lang="it-IT" emma:confidence="0">
                  <emma:literal>SAR</emma:literal>
                </emma:interpretation>
              </emma:one-of>
            </emma:emma>
          </inkml:annotationXML>
          <inkml:trace contextRef="#ctx0" brushRef="#br0">0 32 0,'135'-54'0,"-54"54"0,108 81 0,54 54 16,27-27 0,-26-27-1,-82 27 1,-81-27 0,-54 27-1,-135 27 1,-136 0-1,1-107 1,243-28 15</inkml:trace>
          <inkml:trace contextRef="#ctx0" brushRef="#br0" timeOffset="3056.758">864 1059 0,'271'-136'0,"-109"109"16,54 27-1,0 27 1,-27 0 0,-27 1-1,-27-28 1,-54 27-1,-27 0 1,-54 54 0,0 54-1,0 0 1,0 81 0,0-54-1,55 0 16,-28-54-15,0-81 0,-81 0-1,-82-81 1,-134-27 0,-54-27-1,-54 54 1,26 81-1,352-27 1</inkml:trace>
          <inkml:trace contextRef="#ctx0" brushRef="#br0" timeOffset="2584.0836">918 1194 0,'0'216'0,"0"-27"16,-27-27-1,0-54 1,27-54 0,0-27-1,-27-54 1,27-54-1,-27-54 1,27 135 0</inkml:trace>
          <inkml:trace contextRef="#ctx0" brushRef="#br0" timeOffset="4200.3566">1621 113 0,'81'0'0,"-81"81"0,27 81 0,-54 81 15,27 0 1,-27-53 0,27-109-1,0-81 1,0-27-1,-27-81 1,27-82 0,-27 1-1,-27-27 1,0 81 0,27 27-1,54 27 1,0 27-1,54 0 1,54 27 0,27 54-1,0 54 17,-108-54-17,-54 0 1,-54 54-1,-81 27 1,27 27 0,54-27-1,135 27 1,81-27 0,54-27-1,-81-27 1,-80 0-1,-82-108 1,27 54 0</inkml:trace>
        </inkml:traceGroup>
      </inkml:traceGroup>
    </inkml:traceGroup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2:27.8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7191CF8-E9B8-4B8F-9EF1-E18CC09225FA}" emma:medium="tactile" emma:mode="ink">
          <msink:context xmlns:msink="http://schemas.microsoft.com/ink/2010/main" type="inkDrawing" rotatedBoundingBox="6353,8830 27077,9561 26804,17289 6081,16558" semanticType="enclosure" shapeName="Other">
            <msink:sourceLink direction="with" ref="{8B4521F1-A75D-4D8E-86CE-AA8CF695F5C5}"/>
          </msink:context>
        </emma:interpretation>
      </emma:emma>
    </inkml:annotationXML>
    <inkml:trace contextRef="#ctx0" brushRef="#br0">1513 20 0,'379'-81'0,"-28"108"32,81 0-32,28 0 15,26 0 1,27 27 15,55-27-15,-1-27-1,109 27 1,-1 0 0,1-27-1,27 27 1,-28-27-1,28 0 1,-1 27 0,28 0-1,-1 0 1,28 27 0,54 0-1,-55 27 1,1 0-1,-28 27 1,-53-54 0,-28 28-1,-53-1 1,-55-27 0,-80-81 15,-55 54-16,-81 0 1,-54 0 0,-53 27-1,-82 0 1,-27 0 0,-27 54-1,-27 54 1,0 54-1,0 54 1,27 82 0,0 53-1,-27 27 1,27 82 0,27-1-1,-27 28 1,0-1-1,0-54 1,-54-80 0,28-28 15,-55-54-15,-27-108-1,27-53 1,-28-55-1,1-27 1,0 0 0,-27-27-1,0-27 1,-27 27 0,-54 27-1,0-27 1,-81 0-1,-27 0 1,-55 0 0,-26 0-1,-54-27 1,27 81 0,-82-81-1,1 27 16,-54-54-15,-28 0 0,1 0-1,-55 0 1,1-54 0,-28 27-1,1-27 1,-28 0-1,28 27 1,-27 0 0,-28-27-1,28 27 17,-1 27-32,28-27 15,-28 27 16,-216 0-15,271-27 0,0 27-1,-1-27 1,55-27 0,26-27-1,28 27 1,27-27-1,53 0 1,55 27 0,81 27-1,27-27 1,81 54 0,53-27-1,28 27 1,54 0-1,0 0 17,-27-54-17,-81-82 1,-81-80 0,-108-54-1,-189-81 1,-244-82-1,-243 28 1,973 405 0</inkml:trace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2:37.53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B3DBFE-C711-4FB8-9363-71F3A1A9D870}" emma:medium="tactile" emma:mode="ink">
          <msink:context xmlns:msink="http://schemas.microsoft.com/ink/2010/main" type="writingRegion" rotatedBoundingBox="3668,1825 13685,1951 13635,5955 3618,5830"/>
        </emma:interpretation>
      </emma:emma>
    </inkml:annotationXML>
    <inkml:traceGroup>
      <inkml:annotationXML>
        <emma:emma xmlns:emma="http://www.w3.org/2003/04/emma" version="1.0">
          <emma:interpretation id="{DDBE8EF4-6962-4AE4-A34F-3E93E064DA19}" emma:medium="tactile" emma:mode="ink">
            <msink:context xmlns:msink="http://schemas.microsoft.com/ink/2010/main" type="paragraph" rotatedBoundingBox="3668,1825 13685,1951 13635,5955 3618,5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C0E5F0-E8CD-4C75-B646-7640576C805F}" emma:medium="tactile" emma:mode="ink">
              <msink:context xmlns:msink="http://schemas.microsoft.com/ink/2010/main" type="inkBullet" rotatedBoundingBox="3668,1825 6396,1860 6346,5864 3618,5830"/>
            </emma:interpretation>
            <emma:one-of disjunction-type="recognition" id="oneOf0">
              <emma:interpretation id="interp0" emma:lang="it-IT" emma:confidence="0">
                <emma:literal>:</emma:literal>
              </emma:interpretation>
              <emma:interpretation id="interp1" emma:lang="it-IT" emma:confidence="0">
                <emma:literal>I</emma:literal>
              </emma:interpretation>
              <emma:interpretation id="interp2" emma:lang="it-IT" emma:confidence="0">
                <emma:literal>l</emma:literal>
              </emma:interpretation>
              <emma:interpretation id="interp3" emma:lang="it-IT" emma:confidence="0">
                <emma:literal>.</emma:literal>
              </emma:interpretation>
              <emma:interpretation id="interp4" emma:lang="it-IT" emma:confidence="0">
                <emma:literal>"</emma:literal>
              </emma:interpretation>
            </emma:one-of>
          </emma:emma>
        </inkml:annotationXML>
        <inkml:trace contextRef="#ctx0" brushRef="#br0">0 1757 0,'352'-81'0,"-55"81"15,27-27 1,-54 27 0,-108 27-1,-54 0 1,-81 0-1,-54 0 1,-27-27 0,54 0-1</inkml:trace>
        <inkml:trace contextRef="#ctx0" brushRef="#br1" timeOffset="-1711.0032">892 27 0,'0'0'0</inkml:trace>
        <inkml:trace contextRef="#ctx0" brushRef="#br0" timeOffset="480.4872">1811 3648 0,'135'27'16,"243"-324"-16,-324 216 15,-27 54 1,-27 27 0,0 0-1,27 81 1,-54 81-1,27 0 1,27-27 0,27-27 15,0 0-31,0-81 31,0-54-15,0-135-1,-54-54 1,0 216 0</inkml:trace>
        <inkml:trace contextRef="#ctx0" brushRef="#br0" timeOffset="868.1974">2378 2405 0,'0'0'0</inkml:trace>
      </inkml:traceGroup>
      <inkml:traceGroup>
        <inkml:annotationXML>
          <emma:emma xmlns:emma="http://www.w3.org/2003/04/emma" version="1.0">
            <emma:interpretation id="{A71FE4F5-C209-4850-BF93-E185E4BD683A}" emma:medium="tactile" emma:mode="ink">
              <msink:context xmlns:msink="http://schemas.microsoft.com/ink/2010/main" type="line" rotatedBoundingBox="7508,2769 13674,2847 13643,5301 7478,5223"/>
            </emma:interpretation>
          </emma:emma>
        </inkml:annotationXML>
        <inkml:traceGroup>
          <inkml:annotationXML>
            <emma:emma xmlns:emma="http://www.w3.org/2003/04/emma" version="1.0">
              <emma:interpretation id="{832E12C5-17A6-474A-8060-70A06FFF8E5D}" emma:medium="tactile" emma:mode="ink">
                <msink:context xmlns:msink="http://schemas.microsoft.com/ink/2010/main" type="inkWord" rotatedBoundingBox="7508,2769 13674,2847 13643,5301 7478,5223"/>
              </emma:interpretation>
              <emma:one-of disjunction-type="recognition" id="oneOf1">
                <emma:interpretation id="interp5" emma:lang="it-IT" emma:confidence="0">
                  <emma:literal>224</emma:literal>
                </emma:interpretation>
                <emma:interpretation id="interp6" emma:lang="it-IT" emma:confidence="0">
                  <emma:literal>22 h</emma:literal>
                </emma:interpretation>
                <emma:interpretation id="interp7" emma:lang="it-IT" emma:confidence="0">
                  <emma:literal>z 24</emma:literal>
                </emma:interpretation>
                <emma:interpretation id="interp8" emma:lang="it-IT" emma:confidence="0">
                  <emma:literal>z 2h</emma:literal>
                </emma:interpretation>
                <emma:interpretation id="interp9" emma:lang="it-IT" emma:confidence="0">
                  <emma:literal>2 h</emma:literal>
                </emma:interpretation>
              </emma:one-of>
            </emma:emma>
          </inkml:annotationXML>
          <inkml:trace contextRef="#ctx0" brushRef="#br0" timeOffset="5241.4122">6512 1459 0,'-27'0'0,"0"0"0,0-54 0,27-27 16,54 0-16,27-27 0,55 27 15,26 27 1,27 54 0,0 54-1,-81 27 1,-81 54-1,-81 27 1,-135 109 0,-54-1-1,-82 27 1,28-27 0,108-81 15,135-53-16,81 26 1,135-54 0,108-54-1,1 0 1,-28 27 0,-54-27-1,-54 0 1,-27-27 15,27-54-31,-27-27 16,-27-81-1,-27 27 1,-27-54 0,0 26 15,-27 55-16,-27 27-15,27 54 16,0 0 0</inkml:trace>
          <inkml:trace contextRef="#ctx0" brushRef="#br0" timeOffset="5886.9448">8755 1243 0,'54'-54'16,"0"108"-16,-54 135 16,0 109-16,-54 80 0,27 54 15,27-107 1,27-136-1,0-54 1,0-81 0,0-27 15,27-54-15,27-81-1,54-81 1,1-1-1,26 82 1,0 81 0,0 81-1,-54 54 1,-27 82 0,-54-1-1,-27-27 1,0-108-1,0-54 1,0-135 0,0 135-1</inkml:trace>
          <inkml:trace contextRef="#ctx0" brushRef="#br0" timeOffset="1240.282">3918 2432 0,'81'-27'16,"-27"54"-16,82-27 0,-1 0 0,-27 0 15,27-27-15,-54 54 32,-54-27-17,-54 27 1,-162 54-1,-54 27 1,26 27 0,82-26-1,108-55 1,81 0 0,108-27-1,55 0 16,53-27-31,-108 0 16,-162 0 0</inkml:trace>
        </inkml:traceGroup>
      </inkml:traceGroup>
    </inkml:traceGroup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2:45.4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E630841-34D4-449C-BBC2-F978339E4DBE}" emma:medium="tactile" emma:mode="ink">
          <msink:context xmlns:msink="http://schemas.microsoft.com/ink/2010/main" type="inkDrawing" rotatedBoundingBox="15912,2332 28519,526 29006,3926 16399,5732" semanticType="callout" shapeName="Other">
            <msink:sourceLink direction="from" ref="{599BA19D-A63A-4222-8DF6-EBE5BD7A9864}"/>
          </msink:context>
        </emma:interpretation>
      </emma:emma>
    </inkml:annotationXML>
    <inkml:trace contextRef="#ctx0" brushRef="#br0">0 527 0,'54'81'15,"54"135"-15,0 108 0,27 55 16,81 80 0,-53 27-1,-55-80 1,-54-82 0,-27-81-1,0-108 1,0-81 15,0-54-15,0-54-1,27-81 1,27-189 0,0-27-1,27-28 1,-27-26-1,27-54 1,-27 26 0,27 55-1,27 81 1,-53 108 0,-1 53-1,-81 82 1,27 27-1,-27 27 1,0 0 0,0 0-1,0 0 1,27 0 15,27 27-15,54 0-1,81-27 1,54 27 0,54-27-1,82 0 1,26 0 0,27 28-1,55-28 1,26 0-1,27-28 1,28 28 0,26-27-1,1 27 1,80-54 0,-80 81-1,-1 0 1,1 0 15,-55 1-31,-26-1 31,-82 0-15,-81-27 0,-54 0-1,-53 27 1,-109-27-1,-27 27 1,-81 0 0,27 0-1,0 27 1,-27 27 0,27 27-1,0 54 1,-54-162-1</inkml:trace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2:46.3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E7DAB5-F802-42E8-9DB6-F836C34DFF5B}" emma:medium="tactile" emma:mode="ink">
          <msink:context xmlns:msink="http://schemas.microsoft.com/ink/2010/main" type="writingRegion" rotatedBoundingBox="18092,2659 26485,2529 26536,5796 18143,5926">
            <msink:destinationLink direction="with" ref="{729ACED4-085E-48DC-AD1E-58ED735270DE}"/>
          </msink:context>
        </emma:interpretation>
      </emma:emma>
    </inkml:annotationXML>
    <inkml:traceGroup>
      <inkml:annotationXML>
        <emma:emma xmlns:emma="http://www.w3.org/2003/04/emma" version="1.0">
          <emma:interpretation id="{EF95467D-3BF4-40FD-B6FD-68E02375679C}" emma:medium="tactile" emma:mode="ink">
            <msink:context xmlns:msink="http://schemas.microsoft.com/ink/2010/main" type="paragraph" rotatedBoundingBox="18092,2659 26485,2529 26536,5796 18143,5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3CD4DA-ACD4-42D2-B4AB-3F6251CF3DA0}" emma:medium="tactile" emma:mode="ink">
              <msink:context xmlns:msink="http://schemas.microsoft.com/ink/2010/main" type="inkBullet" rotatedBoundingBox="18101,3244 20577,3206 20617,5780 18141,5819"/>
            </emma:interpretation>
            <emma:one-of disjunction-type="recognition" id="oneOf0">
              <emma:interpretation id="interp0" emma:lang="it-IT" emma:confidence="0">
                <emma:literal>V.</emma:literal>
              </emma:interpretation>
              <emma:interpretation id="interp1" emma:lang="it-IT" emma:confidence="0">
                <emma:literal>Va</emma:literal>
              </emma:interpretation>
              <emma:interpretation id="interp2" emma:lang="it-IT" emma:confidence="0">
                <emma:literal>Vi</emma:literal>
              </emma:interpretation>
              <emma:interpretation id="interp3" emma:lang="it-IT" emma:confidence="0">
                <emma:literal>Vo</emma:literal>
              </emma:interpretation>
              <emma:interpretation id="interp4" emma:lang="it-IT" emma:confidence="0">
                <emma:literal>V</emma:literal>
              </emma:interpretation>
            </emma:one-of>
          </emma:emma>
        </inkml:annotationXML>
        <inkml:trace contextRef="#ctx0" brushRef="#br0">0 135 0,'135'-108'16,"-81"81"-16,0 81 0,81 82 0,-27 107 16,0 81-1,-27 27-15,27-26 16,-54-55 0,54-81-1,-27-54 16,1-54-15,-28-54 0,-54-27-1,27-54 1,0-135 0,54-108-1,27-55 1,0 28-1,54 0 1,0 81 0,27 54-1,-54 80 17,-108 82-32,0 54 31,-108 82-16,81-109 1</inkml:trace>
        <inkml:trace contextRef="#ctx0" brushRef="#br0" timeOffset="523.4576">1891 1892 0,'351'-108'0,"-243"135"15,-53 27 1,-110 81 0,-80 0-1,-27 27 1,81-81-1,54-27 1,27-27 15,27 0-15,54 0 0,54 0-1,27-27 1,-80 0-1,-1-54 1,-108-54 0,27 108-1</inkml:trace>
      </inkml:traceGroup>
      <inkml:traceGroup>
        <inkml:annotationXML>
          <emma:emma xmlns:emma="http://www.w3.org/2003/04/emma" version="1.0">
            <emma:interpretation id="{8629F071-153E-4F2F-9E9F-AAE1C0AE86E8}" emma:medium="tactile" emma:mode="ink">
              <msink:context xmlns:msink="http://schemas.microsoft.com/ink/2010/main" type="line" rotatedBoundingBox="20236,2626 26485,2529 26536,5796 20287,5893"/>
            </emma:interpretation>
          </emma:emma>
        </inkml:annotationXML>
        <inkml:traceGroup>
          <inkml:annotationXML>
            <emma:emma xmlns:emma="http://www.w3.org/2003/04/emma" version="1.0">
              <emma:interpretation id="{5BFDCF26-58E6-4535-AD5C-0FCBB9CEE884}" emma:medium="tactile" emma:mode="ink">
                <msink:context xmlns:msink="http://schemas.microsoft.com/ink/2010/main" type="inkWord" rotatedBoundingBox="20236,2626 22930,2584 22967,4944 20272,4985"/>
              </emma:interpretation>
              <emma:one-of disjunction-type="recognition" id="oneOf1">
                <emma:interpretation id="interp5" emma:lang="it-IT" emma:confidence="0">
                  <emma:literal>2.</emma:literal>
                </emma:interpretation>
                <emma:interpretation id="interp6" emma:lang="it-IT" emma:confidence="0">
                  <emma:literal>a.</emma:literal>
                </emma:interpretation>
                <emma:interpretation id="interp7" emma:lang="it-IT" emma:confidence="0">
                  <emma:literal>3.</emma:literal>
                </emma:interpretation>
                <emma:interpretation id="interp8" emma:lang="it-IT" emma:confidence="0">
                  <emma:literal>Z.</emma:literal>
                </emma:interpretation>
                <emma:interpretation id="interp9" emma:lang="it-IT" emma:confidence="0">
                  <emma:literal>e.</emma:literal>
                </emma:interpretation>
              </emma:one-of>
            </emma:emma>
          </inkml:annotationXML>
          <inkml:trace contextRef="#ctx0" brushRef="#br0" timeOffset="1419.9764">2134-513 0,'189'-81'16,"-53"54"-16,-1 54 0,-27 54 15,-81 0 16,-81 0-15,-54 27 0,27 0-1,27 0 1,54-54 0,81 0-1,27 0 1,81-26-1,-27 26 1,-81-27 0,-27-27-1,-54 0 1</inkml:trace>
          <inkml:trace contextRef="#ctx0" brushRef="#br0" timeOffset="1719.7926">3837 1595 0,'162'27'0,"81"0"0,54 0 15,-108 0 1,-108-27 0,-27-27-1,-54 27 1</inkml:trace>
        </inkml:traceGroup>
        <inkml:traceGroup>
          <inkml:annotationXML>
            <emma:emma xmlns:emma="http://www.w3.org/2003/04/emma" version="1.0">
              <emma:interpretation id="{599BA19D-A63A-4222-8DF6-EBE5BD7A9864}" emma:medium="tactile" emma:mode="ink">
                <msink:context xmlns:msink="http://schemas.microsoft.com/ink/2010/main" type="inkWord" rotatedBoundingBox="23791,3004 26492,2962 26536,5796 23835,5838">
                  <msink:destinationLink direction="from" ref="{4E630841-34D4-449C-BBC2-F978339E4DBE}"/>
                </msink:context>
              </emma:interpretation>
              <emma:one-of disjunction-type="recognition" id="oneOf2">
                <emma:interpretation id="interp10" emma:lang="it-IT" emma:confidence="0">
                  <emma:literal>Vi</emma:literal>
                </emma:interpretation>
                <emma:interpretation id="interp11" emma:lang="it-IT" emma:confidence="0">
                  <emma:literal>vi</emma:literal>
                </emma:interpretation>
                <emma:interpretation id="interp12" emma:lang="it-IT" emma:confidence="0">
                  <emma:literal>Via</emma:literal>
                </emma:interpretation>
                <emma:interpretation id="interp13" emma:lang="it-IT" emma:confidence="0">
                  <emma:literal>via</emma:literal>
                </emma:interpretation>
                <emma:interpretation id="interp14" emma:lang="it-IT" emma:confidence="0">
                  <emma:literal>VR</emma:literal>
                </emma:interpretation>
              </emma:one-of>
            </emma:emma>
          </inkml:annotationXML>
          <inkml:trace contextRef="#ctx0" brushRef="#br0" timeOffset="2231.531">5701 649 0,'81'27'0,"54"135"16,0 162-16,1 55 16,-28-82-1,0-162 1,-27-54-1,-27-54 1,-27 0 0,-27-54-1,27-108 1,54-216 15,27 26-15,54 1-1,0 135 1,27 54 0,-54 81-1,-53 27 1,-28 81 0,-81 54-1,-27-81 1,54-27-1</inkml:trace>
          <inkml:trace contextRef="#ctx0" brushRef="#br0" timeOffset="2456.149">7485 1784 0,'108'405'0,"-108"-162"16,27-162 0,0-27-1,-54-108 1,81-189 0,-54 243-1</inkml:trace>
          <inkml:trace contextRef="#ctx0" brushRef="#br0" timeOffset="2887.8062">7512-135 0,'270'-135'16,"-108"135"-16,-27 54 15,-27 54 1,-108-27 0,-108 27-1,-81-26 1,54-1 15,54-27-15,54-27-1,108 27 1,81 0 0,81 27-1,-54 0 16,-108-27-31,-162-54 16,81 0 0</inkml:trace>
        </inkml:traceGroup>
      </inkml:traceGroup>
    </inkml:traceGroup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2:50.6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29ACED4-085E-48DC-AD1E-58ED735270DE}" emma:medium="tactile" emma:mode="ink">
          <msink:context xmlns:msink="http://schemas.microsoft.com/ink/2010/main" type="inkDrawing" rotatedBoundingBox="16409,6223 27732,7239 27722,7360 16399,6343" semanticType="underline" shapeName="Other">
            <msink:sourceLink direction="with" ref="{18E7DAB5-F802-42E8-9DB6-F836C34DFF5B}"/>
          </msink:context>
        </emma:interpretation>
      </emma:emma>
    </inkml:annotationXML>
    <inkml:trace contextRef="#ctx0" brushRef="#br0">0 0 0,'108'27'0,"0"-27"0,109 27 0,26 0 16,54 0-1,81-27 1,109 27 0,-1-27-1,82 54 1,26 0 0,55 0-1,53 0 1,55 0-1,-1 27 1,28-27 0,0 27-1,-28 27 1,-53 0 0,-55-26-1,-107-55 16,-163 27-15,-108-27 0,-162-27-1,-135-27 1,27 27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24.9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18958-3823 0,'262'-53'15,"26"80"-15,52-1 32,53 0-32,78 0 15,53 0 17,52 1-17,53 25 16,52 0-31,26 1 16,-27-53 0,1 52-1,0 0 1,-53 1 0,-51-27-1,-80-26 1,-52 0-1,-131 26 1,-52-26 0,-131 26-1,-52 1 1,-79-1 0,-105 0-1,-52-52 1,157 26 15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3:12.0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2CFF73-DD27-474A-BA00-76F62DF1D3CD}" emma:medium="tactile" emma:mode="ink">
          <msink:context xmlns:msink="http://schemas.microsoft.com/ink/2010/main" type="inkDrawing" rotatedBoundingBox="3042,10587 26249,11946 26233,12221 3025,10862" shapeName="Other">
            <msink:destinationLink direction="with" ref="{61387345-B3A2-4DD4-8F6D-D947FA6D4FE6}"/>
            <msink:destinationLink direction="with" ref="{B2AB83F3-3895-4F96-81AE-1F8567876E36}"/>
          </msink:context>
        </emma:interpretation>
      </emma:emma>
    </inkml:annotationXML>
    <inkml:trace contextRef="#ctx0" brushRef="#br0">0 39 0,'54'0'16,"54"0"-16,54 0 0,81 0 0,27-27 15,55 27 1,53 27-1,0-27 1,55-54 0,26 81-1,27 0 17,55 27-17,-1-27 1,28 0-1,-1 0 1,28-27 0,26 28-1,55-1 1,26 0 0,1 27-1,-28-27 1,-26 0-1,26 27 1,-26-27 0,26 27-1,-26-27 1,-1 27 0,1-27-1,-28 0 1,1 0 15,26 27-15,-26 0-1,-28 0 1,28 0 0,-55 0-1,28 27 1,-28-81-1,-53 54 1,188 27 15,-26-27-15,-271-27 0,0 0-1,-53 0 1,-82 0-1,-54-27 1,-108 27 0,-81-27-1,-108 27 1,-54-54 0,135 27-1</inkml:trace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3:14.1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8F386C-F5BF-4626-ADFF-6B0F8C77918A}" emma:medium="tactile" emma:mode="ink">
          <msink:context xmlns:msink="http://schemas.microsoft.com/ink/2010/main" type="inkDrawing" rotatedBoundingBox="3661,16192 26070,17920 26029,18454 3620,16726" shapeName="Other"/>
        </emma:interpretation>
      </emma:emma>
    </inkml:annotationXML>
    <inkml:trace contextRef="#ctx0" brushRef="#br0">0 86 0,'54'0'0,"0"-27"62,1081 0-62,-729 0 0,26 27 16,27 0-1,55 27 1,26-27 0,0 27 15,55-81-16,-1 81 1,1 27 0,26-27-1,28 27 1,-1-27 0,1 0-1,-1 27 1,28 0-1,-28-27 1,1 54 0,-1-27-1,1 27 1,0-27 0,-1 27-1,-26-26 1,-1-1-1,0 27 1,1-27 0,-28 27-1,1-27 17,-1 27-17,-53 0 1,-1-27-1,1 0 1,-82 0 0,-27-54-1,1 27 1,-55-27 0,-27 27-1,-81 0 1,-53 0-1,-55 0 1,-81 0 0,-27-27-1,-81 27 1,-81-27 0,-81-135-1,189 135 1</inkml:trace>
  </inkml:traceGroup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3:31.2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44C92CC-0FED-4085-8716-CA3F0F86C7E3}" emma:medium="tactile" emma:mode="ink">
          <msink:context xmlns:msink="http://schemas.microsoft.com/ink/2010/main" type="writingRegion" rotatedBoundingBox="19060,7117 24896,7567 24710,9990 18874,9541"/>
        </emma:interpretation>
      </emma:emma>
    </inkml:annotationXML>
    <inkml:traceGroup>
      <inkml:annotationXML>
        <emma:emma xmlns:emma="http://www.w3.org/2003/04/emma" version="1.0">
          <emma:interpretation id="{89131D4A-ED59-4B48-84BD-16FB49CA0D08}" emma:medium="tactile" emma:mode="ink">
            <msink:context xmlns:msink="http://schemas.microsoft.com/ink/2010/main" type="paragraph" rotatedBoundingBox="19060,7117 24896,7567 24710,9990 18874,95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88D000-7DF6-450D-B11A-3A9AF7054ACE}" emma:medium="tactile" emma:mode="ink">
              <msink:context xmlns:msink="http://schemas.microsoft.com/ink/2010/main" type="line" rotatedBoundingBox="19060,7117 24896,7567 24710,9990 18874,9541"/>
            </emma:interpretation>
          </emma:emma>
        </inkml:annotationXML>
        <inkml:traceGroup>
          <inkml:annotationXML>
            <emma:emma xmlns:emma="http://www.w3.org/2003/04/emma" version="1.0">
              <emma:interpretation id="{7E4B882E-B430-4315-972D-2140DD78E2EA}" emma:medium="tactile" emma:mode="ink">
                <msink:context xmlns:msink="http://schemas.microsoft.com/ink/2010/main" type="inkWord" rotatedBoundingBox="19060,7117 24896,7567 24710,9990 18874,9541"/>
              </emma:interpretation>
              <emma:one-of disjunction-type="recognition" id="oneOf0">
                <emma:interpretation id="interp0" emma:lang="it-IT" emma:confidence="0">
                  <emma:literal>Vita</emma:literal>
                </emma:interpretation>
                <emma:interpretation id="interp1" emma:lang="it-IT" emma:confidence="0">
                  <emma:literal>vita</emma:literal>
                </emma:interpretation>
                <emma:interpretation id="interp2" emma:lang="it-IT" emma:confidence="0">
                  <emma:literal>Viti</emma:literal>
                </emma:interpretation>
                <emma:interpretation id="interp3" emma:lang="it-IT" emma:confidence="0">
                  <emma:literal>Aviva</emma:literal>
                </emma:interpretation>
                <emma:interpretation id="interp4" emma:lang="it-IT" emma:confidence="0">
                  <emma:literal>svita</emma:literal>
                </emma:interpretation>
              </emma:one-of>
            </emma:emma>
          </inkml:annotationXML>
          <inkml:trace contextRef="#ctx0" brushRef="#br0">837 5432 0,'298'108'0,"-109"27"0,27-27 16,-54 0-1,-108-27 1,-54-54-1,-54 27 1,-81 27 0,-108 0 15,-1 27-15,244-108-1</inkml:trace>
          <inkml:trace contextRef="#ctx0" brushRef="#br1" timeOffset="-39868.7184">1702 4162 0,'108'-54'16,"-27"135"-16,0 81 0,0 81 0,0 54 15,0 0 1,27-80 0,-26-55 15,-1-108-16,0-27 1,-27-54 0,0-108-1,54-108 1,0-55 0,27 1-1,27 54 1,27 81-1,-27 27 1,-81 108 0,-53 54-1,-83 81 1,1-27 0,54-81-1</inkml:trace>
          <inkml:trace contextRef="#ctx0" brushRef="#br1" timeOffset="-39584.5278">3756 5432 0,'27'54'0,"0"108"16,-27 0-16,-27 27 16,-27-54-1,81-189 1,-27 54 15</inkml:trace>
          <inkml:trace contextRef="#ctx0" brushRef="#br1" timeOffset="-39052.2808">4972 4351 0,'108'108'16,"-27"108"-16,-27 108 0,-27 1 15,-27-28 1,108-135 0,-27-54-1,-27-54 1,27-81 15,0-54-15,0-162-1,0-27 1,27-1 0,0 55-1,27 81 1,-26 54 0,-1 54-1,-27 108 1,-81 27-1,-27-54 17,27-54-17</inkml:trace>
          <inkml:trace contextRef="#ctx0" brushRef="#br1" timeOffset="-38584.4894">6133 5945 0,'55'-27'0,"26"-27"15,0 54-15,54 0 0,-27 54 0,-54 0 16,-81 0 15,-54 27-31,-54 0 31,54 27-31,54 0 16,81-27 0,54-53-1,54 26 16,-162-54-15</inkml:trace>
        </inkml:traceGroup>
      </inkml:traceGroup>
    </inkml:traceGroup>
  </inkml:traceGroup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3:20.0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2AB83F3-3895-4F96-81AE-1F8567876E36}" emma:medium="tactile" emma:mode="ink">
          <msink:context xmlns:msink="http://schemas.microsoft.com/ink/2010/main" type="inkDrawing" rotatedBoundingBox="6925,10896 11181,16689 11083,16761 6827,10968" semanticType="callout" shapeName="Other">
            <msink:sourceLink direction="with" ref="{E4891B73-036A-4091-BC15-3BD2B4A27778}"/>
            <msink:sourceLink direction="with" ref="{882CFF73-DD27-474A-BA00-76F62DF1D3CD}"/>
          </msink:context>
        </emma:interpretation>
      </emma:emma>
    </inkml:annotationXML>
    <inkml:trace contextRef="#ctx0" brushRef="#br0">0 0 0,'54'82'0,"0"-28"0,0 27 0,0 27 16,27 0-1,27 54 1,27 27 0,27 0 15,27 54-31,55 82 16,-1-28-1,0 54 1,54 27-1,-26 28 1,26-1 15,0 27-31,0 1 32,0-55-17,-53 0 1,-28-80-1,-27-82 1,-81-54 0,0-81-1,-81-54 17,-27-27-32,0 0 15,-27-27 16,-54-27-15,27-27 0,27 27-1,54-54 1,-27 108 0</inkml:trace>
  </inkml:traceGroup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3:21.0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1387345-B3A2-4DD4-8F6D-D947FA6D4FE6}" emma:medium="tactile" emma:mode="ink">
          <msink:context xmlns:msink="http://schemas.microsoft.com/ink/2010/main" type="inkDrawing" rotatedBoundingBox="16988,17370 20025,11417 20140,11476 17104,17429" semanticType="callout" shapeName="Other">
            <msink:sourceLink direction="with" ref="{882CFF73-DD27-474A-BA00-76F62DF1D3CD}"/>
            <msink:sourceLink direction="with" ref="{E4891B73-036A-4091-BC15-3BD2B4A27778}"/>
          </msink:context>
        </emma:interpretation>
      </emma:emma>
    </inkml:annotationXML>
    <inkml:trace contextRef="#ctx0" brushRef="#br0">2961 0 0,'-27'108'0,"-54"0"0,27 54 15,-54 81 1,0 1 0,-27 53-1,-27 54 1,-55 27 0,1 55-1,0-1 1,-54 54-1,0 1 1,27-28 0,-28-27-1,55-26 1,54-82 0,54-54-1,54-81 16,27-81-15,27-53 0,0-28-1,-27-54 1,54-136 0,-27 163-1</inkml:trace>
  </inkml:traceGroup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3:30.94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621FD7-5619-488C-BAF7-6DA24DE48B11}" emma:medium="tactile" emma:mode="ink">
          <msink:context xmlns:msink="http://schemas.microsoft.com/ink/2010/main" type="inkDrawing" rotatedBoundingBox="7339,8036 19194,8944 19169,9266 7315,8358" shapeName="Other"/>
        </emma:interpretation>
      </emma:emma>
    </inkml:annotationXML>
    <inkml:trace contextRef="#ctx0" brushRef="#br0">0 5 0,'27'0'0,"27"-27"0,27 27 0,81 27 16,55 0-16,80 0 16,27 27-1,81-27 1,82 27-1,80-26 1,82 26 0,53-27-1,55 0 1,-1 27 0,1-27-1,0 54 1,-1-27-1,-26 27 1,-55 0 0,-80-54-1,-55 54 1,-53-27 0,-55 27 15,-135-54-16,-81-27 1,-108-27 0,-81-108-1,-27 0 1,0 135 0</inkml:trace>
  </inkml:traceGroup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3:32.6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7DF32CB-FB19-4D84-8DFF-F154BA166BE3}" emma:medium="tactile" emma:mode="ink">
          <msink:context xmlns:msink="http://schemas.microsoft.com/ink/2010/main" type="writingRegion" rotatedBoundingBox="13360,7032 15070,17969 7713,19120 6003,8183"/>
        </emma:interpretation>
      </emma:emma>
    </inkml:annotationXML>
    <inkml:traceGroup>
      <inkml:annotationXML>
        <emma:emma xmlns:emma="http://www.w3.org/2003/04/emma" version="1.0">
          <emma:interpretation id="{A750CF41-839A-4FE7-9853-423E0DF45DD8}" emma:medium="tactile" emma:mode="ink">
            <msink:context xmlns:msink="http://schemas.microsoft.com/ink/2010/main" type="paragraph" rotatedBoundingBox="13860,7762 13057,8552 12200,7681 13003,6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84E08D-040D-4913-9368-DC7DAACD0D6C}" emma:medium="tactile" emma:mode="ink">
              <msink:context xmlns:msink="http://schemas.microsoft.com/ink/2010/main" type="line" rotatedBoundingBox="13860,7762 13057,8552 12200,7681 13003,6890"/>
            </emma:interpretation>
          </emma:emma>
        </inkml:annotationXML>
        <inkml:traceGroup>
          <inkml:annotationXML>
            <emma:emma xmlns:emma="http://www.w3.org/2003/04/emma" version="1.0">
              <emma:interpretation id="{00BEC7BA-5B4B-4FD4-ADC2-5508D7930DD2}" emma:medium="tactile" emma:mode="ink">
                <msink:context xmlns:msink="http://schemas.microsoft.com/ink/2010/main" type="inkWord" rotatedBoundingBox="13860,7762 13057,8552 12200,7681 13003,6890"/>
              </emma:interpretation>
              <emma:one-of disjunction-type="recognition" id="oneOf0">
                <emma:interpretation id="interp0" emma:lang="it-IT" emma:confidence="0">
                  <emma:literal>x</emma:literal>
                </emma:interpretation>
                <emma:interpretation id="interp1" emma:lang="it-IT" emma:confidence="0">
                  <emma:literal>X</emma:literal>
                </emma:interpretation>
                <emma:interpretation id="interp2" emma:lang="it-IT" emma:confidence="0">
                  <emma:literal>+</emma:literal>
                </emma:interpretation>
                <emma:interpretation id="interp3" emma:lang="it-IT" emma:confidence="0">
                  <emma:literal>4</emma:literal>
                </emma:interpretation>
                <emma:interpretation id="interp4" emma:lang="it-IT" emma:confidence="0">
                  <emma:literal>si</emma:literal>
                </emma:interpretation>
              </emma:one-of>
            </emma:emma>
          </inkml:annotationXML>
          <inkml:trace contextRef="#ctx0" brushRef="#br0">5188-10079 0,'-27'27'0,"-81"81"0,0 27 0,-27 0 15,27 0 1,-1-27-1,55-27 1,0 0 0,0-54-1,27-54 1,54-108 0,0-27-1,-27 162 1</inkml:trace>
          <inkml:trace contextRef="#ctx0" brushRef="#br0" timeOffset="192.3902">4350-10052 0,'108'54'16,"54"108"-16,55 54 15,-1-27-15,-108 0 32,-27-162-32,-81-27 15</inkml:trace>
        </inkml:traceGroup>
      </inkml:traceGroup>
    </inkml:traceGroup>
    <inkml:traceGroup>
      <inkml:annotationXML>
        <emma:emma xmlns:emma="http://www.w3.org/2003/04/emma" version="1.0">
          <emma:interpretation id="{105DA956-CC63-486B-B8B8-D1F83B97ACA9}" emma:medium="tactile" emma:mode="ink">
            <msink:context xmlns:msink="http://schemas.microsoft.com/ink/2010/main" type="paragraph" rotatedBoundingBox="8266,7829 9976,18766 7713,19120 6003,8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5EE435-0525-4CE8-A7C8-3977B73239B1}" emma:medium="tactile" emma:mode="ink">
              <msink:context xmlns:msink="http://schemas.microsoft.com/ink/2010/main" type="line" rotatedBoundingBox="8266,7829 9976,18766 7713,19120 6003,8183"/>
            </emma:interpretation>
          </emma:emma>
        </inkml:annotationXML>
        <inkml:traceGroup>
          <inkml:annotationXML>
            <emma:emma xmlns:emma="http://www.w3.org/2003/04/emma" version="1.0">
              <emma:interpretation id="{AD974D5F-755C-4445-A2B7-E5BD95C8DF5B}" emma:medium="tactile" emma:mode="ink">
                <msink:context xmlns:msink="http://schemas.microsoft.com/ink/2010/main" type="inkWord" rotatedBoundingBox="8266,7829 9976,18766 7713,19120 6003,8183"/>
              </emma:interpretation>
              <emma:one-of disjunction-type="recognition" id="oneOf1">
                <emma:interpretation id="interp5" emma:lang="it-IT" emma:confidence="0">
                  <emma:literal>:</emma:literal>
                </emma:interpretation>
                <emma:interpretation id="interp6" emma:lang="it-IT" emma:confidence="0">
                  <emma:literal>.</emma:literal>
                </emma:interpretation>
                <emma:interpretation id="interp7" emma:lang="it-IT" emma:confidence="0">
                  <emma:literal>L</emma:literal>
                </emma:interpretation>
                <emma:interpretation id="interp8" emma:lang="it-IT" emma:confidence="0">
                  <emma:literal>%</emma:literal>
                </emma:interpretation>
                <emma:interpretation id="interp9" emma:lang="it-IT" emma:confidence="0">
                  <emma:literal>t</emma:literal>
                </emma:interpretation>
              </emma:one-of>
            </emma:emma>
          </inkml:annotationXML>
          <inkml:trace contextRef="#ctx0" brushRef="#br1" timeOffset="-17059.2488">-1946-8134 0,'162'-54'0,"1"81"0,26 0 15,27 0 1,54 0 0,0-27-1,-81 0 1,-53-27 0,-55 54-1,-54 0 1,-54 81-1,0 81 1,0 55 0,27-1 15,54-54-15,-27-27-1,0-54 1,0-54-1,-27-27 1,0-108 0,0 81-1</inkml:trace>
          <inkml:trace contextRef="#ctx0" brushRef="#br1" timeOffset="-17511.4146">-1919-8053 0,'54'54'15,"-27"81"-15,-27 81 0,0 82 32,0-28-17,27-54 1,0-81-1,-27-27 1,0-81 0,0-54-1,-54-162 1,27-81 0,27 270-1</inkml:trace>
          <inkml:trace contextRef="#ctx0" brushRef="#br1" timeOffset="-15060.1486">-1243-7539 0,'0'-109'0,"27"82"0,-108 109 16,-54-1-16,-27-27 0,81 0 0,54 0 15,108-27 1,81 0-1,81-27 1,-27 27 0,-81 27-1,-81-27 1,-54 0 0,-27 27-1,-54 27 1,-54 0-1,0 0 17,135-81-32,0 0 15</inkml:trace>
          <inkml:trace contextRef="#ctx0" brushRef="#br0" timeOffset="-500.9958">-135-9485 0,'-27'-27'0,"-27"54"16,-81 27-16,-82 27 0,-26-27 0,0 27 16,81-27-1,54-27 1,108 0-1,54 0 1,81 0 0,81 27-1,0-27 17,-27 27-32,-53-26 31,-28-1-16,-54-27 1,0-27 0,0-82-1,-27-26 1,-27 0 0,-27 54-1,27 27 1,0 54-1,0 27 1,0 81 0,27 81-1,54-54 1,54-135 0,-135 0 15</inkml:trace>
          <inkml:trace contextRef="#ctx0" brushRef="#br0" timeOffset="12024.8758">-1135-6026 0,'0'27'0,"27"54"0,0 81 15,0-27-15,-27-135 16</inkml:trace>
          <inkml:trace contextRef="#ctx0" brushRef="#br0" timeOffset="2568.458">0 0 0,'54'54'16,"27"54"-16,0 27 0,-54 81 16,27 0 15,0-54-16,0-54 1,-27-27 0,0-81-1,0 0 1,27-27 0,0-81-1,54-54 1,28-81-1,-1 81 1,-27 81 0,0 27-1,-81 27 1,0 0 0,-27 27-1,-54 0 1,27 54 15,0 0-31,0 0 16,27-54 15</inkml:trace>
          <inkml:trace contextRef="#ctx0" brushRef="#br0" timeOffset="2973.747">973 756 0,'54'0'0,"0"-27"0,54 27 15,81 81-15,-162-54 16,-27 27 0,-54 27-1,-54-27 1,54-54 0,27 27-1,27 0 1,54 27-1,81 54 1,54 1 15,-54-55-31,-54-108 16,-81 54 0</inkml:trace>
          <inkml:trace contextRef="#ctx0" brushRef="#br0" timeOffset="7250.2784">-189-757 0,'0'27'0,"-54"-27"15,135 27-15,-54-27 16,54-135-16,-27 81 0,-54-27 16,-27 0-16,0 27 15,-27-27-15,0 54 0,0 27 31,0 27-15,-27 81 0,54-27-1,0 27 1,27 0 0,54-27-1,27 0 1,0-27-1,-27-27 1,27-54 0,-27-81-1,-27 54 1,-27 0 0,-27-27-1,-27 27 1,0 27-1,-27 0 17,0 108-32,0-27 31,27 27-15,54 0-1,0 0 1,54-27-1,27-27 1,-27-27 0,0-27-1,-27-54 1,-27 0 0,-27-54-1,-27 135 1,0-27-1,0 27 1,0 27 0,27 27-1,27 27 1,108-54 0,-108-27-1</inkml:trace>
          <inkml:trace contextRef="#ctx0" brushRef="#br0" timeOffset="12200.6638">-892-4783 0,'27'324'0,"0"-108"16,0-108 0,27 0-1,-54-108 1</inkml:trace>
          <inkml:trace contextRef="#ctx0" brushRef="#br0" timeOffset="12396.9604">-838-3216 0,'108'297'0,"-27"-81"16,-54-53-1,-54-28 1,-27 0 0,27-27-1,81-81 1,-54-27-1</inkml:trace>
        </inkml:traceGroup>
      </inkml:traceGroup>
    </inkml:traceGroup>
  </inkml:traceGroup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3:43.8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891B73-036A-4091-BC15-3BD2B4A27778}" emma:medium="tactile" emma:mode="ink">
          <msink:context xmlns:msink="http://schemas.microsoft.com/ink/2010/main" type="inkDrawing" rotatedBoundingBox="7811,16296 19990,17240 19956,17679 7777,16735" semanticType="callout" shapeName="Other">
            <msink:destinationLink direction="with" ref="{61387345-B3A2-4DD4-8F6D-D947FA6D4FE6}"/>
            <msink:destinationLink direction="with" ref="{B2AB83F3-3895-4F96-81AE-1F8567876E36}"/>
            <msink:destinationLink direction="with" ref="{03297D15-CA8C-474F-BF37-557CB5180352}"/>
          </msink:context>
        </emma:interpretation>
      </emma:emma>
    </inkml:annotationXML>
    <inkml:trace contextRef="#ctx0" brushRef="#br0">0 27 0,'27'27'15,"0"-27"-15,27 0 0,0 0 0,0 0 16,0 0-16,-27 0 0,27-54 0,-27 54 16,27 0-1,0 27 1,0-27 15,0 0-15,0 0-1,0 0 1,0 0 0,27 27-1,-27-27 1,27 0-1,-27 27 1,27-27 0,-27 0-1,0 0 1,28 0 0,-28 27-1,27-27 1,0 0 15,-27 0-31,27 0 16,-27 0-1,27 0 1,-27 0 15,27 0-15,-27 27-1,54-27 1,-27 0 0,0 0-1,-27 0 1,27 0 0,0 0-1,1 0 1,-28 0 15,27 0-15,0 0-16,0 0 15,0 0 1,0 0 0,0 0-1,27 0 1,-27 0-1,0 0 17,27 0-17,-27 0 1,0 0 0,27 0-1,-26 0 1,26 0-1,-27 0 1,0 0 0,0 0-1,0 0 1,27 0 0,-27 0-1,-27 27 1,54-27 15,0 0-31,-27 0 16,27 0 31,0 27-47,-26-27 15,26 0 1,0 0-1,-27 0 1,27 27 0,-27-27-1,27 0 1,0 0 0,-27 27-1,27-27 1,0 27-1,0-27 1,0 27 0,1-27-1,-1 0 1,0 27 0,27-27-1,-27 27 1,0-27-1,27 0 1,-27 27 15,27 0-15,0-27 0,-27 27-1,28 0 1,-1-27-1,0 27 1,0-27 0,0 27-1,0 0 1,-27-27 0,27 0-1,0 27 1,-26 0-1,-1-27 1,27 27 0,-27 0-1,-27-27 1,27 27 0,-27-27 15,27 27-16,-27 1 1,0-28 0,0 27-1,0-27 1,0 27 0,27-27-1,1 27 1,-28-27-1,0 27 1,-27-27 0,27 0 15,0 27-15,-54-54-1,54 27 1,-27 27-1,27-27 1,-27 27 0,27-27-1,-27 0 1,0 0 0,0 0-1,0 0 1,27 27-1,-27-27 1,0 0 0,1 0-1,-1 0 1,0 0 0,-27 0-1,27 0 16,-27 0-15,-27 0 0,27 0-1,-27 0 1,27 0 0,-27 0-1,0 0 1,27 27-1,-27-27 1,27 0 0,0 27-1,0-27 1,0 27 0,27-27-1,0 0 1,0 0 15,0-27-31,-27 27 16,0-27-1,0 0 17,0 0-17,-27-27 1,-27 0-1,-27 0 1,-27-1 0,27 55-1,0-27 1,0 27 0,27 27-1,0 0 1,27 28-1,27-1 1,-27 0 0,54 0-1,0-27 1,-27 0 0,27 0-1,0-27 1,-27 0-1,0-54 17,0 0-17,-54 0 1,0 0 0,-27-28-1,0 55 1,-27 0-1,0 27 1,27 27 0,27 28-1,0-1 1,27 0 0,27 27-1,27-54 1,0 0-1,0-27 1,0-54 0,-27 0-1,-27-54 1,-27 26 0,0 28 15,-27 27-16,0 0 1,27 81 0,0 0-1,27 28 1,0 53 0,-27-54-1,0-54 1,0-135-1,27 108 1</inkml:trace>
  </inkml:traceGroup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2:37.2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04F1B86-4721-4932-BF89-CABFDD42EE79}" emma:medium="tactile" emma:mode="ink">
          <msink:context xmlns:msink="http://schemas.microsoft.com/ink/2010/main" type="inkDrawing" rotatedBoundingBox="4132,1646 5315,5162 4231,5526 3048,2011" semanticType="scratchOut" shapeName="Other"/>
        </emma:interpretation>
      </emma:emma>
    </inkml:annotationXML>
    <inkml:trace contextRef="#ctx0" brushRef="#br0">0 0 0,'108'135'0,"-54"55"16,0 107-16,-27 54 15,-27 54 1,-27-26-1,27-28 1,0 0 0,54-27-1,82 1 1,-1-109 0,54-81-1,27-81 16,-27-54-15,27-54 0,-54-81-1,-80-54 1,-164-27 0,82 216-1</inkml:trace>
  </inkml:traceGroup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3:16.35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C348A7-3BB4-4F30-BF7F-1530581E8B6D}" emma:medium="tactile" emma:mode="ink">
          <msink:context xmlns:msink="http://schemas.microsoft.com/ink/2010/main" type="writingRegion" rotatedBoundingBox="18972,9812 21150,10132 20814,12419 18637,12099"/>
        </emma:interpretation>
      </emma:emma>
    </inkml:annotationXML>
    <inkml:traceGroup>
      <inkml:annotationXML>
        <emma:emma xmlns:emma="http://www.w3.org/2003/04/emma" version="1.0">
          <emma:interpretation id="{80A65796-6E1F-4602-BFCD-BBCDAC076EBA}" emma:medium="tactile" emma:mode="ink">
            <msink:context xmlns:msink="http://schemas.microsoft.com/ink/2010/main" type="paragraph" rotatedBoundingBox="18972,9812 21150,10132 20814,12419 18637,120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FBACB1-4D54-46CD-9141-900B5725A143}" emma:medium="tactile" emma:mode="ink">
              <msink:context xmlns:msink="http://schemas.microsoft.com/ink/2010/main" type="line" rotatedBoundingBox="18972,9812 21150,10132 20814,12419 18637,12099"/>
            </emma:interpretation>
          </emma:emma>
        </inkml:annotationXML>
        <inkml:traceGroup>
          <inkml:annotationXML>
            <emma:emma xmlns:emma="http://www.w3.org/2003/04/emma" version="1.0">
              <emma:interpretation id="{1AD6DD75-BFC9-4B98-BF7F-DF95B4D4ECE0}" emma:medium="tactile" emma:mode="ink">
                <msink:context xmlns:msink="http://schemas.microsoft.com/ink/2010/main" type="inkWord" rotatedBoundingBox="18972,9812 21150,10132 20814,12419 18637,12099">
                  <msink:destinationLink direction="with" ref="{03297D15-CA8C-474F-BF37-557CB5180352}"/>
                </msink:context>
              </emma:interpretation>
              <emma:one-of disjunction-type="recognition" id="oneOf0">
                <emma:interpretation id="interp0" emma:lang="it-IT" emma:confidence="0">
                  <emma:literal>FR</emma:literal>
                </emma:interpretation>
                <emma:interpretation id="interp1" emma:lang="it-IT" emma:confidence="0">
                  <emma:literal>IR</emma:literal>
                </emma:interpretation>
                <emma:interpretation id="interp2" emma:lang="it-IT" emma:confidence="0">
                  <emma:literal>DR</emma:literal>
                </emma:interpretation>
                <emma:interpretation id="interp3" emma:lang="it-IT" emma:confidence="0">
                  <emma:literal>tra</emma:literal>
                </emma:interpretation>
                <emma:interpretation id="interp4" emma:lang="it-IT" emma:confidence="0">
                  <emma:literal>1R7</emma:literal>
                </emma:interpretation>
              </emma:one-of>
            </emma:emma>
          </inkml:annotationXML>
          <inkml:trace contextRef="#ctx0" brushRef="#br0">810 6972 0,'81'-54'0,"-54"81"0,0 135 16,27 81-16,-27 81 0,0-26 15,28-109 1,-28-81 0,0-81-1,-27-27 1,-82-135 0,55-81-1,27 216 1</inkml:trace>
          <inkml:trace contextRef="#ctx0" brushRef="#br0" timeOffset="2148.52">1135 7296 0,'81'81'0,"-54"27"0,0 27 15,0-27 1,0-53-1,-27-28 1,0-27 0,27 0-1,-54-109 1,0-53 0,27 27-1,27 27 1,54 27-1,27 54 17,108 54-32,-27 54 15,-54 0 1,-135-27 15,-54 0-15,-108 0-1,0-27 1,27 0 0,81 27-1,108 0 1,81 55 0,27 53-1,-81-54 1,-54-81-1,-27-27 1</inkml:trace>
          <inkml:trace contextRef="#ctx0" brushRef="#br0" timeOffset="404.3124">999 6891 0,'298'-162'0,"-136"162"15,81-27 1,0 54 0,0 27-1,-26 0 1,-82 0 0,-27 0-1,-81 54 1,-27 27-1,-54 54 1,81 0 0,-27 0-1,81-26 1,0-55 0,-27 0-1,-108-54 1,-81-162-1,135 108 1</inkml:trace>
          <inkml:trace contextRef="#ctx0" brushRef="#br1" timeOffset="29664.225">1594 8593 0,'54'108'0,"-81"108"0,81-108 16,-54-108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6:14.20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19717-1833 0,'341'79'0,"-210"51"0,52 1 16,-26 0 0,-52 0-1,-53-26 1,-78-26 15,-52-1-31,-80-52 16,-77 27 15,51-106-15,184 53-1</inkml:trace>
  <inkml:trace contextRef="#ctx0" brushRef="#br1" timeOffset="-21933.2301">23829-1624 0,'-210'0'16,"-78"53"-16,-26-1 15,26 79 1,26 26 0,105 0-1,104 27 1,106-53 0,104 26-1,105-26 1,78-79-1,-52 0 1,-52-52 0,-105-26-1,-79 0 1,-52 26 0,0 0-1,26-26 1,1-27-1,77-25 1,-104 78 0</inkml:trace>
  <inkml:trace contextRef="#ctx0" brushRef="#br1" timeOffset="-21528.249">24483-707 0,'79'288'0,"-79"-157"16,26-79-1,26-26 1,1-52-1,78-26 1,0-53 0,-27 27-1,-25 25 1,-53 27 0,0 52 30,27 53-46,-27 78 0,79 0 16,-1-26 0,27-79 15,-131-52-31</inkml:trace>
  <inkml:trace contextRef="#ctx0" brushRef="#br1" timeOffset="-26684.9439">27966-52 0,'-26'-79'0,"-53"0"16,-52 27-16,0 78 15,0 27 1,53 25 0,52 53-1,52-26 1,26-53 31,53 53-47,26-79 15,-79-52 1,-26-26 0,-52-27-1,-26 0 1,52 53-1,0 26 1</inkml:trace>
  <inkml:trace contextRef="#ctx0" brushRef="#br1" timeOffset="-28792.5978">20372-26 0,'79'26'0,"-27"-26"0,0 0 16,27-26-16,-27-27 0,-78-25 0,-26 25 15,-79-25 1,0 52 15,-26 26-31,26 52 16,78 27-1,80-1 1,77 53 0,80 26-1,51-52 1,27 0-1,-262-105 17</inkml:trace>
  <inkml:trace contextRef="#ctx0" brushRef="#br0" timeOffset="3748.9959">17963-262 0,'-52'26'0,"-27"27"0,-52-1 0,26 27 16,79-27-16,52 26 15,53-25 1,0 25 0,51 53 15,-25-52-15,-79-53-1,-26 0 1,27-104-1,25-27 1,26 0 0,-78 105-1</inkml:trace>
  <inkml:trace contextRef="#ctx0" brushRef="#br0" timeOffset="4193.8904">18356-79 0,'0'53'16,"-53"25"-16,-25 27 0,-1 0 0,27 0 15,52-53 1,26 0 15,53-26-15,-1-26-1,53-26 1,-52-26 0,-1 0-1,-25-1 1,-53 27-1,0-26 17,-53 25-17,27 27 1,0-26 15,78 26-15,-52 0-1</inkml:trace>
  <inkml:trace contextRef="#ctx0" brushRef="#br0" timeOffset="4583.2954">18775 262 0,'78'52'0,"-25"1"0,-1-1 16,0 26-16,-52-25 15,-26-1 17,-79 27-32,-25-27 15,-1 27 1,26 25-1,105-25 17,52-27-17,27 1 1,-27-27 0,1-52-1,-1-53 1,-52-52-1,0 131 1</inkml:trace>
  <inkml:trace contextRef="#ctx0" brushRef="#br0" timeOffset="4770.2098">18565 733 0,'131'105'0,"-52"-53"0,25-52 16,1-52-1,0 0 1,-105 52 0</inkml:trace>
  <inkml:trace contextRef="#ctx0" brushRef="#br0" timeOffset="4988.2766">19115 864 0,'-131'183'0,"53"-104"16,25-1-1,132-78 1,78-104-1,-157 104 1</inkml:trace>
  <inkml:trace contextRef="#ctx0" brushRef="#br0" timeOffset="5159.6148">19325 419 0,'26'26'0,"0"79"16,0-53-16,0 27 0,-26-79 15</inkml:trace>
  <inkml:trace contextRef="#ctx0" brushRef="#br1" timeOffset="-29244.3076">20398-26 0,'53'78'16,"-53"53"-16,0 53 0,-27 77 16,1 54-1,0 25 1,52-78 0,0-26-1,1-106 1,-27-51-1,0-79 17,-53-131-17,27-52 1,26 183 0</inkml:trace>
  <inkml:trace contextRef="#ctx0" brushRef="#br1" timeOffset="-27152.2299">27835 628 0,'26'262'0,"-26"-52"0,0 25 0,0 27 32,0 0 15,26-52-47,1-27 0,-27-78 15,0-27 1,-27-78-1,27-78 1,0-79 0,0 157-1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3:46.3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297D15-CA8C-474F-BF37-557CB5180352}" emma:medium="tactile" emma:mode="ink">
          <msink:context xmlns:msink="http://schemas.microsoft.com/ink/2010/main" type="inkDrawing" rotatedBoundingBox="19568,16879 19748,13612 19958,13624 19778,16890" semanticType="callout" shapeName="Other">
            <msink:sourceLink direction="with" ref="{E4891B73-036A-4091-BC15-3BD2B4A27778}"/>
            <msink:sourceLink direction="with" ref="{1AD6DD75-BFC9-4B98-BF7F-DF95B4D4ECE0}"/>
          </msink:context>
        </emma:interpretation>
      </emma:emma>
    </inkml:annotationXML>
    <inkml:trace contextRef="#ctx0" brushRef="#br0">211 0 0,'27'594'0,"-81"-108"16,-27-161-1,27-1 17,0 27-32,27-54 15,54-26 1,27 53-1,-27-27 17,27-297-17,-54 0 1</inkml:trace>
  </inkml:traceGroup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4:15.39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6 0 0,'27'27'0,"-27"81"16,-27 81-16,27 27 15,0 0 1,0 27 15,0 190-15,0-109 0,0 27-1,0 28 1,0-28-1,0 27 1,27-27 0,-27 1 15,27-28-31,-27 54 16,27-108 15,0-26-16,0-82 1,0-27 0,-27-81-1,27-27 1,-27 0 0,0-27-1,0-27 16,27-81-31,54-81 16,-81 189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4:16.580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0,'162'135'0,"-135"-27"15,0 81-15,0 81 16,-27 55 0,0 26-1,0 27 1,0 27 0,0 28-1,0 53 1,-27-53-1,0 26 1,27-27 0,0 1-1,0-82 1,0-27 0,0-108-1,27-81 1,-27-27-1,-27-26 1,0-1 15,-54-27-31,81-81 32,0 27-17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1:44.5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22E70B-7923-4D3B-9413-0152705FB0F6}" emma:medium="tactile" emma:mode="ink">
          <msink:context xmlns:msink="http://schemas.microsoft.com/ink/2010/main" type="inkDrawing" rotatedBoundingBox="4705,920 5339,9433 1430,9724 796,1211" rotationAngle="2002856412" semanticType="enclosure">
            <msink:sourceLink direction="with" ref="{46037C4F-0B4B-4096-91D2-7BC14EBF2C18}"/>
            <msink:sourceLink direction="with" ref="{6A8BCFEF-D253-40A7-97AA-2C10EFC79731}"/>
          </msink:context>
        </emma:interpretation>
      </emma:emma>
    </inkml:annotationXML>
    <inkml:trace contextRef="#ctx0" brushRef="#br0">282-1810 0,'-216'-162'0,"135"108"15,-109-27 1,-80 54-1,0 0 1,-27 81 0,-55 27-1,1 54 17,-27 54-32,54 27 15,26 54 1,109 28 15,54-1-15,108-27-1,54 0 1,108 0 31,81-53-47,136-1 0,53-54 15,27-54 1,-26-81 0,-1-54-1,0-54 32,-53-54-47,-28-81 0,-81-82 16,-81-26-1,-108-27 1,-81 0 0,-54 26-1,-108 28 1,-108 27 15,-136 108-15,-80 108-1,-81 216 1,594-162 0</inkml:trace>
    <inkml:trace contextRef="#ctx0" brushRef="#br1" timeOffset="-394813.0118">-799 54 0,'-27'0'0,"27"27"0,0 0 0,0 27 15,0-27-15,0 28 0,0-1 0,0 0 16,0 27-1,0 0 1,0 0 0,0 27-1,0-27 1,0 27 0,0 0-1,-27 27 1,54-27-1,-27 27 1,0 1 15,0-1-15,0 0 0,27 0-16,-27 27 15,27-27 16,-27 0-15,0 27 0,27 0-1,-27-26 1,27 26 0,-27 0-1,0-27 1,0 27-1,0 0 1,0-27 0,0 27-1,0-26 1,0-1 15,27 27-15,-27-27-1,0-27 1,0 162 0,0-162-1,0 0 17,0 0-17,0 28 1,0-28-1,0 0 1,0 0 0,0-27-1,0 27 1,0-27 0,0-27-1,0 27 1,0-54-1,0 27 1,0-27 0,0 0-1,0 0 1,0 0 0,-27 0-1,54-27 1,-27 27-1,0-27 1,0 0 15,0 0-15,0 0 0,0 0-1,0 0 1,0 0-1,0 0 1,27 0 0,-27 0-1,54 0 1,0-27 0,0 27-1,54 0 1,0 0 15,0 0-31,0 27 16,1-27-1,-28 27 1,-27-27 0,0 27-1,-27-27 16,0 0-15,-27 0 0,0 0-1,0-27 1,-27 0 0,-54-81-1,81 108 1</inkml:trace>
  </inkml:traceGroup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5:12.4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93657C1-6667-490F-82A2-9057B8E4E47F}" emma:medium="tactile" emma:mode="ink">
          <msink:context xmlns:msink="http://schemas.microsoft.com/ink/2010/main" type="inkDrawing" rotatedBoundingBox="4115,3135 27483,3825 27474,4122 4106,3432" shapeName="Other">
            <msink:destinationLink direction="with" ref="{3F466767-7FE0-4CA5-9A52-132E097A95B0}"/>
          </msink:context>
        </emma:interpretation>
      </emma:emma>
    </inkml:annotationXML>
    <inkml:trace contextRef="#ctx0" brushRef="#br0">0 215 0,'54'0'0,"0"-27"0,27-1 0,27 1 15,0 0-15,27 0 16,0-27-1,54 54 1,0 0 0,1 0-1,26 0 1,27 0 0,27 27-1,0-27 1,28 0-1,-1 0 1,27 0 0,0 27-1,28-27 17,-28 0-17,27 0 1,0 0-1,1 0 1,-1 27 0,0-27-1,-26 27 1,26-27 0,0 0-1,0 27 1,1-27-1,-1 0 1,27 28 0,1-28-1,-1 0 1,0 27 0,27-27-1,28 27 1,-28-27-1,0 27 17,28-27-17,-1 27 1,-27 0 0,28-27-1,-28 27 1,0-27-1,1 27 1,-1-27 0,-27 0-1,28 27 1,-55-27 0,27 27 15,163 0-16,-190-27 1,27 27 0,-27 0-1,1 0 1,-1-27 0,27 27-1,-26 0 1,-1 0-1,-27 0 1,0 0 0,1-27-1,26-27 1,-54 27 0,0 0-1,1 27 1,-28-27-1,-27 0 17,0 0-17,-27 0 1,1 0 0,-28 27-1,-27-27 1,-54 27-1,-27-27 1,-54 0 0,-27 0-1,-27 0 1,-135-27 0,162 27 15</inkml:trace>
  </inkml:traceGroup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5:25.03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3FEE7C3-04F2-4F45-AF66-2D61871F538A}" emma:medium="tactile" emma:mode="ink">
          <msink:context xmlns:msink="http://schemas.microsoft.com/ink/2010/main" type="writingRegion" rotatedBoundingBox="23025,6635 31922,7629 31708,9551 22811,8558"/>
        </emma:interpretation>
      </emma:emma>
    </inkml:annotationXML>
    <inkml:traceGroup>
      <inkml:annotationXML>
        <emma:emma xmlns:emma="http://www.w3.org/2003/04/emma" version="1.0">
          <emma:interpretation id="{5360B2F3-EDD8-434B-8702-E12B3C885288}" emma:medium="tactile" emma:mode="ink">
            <msink:context xmlns:msink="http://schemas.microsoft.com/ink/2010/main" type="paragraph" rotatedBoundingBox="23025,6635 31922,7629 31708,9551 22811,85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299534-3DFC-4146-B86A-B3B205FEF90B}" emma:medium="tactile" emma:mode="ink">
              <msink:context xmlns:msink="http://schemas.microsoft.com/ink/2010/main" type="line" rotatedBoundingBox="23025,6635 31922,7629 31708,9551 22811,8558"/>
            </emma:interpretation>
          </emma:emma>
        </inkml:annotationXML>
        <inkml:traceGroup>
          <inkml:annotationXML>
            <emma:emma xmlns:emma="http://www.w3.org/2003/04/emma" version="1.0">
              <emma:interpretation id="{1F4D4A70-E3C4-4823-BBAA-182A0C0B1EE9}" emma:medium="tactile" emma:mode="ink">
                <msink:context xmlns:msink="http://schemas.microsoft.com/ink/2010/main" type="inkWord" rotatedBoundingBox="23025,6635 31922,7629 31708,9551 22811,8558"/>
              </emma:interpretation>
              <emma:one-of disjunction-type="recognition" id="oneOf0">
                <emma:interpretation id="interp0" emma:lang="it-IT" emma:confidence="0">
                  <emma:literal>Wallis</emma:literal>
                </emma:interpretation>
                <emma:interpretation id="interp1" emma:lang="it-IT" emma:confidence="0">
                  <emma:literal>Walking</emma:literal>
                </emma:interpretation>
                <emma:interpretation id="interp2" emma:lang="it-IT" emma:confidence="0">
                  <emma:literal>gherigli</emma:literal>
                </emma:interpretation>
                <emma:interpretation id="interp3" emma:lang="it-IT" emma:confidence="0">
                  <emma:literal>ghermir</emma:literal>
                </emma:interpretation>
                <emma:interpretation id="interp4" emma:lang="it-IT" emma:confidence="0">
                  <emma:literal>vanteria</emma:literal>
                </emma:interpretation>
              </emma:one-of>
            </emma:emma>
          </inkml:annotationXML>
          <inkml:trace contextRef="#ctx0" brushRef="#br0">4054-135 0,'54'108'0,"-54"108"0,-27 135 16,54-108 0,0-108-1,0 0 1,0-26 0,-54-109 15,-54-109-16,27-53 1,0 135 0,27-27-1,27 54 1,27 0 15,54 0-31,81-81 16,-27 81-1,27 0 17,-54-81-32,-27-54 15,-81-81 1,-27-27 0,-54 81-1,54 53 1,0 82 15,0 54-15,27 82-1,27 134 1,0 27 0,0-27-1,0-27 1,27-27-1,-27-80 1,-27-28 0,27-81-1,0-27 1,54-81 0,-27-1-1,0 82 1,-27 27-1,0 0 1,27 54 0,0 28-1,1-1 17,26-27-17,27-27 1,-27-27-1,27-54 1,-27-54 0,-54-28-1,-27 28 1,-54 81 0,27 27-1,-27 27 1,54 81-1,27 0 1,54 1 0,27-28-1,27-27 1,-27-54 0,-27-54-1,-27-54 16,-81-1-31,-27 28 32,-27 0-17,54 54 1,27 0 0,81 27-1,54 0 1,27 27-1,-26-27 1,-55 27 0,-81-27-1,-27 54 1,-55 0 0,28 27-1,27-26 1,54 26-1,27-27 1,55-27 0,26-27-1,-27-54 1,-54 0 15,0 0-15,-54 54-1,0 0 1,0 27 0,27 81-1,27 0 1,0-27 0,0-54-1,27-81 1,-54-81-1,-27-54 1,0 189 0</inkml:trace>
          <inkml:trace contextRef="#ctx0" brushRef="#br0" timeOffset="279.3076">6756 297 0,'0'0'0</inkml:trace>
          <inkml:trace contextRef="#ctx0" brushRef="#br0" timeOffset="1200.2414">7296 702 0,'54'135'0,"-81"27"0,0 1 16,54-1 15,0-81-31,27-54 16,0-27-1,0-81 1,0-135 15,0 80-15,-27 82-1,0 27 1,-27 54 0,28 54-1,-1 55 1,27 26 0,0-27-1,27-54 1,0-27-1,27-81 1,0-54 0,0 0-1,-81 27 1,0 54 0,0-27-1,0 27 1,0 27-1,81 0 17,0 0-17,0-27 1,-54-27 0,-27-27-1,-108-27 1,-81-27-1,-27 53 1,54 55 0,81 28-1,54-1 1,81 54 0,54 0-1,0 0 1,-27-27-1,-27-27 1,-81 27 15,0 27-15,27 0 0,-27 27-1,-27 0 1,-27-27-1,-81 0 1,-108-27 0,54-54-1,189 0 32</inkml:trace>
          <inkml:trace contextRef="#ctx0" brushRef="#br0" timeOffset="-2659.2818">0 27 0,'27'-27'0,"0"216"16,-27 27-16,55 0 16,-28 0-1,27-108 1,0-54 0,27-27-1,0-81 1,27-108-1,-27-27 1,0 0 0,-54 81-1,0 54 1,-27 54 0,0 27-1,0 108 1,54 54-1,0-54 17,54 0-17,0-54 1,27-27 0,-27-81-1,-26-54 1,-28-54-1,-81-54 1,-55 0 0,1 54-1,0 27 1,54 54 15,54 27-31,27 0 31,136-27-31,26 54 16,0 0 0,-108 0-1,-54 0 1,-54 27 0,-81-54 15,81 27-16</inkml:trace>
          <inkml:trace contextRef="#ctx0" brushRef="#br0" timeOffset="-1700.2606">1919 972 0,'297'-27'0,"-162"-54"16,-81-27 0,-54 0-1,-54 54 1,-27 27-1,-27 27 1,0 81 0,0 54-1,108-27 1,27 0 0,108 1-1,27-55 1,54-54-1,-53-54 1,-1-28 0,-81 28-1,-54 0 17,0 27-17,-27 27 16,0 0-31,27 54 16,27 0 0,27 0-1,54-27 1,-27-27 0,-27-54-1,-27-27 1,-81 0-1,-81 0 1,-54 27 15,27 54-15,54 54 0,54-27-1,54 54 1,81 0-1,27-27 1,0 0 0,-54-26-1,-27-28 1,-27 27 0,0-27-1,27-82 1,27 109-1,-27-27 1,27-27 0,-54-81-1,0 54 1,-27 54 0</inkml:trace>
        </inkml:traceGroup>
      </inkml:traceGroup>
    </inkml:traceGroup>
  </inkml:traceGroup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5:07.57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037C4F-0B4B-4096-91D2-7BC14EBF2C18}" emma:medium="tactile" emma:mode="ink">
          <msink:context xmlns:msink="http://schemas.microsoft.com/ink/2010/main" type="writingRegion" rotatedBoundingBox="1418,3280 2409,1709 3715,2533 2725,4104">
            <msink:destinationLink direction="with" ref="{E822E70B-7923-4D3B-9413-0152705FB0F6}"/>
            <msink:destinationLink direction="with" ref="{3F32170B-BBFE-4AEE-B03A-AB37C77B6AB7}"/>
          </msink:context>
        </emma:interpretation>
      </emma:emma>
    </inkml:annotationXML>
    <inkml:traceGroup>
      <inkml:annotationXML>
        <emma:emma xmlns:emma="http://www.w3.org/2003/04/emma" version="1.0">
          <emma:interpretation id="{AA2EDBB1-5239-4D52-81D3-5067DDFAA520}" emma:medium="tactile" emma:mode="ink">
            <msink:context xmlns:msink="http://schemas.microsoft.com/ink/2010/main" type="paragraph" rotatedBoundingBox="1418,3280 2409,1709 3715,2533 2725,41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08713B-E587-48D5-9094-9014B2FDF4E9}" emma:medium="tactile" emma:mode="ink">
              <msink:context xmlns:msink="http://schemas.microsoft.com/ink/2010/main" type="line" rotatedBoundingBox="1418,3280 2409,1709 3715,2533 2725,4104"/>
            </emma:interpretation>
          </emma:emma>
        </inkml:annotationXML>
        <inkml:traceGroup>
          <inkml:annotationXML>
            <emma:emma xmlns:emma="http://www.w3.org/2003/04/emma" version="1.0">
              <emma:interpretation id="{CD81FCF9-29A8-4A6C-9941-4ACF1E630E32}" emma:medium="tactile" emma:mode="ink">
                <msink:context xmlns:msink="http://schemas.microsoft.com/ink/2010/main" type="inkWord" rotatedBoundingBox="1418,3280 2409,1709 3715,2533 2725,4104"/>
              </emma:interpretation>
              <emma:one-of disjunction-type="recognition" id="oneOf0">
                <emma:interpretation id="interp0" emma:lang="it-IT" emma:confidence="0">
                  <emma:literal>p</emma:literal>
                </emma:interpretation>
                <emma:interpretation id="interp1" emma:lang="it-IT" emma:confidence="0">
                  <emma:literal>P</emma:literal>
                </emma:interpretation>
                <emma:interpretation id="interp2" emma:lang="it-IT" emma:confidence="0">
                  <emma:literal>+</emma:literal>
                </emma:interpretation>
                <emma:interpretation id="interp3" emma:lang="it-IT" emma:confidence="0">
                  <emma:literal>*</emma:literal>
                </emma:interpretation>
                <emma:interpretation id="interp4" emma:lang="it-IT" emma:confidence="0">
                  <emma:literal>$</emma:literal>
                </emma:interpretation>
              </emma:one-of>
            </emma:emma>
          </inkml:annotationXML>
          <inkml:trace contextRef="#ctx0" brushRef="#br0">-1864-5539 0,'-27'-27'16,"81"27"-16,0-27 0,0 27 0,27 0 15,0 0 1,135 27-16,-81-27 0,27 0 31,-27 0-15,27 0 0,1-27-1,-55 27 1,27 0-1,-54 0 1,0-27 0,-27 27-1,-27 0 1,0 0 0,-27 0-1,0 0 1,0 0-1,0 0 1,-27 0 15,-27 27-15,27-54-16,27 27 16</inkml:trace>
          <inkml:trace contextRef="#ctx0" brushRef="#br1" timeOffset="394576.6746">-648-6809 0,'0'0'0</inkml:trace>
          <inkml:trace contextRef="#ctx0" brushRef="#br1" timeOffset="395424.3634">-648-6809 0,'-55'-81'16,"55"54"-1,27 27 1,1 0 0,-28 0-1,27 0 1,-27 27 15,27-27-31,-27 0 16,0 27 15,0-27-15,27 0-16,-27 0 31,0 0-16,0-27 1,0 27 0,0 0-1,0-27 17,-27 27-32,-27 0 15,-28 27 1,1-27-1,0 0 1,0 27 0,0-27-1,27 0 1,54 27 0,0 0-1,27 0 1,54 0-1,27 1 32,54-1-47,1 27 16,-28 0 0,0 0-1,-27 0 1,-27 0-1,-54 0 1,-27 0 0,-54 0-1,-54 0 1,-27 0 0,-54 0-1,-28 0 1,1 0 15,27-54-31,27 0 16,54-27-1,27 0 1,27 0 0,81-54-1,-27 81 1</inkml:trace>
        </inkml:traceGroup>
      </inkml:traceGroup>
    </inkml:traceGroup>
  </inkml:traceGroup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5:27.51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8BA768-4C6D-415E-AB0B-BBE256D9BB56}" emma:medium="tactile" emma:mode="ink">
          <msink:context xmlns:msink="http://schemas.microsoft.com/ink/2010/main" type="writingRegion" rotatedBoundingBox="3028,8718 32620,10753 32058,18927 2466,16892"/>
        </emma:interpretation>
      </emma:emma>
    </inkml:annotationXML>
    <inkml:traceGroup>
      <inkml:annotationXML>
        <emma:emma xmlns:emma="http://www.w3.org/2003/04/emma" version="1.0">
          <emma:interpretation id="{7DFCC6CE-7122-4BD9-A507-E5C58018DA4C}" emma:medium="tactile" emma:mode="ink">
            <msink:context xmlns:msink="http://schemas.microsoft.com/ink/2010/main" type="paragraph" rotatedBoundingBox="20708,9672 32676,10931 32393,13624 20424,123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994EC21-7F2F-41D4-B9A1-9F37B88F0F40}" emma:medium="tactile" emma:mode="ink">
              <msink:context xmlns:msink="http://schemas.microsoft.com/ink/2010/main" type="line" rotatedBoundingBox="20708,9672 32676,10931 32393,13624 20424,12365"/>
            </emma:interpretation>
          </emma:emma>
        </inkml:annotationXML>
        <inkml:traceGroup>
          <inkml:annotationXML>
            <emma:emma xmlns:emma="http://www.w3.org/2003/04/emma" version="1.0">
              <emma:interpretation id="{3BB833E2-7703-4C44-9710-09275D2BEFD5}" emma:medium="tactile" emma:mode="ink">
                <msink:context xmlns:msink="http://schemas.microsoft.com/ink/2010/main" type="inkWord" rotatedBoundingBox="20658,10145 23450,10439 23257,12274 20465,11981"/>
              </emma:interpretation>
              <emma:one-of disjunction-type="recognition" id="oneOf0">
                <emma:interpretation id="interp0" emma:lang="it-IT" emma:confidence="0">
                  <emma:literal>sub</emma:literal>
                </emma:interpretation>
                <emma:interpretation id="interp1" emma:lang="it-IT" emma:confidence="0">
                  <emma:literal>Sib</emma:literal>
                </emma:interpretation>
                <emma:interpretation id="interp2" emma:lang="it-IT" emma:confidence="0">
                  <emma:literal>Sub</emma:literal>
                </emma:interpretation>
                <emma:interpretation id="interp3" emma:lang="it-IT" emma:confidence="0">
                  <emma:literal>S.vb</emma:literal>
                </emma:interpretation>
                <emma:interpretation id="interp4" emma:lang="it-IT" emma:confidence="0">
                  <emma:literal>Sab</emma:literal>
                </emma:interpretation>
              </emma:one-of>
            </emma:emma>
          </inkml:annotationXML>
          <inkml:trace contextRef="#ctx0" brushRef="#br0">18212 1622 0,'27'-27'15,"-81"0"-15,-54 27 0,-54 0 0,-27 0 16,27 27 0,0-27-1,81 54 1,27-27 0,108 54-1,108 0 1,54 0-1,0 54 17,-27-26-32,-81-1 31,-54-27-15,-81-27-1,-54 0 1,-108 0-1,0-81 1,0 27 0,0 0-1,108 0 1,54 0 0,81 27-1,108-81 1,27 0-1,-189 54 1</inkml:trace>
          <inkml:trace contextRef="#ctx0" brushRef="#br0" timeOffset="444.353">18429 2163 0,'0'27'16,"0"54"-16,0 27 0,54-27 0,27-27 15,27 0 16,27-54-15,0-81 0,-108 27-1,-27-27 1,-27 27 0,-27 0-1,27 54 1,0 0-1,27 54 1,81-27 0,-27-54-1,27-54 1,-81 81 0</inkml:trace>
          <inkml:trace contextRef="#ctx0" brushRef="#br0" timeOffset="1000.0384">19239 1487 0,'108'81'15,"-81"54"-15,-27 27 0,-27 54 32,54-26-17,-54-109 1,54 0 0,-27-27-1,0-27 1,27-54-1,54-27 17,27 0-32,28 54 31,-1 27-15,-54 27-1,-27 0 1,-54 0-1,-54 0 1,-27-27 0,-54 0-1,26-27 1,28 0 0,27 0-1,54 0 1,81 0-1,-81 0 1</inkml:trace>
          <inkml:trace contextRef="#ctx0" brushRef="#br0" timeOffset="1472.7128">17294 3081 0,'-27'54'0,"108"-54"16,216 27-16,27-27 0,54 27 31,1-54-15,-28 54-1,-108 27 1,-54-54-1,-108 0 1,-81 0 0,0-27-1,-54 27 1,-54 0 0,135-54-1,-27 54 1</inkml:trace>
        </inkml:traceGroup>
        <inkml:traceGroup>
          <inkml:annotationXML>
            <emma:emma xmlns:emma="http://www.w3.org/2003/04/emma" version="1.0">
              <emma:interpretation id="{07B5AF00-2F40-470D-8149-70C5085D3017}" emma:medium="tactile" emma:mode="ink">
                <msink:context xmlns:msink="http://schemas.microsoft.com/ink/2010/main" type="inkWord" rotatedBoundingBox="23944,10012 32676,10931 32393,13624 23660,12705"/>
              </emma:interpretation>
              <emma:one-of disjunction-type="recognition" id="oneOf1">
                <emma:interpretation id="interp5" emma:lang="it-IT" emma:confidence="0">
                  <emma:literal>civetteria</emma:literal>
                </emma:interpretation>
                <emma:interpretation id="interp6" emma:lang="it-IT" emma:confidence="0">
                  <emma:literal>inventaria</emma:literal>
                </emma:interpretation>
                <emma:interpretation id="interp7" emma:lang="it-IT" emma:confidence="0">
                  <emma:literal>civetterie</emma:literal>
                </emma:interpretation>
                <emma:interpretation id="interp8" emma:lang="it-IT" emma:confidence="0">
                  <emma:literal>caratterino</emma:literal>
                </emma:interpretation>
                <emma:interpretation id="interp9" emma:lang="it-IT" emma:confidence="0">
                  <emma:literal>Inventaria</emma:literal>
                </emma:interpretation>
              </emma:one-of>
            </emma:emma>
          </inkml:annotationXML>
          <inkml:trace contextRef="#ctx0" brushRef="#br0" timeOffset="1940.5042">20482 2217 0,'54'0'0,"0"0"0,27 0 16,-27 0-16,0 0 0,-54 0 0,0 0 16,-108 0-1,27-27 1,81 27 0</inkml:trace>
          <inkml:trace contextRef="#ctx0" brushRef="#br0" timeOffset="2957.1448">21374 1973 0,'0'217'16,"0"-82"-16,-27 0 16,27-54-1,27-27 1,27-27 0,0-54 15,0-27-16,0-81 1,-27 27 0,0 27-1,-27 54 1,0 27 0,0 27-1,27 108 1,27 0-1,0 0 1,27-27 0,0-81-1,0-27 1,0-27 0,-54-108-1,-54 0 1,0 0 15,0 54-15,27 0-1,0 53-15,81-26 32,55 27-17,-1 27 1,-27-27-1,-54 27 1,-27 0 0,-27 0-1,-27 0 1,27-27 0,0 27-1</inkml:trace>
          <inkml:trace contextRef="#ctx0" brushRef="#br0" timeOffset="3916.166">22590 2487 0,'54'54'16,"324"-81"0,-297 0-16,-54-27 15,-54 0 1,-81 0 0,-27 54-1,27 27 16,0 27-15,81 27 0,54 0-1,54 27 1,54-27 0,0-54-1,27 0 1,-54-54-1,-27-27 1,-54 27 0,-27 0-1,0 27 1,0 0 0,27 27-1,27 54 1,28-27-1,26-27 1,-27-27 15,-27-27-15,-27-27 0,-54-54-1,-27 27 1,-54 54-1,0 0 1,53 54 0,28 27-1,27 0 1,55 27 0,53-27-1,-27 0 1,27-54-1,-54 27 1,-27-27 0,27 0-1,0 27 1,0 27 0,0 0-1,27 0 16,-27-27-15,0-54 0,-27-81-1,-27 108 1</inkml:trace>
          <inkml:trace contextRef="#ctx0" brushRef="#br0" timeOffset="5692.6014">24562 1568 0,'81'27'0,"-54"81"0,0 81 0,-27 54 16,0 1 0,0-1-1,0-27 1,0-81 0,0-27-1,0-81 1,0-27 15,-27-81-15,-27-81-1,0 81 1,27 54 0,81 27-1,27 0 1,55 0-1,-1-27 1,-27-54 0,0-27-1,-27-27 1,-54-54 15,0-1-15,-54 28-1,27 81 1,0 54 0,-27 54-1,27 54 1,0 108 0,27 55-1,0 26 1,27-54-1,0-27 1,-27-54 0,0-81-1,-27-27 1,27-54 0,27-54-1,0 0 1,0 27-1,-27 27 17,0 27-17,0 27 1,27 54 0,0 0-1,27 0 1,0-27-1,1-54 1,-1 0 0,-27-54-1,0-27 1,-54 0 0,-54 27 15,0 54-31,0 27 15,27 54 1,81 27 15,27 0-31,27-27 16,27 1 15,0-137-15,-54 1-1,0-27 1,-54 0 0,-81-54-1,-27 27 1,27 27 0,27 27-1,27 27 1,54 0 15,27 54-31,54-27 16,0 27-1,-81 0 1,-27-27 0,-54 27-1,0 27 1,-27 27-1,27 27 17,0-54-17,81 54 1,27-27 0,0-27-1,0-54 1,-27-27-1,1-27 1,-1-27 0,-27 27-1,0 27 1,-27 27 0,27 27-1,27 54 1,-27 0-1,27 1 1,-27-55 0,0-54-1,-27-109 17,0 136-32</inkml:trace>
          <inkml:trace contextRef="#ctx0" brushRef="#br0" timeOffset="6015.856">27292 2271 0,'0'0'0</inkml:trace>
          <inkml:trace contextRef="#ctx0" brushRef="#br0" timeOffset="6839.1298">27859 2838 0,'-27'162'0,"27"-27"16,27 0 0,27 0-1,27-53 1,-27-55-1,0-54 1,27-27 0,-27-55-1,-27 1 1,-27 54 0,0 27-1,27 27 1,-27 27-1,54 27 1,0 54 15,0-27-15,-27-26 0,55-1-1,-28-27 1,27-54-1,27 0 1,-54 0 0,27 0-1,-27 27 1,0-28 0,0-26-1,0 27 1,-54 0-1,-27-27 17,-81 0-17,-27 0-15,0 27 16,54 27 0,54 27-1,81 54 1,54 54-1,27 1 17,-27-1-17,-54 27 1,-27 0 0,-54 0-1,0 27 1,-54 0-1,-27-81 1,-81-27 0,-28-53-1,-161-110 1,-81-53 31,459 135-47</inkml:trace>
        </inkml:traceGroup>
      </inkml:traceGroup>
    </inkml:traceGroup>
    <inkml:traceGroup>
      <inkml:annotationXML>
        <emma:emma xmlns:emma="http://www.w3.org/2003/04/emma" version="1.0">
          <emma:interpretation id="{5A76BDF1-71A7-4289-9E7E-F49FAAF88810}" emma:medium="tactile" emma:mode="ink">
            <msink:context xmlns:msink="http://schemas.microsoft.com/ink/2010/main" type="paragraph" rotatedBoundingBox="2774,12122 32244,13537 32131,15891 2661,144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D21000-B4DC-4EDE-B85F-108CAF3C3243}" emma:medium="tactile" emma:mode="ink">
              <msink:context xmlns:msink="http://schemas.microsoft.com/ink/2010/main" type="inkBullet" rotatedBoundingBox="2770,12213 4748,12308 4658,14174 2680,14079"/>
            </emma:interpretation>
            <emma:one-of disjunction-type="recognition" id="oneOf2">
              <emma:interpretation id="interp10" emma:lang="it-IT" emma:confidence="0">
                <emma:literal>Q</emma:literal>
              </emma:interpretation>
              <emma:interpretation id="interp11" emma:lang="it-IT" emma:confidence="0">
                <emma:literal>o</emma:literal>
              </emma:interpretation>
              <emma:interpretation id="interp12" emma:lang="it-IT" emma:confidence="0">
                <emma:literal>f</emma:literal>
              </emma:interpretation>
              <emma:interpretation id="interp13" emma:lang="it-IT" emma:confidence="0">
                <emma:literal>&amp;</emma:literal>
              </emma:interpretation>
              <emma:interpretation id="interp14" emma:lang="it-IT" emma:confidence="0">
                <emma:literal>a</emma:literal>
              </emma:interpretation>
            </emma:one-of>
          </emma:emma>
        </inkml:annotationXML>
        <inkml:trace contextRef="#ctx0" brushRef="#br1" timeOffset="60276.7286">919 3811 0,'27'-162'0,"-108"54"15,-54 27 1,-55 26 15,-53 83-15,0 26-1,-27 81 1,81 27 0,54 27-1,54 54 1,81 27-1,108-26 1,54-28 0,54-54-1,54-54 1,27-54 0,1-135-1,-28-27 1,-81-81-1,-54 0 1,-108-82 0,-81 1-1,-108 27 1,-54 54 15,-54 81-15,-1 54-1,55 81 1,108 27 0,108-54-1</inkml:trace>
        <inkml:trace contextRef="#ctx0" brushRef="#br1" timeOffset="59524.7466">81 4351 0,'108'0'16,"0"-81"-16,0-27 0,-54 0 0,0 27 16,-27 27-1,0 27 1,-27 27-1,27 0 1,1 108 15,-28 0-15,27 27 0,0 0-1,-27-27 1,-27 0-1,-55-27 1,-26-53 0,27-28-1,-27 0 1,108 0 0,27 27-1,81-27 1,54 54-1,1-54 1,-55 27 0,-54-27-1,-54 27 1,-54-27 0,-27 0-1,27 0 16,81-27-15,54-27 0,-81 54-1</inkml:trace>
      </inkml:traceGroup>
      <inkml:traceGroup>
        <inkml:annotationXML>
          <emma:emma xmlns:emma="http://www.w3.org/2003/04/emma" version="1.0">
            <emma:interpretation id="{814E8808-A9F4-4F56-8294-3342FCAFA62F}" emma:medium="tactile" emma:mode="ink">
              <msink:context xmlns:msink="http://schemas.microsoft.com/ink/2010/main" type="line" rotatedBoundingBox="5375,12247 32244,13537 32173,15010 5305,13720"/>
            </emma:interpretation>
          </emma:emma>
        </inkml:annotationXML>
        <inkml:traceGroup>
          <inkml:annotationXML>
            <emma:emma xmlns:emma="http://www.w3.org/2003/04/emma" version="1.0">
              <emma:interpretation id="{815D7168-DCF0-4905-B977-780377710032}" emma:medium="tactile" emma:mode="ink">
                <msink:context xmlns:msink="http://schemas.microsoft.com/ink/2010/main" type="inkWord" rotatedBoundingBox="5375,12247 16224,12768 16153,14241 5305,13720"/>
              </emma:interpretation>
              <emma:one-of disjunction-type="recognition" id="oneOf3">
                <emma:interpretation id="interp15" emma:lang="it-IT" emma:confidence="0">
                  <emma:literal>ACCOPPIAMENTO</emma:literal>
                </emma:interpretation>
                <emma:interpretation id="interp16" emma:lang="it-IT" emma:confidence="0">
                  <emma:literal>ACCOPPIAMENTI</emma:literal>
                </emma:interpretation>
                <emma:interpretation id="interp17" emma:lang="it-IT" emma:confidence="0">
                  <emma:literal>ACCOPPIAMELA</emma:literal>
                </emma:interpretation>
                <emma:interpretation id="interp18" emma:lang="it-IT" emma:confidence="0">
                  <emma:literal>ACCOPPIAMELO</emma:literal>
                </emma:interpretation>
                <emma:interpretation id="interp19" emma:lang="it-IT" emma:confidence="0">
                  <emma:literal>ACCOPPIAMENE</emma:literal>
                </emma:interpretation>
              </emma:one-of>
            </emma:emma>
          </inkml:annotationXML>
          <inkml:trace contextRef="#ctx0" brushRef="#br1" timeOffset="109489.5558">7782 3892 0,'-81'135'0,"27"0"0,27 0 15,27-27 1,0-27 0,27-54-1,-27-54 1,0-81 0,27-27-1,0-27 16,-27 162-31</inkml:trace>
          <inkml:trace contextRef="#ctx0" brushRef="#br1" timeOffset="110829.451">8160 3757 0,'54'162'15,"-54"-27"-15,-54 27 16,0 0 0,27-54 15,27-81-15,0-27-1,0-27 1,27-108-1,0-54 1,0 27 0,0 27-1,28 54 1,-55 54 0,27 27-1,27 54 1,27 81-1,0 0 1,0 27 0,27-27-1,-81-54 17,-81-54-17,-135-54 1,27-27 15,-28 54-31,55 0 16,54-27 15,81 54-15,108-54-1,54 0 1,55-54-1,-28-27 1,-27 0 0,0 27-1,-54 27 1,-54 54 0,-54 0-1,0 27 1,27 54-1,-54 54 1,0-27 0,54 27-1,0-54 17,0-54-32,0-27 15,-27-27 1,0-135-1,-27 0 1,0 27 0,0 54 15,27 54-15,27 54-1,27 27 1,54 54-1,27-27 1,-27-27 0,1-27-1,-28-54 1,-27-81 0,-27 27-1,-54 0 1,27 27-1,0 54 1,0 54 0,0 54-1,0 54 1,0 0 15,0-27-31,0-27 16,0-81 15,27-54-15,54-81-1,0-54 1,27-27 0,-108 189-1</inkml:trace>
          <inkml:trace contextRef="#ctx0" brushRef="#br1" timeOffset="111401.7386">9998 4243 0,'297'54'0,"-162"-54"0,-54 0 15,-54-54 1,-54-27-1,-81 0 1,108 81 0</inkml:trace>
          <inkml:trace contextRef="#ctx0" brushRef="#br1" timeOffset="112453.5368">10241 3838 0,'270'27'0,"-135"-27"15,-27-54 1,-26 54 0,-28 0-1,-27 81 1,-27 27-1,0-27 1,0 81 0,-27-27-1,27-27 17,-27-27-17,54-54 1,-27-27-1,0-54 17,27-81-32,-27 0 15,27 0 1,-27 81 0,0 27-1,27 27 1,0 81-1,27 54 1,81 54 0,-27-54-1,27-26 1,-27-82 0,-54-54-1,-27-82 1,-54-53-1,-54-27 17,-27 27-17,27 81 1,0 27 0,54 54-1,54 27 1,54 54-1,81-27 1,0-27 0,-27 0-1,0-81 1,-54 27 15,-26 27-31,-55 27 16,0 0-1,0 27 1,-28 54 0,28 27-1,-27 27 17,54-26-17,1-28 1,-1-27-1,-27-81 1,0-54 0,-55-108-1,1-55 1,-54-26 0,108 243-1</inkml:trace>
          <inkml:trace contextRef="#ctx0" brushRef="#br1" timeOffset="111177.1206">10322 3973 0,'0'189'0,"-54"-54"16,0 27-1,54-27 1,27-54 15,27 1-31,27-55 16,0-54-1,27 0 17,-27 0-17,0-1 1,-81 28-1,-27 0 1,-54-27 0,-27-54-1,108 81 1</inkml:trace>
          <inkml:trace contextRef="#ctx0" brushRef="#br1" timeOffset="112966.2518">11646 3919 0,'324'81'16,"-161"-27"-16,-28 0 15,-81-27 1,-27 0-1,-54 27 1,0 0 0,-27 54-1,54 0 1,27 27 0,54 1-1,27-55 1,27-27 15,-27-27-15,-27-81-1,-27-81 1,-54-1 0,-81-26-1,-27 81 1,0 27-1,0 81 1,54 81 0,27 54-1,54 28 1,108-55 0,-135-135-1</inkml:trace>
          <inkml:trace contextRef="#ctx0" brushRef="#br1" timeOffset="106677.9244">2648 3460 0,'27'54'0,"-27"27"0,-54 27 16,0 135-16,-54-54 15,-27 27 1,54-27 0,-27-26-1,54-55 1,54-54 0,0-54-1,27-108 1,81-55 15,0-80-31,-27 54 16,0-27-1,-27 81 1,0-81 0,-27 135-1,-27 54 1,27 54-1,0 81 1,27 54 0,-54 54 15,81 0-15,0 81-1,0-135 1,-27-53-1,-27-55 1,-54-54 0,-81-27-1,-54-54 1,-81-1 0,27 1-1,54 54 1,27 0-1,108 0 1,108 0 0,81 0-1,-162 27 1</inkml:trace>
          <inkml:trace contextRef="#ctx0" brushRef="#br1" timeOffset="107092.9794">3864 3784 0,'-108'0'0,"-27"54"15,0 27-15,27 54 16,54 0 0,54 27-1,54-27 1,54-54-1,27-27 1,0-54 0,0-27-1,-81-81 1,0 0 0,-81-27-1,27 135 1</inkml:trace>
          <inkml:trace contextRef="#ctx0" brushRef="#br1" timeOffset="107881.0956">4621 4189 0,'189'-135'0,"-162"54"16,-27 27-16,-54 0 15,-27 27 17,0 54-32,-27 54 15,-1 0 1,55 54-1,54-27 1,54-27 0,55 0 15,53-54-15,-27-27-1,-27-27 1,-54 0-1,-27 0 1,-27 27 0,0 27-1,27 27 1,27 27 0,54 0-1,54 1 1,0-55-1,-27-54 1,-26-55 0,-82-26-1,-81-27 1,-55 0 0,-53 27-1,-27 54 1,54 54 15,27 54-15,54 54-1,108 27 1,27-27 0,81-81-1,0-27 1,0-81-1,-162 81 1</inkml:trace>
          <inkml:trace contextRef="#ctx0" brushRef="#br1" timeOffset="108552.9964">6053 3946 0,'0'108'0,"27"0"0,-27 27 15,-27 0 1,54-27-1,-54-27 1,27-54 0,-54-54-1,27-108 1,-27-27 0,-27-54-1,0 27 1,-1 27-1,1 54 1,81 81 15,27 27-15,82-27 0,53 54-1,0 27 1,27 0-1,-54 27 1,-81-27 0,-108-27-1,-54 27 1,-54-27 0,0 0-1,27 0 1,54-27-1,81 0 1,81-27 0,81-54-1,-162 81 1</inkml:trace>
          <inkml:trace contextRef="#ctx0" brushRef="#br1" timeOffset="109201.4588">6863 3838 0,'-81'216'0,"54"-81"16,0 27 15,27-81-15,0 0-1,27-81 1,-27-81 0,0-54 15,-27-27-31,-27-27 15,-27 27 1,0 81 0,27 27-1,81 54 1,54-27 0,54 54-1,54 27 1,1 27-1,-28 0 1,-81-27 0,-108 0 15,-108-54-31,-54-27 31,-55 0-15,55 27-1,54-27 1,108 54 0,108-27-1,108-27 1,27-27 0,-216 54-1</inkml:trace>
        </inkml:traceGroup>
        <inkml:traceGroup>
          <inkml:annotationXML>
            <emma:emma xmlns:emma="http://www.w3.org/2003/04/emma" version="1.0">
              <emma:interpretation id="{051008C2-B8A6-459B-A2E7-16C9CBB167BC}" emma:medium="tactile" emma:mode="ink">
                <msink:context xmlns:msink="http://schemas.microsoft.com/ink/2010/main" type="inkWord" rotatedBoundingBox="17751,13016 24639,13347 24585,14466 17697,14135"/>
              </emma:interpretation>
              <emma:one-of disjunction-type="recognition" id="oneOf4">
                <emma:interpretation id="interp20" emma:lang="it-IT" emma:confidence="0">
                  <emma:literal>OTTIMALE</emma:literal>
                </emma:interpretation>
                <emma:interpretation id="interp21" emma:lang="it-IT" emma:confidence="0">
                  <emma:literal>Otturaste</emma:literal>
                </emma:interpretation>
                <emma:interpretation id="interp22" emma:lang="it-IT" emma:confidence="0">
                  <emma:literal>otturaste</emma:literal>
                </emma:interpretation>
                <emma:interpretation id="interp23" emma:lang="it-IT" emma:confidence="0">
                  <emma:literal>Otturarti</emma:literal>
                </emma:interpretation>
                <emma:interpretation id="interp24" emma:lang="it-IT" emma:confidence="0">
                  <emma:literal>attiraste</emma:literal>
                </emma:interpretation>
              </emma:one-of>
            </emma:emma>
          </inkml:annotationXML>
          <inkml:trace contextRef="#ctx0" brushRef="#br1" timeOffset="117097.2698">18077 4567 0,'54'81'0,"-27"28"0,-54 26 31,27 54-31,0-54 31,0-135-15,0 0-1,0-27 1,0-135 0,0 0-1,27 27 1,-27 26 0,27 82 15,0 27-31,0 0 15,27 81 1,27-26 0,1-1-1,-1-54 17,27-27-32,-54-27 15,0-28 1,-54 55-1,27 0 1,-27 27 0,0 81 31,0 55-47,0-1 15,0 27 1,0-54-1,27 0 1,-54-81 0,27-27-1,0-81 1,27-81 0,27 0-1,-54 162 1</inkml:trace>
          <inkml:trace contextRef="#ctx0" brushRef="#br1" timeOffset="117709.598">19428 4730 0,'27'162'0,"-81"-27"15,0-27 1,0-27 0,0 0-1,54-54 17,0-27-17,0-27 1,54-135-1,0 27 1,0 0 15,0 54-31,-27 27 16,0 54 0,0 27-1,27 81 1,0 27-1,1 27 1,-28-54 15,-27-27-15,-54-27 0,-28-27-1,-26-27 1,-27-27-1,54 0 1,27 0 0,108-54-1,27 0 1,27 0 0,-108 81-1</inkml:trace>
          <inkml:trace contextRef="#ctx0" brushRef="#br1" timeOffset="118129.536">20104 4703 0,'54'27'16,"-54"0"-16,-54 81 0,-27 0 0,0 54 16,81-81-1,0 27 1,54-54 0,27-27-1,81 0 16,27-27-15,-108 0 0,-27 0-1,-54 0 1,-54 0 0,0-54-1,-27-27 1,0-27-1,81 108 1</inkml:trace>
          <inkml:trace contextRef="#ctx0" brushRef="#br1" timeOffset="119284.8538">20644 5000 0,'270'81'16,"-161"-27"-16,-1-54 15,-81-27 17,-54-81-17,-54 0 1,-55 0-1,1-1 1,0 55 0,81 54-1,54 0 1,81 27 0,54 0-1,28 1 1,-28-1-1,27-27 1,-162 0 15</inkml:trace>
          <inkml:trace contextRef="#ctx0" brushRef="#br1" timeOffset="118881.518">20969 4703 0,'-27'54'0,"27"0"0,-55 54 0,-26 0 16,54 27 0,27-27-1,81-27 1,1-27-1,-1 0 1,0-27 0,-27 0-1,0-27 1,-27 27 0,-27-54-1,0 0 1,-81-81-1,81 108 1</inkml:trace>
          <inkml:trace contextRef="#ctx0" brushRef="#br1" timeOffset="115045.4332">15051 4459 0,'-81'81'0,"-27"0"0,27 28 16,27 26-1,0 0 1,81-27-1,27-27 1,81-27 0,0-54-1,27-54 1,-27-54 0,-54-27-1,-54-27 1,-81-1-1,-81 28 1,-81 54 0,0 81-1,0 54 1,53 54 0,109 28 15,135-28-16,82-54 1,53-108 0,0 0-1,-216 54 1</inkml:trace>
          <inkml:trace contextRef="#ctx0" brushRef="#br1" timeOffset="115625.5336">16132 4378 0,'0'135'0,"-27"27"16,-27 55-1,27-55 1,27-27 0,27-54-1,-27-81 1,-27-27 0,-27-162-1,0-27 1,-55-28-1,28 1 1,27 108 0,54 135-1,27 27 1,81-27 0,55 54-1,26 0 1,-27 0-1,0-27 17,-81-27-17,-54 0 1,-27 0 0,-54-54-1,27 54 1,27 0-1,0 0 1</inkml:trace>
          <inkml:trace contextRef="#ctx0" brushRef="#br1" timeOffset="116341.3814">16996 4621 0,'54'82'0,"-27"26"16,-27 27-16,-27 27 15,0-54 1,54 0 0,-27-54-1,27-27 1,-54-54-1,0-108 1,27-27 15,-81-54-31,-27 26 32,27 82-17,27 81 1,54 27-1,27 0 1,81 27 0,27 0-1,28 0 1,-28-27 0,-27-27-1,-54-54 1,0 54-1,-27 0 1,-27 54 0,0 27 15,-27 54-31,27 55 16,-27-28-1,27 0 1,0-27-1,27-54 17,-27-54-17,0-54 1,0-54 0,27-27-1,-27 135 1</inkml:trace>
        </inkml:traceGroup>
        <inkml:traceGroup>
          <inkml:annotationXML>
            <emma:emma xmlns:emma="http://www.w3.org/2003/04/emma" version="1.0">
              <emma:interpretation id="{E92BCE73-B582-46CF-B115-EC9D9100AF4C}" emma:medium="tactile" emma:mode="ink">
                <msink:context xmlns:msink="http://schemas.microsoft.com/ink/2010/main" type="inkWord" rotatedBoundingBox="26147,13387 32237,13680 32186,14732 26097,14440"/>
              </emma:interpretation>
              <emma:one-of disjunction-type="recognition" id="oneOf5">
                <emma:interpretation id="interp25" emma:lang="it-IT" emma:confidence="0">
                  <emma:literal>SORGENTE</emma:literal>
                </emma:interpretation>
                <emma:interpretation id="interp26" emma:lang="it-IT" emma:confidence="0">
                  <emma:literal>SORGENTE.</emma:literal>
                </emma:interpretation>
                <emma:interpretation id="interp27" emma:lang="it-IT" emma:confidence="0">
                  <emma:literal>SORGESTE</emma:literal>
                </emma:interpretation>
                <emma:interpretation id="interp28" emma:lang="it-IT" emma:confidence="0">
                  <emma:literal>SORGERNE</emma:literal>
                </emma:interpretation>
                <emma:interpretation id="interp29" emma:lang="it-IT" emma:confidence="0">
                  <emma:literal>SORGERNE.</emma:literal>
                </emma:interpretation>
              </emma:one-of>
            </emma:emma>
          </inkml:annotationXML>
          <inkml:trace contextRef="#ctx0" brushRef="#br1" timeOffset="120645.2576">23184 4811 0,'-108'27'0,"0"-27"0,0 27 0,54 0 16,27 0 0,81 27-1,81 0 1,27 54 0,81 54-1,-189-81 1,-81-27-1,-81 27 1,-27-81 15,-27 0-31,54 0 32,54 0-17,81 0 1,81-54-1,81 27 1,-189 27 0</inkml:trace>
          <inkml:trace contextRef="#ctx0" brushRef="#br1" timeOffset="121129.6512">23644 5351 0,'54'27'15,"0"27"-15,27-27 0,27-54 0,0 0 16,0 27-16,-27-54 31,-54-27-15,-81-54-1,-54 0 1,-54 27 0,-27 54-1,54 54 1,27 54-1,81 0 1,27 54 15,81 0-31,27 0 32,54-81-17,0-27 1,0-81-1,-162 81 1</inkml:trace>
          <inkml:trace contextRef="#ctx0" brushRef="#br1" timeOffset="121759.5582">24454 4973 0,'0'54'16,"-27"81"-16,27 0 0,27 0 31,-27-54-31,27-81 16,-27 0-1,-27-108 1,-27 0 15,27-108-15,27 162-1,27-27 1,27 81 0,27-54-1,0 108 1,0 0-1,-54-27 1,-54 27 0,-54 0-1,0-27 17,-27 27-17,81-27-15,27 27 31,81 27-15,27 27 0,0-27-1,1-27 1,-55-27 0,-27-27-1,54-54 1,-81 54-1</inkml:trace>
          <inkml:trace contextRef="#ctx0" brushRef="#br1" timeOffset="122626.779">25346 4838 0,'-81'27'0,"-27"27"15,0 54-15,27 0 0,81 27 31,54 54-15,81-27 0,-27-108-1,-54-27 1,0-54 0,-54-54-1,-27 0 1,-54 0-1,27 27 1,27 27 0,54 27 15,27 27-15,81-27-1,-27 0 1,-27-27-1,0-27 1,-54-27 0,-27 0-1,-27 27 1,0 27 0,27 27-1,-27 54 1,27 27-1,-27 27 1,54 0 0,0 0-1,27-27 1,0-27 0,54-27-1,0 0 16,1-54-15,-1 0 0,-54 27-1,-54-27 1,0-27 0,-81 0-1,0 0 1,-55-27-1,136 81 1</inkml:trace>
          <inkml:trace contextRef="#ctx0" brushRef="#br1" timeOffset="122837.7246">25589 5162 0,'135'27'15,"-54"-27"-15,0 0 0,-54-27 0,-54-54 16,-27-27 0,54 108-1</inkml:trace>
          <inkml:trace contextRef="#ctx0" brushRef="#br1" timeOffset="123537.9468">25805 4865 0,'162'-54'0,"1"54"0,-55 27 15,-27 0 1,-27 27 15,-54 0-31,-54 81 16,0-27 0,0 27-1,27-27 1,27-54-1,0 0 1,27-54 0,0-54 15,0-54-31,0-27 16,0 0-1,0 54 1,-27 54-1,0 27 1,54 54 15,0 27-15,27 54 0,27-27-1,-27-27 1,0-27-1,-27-81 1,-27-27 0,-27-81-1,-54-27 1,-27 27 0,27 27-1,0 27 1,54 27-1,81 27 17,27 0-32,-108 27 15</inkml:trace>
          <inkml:trace contextRef="#ctx0" brushRef="#br1" timeOffset="124327.0396">27264 4892 0,'28'81'0,"-28"0"0,-28 27 15,-26 0 1,27 0 0,27 0-1,27-54 1,-27-27-1,27-27 1,-27-54 0,-54-27-1,27-54 1,-54 27 0,0-27-1,0 27 1,54 27-1,27 27 1,54 27 0,27 0-1,54 54 17,28 0-17,-28 0 1,0 0-1,-54 0 1,-27 0 0,-27 0-1,-54 54 1,-54 0 0,27 27-1,0 0 1,27 0-1,54-27 1,54 0 0,0-54-1,0 0 1,-27-27 0,27 0-1,0-27 1,-54 27-1,0 0 1,-54-27 15,0 0-15,-54-54 0,81 81-1</inkml:trace>
          <inkml:trace contextRef="#ctx0" brushRef="#br1" timeOffset="124563.3768">27346 5054 0,'216'27'0,"-135"0"0,27-27 15,-54 27 1,-54-54 0,-27-27 15,27 54-31</inkml:trace>
          <inkml:trace contextRef="#ctx0" brushRef="#br1" timeOffset="124749.9074">27508 4784 0,'108'-27'0,"27"54"16,-27 0-16,27 0 0,-135-27 15</inkml:trace>
          <inkml:trace contextRef="#ctx0" brushRef="#br1" timeOffset="125017.4958">28345 5324 0,'135'27'0,"-53"-27"0,53 0 0,-54 27 15,0 0 1,-81-27 0</inkml:trace>
        </inkml:traceGroup>
      </inkml:traceGroup>
      <inkml:traceGroup>
        <inkml:annotationXML>
          <emma:emma xmlns:emma="http://www.w3.org/2003/04/emma" version="1.0">
            <emma:interpretation id="{49B5EBAC-FF90-4696-9486-EB8B412E9508}" emma:medium="tactile" emma:mode="ink">
              <msink:context xmlns:msink="http://schemas.microsoft.com/ink/2010/main" type="line" rotatedBoundingBox="25683,14567 31192,15284 31079,16155 25570,15437"/>
            </emma:interpretation>
          </emma:emma>
        </inkml:annotationXML>
        <inkml:traceGroup>
          <inkml:annotationXML>
            <emma:emma xmlns:emma="http://www.w3.org/2003/04/emma" version="1.0">
              <emma:interpretation id="{3B005812-C24B-415F-A4A4-51AD1784EF2D}" emma:medium="tactile" emma:mode="ink">
                <msink:context xmlns:msink="http://schemas.microsoft.com/ink/2010/main" type="inkWord" rotatedBoundingBox="25683,14567 31192,15284 31079,16155 25570,15437"/>
              </emma:interpretation>
              <emma:one-of disjunction-type="recognition" id="oneOf6">
                <emma:interpretation id="interp30" emma:lang="it-IT" emma:confidence="0">
                  <emma:literal>terreno</emma:literal>
                </emma:interpretation>
                <emma:interpretation id="interp31" emma:lang="it-IT" emma:confidence="0">
                  <emma:literal>Terreno</emma:literal>
                </emma:interpretation>
                <emma:interpretation id="interp32" emma:lang="it-IT" emma:confidence="0">
                  <emma:literal>Ternano</emma:literal>
                </emma:interpretation>
                <emma:interpretation id="interp33" emma:lang="it-IT" emma:confidence="0">
                  <emma:literal>tentano</emma:literal>
                </emma:interpretation>
                <emma:interpretation id="interp34" emma:lang="it-IT" emma:confidence="0">
                  <emma:literal>Temano</emma:literal>
                </emma:interpretation>
              </emma:one-of>
            </emma:emma>
          </inkml:annotationXML>
          <inkml:trace contextRef="#ctx0" brushRef="#br1" timeOffset="126277.3098">22725 5891 0,'54'136'16,"-54"-28"-16,27 54 15,-54-27 1,27-81 0,0 54-1,27-54 1,-54-54-1,27-54 1,-27-27 0,-54-108-1,0 0 1,-27 27 0,0 53-1,54 55 1,54 54-1,108-27 1,27 27 0,27 0-1,0 27 1,0 27 0,-54-27 15,0 0-16,-54-54 1,-27-27 0,-27 54-1</inkml:trace>
          <inkml:trace contextRef="#ctx0" brushRef="#br1" timeOffset="128929.7554">23184 6351 0,'135'27'0,"-54"0"0,28-27 0,-1 0 15,27 0 1,-54-27 0,0 0-1,-81 0 1,0 0-1,-81-27 1,-27 27 0,0 27-1,0 27 1,53 54 0,28 0-1,54 0 1,28 27-1,53-54 17,27 0-17,54-54 1,-81-54 0,0-54-1,-27 0 1,-54 0-1,0 54 1,-27 27 0,0 27-1,0 0 1,0 54 0,-27 54-1,27 0 16,0-27-15,27-27 0,0-54-1,27 0 1,-54-27 0,27-54-1,-54-27 1,27 27-1,0 0 1,0 54 0,54 0-1,0 27 1,27 0 0,-54 27-1,27-27 1,-54 27-1,0 0 1,0 0 0,54 0 15,1-27-15,-1-27-1,-27 27 1,27 0-1,-81 27 1,54-27 0,-27 0 15,0 27-31,0 27 16,27 27-1,-27-27 1,27 27-1,-27-27 1,0-54 0,0 0-1,0-54 1,-27-27 0,0 0-1,54 0 16,27 27-15,27 0 0,0 54-1,27 0 1,-54 0 0,-27 27-1,0 0 1,0 0-1,0-27 1,54 27 0,-54 0 15,27 0-15,-27 27-1,-27 0 1,27-54-1,27 27 1,-27 0 0,54-27-1,0 0 1,0-54 0,-27 27-1,-54-27 1,-27 27-1,-27-27 1,-54 54 0,-27 27-1,54 27 1,54 0 0,27 0-1,54 27 1,27-27 15,27-27-15,27-27-1,-26-54 1,26-54 15,-54 0-31,0 27 16,-54 27-1,-27 54 1,27 0 0,-27 54-1,0 27 1,0 27 0,0-27-1,54 0 1,0-54-1,0-27 1,27-54 0,0-27-1,-27 27 1,-27 0 15,0 27-15,-27 54-1,27 0 1,27 54 0,-27 0-1,54 27 1,-27-54 0,27 0-1,0-54 1,1 0-1,-28 0 1,0-27 0,-27 54-1,0-27 17,27 0-32,0 27 15,27-27 1,-27 0-1,0-54 17,-81-54-17,-54 27 1,-54 0 0,0 27-1,27 27 1,26 54-1,55 54 1,54 27 0,55 27-1,-82-135 1</inkml:trace>
        </inkml:traceGroup>
      </inkml:traceGroup>
    </inkml:traceGroup>
    <inkml:traceGroup>
      <inkml:annotationXML>
        <emma:emma xmlns:emma="http://www.w3.org/2003/04/emma" version="1.0">
          <emma:interpretation id="{A140C119-595B-4033-8DBB-747E552D9708}" emma:medium="tactile" emma:mode="ink">
            <msink:context xmlns:msink="http://schemas.microsoft.com/ink/2010/main" type="paragraph" rotatedBoundingBox="5022,14719 28395,16327 28234,18664 4861,170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0905C4-69C2-49EB-A90C-04B6D619CBE1}" emma:medium="tactile" emma:mode="ink">
              <msink:context xmlns:msink="http://schemas.microsoft.com/ink/2010/main" type="line" rotatedBoundingBox="5022,14719 28395,16327 28234,18664 4861,17057"/>
            </emma:interpretation>
          </emma:emma>
        </inkml:annotationXML>
        <inkml:traceGroup>
          <inkml:annotationXML>
            <emma:emma xmlns:emma="http://www.w3.org/2003/04/emma" version="1.0">
              <emma:interpretation id="{156FFF90-55C5-4C74-8C1C-8261DAF3751C}" emma:medium="tactile" emma:mode="ink">
                <msink:context xmlns:msink="http://schemas.microsoft.com/ink/2010/main" type="inkWord" rotatedBoundingBox="5053,14811 11751,15512 11540,17531 4842,16831"/>
              </emma:interpretation>
              <emma:one-of disjunction-type="recognition" id="oneOf7">
                <emma:interpretation id="interp35" emma:lang="it-IT" emma:confidence="0">
                  <emma:literal>GIN</emma:literal>
                </emma:interpretation>
                <emma:interpretation id="interp36" emma:lang="it-IT" emma:confidence="0">
                  <emma:literal>QND</emma:literal>
                </emma:interpretation>
                <emma:interpretation id="interp37" emma:lang="it-IT" emma:confidence="0">
                  <emma:literal>QNT</emma:literal>
                </emma:interpretation>
                <emma:interpretation id="interp38" emma:lang="it-IT" emma:confidence="0">
                  <emma:literal>GAN</emma:literal>
                </emma:interpretation>
                <emma:interpretation id="interp39" emma:lang="it-IT" emma:confidence="0">
                  <emma:literal>Ozio</emma:literal>
                </emma:interpretation>
              </emma:one-of>
            </emma:emma>
          </inkml:annotationXML>
          <inkml:trace contextRef="#ctx0" brushRef="#br0" timeOffset="298171.6056">2702 6054 0,'-324'81'0,"81"0"16,54 27-1,-1 81 1,109 27 15,0 54-15,135-26 0,54-1-1,82 0 1,53-54-1,81-81 1,-27-27 0,27-135-1,-53 0 1,-28-108 0,-54-27-1,-81-54 1,-81-28-1,-81 1 1,-81 27 0,-81 54-1,-27 54 1,-28 108 0,1 54-1,81 108 1,81 54-1,108-27 17,162-27-17,-162-135-15</inkml:trace>
          <inkml:trace contextRef="#ctx0" brushRef="#br0" timeOffset="297515.3304">2729 6783 0,'54'-54'16,"-27"54"-16,54-27 0,27 27 0,55 27 15,-1 27-15,-27 0 0,-54 0 16,-54 0 0,-81 27-1,-81 0 1,-81-27-1,26 28 1,28 26 15,81 0-15,54 0 0,81 0-1,108-27 1,82 27-1,-28-54 1,-27 0 0,-81-54-1,-81 0 1,-27-27 0,-81-81-1,27 0 1,27-27-1,27 135 1</inkml:trace>
          <inkml:trace contextRef="#ctx0" brushRef="#br0" timeOffset="300871.9046">7674 7351 0,'-81'81'16,"27"27"-16,0 0 0,0 0 31,27 0-31,27-81 16,0-27 0,27-27 15,0-81-16,-27-27 1,27 27 0,-27 27-1,27 54 1,-27 27 0,0 27-1,54 81 16,81 108-15,0-81 0,27-54-1,-27-27 1,-26-54 0,-82-108-1,-27-27 1,-55-54-1,1 54 1,-27 0 0,27 81-1,27 27 1,0 27 0,81 54-1,81 0 1,-135-54-1</inkml:trace>
        </inkml:traceGroup>
        <inkml:traceGroup>
          <inkml:annotationXML>
            <emma:emma xmlns:emma="http://www.w3.org/2003/04/emma" version="1.0">
              <emma:interpretation id="{A43F59CC-C640-4477-B16C-D55CA937B27F}" emma:medium="tactile" emma:mode="ink">
                <msink:context xmlns:msink="http://schemas.microsoft.com/ink/2010/main" type="inkWord" rotatedBoundingBox="7983,15479 16547,16067 16448,17504 7884,16915"/>
              </emma:interpretation>
              <emma:one-of disjunction-type="recognition" id="oneOf8">
                <emma:interpretation id="interp40" emma:lang="it-IT" emma:confidence="0">
                  <emma:literal>ironico</emma:literal>
                </emma:interpretation>
                <emma:interpretation id="interp41" emma:lang="it-IT" emma:confidence="0">
                  <emma:literal>Morenico</emma:literal>
                </emma:interpretation>
                <emma:interpretation id="interp42" emma:lang="it-IT" emma:confidence="0">
                  <emma:literal>credito</emma:literal>
                </emma:interpretation>
                <emma:interpretation id="interp43" emma:lang="it-IT" emma:confidence="0">
                  <emma:literal>aortico</emma:literal>
                </emma:interpretation>
                <emma:interpretation id="interp44" emma:lang="it-IT" emma:confidence="0">
                  <emma:literal>avorio</emma:literal>
                </emma:interpretation>
              </emma:one-of>
            </emma:emma>
          </inkml:annotationXML>
          <inkml:trace contextRef="#ctx0" brushRef="#br0" timeOffset="301351.4152">8755 7999 0,'54'135'16,"0"-54"-16,54 0 0,27-27 15,0-27 1,-27-81 0,-54-27 15,-27-81-16,-135-108 17,-54 54-17,0 135 1,54 54 0,0 54-1,54 81 1,27 0-1,108 81 1,27-27 0,27-108-1,27-54 1,0-54 0,-54-81-1,-108 135 1</inkml:trace>
          <inkml:trace contextRef="#ctx0" brushRef="#br0" timeOffset="302031.1288">9593 7486 0,'0'54'0,"-27"54"16,27 27-16,0 27 15,0-54 17,0-27-17,0-81 1,27-27 0,0-108-1,-27-27 1,27-81-1,-27 162 1,27 54 0,-27 27-1,27 54 1,54 54 15,27-27-15,-27-27-1,27-27 1,-54-81 0,27-54-1,-54-27 1,-27 27 0,0 54-1,0 27 1,-27 81-1,27 54 1,-27 54 0,0 0-1,27-54 1,27-27 0,-27-54 15,54-54-31,27-108 15,54-27 17,-135 162-32</inkml:trace>
          <inkml:trace contextRef="#ctx0" brushRef="#br0" timeOffset="302300.6704">11052 7188 0,'0'82'0,"-27"53"0,0 0 16,27 54-1,0-54 1,54-54-1,27-81 1,27-81 0,-108 81 15</inkml:trace>
          <inkml:trace contextRef="#ctx0" brushRef="#br0" timeOffset="303033.1204">11889 7270 0,'217'0'0,"-163"0"16,-54 0-16,-54-27 15,-55-1 16,-53 28-15,27 28 0,54 53-1,27 81 1,108 0 0,81 27-1,54-54 1,-26-54-1,-55-81 1,-27-27 0,-54-27-1,0 0 17,-27 54-17,27 0 1,0 27-1,81 54 1,54 54 0,27-54-1,-54-27 1,-54-81 0,-27-81-1,-81-81 1,-81-27-1,-54 54 1,27 54 0,27 81-1,27 81 1,27 54 0,81 27-1,54 27 1,27-54 15,54-108-15,-162 0-16</inkml:trace>
          <inkml:trace contextRef="#ctx0" brushRef="#br0" timeOffset="299055.4286">4972 6864 0,'0'81'0,"0"27"0,-54 27 16,27 28-1,0-1 1,0-27 0,27 0 15,-27-81-31,54-27 16,0 0-1,27-54 1,54 27-1,27-27 1,27 27 0,0 0-1,-54 27 1,-54-27 0,-27 0 15,-81 0-16,-54-81 1,-81-54 0,27 0-1,162 135 1</inkml:trace>
          <inkml:trace contextRef="#ctx0" brushRef="#br0" timeOffset="300215.6294">4594 7188 0,'216'-27'0,"-54"54"16,-27 0-16,-27 1 15,-108-83 1,-54-53-1,-27-27 1,-27 0 0,0 27-1,27 54 17,54 54-17,54 0 1,81 0-1,81 0 1,27 81 0,0-27-1,-26-27 1,-55-27 0,-27-27-1,0 27 1,-27 27-1,0 54 1,-27-27 0,-27-27-1,0-27 1,-54 27 0,-27 27 15,-54-27-16,-27 27-15,27 27 32,0 28-17,54 26 1,54 0 0,81 0-1,54-27 1,27-54-1,-27-27 1,-27-27 0,-27-81-1,-54 27 1,-27-27 0,27 54-1,-27 27 1,0 0-1,0 54 1,81 0 0,0 54-1,54-54 1,0 0 0,1-81 15,-28 0-16,-27-81 1,-81-27 0,-27 0-1,-54 0 1,-54 27 0,26 81-1,-26 27 1,54 54-1,54 27 1,27 54 15,108 0-31,54-81 16,55-54 0,-217 0-1</inkml:trace>
        </inkml:traceGroup>
        <inkml:traceGroup>
          <inkml:annotationXML>
            <emma:emma xmlns:emma="http://www.w3.org/2003/04/emma" version="1.0">
              <emma:interpretation id="{B164B654-B812-4DFC-B92B-A583FFE54A61}" emma:medium="tactile" emma:mode="ink">
                <msink:context xmlns:msink="http://schemas.microsoft.com/ink/2010/main" type="inkWord" rotatedBoundingBox="17247,15620 22630,15990 22473,18268 17090,17898"/>
              </emma:interpretation>
              <emma:one-of disjunction-type="recognition" id="oneOf9">
                <emma:interpretation id="interp45" emma:lang="it-IT" emma:confidence="0">
                  <emma:literal>(costo</emma:literal>
                </emma:interpretation>
                <emma:interpretation id="interp46" emma:lang="it-IT" emma:confidence="0">
                  <emma:literal>Costo</emma:literal>
                </emma:interpretation>
                <emma:interpretation id="interp47" emma:lang="it-IT" emma:confidence="0">
                  <emma:literal>costo</emma:literal>
                </emma:interpretation>
                <emma:interpretation id="interp48" emma:lang="it-IT" emma:confidence="0">
                  <emma:literal>(casto</emma:literal>
                </emma:interpretation>
                <emma:interpretation id="interp49" emma:lang="it-IT" emma:confidence="0">
                  <emma:literal>(coso</emma:literal>
                </emma:interpretation>
              </emma:one-of>
            </emma:emma>
          </inkml:annotationXML>
          <inkml:trace contextRef="#ctx0" brushRef="#br0" timeOffset="303451.1052">14592 6837 0,'54'-27'0,"-163"27"0,-26 81 15,-54 54-15,-81 217 0,162-28 16,81 27 0,108 0-1,81-26 1,0-82-1,0-135 1,-54-135 0,-27-162-1,1-81 1,-82 270 0</inkml:trace>
          <inkml:trace contextRef="#ctx0" brushRef="#br0" timeOffset="304287.0748">15483 7783 0,'-27'-27'0,"-54"0"15,-27-27-15,-27 54 0,-54 81 0,81 54 16,0 0-1,108 27 1,27 0 0,135-27-1,54-53 1,-27-82 15,27 0-31,-81-27 31,-54-28-15,-54 28 0,-27 27-1,27 0 1,-27 55 0,82-1-1,53 0 1,54 0-1,27-54 1,-54-81 0,-27-28-1,-108-80 1,-135 0 0,-81 0-1,-54 54 1,27 81-1,26 81 1,55 81 0,108 27 15,135 54-15,109-27-1,53-54 1,27-108-1,27-27 1,-81-81 0,-243 108-1</inkml:trace>
          <inkml:trace contextRef="#ctx0" brushRef="#br0" timeOffset="305507.8248">17240 7864 0,'-136'-81'0,"82"108"16,-27 0-16,81 81 0,27 27 0,109 0 31,-1 27-31,0-26 15,-81-1 1,-81-54 15,-162 0-15,-1-54 0,1-27-1,81 27 1,81-54-1,108-27 17,108-54-32,28-54 15,26-1 1,-54 1 0,-54 27-1,-54 81 1,-54 54-1,0-27 17,-27 54-17,0 54 1,0 81 0,0 0-1,0 28 1,27-55-1,-27-81 1,-27-54 0,-27-108-1,-54-109 1,0 1 0,0 0-1,54 81 1,81 108-1,54-27 1,81 54 0,54 0-1,27 54 1,-26-27 15,-109 27-15,-81-27-1,-54 0 1,-27 81 0,0 0-1,-1 27 1,28 0 0,82 28-1,80-28 1,27-54-1,27-54 1,-27-108 0,-54-27-1,-81-81 1,-81-28 0,-81 28-1,-54 81 1,0 27-1,27 108 1,53 54 0,55 54 15,108 81-15,109-53-1,53-82 1,27-81-1,-243 0 1</inkml:trace>
        </inkml:traceGroup>
        <inkml:traceGroup>
          <inkml:annotationXML>
            <emma:emma xmlns:emma="http://www.w3.org/2003/04/emma" version="1.0">
              <emma:interpretation id="{4AA82435-C343-456D-8BE6-2EABE2FA1AC1}" emma:medium="tactile" emma:mode="ink">
                <msink:context xmlns:msink="http://schemas.microsoft.com/ink/2010/main" type="inkWord" rotatedBoundingBox="23376,15981 28395,16327 28239,18601 23220,18256"/>
              </emma:interpretation>
              <emma:one-of disjunction-type="recognition" id="oneOf10">
                <emma:interpretation id="interp50" emma:lang="it-IT" emma:confidence="0">
                  <emma:literal>Pezza</emma:literal>
                </emma:interpretation>
                <emma:interpretation id="interp51" emma:lang="it-IT" emma:confidence="0">
                  <emma:literal>Pizza</emma:literal>
                </emma:interpretation>
                <emma:interpretation id="interp52" emma:lang="it-IT" emma:confidence="0">
                  <emma:literal>Pazza</emma:literal>
                </emma:interpretation>
                <emma:interpretation id="interp53" emma:lang="it-IT" emma:confidence="0">
                  <emma:literal>Pozza</emma:literal>
                </emma:interpretation>
                <emma:interpretation id="interp54" emma:lang="it-IT" emma:confidence="0">
                  <emma:literal>Pozza)</emma:literal>
                </emma:interpretation>
              </emma:one-of>
            </emma:emma>
          </inkml:annotationXML>
          <inkml:trace contextRef="#ctx0" brushRef="#br0" timeOffset="308507.94">20887 8134 0,'0'54'16,"-27"54"-16,27 27 0,0 1 16,27-28-1,-54-81 1,27-27 15,-54-135-15,-81-109-1,-27 1 1,-54 0 0,27 54-1,81 108 1,108 81-1,54-27 1,162 0 0,81 81-1,54 27 1,-80 27 0,-109 0-1,-135-27 1,-108-27 15,-108 0-31,-28 0 31,1-27-31,81 27 16,81-27 15,108 0-15,135-27-1,55 27 1,-82 0 0,-54 54-1,-27-27 1,0 28 0,-27-28-1,27 54 1,27-27-1,27-27 1,27-54 0,-54-54-1,-54-54 17,-54-82-17,-108 1-15,-54 0 16,0 81-1,0 54 17,81 81-17,27 81 1,81 27 0,81 27-1,54-27 1,54-80-1,-27-82 1,1-82 0,-109-26-1,-54 0 1,-81 81 0,27 54-1,27 0 1,27-27-1,81 27 1,81 81 0,-27-27-1,-27 0 1,-108-27 15,-81 0-15,-54 0-1,-54 27 1,-27 27 0,54 28-1,81-1 1,54 0 0,108 0-1,81 27 1,0-27-1,-54-81 1,-81-108 0,-54-81-1,-108 0 1,-54-27 0,-27 53-1,54 82 1,108 81-1,81-27 17,108 0-17,54 27 1,54 0 0,-81-81-1,-54-27 1,-81-27-1,-108 27 1,-108 81 0,108 54-1,54-54 1,27 0 0,81 81-1,108 27 1,-26 28-1,-109-55 1,-81-27 0,-108 27-1,-55-27 1,-53-27 15,54 54-15,81 0-1,108 0 1,81 27 0,81-27 15,-26-27-31,-55-81 16,-81-108-1,-108-54 1,-82-27-1,1 54 1,-27 80 0,81 110-1,108-28 17,189 27-17,54 54 1,28 27-1,-82-108 1,-54-27 0,-108 27-1,-54 81 1,-27 54 0,27-81-1,108 54 1,27-27-1,54-27 1,0-54 0,-54-54-1,-27-54 1,-135-54 0,-54 0-1,-81 27 16,27 54-15,0 81 0,81 81-1,81 54 1,81 54 0,54 0-1,27-135 1,27-108-1,-189 54 1</inkml:trace>
          <inkml:trace contextRef="#ctx0" brushRef="#br0" timeOffset="308751.1134">23779 7378 0,'540'405'0,"-162"54"16,-161 82 0,-217 53-1,-190-243 1,190-351-1</inkml:trace>
        </inkml:traceGroup>
      </inkml:traceGroup>
    </inkml:traceGroup>
  </inkml:traceGroup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1:09.78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62 0,'27'-27'0,"27"27"0,0 27 16,0-27-16,0 0 0,27 0 0,27 0 15,-27 0-15,54 0 16,-27 0 0,0 0-1,27 0 1,-27 0 0,28 0-1,-28 0 1,27 0-1,-27-27 1,27 27 0,-27 0-1,27 0 1,0 0 15,-27 0-15,27-27-1,-26 27 1,26 0 0,0 0 15,0 0-31,0 0 16,0 0-1,0 0 1,0 0-1,0 0 1,27 27 0,-26-27-1,26 0 1,0 27 0,0-27-1,-27 0 32,54 27-47,-27-27 0,0 0 31,1 0-15,-1 0 0,0 0-1,0 0 1,0 0-1,27 0 1,-27 0 0,1 0-1,-1 0 1,0 0 0,27 0-1,-27 0 1,0 0-1,0 0 1,-27 0 15,109-27-15,-82 27 0,0 0 15,0 0-31,-27-27 15,27 27 1,0 0 0,-27 0-1,1-27 1,-1 27 0,0 0-1,0 0 1,-27 0-1,27 0 1,0 0 15,-27 0-15,27 0 0,-27 27-1,28-27 1,-28 27-1,27-27 1,-27 27 0,0-27-1,0 27 1,0 0 0,0-27-1,-27 0 1,0 27-1,-27-27 1,0 0 0,0 0 15,-27 0-31,-27 0 31,0 0-31,-81 27 16,-108-54 15,189 27-31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1:11.00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1:33.97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5595 1625 0,'0'-183'0,"-52"25"16,-53 1 0,-78 0-1,-105-52 1,52 52-1,-52 0 1,-26 52 15,0 26-31,0 1 16,-1 51 31,27 1-47,-52 52 15,26 27 1,-1 52 0,27 26-1,0 26 1,26 26 0,27 26-1,25 27 1,27 52 15,26 0-31,26 0 16,26 26-1,53 1 1,26 25 0,52 27-1,26-27 1,53 27-1,26 25 1,52-25 15,53 26-15,26-27 15,-27-51-31,27 25 16,26 1-1,79-1 1,-1-26 0,27-52-1,-26-26 1,-27-53 0,1-52-1,25-26 1,1-27-1,-1-52 17,-25-52-32,-1-79 15,-25 1 1,-1-80 0,-52 1 15,26-79-16,-53-26 1,-51-26 0,-1-53-1,-26-25 1,-52-27 0,-27-53-1,-51 1 1,-54-27-1,-51-25 1,-53-1 0,-131-52-1,-78 26 1,-236-105 0,-289-52 15,-392 0-31,1257 707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54.4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5918 2776 0,'52'235'0,"-52"-78"15,-52 79 1,-1 52-1,-25 0 1,52-26 0,-1-26-1,54-53 1,-27-52 0,0-79-1,-27-130 1,1-106-1,-26-77 17,-79-106-32,131 367 15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1:11.03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298 82 0,'-298'-81'0,"298"81"16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1:11.75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81 82 0,'-27'27'0,"0"0"0,27 27 0,-27-26 31,81-1-31,0-54 16,54-1-1,27 1 1,28-27-1,-1 0 1,0 27 0,-27 0-1,-54 27 1,-54 27 0,-27 0-1,-54 54 1,0-27-1,27-26 1,27-1 0,81-27-1,54 0 1,27-27 15,0-28-15,-162 55-16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1:26.7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12FFF3-C430-4F7D-AE82-2A67D0019CBD}" emma:medium="tactile" emma:mode="ink">
          <msink:context xmlns:msink="http://schemas.microsoft.com/ink/2010/main" type="writingRegion" rotatedBoundingBox="15413,1510 29366,1984 29302,3862 15349,3388"/>
        </emma:interpretation>
      </emma:emma>
    </inkml:annotationXML>
    <inkml:traceGroup>
      <inkml:annotationXML>
        <emma:emma xmlns:emma="http://www.w3.org/2003/04/emma" version="1.0">
          <emma:interpretation id="{D6182FFD-187A-4EAD-A335-6D36E475BFEE}" emma:medium="tactile" emma:mode="ink">
            <msink:context xmlns:msink="http://schemas.microsoft.com/ink/2010/main" type="paragraph" rotatedBoundingBox="15413,1510 29366,1984 29302,3862 15349,3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E49394-BE6A-46C3-BECD-11256B9CBFB6}" emma:medium="tactile" emma:mode="ink">
              <msink:context xmlns:msink="http://schemas.microsoft.com/ink/2010/main" type="line" rotatedBoundingBox="15413,1510 29366,1984 29302,3862 15349,3388"/>
            </emma:interpretation>
          </emma:emma>
        </inkml:annotationXML>
        <inkml:traceGroup>
          <inkml:annotationXML>
            <emma:emma xmlns:emma="http://www.w3.org/2003/04/emma" version="1.0">
              <emma:interpretation id="{0B1DBA93-6365-41AE-9EC0-9FDDBA4DD71F}" emma:medium="tactile" emma:mode="ink">
                <msink:context xmlns:msink="http://schemas.microsoft.com/ink/2010/main" type="inkWord" rotatedBoundingBox="15413,1510 29366,1984 29302,3862 15349,3388"/>
              </emma:interpretation>
              <emma:one-of disjunction-type="recognition" id="oneOf0">
                <emma:interpretation id="interp0" emma:lang="it-IT" emma:confidence="0">
                  <emma:literal>"RIR...</emma:literal>
                </emma:interpretation>
                <emma:interpretation id="interp1" emma:lang="it-IT" emma:confidence="0">
                  <emma:literal>ITTIRI.</emma:literal>
                </emma:interpretation>
                <emma:interpretation id="interp2" emma:lang="it-IT" emma:confidence="0">
                  <emma:literal>IRRITA...</emma:literal>
                </emma:interpretation>
                <emma:interpretation id="interp3" emma:lang="it-IT" emma:confidence="0">
                  <emma:literal>IRRITAR...</emma:literal>
                </emma:interpretation>
                <emma:interpretation id="interp4" emma:lang="it-IT" emma:confidence="0">
                  <emma:literal>INTIMAR...</emma:literal>
                </emma:interpretation>
              </emma:one-of>
            </emma:emma>
          </inkml:annotationXML>
          <inkml:trace contextRef="#ctx0" brushRef="#br0">4539 379 0,'-189'324'0,"162"-27"16,27-27-1,27-81 1,27-53 0,-54-55-1,0-54 1,-54-81 15,0-109-15,0-80-1,54 243 1</inkml:trace>
          <inkml:trace contextRef="#ctx0" brushRef="#br0" timeOffset="452.1658">4620 54 0,'487'-108'0,"-136"108"16,54 0-1,-54 0 1,-80 0 0,-82-27-1,-108 54 1,-54 0-1,-27 54 1,-27 108 0,0 55-1,0 53 32,54-27-47,27-27 0,27-54 16,-27-53-1,-54-82 1,-27-27 0,-54-54-1,-54-136 1,135 163 15</inkml:trace>
          <inkml:trace contextRef="#ctx0" brushRef="#br0" timeOffset="1160.2008">5458 568 0,'81'324'0,"-81"-81"15,-54-27 1,27-108 0,27-81-1,0-27 1,0-54-1,0-108 1,27-54 0,81 0-1,27 81 1,27 54 0,0 81-1,-54 27 1,-81 54-1,-81 27 1,-54 27 15,27-27-15,81 0-16,108 27 31,108-27-15,82-54-1,-55-27 1,-54-54 0,-27-27-1,-162 54 1</inkml:trace>
          <inkml:trace contextRef="#ctx0" brushRef="#br0" timeOffset="-7403.6046">0 0 0,'27'-27'0,"27"135"16,-54 54-16,27 55 0,0 53 15,-54 0 1,27-81 0,27-27 15,-27-54-16,27-54 1,27-54 0,0-108-1,0-108 1,-27-54 0,-27 0-1,0 270 1</inkml:trace>
          <inkml:trace contextRef="#ctx0" brushRef="#br0" timeOffset="-6935.8132">54-27 0,'81'-54'0,"27"27"16,108 0-16,81 27 0,54 0 15,1-27 17,-28 0-17,-27-27 1,81 54 15,-296 54-15,-55 27-1,-54 81 1,-28 27 0,-53 82-1,54-1 1,54 0 0,27 0-1,0-135 16,0-81-15,-27-54 0,-54-108-1,-27-54 1,81 162 0</inkml:trace>
          <inkml:trace contextRef="#ctx0" brushRef="#br0" timeOffset="-5544.1582">1215 352 0,'55'-54'0,"-28"54"16,-82 0-16,28 0 0,-27 0 0,27 27 15,0 0-15,27 54 0,-27 27 0,0 27 16,0 27-16,0 0 0,27-54 16,0-54-1,0-27 17,0-27-32,-27-27 15,0-81 16,-27-54-15,0 0 0,27 27-1,27 0 1,27 27 0,81-1-1,54 55 1,28 0-1,26 27 1,-27 54 0,-108 54-1,-108 28 1,-108-1 15,-27 27-31,0 0 16,53-27-1,55-54 1,81 27 0,54-27 15,55 27-15,26-27-1,-54 0 1,-54-27-1,-54-27 1,-27-81 15,27 81-31</inkml:trace>
          <inkml:trace contextRef="#ctx0" brushRef="#br0" timeOffset="1328.176">8484 811 0,'108'-54'0,"81"81"0,190-27 16,-1-54 0,-378 54-1</inkml:trace>
          <inkml:trace contextRef="#ctx0" brushRef="#br0" timeOffset="1460.017">10457 784 0,'405'-81'0,"108"135"16,1-81 0,-514 27-1</inkml:trace>
          <inkml:trace contextRef="#ctx0" brushRef="#br0" timeOffset="1583.0686">13078 865 0,'297'-81'0,"-27"135"15,27-81 1,-297 27 0</inkml:trace>
        </inkml:traceGroup>
      </inkml:traceGroup>
    </inkml:traceGroup>
  </inkml:traceGroup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1:22.6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466767-7FE0-4CA5-9A52-132E097A95B0}" emma:medium="tactile" emma:mode="ink">
          <msink:context xmlns:msink="http://schemas.microsoft.com/ink/2010/main" type="inkDrawing" rotatedBoundingBox="15308,8265 16346,3513 16433,3531 15395,8284" semanticType="callout" shapeName="Other">
            <msink:sourceLink direction="with" ref="{393657C1-6667-490F-82A2-9057B8E4E47F}"/>
            <msink:sourceLink direction="with" ref="{E3B6CAA7-DB6C-4090-ACC4-D6883464F50E}"/>
          </msink:context>
        </emma:interpretation>
      </emma:emma>
    </inkml:annotationXML>
    <inkml:trace contextRef="#ctx0" brushRef="#br0">1027 0 0,'0'27'0,"0"0"0,0 0 31,27 108-31,-27-81 0,-27 54 16,0 54 0,-27 54-1,-27 81 1,0 82-1,-27 26 1,27 27 0,0 1-1,-27-1 1,0 0 0,27-26-1,0-82 1,27-81-1,26-54 17,-26-162-32,54-27 15</inkml:trace>
  </inkml:traceGroup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5:15.7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3B6CAA7-DB6C-4090-ACC4-D6883464F50E}" emma:medium="tactile" emma:mode="ink">
          <msink:context xmlns:msink="http://schemas.microsoft.com/ink/2010/main" type="inkDrawing" rotatedBoundingBox="1114,8165 26864,8720 26857,9067 1106,8511" shapeName="Other">
            <msink:destinationLink direction="with" ref="{3F466767-7FE0-4CA5-9A52-132E097A95B0}"/>
          </msink:context>
        </emma:interpretation>
      </emma:emma>
    </inkml:annotationXML>
    <inkml:trace contextRef="#ctx0" brushRef="#br0">-2243-350 0,'27'-27'0,"27"27"16,190 0-16,-109 0 15,0 0-15,54 0 16,0 27 0,0-27-1,27 0 1,1 0 0,26 27-1,-27-27 16,27 0-31,27 0 32,-27-82-17,1 82-15,26 0 32,-27 0-17,0 0 1,27 0-1,1-27 1,-1 27 0,0 0-1,-27-27 1,55 27 0,-28 0-1,0-27 1,0 27-1,27 0 1,1 0 0,-1 0-1,27 0 1,-27 0 0,28 0-1,-1 0 1,0 0-1,0 0 32,28 0-47,-1 0 16,0 27 0,0-27-1,1 27 1,26-27-1,0 27 1,1 1 0,26-28-1,0 27 1,-26-27 0,26 27-1,27-27 1,-26 27-1,-1 0 1,27-27 0,-26 27-1,26-27 1,-27 0 15,-26 0-15,26 27-1,0-27 1,-27 27 0,28-27-1,-1 0 1,-27 27 0,1 0-1,-1-27 1,0 27-1,28 0 1,-28 0 0,-27 0-1,27 0 1,-26 0 0,-1 0-1,0-27 1,1 27-1,-28 0 17,0-27-17,-27 27 1,1-27 0,-28-54-1,-27 81 1,-27-27-1,-27 0 1,-54 27 0,-27-27-1,-53 0 1,-28 0 0,-27 0-1,-27-27 1,-109 0-1,136 27 1</inkml:trace>
  </inkml:traceGroup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6:24.5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B00D18-FDF2-4016-98C9-999030C64D29}" emma:medium="tactile" emma:mode="ink">
          <msink:context xmlns:msink="http://schemas.microsoft.com/ink/2010/main" type="writingRegion" rotatedBoundingBox="1785,9786 13981,9155 14093,11332 1898,11964"/>
        </emma:interpretation>
      </emma:emma>
    </inkml:annotationXML>
    <inkml:traceGroup>
      <inkml:annotationXML>
        <emma:emma xmlns:emma="http://www.w3.org/2003/04/emma" version="1.0">
          <emma:interpretation id="{EB4341C7-87DF-49B2-83D8-DFBED614CAB6}" emma:medium="tactile" emma:mode="ink">
            <msink:context xmlns:msink="http://schemas.microsoft.com/ink/2010/main" type="paragraph" rotatedBoundingBox="1785,9786 13981,9155 14093,11332 1898,119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4F3A81-FE09-4E5D-88F4-94103F0B6175}" emma:medium="tactile" emma:mode="ink">
              <msink:context xmlns:msink="http://schemas.microsoft.com/ink/2010/main" type="line" rotatedBoundingBox="1785,9786 13981,9155 14093,11332 1898,11964"/>
            </emma:interpretation>
          </emma:emma>
        </inkml:annotationXML>
        <inkml:traceGroup>
          <inkml:annotationXML>
            <emma:emma xmlns:emma="http://www.w3.org/2003/04/emma" version="1.0">
              <emma:interpretation id="{8F86DF8C-E103-44A8-92DB-7F206636181C}" emma:medium="tactile" emma:mode="ink">
                <msink:context xmlns:msink="http://schemas.microsoft.com/ink/2010/main" type="inkWord" rotatedBoundingBox="1801,10084 8469,9739 8566,11618 1898,11964"/>
              </emma:interpretation>
              <emma:one-of disjunction-type="recognition" id="oneOf0">
                <emma:interpretation id="interp0" emma:lang="it-IT" emma:confidence="0">
                  <emma:literal>Morivi</emma:literal>
                </emma:interpretation>
                <emma:interpretation id="interp1" emma:lang="it-IT" emma:confidence="0">
                  <emma:literal>Morivi'</emma:literal>
                </emma:interpretation>
                <emma:interpretation id="interp2" emma:lang="it-IT" emma:confidence="0">
                  <emma:literal>ordivi</emma:literal>
                </emma:interpretation>
                <emma:interpretation id="interp3" emma:lang="it-IT" emma:confidence="0">
                  <emma:literal>Morivi"</emma:literal>
                </emma:interpretation>
                <emma:interpretation id="interp4" emma:lang="it-IT" emma:confidence="0">
                  <emma:literal>Morirsi</emma:literal>
                </emma:interpretation>
              </emma:one-of>
            </emma:emma>
          </inkml:annotationXML>
          <inkml:trace contextRef="#ctx0" brushRef="#br0">649 1946 0,'27'27'0,"-27"81"16,-27 55-1,-28-1-15,28-27 0,27 0 16,27-81 15,-27-27-15,0-27-1,28-108 1,-28-54 0,0 0-1,0 27 1,27 53 0,-27 55-1,0 27 1,54 27-1,0 28 1,27-1 0,0 0-1,27-54 1,-27-27 0,0-54-1,0-28 1,-54 1-1,0 54 1,-27 54 15,0 0-15,-27 81 0,0 81-1,27 1 1,0-1-1,54-27 1,0-54 0,0-54-1,54-27 1,0-81 0,0 0-1,-54 27 1,-27 27-1,0 27 1,-27 0 0,0 54-1,28 27 1,-1 0 0,54-27-1,27-27 16,0-108-15,-54 0 0,0-54-1,-54-27 1,-81 27 0,0 26-1,-54 82 1,27 54-1,26 136 1,28-28 0,81 0-1,27-27 1,82-54 15,-1-135-31,27 0 16,-162 81-1</inkml:trace>
          <inkml:trace contextRef="#ctx0" brushRef="#br0" timeOffset="755.8884">2513 1892 0,'162'27'0,"0"-27"0,-27 27 15,-27-27 1,1-27 0,-55 0 15,0 0-31,0-27 15,27 54 17,-27 0-32,-27 27 15,-27 27 1,0-27 0,27 54-1,-27 27 1,-27 28-1,54-1 1,0 0 0,0-54 15,-27-27-15,27-81-1,0-81 1,0-27-1,-27 135 1</inkml:trace>
          <inkml:trace contextRef="#ctx0" brushRef="#br0" timeOffset="284.1906">2783 2135 0,'27'109'0,"-27"-1"16,0 0-16,-27-54 15,27 0 1,0-27 15,0-27-15,0-54-1,-27-54 1,-27-54 0,54 162-1</inkml:trace>
          <inkml:trace contextRef="#ctx0" brushRef="#br0" timeOffset="1184.6158">3945 2000 0,'54'81'16,"-27"82"-16,-54-1 0,54-27 15,27-54 17,27-27-17,-27-54 1,0-27-1,27-81 1,-27-54 0,-26 0-1,-1 53 1,0 55 0,-27 27-1,0 0 1,0 54-1,27 0 1,27-27 0,27 0-1,-81 0 1</inkml:trace>
          <inkml:trace contextRef="#ctx0" brushRef="#br0" timeOffset="1503.964">5080 1946 0,'54'81'0,"-54"27"0,-27 28 0,54 26 31,-27-54-15,27 0 0,27-27-1,-54-54 1,0-27 15,-54-108-15,0 0-1,54 108 1</inkml:trace>
          <inkml:trace contextRef="#ctx0" brushRef="#br0" timeOffset="-2049.8834">-703 1298 0,'-27'27'0,"-27"54"0,-54 54 0,0 27 15,0 0 1,0 0 0,0 1-1,54-28 1,0-54 0,0-54-1,54-27 1,0-27-1,81-108 1,-27-1 0,27-53-1,-27 27 1,-54 162 0</inkml:trace>
          <inkml:trace contextRef="#ctx0" brushRef="#br0" timeOffset="-1580.1388">-1243 1271 0,'54'0'0,"27"27"0,27-27 0,54-27 16,-27 0-16,28 0 15,-82 0 1,-27 0 0,-27 27-1,-27 0 1,-27 27-1,0 81 1,27 0 0,-27 0-1,27 0 1,27 0 0,-27-81-1,0 0 1,27-27 15,-54 0-15,-27-108-1,54 108-15</inkml:trace>
        </inkml:traceGroup>
        <inkml:traceGroup>
          <inkml:annotationXML>
            <emma:emma xmlns:emma="http://www.w3.org/2003/04/emma" version="1.0">
              <emma:interpretation id="{F33C3D0B-BD6F-4E05-A0B0-95A4A11A985B}" emma:medium="tactile" emma:mode="ink">
                <msink:context xmlns:msink="http://schemas.microsoft.com/ink/2010/main" type="inkWord" rotatedBoundingBox="10239,9349 13981,9155 14072,10925 10331,11119"/>
              </emma:interpretation>
              <emma:one-of disjunction-type="recognition" id="oneOf1">
                <emma:interpretation id="interp5" emma:lang="it-IT" emma:confidence="0">
                  <emma:literal>Visco</emma:literal>
                </emma:interpretation>
                <emma:interpretation id="interp6" emma:lang="it-IT" emma:confidence="0">
                  <emma:literal>uso</emma:literal>
                </emma:interpretation>
                <emma:interpretation id="interp7" emma:lang="it-IT" emma:confidence="0">
                  <emma:literal>Visio</emma:literal>
                </emma:interpretation>
                <emma:interpretation id="interp8" emma:lang="it-IT" emma:confidence="0">
                  <emma:literal>isso</emma:literal>
                </emma:interpretation>
                <emma:interpretation id="interp9" emma:lang="it-IT" emma:confidence="0">
                  <emma:literal>Visso</emma:literal>
                </emma:interpretation>
              </emma:one-of>
            </emma:emma>
          </inkml:annotationXML>
          <inkml:trace contextRef="#ctx0" brushRef="#br1" timeOffset="289585.3384">6890 487 0,'54'54'16,"1"81"-16,-28 27 0,27 28 16,0-1-1,0-54 1,0-54 0,0-27-1,0-54 16,0-54-15,27-81 0,0-27-1,0 0 1,0-28 0,27 55-1,-27 27 1,-54 54-1,0 27 1,-27 54 0,-27 27-1,27-27 17,0-27-32</inkml:trace>
          <inkml:trace contextRef="#ctx0" brushRef="#br1" timeOffset="290142.977">8485 1271 0,'27'-27'0,"-54"0"15,-81 0 1,-190 54-16,217 27 15,27 0-15,81 27 0,54 0 32,54 0-17,55 0 1,-28 0 0,-54 0-1,-108-54 1,-27 27-1,-81 0 1,-54-27 0,26-27-1,28 27 1,81-54 0,108-27-1,109-54 1,-190 108 15</inkml:trace>
          <inkml:trace contextRef="#ctx0" brushRef="#br1" timeOffset="290855.895">9241 1406 0,'0'108'0,"-27"0"0,27 27 15,27-54 1,0 0 0,27-54-1,0-27 1,0-27-1,-27-54 1,28 0 0,-28 27-1,-27 27 1,0 27 0,27 27 15,-27 54-16,27 27 1,54 0 0,0-27-1,27-54 1,-27-54 0,0-27-1,-54-54 1,-27 0-1,-27 0 1,0 27 0,27 27-1,27 54 1,54-27 0,81 54-1,-27-27 1,0 27-1,-27-27 1,-81 27 15,0-27-15,-81 0 0,-27-54-1,81 54-15</inkml:trace>
        </inkml:traceGroup>
      </inkml:traceGroup>
    </inkml:traceGroup>
  </inkml:traceGroup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9:59.8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3C80193-4299-4C3E-83E5-5B39EFD396A0}" emma:medium="tactile" emma:mode="ink">
          <msink:context xmlns:msink="http://schemas.microsoft.com/ink/2010/main" type="writingRegion" rotatedBoundingBox="4988,7517 5283,17088 2399,17177 2104,7606">
            <msink:destinationLink direction="with" ref="{3F32170B-BBFE-4AEE-B03A-AB37C77B6AB7}"/>
          </msink:context>
        </emma:interpretation>
      </emma:emma>
    </inkml:annotationXML>
    <inkml:traceGroup>
      <inkml:annotationXML>
        <emma:emma xmlns:emma="http://www.w3.org/2003/04/emma" version="1.0">
          <emma:interpretation id="{315E59AE-64C5-41B2-84F4-9BC6FEF6D64E}" emma:medium="tactile" emma:mode="ink">
            <msink:context xmlns:msink="http://schemas.microsoft.com/ink/2010/main" type="paragraph" rotatedBoundingBox="4988,7517 5283,17088 2399,17177 2104,7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424660-4B4B-4D4F-9A62-A9B4700254AF}" emma:medium="tactile" emma:mode="ink">
              <msink:context xmlns:msink="http://schemas.microsoft.com/ink/2010/main" type="line" rotatedBoundingBox="4988,7517 5283,17088 2399,17177 2104,7606"/>
            </emma:interpretation>
          </emma:emma>
        </inkml:annotationXML>
        <inkml:traceGroup>
          <inkml:annotationXML>
            <emma:emma xmlns:emma="http://www.w3.org/2003/04/emma" version="1.0">
              <emma:interpretation id="{6A8BCFEF-D253-40A7-97AA-2C10EFC79731}" emma:medium="tactile" emma:mode="ink">
                <msink:context xmlns:msink="http://schemas.microsoft.com/ink/2010/main" type="inkWord" rotatedBoundingBox="4988,7517 5283,17088 2399,17177 2104,7606">
                  <msink:destinationLink direction="with" ref="{E822E70B-7923-4D3B-9413-0152705FB0F6}"/>
                </msink:context>
              </emma:interpretation>
              <emma:one-of disjunction-type="recognition" id="oneOf0">
                <emma:interpretation id="interp0" emma:lang="it-IT" emma:confidence="0">
                  <emma:literal>di</emma:literal>
                </emma:interpretation>
                <emma:interpretation id="interp1" emma:lang="it-IT" emma:confidence="0">
                  <emma:literal>ai</emma:literal>
                </emma:interpretation>
                <emma:interpretation id="interp2" emma:lang="it-IT" emma:confidence="0">
                  <emma:literal>di,</emma:literal>
                </emma:interpretation>
                <emma:interpretation id="interp3" emma:lang="it-IT" emma:confidence="0">
                  <emma:literal>ai.</emma:literal>
                </emma:interpretation>
                <emma:interpretation id="interp4" emma:lang="it-IT" emma:confidence="0">
                  <emma:literal>di.</emma:literal>
                </emma:interpretation>
              </emma:one-of>
            </emma:emma>
          </inkml:annotationXML>
          <inkml:trace contextRef="#ctx0" brushRef="#br0">1216-972 0,'-81'-135'16,"-54"54"-16,-27 27 0,-82 0 15,1 54 1,-54 0 0,0 135 15,0-54-16,26 54 1,55 54 0,81 27-1,81 28 1,81-1 0,108 0-1,54 27 1,55-54-1,53-54 1,27-26 0,27-109-1,1-54 1,-55-54 0,0-163-1,-81 1 1,-81-27-1,-108-27 1,-81-28 0,-162 1 15,-108 54-15,-54 108-1,-82 135 1,460 27-1</inkml:trace>
          <inkml:trace contextRef="#ctx0" brushRef="#br1" timeOffset="10350.9834">54 784 0,'27'81'0,"0"28"16,0-55-16,-27-54 15</inkml:trace>
          <inkml:trace contextRef="#ctx0" brushRef="#br0" timeOffset="-280748.085">270 55 0,'0'-27'16,"-54"0"-16,27 27 0,-27 27 0,0 27 15,0 0-15,27 0 0,27 27 0,0-54 16,54 27-16,27-54 0,27-27 15,-27 0 17,-27-27-17,0 0 1,-54 0 0,-27 0-1,-27 0 1,0 27-1,0 27 1,0 27 0,27 27-1,27 0 1,27 27 0,54-27-1,27-27 1,0-27-1,-81-27 1,0 0 0,-54-27 15,-54 0-31,-27 54 16,0 54-1,81-27 1,27-27 15</inkml:trace>
          <inkml:trace contextRef="#ctx0" brushRef="#br1" timeOffset="10522.865">135 2108 0,'27'379'0,"27"-136"16,0-81-1,-54-162 1</inkml:trace>
          <inkml:trace contextRef="#ctx0" brushRef="#br1" timeOffset="10899.8326">216 4108 0,'189'432'15,"-108"-215"1,-27 26 0,-81 27-1,0-108 1,27 0 0,-27 27-1,81 55 1,-27-1-1,27-81 1,-26 0 0,-56-81-1,28 0 1,0 0 0,0 54-1,28-108 1,26-27-1,-54 0 1</inkml:trace>
          <inkml:trace contextRef="#ctx0" brushRef="#br1" timeOffset="12164.5296">676 7297 0,'0'162'16,"0"-54"-16,0-27 16,0 54-1,0-108 1,27 0 15,0-27-15,0 0-1,0-27 1,-54-54 0,-54-27-1,-28 27 1,1-27 0,0 81-1,0 27 1,27 54-1,27 81 1,54 27 0,81 27 15,27-27-31,54-54 16,-54-54-1,1-81 16,-1-135-15,-108 0 0,-27 0-1,-54 0 1,-28 81 0,-26 81-1,27 27 1,27 81-1,81 27 17,54 0-32,81 0 15,27-54 1,-26-81 15,-28-54-15,-81-81-1,-54-27 1,-54 0 0,-54 54-1,-1 27 1,1 108 0,27 27-1,27 81 1,135 0-1,54 0 1,54 0 0,-26-108-1,-55-54 1,-54-81 0,-54-54-1,-54 27 1,-28 27-1,1 54 1,0 108 0,81 54 15,54 54-15,54 0-1,0-54 1,-27-81-1,-27-54 1,-54-54 0,-27-54-1,0 27 1,-27 54 0,27 54-1,0 81 1,27 108-1,108 81 1,-81-270 0</inkml:trace>
        </inkml:traceGroup>
      </inkml:traceGroup>
    </inkml:traceGroup>
  </inkml:traceGroup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2:21.5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2DD47D-47B6-4B5E-9261-50D45A1AA677}" emma:medium="tactile" emma:mode="ink">
          <msink:context xmlns:msink="http://schemas.microsoft.com/ink/2010/main" type="inkDrawing" rotatedBoundingBox="13376,7017 15608,2350 19584,4252 17352,8919" hotPoints="18612,5874 16254,8232 13895,5874 16254,3515" semanticType="enclosure" shapeName="Circle"/>
        </emma:interpretation>
      </emma:emma>
    </inkml:annotationXML>
    <inkml:trace contextRef="#ctx0" brushRef="#br0">3348 309 0,'-135'0'15,"81"-27"-15,-27 0 0,27 0 0,-27 27 16,-27 0-16,0 0 15,-27 0 1,-1 27 0,1-27 15,-27 27-31,27 0 47,-27 27-47,0 0 15,0 0 1,27 27 0,-28-27-1,28 54 1,0 0 0,0 0-1,-27 27 1,54 27-1,0 28 1,0-1 0,0 27-1,0-27 17,54 0-32,-1 27 31,28-54-31,27 55 15,27-28 17,1 0-17,26 0 1,27 0 0,27 0-1,0-27 1,0 28-1,0-1 1,54-54 0,54 0-1,-27-27 17,28 0-32,26-27 15,0-54 1,54-27-1,-27-27 1,1-54 0,26 0-1,-27-27 1,-27-54 15,0 0-15,-53-81-1,-1-1 1,-27-53 0,-54-27-1,-27-27 1,0-28 0,-54 1-1,-54 0 1,-27 26-1,-54 28 1,-27 27 0,-81 54-1,0 27 1,-28 80 0,-26 55-1,27 81 1,0 81-1,54 82 17,-1 26-17,190-189-15</inkml:trace>
  </inkml:traceGroup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25:10.7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32170B-BBFE-4AEE-B03A-AB37C77B6AB7}" emma:medium="tactile" emma:mode="ink">
          <msink:context xmlns:msink="http://schemas.microsoft.com/ink/2010/main" type="inkDrawing" rotatedBoundingBox="4049,3127 4585,9260 4167,9296 3631,3163" semanticType="verticalRange" shapeName="Line">
            <msink:sourceLink direction="with" ref="{46037C4F-0B4B-4096-91D2-7BC14EBF2C18}"/>
            <msink:sourceLink direction="with" ref="{33C80193-4299-4C3E-83E5-5B39EFD396A0}"/>
          </msink:context>
        </emma:interpretation>
      </emma:emma>
    </inkml:annotationXML>
    <inkml:trace contextRef="#ctx0" brushRef="#br0">12 0 0,'-54'-54'16,"81"135"0,0 298-16,0-217 0,0 27 15,0 27 1,27 27 15,-54 0-31,27 1 31,-27 26-15,0 0 0,0 0-1,27 1 1,-27-1-1,27 0 1,-27 0 0,27 0-1,-27-26 1,27-1 0,-54 0-1,27 0 16,-27-54-31,27 0 32,-27 1-32,27-28 31,0 0-31,-27-54 31,27 54-31,0-108 16,0 0 15,0-54-15,0 0-1,-27-81 1,0-216 0,27 297-1</inkml:trace>
  </inkml:traceGroup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8:29.7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A51961A-29A9-4864-95EC-90FF280BECC6}" emma:medium="tactile" emma:mode="ink">
          <msink:context xmlns:msink="http://schemas.microsoft.com/ink/2010/main" type="writingRegion" rotatedBoundingBox="9322,4553 15144,4389 15209,6691 9386,6854"/>
        </emma:interpretation>
      </emma:emma>
    </inkml:annotationXML>
    <inkml:traceGroup>
      <inkml:annotationXML>
        <emma:emma xmlns:emma="http://www.w3.org/2003/04/emma" version="1.0">
          <emma:interpretation id="{98211B25-C407-4671-B5DD-E3653DC09B9E}" emma:medium="tactile" emma:mode="ink">
            <msink:context xmlns:msink="http://schemas.microsoft.com/ink/2010/main" type="paragraph" rotatedBoundingBox="9322,4553 15144,4389 15209,6691 9386,68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0292B1-17FC-4065-ABA8-7282F8CE5623}" emma:medium="tactile" emma:mode="ink">
              <msink:context xmlns:msink="http://schemas.microsoft.com/ink/2010/main" type="line" rotatedBoundingBox="9322,4553 15144,4389 15209,6691 9386,6854"/>
            </emma:interpretation>
          </emma:emma>
        </inkml:annotationXML>
        <inkml:traceGroup>
          <inkml:annotationXML>
            <emma:emma xmlns:emma="http://www.w3.org/2003/04/emma" version="1.0">
              <emma:interpretation id="{27FD096E-86BF-4976-B645-28652C54C421}" emma:medium="tactile" emma:mode="ink">
                <msink:context xmlns:msink="http://schemas.microsoft.com/ink/2010/main" type="inkWord" rotatedBoundingBox="9322,4553 15144,4389 15209,6691 9386,6854"/>
              </emma:interpretation>
              <emma:one-of disjunction-type="recognition" id="oneOf0">
                <emma:interpretation id="interp0" emma:lang="it-IT" emma:confidence="0">
                  <emma:literal>tir</emma:literal>
                </emma:interpretation>
                <emma:interpretation id="interp1" emma:lang="it-IT" emma:confidence="0">
                  <emma:literal>t i -</emma:literal>
                </emma:interpretation>
                <emma:interpretation id="interp2" emma:lang="it-IT" emma:confidence="0">
                  <emma:literal>ti -</emma:literal>
                </emma:interpretation>
                <emma:interpretation id="interp3" emma:lang="it-IT" emma:confidence="0">
                  <emma:literal>t i .</emma:literal>
                </emma:interpretation>
                <emma:interpretation id="interp4" emma:lang="it-IT" emma:confidence="0">
                  <emma:literal>ti .</emma:literal>
                </emma:interpretation>
              </emma:one-of>
            </emma:emma>
          </inkml:annotationXML>
          <inkml:trace contextRef="#ctx0" brushRef="#br0">0 25 0,'216'-27'0,"54"0"0,0 54 15,-53 0 1,-109-27-1,-54 0 1,-54 0 0</inkml:trace>
          <inkml:trace contextRef="#ctx0" brushRef="#br0" timeOffset="-216.8052">486-948 0,'0'27'0,"0"82"0,0 80 16,-27 81-1,0 27 1,-27 54 15,27-53-31,54-28 16,27-81-1,54-81 1,81-81 0,0-81-1,1-81 1,-109-27-1,-135-27 1,-81 0 0,135 189 15</inkml:trace>
          <inkml:trace contextRef="#ctx0" brushRef="#br0" timeOffset="668.971">1189 1025 0,'54'-27'0,"0"0"0,27-27 0,-27-27 16,27 27-16,0 0 31,-27 27-31,-54 0 16,0 54-1,0 0 1,-54 54 0,54 0-1,-27 27 1,27 0 0,0-27-1,27 0 1,-27-54-1,0 0 17,0-27-32,0 0 15,0 0 1,0 0 15,27 0-15,-27 0-1,54 0 1,-27-27 0,0-27-1,27-81 1,-54 135 0</inkml:trace>
          <inkml:trace contextRef="#ctx0" brushRef="#br0" timeOffset="1091.8388">1621 214 0,'0'0'15</inkml:trace>
          <inkml:trace contextRef="#ctx0" brushRef="#br0" timeOffset="1798.8972">2621 322 0,'324'27'0,"-108"0"0,81-27 16,55 0-1,-1 0 1,0 0-1,-53 27 17,-28-27-17,-108 0 1,-81-27 0,-81 27-1,0 0 1,-81 0-1,-27-27 1,27-27 0,54 0-1,0-27 1,54 54 0,-27 0-1,27 27 1,27 0 15,27 0-31,81 54 16,27 0-1,0 27 1,-81-27 15,-108 27-15,-81-26-1,-54 26 1,-27 0 0,81 27-1,108 27 1,-27-135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46.3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23986 2409 0,'52'26'0,"0"27"16,-25 51-16,-1 27 0,-26 53 16,-26-54-1,26 54 1,0-27-1,0-26 1,0-53 15,-27-78-15,27 0 0,0-52-1,0-27 1,0 53-1,0 0 1,-26 26 0,26 0 15,0 79-31,0-1 16,26 27-1,1-27 1,-1 1-1,-26-53 1,-26-26 0,-27-26-1,-52-26 1,27 25 0,-1 27 15,79 27-16,27 51 1,25 1 0,26-1-1,1-51 1,26-54 0,-27-77-1,-78 104 1</inkml:trace>
  <inkml:trace contextRef="#ctx0" brushRef="#br1" timeOffset="-10990.9502">-26-1676 0,'-27'-52'0,"27"78"15,-26 105-15,26 52 0,-26 53 0,26 78 16,0 0 0,0 53-1,0 52 1,26 0-1,0 26 17,-26 0-17,53-26 1,-53-26 0,52-53-1,-52-104 1,0-53-1,0-130 1,0-53 0,-52-158-1,26-103 1,26-54 0,-27 1-1,27 314 1</inkml:trace>
  <inkml:trace contextRef="#ctx0" brushRef="#br0" timeOffset="8347.8673">4661 2618 0,'52'-52'16,"79"-26"-16,105 51 0,78 27 16,53-26-1,25 105 16,-51-1-31,-53-25 16,-105-27 0,-104-52-1,-79 26 1,-27-53 0,-103 27-1,51 52 1,79-26-1</inkml:trace>
</inkml:ink>
</file>

<file path=ppt/ink/ink410.xml><?xml version="1.0" encoding="utf-8"?>
<inkml:ink xmlns:inkml="http://www.w3.org/2003/InkML">
  <inkml:definitions/>
  <inkml:traceGroup>
    <inkml:annotationXML>
      <emma:emma xmlns:emma="http://www.w3.org/2003/04/emma" version="1.0">
        <emma:interpretation id="{2EA53754-0308-4A2B-82DD-DD489A6CF9A8}" emma:medium="tactile" emma:mode="ink">
          <msink:context xmlns:msink="http://schemas.microsoft.com/ink/2010/main" type="inkDrawing" rotatedBoundingBox="6349,567 6364,567 6364,582 6349,582" shapeName="Other"/>
        </emma:interpretation>
      </emma:emma>
    </inkml:annotationXML>
  </inkml:traceGroup>
</inkml:ink>
</file>

<file path=ppt/ink/ink41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619B7841-97F5-43E4-900E-33FA9C0A3CA2}" emma:medium="tactile" emma:mode="ink">
          <msink:context xmlns:msink="http://schemas.microsoft.com/ink/2010/main" type="inkDrawing" rotatedBoundingBox="6998,810 7013,810 7013,825 6998,825" shapeName="Other"/>
        </emma:interpretation>
      </emma:emma>
    </inkml:annotationXML>
  </inkml:traceGroup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3:20.2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79B43B-BCE7-4431-B0F1-94D28593B5A8}" emma:medium="tactile" emma:mode="ink">
          <msink:context xmlns:msink="http://schemas.microsoft.com/ink/2010/main" type="inkDrawing" rotatedBoundingBox="1162,1313 19468,312 19793,6244 1486,7244" semanticType="callout" shapeName="Other">
            <msink:destinationLink direction="with" ref="{20042275-A2EF-4554-B606-BD9A8EB426A9}"/>
            <msink:destinationLink direction="from" ref="{7CE5A21E-891A-4005-80AB-A8D824EB17E7}"/>
            <msink:destinationLink direction="with" ref="{7E53CFE4-8766-4F8A-8AF5-A8D426B2C3B5}"/>
          </msink:context>
        </emma:interpretation>
      </emma:emma>
    </inkml:annotationXML>
    <inkml:trace contextRef="#ctx0" brushRef="#br0">0 6510 0,'54'0'0,"0"-27"15,27-55-15,0 1 0,27-27 0,27-54 16,0-27 0,27 0-1,27-135 16,0 80-15,28-26 0,-1 0-1,-27-27 1,27 27 0,0-1-1,-27 1 1,-26 27-1,-1 27 1,27 0 0,-54 26-1,0 1 1,0 54 0,-27 27-1,27 27 1,-27 27-1,-26 27 1,-1 27 0,0 54-1,0 27 17,-27 27-17,27 54 1,-27 0-1,27 28 1,0-1 0,27 27-1,-27 0 1,27 0 0,0-27-1,27-26 16,1-82-15,-28-81 0,0-54-1,-27-28 1,0-26 0,0-27-1,0 0 1,-27 27-1,27 27 1,-27 27 0,27 54-1,0 27 1,0 54 15,27 54-15,27 0-1,1 27-15,26 1 32,-27-28-17,54-27 1,-54-27 0,54-54-1,-27-81 1,55-27-1,-55-81 1,27-28 0,0 1-1,-27-54 1,27-27 15,27 0-31,-26-1 16,-1-26-1,0 27 1,0 0 0,0 27-1,-54-1 17,27 28-17,-27 27 1,1 27-1,-55 0 1,27 27 0,0 0-1,-27 54 1,0-28 0,0 55-1,-27 27 1,0 0-1,0 27 1,27 54 0,-27 27-1,27 1 1,0 53 0,27 27 15,1 0-31,-28 27 31,27 27-15,-27 0-1,27 1 1,27 53 0,-27-27-1,0 0 1,54 0-1,-27 1 1,0-1 0,1 0-1,-28-27 1,27 0 0,0 0-1,0-53 1,27-1-1,-27-27 1,-27-27 0,27 0-1,-27-54 17,1 0-17,-1-27 1,0-27-1,27-54 1,-27 0 0,27-27-1,27-54 1,0 27 0,0-27-1,1 0 1,26-1-1,-27 1 1,54 0 0,-54 0-1,0 27 1,-27 27 0,0 0 15,-53 0-31,-1 54 15,27 0 17,-27 27-17,27 27 1,0 27 0,0 0-1,-27 27 1,27 27-1,0-27 1,0 27 0,-27 0-1,27 0 1,-26 0 0,-28-26-1,27 26 1,27-54-1,0 0 1,-54 0 0,27 0-1,-135-54 1,54 0 0</inkml:trace>
  </inkml:traceGroup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3:24.0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280038B-1875-4FB0-AA66-CF721A3B00A6}" emma:medium="tactile" emma:mode="ink">
          <msink:context xmlns:msink="http://schemas.microsoft.com/ink/2010/main" type="inkDrawing" rotatedBoundingBox="1420,9980 21493,10873 21477,11241 1403,10349" shapeName="Other"/>
        </emma:interpretation>
      </emma:emma>
    </inkml:annotationXML>
    <inkml:trace contextRef="#ctx0" brushRef="#br0">0 134 0,'55'0'0,"-1"-27"16,0 54-16,27-27 0,54 0 0,27 0 15,0 0 1,0 0 0,54-27-1,-27 27 1,28 0 0,-1 0-1,0 0 16,0 0-15,27 0 0,1 0-1,-28 0 1,27 0 0,0-27-1,-27-27 1,27 54-1,1 0 1,-1 0 0,0 0-1,0 0 1,0 0 0,-26 0-1,53 0 1,-27 27-1,0-27 1,27 0 0,1 27-1,-1-27 17,0 27-17,27-27 1,1 27-1,-1-27 1,0 27 0,0-27-1,27 0 1,28 27 0,-55-27-1,27 27 1,0 0-1,1 0 1,-1-27 0,27 54-1,1-27 1,-1 0 0,0 0-1,-27 0 1,28 0-1,-28 27 17,27-27-17,-27 0 1,28-27 0,-55 27-1,27 0 1,-27-27-1,1 27 1,-28-27 0,0 27-1,0 0 1,1-27 0,-1 27-1,0-27 1,-27 27-1,27 0 1,-26 1 0,-1-28-1,27 27 1,-27-27 0,0 27 15,28 0-16,-28 0 1,-27 0 0,0-27-1,-27 0 1,-81 0 0,-135-27-1,-216-163 1,243 190-1</inkml:trace>
  </inkml:traceGroup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3:27.0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FDCF95-7A64-4541-8C72-8854AB939994}" emma:medium="tactile" emma:mode="ink">
          <msink:context xmlns:msink="http://schemas.microsoft.com/ink/2010/main" type="writingRegion" rotatedBoundingBox="5905,545 5561,3143 3899,2923 4243,325"/>
        </emma:interpretation>
      </emma:emma>
    </inkml:annotationXML>
    <inkml:traceGroup>
      <inkml:annotationXML>
        <emma:emma xmlns:emma="http://www.w3.org/2003/04/emma" version="1.0">
          <emma:interpretation id="{3E5AACDD-57F1-4AFB-A47B-3D4DFD61E44E}" emma:medium="tactile" emma:mode="ink">
            <msink:context xmlns:msink="http://schemas.microsoft.com/ink/2010/main" type="paragraph" rotatedBoundingBox="5905,545 5561,3143 3899,2923 4243,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A30447-F839-427C-9ED8-295EB3A6169B}" emma:medium="tactile" emma:mode="ink">
              <msink:context xmlns:msink="http://schemas.microsoft.com/ink/2010/main" type="line" rotatedBoundingBox="5905,545 5561,3143 3899,2923 4243,325"/>
            </emma:interpretation>
          </emma:emma>
        </inkml:annotationXML>
        <inkml:traceGroup>
          <inkml:annotationXML>
            <emma:emma xmlns:emma="http://www.w3.org/2003/04/emma" version="1.0">
              <emma:interpretation id="{6DBB57C8-DDD5-4C65-919D-6592AF2E96FC}" emma:medium="tactile" emma:mode="ink">
                <msink:context xmlns:msink="http://schemas.microsoft.com/ink/2010/main" type="inkWord" rotatedBoundingBox="5905,545 5561,3143 3899,2923 4243,325"/>
              </emma:interpretation>
              <emma:one-of disjunction-type="recognition" id="oneOf0">
                <emma:interpretation id="interp0" emma:lang="it-IT" emma:confidence="0">
                  <emma:literal>ER</emma:literal>
                </emma:interpretation>
                <emma:interpretation id="interp1" emma:lang="it-IT" emma:confidence="0">
                  <emma:literal>BAR</emma:literal>
                </emma:interpretation>
                <emma:interpretation id="interp2" emma:lang="it-IT" emma:confidence="0">
                  <emma:literal>BER</emma:literal>
                </emma:interpretation>
                <emma:interpretation id="interp3" emma:lang="it-IT" emma:confidence="0">
                  <emma:literal>SAR</emma:literal>
                </emma:interpretation>
                <emma:interpretation id="interp4" emma:lang="it-IT" emma:confidence="0">
                  <emma:literal>AIR</emma:literal>
                </emma:interpretation>
              </emma:one-of>
            </emma:emma>
          </inkml:annotationXML>
          <inkml:trace contextRef="#ctx0" brushRef="#br0">310 406 0,'-27'-54'15,"27"108"-15,0 27 0,-27 82 0,27 26 16,0 0-16,0-54 16,27-54-1,-27-54 1,0-27 15,0-27-15,-54-108-1,0 0 1,0-27 0,0 0-1,0 27 1,27 26-1,54 28 1,0 27 0,27 0-1,54 27 1,54 27 0,27-27-1,27 0 1,-26-27-1,-28 0 1,0 27 0,-81 27-1,-54 27 17,0 0-17,-54 81 1,0 0-1,0 54 1,0 28 0,27-1-1,0-27 1,27-54 0,-54-27-1,27-54 1,-54-108-1,0-27 1,54 108 0</inkml:trace>
          <inkml:trace contextRef="#ctx0" brushRef="#br0" timeOffset="1456.1106">418-1161 0,'-81'27'0,"27"27"15,-54 27-15,0 27 0,27-27 32,0-26-17,54 26 1,27-54-1,81 0 1,54 0 0,54-27-1,-54 27 1,0 0 0,-108 27-1,-54 27 1,-81 0-1,0-27 1,0 0 0,27-27-1,27-27 1,81-54 0,54-81-1,-81 135 1</inkml:trace>
          <inkml:trace contextRef="#ctx0" brushRef="#br0" timeOffset="792.0226">931 109 0,'-27'54'0,"-27"27"0,-27 54 0,0 55 16,-27-1-1,0 27 1,54-54 0,0-27-1,81-54 1,-27-27-1,27-54 1,27-108 0,0-81-1,-54 189 17</inkml:trace>
          <inkml:trace contextRef="#ctx0" brushRef="#br0" timeOffset="2127.0348">904-972 0,'0'81'0,"55"55"16,-55 26-16,-28 0 16,56-27-1,-56-108 16,28-27-15,0-81 0,-27-27-1,0-54 1,27-1 0,54 28-1,1 27 1,26 27-1,27 54 1,0 54 0,-81 27-1,-54 0 1,-54 27 0,-27 0-1,0 1 1,53-1-1,55 0 17,55-27-17,53 0 1,27 0 0,27-27-1,-81 0 1,-108-81-1,27 54 1</inkml:trace>
        </inkml:traceGroup>
      </inkml:traceGroup>
    </inkml:traceGroup>
  </inkml:traceGroup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3:30.9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8F68EE-3217-4817-ADA5-857F8C3CF464}" emma:medium="tactile" emma:mode="ink">
          <msink:context xmlns:msink="http://schemas.microsoft.com/ink/2010/main" type="inkDrawing" rotatedBoundingBox="5087,2778 5265,9885 5060,9891 4881,2783" semanticType="strikethrough" shapeName="Line">
            <msink:destinationLink direction="with" ref="{509F6B83-A2CE-4FB2-86ED-1C48D52E759C}"/>
          </msink:context>
        </emma:interpretation>
      </emma:emma>
    </inkml:annotationXML>
    <inkml:trace contextRef="#ctx0" brushRef="#br0">0 0 0,'0'27'16,"0"0"-16,0 27 0,0 27 0,27 0 15,-27 54-15,27 0 32,0 55-17,-27 26 1,54 27 0,-54 27-1,54 54 1,-27 1-1,-27 53 1,27 27 0,-27 1-1,0 26 1,0 0 0,-27 1-1,27-1 1,0 27-1,0-80 1,0-1 0,0-81-1,0-54 1,0-53 15,0-82-15,-27-81-1,27-27 1,-27-108 0,0-109-1,27 217 1</inkml:trace>
  </inkml:traceGroup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3:35.9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B01AF4-7359-4C87-941A-B458DC70CDC8}" emma:medium="tactile" emma:mode="ink">
          <msink:context xmlns:msink="http://schemas.microsoft.com/ink/2010/main" type="inkDrawing" rotatedBoundingBox="1163,11724 21110,12709 21099,12930 1152,11945" shapeName="Other">
            <msink:destinationLink direction="from" ref="{DC0FC728-1EF2-4BEC-8376-A20EE91CB53E}"/>
            <msink:destinationLink direction="from" ref="{DCEB78EA-50E0-4213-AB58-9CA74C10AC4A}"/>
            <msink:destinationLink direction="from" ref="{F715BF37-624E-4108-8D54-F81EA83A80F9}"/>
          </msink:context>
        </emma:interpretation>
      </emma:emma>
    </inkml:annotationXML>
    <inkml:trace contextRef="#ctx0" brushRef="#br0">0 0 0,'54'27'15,"-27"-27"-15,54 0 0,28 0 0,26 27 16,54 0 0,27 0-1,27 0 1,54 0-1,28 0 1,53 0 0,0 0-1,55 27 1,26-27 0,27 0-1,28 0 1,-1-81-1,28 81 1,-1 0 0,0 0-1,-26-27 1,26 27 0,1-27 15,-1 27-31,-27-27 31,1 27-15,-1 1-1,-26-1 1,-1 0 0,0 0-1,1 0 1,-1 0-1,1 0 1,-28 0 0,0 27-1,1-27 1,-28 0 0,0 0-1,-26 0 1,-1 0-1,-27-27 17,1 27-32,-1 0 15,-27 0 1,-27-27 0,1 27 15,-28-27-16,0 27 1,-27-27 0,-26 27-1,-28-27 1,-54 27 0,-27-27-1,-81 0 1,-27 0-1,-27 0 1,-54-27 0,-27-27-1,27 27 1,54-27 0,0 54-1</inkml:trace>
  </inkml:traceGroup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3:37.3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0FC728-1EF2-4BEC-8376-A20EE91CB53E}" emma:medium="tactile" emma:mode="ink">
          <msink:context xmlns:msink="http://schemas.microsoft.com/ink/2010/main" type="inkDrawing" rotatedBoundingBox="1933,12076 1948,18832 731,18835 716,12078" semanticType="callout" shapeName="Other">
            <msink:sourceLink direction="from" ref="{08B01AF4-7359-4C87-941A-B458DC70CDC8}"/>
            <msink:sourceLink direction="to" ref="{3774D617-BFEE-4FF9-98A6-2AA4D35D5453}"/>
          </msink:context>
        </emma:interpretation>
      </emma:emma>
    </inkml:annotationXML>
    <inkml:trace contextRef="#ctx0" brushRef="#br0">405 0 0,'0'244'0,"27"26"16,-27-27-1,27 81 1,0 54-1,-54 55 1,0 53 0,0 28-1,0 53 17,-27 190-17,54-190-15,0-135 31,27-53-15,0-82 0,-54-54-1,0-108 1,27-108 0,-27-27-1,-27-135 1,0-54-1,-27-27 1,27 54 0,27 108-1,0 54 17,27 0-32,54 54 15,27 108 1,27 81 15,-27 27-31,27-27 16,-27-80-1,0-82 17,28-81-17,-1-81 1,-27-163-1,54-161 1,-54-135 0,27 107-1,-108 433 1</inkml:trace>
  </inkml:traceGroup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3:39.1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CEB78EA-50E0-4213-AB58-9CA74C10AC4A}" emma:medium="tactile" emma:mode="ink">
          <msink:context xmlns:msink="http://schemas.microsoft.com/ink/2010/main" type="inkDrawing" rotatedBoundingBox="5595,12188 6196,18897 5305,18977 4704,12268" semanticType="callout" shapeName="Other">
            <msink:sourceLink direction="from" ref="{08B01AF4-7359-4C87-941A-B458DC70CDC8}"/>
            <msink:sourceLink direction="to" ref="{7FEBF6D7-A6E8-418E-9581-BC756729B9A5}"/>
          </msink:context>
        </emma:interpretation>
      </emma:emma>
    </inkml:annotationXML>
    <inkml:trace contextRef="#ctx0" brushRef="#br0">0 0 0,'27'27'0,"-27"1"0,0 53 16,0 0-16,27 27 0,-27 0 16,27 27-1,-27 54 1,0 0 0,27 27 15,-27 28-31,0-28 15,0 54 1,27-27 0,-27 27-1,27 1 17,-27-1-17,0 0 1,55 0-1,-55 0 1,27 1 0,0-28-1,-27 0 1,27-27 0,0 27-1,-27-53 1,0-1-1,0-27 1,-27 0 0,0-27-1,0-27 1,0-54 0,27-27-1,0 0 1,0-27-1,0 0 17,27 0-17,27-27 1,81 0 0,0 0-1,27 0 1,0 27-1,-27 27 1,-54-27 0,-81 0-1,-27 0 1,-162 0 0,-27 0-1,0 54 1,54 0-1,135 0 1,54 0 0,108 81-1,27-26 1,-54-28 15,-54 0-15,-81 0-1,-27-27 1,0-54 0,54 0-1</inkml:trace>
  </inkml:traceGroup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3:42.0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EBF6D7-A6E8-418E-9581-BC756729B9A5}" emma:medium="tactile" emma:mode="ink">
          <msink:context xmlns:msink="http://schemas.microsoft.com/ink/2010/main" type="inkDrawing" rotatedBoundingBox="9008,12045 9475,18806 8964,18841 8496,12080" shapeName="Other">
            <msink:destinationLink direction="to" ref="{DCEB78EA-50E0-4213-AB58-9CA74C10AC4A}"/>
          </msink:context>
        </emma:interpretation>
      </emma:emma>
    </inkml:annotationXML>
    <inkml:trace contextRef="#ctx0" brushRef="#br0">0 0 0,'27'54'0,"-27"-27"0,27 27 0,-27 0 0,27 28 16,-27-1-16,27 0 15,-27 54 17,0 0-17,0-27 1,0 27-1,0 0 1,0 0 0,0 0-1,0-27 1,0 28 0,0-28-1,0 0 1,0 0-1,0-27 1,0 0 0,0 0-1,27-54 1,-27 0 0,0-27-1,0 0 1,0 0-1,0 0 17,0 0-17,27 0 1,0 0 0,54-27-1,0 27 1,0-27-1,1 27 1,-1 0 0,-54 0-1,-27 0 1,-27 0 0,-82 27-1,28 0 1,-27 0-1,27 0 1,27 0 0,27-27-1,27 0 1,54 54 0,54-27-1,-27 0 16,0 0-15,-81 0 0,0-27-1,-54 27 1,0 0 0,-27-27-1,27 27 1,27 0-1,27 0 1,0 0 0,27 0-1,-27-27 1,27 27 0,-27-27 15,0 0-31,0 0 31,0 0-15,0 0-16,0 27 15,27 0 1,-27 28 15,0 26-15,27 27-1,0 27 1,-27 54 0,0 27-1,0 54 1,0 55 0,0-1-1,0 54 1,27-27-1,27 1 1,0-1 0,1-54-1,-28 0 1,-27-80 0,0-136-1,-27-162 1,27-109-1,0 190 17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6:20.2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183 209 0,'26'157'0,"1"-131"0,-1-26 15,52-26 1,-25-52-1,-27-1 1,-26 0 0,-52 1-1,-27 26 1,-26 52 0,-26 52-1,79 0 16,52 27-31,52-1 16,53 1 15,26-27-15,-26-25 0,26-27-1,-53 26 1,-25 0-1,-27 26 1,-26 27 0,-53-1-1,-51 1 1,51-27 0,27-26-1,26 27 16,53-1-31,77 27 16,-25-27 0,-52 27-1,-27-1 1,-26 1 0,0-1-1,0 1 16,52 26-15,79-27 0,0-25-1,-26-27 1,-27-52 0,-52-27 15,-26 27-31,-26 26 15,-52 79 1,25 104 0,53 105-1,-26 79 1,52-53 0,-26-314-1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3:43.3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971440-3354-446D-B523-D318E1F64932}" emma:medium="tactile" emma:mode="ink">
          <msink:context xmlns:msink="http://schemas.microsoft.com/ink/2010/main" type="inkDrawing" rotatedBoundingBox="11186,12376 11201,12376 11201,12391 11186,12391" shapeName="Other"/>
        </emma:interpretation>
      </emma:emma>
    </inkml:annotationXML>
    <inkml:trace contextRef="#ctx0" brushRef="#br0">0 0 0,'0'0'15</inkml:trace>
  </inkml:traceGroup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3:44.6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15BF37-624E-4108-8D54-F81EA83A80F9}" emma:medium="tactile" emma:mode="ink">
          <msink:context xmlns:msink="http://schemas.microsoft.com/ink/2010/main" type="inkDrawing" rotatedBoundingBox="13601,12402 14021,18858 13399,18898 12979,12443" semanticType="callout" shapeName="Other">
            <msink:sourceLink direction="from" ref="{08B01AF4-7359-4C87-941A-B458DC70CDC8}"/>
            <msink:sourceLink direction="to" ref="{F4555AA7-0614-4D1D-9B59-D4EC72C0B07A}"/>
          </msink:context>
        </emma:interpretation>
      </emma:emma>
    </inkml:annotationXML>
    <inkml:trace contextRef="#ctx0" brushRef="#br0">0 0 0,'0'27'0,"0"27"0,0 0 0,27 27 15,0 27-15,-27 27 16,27 27 0,0 27-1,-27 54 1,27 1 0,0 53-1,-27 27 1,0 0-1,0 28 1,0-1 0,0 0-1,0 0 1,0 1 0,0-28-1,0-27 1,0-54-1,0-26 1,0-55 15,27 0-15,0-81 0,-27-27-1,27-54 1,-27 27-1,0-27 1,27-27 0,0 27-1,0 0 1,27-27 0,27 27-1,27 27 1,-27 0-1,0 0 1,-27 0 0,-54-27-1,-54-27 1,-54 27 15,-27 0-15,0 0-1,27 0 1,54 27 0,27 27-1,81 27 1,54 27 0,-27-27-1,0 0 1,-54-54-1,-27 27 1,-27 27 15,0 1-15,-27 26 0,27-27-1,0-108 1,27 27-1</inkml:trace>
  </inkml:traceGroup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3:49.9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4555AA7-0614-4D1D-9B59-D4EC72C0B07A}" emma:medium="tactile" emma:mode="ink">
          <msink:context xmlns:msink="http://schemas.microsoft.com/ink/2010/main" type="inkDrawing" rotatedBoundingBox="17206,12480 17944,18526 16743,18672 16005,12627" shapeName="Other">
            <msink:destinationLink direction="to" ref="{F715BF37-624E-4108-8D54-F81EA83A80F9}"/>
          </msink:context>
        </emma:interpretation>
      </emma:emma>
    </inkml:annotationXML>
    <inkml:trace contextRef="#ctx0" brushRef="#br0">0 0 0,'27'-27'0,"0"54"0,0 0 16,0 0-16,0-27 0,0 27 0,0 0 15,-27 27-15,27-27 0,-27 0 0,0 0 16,0 0-1,27 0 1,-27 0 0,0 0-1,27 27 1,-27-27 0,0 27-1,0 0 1,27 0-1,-27-27 1,27 27 15,-27 0-15,27 0 0,-27 0-1,27 0 1,-27 28-1,28-1 1,-28 27 0,0-27-1,0 27 1,0 27 0,0 0-1,0-27 1,0 0-1,-28 0 1,28 0 0,0-27-1,0 1 1,0-28 0,0 0-1,0-27 16,28 0-15,-28-27 0,0 27-1,0-27 1,0 0 0,0 0-1,0 0 1,0 0-1,0 0 1,0 27 0,27-27-1,-27 27 1,0 0 0,27 27 15,0 0-16,0 27 1,0-27-16,0 0 16,0 0-1,27-27 17,-27 0-17,54 0 1,0-54-1,0 0 1,0 0 0,0 0-1,27 27 1,-54-27 0,-27 27-1,0 0 1,-81 27-1,-54 0 1,-81 0 0,-27 0-1,0 0 1,-1 0 0,82 0-1,81 0 1,54 0 15,108 27-15,54 27-1,1 0 1,-55-54 0,-108 0 15,-108 0-16,27 27 1,27-27 0,54 55-1,27 26 1,54 27 0,-54-27-1,0 27 1,0 27-1,0 81 1,27 27 0,0 28-1,27 80 1,-54-27 0,-54-54 15,-81-242-16,108-55 1</inkml:trace>
  </inkml:traceGroup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4:09.54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54 0,'27'0'0,"27"0"16,0 0-16,0 0 0,27 0 0,0 0 15,0 0-15,1 0 16,26 0 0,27 0-1,-27 0 1,0 0 15,0-27-31,27 27 16,0 0 15,0 0-15,27 0-1,-26 0 1,53 27-1,-27-27 1,27 0 0,27-54-1,-27 54 1,27 0 0,1 0 15,-1 27-31,0-27 15,27 0 1,27 0 0,-26 27-1,-1-27 1,27 0 0,0 0 15,0 27-31,1-27 31,26 27-15,0-27-1,0 0 1,28 27 0,-1-27-1,27 0 1,-27 0-1,1 27 1,-1-27 0,0 0-1,0 27 1,1-27 0,-1 0-1,-27 27 1,0-27 15,28 27-31,-55-27 31,54 27-15,-54 0-16,27-27 16,-26 27 15,26-27-16,-27 27 1,0-27 0,1 0-1,-1 27 1,-27-27 0,27 27-1,-27 0 1,1-27-1,26 0 1,-54 27 0,27-27-1,0 0 1,-26 0 0,26-27 15,0 27-31,-27 0 15,27 0 1,-27 0 0,28 0-1,-28 27 17,27-27-17,-27 0 1,0 0-1,0 0 1,1 27 0,-1-27-1,0 0 1,-27 27 0,27-27-1,0 0 16,-26 27-31,26-27 16,0 27 0,-54-27-1,27 0 1,-54 27 0,27-27-1,-53 0 16,-1 0-15,-27 0 0,0 0-1,-27 0 1,-27 0 0,-27 0-1,0 0 1,-27 0-1,-162-54 1,189 54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4:12.4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186C5A-C4DF-48A9-88E5-87834EF1B689}" emma:medium="tactile" emma:mode="ink">
          <msink:context xmlns:msink="http://schemas.microsoft.com/ink/2010/main" type="writingRegion" rotatedBoundingBox="22402,6936 32920,7181 32759,14086 22241,13841"/>
        </emma:interpretation>
      </emma:emma>
    </inkml:annotationXML>
    <inkml:traceGroup>
      <inkml:annotationXML>
        <emma:emma xmlns:emma="http://www.w3.org/2003/04/emma" version="1.0">
          <emma:interpretation id="{704D9AEC-E5C5-443A-9149-B6B1DE54C259}" emma:medium="tactile" emma:mode="ink">
            <msink:context xmlns:msink="http://schemas.microsoft.com/ink/2010/main" type="paragraph" rotatedBoundingBox="22415,6908 29676,7693 29501,9314 22240,85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D1A3F7-71EC-4068-897E-1542319DA8B7}" emma:medium="tactile" emma:mode="ink">
              <msink:context xmlns:msink="http://schemas.microsoft.com/ink/2010/main" type="line" rotatedBoundingBox="22415,6908 29676,7693 29501,9314 22240,8529"/>
            </emma:interpretation>
          </emma:emma>
        </inkml:annotationXML>
        <inkml:traceGroup>
          <inkml:annotationXML>
            <emma:emma xmlns:emma="http://www.w3.org/2003/04/emma" version="1.0">
              <emma:interpretation id="{E640CC3F-EBBE-443B-B022-2D93BF478A92}" emma:medium="tactile" emma:mode="ink">
                <msink:context xmlns:msink="http://schemas.microsoft.com/ink/2010/main" type="inkWord" rotatedBoundingBox="22415,6908 29676,7693 29501,9314 22240,8529"/>
              </emma:interpretation>
              <emma:one-of disjunction-type="recognition" id="oneOf0">
                <emma:interpretation id="interp0" emma:lang="it-IT" emma:confidence="0">
                  <emma:literal>PIANO</emma:literal>
                </emma:interpretation>
                <emma:interpretation id="interp1" emma:lang="it-IT" emma:confidence="0">
                  <emma:literal>PIAN o</emma:literal>
                </emma:interpretation>
                <emma:interpretation id="interp2" emma:lang="it-IT" emma:confidence="0">
                  <emma:literal>PIANO o</emma:literal>
                </emma:interpretation>
                <emma:interpretation id="interp3" emma:lang="it-IT" emma:confidence="0">
                  <emma:literal>PIANTO</emma:literal>
                </emma:interpretation>
                <emma:interpretation id="interp4" emma:lang="it-IT" emma:confidence="0">
                  <emma:literal>PIANI o</emma:literal>
                </emma:interpretation>
              </emma:one-of>
            </emma:emma>
          </inkml:annotationXML>
          <inkml:trace contextRef="#ctx0" brushRef="#br0">0 69 0,'324'-108'0,"-54"135"15,55 27 16,-1 54-31,-81 1 16,-108-1 0,-135-27-1,-54-27 1,-135 27 0,-81-27-1,0 0 1,26 27-1,82 0 1,108-27 0,108-27-1,108-54 1,-162 27 0</inkml:trace>
          <inkml:trace contextRef="#ctx0" brushRef="#br0" timeOffset="-403.3358">513 150 0,'54'27'0,"-27"109"16,28 80-16,-82 81 0,27 27 15,0-54 1,54-134 0,-54-55-1,27-81 1,-27 0-1,-27-108 1,-55-136 15,82 244-31</inkml:trace>
          <inkml:trace contextRef="#ctx0" brushRef="#br0" timeOffset="312.512">1946 637 0,'54'54'0,"-27"81"0,-27 54 16,0 81 0,0-53-1,0-82 1,27-81 0,0-27 15,0-135-31,27-109 15,-54 217 1</inkml:trace>
          <inkml:trace contextRef="#ctx0" brushRef="#br0" timeOffset="944.3722">2891 718 0,'54'189'0,"-54"27"15,-108 27 17,54-107-32,27-109 15,27-27 1,0 0-1,27-136 1,81-161 15,0 81-15,-27 135 0,-54 54-1,28 54 1,26 81-1,0 81 1,0 27 0,0-54 15,-27-53-31,-27-55 16,-27-54-1,-81 0 1,-135-54 15,-1 27-15,1 27-1,81 0 1,108 27 0,108-54-1,135-27 1,82-28-1,-1-53 17,-297 135-32</inkml:trace>
          <inkml:trace contextRef="#ctx0" brushRef="#br0" timeOffset="1560.6068">4269 988 0,'0'108'0,"-27"54"16,-81 54-16,54-161 15,81-1 17,0-27-17,0-54 1,27-82-1,27 1 1,0-81 0,-26 54-1,-28 135 1,-27 0 0,27 135-1,27-27 1,54 54-1,27-53 1,27-55 0,-27-27-1,27-54 17,-54-81-17,-27-28 1,-108-53-1,-27 0 1,-54 81 0,0 0-1,27 81 1,54 27 0,54 54-1,81 0 1,108-27-1,-216-27 1</inkml:trace>
          <inkml:trace contextRef="#ctx0" brushRef="#br0" timeOffset="1946.3638">6053 1447 0,'108'109'16,"27"-28"-16,27 0 16,54-27-1,-54-54 1,1-27 0,-28-54-1,-81-54 1,-81-1-1,-81-53 1,-190 27 0,28 108-1,54 81 1,54 54 0,81 54-1,81 54 16,108 1-31,-108-190 32</inkml:trace>
        </inkml:traceGroup>
      </inkml:traceGroup>
    </inkml:traceGroup>
    <inkml:traceGroup>
      <inkml:annotationXML>
        <emma:emma xmlns:emma="http://www.w3.org/2003/04/emma" version="1.0">
          <emma:interpretation id="{97BFFA74-468D-40F0-AFA5-2C1035041691}" emma:medium="tactile" emma:mode="ink">
            <msink:context xmlns:msink="http://schemas.microsoft.com/ink/2010/main" type="paragraph" rotatedBoundingBox="23163,8988 32872,9214 32847,10276 23138,10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E15367-60F8-4561-A87F-174BDADF5BD4}" emma:medium="tactile" emma:mode="ink">
              <msink:context xmlns:msink="http://schemas.microsoft.com/ink/2010/main" type="line" rotatedBoundingBox="23163,8988 32872,9214 32847,10276 23138,10050"/>
            </emma:interpretation>
          </emma:emma>
        </inkml:annotationXML>
        <inkml:traceGroup>
          <inkml:annotationXML>
            <emma:emma xmlns:emma="http://www.w3.org/2003/04/emma" version="1.0">
              <emma:interpretation id="{4E8939F0-DE9B-49C8-BE8C-406D387EA6E5}" emma:medium="tactile" emma:mode="ink">
                <msink:context xmlns:msink="http://schemas.microsoft.com/ink/2010/main" type="inkWord" rotatedBoundingBox="23163,8988 32872,9214 32847,10276 23138,10050"/>
              </emma:interpretation>
              <emma:one-of disjunction-type="recognition" id="oneOf1">
                <emma:interpretation id="interp5" emma:lang="it-IT" emma:confidence="0">
                  <emma:literal>RIFERIMENTO</emma:literal>
                </emma:interpretation>
                <emma:interpretation id="interp6" emma:lang="it-IT" emma:confidence="0">
                  <emma:literal>RIFERIMENTI</emma:literal>
                </emma:interpretation>
                <emma:interpretation id="interp7" emma:lang="it-IT" emma:confidence="0">
                  <emma:literal>REPERIMENTO</emma:literal>
                </emma:interpretation>
                <emma:interpretation id="interp8" emma:lang="it-IT" emma:confidence="0">
                  <emma:literal>REPERIMENTI</emma:literal>
                </emma:interpretation>
                <emma:interpretation id="interp9" emma:lang="it-IT" emma:confidence="0">
                  <emma:literal>RIFERIRMELO</emma:literal>
                </emma:interpretation>
              </emma:one-of>
            </emma:emma>
          </inkml:annotationXML>
          <inkml:trace contextRef="#ctx0" brushRef="#br0" timeOffset="2929.8">757 2285 0,'54'81'0,"-27"54"0,0 0 16,0-27-1,-27-53 1,0-28 0,0-27-1,0 0 1,-27-54 0,0-82 15,54-26-31,27 27 15,27 27 1,54 27 0,27 54-1,-27 54 17,-27 0-17,-81 54 1,-54 27-1,-81-27 1,-27 0 0,-27-27 15,54 0-31,54 0 16,81 0-1,81 1 1,54 26-1,0 0 1,-54-27 0,-27-27-1,-27 0 1,-27-54 0,-27-54 15,0-81-16,0 162 1</inkml:trace>
          <inkml:trace contextRef="#ctx0" brushRef="#br0" timeOffset="3215.9438">2297 2231 0,'81'189'31,"-81"-27"-31,-27-54 16,27 28 0,27-82-1,-27-27 1,0-27-1,0-81 1,27-82 0,-27 163-1</inkml:trace>
          <inkml:trace contextRef="#ctx0" brushRef="#br0" timeOffset="3832.1784">2918 2204 0,'81'-81'0,"54"81"0,28 0 16,-1 27-16,0 0 15,-54-27 1,-54 0 0,-27 27-1,-108 27 1,-54-54-1,-54 0 1,189 0 15</inkml:trace>
          <inkml:trace contextRef="#ctx0" brushRef="#br0" timeOffset="4027.4984">2945 2690 0,'162'0'0,"1"27"0,-28-27 15,-27-27 1,-81-27 0,27-54-1,-54 108 1</inkml:trace>
          <inkml:trace contextRef="#ctx0" brushRef="#br0" timeOffset="3536.2686">3134 2204 0,'109'162'0,"-109"0"16,-27 27-1,0-26 1,27-55-1,27-27 1,0-54 31,0-27-47,0-81 16,-81-81-1,27-28 1,27 190-1</inkml:trace>
          <inkml:trace contextRef="#ctx0" brushRef="#br0" timeOffset="4554.8624">3513 2555 0,'297'0'0,"-81"0"16,-81 0 0,-27-27-1,-108-81 1,0 108-1</inkml:trace>
          <inkml:trace contextRef="#ctx0" brushRef="#br0" timeOffset="4748.2292">3702 2258 0,'351'-27'0,"-108"27"16,-53-54-1,-28-27 1,-162 81 0</inkml:trace>
          <inkml:trace contextRef="#ctx0" brushRef="#br0" timeOffset="4352.7062">3972 2393 0,'-54'135'16,"0"0"-1,-27 1 1,81-1 0,27-54-1,108-27 1,54-27 0,0 0 15,-26-27-16,-109-27 1,-135-54 0,-82-27-1,163 108 1</inkml:trace>
          <inkml:trace contextRef="#ctx0" brushRef="#br0" timeOffset="5341.0254">4891 2285 0,'0'162'0,"-27"27"15,0 1 1,0-1 0,27-108-1,0-54 1,27 0-1,-27-81 1,0-81 0,-27-54-1,27-1 1,54 28 0,27 54-1,27 54 1,27 27-1,27 54 1,-81 27 0,-81 0-1,-81 27 17,-81 0-17,-27 0 1,54 0-1,81-27 1,81 28 0,81 26-1,27-27 1,54 0 0,-81-27-1,-54-27 1,-27-81-1,-27-27 1,27-81 0,-27 162-1</inkml:trace>
          <inkml:trace contextRef="#ctx0" brushRef="#br0" timeOffset="5602.7542">5810 2366 0,'-27'162'16,"27"0"-16,-54 28 16,-1-28-1,83-54 1,-1-81-1,27-81 1,54-108 15,-108 162-31</inkml:trace>
          <inkml:trace contextRef="#ctx0" brushRef="#br0" timeOffset="6256.0996">6269 2474 0,'81'108'0,"-108"27"0,0 1 16,0-1-1,27-81 1,27-54-1,0-27 1,27-81 0,-27-55 15,-27 1-31,27 54 16,0 81 15,27 0-31,-27 54 15,54 0 1,0 0 15,0-27-15,0-27 0,-27-27-1,-27 0 1,1 27-1,-28 27 1,0 27 0,0 81 15,-28 27-31,28 28 16,28-28-1,-28-27 1,27-54-1,-27-27 1,27-54 0,27-81-1,54-54 1,-108 162 0</inkml:trace>
          <inkml:trace contextRef="#ctx0" brushRef="#br0" timeOffset="6604.7458">7593 2420 0,'-54'162'0,"27"-27"15,-27 28 1,27-55-1,54-27 1,27-27 0,54-54-1,27 27 1,-27-27 0,-54-27-1,-27 0 1,-54-27-1,-54-27 1,-27-54 0,108 135 15</inkml:trace>
          <inkml:trace contextRef="#ctx0" brushRef="#br0" timeOffset="6782.487">7350 2663 0,'270'54'0,"-135"-27"15,-54-54 1,-54-54 0,-81-27-1,54 108 1</inkml:trace>
          <inkml:trace contextRef="#ctx0" brushRef="#br0" timeOffset="7480.756">7404 2285 0,'297'54'16,"-135"-54"-1,0-27 1,-27 0-16,-26 27 31,-55 54-15,-54 54 0,0-27-1,0 81 1,-81 28-1,-1-28 1,55-108 0,54-27-1,-27-27 1,0-27 0,54-108-1,-26-54 1,-1 53-1,0 109 1,0 27 0,27 54-1,0 82 1,27-1 0,54-27-1,0-27 16,-27-54-15,-27-54 0,-54-54-1,-27-81 1,-54-28 0,-27 55-1,0 54 1,27 54 15,108 0-31,54 0 16,81 27-1,-189 0 1</inkml:trace>
          <inkml:trace contextRef="#ctx0" brushRef="#br0" timeOffset="7728.8124">9539 2474 0,'54'27'15,"-54"27"-15,0 81 0,-27 28 0,27-28 16,27 0 15,27-81-15,-54-54-1,-27-54 1,-54-108 0,26-27-1,55 189 1</inkml:trace>
          <inkml:trace contextRef="#ctx0" brushRef="#br0" timeOffset="8194.6506">9349 2339 0,'190'0'16,"-28"27"-16,-54 27 0,-27-27 16,-54 27-1,-27 27 1,-54 54 15,27 28-15,81-82-1,54 0 1,0 0 0,0-54-1,0-54 1,-27-54-1,-27-54 1,-81-28 0,-81 55-1,-54 54 1,-27 81 0,27 81-1,27 55 16,108-28-31,27-135 16</inkml:trace>
        </inkml:traceGroup>
      </inkml:traceGroup>
    </inkml:traceGroup>
    <inkml:traceGroup>
      <inkml:annotationXML>
        <emma:emma xmlns:emma="http://www.w3.org/2003/04/emma" version="1.0">
          <emma:interpretation id="{68263BB2-683C-4403-946D-42E893E8AB00}" emma:medium="tactile" emma:mode="ink">
            <msink:context xmlns:msink="http://schemas.microsoft.com/ink/2010/main" type="paragraph" rotatedBoundingBox="25012,10429 32648,10584 32593,13282 24957,131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F41FD2-AB1F-476E-8D81-5F5B6E2A04CA}" emma:medium="tactile" emma:mode="ink">
              <msink:context xmlns:msink="http://schemas.microsoft.com/ink/2010/main" type="line" rotatedBoundingBox="25012,10429 32648,10584 32593,13282 24957,13126"/>
            </emma:interpretation>
          </emma:emma>
        </inkml:annotationXML>
        <inkml:traceGroup>
          <inkml:annotationXML>
            <emma:emma xmlns:emma="http://www.w3.org/2003/04/emma" version="1.0">
              <emma:interpretation id="{8D52DD82-5108-476A-9E26-F7423DF9099C}" emma:medium="tactile" emma:mode="ink">
                <msink:context xmlns:msink="http://schemas.microsoft.com/ink/2010/main" type="inkWord" rotatedBoundingBox="25012,10429 32648,10584 32593,13282 24957,13126"/>
              </emma:interpretation>
              <emma:one-of disjunction-type="recognition" id="oneOf2">
                <emma:interpretation id="interp10" emma:lang="it-IT" emma:confidence="0">
                  <emma:literal>(DIEM)</emma:literal>
                </emma:interpretation>
                <emma:interpretation id="interp11" emma:lang="it-IT" emma:confidence="0">
                  <emma:literal>(D DIMM)</emma:literal>
                </emma:interpretation>
                <emma:interpretation id="interp12" emma:lang="it-IT" emma:confidence="0">
                  <emma:literal>(DDE M)</emma:literal>
                </emma:interpretation>
                <emma:interpretation id="interp13" emma:lang="it-IT" emma:confidence="0">
                  <emma:literal>(D DTVM)</emma:literal>
                </emma:interpretation>
                <emma:interpretation id="interp14" emma:lang="it-IT" emma:confidence="0">
                  <emma:literal>(DDR M)</emma:literal>
                </emma:interpretation>
              </emma:one-of>
            </emma:emma>
          </inkml:annotationXML>
          <inkml:trace contextRef="#ctx0" brushRef="#br0" timeOffset="9160.508">3189 3609 0,'-55'27'0,"-53"27"31,-189 189-31,189-53 0,81 53 16,81 0-1,27 0 1,54-27-1,0-54 1,-27-53 0,-26-55-1,-55-27 1,-54-54 0,54-136-1,-27 163 16</inkml:trace>
          <inkml:trace contextRef="#ctx0" brushRef="#br0" timeOffset="9852.9174">3999 3933 0,'135'-81'0,"27"135"0,55 82 16,-1 80-1,-27 0 16,-108 27-31,-81-54 16,-81-27 0,-81-54-1,-108-54 1,-1 0 0,1-54-1,108 0 16,135-54-15,135-54 0,135 0-1,-243 108 1</inkml:trace>
          <inkml:trace contextRef="#ctx0" brushRef="#br0" timeOffset="9510.1308">4242 3987 0,'54'190'15,"-54"26"-15,-27 54 16,27-54 0,0-27-1,0-81 16,27-54-31,-27-54 32,-54-108-17,27-108 1,-27-81 0,54 297-1</inkml:trace>
          <inkml:trace contextRef="#ctx0" brushRef="#br0" timeOffset="10467.1988">5512 4312 0,'81'-27'15,"-81"108"-15,-54 54 16,-27 81-16,0-27 0,54-27 15,27-54 1,0-81 0,0-27-1,0-27 1,0-135 15,27-27-15,0 0-1,54 54 1,-27 54 15,27 27-31,1 54 16,26 81 0,0 54-1,27 54 1,-54 0-1,0-54 1,-81-27 0,-27-54-1,-108-54 1,-27 0 0,-55-27 15,55 0-31,81 0 47,108-54-47,-27 81 15</inkml:trace>
          <inkml:trace contextRef="#ctx0" brushRef="#br0" timeOffset="11403.7582">6539 4366 0,'568'27'0,"-460"-54"16,-54 27-1,-27 0 17,0 27-17,-54 27 1,0 81-1,-54 0 1,27 54 0,0-27-1,81 0 1,54-53 0,54-28-1,0-108 1,27 0-1,-27-55 1,-27-80 0,-27 27-1,-81-81 1,-27 27 0,-27 81-1,0 54 1,27 27 15,27 27-15,27 54-1,54 0 32,162-81-47,-243 27 16</inkml:trace>
          <inkml:trace contextRef="#ctx0" brushRef="#br0" timeOffset="10793.3832">6701 4474 0,'81'135'0,"-81"0"16,-27 27-16,27 0 15,27-54 1,-27-27 0,0-81-1,-27-27 1,0-135 0,-54-27-1,81 189 16</inkml:trace>
          <inkml:trace contextRef="#ctx0" brushRef="#br0" timeOffset="12110.8166">8566 4501 0,'-27'108'0,"0"54"16,0 27-16,0 0 15,0-54 1,27-26 0,27-109-1,-27 0 1,0-109 15,0-107-15,-27-27-1,27 81 1,0 0 0,0 108-1,27 27 1,-27 27 0,81 81-1,0 27 1,0-54-1,0 27 1,27-54 0,-27-81 31,27-162-47,-81 81 15,0 81 1,-27 27 15,0 54-15,27 108-1,-27 54 1,0 0 0,0 27-1,0-54 1,27-26-1,-27-55 1,0-108 0,27-109-1,-27 136 1</inkml:trace>
          <inkml:trace contextRef="#ctx0" brushRef="#br0" timeOffset="12393.054">9268 3582 0,'487'405'0,"-244"1"16,-54 80 0,-162-53-1,-243-28 1,-325 162 0,541-567-1</inkml:trace>
        </inkml:traceGroup>
      </inkml:traceGroup>
    </inkml:traceGroup>
    <inkml:traceGroup>
      <inkml:annotationXML>
        <emma:emma xmlns:emma="http://www.w3.org/2003/04/emma" version="1.0">
          <emma:interpretation id="{8E6FF27B-37DC-42D2-9897-8FD536E661E6}" emma:medium="tactile" emma:mode="ink">
            <msink:context xmlns:msink="http://schemas.microsoft.com/ink/2010/main" type="paragraph" rotatedBoundingBox="26327,12363 30907,12837 30757,14280 26178,1380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D77885F-3259-4B76-BE92-C33BA1D26FA1}" emma:medium="tactile" emma:mode="ink">
              <msink:context xmlns:msink="http://schemas.microsoft.com/ink/2010/main" type="line" rotatedBoundingBox="26327,12363 30907,12837 30757,14280 26178,13807"/>
            </emma:interpretation>
          </emma:emma>
        </inkml:annotationXML>
        <inkml:traceGroup>
          <inkml:annotationXML>
            <emma:emma xmlns:emma="http://www.w3.org/2003/04/emma" version="1.0">
              <emma:interpretation id="{931991F0-4D25-42CC-AA8C-764990824C98}" emma:medium="tactile" emma:mode="ink">
                <msink:context xmlns:msink="http://schemas.microsoft.com/ink/2010/main" type="inkWord" rotatedBoundingBox="26327,12363 30907,12837 30757,14280 26178,13807"/>
              </emma:interpretation>
              <emma:one-of disjunction-type="recognition" id="oneOf3">
                <emma:interpretation id="interp15" emma:lang="it-IT" emma:confidence="0">
                  <emma:literal>PIANE</emma:literal>
                </emma:interpretation>
                <emma:interpretation id="interp16" emma:lang="it-IT" emma:confidence="0">
                  <emma:literal>PELANE</emma:literal>
                </emma:interpretation>
                <emma:interpretation id="interp17" emma:lang="it-IT" emma:confidence="0">
                  <emma:literal>RANE</emma:literal>
                </emma:interpretation>
                <emma:interpretation id="interp18" emma:lang="it-IT" emma:confidence="0">
                  <emma:literal>PANE</emma:literal>
                </emma:interpretation>
                <emma:interpretation id="interp19" emma:lang="it-IT" emma:confidence="0">
                  <emma:literal>PLANCE</emma:literal>
                </emma:interpretation>
              </emma:one-of>
            </emma:emma>
          </inkml:annotationXML>
          <inkml:trace contextRef="#ctx0" brushRef="#br0" timeOffset="14218.3194">3918 5474 0,'27'-27'0,"81"27"0,54 54 16,27 54-16,-26-27 16,-82 0-1,-81-27 1,-81 27 0,-82 0-1,-26-27 16,0 0-31,81-27 16,135-54 0,-27 27-1</inkml:trace>
          <inkml:trace contextRef="#ctx0" brushRef="#br0" timeOffset="13910.6904">4107 5609 0,'162'81'0,"-108"27"0,-27 81 16,-81 27-1,0 27 1,27-26-1,27-82 1,27-81 0,0-81-1,0-135 1,0-109 0,-27 1 15,0 270-16</inkml:trace>
          <inkml:trace contextRef="#ctx0" brushRef="#br0" timeOffset="14685.1342">4918 5717 0,'54'81'0,"-27"27"16,-54 54-16,-54 54 16,0 0-1,54-53 1,54-55 0,0-54-1,27 0 16,54 0-15,27-27 0,-27-27-1,0 27 1,-54-27 0,-54 0-1,-27-108 1,27 108 15</inkml:trace>
          <inkml:trace contextRef="#ctx0" brushRef="#br0" timeOffset="15313.088">5891 5906 0,'81'81'0,"-81"54"0,-81 27 16,-54 27 0,26 1-1,28-109 1,81-27-1,0-54 1,27-27 0,54-108-1,28-28 1,-28-26 0,-27 54-1,0 54 16,0 54-15,-27 27 0,54 54-1,-27 27 1,54 108 0,0-54-1,-54 1 1,-27-82-1,-81 0 1,-54-54 0,-81-54-1,27 0 1,0 27 0,81 27-1,81-27 1,135-28-1,-135 55 1</inkml:trace>
          <inkml:trace contextRef="#ctx0" brushRef="#br0" timeOffset="15878.5394">6674 6095 0,'27'162'0,"-27"-54"0,-54 54 16,0 1-1,27-82 1,54-81-1,0 0 1,27-108 0,-27-28-1,27 1 1,0 54 15,0 108-15,27 81-1,1 28 1,-1 26 15,0-54-31,0-81 16,0-27 0,-54-54-1,-27-108 1,-27-28-1,0 28 1,-27 81 0,27 0-1,81 54 17,-54 27-32</inkml:trace>
          <inkml:trace contextRef="#ctx0" brushRef="#br0" timeOffset="16404.9268">7593 6338 0,'324'81'0,"-243"-135"15,-81 54 1</inkml:trace>
          <inkml:trace contextRef="#ctx0" brushRef="#br0" timeOffset="16536.7678">7701 5771 0,'622'216'0,"-622"-216"15</inkml:trace>
          <inkml:trace contextRef="#ctx0" brushRef="#br0" timeOffset="16264.2964">8052 5933 0,'0'81'0,"-81"27"0,-27 27 16,27 27 0,54-27-1,108-26 1,54-28 0,81 0 15,-53-54-16,-109-27 1,-54 0 0,-108-81-1,-1-27 1,109 108 15</inkml:trace>
        </inkml:traceGroup>
      </inkml:traceGroup>
    </inkml:traceGroup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4:47.8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E5A21E-891A-4005-80AB-A8D824EB17E7}" emma:medium="tactile" emma:mode="ink">
          <msink:context xmlns:msink="http://schemas.microsoft.com/ink/2010/main" type="inkDrawing" rotatedBoundingBox="6994,2265 7544,7168 5818,7361 5269,2458" semanticType="callout" shapeName="Other">
            <msink:sourceLink direction="to" ref="{3774D617-BFEE-4FF9-98A6-2AA4D35D5453}"/>
            <msink:sourceLink direction="from" ref="{D579B43B-BCE7-4431-B0F1-94D28593B5A8}"/>
          </msink:context>
        </emma:interpretation>
      </emma:emma>
    </inkml:annotationXML>
    <inkml:trace contextRef="#ctx0" brushRef="#br0">0 0 0,'27'0'16,"27"27"-1,162 0-15,-108 27 0,0-27 16,27 27-1,0 0 1,-27 27 0,54 27-1,-27 0 1,-26 0 0,26 27-1,-27 0 1,-27 1 15,-27 26-31,27-27 16,-27 27-1,-27-27 1,27 54 0,-27-27-1,0 0 1,27 1-1,-27-1 17,-27 0-17,27 0 1,-54-27 0,27 27-1,-27 0 1,0-27-1,0 1 1,-27-1 0,0 0-1,27-27 1,-54 0 0,27 0-1,0 0 1,-27-27-1,27 0 17,0-27-32,27 0 15,0-27 1,0 0 15,27-27-15,-27 0-1,54-81 1,0 27 0,-54-27-1,0 27 1,-27 54 0,-1 0-1,55 0 1,0 0-1,0 27 1,-27 54 0,27 0-1,-54 0 1,27 27 0,-27-26-1,54-55 1,0 0 15,27 0-15,27-27-1,27-54 1,28 27 0,-1-28-1,0 28 1,-54 27-1,0 0 1,-27 0 0,-27 27-1,-54 28 1,0-83 15,54 28-31</inkml:trace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4:49.0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00F7AD0-350C-411F-8384-1E4080D0C0DD}" emma:medium="tactile" emma:mode="ink">
          <msink:context xmlns:msink="http://schemas.microsoft.com/ink/2010/main" type="writingRegion" rotatedBoundingBox="5564,4913 7258,7212 5810,8279 4116,5981"/>
        </emma:interpretation>
      </emma:emma>
    </inkml:annotationXML>
    <inkml:traceGroup>
      <inkml:annotationXML>
        <emma:emma xmlns:emma="http://www.w3.org/2003/04/emma" version="1.0">
          <emma:interpretation id="{64CE9510-9AC2-4347-AB46-42491FE45A63}" emma:medium="tactile" emma:mode="ink">
            <msink:context xmlns:msink="http://schemas.microsoft.com/ink/2010/main" type="paragraph" rotatedBoundingBox="5564,4913 7258,7212 5810,8279 4116,5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7A2443-E774-4E7B-84CE-A023C6963D73}" emma:medium="tactile" emma:mode="ink">
              <msink:context xmlns:msink="http://schemas.microsoft.com/ink/2010/main" type="line" rotatedBoundingBox="5564,4913 7258,7212 5810,8279 4116,5981"/>
            </emma:interpretation>
          </emma:emma>
        </inkml:annotationXML>
        <inkml:traceGroup>
          <inkml:annotationXML>
            <emma:emma xmlns:emma="http://www.w3.org/2003/04/emma" version="1.0">
              <emma:interpretation id="{3774D617-BFEE-4FF9-98A6-2AA4D35D5453}" emma:medium="tactile" emma:mode="ink">
                <msink:context xmlns:msink="http://schemas.microsoft.com/ink/2010/main" type="inkWord" rotatedBoundingBox="5564,4913 7258,7212 5810,8279 4116,5981">
                  <msink:destinationLink direction="to" ref="{7CE5A21E-891A-4005-80AB-A8D824EB17E7}"/>
                  <msink:destinationLink direction="to" ref="{DC0FC728-1EF2-4BEC-8376-A20EE91CB53E}"/>
                  <msink:destinationLink direction="with" ref="{509F6B83-A2CE-4FB2-86ED-1C48D52E759C}"/>
                </msink:context>
              </emma:interpretation>
              <emma:one-of disjunction-type="recognition" id="oneOf0">
                <emma:interpretation id="interp0" emma:lang="it-IT" emma:confidence="0">
                  <emma:literal>Posti"</emma:literal>
                </emma:interpretation>
                <emma:interpretation id="interp1" emma:lang="it-IT" emma:confidence="0">
                  <emma:literal>pini"</emma:literal>
                </emma:interpretation>
                <emma:interpretation id="interp2" emma:lang="it-IT" emma:confidence="0">
                  <emma:literal>Kristi</emma:literal>
                </emma:interpretation>
                <emma:interpretation id="interp3" emma:lang="it-IT" emma:confidence="0">
                  <emma:literal>Trisor</emma:literal>
                </emma:interpretation>
                <emma:interpretation id="interp4" emma:lang="it-IT" emma:confidence="0">
                  <emma:literal>ini"</emma:literal>
                </emma:interpretation>
              </emma:one-of>
            </emma:emma>
          </inkml:annotationXML>
          <inkml:trace contextRef="#ctx0" brushRef="#br0">919 1353 0,'0'81'0,"0"54"16,0 0-16,0 28 16,0-1-1,27-54 1,0 0 0,-27-54-1,27 0 1,-27-27-1,27-81 1,-27-54 0,0-54-1,-27 0 17,-27-28-32,0 55 31,0 54-16,-1 54-15,28 27 16,54 0 0,109 0 15,-1 0-15,54 0-1,0-27 1,0 27-1,-27-27 17,-54 27-32,-54 0 15,-27 0 1,0 27 0,-27 27-1,-27 27 1,0 27-1,27 27 1,0 1 0,0 26-1,0 0 32,27-54-47,-27-27 0,0-27 31,0-54-15,0-81 0,-27-81-1,-27-27 1,54 189 0</inkml:trace>
          <inkml:trace contextRef="#ctx0" brushRef="#br0" timeOffset="315.4418">1756 1461 0,'-27'27'0,"0"54"0,-27 27 0,-27 0 16,-54 28 0,27-1-1,27-27 1,0-27 0,27 0-1,108-27 1,81-135-1,-135 81 1</inkml:trace>
          <inkml:trace contextRef="#ctx0" brushRef="#br0" timeOffset="1935.6212">1378 705 0,'27'-27'0,"-81"27"0,-54 27 15,27 0-15,0 0 0,27 0 0,54-27 16,27 27 0,81 0-1,54 27 1,-54-27 0,-27 0-1,-54 0 1,-54 0 15,0 27-31,-81 0 31,27-27 1,27 0-32,27-27 15,54-54 1,54-27-1,-81 81 1</inkml:trace>
          <inkml:trace contextRef="#ctx0" brushRef="#br0" timeOffset="2519.628">1810 786 0,'27'81'0,"-27"27"0,-27 0 16,27-27 0,0-54-1,0-27 1,0-27-1,0-27 1,0-27 0,27 0-1,0 0 17,27 27-32,0 54 31,27 0-31,-54 0 31,-27 27-31,-27 27 16,0 0-1,-27 0 17,27 0-17,54 0 1,54 27-1,55-54 1,-55 0 0,-27 0-1,-54-54 1,-27-54 0,27 81-1</inkml:trace>
          <inkml:trace contextRef="#ctx0" brushRef="#br0" timeOffset="-77431.6842">486 218 0,'-54'81'15,"0"27"-15,-81 0 0,0-26 32,54-1-17,54-54 1,27-54-1,27-27 1,81-82 0,0 1-1,27 0 1,-54 0 0,27 81-1,-81 27 1,54 27-1,-27 81 1,55 27 0,-1 0-1,-27 0 1,27 0 15,-81-81-31,-81-54 31,54 27-15</inkml:trace>
        </inkml:traceGroup>
      </inkml:traceGroup>
    </inkml:traceGroup>
  </inkml:traceGroup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4:53.2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042275-A2EF-4554-B606-BD9A8EB426A9}" emma:medium="tactile" emma:mode="ink">
          <msink:context xmlns:msink="http://schemas.microsoft.com/ink/2010/main" type="inkDrawing" rotatedBoundingBox="10012,3778 10167,7697 9926,7706 9772,3787" semanticType="callout" shapeName="Other">
            <msink:sourceLink direction="with" ref="{021C6644-C71F-4CEB-B54B-60FCBF036B6E}"/>
            <msink:sourceLink direction="with" ref="{D579B43B-BCE7-4431-B0F1-94D28593B5A8}"/>
          </msink:context>
        </emma:interpretation>
      </emma:emma>
    </inkml:annotationXML>
    <inkml:trace contextRef="#ctx0" brushRef="#br0">81 135 0,'-27'-54'0,"0"0"0,0 27 0,27 27 0,27 27 16,-27 0-16,0 27 0,0-27 0,27 0 16,-27 54-16,0-27 0,0 27 0,0 27 15,0 0-15,27 0 0,-27 54 32,0 1-17,27 26 1,-27-27-1,27 54 17,0-27-32,-27 0 15,27 1 1,0-28 0,-27 27-1,0-27 1,0 0-1,0-27 1,0 0 0,0 0-1,0-27 17,0 1-17,0-1-15,0-27 16,0-27 15,0 27-15,-27-27-1,27-27 1,0 0 0,0 0-1,0-27 1,0 0-1,0 0 1,0-27 0,-54 0-1,27-54 1,0 27 0,-27-27-1,54 81 1</inkml:trace>
  </inkml:traceGroup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4:53.7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1AE897-9FBA-47FD-A866-4B36969150C5}" emma:medium="tactile" emma:mode="ink">
          <msink:context xmlns:msink="http://schemas.microsoft.com/ink/2010/main" type="writingRegion" rotatedBoundingBox="9708,6224 16602,6800 16464,8451 9570,7875"/>
        </emma:interpretation>
      </emma:emma>
    </inkml:annotationXML>
    <inkml:traceGroup>
      <inkml:annotationXML>
        <emma:emma xmlns:emma="http://www.w3.org/2003/04/emma" version="1.0">
          <emma:interpretation id="{34BB4132-7CC2-4006-95C0-DE690B508EF8}" emma:medium="tactile" emma:mode="ink">
            <msink:context xmlns:msink="http://schemas.microsoft.com/ink/2010/main" type="paragraph" rotatedBoundingBox="9708,6224 16602,6800 16464,8451 9570,7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3B5178-8371-40B2-83D9-8B8256D6AEB3}" emma:medium="tactile" emma:mode="ink">
              <msink:context xmlns:msink="http://schemas.microsoft.com/ink/2010/main" type="line" rotatedBoundingBox="9708,6224 16602,6800 16464,8451 9570,7875"/>
            </emma:interpretation>
          </emma:emma>
        </inkml:annotationXML>
        <inkml:traceGroup>
          <inkml:annotationXML>
            <emma:emma xmlns:emma="http://www.w3.org/2003/04/emma" version="1.0">
              <emma:interpretation id="{021C6644-C71F-4CEB-B54B-60FCBF036B6E}" emma:medium="tactile" emma:mode="ink">
                <msink:context xmlns:msink="http://schemas.microsoft.com/ink/2010/main" type="inkWord" rotatedBoundingBox="9708,6224 12425,6451 12287,8099 9570,7872">
                  <msink:destinationLink direction="with" ref="{20042275-A2EF-4554-B606-BD9A8EB426A9}"/>
                </msink:context>
              </emma:interpretation>
              <emma:one-of disjunction-type="recognition" id="oneOf0">
                <emma:interpretation id="interp0" emma:lang="it-IT" emma:confidence="0">
                  <emma:literal>astro</emma:literal>
                </emma:interpretation>
                <emma:interpretation id="interp1" emma:lang="it-IT" emma:confidence="0">
                  <emma:literal>asta</emma:literal>
                </emma:interpretation>
                <emma:interpretation id="interp2" emma:lang="it-IT" emma:confidence="0">
                  <emma:literal>astio</emma:literal>
                </emma:interpretation>
                <emma:interpretation id="interp3" emma:lang="it-IT" emma:confidence="0">
                  <emma:literal>astri</emma:literal>
                </emma:interpretation>
                <emma:interpretation id="interp4" emma:lang="it-IT" emma:confidence="0">
                  <emma:literal>aspra</emma:literal>
                </emma:interpretation>
              </emma:one-of>
            </emma:emma>
          </inkml:annotationXML>
          <inkml:trace contextRef="#ctx0" brushRef="#br0">-270 3513 0,'0'0'0,"27"27"0,27 0 0,-27 27 15,0 27-15,27 27 0,-27-27 16,81 27-1,0-27 1,-27-81 0,27-27-1,1-54 1,-28 27 15,-27-27-15,-27 27-1,0 54 1,-27-27 0,-54 54-1,0 0 1,54-27 0,0 0-1</inkml:trace>
          <inkml:trace contextRef="#ctx0" brushRef="#br0" timeOffset="967.8106">1054 3053 0,'27'-27'0,"0"0"15,27 0-15,-108 27 0,-27 0 0,0 0 16,-27 27-16,27 0 0,54 0 0,0 27 16,27-27-16,54 27 15,81 0 1,0 27 0,0-27 15,-81 1-16,-27-28 1,-27 0 0,-54 27-1,-27 0 1,0-27 0,-27-27-1,0 0 1,54 0-1,27 0 1,81 0 0,81-54-1,-135 54 1</inkml:trace>
          <inkml:trace contextRef="#ctx0" brushRef="#br0" timeOffset="1395.5614">1811 2864 0,'0'27'0,"-54"81"0,-55 27 16,1 54-16,-27 28 16,27-28-1,54-54 1,0-27-1,27-54 1,27-27 15,27-27-31,54-81 16,27-54 0,0-27-1,-108 162 1</inkml:trace>
          <inkml:trace contextRef="#ctx0" brushRef="#br0" timeOffset="2719.831">1000 2540 0,'-135'0'0,"0"27"32,-54 27-32,-55 81 0,109 27 31,27 108-15,81-54-1,108 1 16,27-28-31,109 0 16,-1-81 0,54-27-1,0-54 1,27-27 0,-53-108-1,-55-27 1,-81-54 15,-27-27-15,-81-1-1,-108-26 1,-27 54 15,-55 54-31,-26 54 16,0 81-1,0 81 1,81 81 0,216-81-1,-81-81 1</inkml:trace>
          <inkml:trace contextRef="#ctx0" brushRef="#br0" timeOffset="2047.9302">1838 3188 0,'0'54'0,"0"81"0,-27 1 16,-27-1 0,27-54-1,27-27 1,0-54 0,0 0-1,0-81 1,-27-54-1,54 0 1,0 53 0,27 28 15,27 27-31,27 27 16,27 54-1,-27 0 1,-81-27-1,-27 1 1,-54-1 15,-27-27-15,0 27 0,0 0-1,81 27 1,54 0-1,54 27 1,27 0 15,-27 0-31,-54-27 16,-54-54 0,-108-27-1,0-81 1,-81-54-1,189 162 1</inkml:trace>
        </inkml:traceGroup>
        <inkml:traceGroup>
          <inkml:annotationXML>
            <emma:emma xmlns:emma="http://www.w3.org/2003/04/emma" version="1.0">
              <emma:interpretation id="{13F4C851-EE9B-4018-8668-4C80A8296DDA}" emma:medium="tactile" emma:mode="ink">
                <msink:context xmlns:msink="http://schemas.microsoft.com/ink/2010/main" type="inkWord" rotatedBoundingBox="14198,6926 16575,7125 16464,8451 14087,8252">
                  <msink:destinationLink direction="with" ref="{7E53CFE4-8766-4F8A-8AF5-A8D426B2C3B5}"/>
                </msink:context>
              </emma:interpretation>
              <emma:one-of disjunction-type="recognition" id="oneOf1">
                <emma:interpretation id="interp5" emma:lang="it-IT" emma:confidence="0">
                  <emma:literal>"SAR</emma:literal>
                </emma:interpretation>
                <emma:interpretation id="interp6" emma:lang="it-IT" emma:confidence="0">
                  <emma:literal>"AR</emma:literal>
                </emma:interpretation>
                <emma:interpretation id="interp7" emma:lang="it-IT" emma:confidence="0">
                  <emma:literal>"SAAR</emma:literal>
                </emma:interpretation>
                <emma:interpretation id="interp8" emma:lang="it-IT" emma:confidence="0">
                  <emma:literal>"stare</emma:literal>
                </emma:interpretation>
                <emma:interpretation id="interp9" emma:lang="it-IT" emma:confidence="0">
                  <emma:literal>"star</emma:literal>
                </emma:interpretation>
              </emma:one-of>
            </emma:emma>
          </inkml:annotationXML>
          <inkml:trace contextRef="#ctx0" brushRef="#br0" timeOffset="4950.3854">4297 3296 0,'27'0'0,"-27"27"0,27 0 0,-27 27 15,27 1-15,27-1 0,-27-27 16,27 0 0,0-27-1,0 0 1,0-54 0,0 0-1,-27-1 1,0 1-1,27 27 1,-27 0 0,-27 27-1,27 0 1,-27 54 0,27-27-1,0-27 16,0 0-15,0-27 0,-27 27-1</inkml:trace>
          <inkml:trace contextRef="#ctx0" brushRef="#br0" timeOffset="5952.377">5215 3350 0,'0'54'0,"-27"28"0,-27 53 0,54 54 15,0-54 1,54 0 0,-27-27-1,0-27 1,0-54-1,-27 0 1,0-108 0,-27-81-1,0-27 1,0-27 15,-27 54-31,0 26 31,54 109-15,54-27 0,54 0-1,54 54 1,28 27 0,-1 27-1,-27-54 1,0 27-1,-27-27 17,-27 0-32,0 0 15,-54 0 32,-54 27-47,27 55 0,-27 26 16,-27 54-1,0-27 1,27 0 0,0 0-1,54 0 1,-27-27 15,0-54-15,-27-27-1,-54-27 1,0-108 0,0-27-1,54 135 1</inkml:trace>
          <inkml:trace contextRef="#ctx0" brushRef="#br0" timeOffset="6425.0514">5621 3648 0,'54'0'0,"-54"-27"0,-54 0 0,-27 27 16,-28 27-16,1 27 0,27 0 0,27 27 16,81 0-1,27 27 1,0-54 31,-27 0-47,54 0 0,-54 0 15,0 27 1,1-54 0,-56 0 15,-26-27-16,-27 0 1,-27-54 0,0 27-1,0-27 1,54 54 0,54 0-1,81-27 1,27 0 15,-108 27-31</inkml:trace>
          <inkml:trace contextRef="#ctx0" brushRef="#br0" timeOffset="7592.0884">5891 3540 0,'108'-108'0,"-81"53"16,27 1-16,-27 54 15,0-27 1,-27 54 15,-27 27-15,-27 55-1,-54 26 1,-54 0 0,0 27-1,26 0 1,82-27-1,-54 27 1,81-54 0,0-81-1,27-27 1,27 0 0,27-135-1,27 0 1,1 0-1,26 0 1,-27 27 0,27 27-1,-54 81 1,-27 27 0,0-27 15,0 27 0,-54 54-31,-27 54 16,0 0-1,27 0 1,54-81 0,-27-54-1,27 0 1,-54-54-1,27-81 1,0 0 0,-27 27-1,27 27 1,54 54 0,27 27-1,0 54 16,27 27-31,-81-54 16,-54 0 15,-27 0-15,-27 0 0,27 0-1,54 54 16,54 54-31,54 27 16,27-54 0,-27-54-1,-108-54 1</inkml:trace>
        </inkml:traceGroup>
      </inkml:traceGroup>
    </inkml:traceGroup>
  </inkml:traceGroup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4:57.5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53CFE4-8766-4F8A-8AF5-A8D426B2C3B5}" emma:medium="tactile" emma:mode="ink">
          <msink:context xmlns:msink="http://schemas.microsoft.com/ink/2010/main" type="inkDrawing" rotatedBoundingBox="14753,5242 14822,8239 14683,8242 14614,5245" semanticType="callout" shapeName="Other">
            <msink:sourceLink direction="with" ref="{13F4C851-EE9B-4018-8668-4C80A8296DDA}"/>
            <msink:sourceLink direction="with" ref="{D579B43B-BCE7-4431-B0F1-94D28593B5A8}"/>
          </msink:context>
        </emma:interpretation>
      </emma:emma>
    </inkml:annotationXML>
    <inkml:trace contextRef="#ctx0" brushRef="#br0">84 0 0,'27'-27'0,"-27"108"0,-27-27 16,27 54-16,-27 0 0,0 27 15,0 27 1,27-26 0,0 26-1,0 27 1,0 0-1,27 0 1,0-54 0,-27-54-1,27 0 1,-27-54 15,0 0-15,0-27-1,0 27 1,0 0 0,0 28-1,0-1 1,0 27 0,27 27-1,-27 0 1,54 0-1,-54-27 1,-27 27 0,27 0-1,0-27 1,-27 0 0,27 0-1,0-54 1,0-27-1,-27-81 17,27-108-17,0 189-15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6:15.2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11888-1126 0,'52'79'0,"27"51"0,-27 28 47,1 25-47,-1-26 0,-26-52 15,0-53 1,1-52 0,-54 0-1,1-78 1,-26-80 0,-1-25-1,27 26 1,26 52-1,0 27 1,26 25 15,1 1-15,51 52 0,53 26 15,52 53-31,27 52 15,-53 0 1,-26-1 0,-53-25-1,-78 0 1,-104-26 0,-132-1-1,-26-26 1,0-52-1,53 27 1,52-27 0,157-53 156,366-156-157,-366 209-15</inkml:trace>
  <inkml:trace contextRef="#ctx0" brushRef="#br0" timeOffset="1926.5805">13381-524 0,'235'26'0,"-130"-78"16,-27-27-16,-25 1 16,-27-1-1,-52 1 1,-27 52-1,-25 26 1,26 52 0,25 53-1,27-1 1,53 27 0,25-26-1,27-52 16,0-27-31,0-131 16,25-52 0,-51 26-1,0 26 1,-27 27 0,0 78-1,-52 26 1,27-26 15,-27 0-15,52 26-1,26-26 1,1 0 0,0-26-1,-53-27 1,-52 27 15,-27 0-31,-52 26 16,1 52-1,25 53 1,27 26 0,52 0-1,105-26 1,25-53-1,28-26 1,-28-52 0,-25-26 15,-79-1-31,1 27 31,-27 26-15,0 0-1,0 0 1,0 26 0,52 27-1,53-1 1,-27-52 0,1-52-1,-27-27 1,-26-26-1,-78 1 17,0 25-32,-27 27 15,1 78 1,25 26 0,27 53-1,26-26 1,79-1-1,-1-52 1,27-26 15,-27-52-15,-25-27 0,25 1-1,-52-1 1,1 53-1,-1 0 1,0 26 0,26 26-1,-52 53 1,0-1 15,0 27-15,0-53-1,27-52 1,77-52 0,-25-27-1,-1 1 1,-25 26 0,-1 25-1,-52 27 1,0 53 31,0 25-47,0 27 0,0 0 15,26-53 1,27-26 0,-27-52-1,26-79 1,1-26-1,-27 1 1,26 25 0,-26 79 31,-26 26-47,0 78 15,0-78 1,53 53-1,-53 51 1,26 27 0,-26 0-1,26-26 1,0-53 0,1-52-1,25 0 1,0-52-1,27-79 1,-1 0 15,1 26-31,0 53 16,-53 52 0,-52 26-1,-27 26 1,-25 1 15,78-53-15</inkml:trace>
  <inkml:trace contextRef="#ctx0" brushRef="#br0" timeOffset="2315.9855">16994-26 0,'157'78'0,"-78"-78"0,26 0 15,-1-26-15,-25-26 16,-1-27 0,-51 1-1,-54-27 1,-51 26-1,-53 27 17,-26 78-17,78 53 1,53 25 0,78 1-1,53-26 16,0-53-31,26-52 16,-131 26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5:41.34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0,'81'108'0,"-54"0"0,0 27 16,-27 82 0,-27-28-1,27 27 1,0 54-1,0-27 1,27 55 0,-27-1-1,0 0 1,27 27 0,0-26-1,-27 26 1,0-27 15,0 0-31,27-27 31,-54-26-15,54-28 0,-27-81-1,27-54 1,0-54-1,-27-54 1,0-54 0,0-81-1,27-108 17,-27-28-32,27-53 15,-27-27 1,0-55-1,0 28 1,0 0 0,27-1-1,-27 28 1,28 54 0,-28 27-1,27 53 16,0 55-15,-27 27 15,27 108-31,-27 54 16,0 27 0,0 54-1,0 108 1,0 28-1,0 80 1,0 54 0,-27 27-1,27 28 1,-27-28 0,27 0-1,-27-26 1,27-82 15,0-27-31,54-54 16,0-135 15,-54-54-31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5:42.60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9 0 0,'0'27'0,"27"108"0,-54 54 16,54 54 0,-54 28-1,27 53 1,0 0 0,27 27-1,-27 28 1,0-28-1,0 0 1,-27-53 0,27-55-1,-27-81 1,54-54 0,-27-81 15,0-27-16,0-54 1,27-135 0,0-27-1,0-55 1,-27-26 0,27 0-1,0-27 1,0 26-1,-27 55 1,27 54 0,-27 27-1,0 108 1,0 27 0,27 54-1,-54 108 1,0 81-1,27 27 1,0 1 31,81-55-47,55-108 16,-136-81-16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5:43.71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208 0 0,'-27'0'0,"0"27"0,-27 54 0,27 54 15,27 81-15,-27 28 16,27 26 0,-27 27-1,0 27 1,27-54 0,27-26-1,0-82 1,0-54-1,0-81 1,0-27 0,-27-54-1,54-135 1,-27-55 0,-27-26 15,27 0-16,-27 0 1,27 27 0,0-1-1,-27 82 1,27 54 0,0 81-1,-27 27 1,0 27-1,-27 135 1,0 55 15,0 26-31,0 0 32,27 27-32,27-54 15,-27-27 1,-27-26-1,27-28 1,-54-54 15,27-81-15,27 0-16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6:05.107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0,'27'0'0,"-27"27"0,0 0 0,0-27 15,0 54-15,0-27 0,0 27 0,0 0 16,0 0-16,0 0 15,0 0 1,0 27 0,0 0-1,0 0 17,0 27-17,0-54 1,0 27 15,0-27-31,27 27 16,-27-27-1,0 0 1,0 1 0,0 26-1,0-27 1,0 27-1,0-27 1,0 0 0,0 0-1,0 27 17,0-27-17,0 27 16,0-27-31,27 27 16,-27 0 0,0-27-1,0 27 1,0-27 0,27 27-1,-27 0 1,0 0-1,27 1 1,-27-1 0,0 27-1,0-27 1,0-27 0,0 54 30,27-54-46,-27 0 0,0 0 32,27 0-17,-27 0 1,0 0 0,0 0-1,0 0 1,0-27-1,0 0 1,0 0 15,-27 27-31,27-27 16,0 0 0,0-27-1,0 27 1,27 0-1,-27-27 1,0 27 0,0-27-1,0 0 1,0 0 15,0 0-31,0 0 31,0 0-15,0 0 0,0 0-1,0 0 1,0 0 0,0 0-1,0 0 1,0 0-1,0 0 1,0 0 0,0 0-1,0-54 1,0 54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5:06.8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D5AC9E-37A0-4C30-950A-CBCE3C7CE104}" emma:medium="tactile" emma:mode="ink">
          <msink:context xmlns:msink="http://schemas.microsoft.com/ink/2010/main" type="inkDrawing" rotatedBoundingBox="2966,11018 3017,10561 3077,10567 3025,11025" shapeName="Other"/>
        </emma:interpretation>
      </emma:emma>
    </inkml:annotationXML>
    <inkml:trace contextRef="#ctx0" brushRef="#br0">17 460 0,'-54'-55'0,"108"-161"16,-27 27-16,-27 189 15</inkml:trace>
  </inkml:traceGroup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6:06.557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34 1 0,'-27'28'0,"27"26"15,0 27-15,0-27 0,0 27 16,0 0-1,-27 0 17,54 0-32,-54-27 15,27 27 17,27-27-17,-27 0 1,0 0-1,0-27 1,0 27 0,0-54-1,0 27 1,0-27 0,0 27-1,0-27 16,0 0-31,0 0 16,0 0 0,0 0-1,0 0 1,0 0 0,0 0-1,0 0 1,0-27-1,27-54 17,-27 81-32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3:32.3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9F6B83-A2CE-4FB2-86ED-1C48D52E759C}" emma:medium="tactile" emma:mode="ink">
          <msink:context xmlns:msink="http://schemas.microsoft.com/ink/2010/main" type="inkDrawing" rotatedBoundingBox="4674,8160 5865,7835 6042,8484 4851,8809" semanticType="callout" shapeName="Other">
            <msink:sourceLink direction="with" ref="{3774D617-BFEE-4FF9-98A6-2AA4D35D5453}"/>
            <msink:sourceLink direction="with" ref="{868F68EE-3217-4817-ADA5-857F8C3CF464}"/>
          </msink:context>
        </emma:interpretation>
      </emma:emma>
    </inkml:annotationXML>
    <inkml:trace contextRef="#ctx0" brushRef="#br0">270 2812 0,'27'54'0,"0"54"16,27 55-16,27-28 15,0-54 1,-27-27-1,0-54 1,0-54 0,54-54 15,163-136-15,161-80-1,-432 324 1</inkml:trace>
  </inkml:traceGroup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6:09.36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0,'27'0'0,"0"27"16,0-27-16,0 27 0,-27 0 15,27 27-15,-27 0 0,0 0 0,0 27 16,27 0 0,-27 0-1,27 27 1,-27 0-1,0 0 1,0 0 0,27 28-1,-27-1 1,0-27 0,0 27-1,-27 0 1,27 0-1,0 0 1,0 0 0,-27-27 15,27 28-31,0-1 31,-27-27-31,27 0 16,0 0 15,0 0-15,0 0-1,-27-27 1,27 0 0,0 0-1,0-27 1,0-27-1,0 27 1,0-27 0,0 0-1,0-27 1,0 27 0,0-27-1,27 0 1,-27 27-1,0-27 1,0 0 0,0 0 15,0 0-15,0 0-1,0 0 1,0 0-1,0 0 1,0 0 0,-27-27-1,27 27 1,27-54 15,-27 54-31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6:11.32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0,'54'54'15,"-27"27"-15,0 0 0,0 27 0,-27 0 16,27 54 15,0-27-15,0 28 0,0-55-1,0 0 1,0 0-1,-27-27 1,0-27 0,27 0-1,-27-27 17,0 0-32,0-27 15,0 0 1,-27-27-1,27 0 1,27 0 0,-27 27-1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26.1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74CF90B-386F-454E-B895-922ECEEE67C1}" emma:medium="tactile" emma:mode="ink">
          <msink:context xmlns:msink="http://schemas.microsoft.com/ink/2010/main" type="writingRegion" rotatedBoundingBox="814,1860 32046,396 32262,5007 1030,6471"/>
        </emma:interpretation>
      </emma:emma>
    </inkml:annotationXML>
    <inkml:traceGroup>
      <inkml:annotationXML>
        <emma:emma xmlns:emma="http://www.w3.org/2003/04/emma" version="1.0">
          <emma:interpretation id="{1C802570-BA5B-4987-AEF8-C24EC6B73824}" emma:medium="tactile" emma:mode="ink">
            <msink:context xmlns:msink="http://schemas.microsoft.com/ink/2010/main" type="paragraph" rotatedBoundingBox="886,1790 13076,2030 13048,3426 858,3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14F0DC-73D0-4C08-95C3-15F3EC6B21BA}" emma:medium="tactile" emma:mode="ink">
              <msink:context xmlns:msink="http://schemas.microsoft.com/ink/2010/main" type="line" rotatedBoundingBox="886,1790 13076,2030 13048,3426 858,3185"/>
            </emma:interpretation>
          </emma:emma>
        </inkml:annotationXML>
        <inkml:traceGroup>
          <inkml:annotationXML>
            <emma:emma xmlns:emma="http://www.w3.org/2003/04/emma" version="1.0">
              <emma:interpretation id="{4CB2ACAA-2842-4214-A79B-D3BE03F32870}" emma:medium="tactile" emma:mode="ink">
                <msink:context xmlns:msink="http://schemas.microsoft.com/ink/2010/main" type="inkWord" rotatedBoundingBox="886,1790 13076,2030 13048,3426 858,3185"/>
              </emma:interpretation>
              <emma:one-of disjunction-type="recognition" id="oneOf0">
                <emma:interpretation id="interp0" emma:lang="it-IT" emma:confidence="0">
                  <emma:literal>CORREZIONE</emma:literal>
                </emma:interpretation>
                <emma:interpretation id="interp1" emma:lang="it-IT" emma:confidence="0">
                  <emma:literal>CORREZIONI</emma:literal>
                </emma:interpretation>
                <emma:interpretation id="interp2" emma:lang="it-IT" emma:confidence="0">
                  <emma:literal>CORREZZANA</emma:literal>
                </emma:interpretation>
                <emma:interpretation id="interp3" emma:lang="it-IT" emma:confidence="0">
                  <emma:literal>Correzione</emma:literal>
                </emma:interpretation>
                <emma:interpretation id="interp4" emma:lang="it-IT" emma:confidence="0">
                  <emma:literal>correzione</emma:literal>
                </emma:interpretation>
              </emma:one-of>
            </emma:emma>
          </inkml:annotationXML>
          <inkml:trace contextRef="#ctx0" brushRef="#br0">405 1487 0,'27'243'0,"0"27"15,-27-108 17,0-108-32,27-108 15,0-81 1,-54-54-1,27-54 1,54 81 0,55 54-1,26 108 1,54 27 0,-27 81-1,-135 27 16,-108-27-15,-108 0-16,-27-27 31,53 0-31,109-27 32,135 0-17,109-27 1,53 0-1,0 0 1,-108 0 0,-81-54 15,-81-135-15,54-27-1,-27 189 1</inkml:trace>
          <inkml:trace contextRef="#ctx0" brushRef="#br0" timeOffset="587.9132">1513 1514 0,'270'-54'0,"190"-27"0,-28-55 16,-432 136-16</inkml:trace>
          <inkml:trace contextRef="#ctx0" brushRef="#br0" timeOffset="416.0316">1810 1514 0,'27'108'0,"-108"81"15,-27 27-15,108-81 16,108-54-1,82-54 1,53-54 0,-54 0-1,-81 0 1,-108 0 0,-162-54 15,-189-27-16,134 27 1,82 27 0,108 54-1,54 27 1,108-27 0,136-27-1,26 27 1,-162-108-1,-135 108 1</inkml:trace>
          <inkml:trace contextRef="#ctx0" brushRef="#br0" timeOffset="995.1554">3107 1297 0,'0'136'0,"190"-82"0,53-27 15,-54-27 1,-108 27-1,-108 0 1,-162 81 0,-108 27-1,-1 54 17,136-27-32,108-54 15,189-27 1,136-27-1,26-54 1,-54-27 0,-135-27-1,-135-27 1,-135-27 0,162 108-1</inkml:trace>
          <inkml:trace contextRef="#ctx0" brushRef="#br0" timeOffset="1131.8794">2945 1919 0,'487'108'15,"-163"-135"-15,-324 27 16</inkml:trace>
          <inkml:trace contextRef="#ctx0" brushRef="#br0" timeOffset="1708.0734">3864 1622 0,'216'378'0,"-189"-135"16,27-135 0,54-54-1,0-108 1,55-54 0,-82-54-1,-27 108 1,-54 54-1,27 27 1,0 81 0,54 0-1,54-54 1,81-27 0,-27-81-1,-27-54 16,-108-27-15,-135-27 0,-162 27-1,-27 135 1,27 81 0,54 81-1,189 0 1,162-54-1,162-135 17,27-54-32,1-27 15,-352 108 1</inkml:trace>
          <inkml:trace contextRef="#ctx0" brushRef="#br0" timeOffset="2187.584">6080 1865 0,'-216'270'15,"108"-81"-15,108-135 16,27-81 0,81-54-1,-27-54 1,27-54 15,-27 108-15,-81 81-1,54 54 1,0 216 0,54-108 15,54-108-31,0-54 31,-27-54-15,-27-54-16,-108-108 15,-54 0 17,-54 108-17,0 81 1,81 54-1,81-54 1,108 0 0,-162 27-1</inkml:trace>
          <inkml:trace contextRef="#ctx0" brushRef="#br0" timeOffset="-1084.026">-2675 1027 0,'-54'-27'0,"-81"108"0,-81 81 16,-55 55-16,28 26 16,108-27-1,108-27 1,135-81 0,135-54-1,109-135 1,26 0 15,-54 0-31,-189 54 16,-108 54 15,-27 27-31,-81 81 31,27-27-15,54-54-1,54-27 1,81-54 0,82-81-1,-1-54 1,-54-27 0,-135 27-1,-108 27 1,-108 54-1,-55 81 1,28 108 0,54 81-1,135-27 1,81-27 0,135-54-1,109-108 1,-55-135-1,-243 162 1</inkml:trace>
          <inkml:trace contextRef="#ctx0" brushRef="#br0" timeOffset="-564.4748">-1135 1433 0,'-27'54'0,"-27"135"0,0 81 16,27-108-1,54-108 1,0-81 0,54-108-1,54-81 1,0-81-1,54 107 1,-53 136 0,-1 54-1,-81 82 1,-54 107 0,-162 0-1,-28-27 1,55-54-1,108-81 1,108 0 15,136-27-15,-1 27 0,-54 27-1,-54 0 1,-54-27-1,-27-81 1,27-81 0,-54 135-1</inkml:trace>
          <inkml:trace contextRef="#ctx0" brushRef="#br0" timeOffset="2783.31">7701 1676 0,'27'108'0,"-81"54"16,-81 54-16,81-81 15,108-54 1,81-27 0,108-27-1,0 0 1,-80-27-1,-55 27 1,-135-27 15,-163-108-15,1 0 0,0-27-1,-27 27 1,108 81-1,108 27 1,135-27 0,81 27-1,54 0 1,-53-27 0,-163-54-1,-135 0 1,-109-27-1,-53-27 1,108 54 15,108 54-15,54 27 0,135 0-1,135 108 1,-188-108-1,-109 0 1</inkml:trace>
        </inkml:traceGroup>
      </inkml:traceGroup>
    </inkml:traceGroup>
    <inkml:traceGroup>
      <inkml:annotationXML>
        <emma:emma xmlns:emma="http://www.w3.org/2003/04/emma" version="1.0">
          <emma:interpretation id="{6B4C6046-76C2-433D-BE9B-912079F9BE74}" emma:medium="tactile" emma:mode="ink">
            <msink:context xmlns:msink="http://schemas.microsoft.com/ink/2010/main" type="paragraph" rotatedBoundingBox="7355,2455 32088,1296 32262,5007 7529,61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541113A-2CC5-4CF4-817D-3984B607CD39}" emma:medium="tactile" emma:mode="ink">
              <msink:context xmlns:msink="http://schemas.microsoft.com/ink/2010/main" type="line" rotatedBoundingBox="7355,2455 32088,1296 32262,5007 7529,6166"/>
            </emma:interpretation>
          </emma:emma>
        </inkml:annotationXML>
        <inkml:traceGroup>
          <inkml:annotationXML>
            <emma:emma xmlns:emma="http://www.w3.org/2003/04/emma" version="1.0">
              <emma:interpretation id="{EF50A11F-E834-49B9-A8DB-6BB58F8F29AD}" emma:medium="tactile" emma:mode="ink">
                <msink:context xmlns:msink="http://schemas.microsoft.com/ink/2010/main" type="inkWord" rotatedBoundingBox="7419,3815 16628,3383 16702,4969 7493,5400"/>
              </emma:interpretation>
              <emma:one-of disjunction-type="recognition" id="oneOf1">
                <emma:interpretation id="interp5" emma:lang="it-IT" emma:confidence="0">
                  <emma:literal>DINAMITARDA</emma:literal>
                </emma:interpretation>
                <emma:interpretation id="interp6" emma:lang="it-IT" emma:confidence="0">
                  <emma:literal>DINAMISMO.</emma:literal>
                </emma:interpretation>
                <emma:interpretation id="interp7" emma:lang="it-IT" emma:confidence="0">
                  <emma:literal>DINAMITE.</emma:literal>
                </emma:interpretation>
                <emma:interpretation id="interp8" emma:lang="it-IT" emma:confidence="0">
                  <emma:literal>DINAMITI.</emma:literal>
                </emma:interpretation>
                <emma:interpretation id="interp9" emma:lang="it-IT" emma:confidence="0">
                  <emma:literal>DINAMISMI.</emma:literal>
                </emma:interpretation>
              </emma:one-of>
            </emma:emma>
          </inkml:annotationXML>
          <inkml:trace contextRef="#ctx0" brushRef="#br0" timeOffset="4099.7668">5620 3378 0,'27'189'0,"-27"27"15,-81 28 1,54-190 15,27-27-15,0-81-1,54-81-15,-54-82 32,54 28-17,-27 162 1,1 54-1,80 81 1,0 81 0,27-26-1,27-82 1,-27-81 0,-54-27-1,-27-81 1,-81-109-1,-108-53 1,27 54 0,81 81-1,81 81 1,-54 54 0</inkml:trace>
          <inkml:trace contextRef="#ctx0" brushRef="#br0" timeOffset="4591.9732">7080 3297 0,'135'189'0,"-189"27"16,-108 28 0,53-136-1,109-81 1,0-27-1,0-81 1,82-136 0,26-26-1,0 54 1,0 135 0,0 81-1,0 108 1,0 27-1,0 27 1,-54-53 0,-54-82-1,-27-27 1,-135-27 0,-81-27-1,-27 27 1,53 27 15,136 0-15,135-81-1,190-54 1,-244 108 0</inkml:trace>
          <inkml:trace contextRef="#ctx0" brushRef="#br0" timeOffset="5177.9332">8052 3486 0,'-27'189'0,"-27"1"16,0-28-1,54-108 16,27-54-31,0-54 16,27-54 0,-54-82-1,27 28 1,0 108 0,0 54-1,27 54 1,55 54-1,-1 0 1,0-54 0,0-54-1,-27-81 1,-54-27 15,0 0-31,-27 54 31,0 54-15,0 81 0,0 81-1,27 1 1,0-1 0,0-108-1,27-54 1,0-108-1,54-55 1,-108 163 0</inkml:trace>
          <inkml:trace contextRef="#ctx0" brushRef="#br0" timeOffset="5416.2236">9512 3405 0,'-28'189'16,"-26"0"-16,0-26 15,54-55 1,27-54 0,27-108-1,55-54 1,-1-55 15,-108 163-31</inkml:trace>
          <inkml:trace contextRef="#ctx0" brushRef="#br0" timeOffset="6544.1966">10457 3324 0,'81'81'0,"-108"27"0,-27 81 15,-54-26 1,81-55 0,0-81-1,27-27 1,0 0-1,27-135 1,54-1 31,0 28-47,-27 54 16,27 0-1,-27 27 1,-27-27-1,-27 0 1,-54 0 0,-27 27-1,-27 27 1,-27 81 0,0 27-1,54 54 1,27 0-1,108-26 1,54-28 0,108-54-1,0-27 1,-26-108 0,-1 0-1,-27-82 1,-54 1 15,-27 54-15,-27 0-1,-54 108 17,0 27-32,0 27 15,-54 81 1,-27 54-1,0 1 1,0-82 0,81-54-1,0-54 1,27-81 0,54-54-1,0-82 1,27 1-1,-27 108 1,27 81 15,0 81-15,0 108-16,0 27 31,-27-26-15,-26-55-1,-55-54 1,-55-27 0,-80-54-1,-81-27 1,0 27 0,0 27-1,108 0 1,216 0-1,-108 0 17</inkml:trace>
          <inkml:trace contextRef="#ctx0" brushRef="#br0" timeOffset="3431.7724">3486 2973 0,'81'81'0,"-54"108"0,-54 108 15,-81 109 17,81-298-32,27-108 15,0-27 32,-27-135-47,-27-109 0,-27 55 16,81 108-1,0 54 17,81 27-17,162 54 1,135 27 0,-54 81-1,-80-27 1,-217 0-1,-108 27 1,-244 28 0,-107-1-1,-27 0 1,161-54 0,190-81-1,189-162 1,271-108-1,134-109 1,-486 352 0</inkml:trace>
          <inkml:trace contextRef="#ctx0" brushRef="#br0" timeOffset="3630.0222">4783 3351 0,'27'297'0,"-108"1"16,27-136-1,81-108 1,54-189 0,27-82-1,-108 217 1</inkml:trace>
        </inkml:traceGroup>
        <inkml:traceGroup>
          <inkml:annotationXML>
            <emma:emma xmlns:emma="http://www.w3.org/2003/04/emma" version="1.0">
              <emma:interpretation id="{0A3518B4-61E6-4D86-8C9D-28AD728540E3}" emma:medium="tactile" emma:mode="ink">
                <msink:context xmlns:msink="http://schemas.microsoft.com/ink/2010/main" type="inkWord" rotatedBoundingBox="19053,2478 25288,2186 25435,5327 19200,5619">
                  <msink:destinationLink direction="with" ref="{EDFBF39D-A556-48C8-A043-51F085CC588B}"/>
                  <msink:destinationLink direction="with" ref="{8627EE5B-ED68-4798-B3D3-840CB1805FF9}"/>
                </msink:context>
              </emma:interpretation>
              <emma:one-of disjunction-type="recognition" id="oneOf2">
                <emma:interpretation id="interp10" emma:lang="it-IT" emma:confidence="0">
                  <emma:literal>Ettaro'</emma:literal>
                </emma:interpretation>
                <emma:interpretation id="interp11" emma:lang="it-IT" emma:confidence="0">
                  <emma:literal>*taro</emma:literal>
                </emma:interpretation>
                <emma:interpretation id="interp12" emma:lang="it-IT" emma:confidence="0">
                  <emma:literal>*tarò</emma:literal>
                </emma:interpretation>
                <emma:interpretation id="interp13" emma:lang="it-IT" emma:confidence="0">
                  <emma:literal>*tarso</emma:literal>
                </emma:interpretation>
                <emma:interpretation id="interp14" emma:lang="it-IT" emma:confidence="0">
                  <emma:literal>4TNtroe</emma:literal>
                </emma:interpretation>
              </emma:one-of>
            </emma:emma>
          </inkml:annotationXML>
          <inkml:trace contextRef="#ctx0" brushRef="#br0" timeOffset="7267.8572">15645 2054 0,'-405'351'16,"108"-80"0,27 26-1,107-108 1,163-54 0,136-27-1,161-27 1,108-27-1,27 27 1,-107-27 0,-136 0-1,-108-54 1,-108-27 0,-108-108-1,0-54 1,135 189-1</inkml:trace>
          <inkml:trace contextRef="#ctx0" brushRef="#br0" timeOffset="7579.3926">15186 2000 0,'108'27'0,"54"162"15,-27 54-15,0 82 16,-54-28 0,55-81-1,-55-54 16,0-81-15,-27-189-16,27-108 31,-81 216-15</inkml:trace>
          <inkml:trace contextRef="#ctx0" brushRef="#br0" timeOffset="8077.4586">16024 1946 0,'459'-243'0,"-81"108"16,-80 108-1,-163 54 1,-81 54-1,-81 81 17,-54 54-17,81-216 1</inkml:trace>
          <inkml:trace contextRef="#ctx0" brushRef="#br0" timeOffset="7831.3554">16726 2135 0,'81'135'0,"-27"135"0,-81 82 16,-27-28-1,0-108 1,54-162-1,0-27 1,-27-135 0,-54-189-1,81 297 1</inkml:trace>
          <inkml:trace contextRef="#ctx0" brushRef="#br0" timeOffset="9187.8528">16861 3756 0,'0'163'16,"-27"26"-16,-54 0 15,0-27 1,27-54-1,27-81 1,27-81 15,54-54-15,0-54 0,0-27-1,27 54 1,-27 54-1,-54 81 1,54 81 0,-27 54-1,27 0 1,0 0 0,55-54-1,-28-54 1,0-27 15,0-108-15,0-27-1,-27-81 1,-27 26 0,-54 28-1,-27 54 1,0 54-1,-27 0 1,27 0 0,54 54-1</inkml:trace>
          <inkml:trace contextRef="#ctx0" brushRef="#br0" timeOffset="10219.1424">17861 3675 0,'0'135'0,"0"1"0,-54 53 16,0-54-1,0-27 1,0-54-1,54-54 1,0-54 15,81-162-15,0 81 0,0 27-1,-54 81 1,0 0-1,27 81 1,0 27 0,0 0-1,27-54 1,-27-54 0,27-54-1,-27 0 1,1-1-1,-28 55 1,-27 27 15,0 55-15,-27 107 0,27 0-1,27 27 1,-27-54-1,0-27 1,0-135 0,54-54-1,27-27 1,0 54 0,-54 27-1,0 0 1,27 54-1,0 54 1,54 27 0,0-54-1,27-27 1,27-54 0,0-54-1,-27-27 16,-107-54-15,-83 0 0,-53 54-1,-27 27 1,-27 81 0,27 54-1,81 27 1,81 27-1,81-54 1,27-108 0,27-108-1,-162 162 17</inkml:trace>
          <inkml:trace contextRef="#ctx0" brushRef="#br0" timeOffset="10615.642">19699 2811 0,'27'-27'0,"108"-27"15,135 54-15,-54 27 0,-54-54 16,-108 27 0,-162 27 15,-243 0-15,81 108-1,135 27 1,80-81-1,110-27 1,80 0 0,162-27-1,81-54 1,-135-81 0,-243 108-1</inkml:trace>
        </inkml:traceGroup>
        <inkml:traceGroup>
          <inkml:annotationXML>
            <emma:emma xmlns:emma="http://www.w3.org/2003/04/emma" version="1.0">
              <emma:interpretation id="{4E0CD43D-E59F-4AA4-822B-E70EBBB23CDF}" emma:medium="tactile" emma:mode="ink">
                <msink:context xmlns:msink="http://schemas.microsoft.com/ink/2010/main" type="inkWord" rotatedBoundingBox="28445,1467 32088,1296 32232,4363 28589,4534">
                  <msink:destinationLink direction="with" ref="{C1C28626-B726-4E35-8714-D7509226CBC1}"/>
                </msink:context>
              </emma:interpretation>
              <emma:one-of disjunction-type="recognition" id="oneOf3">
                <emma:interpretation id="interp15" emma:lang="it-IT" emma:confidence="0">
                  <emma:literal>x,</emma:literal>
                </emma:interpretation>
                <emma:interpretation id="interp16" emma:lang="it-IT" emma:confidence="0">
                  <emma:literal>sia</emma:literal>
                </emma:interpretation>
                <emma:interpretation id="interp17" emma:lang="it-IT" emma:confidence="0">
                  <emma:literal>x.</emma:literal>
                </emma:interpretation>
                <emma:interpretation id="interp18" emma:lang="it-IT" emma:confidence="0">
                  <emma:literal>x?</emma:literal>
                </emma:interpretation>
                <emma:interpretation id="interp19" emma:lang="it-IT" emma:confidence="0">
                  <emma:literal>ir</emma:literal>
                </emma:interpretation>
              </emma:one-of>
            </emma:emma>
          </inkml:annotationXML>
          <inkml:trace contextRef="#ctx0" brushRef="#br0" timeOffset="11187.9296">25481 2054 0,'-27'54'0,"-81"54"16,-81 54-16,-27 55 31,-55 26-31,28 27 16,27-27-1,81-54 17,54-54-17,54-108 1,27-54-1,27-162 1,27-27 0,-54 216-1</inkml:trace>
          <inkml:trace contextRef="#ctx0" brushRef="#br0" timeOffset="11435.986">24292 2540 0,'54'55'0,"81"134"15,0 27-15,1 27 16,-1-27 0,-54-81-1,-27-54 16,-54-81-15,-54-189 0,54 189-1</inkml:trace>
          <inkml:trace contextRef="#ctx0" brushRef="#br0" timeOffset="11852.0176">25427 1243 0,'378'-81'15,"-243"135"1,-53 27-1,-110 1 1,-107 26 0,-81 0-1,0-27 1,108 0 0,108 0-1,81-27 1,189 0-1,27 27 1,-80 27 0,-109-27-1,-216-108 1,108 27 0</inkml:trace>
          <inkml:trace contextRef="#ctx0" brushRef="#br0" timeOffset="-280312.5214">27454 487 0,'0'0'0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5:40.55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1100 0,'157'104'0,"-105"-104"0,27-26 15,25 26-15,27 0 0,27 0 16,25 26 0,0-26-1,0 27 1,1-27-1,-27 26 1,26 0 0,-52 0-1,0-26 32,0 0-47,-79 26 16,-26-26-1,1 0 1,-27-26 0,0 26-1,0 0 1,0 0 0,0 0-1,0 0 1,0 0-1,0 0 1,0 0 31,0 0-47,0 0 16,0 0-1,0 0 1,0-26-1,0-26 1,26-27 0,0-26-1,-26 1 1,26-27 0,27 0-1,-27-26 1,0 26-1,53 0 1,-53 26 0,26 26 15,0 27 0,-25 26-31,-1 26 0,0 105 16,0 26 15,0 52-15,1 53-1,25 52 1,26 26 0,-25 0-1,25 26 1,1-51-1,26-80 1,-53-52 0,0-131-1,1-26 1,-1-78 0,27-158-1,-27 0 1,27-52-1,-1 53 1,1 25 0,26 53-1,-53 26 1,0 105 15,-26 0-15,1 104-1,-1 53 1,0 53 0,26-27-1,1 0 1,-1-105 0,1-26-1,25-52 1,1-79-1,-1-25 1,1 25 0,-27 52-1,-26 27 1,0 0 0,1 52 30,-1 53-46,0-27 0,26 1 32,-25-1-17,25-52 1,-26 0 0,0 0-1,1-26 1,25 26-1,-26-26 1,26-53 0,27 79-1,-27 26 1,53-26 0,-26 26-1,52-26 1,-27 0-1,27 27 1,0-27 15,26 0-31,-26 0 16,26 0 0,-26 0 15,0 26-16,0 0 1,-26 0 0,0-26-1,-27 26 1,-25-26 0,-27 0-1,-26 0 1,0 0-1,0 0 17,0 0-32,0 0 15,0 0 1,0 0 0,0 0-1,0 0 1,0 0-1,0 0 1,0 0 0,0 0 15,0 0-15,0 0-1,0-52 1,26 0-1,0-27 1,0 0 0,0-52-1,27-78 1,-27 52 0,26 0-1,1 0 1,-27 26 15,0 0-15,27 26-1,-27 53 1,-26 25 0,0 27-1,26 53 1,0 52-1,0 78 17,0 53-32,27 25 15,25 27 1,1 1 0,-1-28-1,1-25 1,-27-79-1,27-104 1,-27-27 0,-25-105-1,51-78 1,-52-26 15,27-27-15,-27 27 15,26 52-31,1 26 16,-1 79-1,-26 26 1,26 52 0,1 79-1,-1 27 1,1-1-1,-1 0 1,0-79 0,-25-52-1,-1-52 1,0-78 0,0-27-1,-26 0 16,52 52 1,-25 1-32,-1 51 15,26 27 1,1 27 0,-1 25-1,0 0 1,1 1-1,-1-1 1,-26-52 0,27 26-1,-1-26 1,0-26 15,1 26-31,-1 0 16,0 0-1,1 0 1,-27 26 0,53 0-1,-27 1 1,27-1 0,-1 0 15,27 0 0,0-26-15,-1 26-16,27 27 15,0-27 1,26 0 0,0 26-1,-26-25 1,0-1-1,-26 0 1,0-26 0,-27 26-1,1-26 1,-27 0 0,1 0-1,-27 0 1,0 0-1,0 0 17,-26 0-32,0 0 31,26 0-15,-26 0-1,0 0 1,0 0-1,0 0 1,0 0 0,0 0-1,0 0 1,0-52 0,27-27 15,-1-25-31,0-27 15,26-26 1,-26-27 0,27-25-1,-27-1 1,26 27 0,-25 0-1,-1 26 1,26 52 15,-52 26-15,26 79-1,-26 0 1,0 79 0,26 78-1,-26 26 1,27 79-1,25 26 17,0 53-17,1-1-15,25 0 16,1-25 0,-27-54-1,27-51 1,-27-105-1,-26-79 17,27-105-17,-27-78 1,0-52 0,0-1-1,0-25 1,1 25-1,25 53 1,-26 26 0,27 52-1,-1 79 32,0 0-47,-25 53 0,25 52 16,0-1-1,-26-25 17,1-27-17,25-52 1,0 0 0,27 0-1,-1-52 1,53 26-1,-26-1 32,26 27-47,0-26 0,26 26 16,26 26 0,1 27-1,51-1 1,1 1-1,0 25 1,-27-25 0,-25-27-1,-54-26 1,-77-26 31,-79-27-32,-53 1 1,79 52 0</inkml:trace>
  <inkml:trace contextRef="#ctx0" brushRef="#br1" timeOffset="14720.4773">6834 4059 0,'105'52'0,"-53"-52"15,-52 26-15,0 53 0,-26 52 0,-26 52 16,52 27 0,0-106 15,26-78-31,26-26 16,27-104 15,26-27-16,-1-26 1,-25 78 0,-1 53-1,1 52 1,0 79 0,-27 78-1,0 53 1,1-53-1,-27-52 1,26-131 0,-52 0-1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8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1C28626-B726-4E35-8714-D7509226CBC1}" emma:medium="tactile" emma:mode="ink">
          <msink:context xmlns:msink="http://schemas.microsoft.com/ink/2010/main" type="inkDrawing" rotatedBoundingBox="25696,4931 32397,4915 32398,5063 25697,5079" semanticType="underline" shapeName="Other">
            <msink:sourceLink direction="with" ref="{4E0CD43D-E59F-4AA4-822B-E70EBBB23CDF}"/>
          </msink:context>
        </emma:interpretation>
      </emma:emma>
    </inkml:annotationXML>
    <inkml:trace contextRef="#ctx0" brushRef="#br0">0 162 0,'162'-27'0,"189"0"15,81 0-15,136 0 16,26 27 15,82 0-15,26 0-1,28 0 1,-28 0 0,-53 27-1,-109 0 1,-188 0-1,-136-27 1,-189 0 0,-243-54-1,-136 0 1,-107 27 0,459 27-1</inkml:trace>
  </inkml:traceGroup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9.0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68704E7-DC3E-45CF-83E7-5C70E20B913E}" emma:medium="tactile" emma:mode="ink">
          <msink:context xmlns:msink="http://schemas.microsoft.com/ink/2010/main" type="writingRegion" rotatedBoundingBox="25571,5429 32079,5629 32008,7952 25500,7752"/>
        </emma:interpretation>
      </emma:emma>
    </inkml:annotationXML>
    <inkml:traceGroup>
      <inkml:annotationXML>
        <emma:emma xmlns:emma="http://www.w3.org/2003/04/emma" version="1.0">
          <emma:interpretation id="{0E2CAEAA-B7F7-4676-8D47-8C31493B1795}" emma:medium="tactile" emma:mode="ink">
            <msink:context xmlns:msink="http://schemas.microsoft.com/ink/2010/main" type="paragraph" rotatedBoundingBox="25571,5429 32079,5629 32008,7952 25500,77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F92D41-0B2B-4A9B-B92C-A283BEF0A423}" emma:medium="tactile" emma:mode="ink">
              <msink:context xmlns:msink="http://schemas.microsoft.com/ink/2010/main" type="line" rotatedBoundingBox="25571,5429 32079,5629 32008,7952 25500,7752"/>
            </emma:interpretation>
          </emma:emma>
        </inkml:annotationXML>
        <inkml:traceGroup>
          <inkml:annotationXML>
            <emma:emma xmlns:emma="http://www.w3.org/2003/04/emma" version="1.0">
              <emma:interpretation id="{7688D247-B5C5-42A0-9585-30D3CB1D1CF3}" emma:medium="tactile" emma:mode="ink">
                <msink:context xmlns:msink="http://schemas.microsoft.com/ink/2010/main" type="inkWord" rotatedBoundingBox="25571,5429 32079,5629 32008,7952 25500,7752"/>
              </emma:interpretation>
              <emma:one-of disjunction-type="recognition" id="oneOf0">
                <emma:interpretation id="interp0" emma:lang="it-IT" emma:confidence="0">
                  <emma:literal>arto</emma:literal>
                </emma:interpretation>
                <emma:interpretation id="interp1" emma:lang="it-IT" emma:confidence="0">
                  <emma:literal>z V2to</emma:literal>
                </emma:interpretation>
                <emma:interpretation id="interp2" emma:lang="it-IT" emma:confidence="0">
                  <emma:literal>z V2-to</emma:literal>
                </emma:interpretation>
                <emma:interpretation id="interp3" emma:lang="it-IT" emma:confidence="0">
                  <emma:literal>erto</emma:literal>
                </emma:interpretation>
                <emma:interpretation id="interp4" emma:lang="it-IT" emma:confidence="0">
                  <emma:literal>z porto</emma:literal>
                </emma:interpretation>
              </emma:one-of>
            </emma:emma>
          </inkml:annotationXML>
          <inkml:trace contextRef="#ctx0" brushRef="#br0">0 351 0,'109'-108'0,"53"27"31,81 0-31,54 0 0,-81 108 15,-108 54 1,-108 27 0,-162 81-1,-135 54 1,0-54 0,54 1-1,135-28 1,108-54 15,135-54-15,108-27-1,108-27 1,0 27 0,55-108 15,-271 0-16,-135 81 1</inkml:trace>
          <inkml:trace contextRef="#ctx0" brushRef="#br0" timeOffset="502.949">2135 135 0,'81'162'0,"27"81"15,0 27 1,-27 1-1,28 26 17,-55-162-17,-54-108 1,27-81 0,27-81-1,0-108 1,0-28-1,27 1 1,27 54 0,0 27-1,-54 54 1,0 81 0,-54 27-1,-81-27 1,27 0-1,54 54 1</inkml:trace>
          <inkml:trace contextRef="#ctx0" brushRef="#br0" timeOffset="891.6358">3378-379 0,'81'-108'0,"27"108"0,81 27 16,-26 27-16,-55 1 16,-81 26-1,-81 0 1,-54 27-1,-1 27 1,1 27 15,135-27-15,54-81 0,82-27-1,26-27 1,0-54-1,-54-81 1,-135 135 0</inkml:trace>
          <inkml:trace contextRef="#ctx0" brushRef="#br0" timeOffset="1275.4396">5351-703 0,'-81'162'16,"0"28"-16,0 53 15,-1 54 1,55 27-1,27 0 17,54 28-1,136-109-15,-1-135-1,0-54 1,-54-81-1,-54-108 1,-81-108 0,0 243-1</inkml:trace>
          <inkml:trace contextRef="#ctx0" brushRef="#br0" timeOffset="1487.3618">5053 243 0,'109'-54'16,"80"54"-16,108 54 0,0 54 16,-108-54-1,-135-54 1,-54 0-1</inkml:trace>
          <inkml:trace contextRef="#ctx0" brushRef="#br0" timeOffset="1807.6866">5918 1243 0,'162'162'0,"-27"-108"15,0-81 17,-26-27-17,-82-54 1,-54 0 0,-82-27-1,1 54 1,-27 81-1,0 54 1,27 81 0,81 81-1,81 0 1,-54-216 0</inkml:trace>
        </inkml:traceGroup>
      </inkml:traceGroup>
    </inkml:traceGroup>
  </inkml:traceGroup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6.2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FBF39D-A556-48C8-A043-51F085CC588B}" emma:medium="tactile" emma:mode="ink">
          <msink:context xmlns:msink="http://schemas.microsoft.com/ink/2010/main" type="inkDrawing" rotatedBoundingBox="19293,7645 19386,19047 19032,19050 18939,7648" semanticType="callout" shapeName="Other">
            <msink:sourceLink direction="with" ref="{0A3518B4-61E6-4D86-8C9D-28AD728540E3}"/>
            <msink:sourceLink direction="with" ref="{5020A2C5-6A80-4D9E-BE9C-71D625040B94}"/>
          </msink:context>
        </emma:interpretation>
      </emma:emma>
    </inkml:annotationXML>
    <inkml:trace contextRef="#ctx0" brushRef="#br0">0 30 0,'189'-162'0,"-189"162"16,0 108-1,0 135 1,0 54 0,-27 109-1,0 80 1,27 54-1,27 82 17,0 81-17,27 80 1,-26 28-16,-28 26 16,0 28-1,-28 0 16,-26-55-15,54 1 0,-27-108-1,27-82 1,0-134 0,0-217-1,27-135 1,27-189-1,1-243 1,26-244 0,-27-134-1,-54 675 1</inkml:trace>
  </inkml:traceGroup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7.0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27EE5B-ED68-4798-B3D3-840CB1805FF9}" emma:medium="tactile" emma:mode="ink">
          <msink:context xmlns:msink="http://schemas.microsoft.com/ink/2010/main" type="inkDrawing" rotatedBoundingBox="20005,8222 27366,8438 27340,9336 19978,9120" semanticType="callout" shapeName="Other">
            <msink:sourceLink direction="with" ref="{0A3518B4-61E6-4D86-8C9D-28AD728540E3}"/>
            <msink:sourceLink direction="with" ref="{61D0130C-FD8E-48EC-A432-2C3A5E184EA4}"/>
          </msink:context>
        </emma:interpretation>
      </emma:emma>
    </inkml:annotationXML>
    <inkml:trace contextRef="#ctx0" brushRef="#br0">0 160 0,'487'-54'0,"-28"81"16,81 0 0,55 0-1,80 0 1,-26-27 0,-1 0-1,-26 0 1,-109 0-1,-53 0 1,-136-27 0,-108 27-1,-54-27 1,-81-54 0,-81 53 30,0 110-46,-54-109 0,0 0 16,0-1 0,27 1 15,-27 27-15,27-27-1,54 54 1,81 28-1,108-28 1,81 108 0,1 27-1,-109 0 1,-135 54 0,-243-135-1,-108-27 16,297-54-15</inkml:trace>
  </inkml:traceGroup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8.0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8960AA-B8FE-4ED7-8D4D-B155D1D7D90D}" emma:medium="tactile" emma:mode="ink">
          <msink:context xmlns:msink="http://schemas.microsoft.com/ink/2010/main" type="inkDrawing" rotatedBoundingBox="19715,8812 27562,13880 26814,15038 18968,9971" semanticType="callout" shapeName="Other">
            <msink:sourceLink direction="with" ref="{61D0130C-FD8E-48EC-A432-2C3A5E184EA4}"/>
            <msink:sourceLink direction="with" ref="{457B56CF-4384-4B60-8917-359984D2E048}"/>
          </msink:context>
        </emma:interpretation>
      </emma:emma>
    </inkml:annotationXML>
    <inkml:trace contextRef="#ctx0" brushRef="#br0">0 0 0,'27'0'0,"54"0"16,0 0-16,55 0 0,26 27 15,54 0-15,81 0 16,27 27 0,55 0 15,26 54-15,27 27-1,1 27 1,-1 0-1,0 54 1,1-53 0,-28 80-1,0 27 1,1 27 0,-28 0-1,-54 28 1,-27-28-1,-26 27 1,-28-27 0,-27 28-1,-27-55 1,-54 0 0,0-54 15,-27-54-16,-81-81 1,0 1 0,1-1-1,-1-54 1,-27-27 0,0 0-1,0 0 1,0 0-1,0-27 1,-82-54 0,82 81-1</inkml:trace>
  </inkml:traceGroup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0.3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E7100F-5D37-47C3-85E7-428213772CD2}" emma:medium="tactile" emma:mode="ink">
          <msink:context xmlns:msink="http://schemas.microsoft.com/ink/2010/main" type="inkDrawing" rotatedBoundingBox="18865,16128 18987,16307 18962,16324 18840,16145" semanticType="callout" shapeName="Other">
            <msink:sourceLink direction="with" ref="{5020A2C5-6A80-4D9E-BE9C-71D625040B94}"/>
          </msink:context>
        </emma:interpretation>
      </emma:emma>
    </inkml:annotationXML>
    <inkml:trace contextRef="#ctx0" brushRef="#br0">108 189 0,'0'-27'0,"-27"0"0,27 0 0,-27 0 16,0 27-16,27-27 0,-27 0 0,27 0 15,0 27 1</inkml:trace>
  </inkml:traceGroup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2.8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94D3824-A801-47D5-A13B-DCB9D7F64FED}" emma:medium="tactile" emma:mode="ink">
          <msink:context xmlns:msink="http://schemas.microsoft.com/ink/2010/main" type="inkDrawing" rotatedBoundingBox="19068,14834 27126,17364 26998,17769 18940,15239" semanticType="callout" shapeName="Other">
            <msink:sourceLink direction="with" ref="{5020A2C5-6A80-4D9E-BE9C-71D625040B94}"/>
            <msink:sourceLink direction="with" ref="{457B56CF-4384-4B60-8917-359984D2E048}"/>
          </msink:context>
        </emma:interpretation>
      </emma:emma>
    </inkml:annotationXML>
    <inkml:trace contextRef="#ctx0" brushRef="#br0">0 0 0,'81'0'15,"-27"0"-15,27 0 0,55 27 0,26 0 16,-27-54-1,108 54 1,27 27 0,27 0-1,-26 0 1,26 0 0,27 27-1,-27 0 1,28 0-1,-1 0 1,27 27 0,0 0-1,1 28 1,26-28 0,-27 27-1,1-27 1,-1 27-1,-54-54 17,27 54-32,-26 0 31,-28 0-15,0 0-1,-27 1 1,-54-28-1,-27-27 1,-26-27 0,-55-27-1,-54-27 1,-27 0 0,-54 0-1,-27-108 1,81 108-1</inkml:trace>
  </inkml:traceGroup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8.90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1D0130C-FD8E-48EC-A432-2C3A5E184EA4}" emma:medium="tactile" emma:mode="ink">
          <msink:context xmlns:msink="http://schemas.microsoft.com/ink/2010/main" type="inkDrawing" rotatedBoundingBox="18590,9938 27941,10978 27932,11054 18582,10014" semanticType="callout" shapeName="Other">
            <msink:destinationLink direction="with" ref="{288960AA-B8FE-4ED7-8D4D-B155D1D7D90D}"/>
            <msink:destinationLink direction="with" ref="{8627EE5B-ED68-4798-B3D3-840CB1805FF9}"/>
            <msink:destinationLink direction="with" ref="{BBB24C6D-1BFC-4F63-8488-41B803818D65}"/>
          </msink:context>
        </emma:interpretation>
      </emma:emma>
    </inkml:annotationXML>
    <inkml:trace contextRef="#ctx0" brushRef="#br0">0 0 0,'0'-27'16,"54"27"-16,54 27 0,54 27 0,27-27 15,109-27-15,-1 27 16,54 27 15,0-27-15,28 27-1,-1-27 1,0 54 0,28-54-1,-28 54 1,27-54 0,-26 27-1,-1-54 1,27 54-1,-54-27 1,28 27 0,-28 0-1,-27-27 1,1 27 0,-1-27-1,-54 0 1,0 0 15,-27 0-31,-26 0 31,-1-27-15,-27 27 0,-27-27-1,-27 27 1,-27-27-1,0 27 1,-54-27 0,-54 0-1,27 0 1,-54 0 0,-27 0-1,-81-27 1,135 27-1</inkml:trace>
  </inkml:traceGroup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5.16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C7608A3-74A2-46C9-943C-F77202147046}" emma:medium="tactile" emma:mode="ink">
          <msink:context xmlns:msink="http://schemas.microsoft.com/ink/2010/main" type="writingRegion" rotatedBoundingBox="24724,15510 25102,15510 25102,16753 24724,16753">
            <msink:destinationLink direction="with" ref="{63B1AA89-4EB1-40B3-9C7B-34B0DEB0F630}"/>
          </msink:context>
        </emma:interpretation>
      </emma:emma>
    </inkml:annotationXML>
    <inkml:traceGroup>
      <inkml:annotationXML>
        <emma:emma xmlns:emma="http://www.w3.org/2003/04/emma" version="1.0">
          <emma:interpretation id="{261A02B2-0C8C-47B5-9E4C-F26E39A010A3}" emma:medium="tactile" emma:mode="ink">
            <msink:context xmlns:msink="http://schemas.microsoft.com/ink/2010/main" type="paragraph" rotatedBoundingBox="24724,15510 25102,15510 25102,16753 24724,16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2627F1-F081-4799-825C-2CE3D76A26A0}" emma:medium="tactile" emma:mode="ink">
              <msink:context xmlns:msink="http://schemas.microsoft.com/ink/2010/main" type="line" rotatedBoundingBox="24724,15510 25102,15510 25102,16753 24724,16753"/>
            </emma:interpretation>
          </emma:emma>
        </inkml:annotationXML>
        <inkml:traceGroup>
          <inkml:annotationXML>
            <emma:emma xmlns:emma="http://www.w3.org/2003/04/emma" version="1.0">
              <emma:interpretation id="{339750D3-8540-4B22-BB89-5C87DA132026}" emma:medium="tactile" emma:mode="ink">
                <msink:context xmlns:msink="http://schemas.microsoft.com/ink/2010/main" type="inkWord" rotatedBoundingBox="24724,15510 25102,15510 25102,16753 24724,16753">
                  <msink:destinationLink direction="to" ref="{610350B8-7DBD-471B-9A4B-6E3AB4114AD2}"/>
                  <msink:destinationLink direction="from" ref="{610350B8-7DBD-471B-9A4B-6E3AB4114AD2}"/>
                  <msink:destinationLink direction="with" ref="{BBB24C6D-1BFC-4F63-8488-41B803818D65}"/>
                </msink:context>
              </emma:interpretation>
              <emma:one-of disjunction-type="recognition" id="oneOf0">
                <emma:interpretation id="interp0" emma:lang="it-IT" emma:confidence="0">
                  <emma:literal>%</emma:literal>
                </emma:interpretation>
                <emma:interpretation id="interp1" emma:lang="it-IT" emma:confidence="0">
                  <emma:literal>e</emma:literal>
                </emma:interpretation>
                <emma:interpretation id="interp2" emma:lang="it-IT" emma:confidence="0">
                  <emma:literal>E</emma:literal>
                </emma:interpretation>
                <emma:interpretation id="interp3" emma:lang="it-IT" emma:confidence="0">
                  <emma:literal>:</emma:literal>
                </emma:interpretation>
                <emma:interpretation id="interp4" emma:lang="it-IT" emma:confidence="0">
                  <emma:literal>È</emma:literal>
                </emma:interpretation>
              </emma:one-of>
            </emma:emma>
          </inkml:annotationXML>
          <inkml:trace contextRef="#ctx0" brushRef="#br0">-13 5162 0,'27'27'0,"0"0"0,0 27 0,0 0 16,27 0-16,27-54 15,-54 0 1,27-54-1,-27-27 1,-54 0 0,0-27-1,-27 54 1,0 0 0,-27 54-1,0 27 1,54 27-1,0 27 1,81 0 0,0 0-1,27-27 1,-27-27 0,-27-27-1,-27 0 1,-27-54 15,-54-27-15,27 54-1,0 0 1,0 54 0,54 27-1,0 27 1,27 0 15,-27-81-31</inkml:trace>
          <inkml:trace contextRef="#ctx0" brushRef="#br0" timeOffset="507.832">95 6000 0,'0'54'0,"54"0"16,-27-81-16,27 27 0,27-27 0,-54-27 15,-54-27-15,27 54 0,-81-54 0,0 54 16,27 54-16,27 0 0,54 54 16,54 54-1,0-54 1,0-27-1,-81-54 1</inkml:trace>
        </inkml:traceGroup>
      </inkml:traceGroup>
    </inkml:traceGroup>
  </inkml:traceGroup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4.22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57B56CF-4384-4B60-8917-359984D2E048}" emma:medium="tactile" emma:mode="ink">
          <msink:context xmlns:msink="http://schemas.microsoft.com/ink/2010/main" type="inkDrawing" rotatedBoundingBox="18826,14937 26499,15858 26477,16044 18803,15123" semanticType="callout" shapeName="Other">
            <msink:sourceLink direction="with" ref="{5020A2C5-6A80-4D9E-BE9C-71D625040B94}"/>
            <msink:destinationLink direction="with" ref="{694D3824-A801-47D5-A13B-DCB9D7F64FED}"/>
            <msink:destinationLink direction="with" ref="{288960AA-B8FE-4ED7-8D4D-B155D1D7D90D}"/>
          </msink:context>
        </emma:interpretation>
      </emma:emma>
    </inkml:annotationXML>
    <inkml:trace contextRef="#ctx0" brushRef="#br0">0 0 0,'54'0'0,"-27"27"0,27-27 16,27 0-16,0 27 0,55-27 0,26 0 15,0 27 1,0-54 15,54 27-31,27 0 16,0 27 0,1 0-1,-1-27 1,27 27-1,0 0 1,28 0 15,-28 0-15,54 27 0,-27-27 15,0 27-31,28 0 15,-55 0 1,27 0 0,0-27-1,-26 27 1,26 0 0,-54-27-1,27 27 1,-27-27-1,-53-27 1,26 27 0,-27 27-1,-27-27 1,-27 0 0,-54-27 15,-27 27-16,-54-27 1,-27 0 0,-54-27-1,-27-27 1,108 54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25:51.56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83CE61-4AD6-4BE6-B3CA-9A99E53019D7}" emma:medium="tactile" emma:mode="ink">
          <msink:context xmlns:msink="http://schemas.microsoft.com/ink/2010/main" type="writingRegion" rotatedBoundingBox="4582,1713 32175,1999 32036,15370 4443,15083"/>
        </emma:interpretation>
      </emma:emma>
    </inkml:annotationXML>
    <inkml:traceGroup>
      <inkml:annotationXML>
        <emma:emma xmlns:emma="http://www.w3.org/2003/04/emma" version="1.0">
          <emma:interpretation id="{6107924E-55A9-4FE5-97A4-C65F7CC24859}" emma:medium="tactile" emma:mode="ink">
            <msink:context xmlns:msink="http://schemas.microsoft.com/ink/2010/main" type="paragraph" rotatedBoundingBox="5331,1307 29824,2031 29685,6717 5192,59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3467A4-78A0-4832-8448-A713A1C338D6}" emma:medium="tactile" emma:mode="ink">
              <msink:context xmlns:msink="http://schemas.microsoft.com/ink/2010/main" type="line" rotatedBoundingBox="5331,1307 29824,2031 29685,6717 5192,5993"/>
            </emma:interpretation>
          </emma:emma>
        </inkml:annotationXML>
        <inkml:traceGroup>
          <inkml:annotationXML>
            <emma:emma xmlns:emma="http://www.w3.org/2003/04/emma" version="1.0">
              <emma:interpretation id="{4F34AC41-A28E-40C5-A79E-111DBEEACE1E}" emma:medium="tactile" emma:mode="ink">
                <msink:context xmlns:msink="http://schemas.microsoft.com/ink/2010/main" type="inkWord" rotatedBoundingBox="5300,2355 13261,2590 13159,6062 5197,5827"/>
              </emma:interpretation>
              <emma:one-of disjunction-type="recognition" id="oneOf0">
                <emma:interpretation id="interp0" emma:lang="it-IT" emma:confidence="0">
                  <emma:literal>Wntt</emma:literal>
                </emma:interpretation>
                <emma:interpretation id="interp1" emma:lang="it-IT" emma:confidence="0">
                  <emma:literal>Watt</emma:literal>
                </emma:interpretation>
                <emma:interpretation id="interp2" emma:lang="it-IT" emma:confidence="0">
                  <emma:literal>Wuxi</emma:literal>
                </emma:interpretation>
                <emma:interpretation id="interp3" emma:lang="it-IT" emma:confidence="0">
                  <emma:literal>Witt</emma:literal>
                </emma:interpretation>
                <emma:interpretation id="interp4" emma:lang="it-IT" emma:confidence="0">
                  <emma:literal>Witten</emma:literal>
                </emma:interpretation>
              </emma:one-of>
            </emma:emma>
          </inkml:annotationXML>
          <inkml:trace contextRef="#ctx0" brushRef="#br0">142 489 0,'0'81'0,"0"135"0,-54 109 15,27 53 1,0 27-1,27 1 1,27-28 0,27-108 15,108-135-31,27-108 16,27-162-1,27-135 1,-81-108-1,-54-28 1,-27 82 0,-53 81-1,-1 108 1,-27 81 0,0 81-1,-27 135 16,54 162-15,27 27 0,54 1-1,54-55 1,27-54 0,54-108-1,0-135 1,1-135-1,-82-135 1,-81-81 0,-81-55-1,-108 1 1,-109 54 0,55 53-1,54 82 1,135 27-1,108 54 17,163 0-32,161 54 15,54 54 17,-80 27-17,-136 0 1,-162 0-1,-108 54 1,-135 27 0,-81-81-1,189 0 1</inkml:trace>
          <inkml:trace contextRef="#ctx0" brushRef="#br0" timeOffset="624.9599">3871 2543 0,'54'54'0,"-54"108"0,0 54 16,-27-27-1,54-27 1,-27-54 0,27-81-1,0-27 1,81-81 0,0-162-1,54 27 1,-54 81-1,27 81 1,-54 54 0,-27 54-1,0 135 1,0 0 0,-54-27-1,27-27 1,0-80 15,-27-28-15,27-163-1,-27 136 1</inkml:trace>
          <inkml:trace contextRef="#ctx0" brushRef="#br0" timeOffset="1917.846">6113 1732 0,'541'81'0,"-109"0"15,-54-27 1,-80 0-1,-136-54 1,-108-27 0,-54 27-1,-81-27 17,-54-27-17,135 54-15</inkml:trace>
          <inkml:trace contextRef="#ctx0" brushRef="#br0" timeOffset="1383.7005">8032 894 0,'-54'109'0,"-189"107"0,-82 81 16,28 54 0,81-54-1,81-53 1,54-55 0,27-81-1,27-81 1,27-81 15,27-189-31,54-82 16,0-53-1,-81 378 1</inkml:trace>
          <inkml:trace contextRef="#ctx0" brushRef="#br0" timeOffset="1671.768">6816 1057 0,'81'189'15,"0"81"-15,54 27 16,0 27 0,0-26-1,-54-82 16,0-81-15,-54-81 0,-81-81-1,-108-162 1,-27-81 0,-108-28-1,297 298 1</inkml:trace>
        </inkml:traceGroup>
        <inkml:traceGroup>
          <inkml:annotationXML>
            <emma:emma xmlns:emma="http://www.w3.org/2003/04/emma" version="1.0">
              <emma:interpretation id="{0B21D1D0-3890-40A0-AC57-D006D892B678}" emma:medium="tactile" emma:mode="ink">
                <msink:context xmlns:msink="http://schemas.microsoft.com/ink/2010/main" type="inkWord" rotatedBoundingBox="15412,2092 23428,2328 23303,6528 15288,6291"/>
              </emma:interpretation>
              <emma:one-of disjunction-type="recognition" id="oneOf1">
                <emma:interpretation id="interp5" emma:lang="it-IT" emma:confidence="0">
                  <emma:literal>Wine</emma:literal>
                </emma:interpretation>
                <emma:interpretation id="interp6" emma:lang="it-IT" emma:confidence="0">
                  <emma:literal>torri</emma:literal>
                </emma:interpretation>
                <emma:interpretation id="interp7" emma:lang="it-IT" emma:confidence="0">
                  <emma:literal>ione</emma:literal>
                </emma:interpretation>
                <emma:interpretation id="interp8" emma:lang="it-IT" emma:confidence="0">
                  <emma:literal>torsi</emma:literal>
                </emma:interpretation>
                <emma:interpretation id="interp9" emma:lang="it-IT" emma:confidence="0">
                  <emma:literal>tersi</emma:literal>
                </emma:interpretation>
              </emma:one-of>
            </emma:emma>
          </inkml:annotationXML>
          <inkml:trace contextRef="#ctx0" brushRef="#br1" timeOffset="3910.8825">10166 976 0,'55'216'0,"-55"81"15,27 54 1,-27 0 0,54 1-1,27-82 1,27-54 0,0-108-1,0-135 1,27-81-1,27-189 1,-54-81 15,0-1-15,-54 109 0,-27 54-1,0 135 1,-27 54-1,27 54 1,-27 162 0,54 135-1,55-27 1,26-26 0,27-1-1,27-81 1,0-108-1,0-108 1,27-108 0,-80-135 15,-82-54-31,-81-28 16,-82 1-1,-53 27 1,27 81 15,27 80-15,108 28-1,81 54 1,81 0 0,163 27-1,53 54 1,-27 0-1,-81 0 1,-135 0 0,-108 27-1,-54 81 1,-162-27 0,189-81-1</inkml:trace>
          <inkml:trace contextRef="#ctx0" brushRef="#br1" timeOffset="4966.4789">10248-132 0,'0'-54'0,"108"27"0,81 54 16,27-27-16,27 27 16,27-27-1,28 0 1,26 0-1,-27-27 1,-27 27 0,-108-27-1,-108 27 1,-54 0 0,0 0-1,-54 0 16,0-54 1,54 54-32</inkml:trace>
          <inkml:trace contextRef="#ctx0" brushRef="#br1" timeOffset="4459.6755">13598 2840 0,'81'54'0,"0"135"16,-27 27-16,-81 28 16,27-82-1,0-108 1,27-27-1,54-81 1,55-135 0,26-55 15,0 55-15,-54 108-1,-27 54 1,0 108-1,27 81 1,-54 81 0,-27-26-1,0-82 1,-54-27 0,0-54-1,-108-189 1,-27-135-1,162 270 1</inkml:trace>
          <inkml:trace contextRef="#ctx0" brushRef="#br1" timeOffset="5578.7445">16652 1651 0,'81'0'0,"81"-27"0,108 54 15,-27-27 1,0 27 0,-26-27-1,-109 27 1,-81-27 0,-81 27-1,-190 54 1,-107-54-1,351-27 1</inkml:trace>
          <inkml:trace contextRef="#ctx0" brushRef="#br1" timeOffset="5823.846">16868 2489 0,'459'0'0,"-108"54"16,-80 0 0,-109 0-1,-135-27 1,-108 0 0,0-54-1,0-54 1,81 81-1</inkml:trace>
        </inkml:traceGroup>
        <inkml:traceGroup>
          <inkml:annotationXML>
            <emma:emma xmlns:emma="http://www.w3.org/2003/04/emma" version="1.0">
              <emma:interpretation id="{33DABD3E-86A5-4998-B584-06630D1734AE}" emma:medium="tactile" emma:mode="ink">
                <msink:context xmlns:msink="http://schemas.microsoft.com/ink/2010/main" type="inkWord" rotatedBoundingBox="25536,1904 29824,2031 29690,6567 25402,6440"/>
              </emma:interpretation>
              <emma:one-of disjunction-type="recognition" id="oneOf2">
                <emma:interpretation id="interp10" emma:lang="it-IT" emma:confidence="0">
                  <emma:literal>Sn</emma:literal>
                </emma:interpretation>
                <emma:interpretation id="interp11" emma:lang="it-IT" emma:confidence="0">
                  <emma:literal>Sm</emma:literal>
                </emma:interpretation>
                <emma:interpretation id="interp12" emma:lang="it-IT" emma:confidence="0">
                  <emma:literal>Su</emma:literal>
                </emma:interpretation>
                <emma:interpretation id="interp13" emma:lang="it-IT" emma:confidence="0">
                  <emma:literal>Sir</emma:literal>
                </emma:interpretation>
                <emma:interpretation id="interp14" emma:lang="it-IT" emma:confidence="0">
                  <emma:literal>Sis</emma:literal>
                </emma:interpretation>
              </emma:one-of>
            </emma:emma>
          </inkml:annotationXML>
          <inkml:trace contextRef="#ctx0" brushRef="#br1" timeOffset="6607.9754">21894-457 0,'-189'-27'0,"-136"81"15,-53 82-15,81 26 16,81 27 0,53 0-1,136 27 1,82 27-1,134 0 1,81 1 15,81 53-15,54 0 0,-53 81-1,-82 1 1,-162-28-1,-135-81 1,-135-54 0,-54-80-1,-109-55 1,-26-81 0,0-109-1,54-26 1,81-54-1,107-27 1,136 81 15,136 0-31,134 27 16,54 81 0,-54 27-1,-135 27 16,-108 0-15,-108-81 0,54 54-1</inkml:trace>
          <inkml:trace contextRef="#ctx0" brushRef="#br1" timeOffset="7099.155">23245 2786 0,'0'189'15,"-27"0"-15,-27 0 32,27-26-17,27-55-15,27-54 32,0-54-17,81-54 1,0-82-1,54-53 1,-27 54 0,27 81-1,0 81 1,1 81 0,-1 81-1,-54 82 1,-81-28-1,-81-54 1,54-189 0</inkml:trace>
        </inkml:traceGroup>
      </inkml:traceGroup>
    </inkml:traceGroup>
    <inkml:traceGroup>
      <inkml:annotationXML>
        <emma:emma xmlns:emma="http://www.w3.org/2003/04/emma" version="1.0">
          <emma:interpretation id="{4CE8651D-D6D1-4B87-8415-DEC7E59FD9F9}" emma:medium="tactile" emma:mode="ink">
            <msink:context xmlns:msink="http://schemas.microsoft.com/ink/2010/main" type="paragraph" rotatedBoundingBox="3736,9266 11882,5682 14025,10552 5878,14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9DBA46-DD9D-4BE5-AC93-8BB0ACFD641B}" emma:medium="tactile" emma:mode="ink">
              <msink:context xmlns:msink="http://schemas.microsoft.com/ink/2010/main" type="line" rotatedBoundingBox="3736,9266 11882,5682 14025,10552 5878,14136"/>
            </emma:interpretation>
          </emma:emma>
        </inkml:annotationXML>
        <inkml:traceGroup>
          <inkml:annotationXML>
            <emma:emma xmlns:emma="http://www.w3.org/2003/04/emma" version="1.0">
              <emma:interpretation id="{9499EB5E-DDBB-4F90-8261-2CE39A781ABA}" emma:medium="tactile" emma:mode="ink">
                <msink:context xmlns:msink="http://schemas.microsoft.com/ink/2010/main" type="inkWord" rotatedBoundingBox="4832,13092 5077,7960 8226,8110 7981,13243"/>
              </emma:interpretation>
              <emma:one-of disjunction-type="recognition" id="oneOf3">
                <emma:interpretation id="interp15" emma:lang="it-IT" emma:confidence="0">
                  <emma:literal>già,</emma:literal>
                </emma:interpretation>
                <emma:interpretation id="interp16" emma:lang="it-IT" emma:confidence="0">
                  <emma:literal>giù,</emma:literal>
                </emma:interpretation>
                <emma:interpretation id="interp17" emma:lang="it-IT" emma:confidence="0">
                  <emma:literal>Ti</emma:literal>
                </emma:interpretation>
                <emma:interpretation id="interp18" emma:lang="it-IT" emma:confidence="0">
                  <emma:literal>Cio</emma:literal>
                </emma:interpretation>
                <emma:interpretation id="interp19" emma:lang="it-IT" emma:confidence="0">
                  <emma:literal>Ciro</emma:literal>
                </emma:interpretation>
              </emma:one-of>
            </emma:emma>
          </inkml:annotationXML>
          <inkml:trace contextRef="#ctx0" brushRef="#br0" timeOffset="17337.7575">2655 6866 0,'108'-27'0,"-189"54"16,-109 0-16,-80-27 0,-54 27 0,-81 27 15,26 0 1,55 0 0,81 0-1,135 27 1,108-54-1,81 27 1,162 1 0,54-1 31,1 54-47,-28-27 15,-108 0 1,-108 0-1,-108 0 1,-243 81 0,-1-54-1,-80 27 1,0 54 0,27 28-1,80 53 16,163 0-15,81 0 0,162 0-1,109-53 1,80-28 0,54 0-1,-27-81 1,28-54-1,-55-54 1,-54-81 0,-54-27-1,-27-27 1,-80 0 15,-55 54-31,-27 54 16,-27 27-1,0 81 1,-27 108 0,0 54-1,54-54 1,0-54 15,0-81-15,27-189-1,-27-189 1,-27 324-16</inkml:trace>
          <inkml:trace contextRef="#ctx0" brushRef="#br0" timeOffset="17626.8014">2790 6623 0,'-27'216'0,"0"81"16,54-135-1,-27-162 1</inkml:trace>
          <inkml:trace contextRef="#ctx0" brushRef="#br0" timeOffset="39655.6649">1168 5758 0,'0'-54'0,"0"135"16,0 54-16,27 1 0,-27-1 15,0-81 1,0-27 0,0 0-1,-81-108 16,-27-27-15,27-28 0,-27 55-1,27 54 1,54 81 0,27-81-1,135 27 1,54 0-1,0 27 1,-26 0 0,-82 0-1,-54-54 1,-27-27 0,0 54-1</inkml:trace>
          <inkml:trace contextRef="#ctx0" brushRef="#br0" timeOffset="40328.4735">2357 5650 0,'54'27'0,"-54"54"0,-81 135 0,0-80 16,27-28 0,-27-27-1,0-27 1,27-54-1,27-27 1,27 0 0,27-54-1,27 0 17,54 27-32,-27-1 15,0 55 1,0 0-1,-27 55 1,0 26 15,28 0-31,-28-27 16,27-27 0,0-54-1,27-54 1,-27-27 15,-54-55-15,-54 28-1,-27 54 1,-54 27 0,-27 108-1,-28 108 1,109-54-1,54-108 1</inkml:trace>
        </inkml:traceGroup>
        <inkml:traceGroup>
          <inkml:annotationXML>
            <emma:emma xmlns:emma="http://www.w3.org/2003/04/emma" version="1.0">
              <emma:interpretation id="{B8EC23BA-2BBB-4D18-B4C0-58D0D35686E9}" emma:medium="tactile" emma:mode="ink">
                <msink:context xmlns:msink="http://schemas.microsoft.com/ink/2010/main" type="inkWord" rotatedBoundingBox="11038,6657 12104,6188 13192,8659 12125,9129"/>
              </emma:interpretation>
              <emma:one-of disjunction-type="recognition" id="oneOf4">
                <emma:interpretation id="interp20" emma:lang="it-IT" emma:confidence="0">
                  <emma:literal>.</emma:literal>
                </emma:interpretation>
                <emma:interpretation id="interp21" emma:lang="it-IT" emma:confidence="0">
                  <emma:literal>y</emma:literal>
                </emma:interpretation>
                <emma:interpretation id="interp22" emma:lang="it-IT" emma:confidence="0">
                  <emma:literal>}</emma:literal>
                </emma:interpretation>
                <emma:interpretation id="interp23" emma:lang="it-IT" emma:confidence="0">
                  <emma:literal>L</emma:literal>
                </emma:interpretation>
                <emma:interpretation id="interp24" emma:lang="it-IT" emma:confidence="0">
                  <emma:literal>i</emma:literal>
                </emma:interpretation>
              </emma:one-of>
            </emma:emma>
          </inkml:annotationXML>
          <inkml:trace contextRef="#ctx0" brushRef="#br0" timeOffset="15669.8955">6870 3813 0,'27'-54'0,"0"135"16,0 27-16,-54 81 0,27 0 0,0 54 15,0 1 1,0 26 0,-27 0-1,27-27 16,0-27-31,0-54 16,0-26 15,0-82-15,-27-54 0,27 0-1,-27-108 1,0 26-1,0 55 1,0-27 0,-27 54-1,27 81 1,27 28 0,54 53-1,0 0 1,27-27-1,-27-54 1,0-54 0,0-27-1,0-27 1,0-81 0,27-54-1,-27 0 1,-27 27 15,0 53-15,0 55-1,-54 27 1,-54 27 0,-27 0-1,108-27 1</inkml:trace>
        </inkml:traceGroup>
      </inkml:traceGroup>
    </inkml:traceGroup>
    <inkml:traceGroup>
      <inkml:annotationXML>
        <emma:emma xmlns:emma="http://www.w3.org/2003/04/emma" version="1.0">
          <emma:interpretation id="{1C203F31-D414-41ED-8E45-FAD6E7EA3818}" emma:medium="tactile" emma:mode="ink">
            <msink:context xmlns:msink="http://schemas.microsoft.com/ink/2010/main" type="paragraph" rotatedBoundingBox="4487,10855 32080,11142 32036,15370 4443,150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E6C179-6EE8-4945-AD0F-31B0ED4DDB7F}" emma:medium="tactile" emma:mode="ink">
              <msink:context xmlns:msink="http://schemas.microsoft.com/ink/2010/main" type="inkBullet" rotatedBoundingBox="4459,13555 5459,13566 5457,13782 4457,13772"/>
            </emma:interpretation>
            <emma:one-of disjunction-type="recognition" id="oneOf5">
              <emma:interpretation id="interp25" emma:lang="it-IT" emma:confidence="0">
                <emma:literal>-</emma:literal>
              </emma:interpretation>
            </emma:one-of>
          </emma:emma>
        </inkml:annotationXML>
        <inkml:trace contextRef="#ctx0" brushRef="#br0" timeOffset="38220.21">-750 11298 0,'81'27'0,"54"-27"0,27 0 0,27 0 16,0 0-1,-53-81 1,-55 108 0,-81-27-1,27 0 1,-54 0 0,-54 27-1,27 27 1,54-189-1,54 54 1,-54 81 0</inkml:trace>
      </inkml:traceGroup>
      <inkml:traceGroup>
        <inkml:annotationXML>
          <emma:emma xmlns:emma="http://www.w3.org/2003/04/emma" version="1.0">
            <emma:interpretation id="{D390E846-5EA6-410A-9BB3-2FDA82D64B97}" emma:medium="tactile" emma:mode="ink">
              <msink:context xmlns:msink="http://schemas.microsoft.com/ink/2010/main" type="line" rotatedBoundingBox="6109,10872 32080,11142 32036,15370 6065,15100"/>
            </emma:interpretation>
          </emma:emma>
        </inkml:annotationXML>
        <inkml:traceGroup>
          <inkml:annotationXML>
            <emma:emma xmlns:emma="http://www.w3.org/2003/04/emma" version="1.0">
              <emma:interpretation id="{FD09791E-DAA3-485A-97B2-0D70996F9BE6}" emma:medium="tactile" emma:mode="ink">
                <msink:context xmlns:msink="http://schemas.microsoft.com/ink/2010/main" type="inkWord" rotatedBoundingBox="6084,13338 7379,13352 7373,13945 6077,13931"/>
              </emma:interpretation>
              <emma:one-of disjunction-type="recognition" id="oneOf6">
                <emma:interpretation id="interp26" emma:lang="it-IT" emma:confidence="0">
                  <emma:literal>a</emma:literal>
                </emma:interpretation>
                <emma:interpretation id="interp27" emma:lang="it-IT" emma:confidence="0">
                  <emma:literal>m</emma:literal>
                </emma:interpretation>
                <emma:interpretation id="interp28" emma:lang="it-IT" emma:confidence="0">
                  <emma:literal>.</emma:literal>
                </emma:interpretation>
                <emma:interpretation id="interp29" emma:lang="it-IT" emma:confidence="0">
                  <emma:literal>n</emma:literal>
                </emma:interpretation>
                <emma:interpretation id="interp30" emma:lang="it-IT" emma:confidence="0">
                  <emma:literal>u</emma:literal>
                </emma:interpretation>
              </emma:one-of>
            </emma:emma>
          </inkml:annotationXML>
          <inkml:trace contextRef="#ctx0" brushRef="#br0" timeOffset="38964.303">1763 10919 0,'0'27'0,"-27"27"16,-54 27-16,-108 28 0,-28-28 16,55 0-1,54-27 1,27-27 0,54-27 15,27-27-31,54-27 15,81-54 1,-27 27 15,-27 54-15,-54-1 0,1 1-1,-1 54 1,27 28-1,27 26 1,0 27 0,27-27-1,54-27 1,-27-27 0,0-54 15,-81-54-31,-27-27 15,-54 0 1,-27 26 0,-81 28-1,0 54 17,0 54-32,54 1 31,108-82-16,54-28 1,-81 55 0</inkml:trace>
        </inkml:traceGroup>
        <inkml:traceGroup>
          <inkml:annotationXML>
            <emma:emma xmlns:emma="http://www.w3.org/2003/04/emma" version="1.0">
              <emma:interpretation id="{6A2BBB55-9410-42C3-ADB2-713F375F1F4D}" emma:medium="tactile" emma:mode="ink">
                <msink:context xmlns:msink="http://schemas.microsoft.com/ink/2010/main" type="inkWord" rotatedBoundingBox="8862,11970 10131,11983 10104,14564 8835,14551"/>
              </emma:interpretation>
              <emma:one-of disjunction-type="recognition" id="oneOf7">
                <emma:interpretation id="interp31" emma:lang="it-IT" emma:confidence="0">
                  <emma:literal>k</emma:literal>
                </emma:interpretation>
                <emma:interpretation id="interp32" emma:lang="it-IT" emma:confidence="0">
                  <emma:literal>m</emma:literal>
                </emma:interpretation>
                <emma:interpretation id="interp33" emma:lang="it-IT" emma:confidence="0">
                  <emma:literal>K</emma:literal>
                </emma:interpretation>
                <emma:interpretation id="interp34" emma:lang="it-IT" emma:confidence="0">
                  <emma:literal>.</emma:literal>
                </emma:interpretation>
                <emma:interpretation id="interp35" emma:lang="it-IT" emma:confidence="0">
                  <emma:literal>4</emma:literal>
                </emma:interpretation>
              </emma:one-of>
            </emma:emma>
          </inkml:annotationXML>
          <inkml:trace contextRef="#ctx0" brushRef="#br0" timeOffset="18806.4135">3654 9541 0,'54'216'16,"-54"-26"-16,0 107 15,0 0 1,0 0 0,0 1-1,27-28 1,-27-54-1,0-108 17,-27-54-17,0-54 1,0-54 0,27-135-1,54-27 1,27-28-1,82 55 1,-1 54 0,27 27-1,-27 54 1,-54 54 0,-27 54 15,-54 81-16,-81 0-15,-54 27 16,-54-26 0,-27-28-1,0-54 1,54-27 0,80-54 15,55 27-16,27-54 1,82 27 0,-1 54-1,27 27 1,0 81 0,0 27-1,0 0 1,0-27-1,-27-27 1,-54-54 0,-27-54-1,-54-54 1,-54-135 0,27-54-1,54 243 1</inkml:trace>
        </inkml:traceGroup>
        <inkml:traceGroup>
          <inkml:annotationXML>
            <emma:emma xmlns:emma="http://www.w3.org/2003/04/emma" version="1.0">
              <emma:interpretation id="{2FB317FE-AB78-492F-B88E-28D01D289CEE}" emma:medium="tactile" emma:mode="ink">
                <msink:context xmlns:msink="http://schemas.microsoft.com/ink/2010/main" type="inkWord" rotatedBoundingBox="11794,11213 16005,11257 15969,14807 11757,14763"/>
              </emma:interpretation>
              <emma:one-of disjunction-type="recognition" id="oneOf8">
                <emma:interpretation id="interp36" emma:lang="it-IT" emma:confidence="0">
                  <emma:literal>Wh</emma:literal>
                </emma:interpretation>
                <emma:interpretation id="interp37" emma:lang="it-IT" emma:confidence="0">
                  <emma:literal>Work</emma:literal>
                </emma:interpretation>
                <emma:interpretation id="interp38" emma:lang="it-IT" emma:confidence="0">
                  <emma:literal>Works</emma:literal>
                </emma:interpretation>
                <emma:interpretation id="interp39" emma:lang="it-IT" emma:confidence="0">
                  <emma:literal>WR</emma:literal>
                </emma:interpretation>
                <emma:interpretation id="interp40" emma:lang="it-IT" emma:confidence="0">
                  <emma:literal>Wea</emma:literal>
                </emma:interpretation>
              </emma:one-of>
            </emma:emma>
          </inkml:annotationXML>
          <inkml:trace contextRef="#ctx0" brushRef="#br0" timeOffset="21606.0389">6627 8785 0,'0'27'15,"27"54"-15,-54 54 0,27 54 0,-27 54 16,27 54 0,-27 1-1,54-55 1,27-27 15,27-81-15,0-54-1,27-108 1,27-54 0,0-108-1,0-54 1,-54 27 0,0-1-1,-27 82 1,-27 54-1,0 54 1,-27 27 0,0 108-1,27 108 1,1 55 0,53 26-1,27-54 1,54-27-1,0-108 1,27-81 15,-27-108-15,-54-108 0,-54-108-1,-81-27 1,-81-1-1,-27 55 1,0 54 0,54 81-1,81 54 1,54 54 0,162 0-1,54 54 1,28 27-1,-1-27 1,-81 0 0,-81 0-1,-81-54 1,-54 27 0,-27 27-1,-54 0 1,27 27 15,54 0-15,0-54-1</inkml:trace>
          <inkml:trace contextRef="#ctx0" brushRef="#br0" timeOffset="22473.1709">9491 10514 0,'108'27'16,"-81"54"-16,-27 108 0,0 0 0,-27 28 16,0-1 15,27-27-16,0-81 1,0-54 0,0-54-1,0-27 1,81-81 0,0-27-1,27 0 1,54 27-1,0 54 1,28 54 0,-55 27-1,-27 54 1,-54 27 0,-81 0-1,-54-54 1,-81-27-1,-27-27 1,26-27 0,55 0 15,81 27-15,54 27-1,108 108 1,55 0-1,-1 54 1,-27-27 0,-54-54-1,-54-54 1,-54-54 0,0 0-1,-81-54 1,54-27-1,54 0 1,-27 81 0</inkml:trace>
        </inkml:traceGroup>
        <inkml:traceGroup>
          <inkml:annotationXML>
            <emma:emma xmlns:emma="http://www.w3.org/2003/04/emma" version="1.0">
              <emma:interpretation id="{FEF300D5-75B6-43FF-98E4-BC5DC66F6E15}" emma:medium="tactile" emma:mode="ink">
                <msink:context xmlns:msink="http://schemas.microsoft.com/ink/2010/main" type="inkWord" rotatedBoundingBox="17295,10860 27414,12095 26989,15577 16871,14342"/>
              </emma:interpretation>
              <emma:one-of disjunction-type="recognition" id="oneOf9">
                <emma:interpretation id="interp41" emma:lang="it-IT" emma:confidence="0">
                  <emma:literal>tank</emma:literal>
                </emma:interpretation>
                <emma:interpretation id="interp42" emma:lang="it-IT" emma:confidence="0">
                  <emma:literal>task</emma:literal>
                </emma:interpretation>
                <emma:interpretation id="interp43" emma:lang="it-IT" emma:confidence="0">
                  <emma:literal>ivn-k'</emma:literal>
                </emma:interpretation>
                <emma:interpretation id="interp44" emma:lang="it-IT" emma:confidence="0">
                  <emma:literal>Tank</emma:literal>
                </emma:interpretation>
                <emma:interpretation id="interp45" emma:lang="it-IT" emma:confidence="0">
                  <emma:literal>talk</emma:literal>
                </emma:interpretation>
              </emma:one-of>
            </emma:emma>
          </inkml:annotationXML>
          <inkml:trace contextRef="#ctx0" brushRef="#br0" timeOffset="23781.681">12301 9595 0,'27'0'0,"0"27"0,-54 81 0,27 0 16,-27 55-16,0 53 15,0-27 1,0 54 0,54-54-1,27 0 1,27-80 0,27-82-1,54-54 1,1-55-1,-28-107 1,-27-27 0,-27 0 15,-54 54-15,0 54-1,-27 81 1,27 27-1,0 108 1,27 135 0,0 0-1,81 27 1,0-26 0,27-82-1,0-81 1,-53-108-1,-28-81 1,0-108 0,-135-109-1,-54 1 1,-1 0 0,1 81-1,81 107 1,54 55-1,108 27 17,136 54-17,53 81 1,-27 0 0,-27-26-1,-107-28 1,-109-82-1,-54 55 1,-27 0 0,-27 82-1,-55-28 1,1-81 0,108 27-1</inkml:trace>
          <inkml:trace contextRef="#ctx0" brushRef="#br0" timeOffset="24193.764">12058 8677 0,'351'-81'0,"-135"53"16,55 28-1,26 28 1,-54-28-1,-27 27 1,-81 0 0,-108-27-1,-27 0 1,0 0 0,-108 0-1,54-27 1,54 27-1</inkml:trace>
          <inkml:trace contextRef="#ctx0" brushRef="#br0" timeOffset="25373.376">14814 11136 0,'54'54'16,"-54"54"-16,0 54 0,-27 27 15,0 0 1,54-27 0,-27-54-1,0-54 1,0-54 0,54-54-1,27-81 16,0-27-15,0 0 0,27 0-1,28 54 1,-28 54 0,0 27-1,-27 54 1,0 54-1,0 81 1,-54-27 0,0 27-1,-27-27 1,0 0 0,0-54-1,-27-27 1,27-27-1,0-27 17,54-81-32,-54 81 31</inkml:trace>
          <inkml:trace contextRef="#ctx0" brushRef="#br0" timeOffset="25781.553">16435 11703 0,'136'0'16,"-28"0"-16,27 0 0,54 0 15,0 27 1,-27 0 0,-27 0-1,-27 0 1,-81 0-1,-27-27 1,0 0 0,-54-54-1,54 0 1,-27-54 0,27 108-1</inkml:trace>
          <inkml:trace contextRef="#ctx0" brushRef="#br0" timeOffset="26585.2124">18381 10649 0,'81'54'0,"-54"81"0,-27 81 16,0 55-1,0 26 1,27 0-1,-27-27 1,0-53 0,0-109-1,0-81 1,0-27 0,-27-81-1,54-82 1,27-26-1,27 27 1,27 54 0,27 27 15,82 81-15,-55 0-1,-27 54 1,-108 0 15,-54 0-31,-108 27 16,-54-54-1,53 27 1,1-27 0,81 0-1,54 0 1,81 27-1,54 54 1,28-26 0,-1 26-1,-27 0 1,-54 0 0,-54-54-1,-54 0 1,-27-27-1,54-27 1</inkml:trace>
          <inkml:trace contextRef="#ctx0" brushRef="#br0" timeOffset="32188.3695">20705 10055 0,'27'0'16,"27"-27"-16,0 27 0,81-27 0,27 27 16,54 27-16,0-27 15,-26 27 1,-28 0-1,-108-27 17,-54 0-17,0 0 1,-54 0 0,-81 27-1,0 0 1,135-27-1</inkml:trace>
          <inkml:trace contextRef="#ctx0" brushRef="#br0" timeOffset="32529.168">20813 10595 0,'81'27'0,"54"27"16,81-27-16,27 0 0,1 0 15,-55-27 1,-81 27 0,-81-27-1,-27 0 1,0 0 15,0-27-15,-54 27-1,81-27 1,27-27 0,-54 54-1</inkml:trace>
        </inkml:traceGroup>
        <inkml:traceGroup>
          <inkml:annotationXML>
            <emma:emma xmlns:emma="http://www.w3.org/2003/04/emma" version="1.0">
              <emma:interpretation id="{2C5F71C3-1BF7-4A73-A005-0D65876B4FEC}" emma:medium="tactile" emma:mode="ink">
                <msink:context xmlns:msink="http://schemas.microsoft.com/ink/2010/main" type="inkWord" rotatedBoundingBox="28993,11259 32079,11291 32045,14510 28960,14478"/>
              </emma:interpretation>
              <emma:one-of disjunction-type="recognition" id="oneOf10">
                <emma:interpretation id="interp46" emma:lang="it-IT" emma:confidence="0">
                  <emma:literal>Sn</emma:literal>
                </emma:interpretation>
                <emma:interpretation id="interp47" emma:lang="it-IT" emma:confidence="0">
                  <emma:literal>Sir</emma:literal>
                </emma:interpretation>
                <emma:interpretation id="interp48" emma:lang="it-IT" emma:confidence="0">
                  <emma:literal>Sm</emma:literal>
                </emma:interpretation>
                <emma:interpretation id="interp49" emma:lang="it-IT" emma:confidence="0">
                  <emma:literal>Sri</emma:literal>
                </emma:interpretation>
                <emma:interpretation id="interp50" emma:lang="it-IT" emma:confidence="0">
                  <emma:literal>sn</emma:literal>
                </emma:interpretation>
              </emma:one-of>
            </emma:emma>
          </inkml:annotationXML>
          <inkml:trace contextRef="#ctx0" brushRef="#br0" timeOffset="33569.1405">24623 8839 0,'-54'0'0,"-54"0"0,-54 54 16,27 27-16,-1 54 15,55 27 1,54 54 0,54-54-1,108 109 1,82 26-1,53 27 1,0 0 0,-54-26-1,-81-55 1,-108-54 0,-108-81-1,-108-27 1,-54-81-1,-27-27 17,0-27-17,26-27 1,109 0 0,108 27-1,54 0 1,81 0-1,108 0 1,28 27 0,-55 0-1,-54 27 1,-81-27 0,-27 0-1,-27 0 1,0 27-1</inkml:trace>
          <inkml:trace contextRef="#ctx0" brushRef="#br0" timeOffset="34073.0145">25758 11325 0,'135'189'16,"-108"-54"-16,-27 0 15,0-27 16,-27 0-15,27-108 0,0 0-1,54-54 1,27-27 0,27-27-1,0 54 1,27 27-1,0 27 1,0 27 0,-53 27-1,-1 27 1,-54 27 0,-54 27-1,-27-135 1,54 0-1</inkml:trace>
        </inkml:traceGroup>
      </inkml:traceGroup>
    </inkml:traceGroup>
  </inkml:traceGroup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7.8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8B40AEA-47E4-40A8-B7C5-C259CA92D309}" emma:medium="tactile" emma:mode="ink">
          <msink:context xmlns:msink="http://schemas.microsoft.com/ink/2010/main" type="inkDrawing" rotatedBoundingBox="25021,8512 25061,8238 25106,8245 25065,8518" shapeName="Other">
            <msink:destinationLink direction="with" ref="{4742A274-94B9-4D95-AF14-5038EFC493A5}"/>
          </msink:context>
        </emma:interpretation>
      </emma:emma>
    </inkml:annotationXML>
    <inkml:trace contextRef="#ctx0" brushRef="#br0">257-2052 0,'54'-55'0,"-54"1"0,0 0 0,0 0 15,0 0 1,0 54-1</inkml:trace>
  </inkml:traceGroup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8.78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742A274-94B9-4D95-AF14-5038EFC493A5}" emma:medium="tactile" emma:mode="ink">
          <msink:context xmlns:msink="http://schemas.microsoft.com/ink/2010/main" type="inkDrawing" rotatedBoundingBox="24804,8456 24956,9156 24925,9163 24773,8463" semanticType="callout" shapeName="Other">
            <msink:sourceLink direction="with" ref="{88B40AEA-47E4-40A8-B7C5-C259CA92D309}"/>
          </msink:context>
        </emma:interpretation>
      </emma:emma>
    </inkml:annotationXML>
    <inkml:trace contextRef="#ctx0" brushRef="#br0">41-2107 0,'0'55'0,"0"-1"0,27 27 0,-27-27 15,27 27 1,0-27 0,-27 27-1,27-27 17,-27 27-32,27-54 15,-27 0 1,0 0-1,0 0 1,0-27 0,0 0-1,0-27 1,0 0 0,-27 27 15,27 0-16,0 0 1</inkml:trace>
  </inkml:traceGroup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1.53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BB24C6D-1BFC-4F63-8488-41B803818D65}" emma:medium="tactile" emma:mode="ink">
          <msink:context xmlns:msink="http://schemas.microsoft.com/ink/2010/main" type="inkDrawing" rotatedBoundingBox="24887,10469 25450,10774 25266,11114 24704,10809" semanticType="callout" shapeName="Other">
            <msink:sourceLink direction="with" ref="{339750D3-8540-4B22-BB89-5C87DA132026}"/>
            <msink:sourceLink direction="with" ref="{61D0130C-FD8E-48EC-A432-2C3A5E184EA4}"/>
          </msink:context>
        </emma:interpretation>
      </emma:emma>
    </inkml:annotationXML>
    <inkml:trace contextRef="#ctx0" brushRef="#br0">95 163 0,'-27'27'0,"81"54"16,0-27-16,27 27 0,0-26 15,27-55 1,-27-28-1,-27 1 17,-27-54-17,-54-27 1,-54 0 0,-27 54-1,0 0 1,0 54-1,27 27 1,0 54 0,81 0-1,27 0 1,81-27 0,0 0-1,0-54 1,-27 0 15,-54-54-15,-81 27-1,0 27 1,0 27 0,27 27-1,54 0 1,-27-54-1</inkml:trace>
  </inkml:traceGroup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0.7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10350B8-7DBD-471B-9A4B-6E3AB4114AD2}" emma:medium="tactile" emma:mode="ink">
          <msink:context xmlns:msink="http://schemas.microsoft.com/ink/2010/main" type="inkDrawing" rotatedBoundingBox="25421,10642 25455,12940 24970,12947 24935,10649" semanticType="callout" shapeName="Other">
            <msink:sourceLink direction="to" ref="{339750D3-8540-4B22-BB89-5C87DA132026}"/>
            <msink:sourceLink direction="from" ref="{339750D3-8540-4B22-BB89-5C87DA132026}"/>
          </msink:context>
        </emma:interpretation>
      </emma:emma>
    </inkml:annotationXML>
    <inkml:trace contextRef="#ctx0" brushRef="#br0">419 82 0,'0'54'0,"0"0"0,0 27 16,0 0-16,27 28 16,-54 26-1,27 0 1,27 27 15,-27-27-31,0 27 16,0 0-1,0 0 1,0 0 0,0 1-1,27-28 1,-27-27 15,0 0-15,0-27-1,27-27 1,-27-27 0,0 0-1,0-27 1,0 0 0,0 0-1,0-27 1,0 27-1,-27-27 1,0 0 0,0-27-1,0 27 1,0 27 0,0 0-1,27 0 1,0 27-1,27 0 17,-27-27-17,27 0 1,-27 0 0,0-27-1,-27 0 1,27 27-1,0 0 1,0 27 0,0 0-1,27-27 1,-27 27 0,27-27-1,27 27 1,27-27-1,-27 0 1,0-27 0,-27 0 15,-27-27-31,-81 0 16,0 0-1,-27 27 1,27 0 15,0 54-15,54 0-1,0 27 1,81 27 0,0-27-1,54 0 1,-54-27-1,0-54 1,-27 27 0,-54-27-1,0 0 1,0 0 0,0 0-1,27 0 1,27-27-1,-27 54 1</inkml:trace>
  </inkml:traceGroup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9.89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3B1AA89-4EB1-40B3-9C7B-34B0DEB0F630}" emma:medium="tactile" emma:mode="ink">
          <msink:context xmlns:msink="http://schemas.microsoft.com/ink/2010/main" type="inkDrawing" rotatedBoundingBox="24689,16725 24701,15752 24751,15753 24739,16726" semanticType="verticalRange" shapeName="Line">
            <msink:sourceLink direction="with" ref="{4C7608A3-74A2-46C9-943C-F77202147046}"/>
          </msink:context>
        </emma:interpretation>
      </emma:emma>
    </inkml:annotationXML>
    <inkml:trace contextRef="#ctx0" brushRef="#br0">41 0 0,'-27'54'32,"0"244"-32,27-109 0,27-27 15,-27 0 1,0-54 15,0-108-15,0 0-1</inkml:trace>
  </inkml:traceGroup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9:57.8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A7BD2C-A800-4BB3-8E6E-16160E1E4638}" emma:medium="tactile" emma:mode="ink">
          <msink:context xmlns:msink="http://schemas.microsoft.com/ink/2010/main" type="inkDrawing" rotatedBoundingBox="185,2588 15851,44 16405,3458 739,6001" semanticType="callout" shapeName="Other">
            <msink:sourceLink direction="with" ref="{C552E6BB-5994-4D8E-A8E0-FB6F4FE61E2E}"/>
            <msink:sourceLink direction="with" ref="{CBC8E940-A676-46C5-A702-FB251854FF3C}"/>
            <msink:sourceLink direction="with" ref="{B09D9273-822A-4129-8FA8-B44CBEE79BBB}"/>
          </msink:context>
        </emma:interpretation>
      </emma:emma>
    </inkml:annotationXML>
    <inkml:trace contextRef="#ctx0" brushRef="#br0">0 4927 0,'0'27'16,"27"-54"-16,54-54 0,0-54 15,54-54-15,27-55 16,54-53-1,1-108 1,26 54 0,-27-1-1,0 28 1,0 54 0,-54 54-1,-26 54 1,-55 108-1,-27 54 1,-27 81 0,27 108-1,-27 54 1,0 54 0,27 27-1,27 28 1,27-82-1,0-27 1,54-135 15,0-81-15,27-108 0,28-108-1,-28-27 1,0-54-1,-54-1 1,0 55 0,-27 54-1,0 54 1,0 54 0,0 81-1,28 108 1,-1 27-1,27 81 1,0 1 0,27-28-1,0-27 1,0-27 0,55-81-1,-1-54 16,54-81-15,-27-54 0,27-81-1,-26-27 1,53-27 0,0-1-1,0-26 1,-26 54-1,-28 27 1,-27 81 0,-27 54-1,-54 81 1,0 27 0,-26 54-1,26-27 1,27 0-1,27-81 1,54-54 0,27-81-1,28-54 1,-28-82 15,27-26-15,-27-27-1,28 27 1,-28 26 0,27 55-1,-27 27 1,-53 108 0,-55 54-1,-27 108 1,0 81-1,-54 108 1,0 82 15,0-1-31,27 27 16,28 1 0,26-28-1,27-81 1,27-27 15,-27-54-31,-81-80 16,-135-136 15,0 27-15</inkml:trace>
  </inkml:traceGroup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0:00.78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0 110 0,'-27'0'0,"81"0"0,27 0 16,54 27-16,27-27 0,27 27 0,82-27 16,-1 0-1,27 0 1,27 0 0,28 0-1,-28-81 1,27 81 15,0 0-31,1 0 16,-28 0 15,27-27 16,352 27-47,-379-27 15,27 27 1,1 0 0,-1 0-1,0-27 1,27 27 0,-26 0-1,26 0 1,0 0-1,1 0 1,-1 0 0,0 27 15,-27-27-31,28 0 16,-28 0-1,27 0 16,-26 0-15,-1 0 0,0 0-1,0 0 1,-26 27 0,26-27-1,-27 0 1,27 0-1,-26 0 1,26 27 0,-27-27-1,1 27 1,-1-27 0,0 27-1,0 0 1,1-27-1,-28 27 1,0 0 0,-27-27 15,-27 27-15,1 0-1,-28-27 1,-27 0-1,-27 0 1,-54 0 0,-27 0-1,-27 0 1,-27-27 0,-54 27-1,27 0 16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0:32.30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A0C530-DA10-463F-99BC-B7000B152858}" emma:medium="tactile" emma:mode="ink">
          <msink:context xmlns:msink="http://schemas.microsoft.com/ink/2010/main" type="writingRegion" rotatedBoundingBox="19003,1134 33320,2211 32523,12804 18206,11727"/>
        </emma:interpretation>
      </emma:emma>
    </inkml:annotationXML>
    <inkml:traceGroup>
      <inkml:annotationXML>
        <emma:emma xmlns:emma="http://www.w3.org/2003/04/emma" version="1.0">
          <emma:interpretation id="{1EF29932-0CA3-4A35-8177-ABED3D0D527D}" emma:medium="tactile" emma:mode="ink">
            <msink:context xmlns:msink="http://schemas.microsoft.com/ink/2010/main" type="paragraph" rotatedBoundingBox="19311,1157 33320,2211 33047,5847 19038,47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F374DA-BADD-4FBE-BA81-5E3EE342B302}" emma:medium="tactile" emma:mode="ink">
              <msink:context xmlns:msink="http://schemas.microsoft.com/ink/2010/main" type="line" rotatedBoundingBox="19311,1157 33320,2211 33047,5847 19038,4793"/>
            </emma:interpretation>
          </emma:emma>
        </inkml:annotationXML>
        <inkml:traceGroup>
          <inkml:annotationXML>
            <emma:emma xmlns:emma="http://www.w3.org/2003/04/emma" version="1.0">
              <emma:interpretation id="{F5A05733-9DE9-4949-B32D-5A9584832882}" emma:medium="tactile" emma:mode="ink">
                <msink:context xmlns:msink="http://schemas.microsoft.com/ink/2010/main" type="inkWord" rotatedBoundingBox="19311,1157 33320,2211 33047,5847 19038,4793"/>
              </emma:interpretation>
              <emma:one-of disjunction-type="recognition" id="oneOf0">
                <emma:interpretation id="interp0" emma:lang="it-IT" emma:confidence="0">
                  <emma:literal>tc--EM-(sT</emma:literal>
                </emma:interpretation>
                <emma:interpretation id="interp1" emma:lang="it-IT" emma:confidence="0">
                  <emma:literal>tc--EM-(st</emma:literal>
                </emma:interpretation>
                <emma:interpretation id="interp2" emma:lang="it-IT" emma:confidence="0">
                  <emma:literal>tc=EM-Cst</emma:literal>
                </emma:interpretation>
                <emma:interpretation id="interp3" emma:lang="it-IT" emma:confidence="0">
                  <emma:literal>tc--EM-CsT</emma:literal>
                </emma:interpretation>
                <emma:interpretation id="interp4" emma:lang="it-IT" emma:confidence="0">
                  <emma:literal>Entrasti</emma:literal>
                </emma:interpretation>
              </emma:one-of>
            </emma:emma>
          </inkml:annotationXML>
          <inkml:trace contextRef="#ctx0" brushRef="#br0">108-4651 0,'27'-27'0,"-27"81"16,0 0-16,-27 27 0,27 27 0,-27 27 15,27 27 1,-27 27 15,27 28-31,0-1 16,0 0 0,0 27-1,0-27 16,0 0-15,27 1 0,0-55-1,27-27 1,0-54 0,27 0-1,0-27 32,54-54-47,0 0 0,0-27 16,0 0-1,-54 0 1,1 0 0,-28 0-1,-27 0 1,-81-81-1,54 108 1</inkml:trace>
          <inkml:trace contextRef="#ctx0" brushRef="#br0" timeOffset="2652.4456">2621-2192 0,'54'0'15,"81"0"-15,54 0 0,0 27 0,0-27 16,0 0 0,-26 0-1,-1 27 1,-81-27 15,-54 0-15,-27 27-1,-135-81 1,135 54 0</inkml:trace>
          <inkml:trace contextRef="#ctx0" brushRef="#br0" timeOffset="2290.127">2486-2895 0,'81'27'0,"0"0"0,27-27 0,54 0 16,0 0-1,27 0 1,-27 0 0,-27 27-1,-26 0 1,-55-27 0,-54 0-1,0 27 1,-81-27-1,-55-54 1,1 54 0,135 0-1</inkml:trace>
          <inkml:trace contextRef="#ctx0" brushRef="#br0" timeOffset="570.3344">-189-3435 0,'108'-27'0,"27"54"15,54-27-15,0 0 0,54 0 16,-27 0-1,-26 0 1,-28 0 0,-27 0-1,-81 0 17,-54 0-17,0 0 1,0 27-1,-27 0 1,-27-54 0,54 27-1</inkml:trace>
          <inkml:trace contextRef="#ctx0" brushRef="#br0" timeOffset="1435.602">1621-1787 0,'54'-54'16,"-54"54"-16,-81 0 0,0 54 0,-27 0 15,-27 27-15,0 27 0,53-27 0,28 27 16,81 1 0,28-28 15,26 0-16,81-27 1,0-27 0,0 0-1,-27-27 1,-27 0 15,-27 0-31,-54 0 31,0 0-15,0-27 0,0 27-1,0-108 1,-27 108 0</inkml:trace>
          <inkml:trace contextRef="#ctx0" brushRef="#br0" timeOffset="14239.8046">5242-4300 0,'-27'81'0,"0"0"0,27 54 15,-27 27 1,0 55-1,0-1 1,0 54 0,27 0-1,0-27 1,27 28 0,-27-1-1,81-108 1,0-27 31,27-54-47,27-108 0,-27 27 31,27-54-31,54 0 31,0 0-31,-107-54 16,-82 108 15</inkml:trace>
          <inkml:trace contextRef="#ctx0" brushRef="#br0" timeOffset="14663.649">4945-3057 0,'324'-81'16,"-81"81"-16,0 0 16,27 0-1,-80-27 1,-28 27 0,-81 0 15,-54 0-16,-27 27 1,-27-27 0,-108-27-1,135 27 1</inkml:trace>
          <inkml:trace contextRef="#ctx0" brushRef="#br0" timeOffset="16915.6886">6215-1760 0,'27'27'0,"0"54"0,0 27 15,-27 54-15,0 1 16,0-1 0,0 0-1,-27-81 1,0 0-1,27-81 1,0-54 15,27-54-31,-27-54 16,0 0 0,27 26-1,-27 1 1,27 27-1,-27 54 1,0 54 0,0 27-1,27 27 17,27 27-17,0 0 1,54-54-1,0-27 1,0-27 0,0-27-1,0-27 1,-54 0 0,-27 0-1,0 54 1,-27 54-1,0 27 1,-27 81 0,27 27-1,0 28 1,0-1 0,0-27-1,0-54 16,27-54-15,-27-54 0,-27-54-1,27 54 1</inkml:trace>
          <inkml:trace contextRef="#ctx0" brushRef="#br0" timeOffset="19736.1094">7809-2571 0,'54'0'0,"0"0"0,54 0 15,54 27-15,0-27 0,27 28 16,1-28-1,-28 27 1,-81-27 0,-27 0-1,-27 0 32,-54 0-47,-81-27 0,-27-55 16,135 82-1</inkml:trace>
          <inkml:trace contextRef="#ctx0" brushRef="#br0" timeOffset="26155.3012">11322-3786 0,'27'0'0,"27"0"0,0-28 16,-54-53-16,-54 81 15,-54 0-15,-1 0 0,-53 27 0,27 27 0,-27 28 16,27 26-16,-27 27 16,27 54-1,54 0 1,0 27 0,0 27-1,54 1 1,0-1 15,54-54-31,27-27 16,27-27-1,54-54 17,54-27-1,27-54-31,27-27 15,0 0 1,-26-27 0,-28 27-1,-81 0 1,-54 27 0,-54-27-1,0 27 1,-54 27-1,0-27 1,27-27 0,27 27-1</inkml:trace>
          <inkml:trace contextRef="#ctx0" brushRef="#br0" timeOffset="26987.3644">12511-1733 0,'27'0'15,"27"-27"-15,-27 27 0,27 0 0,0-27 16,-27 27-16,0 0 0,-27 0 16,-54 0-16,-54 27 15,-28 0 1,1 0-1,27 27 1,54 0 0,54 0-1,54 27 1,135 27 0,28 1-1,26-1 1,-54 0-1,-108-27 17,-81 0-32,-108 0 15,-135-54 1,0 27 0,-55-27-1,1 54 1,297-81-1</inkml:trace>
          <inkml:trace contextRef="#ctx0" brushRef="#br0" timeOffset="29523.5946">13402-1625 0,'27'54'0,"0"27"15,0 27-15,-27 0 0,0 28 16,0-1 0,-27-27-1,27 0 1,0-54 0,0-27-1,0 0 16,0-108-15,-27-54 0,27 135-1</inkml:trace>
          <inkml:trace contextRef="#ctx0" brushRef="#br0" timeOffset="29763.8382">12862-1706 0,'540'-54'15,"-351"27"1,-54 27-1,-80-81 1,-55 81 0</inkml:trace>
        </inkml:traceGroup>
      </inkml:traceGroup>
    </inkml:traceGroup>
    <inkml:traceGroup>
      <inkml:annotationXML>
        <emma:emma xmlns:emma="http://www.w3.org/2003/04/emma" version="1.0">
          <emma:interpretation id="{319F89DD-391E-4A56-8077-ED3EF806BBC3}" emma:medium="tactile" emma:mode="ink">
            <msink:context xmlns:msink="http://schemas.microsoft.com/ink/2010/main" type="paragraph" rotatedBoundingBox="18152,11445 19431,5789 22606,6507 21327,12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A4E07E-3494-40B8-A595-D62B7BCCD069}" emma:medium="tactile" emma:mode="ink">
              <msink:context xmlns:msink="http://schemas.microsoft.com/ink/2010/main" type="line" rotatedBoundingBox="18152,11445 19431,5789 22606,6507 21327,12163"/>
            </emma:interpretation>
          </emma:emma>
        </inkml:annotationXML>
        <inkml:traceGroup>
          <inkml:annotationXML>
            <emma:emma xmlns:emma="http://www.w3.org/2003/04/emma" version="1.0">
              <emma:interpretation id="{F32E69BA-CEA9-4582-BCB1-AC3686249A3F}" emma:medium="tactile" emma:mode="ink">
                <msink:context xmlns:msink="http://schemas.microsoft.com/ink/2010/main" type="inkWord" rotatedBoundingBox="19051,7518 19441,5791 22606,6507 22216,8233"/>
              </emma:interpretation>
              <emma:one-of disjunction-type="recognition" id="oneOf1">
                <emma:interpretation id="interp5" emma:lang="it-IT" emma:confidence="0">
                  <emma:literal>P.R.,</emma:literal>
                </emma:interpretation>
                <emma:interpretation id="interp6" emma:lang="it-IT" emma:confidence="0">
                  <emma:literal>P.t.s</emma:literal>
                </emma:interpretation>
                <emma:interpretation id="interp7" emma:lang="it-IT" emma:confidence="0">
                  <emma:literal>Pin.</emma:literal>
                </emma:interpretation>
                <emma:interpretation id="interp8" emma:lang="it-IT" emma:confidence="0">
                  <emma:literal>Pia.</emma:literal>
                </emma:interpretation>
                <emma:interpretation id="interp9" emma:lang="it-IT" emma:confidence="0">
                  <emma:literal>P.za,</emma:literal>
                </emma:interpretation>
              </emma:one-of>
            </emma:emma>
          </inkml:annotationXML>
          <inkml:trace contextRef="#ctx0" brushRef="#br0" timeOffset="-26653.3672">837 1564 0,'0'0'0</inkml:trace>
          <inkml:trace contextRef="#ctx0" brushRef="#br0" timeOffset="-25609.3818">2945 1672 0,'0'0'0</inkml:trace>
          <inkml:trace contextRef="#ctx0" brushRef="#br0" timeOffset="-26436.562">1756 456 0,'27'81'0,"-27"81"15,0 27-15,-27 27 16,0 1 0,0-55-1,-27-27 1,27-81-1,-27-54 1,0-135 0,27-54-1,0-55 1,27 244 0</inkml:trace>
          <inkml:trace contextRef="#ctx0" brushRef="#br0" timeOffset="-27608.482">324 132 0,'54'54'0,"-27"81"0,0 0 16,0 54-1,0 27 1,-27 0 0,0 28-1,-27-28 1,27-81 0,0-54-1,0-54 1,-27-108-1,-27-81 1,54 162 0</inkml:trace>
          <inkml:trace contextRef="#ctx0" brushRef="#br0" timeOffset="-25987.326">1837 402 0,'243'-54'0,"-81"81"0,1 81 15,-28 0 1,-108 0-1,-81 27 1,-108-27 0,-28-54-1,1 27 1,0-54 0,108 27-1,54 0 1,81 0-1,81 28 1,54 53 15,27-27-15,-53 0 0,-55-27-1,-27-27 1,-81-27-1,-27-108 1,27 81 0</inkml:trace>
          <inkml:trace contextRef="#ctx0" brushRef="#br0" timeOffset="-27205.1462">0 51 0,'297'-82'0,"-54"109"15,54 28 1,-53 53-1,-82 0 1,-54 27 0,-108-27-1,-108-27 1,-109 0 0,-26 0-1,0-27 1,54 0-1,81 0 17,108 0-32,81-54 15,-81 0 1</inkml:trace>
          <inkml:trace contextRef="#ctx0" brushRef="#br1" timeOffset="-18592.5108">-1135 5022 0,'108'-27'0,"0"54"0,81 27 15,27 28-15,0 26 16,1 0 15,-55-27-31,-81-27 16,-81 0-1,-54-27 1,-54 0 0,-27 0-1,-1 0 1,82 0-1,54-54 1,81-27 0,-81 54-1</inkml:trace>
          <inkml:trace contextRef="#ctx0" brushRef="#br1" timeOffset="-18036.8254">1324 5049 0,'-54'55'0,"-27"26"15,-55 81-15,28 0 16,-27 0-16,27-27 16,54-27-1,0-81 1,54-54-1,0-81 1,27-81 15,27-27-15,-27 27 0,27 81-1,-27 108 1,-27 0-1,27 27 1,27 54 0,54 81-1,55 27 1,-1 27 0,-27-54-1,-135-162 1</inkml:trace>
        </inkml:traceGroup>
      </inkml:traceGroup>
    </inkml:traceGroup>
  </inkml:traceGroup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0:13.3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DB68AF-DF21-4748-B1FD-CEAAD244720A}" emma:medium="tactile" emma:mode="ink">
          <msink:context xmlns:msink="http://schemas.microsoft.com/ink/2010/main" type="inkDrawing" rotatedBoundingBox="1514,11056 18591,11187 18589,11426 1513,11295" semanticType="callout" shapeName="Other">
            <msink:sourceLink direction="with" ref="{C552E6BB-5994-4D8E-A8E0-FB6F4FE61E2E}"/>
            <msink:destinationLink direction="with" ref="{3742FCDC-61FC-4ABE-8918-64C91145B0F9}"/>
            <msink:destinationLink direction="with" ref="{4D9E706D-237F-40E7-83C4-DB1A11ADAD55}"/>
            <msink:destinationLink direction="to" ref="{0C3DEA01-F9E9-42C2-B6AB-98EB1AC9E456}"/>
          </msink:context>
        </emma:interpretation>
      </emma:emma>
    </inkml:annotationXML>
    <inkml:trace contextRef="#ctx0" brushRef="#br0">0 194 0,'27'-27'15,"27"27"-15,54 0 0,-27-27 0,81 27 16,27 0-16,27 0 16,27-27-1,1 27 1,26 0 15,27-27-15,27 27-1,1 0 1,26 0 0,0 0-1,54 0 16,1-81-31,-1 108 16,54 0 0,1 0-1,-1-27 1,55 27 0,-28-27-1,0 27 1,1-27-1,53 0 1,-26 0 0,26 27 15,-27-27-15,1 0-16,-1 0 31,1 0 0,-1 0-31,0 0 16,-26 0-1,-28 27 1,1-27 0,-1 27-1,-27-27 1,-26 27-1,-1-27 1,-54 27 0,0-27 15,-80 0-31,-55 0 16,-54 0-1,-54 0 1,-81-27 31,-27-27-47,-54-54 0,54 108 31</inkml:trace>
  </inkml:traceGroup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0:15.6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F84C8C-F89A-45E8-937E-6BE9792E218F}" emma:medium="tactile" emma:mode="ink">
          <msink:context xmlns:msink="http://schemas.microsoft.com/ink/2010/main" type="inkDrawing" rotatedBoundingBox="913,18237 951,11455 1521,11458 1484,18240" semanticType="verticalRange" shapeName="Other"/>
        </emma:interpretation>
      </emma:emma>
    </inkml:annotationXML>
    <inkml:trace contextRef="#ctx0" brushRef="#br0">395 0 0,'-108'-27'0,"108"81"0,-27 54 0,0 54 16,27 54-16,0 54 16,0 55-1,27 80 1,-27 27-1,0 55 1,27 26 0,0 28-1,0-1 1,0 0 0,-27-26-1,0-1 16,-27-107-31,-27-136 32,27-54-32,27-135 15,0-81 17,0-27-17,-27-81 1,-27-27-1,0-27 1,0 81 0,0 27-1,54 54 1,-27 0 0,27 81-1,0 54 1,27 27-1,27-27 1,0 0 0,27-54-1,-27-54 1,-27-27 0,27-27-1,-27-27 1,27-27 15,28 0-15,-28-27-1,-54-27 1,0 135-16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45:40.0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0032E92-7897-46DF-9165-5AB4AA19F07C}" emma:medium="tactile" emma:mode="ink">
          <msink:context xmlns:msink="http://schemas.microsoft.com/ink/2010/main" type="writingRegion" rotatedBoundingBox="2868,1094 31688,3757 31133,9755 2313,7091"/>
        </emma:interpretation>
      </emma:emma>
    </inkml:annotationXML>
    <inkml:traceGroup>
      <inkml:annotationXML>
        <emma:emma xmlns:emma="http://www.w3.org/2003/04/emma" version="1.0">
          <emma:interpretation id="{FB395C04-A686-4EEF-8D0A-BF30F8A717DA}" emma:medium="tactile" emma:mode="ink">
            <msink:context xmlns:msink="http://schemas.microsoft.com/ink/2010/main" type="paragraph" rotatedBoundingBox="2868,1094 31688,3757 31295,8003 2475,5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985C79-080A-44EF-96E6-1B37E1F36488}" emma:medium="tactile" emma:mode="ink">
              <msink:context xmlns:msink="http://schemas.microsoft.com/ink/2010/main" type="line" rotatedBoundingBox="2868,1094 31688,3757 31295,8003 2475,5339"/>
            </emma:interpretation>
          </emma:emma>
        </inkml:annotationXML>
        <inkml:traceGroup>
          <inkml:annotationXML>
            <emma:emma xmlns:emma="http://www.w3.org/2003/04/emma" version="1.0">
              <emma:interpretation id="{A5D19449-259F-420A-B694-8576E2CDBA33}" emma:medium="tactile" emma:mode="ink">
                <msink:context xmlns:msink="http://schemas.microsoft.com/ink/2010/main" type="inkWord" rotatedBoundingBox="2868,1094 7066,1482 6674,5728 2475,5339"/>
              </emma:interpretation>
              <emma:one-of disjunction-type="recognition" id="oneOf0">
                <emma:interpretation id="interp0" emma:lang="it-IT" emma:confidence="0">
                  <emma:literal>tu</emma:literal>
                </emma:interpretation>
                <emma:interpretation id="interp1" emma:lang="it-IT" emma:confidence="0">
                  <emma:literal>ton</emma:literal>
                </emma:interpretation>
                <emma:interpretation id="interp2" emma:lang="it-IT" emma:confidence="0">
                  <emma:literal>Itri</emma:literal>
                </emma:interpretation>
                <emma:interpretation id="interp3" emma:lang="it-IT" emma:confidence="0">
                  <emma:literal>Ton</emma:literal>
                </emma:interpretation>
                <emma:interpretation id="interp4" emma:lang="it-IT" emma:confidence="0">
                  <emma:literal>lire</emma:literal>
                </emma:interpretation>
              </emma:one-of>
            </emma:emma>
          </inkml:annotationXML>
          <inkml:trace contextRef="#ctx0" brushRef="#br0">189 27 0,'-54'-135'0,"54"216"0,0 135 0,-27 108 15,0 81 1,-27 55 0,27-55-1,27-54 1,0-135 0,81-53-1,-27-109 1,54-108-1,-27-136 1,27-107 0,-27-81-1,0 54 1,-27 53 0,0 82-1,-27 81 1,0 81-1,-27 27 1,54 135 15,1 135-15,-1 109 0,0 26-1,27-108 1,27-53-1,54-82 1,0-81 0,27-108-1,-27-108 1,-27-109 0,-81-134-1,-54 0 1,-108 27-1,0 26 1,0 82 0,27 27-1,54 81 1,54 54 0,108 0-1,135 54 1,55 0 15,26 0-15,0 27-1,-54 0 1,-107 27 0,-136 0-1,-54 81 1,-162-54-1,162-54 1</inkml:trace>
          <inkml:trace contextRef="#ctx0" brushRef="#br0" timeOffset="868.1085">2675 2404 0,'81'163'0,"-54"53"15,-54 27 1,27-54 0,0-135-1,0-54 1,0 0 0,0 0 15,54-108-16,27-81 1,27 27 0,0 27-1,-27 54 1,-27 81 0,27 27-1,1 81 1,-1 108-1,-54 0 1,0-54 0,-27-54-1,27-54 1,-27-54 0,-27-27-1,0-189 1,27 216-1</inkml:trace>
          <inkml:trace contextRef="#ctx0" brushRef="#br0" timeOffset="1820.196">-243-784 0,'-27'-27'0,"135"27"0,108 27 0,108-27 16,27 0 0,55 0-1,-28 0 1,-27-27 0,-53 0-1,-82 0 1,-81 27-1,-108-27 1,-54 27 0,-27 54-1,-243-27 1,297-27 0</inkml:trace>
        </inkml:traceGroup>
        <inkml:traceGroup>
          <inkml:annotationXML>
            <emma:emma xmlns:emma="http://www.w3.org/2003/04/emma" version="1.0">
              <emma:interpretation id="{541312B6-4559-469F-8C00-18893D503076}" emma:medium="tactile" emma:mode="ink">
                <msink:context xmlns:msink="http://schemas.microsoft.com/ink/2010/main" type="inkWord" rotatedBoundingBox="9449,3455 18038,4253 17914,5595 9324,4797"/>
              </emma:interpretation>
              <emma:one-of disjunction-type="recognition" id="oneOf1">
                <emma:interpretation id="interp5" emma:lang="it-IT" emma:confidence="0">
                  <emma:literal>in</emma:literal>
                </emma:interpretation>
                <emma:interpretation id="interp6" emma:lang="it-IT" emma:confidence="0">
                  <emma:literal>nn</emma:literal>
                </emma:interpretation>
                <emma:interpretation id="interp7" emma:lang="it-IT" emma:confidence="0">
                  <emma:literal>on</emma:literal>
                </emma:interpretation>
                <emma:interpretation id="interp8" emma:lang="it-IT" emma:confidence="0">
                  <emma:literal>sn</emma:literal>
                </emma:interpretation>
                <emma:interpretation id="interp9" emma:lang="it-IT" emma:confidence="0">
                  <emma:literal>-on</emma:literal>
                </emma:interpretation>
              </emma:one-of>
            </emma:emma>
          </inkml:annotationXML>
          <inkml:trace contextRef="#ctx0" brushRef="#br0" timeOffset="3224.403">6269 1999 0,'54'0'0,"27"27"0,81-27 16,54 27-16,54 0 15,28 0 1,26 0 0,-27 0-1,27 0 1,-53-27-1,-109 0 1,-81-27 0,-54 27-1,-81-27 1,-54-27 0,27-27 15,81 81-31</inkml:trace>
          <inkml:trace contextRef="#ctx0" brushRef="#br0" timeOffset="3550.554">8728 1972 0,'189'0'16,"54"27"-16,27 27 15,0 27 1,-53-27 0,-82 0-1,-108-27 1,-54 27 0,-189 27-1,-55 1 1,1 53-1,81 0 1,189-81 0,162-135-1,-162 81 1</inkml:trace>
          <inkml:trace contextRef="#ctx0" brushRef="#br0" timeOffset="4535.8425">13619 1945 0,'27'-54'0,"-27"54"0,27 135 15,0 108-15,-27 82 0,0 26 16,0-135 0,27-162-1,-27-27 1,27-27 0,-27-27-1,54-162 1,27-81-1,0 27 1,27 26 0,27 109-1,0 54 17,0 54-17,0 108 1,-27 82-1,-54 80 1,-27 0 0,-54-81-1,27-54 1,0-81 0,0-54-1,0 0 1,0 0-1,0-135 1,55-27 0,-55 162-1</inkml:trace>
        </inkml:traceGroup>
        <inkml:traceGroup>
          <inkml:annotationXML>
            <emma:emma xmlns:emma="http://www.w3.org/2003/04/emma" version="1.0">
              <emma:interpretation id="{C7702A1D-056D-430F-A611-EF344760944A}" emma:medium="tactile" emma:mode="ink">
                <msink:context xmlns:msink="http://schemas.microsoft.com/ink/2010/main" type="inkWord" rotatedBoundingBox="21678,4325 26819,4830 26668,6366 21528,5862"/>
              </emma:interpretation>
              <emma:one-of disjunction-type="recognition" id="oneOf2">
                <emma:interpretation id="interp10" emma:lang="it-IT" emma:confidence="0">
                  <emma:literal>o-.+ao</emma:literal>
                </emma:interpretation>
                <emma:interpretation id="interp11" emma:lang="it-IT" emma:confidence="0">
                  <emma:literal>06+00</emma:literal>
                </emma:interpretation>
                <emma:interpretation id="interp12" emma:lang="it-IT" emma:confidence="0">
                  <emma:literal>05+00</emma:literal>
                </emma:interpretation>
                <emma:interpretation id="interp13" emma:lang="it-IT" emma:confidence="0">
                  <emma:literal>otto</emma:literal>
                </emma:interpretation>
                <emma:interpretation id="interp14" emma:lang="it-IT" emma:confidence="0">
                  <emma:literal>o-.+so</emma:literal>
                </emma:interpretation>
              </emma:one-of>
            </emma:emma>
          </inkml:annotationXML>
          <inkml:trace contextRef="#ctx0" brushRef="#br0" timeOffset="7844.2245">19185 2350 0,'0'-54'0,"-81"54"0,-81 54 15,0 55-15,-1 26 0,82 54 16,27 27 0,81-27-1,54 0 1,82-27 0,53-54-1,81-53 1,-27-55-1,0-55 1,-53-80 0,-55-27 15,-81-27-15,-108-54-1,-81 27 1,-81 27-1,-55 53 1,1 109 0,0 109-1,0 80 1,135 27 0,81-54-1,27-135 1</inkml:trace>
          <inkml:trace contextRef="#ctx0" brushRef="#br0" timeOffset="14183.6625">21076 3323 0,'81'-27'0,"28"0"16,107-27-16,81 54 0,54 0 16,28 0-1,-1 27 1,-54 0 0,-81-27-1,-108 27 1,-81-27-1,-108 0 1,-108-54 0,-27-54 15,189 108-15</inkml:trace>
          <inkml:trace contextRef="#ctx0" brushRef="#br0" timeOffset="14566.4505">22130 2432 0,'0'0'0</inkml:trace>
          <inkml:trace contextRef="#ctx0" brushRef="#br0" timeOffset="14838.894">22346 3891 0,'0'0'16</inkml:trace>
          <inkml:trace contextRef="#ctx0" brushRef="#br0" timeOffset="15502.914">25211 2837 0,'54'81'0,"-54"81"0,-27 54 16,0 27-1,0-80 1,27-109 0,0-81-1,0-55 1,-27-26-1,27 108 1</inkml:trace>
          <inkml:trace contextRef="#ctx0" brushRef="#br0" timeOffset="15688.449">24859 3323 0,'163'0'16,"80"0"-16,54 27 16,-81-54-16,-108-27 31,-108 54-15</inkml:trace>
          <inkml:trace contextRef="#ctx0" brushRef="#br0" timeOffset="16390.5524">27913 3026 0,'-54'162'0,"-54"54"16,-81 54 0,-28-26-1,55-109 1,81-81-1,0-54 1,-27-81 0,27-81-1,27-82 1,108 28 0,54 54-1,0 54 1,27 81-1,-27 54 1,0 27 0,-27 108-1,-26 54 1,80-26 0,0-82-1,27-27 16,0-81-15,-54-54 0,0-81-1,-54-136 1,-81 55 0,-81 81-1,-81 108 1,-108 162-1,81 81 1,216-216 0</inkml:trace>
        </inkml:traceGroup>
      </inkml:traceGroup>
    </inkml:traceGroup>
    <inkml:traceGroup>
      <inkml:annotationXML>
        <emma:emma xmlns:emma="http://www.w3.org/2003/04/emma" version="1.0">
          <emma:interpretation id="{8366ABA4-6FB0-46AD-84C7-5E5849D1F176}" emma:medium="tactile" emma:mode="ink">
            <msink:context xmlns:msink="http://schemas.microsoft.com/ink/2010/main" type="paragraph" rotatedBoundingBox="3053,6188 4635,6188 4635,7160 3053,7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1483E5-5FCE-4A12-9F1F-D2BD38881510}" emma:medium="tactile" emma:mode="ink">
              <msink:context xmlns:msink="http://schemas.microsoft.com/ink/2010/main" type="inkBullet" rotatedBoundingBox="2849,6601 4558,5978 4797,6633 3088,7256"/>
            </emma:interpretation>
            <emma:one-of disjunction-type="recognition" id="oneOf3">
              <emma:interpretation id="interp15" emma:lang="it-IT" emma:confidence="0">
                <emma:literal>p.</emma:literal>
              </emma:interpretation>
              <emma:interpretation id="interp16" emma:lang="it-IT" emma:confidence="0">
                <emma:literal>P.</emma:literal>
              </emma:interpretation>
              <emma:interpretation id="interp17" emma:lang="it-IT" emma:confidence="0">
                <emma:literal>P</emma:literal>
              </emma:interpretation>
              <emma:interpretation id="interp18" emma:lang="it-IT" emma:confidence="0">
                <emma:literal>p</emma:literal>
              </emma:interpretation>
              <emma:interpretation id="interp19" emma:lang="it-IT" emma:confidence="0">
                <emma:literal>p,</emma:literal>
              </emma:interpretation>
            </emma:one-of>
          </emma:emma>
        </inkml:annotationXML>
        <inkml:trace contextRef="#ctx0" brushRef="#br0" timeOffset="23918.391">432 4107 0,'0'54'0,"-27"135"0,-81 27 16,-27-27-1,0-54 1,54-108 0,81-27-1,0 0 1,27-135-1,54-27 1,27-27 0,0 27-1,0 54 1,0 54 0,-54 27-1,54 54 1,0 81-1,28 0 1,-28 0 0,-27-27-1,-54-27 1,0-27 0,-54-27-1,-54 0 16,-163-27-15,-80 27 0,81 27-1,243-27 1</inkml:trace>
        <inkml:trace contextRef="#ctx0" brushRef="#br0" timeOffset="33121.9035">1513 3945 0,'0'0'16</inkml:trace>
      </inkml:traceGroup>
    </inkml:traceGroup>
  </inkml:traceGroup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0:20.5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6C4F52-219B-4D73-B757-879866382614}" emma:medium="tactile" emma:mode="ink">
          <msink:context xmlns:msink="http://schemas.microsoft.com/ink/2010/main" type="inkDrawing" rotatedBoundingBox="5763,12500 6280,18178 5003,18295 4486,12616" semanticType="callout" shapeName="Other">
            <msink:sourceLink direction="with" ref="{B759B80A-D408-470F-A4D7-526FDF16A925}"/>
            <msink:sourceLink direction="with" ref="{B09D9273-822A-4129-8FA8-B44CBEE79BBB}"/>
          </msink:context>
        </emma:interpretation>
      </emma:emma>
    </inkml:annotationXML>
    <inkml:trace contextRef="#ctx0" brushRef="#br0">57 0 0,'27'-27'0,"0"54"0,-27 27 16,0 0-16,0 27 0,0 0 0,0 27 15,-27 0 1,27 0-1,27 27 1,-27 0 0,0-26-1,0-1 17,0-27-17,0-27-15,0 0 31,0-54-15,-27 27 0,27-27-1,0 0 1,0 27 0,0-27-1,0 0 1,27 0-1,-27 0 1,54 27 0,0-27-1,27 0 1,27 27 0,27 0-1,28 0 1,-1 0-1,-27 0 1,-27 0 0,-27 0-1,-27 0 17,-54-27-17,-54 27 1,-54-27-1,-27 27 1,-54 0 15,-28 27-31,28 27 16,54-27 0,0 27-1,54 0 1,81-27-1,27 0 1,81-27 0,27 0-1,27-27 1,-81 27 0,-54 1-1,1-28 1,-56 27-1,1 0 17,-27 0-17,27 27 1,27 0 0,-27 27-1,54-27 1,-27 0 15,0 27-31,0 0 16,0 0-1,27 27 1,-27 0 0,0 54-1,0 54 1,27 1-1,0 80 1,0 0 0,28 27-1,-28-26 1,0-1 0,0-54-1,-27-81 16,-27-81-15,-27-270 0,54 189-1</inkml:trace>
  </inkml:traceGroup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0:25.744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86 0 0,'0'54'0,"-27"27"0,0 54 0,27 27 15,-27 27 1,27 27 0,-27 1-1,54-1 1,-27-54 0,0-27 15,27-81-31,-27-27 15,0-54 1,0-108 0,-27-27-1,27-54 17,0-1-17,0 28 1,0 0-1,27 54 1,0 27 0,0 81-1,-27 27 1,27 27 0,0 81-1,-27 54 1,0 0-1,27 27 1,-27 1 0,27-55-1,-27-54 1,0-54 0,0-27-1,27-54 1,-27-27 15,-27-54-31,0-1 31,0 1-15,27 27 0,0 108-1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1:15.5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EDBAD33-BCE4-48BC-8E08-2677D50852D7}" emma:medium="tactile" emma:mode="ink">
          <msink:context xmlns:msink="http://schemas.microsoft.com/ink/2010/main" type="inkDrawing" rotatedBoundingBox="679,8404 19030,9047 19021,9300 670,8657" shapeName="Other">
            <msink:destinationLink direction="to" ref="{0C3DEA01-F9E9-42C2-B6AB-98EB1AC9E456}"/>
          </msink:context>
        </emma:interpretation>
      </emma:emma>
    </inkml:annotationXML>
    <inkml:trace contextRef="#ctx0" brushRef="#br0">0 0 0,'81'0'0,"81"27"0,54 0 16,82-27-16,53 0 31,27 27-31,54-27 16,55 0 15,26 27-31,1-81 16,26 54-1,55 27 1,-1 0-1,0 0 1,1-27 15,-1 27-15,1-27 0,26 27-1,1-27 1,-28 27-1,28 0 1,-28-27 0,1 27-1,-1 0 1,-53-27 0,-1 27-1,27 0 1,-26 0-1,-28 0 1,28 27 0,-55-27-1,-27 0 1,1 0 0,-82 0 15,0-27-16,-53 27 1,-28-27 0,-54 27-1,-81 0 1,-54 0 0,-81 0-1,-27 27 1,-162-54-1,162 0 1</inkml:trace>
  </inkml:traceGroup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1:19.4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7BFDD3-F53B-44CC-BB77-26210B471AA7}" emma:medium="tactile" emma:mode="ink">
          <msink:context xmlns:msink="http://schemas.microsoft.com/ink/2010/main" type="inkDrawing" rotatedBoundingBox="2808,2105 2848,6889 2629,6890 2589,2107" semanticType="verticalRange" shapeName="Other">
            <msink:sourceLink direction="with" ref="{8F615B39-A5FD-4603-8854-B063662894B7}"/>
          </msink:context>
        </emma:interpretation>
      </emma:emma>
    </inkml:annotationXML>
    <inkml:trace contextRef="#ctx0" brushRef="#br0">219 190 0,'0'-27'0,"0"0"0,0 27 15,-27-27-15,0 0 0,-27 0 0,26 0 16,1 27-16,0-28 0,27 28 15,-27 28 1,27-56 0,0 28-1,0 0 1,0 28 0,0-28-1,0 27 16,0 0-31,0 27 16,0-27 0,0 54-1,0-27 17,0 27-17,27 27 1,-27 0-1,0 27 1,0 0 0,0 0-1,0 27 1,0 1 0,0 26-1,0-27 1,0 27-1,0-27 17,0 0-32,0 0 31,0 0-31,0 1 16,0-28-1,0 0 1,0 0-1,0 0 1,0 0 0,0 0 15,27 0-15,-27-27 15,0 1-31,0-1 15,27 27 1,-27-54 0,0 27-1,28-27 1,-28 27 0,0 27-1,27-81 1,-27 0-1,0 0 1,0-27 0,0-27-1,0 0 1,0 0 0,0-27 15,-27-54-16,27-189 1,0 270 0</inkml:trace>
  </inkml:traceGroup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1:21.888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17 0 0,'27'54'16,"0"54"-16,1 0 0,-1 54 31,0 27-15,27 27-1,-54 27 1,27 55 0,-27-1-1,0 27 1,27 27 15,0-26-31,-27-1 16,-27 0-1,54-27 1,-54 1 0,27-55-1,0-54 1,0-27 0,0-108 15,0-27-31,0-27 31,0-81-15,0-54-1,0-54 1,-27-27 0,27-55-1,0 1 1,0-54-1,0 0 1,0-28 0,0 1-1,0 27 1,0 0 0,0 53-1,0 1 16,0 54-31,0 54 16,-27 27 0,0 54 15,27 54-31,0 54 31,-27 27-15,27 54-1,0 54 1,0 27 0,0 27-1,-27 55 1,27 26 0,-55 0-1,55 0 1,-27 28 15,27-28-31,-27 0 16,27-27-1,0-27 1,0-26 0,0-55-1,0-27 1,27-54-1,-27-54 17,27 0-17,1-27 1,-1-27 0,-27-81-1,0 108 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1:32.4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C8E940-A676-46C5-A702-FB251854FF3C}" emma:medium="tactile" emma:mode="ink">
          <msink:context xmlns:msink="http://schemas.microsoft.com/ink/2010/main" type="inkDrawing" rotatedBoundingBox="5354,1277 5594,6911 706,7119 466,1485" rotationAngle="2002856412" semanticType="enclosure">
            <msink:destinationLink direction="with" ref="{3FA7BD2C-A800-4BB3-8E6E-16160E1E4638}"/>
            <msink:destinationLink direction="with" ref="{3742FCDC-61FC-4ABE-8918-64C91145B0F9}"/>
          </msink:context>
        </emma:interpretation>
      </emma:emma>
    </inkml:annotationXML>
    <inkml:trace contextRef="#ctx0" brushRef="#br0">2525 22 0,'-135'-27'0,"0"54"15,-55 27-15,1 27 16,0 27-1,-27 27 1,0 27 15,0 55-15,0-1 0,26 54-16,1 27 15,54 108 16,0-80-15,54 26 0,27 0-1,27 28 1,27-28 0,81-27-1,54 0 1,54-53-1,54-28 1,1-54 0,26-27 31,0 0-47,27-54 0,0-27 15,28-81 1,-28 27-1,0-27 1,0-27 0,1-81-1,-28-27 17,-27-81-17,0-54 1,-54-27 15,-53-82-31,-28 1 16,-27-27-1,-27-28 1,-81-26 0,-54 27-1,-27-1 1,-55 55-1,-53 0 1,-27 53 0,-81 55 15,-55 81-31,-53 81 16,-54 108-1,-1 135 1,109 27-1,378-162 17</inkml:trace>
  </inkml:traceGroup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1:34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742FCDC-61FC-4ABE-8918-64C91145B0F9}" emma:medium="tactile" emma:mode="ink">
          <msink:context xmlns:msink="http://schemas.microsoft.com/ink/2010/main" type="inkDrawing" rotatedBoundingBox="5536,4431 30259,5421 30194,7030 5472,6040" semanticType="callout" shapeName="Other">
            <msink:sourceLink direction="with" ref="{F0DB68AF-DF21-4748-B1FD-CEAAD244720A}"/>
            <msink:sourceLink direction="with" ref="{CBC8E940-A676-46C5-A702-FB251854FF3C}"/>
          </msink:context>
        </emma:interpretation>
      </emma:emma>
    </inkml:annotationXML>
    <inkml:trace contextRef="#ctx0" brushRef="#br0">0 81 0,'27'-27'0,"27"54"0,0-27 16,54 27-16,27 0 0,27-27 0,0 27 16,54 0-1,55-27 1,26 27 15,54-27-31,27 27 16,1-27-1,53 0 1,0 0 15,1-27-31,-1 27 16,0 0 0,1-27-1,53 0 16,-53 27-15,26-27 0,0 27-1,1-27 1,-1 0 15,-27 27-31,1-27 16,26 0-1,-27 27 1,1-27 0,-1 27-1,0 0 1,-26 0 0,26 0-1,-27 27 1,1 0-1,-1 27 17,0 0-17,1 27-15,-28 0 32,27 27-17,1-27 1,-1 54-1,0-27 1,28 27 0,-1 1-1,27-1 1,-26-27 0,26 0 15,27 27-31,1-27 15,26 0 1,-26-27 0,-28 0-1,0-81 1,1 27 0,-28-54-1,-27 0 16,-26-81-15,-28 27 0,-27-54-1,-54-27 1,-27 0 0,-26-27-1,-55 26 1,-27 28-1,-54 27 1,-27 54 0,-27 27-1,-27 27 1,-27 27 15,-27 0-31,-27 0 16,27 0-1,0 0 1,0-27 15,-54-27-15,0 27 0,0 27-1,-28-27 1,1 54-1,54-27 1,27 0 0,54-27-1,27 0 1,54-54 0,27-27-1,54-27 1,-26 54-1,53 0 1,-27 54 15,0 54-31,-54 54 16,-27 27 0,-54 27 30,0-26-46,-54 26 16,27-54 0,0-108-16</inkml:trace>
  </inkml:traceGroup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0:18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3DEA01-F9E9-42C2-B6AB-98EB1AC9E456}" emma:medium="tactile" emma:mode="ink">
          <msink:context xmlns:msink="http://schemas.microsoft.com/ink/2010/main" type="inkDrawing" rotatedBoundingBox="4917,9587 4947,10456 4427,10474 4396,9605" semanticType="callout" shapeName="Other">
            <msink:sourceLink direction="to" ref="{F0DB68AF-DF21-4748-B1FD-CEAAD244720A}"/>
            <msink:sourceLink direction="to" ref="{5EDBAD33-BCE4-48BC-8E08-2677D50852D7}"/>
          </msink:context>
        </emma:interpretation>
      </emma:emma>
    </inkml:annotationXML>
    <inkml:trace contextRef="#ctx0" brushRef="#br0">3242-7485 0,'27'-27'0,"-54"81"15,0 0-15,0 1 0,0 134 0,-27-108 16,0 27-1,0 0 17,0-27-17,27 0 1,27-54 0,0-27-1,0-27 1,27-54-1,-27 0 1,0-54 0,0 27-1,0 0 1,-27 0 0,0 81-1,27 54 1,0-27-1,0 27 1,27 27 0,27 27 15,27 54-31,27-27 31,0 0-15,-27-27-1,0 0 1,-81-189 0,0 108-1</inkml:trace>
  </inkml:traceGroup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0:17.7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9E706D-237F-40E7-83C4-DB1A11ADAD55}" emma:medium="tactile" emma:mode="ink">
          <msink:context xmlns:msink="http://schemas.microsoft.com/ink/2010/main" type="inkDrawing" rotatedBoundingBox="4946,11129 5037,12751 4978,12755 4888,11133" semanticType="callout" shapeName="Other">
            <msink:sourceLink direction="with" ref="{F0DB68AF-DF21-4748-B1FD-CEAAD244720A}"/>
            <msink:sourceLink direction="with" ref="{B09D9273-822A-4129-8FA8-B44CBEE79BBB}"/>
          </msink:context>
        </emma:interpretation>
      </emma:emma>
    </inkml:annotationXML>
    <inkml:trace contextRef="#ctx0" brushRef="#br0">3377-5944 0,'0'-27'0,"27"54"16,-27 0-16,0 0 0,0 0 16,27 27-16,-27 0 0,0 0 0,0 27 15,0 0-15,0 0 16,27 0-1,-27 0 1,0 0 15,0 0-15,27 0 0,-27 0-1,0 0 1,0 1-1,0 26 1,0-54 0,0 27-1,0-27 1,0 0 0,0 0-1,0-27 1,0 0-1,0-27 1,0 0 31,0-54-47,-27-81 0,27-108 16,0 243-1</inkml:trace>
  </inkml:traceGroup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0:16.1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59B80A-D408-470F-A4D7-526FDF16A925}" emma:medium="tactile" emma:mode="ink">
          <msink:context xmlns:msink="http://schemas.microsoft.com/ink/2010/main" type="inkDrawing" rotatedBoundingBox="2447,17000 2676,18527 1655,18680 1427,17153" semanticType="enclosure" shapeName="Other">
            <msink:destinationLink direction="with" ref="{FE6C4F52-219B-4D73-B757-879866382614}"/>
          </msink:context>
        </emma:interpretation>
      </emma:emma>
    </inkml:annotationXML>
    <inkml:trace contextRef="#ctx0" brushRef="#br0">243 0 0,'27'81'0,"-54"54"0,0 55 16,-27 26-1,54 81 1,27-81 0,0-27-1,54-54 1,0-53 15,54-164-31,0 1 16,-54-81 15,-54-81-31,-54 27 31,-81 27-15,-54 81 15,-27 54-31,0 81 16,108 135-1,81-135 1,0-27 0,81-81-1,162 81 1,135-27-1,-81-162 1,-297 189 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46:01.2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EAF22F-2D1F-4CFA-805E-D223AEE67D43}" emma:medium="tactile" emma:mode="ink">
          <msink:context xmlns:msink="http://schemas.microsoft.com/ink/2010/main" type="inkDrawing" rotatedBoundingBox="3394,15157 3533,6781 3641,6783 3501,15159" semanticType="callout" shapeName="Other">
            <msink:sourceLink direction="with" ref="{2ACC4044-CC75-4EEB-92D8-6D2D9B10F6DA}"/>
          </msink:context>
        </emma:interpretation>
      </emma:emma>
    </inkml:annotationXML>
    <inkml:trace contextRef="#ctx0" brushRef="#br0">175 0 0,'0'108'15,"0"162"-15,27 136 0,0 80 32,-54 82-32,27 80 15,-54 28 1,27 80-1,0-53 17,27 26-17,0 1 1,0-55 0,0-134-1,0-55 1,0-161-1,-27-109 1,27-162 0,0-108-1,0-162 1,-54-109 0,54 325-1</inkml:trace>
  </inkml:traceGroup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1:43.9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615B39-A5FD-4603-8854-B063662894B7}" emma:medium="tactile" emma:mode="ink">
          <msink:context xmlns:msink="http://schemas.microsoft.com/ink/2010/main" type="writingRegion" rotatedBoundingBox="3728,6539 4917,6539 4917,8485 3728,8485">
            <msink:destinationLink direction="with" ref="{987BFDD3-F53B-44CC-BB77-26210B471AA7}"/>
          </msink:context>
        </emma:interpretation>
      </emma:emma>
    </inkml:annotationXML>
    <inkml:traceGroup>
      <inkml:annotationXML>
        <emma:emma xmlns:emma="http://www.w3.org/2003/04/emma" version="1.0">
          <emma:interpretation id="{B8EBCA51-0A2C-406D-B06B-C7FB4EF7D69B}" emma:medium="tactile" emma:mode="ink">
            <msink:context xmlns:msink="http://schemas.microsoft.com/ink/2010/main" type="paragraph" rotatedBoundingBox="3728,6539 4917,6539 4917,8485 3728,84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2C6132-E7DF-44CC-9472-1C0222E02493}" emma:medium="tactile" emma:mode="ink">
              <msink:context xmlns:msink="http://schemas.microsoft.com/ink/2010/main" type="line" rotatedBoundingBox="3728,6539 4917,6539 4917,8485 3728,8485"/>
            </emma:interpretation>
          </emma:emma>
        </inkml:annotationXML>
        <inkml:traceGroup>
          <inkml:annotationXML>
            <emma:emma xmlns:emma="http://www.w3.org/2003/04/emma" version="1.0">
              <emma:interpretation id="{B09D9273-822A-4129-8FA8-B44CBEE79BBB}" emma:medium="tactile" emma:mode="ink">
                <msink:context xmlns:msink="http://schemas.microsoft.com/ink/2010/main" type="inkWord" rotatedBoundingBox="3728,6539 4917,6539 4917,8485 3728,8485">
                  <msink:destinationLink direction="with" ref="{4D9E706D-237F-40E7-83C4-DB1A11ADAD55}"/>
                  <msink:destinationLink direction="with" ref="{FE6C4F52-219B-4D73-B757-879866382614}"/>
                  <msink:destinationLink direction="with" ref="{3FA7BD2C-A800-4BB3-8E6E-16160E1E4638}"/>
                </msink:context>
              </emma:interpretation>
              <emma:one-of disjunction-type="recognition" id="oneOf0">
                <emma:interpretation id="interp0" emma:lang="it-IT" emma:confidence="0">
                  <emma:literal>¥</emma:literal>
                </emma:interpretation>
                <emma:interpretation id="interp1" emma:lang="it-IT" emma:confidence="0">
                  <emma:literal>*</emma:literal>
                </emma:interpretation>
                <emma:interpretation id="interp2" emma:lang="it-IT" emma:confidence="0">
                  <emma:literal>%</emma:literal>
                </emma:interpretation>
                <emma:interpretation id="interp3" emma:lang="it-IT" emma:confidence="0">
                  <emma:literal>?</emma:literal>
                </emma:interpretation>
                <emma:interpretation id="interp4" emma:lang="it-IT" emma:confidence="0">
                  <emma:literal>z</emma:literal>
                </emma:interpretation>
              </emma:one-of>
            </emma:emma>
          </inkml:annotationXML>
          <inkml:trace contextRef="#ctx0" brushRef="#br0">3119 5264 0,'54'54'0,"27"27"16,28 54-16,26-27 15,0 27 1,27-26 0,-27 26-1,0-54 1,-27 0 0,-27-27-1,-54-27 1,0-27 15,-81 0-31,0-81 31,-27 0-15,81 81 0</inkml:trace>
          <inkml:trace contextRef="#ctx0" brushRef="#br0" timeOffset="-433.6104">4200 5156 0,'-54'54'15,"0"-27"-15,-27 54 16,-27 0-16,0 54 0,-27 0 16,-27 0-1,27 1 1,26-28 15,55-27-15,27-54-1,27-27 1,0 0 0,54-54-1,0-54 1,0 0 15,-54 108-31</inkml:trace>
          <inkml:trace contextRef="#ctx0" brushRef="#br0" timeOffset="1173.8732">3335 5723 0,'0'-27'0,"0"0"15,28 0-15,-28 0 0,0 0 0,-28 54 16,28 0-16,0 0 0,0 27 0,0-27 16,0 27-16,0 28 0,0 26 0,0-27 15,0 27-15,0 27 0,0-27 16,0 27-1,0 0 1,0-27 15,28 27-15,-28-54 0,0-27-1,0-26 1,0-28-1,0 0 1,0 0 0,0 0-1,-55-82 17,55 82-32</inkml:trace>
        </inkml:traceGroup>
      </inkml:traceGroup>
    </inkml:traceGroup>
  </inkml:traceGroup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2:19.4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0BEBCB-38A5-450C-A0A4-36057A8B5C40}" emma:medium="tactile" emma:mode="ink">
          <msink:context xmlns:msink="http://schemas.microsoft.com/ink/2010/main" type="inkDrawing" rotatedBoundingBox="1555,3258 28211,3467 28186,6627 1531,6417" shapeName="Other"/>
        </emma:interpretation>
      </emma:emma>
    </inkml:annotationXML>
    <inkml:trace contextRef="#ctx0" brushRef="#br0">0 1813 0,'54'-54'15,"-27"27"-15,0-54 16,135-108-16,-54 0 15,27 80 1,0-26 0,27 0-1,0 27 1,0 0 0,-26 27-1,26 27 1,-27 0-1,0 27 1,0 27 0,27 27-1,-27 0 17,27 27-32,1 0 15,-1 27 1,27 27-1,-27 0 1,27 0 0,0 0 15,0 1-15,1 26-1,-1-27 1,0 0-1,0 0 1,27-27 0,-27 27-1,0-27 1,1-27 0,26 0-1,-27-27 1,27 0-1,0-27 1,0-27 15,1-27-31,26-27 16,-27-27 0,27 0-1,0 0 16,1 0-15,26 27 0,-27 0-1,0 0 1,0 81 0,28 0-1,-1 54 1,-54 27-1,54 27 1,-27 54 0,1-27-1,-1 27 1,27-27 0,27-54-1,27 0 1,28-81-1,26-27 1,27-27 0,1-27 15,-1-27-15,0 27-1,-26 0 1,-1 27-1,0 54 1,-27 27 0,1 54-1,-1 27 1,0 27 0,1 54-1,26-26 1,0 26-1,27-27 1,1-54 0,26-27-1,0-54 1,1-54 0,-1-27-1,-27-81 16,-26-27-15,26-27 0,-27-28-1,1-26 1,-1-27 0,0 0-1,1 0 1,-28-1-1,54-26 1,-27 54 0,28 54-1,-1 54 1,0 54 0,1 27-1,-55 81 1,-27 27-1,-54 0 1,-107-27 0,-163-27-1</inkml:trace>
  </inkml:traceGroup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3:10.77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A577F9-67B1-4CAD-8F4B-5893A338F347}" emma:medium="tactile" emma:mode="ink">
          <msink:context xmlns:msink="http://schemas.microsoft.com/ink/2010/main" type="writingRegion" rotatedBoundingBox="27200,1213 32062,13100 28415,14592 23552,2705"/>
        </emma:interpretation>
      </emma:emma>
    </inkml:annotationXML>
    <inkml:traceGroup>
      <inkml:annotationXML>
        <emma:emma xmlns:emma="http://www.w3.org/2003/04/emma" version="1.0">
          <emma:interpretation id="{4859F995-54F3-4660-8A0B-1F4FFB1F13C6}" emma:medium="tactile" emma:mode="ink">
            <msink:context xmlns:msink="http://schemas.microsoft.com/ink/2010/main" type="paragraph" rotatedBoundingBox="27200,1213 32062,13100 28415,14592 23552,2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BACCA4-CF5E-45A0-B04A-8064D2AAB697}" emma:medium="tactile" emma:mode="ink">
              <msink:context xmlns:msink="http://schemas.microsoft.com/ink/2010/main" type="line" rotatedBoundingBox="27200,1213 32062,13100 28415,14592 23552,2705"/>
            </emma:interpretation>
          </emma:emma>
        </inkml:annotationXML>
        <inkml:traceGroup>
          <inkml:annotationXML>
            <emma:emma xmlns:emma="http://www.w3.org/2003/04/emma" version="1.0">
              <emma:interpretation id="{EFFCDC70-E4E2-4A1D-B2E0-55AA9086DCF1}" emma:medium="tactile" emma:mode="ink">
                <msink:context xmlns:msink="http://schemas.microsoft.com/ink/2010/main" type="inkWord" rotatedBoundingBox="30662,11015 31593,13292 29095,14314 28163,12037"/>
              </emma:interpretation>
              <emma:one-of disjunction-type="recognition" id="oneOf0">
                <emma:interpretation id="interp0" emma:lang="it-IT" emma:confidence="0">
                  <emma:literal>i.</emma:literal>
                </emma:interpretation>
                <emma:interpretation id="interp1" emma:lang="it-IT" emma:confidence="0">
                  <emma:literal>i).</emma:literal>
                </emma:interpretation>
                <emma:interpretation id="interp2" emma:lang="it-IT" emma:confidence="0">
                  <emma:literal>Età...</emma:literal>
                </emma:interpretation>
                <emma:interpretation id="interp3" emma:lang="it-IT" emma:confidence="0">
                  <emma:literal>Titin</emma:literal>
                </emma:interpretation>
                <emma:interpretation id="interp4" emma:lang="it-IT" emma:confidence="0">
                  <emma:literal>iati.</emma:literal>
                </emma:interpretation>
              </emma:one-of>
            </emma:emma>
          </inkml:annotationXML>
          <inkml:trace contextRef="#ctx0" brushRef="#br0">2973 10026 0,'27'-81'16,"108"54"-16,54 0 0,54 0 15,0 27 16,-27-27-31,-26 81 16,-82 0 0,-81 54-1,-135 54 1,-55 28 0,-53-28-1,27-54 1,81-27-1,54-54 1,54-27 0,81-54-1,54-27 1,0-27 0,-135 108-1</inkml:trace>
          <inkml:trace contextRef="#ctx0" brushRef="#br0" timeOffset="-464.8616">3594 9891 0,'-27'81'0,"27"27"0,0 55 16,0-1-1,0 54 1,0 27-1,-27-81 1,0 27 0,27-27-1,0-81 1,0-54 0,0-81-1,-54-81 1,-27-54-1,81 189 1</inkml:trace>
          <inkml:trace contextRef="#ctx0" brushRef="#br0" timeOffset="1257.8608">5296 9972 0,'0'216'0,"0"-53"0,0 53 16,0-27-1,0 0 17,0-27-17,-27-54 1,27-81 0,-27-54-1,-27-81 1,27-81-1,0-27 1,27-27 0,0 54-1,27-1 1,54 55 0,0 81-1,28 27 1,-1 54-1,-27 81 1,-27 0 0,-81 55-1,-27-1 17,-27-27-17,0-27 1,54-54-1,0-54 1,27 0 0,54 0-1,27 27 1,-27 54 0,27 27-1,-27 0 1,0 27-1,-27 0 1,0-54 0,27-54-1,0-54 1,0-108 0,0-27-1,-54 162 1</inkml:trace>
          <inkml:trace contextRef="#ctx0" brushRef="#br0" timeOffset="250.0096">4351 11026 0,'0'81'0,"0"0"16,0 0-16,27 0 15,0-108 1,0-54 15,-27 81-31</inkml:trace>
          <inkml:trace contextRef="#ctx0" brushRef="#br0" timeOffset="1259.814">6242 11026 0,'27'189'0,"-27"-189"16</inkml:trace>
          <inkml:trace contextRef="#ctx0" brushRef="#br0" timeOffset="-47201.0312">189 164 0,'54'-27'0,"-54"0"16,0 0-16,0-1 0,0 1 0,0 54 15,27 1-15,-27-56 0,0 1 0,0 0 16,0 27-16,0 0 0,0 0 0,0 27 31,0 28-15,-27 53 0,0 54-1,0 27 1,0 27-1,27 0 1,-27 0 0,27-81-1,0-26 1,-27-55 0,27-54-1,-54-81 1,27-82-1,0-26 1,27 189 0</inkml:trace>
          <inkml:trace contextRef="#ctx0" brushRef="#br0" timeOffset="-46708.8248">243-107 0,'271'-135'0,"-109"54"16,54 27 0,27 27-1,0 0 1,-26 0-1,-1 54 1,-54 0 0,-54 27-1,-27 54 1,-27 27 0,-27 82-1,-27-28 1,27 54-1,-27-27 17,0 0-32,0-54 15,0-54 17,-27-27-17,27-53 1,-81-56-1,0-134 1,81 162 0</inkml:trace>
          <inkml:trace contextRef="#ctx0" brushRef="#br0" timeOffset="-45996.8834">811 245 0,'-27'81'0,"0"27"0,0 54 16,0-27-1,27 27 1,-54-54 0,54-54-1,0-54 1,-27-27 0,0-54-1,27-54 1,0 0-1,27 0 1,27 27 0,27 27-1,0 27 17,54 54-17,0 27 1,0 27-1,-81 0 17,-27 27-32,-108 0 15,-27-27 1,-54 0 0,54 27-1,54 0 1,54 0-1,81 0 1,54 27 15,0-27-15,27 27 0,-243-135-1,81 27 1</inkml:trace>
          <inkml:trace contextRef="#ctx0" brushRef="#br0" timeOffset="-18208.707">3513 5027 0,'108'-54'0,"-81"27"16,0 0-16,-54 0 0,-27 0 0,-54 0 15,-27-27-15,-54 54 16,-27 27 15,-55 27-15,28 81 0,27 28 15,27 26-31,54 54 15,54 81 1,54-162 0,54 54-1,81-53 1,81-28 0,54-27-1,27-54 1,28-27 15,-28-27-31,-81 0 16,-54-27-1,-54 27 17,-81 0-32,0 0 31,-54 0-16,27-54 1,27 54 0</inkml:trace>
          <inkml:trace contextRef="#ctx0" brushRef="#br0" timeOffset="-17380.5502">4135 6378 0,'54'27'0,"-27"82"0,-54 53 16,27-27-1,-27 54 1,27-27 0,0-27-1,-27-54 1,0-27 0,27-54-1,0-27 1,27-81-1,-27-27 1,27-54 0,27 27 31,27 27-47,27 27 0,27 54 31,27 27-16,-27 54 1,-27 27 0,-54 27-1,-54 0 1,-54 0 0,-81 0-1,0-27 1,27 0-1,27 0 1,54 0 0,81 0-1,54 27 1,27 27 0,27 0-1,-27-27 1,-54-27-1,-27 0 1,-54-54 0,0 0-1,-81-54 17,-54-81-17,135 135 1</inkml:trace>
          <inkml:trace contextRef="#ctx0" brushRef="#br1" timeOffset="436277.4946">-864 1488 0,'189'-27'15,"27"81"-15,27 0 0,27 27 16,-54 0 15,-107 0-31,-109 0 16,-163 27-1,-188 0 1,-135 81 0,135-27 15,351-162-31</inkml:trace>
        </inkml:traceGroup>
      </inkml:traceGroup>
    </inkml:traceGroup>
  </inkml:traceGroup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2:34.38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-1 110 0,'54'-27'15,"0"0"-15,54 27 0,0 0 16,108-27-16,-27 54 16,54-27-1,55 0 1,53 27-1,27-27 1,28 0 0,26 0-1,27 0 1,55-54 0,26 54-1,0 0 1,55-27-1,-1 27 17,28 0-32,-1 0 15,28 0 1,-1 27 0,28-27-1,-1 27 1,28 0 15,-27 0-15,53-27-1,-26 27 1,-1 0 0,-26 0-1,26 0 1,1 0-1,-55 0 1,28 0 0,-55 0-1,1-27 1,-1 27 0,-53 1-1,26-1 1,-26 0-1,-1 0 1,-80-54 0,53 27 15,-27 27-31,-26 0 47,26-27-47,-26 27 15,-1 0 1,-27 27 0,28-27-1,-55 27 1,0 0 0,-26-27-1,-1 0 1,-27 0-1,-26 0 1,-1 0 0,-54-27-1,27 27 1,-53-27 0,-1 27-1,-27-81 16,-27 81-15,-54 0-16,-27-27 16,-54 27 15,-54-27-15,-108-27-1,81 27 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2:38.444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-1 190 0,'27'54'15,"0"27"-15,0 55 0,0-1 0,27 81 16,-54 0 15,27 54-15,-54 54-1,27 1 1,-27 26 0,0 27-1,0-26 1,27-1 0,0-54-1,0-54 1,0-81 15,0-54-31,0-108 16,27-27-1,-27-108 1,27-54 0,0-81-1,0-27 1,27-55-1,-27-26 1,27-27 15,0 0-15,0-1 0,-27 28-1,0 54 1,-27 53-1,0 55 1,0 108 0,0 81 15,-27 54-31,0 108 16,27 109-1,-27 80 1,0 54-1,-27 54 1,27 1 0,-27 53-1,-27-27 1,27-26 15,27-55-15,0-81-1,27-80 1,0-82 0,0-81-1,27-27 1,-27-27 0,0-27-1,0-54 1,0 0-1,27-28 1,-27 109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2:40.498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404 0 0,'0'54'16,"-54"27"0,0 189-16,0-54 0,27 27 15,0 27 1,0 55 15,27 26-15,-54 27-1,27 109 1,0-1 0,27 0-1,0 28 1,0-1 0,-27 28-1,0-109 16,27 27-31,0-26 16,0-55 0,27-54-1,-27-81 17,0-80-32,0-55 15,0-81 1,0-27-1,27-108 17,-27-109-17,27-107 1,0-27 0,0-81-1,0-28 1,0-53-1,27 53 1,-27-53 0,27-54-1,-54-1 1,54-26 0,-27 107-1,0 28 1,-27 54-1,0 53 1,0 55 0,-27 81 15,54 81-15,-54 81-1,27 54 1,-27 108-1,0 54 1,-27 81 0,27 54-1,0 82 1,0 26 0,27 81-1,-27 82 1,54-28-1,-27 55 1,27-28 0,-27-26-1,-27-82 17,27 0-32,0-80 15,0-82 1,0-81-1,27-81 17,-27-54-17,27-54 1,-27-108 0,0 81-16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2:44.5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FE1754-AA0E-47D8-A252-5E7B75DF5144}" emma:medium="tactile" emma:mode="ink">
          <msink:context xmlns:msink="http://schemas.microsoft.com/ink/2010/main" type="inkDrawing" rotatedBoundingBox="2796,15515 3077,12134 5420,12329 5138,15710" semanticType="callout" shapeName="Other">
            <msink:sourceLink direction="with" ref="{D7C9E9B9-04C9-40F4-8478-4EFFE8430E59}"/>
          </msink:context>
        </emma:interpretation>
      </emma:emma>
    </inkml:annotationXML>
    <inkml:trace contextRef="#ctx0" brushRef="#br0">1997 298 0,'54'-27'0,"-27"0"0,0 0 0,0-27 15,-27 27-15,0 0 0,-81-27 16,-27 27 0,-54-1-1,-27 56 1,-54 26 0,-27 27-1,26 54 1,1 54-1,27 81 1,54 27 0,54 55 15,27 26-31,54 0 16,81-27-1,27-53 1,81-55-1,54-81 1,81-54 0,28-81-1,-1-27 17,0-27-17,-54-27 1,-108 0-1,-108 27 1,-54 27 0,-27 0-1,-54 0 1,-54 27 0,54-27-1,81-54 1,0 54-1</inkml:trace>
  </inkml:traceGroup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2:21.2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4573544-2510-4BE6-ABD2-826897AB3B7A}" emma:medium="tactile" emma:mode="ink">
          <msink:context xmlns:msink="http://schemas.microsoft.com/ink/2010/main" type="writingRegion" rotatedBoundingBox="9271,4917 6710,5217 6469,3149 9030,2850"/>
        </emma:interpretation>
      </emma:emma>
    </inkml:annotationXML>
    <inkml:traceGroup>
      <inkml:annotationXML>
        <emma:emma xmlns:emma="http://www.w3.org/2003/04/emma" version="1.0">
          <emma:interpretation id="{1346381C-B6AD-46EA-8F14-CA193D784B83}" emma:medium="tactile" emma:mode="ink">
            <msink:context xmlns:msink="http://schemas.microsoft.com/ink/2010/main" type="paragraph" rotatedBoundingBox="9271,4917 6710,5217 6469,3149 9030,28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D03F38-E226-47DF-B199-B6678621374A}" emma:medium="tactile" emma:mode="ink">
              <msink:context xmlns:msink="http://schemas.microsoft.com/ink/2010/main" type="line" rotatedBoundingBox="9271,4917 6710,5217 6469,3149 9030,2850"/>
            </emma:interpretation>
          </emma:emma>
        </inkml:annotationXML>
        <inkml:traceGroup>
          <inkml:annotationXML>
            <emma:emma xmlns:emma="http://www.w3.org/2003/04/emma" version="1.0">
              <emma:interpretation id="{7A338A7B-891B-49C5-A740-AC7135894B03}" emma:medium="tactile" emma:mode="ink">
                <msink:context xmlns:msink="http://schemas.microsoft.com/ink/2010/main" type="inkWord" rotatedBoundingBox="6469,3149 9030,2850 9271,4917 6710,5217"/>
              </emma:interpretation>
              <emma:one-of disjunction-type="recognition" id="oneOf0">
                <emma:interpretation id="interp0" emma:lang="it-IT" emma:confidence="0">
                  <emma:literal>15</emma:literal>
                </emma:interpretation>
                <emma:interpretation id="interp1" emma:lang="it-IT" emma:confidence="0">
                  <emma:literal>Ds</emma:literal>
                </emma:interpretation>
                <emma:interpretation id="interp2" emma:lang="it-IT" emma:confidence="0">
                  <emma:literal>D</emma:literal>
                </emma:interpretation>
                <emma:interpretation id="interp3" emma:lang="it-IT" emma:confidence="0">
                  <emma:literal>De</emma:literal>
                </emma:interpretation>
                <emma:interpretation id="interp4" emma:lang="it-IT" emma:confidence="0">
                  <emma:literal>Isl</emma:literal>
                </emma:interpretation>
              </emma:one-of>
            </emma:emma>
          </inkml:annotationXML>
          <inkml:trace contextRef="#ctx0" brushRef="#br0">3862-9079 0,'81'-81'15,"108"81"-15,81 0 0,27 0 0,28 0 16,26 0-1,-54 0 17,-54 27-32,-108 0 31,-54 0-15,-26 54-1,-55 27 1,-27 28-1,27 53 1,27 0 0,-27 54-1,54-27 1,-27 0 0,0-80-1,-27-55 1,-27-54-1,-27-54 1,-55-136 0,109 163-1</inkml:trace>
          <inkml:trace contextRef="#ctx0" brushRef="#br0" timeOffset="515.6448">4861-8538 0,'82'27'0,"-55"0"15,-27 27-15,-81-27 16,-28 27-16,-26 27 0,0 0 31,81-27-15,54 0-1,108 0 1,81-27 0,28 0-1,-28 0 1,-81 0 0,-81 0-1,-81 27 1,-54 0-1,-27-27 1,54 0 0,81-27-1,0 0 1</inkml:trace>
          <inkml:trace contextRef="#ctx0" brushRef="#br0" timeOffset="-503.9256">3727-9025 0,'27'81'0,"0"28"16,0 80-16,-27 54 15,0 27 16,0 27-15,0-26 0,0-28-1,0-54 17,27-108-32,-27-81 15,0-54 1,0-108-1,-27-54 1,-27-55 0,54 271-1</inkml:trace>
        </inkml:traceGroup>
      </inkml:traceGroup>
    </inkml:traceGroup>
  </inkml:traceGroup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0:26.7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8505BE-4792-448C-A827-EDC8C11FBC56}" emma:medium="tactile" emma:mode="ink">
          <msink:context xmlns:msink="http://schemas.microsoft.com/ink/2010/main" type="inkDrawing" rotatedBoundingBox="9291,4423 24994,3864 25005,4194 9303,4754" shapeName="Other"/>
        </emma:interpretation>
      </emma:emma>
    </inkml:annotationXML>
    <inkml:trace contextRef="#ctx0" brushRef="#br0">0 648 0,'54'0'0,"-27"-27"16,54 27-16,54 0 0,27 0 0,54-27 15,0 27 16,82 0-31,53 0 16,27 27 15,28-27-15,26 0 0,54 0-1,28 27 1,26-27-1,55 0 1,-28 27 0,27-27-1,1-27 1,-1 0 15,1-27-31,-28 27 16,1-27-1,26 27 1,-26 0 0,-28 0-1,28 0 1,-28-27 0,0 27-1,-26-27 1,-28 0 15,-53 0-15,-1 27-1,-54 27 1,-27 27 15,-80-27-31,-1-27 16,-108-27-1,-81 0 1,-81 54 0</inkml:trace>
  </inkml:traceGroup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2:50.3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310C7E-AA77-44D4-B474-110E792F73AF}" emma:medium="tactile" emma:mode="ink">
          <msink:context xmlns:msink="http://schemas.microsoft.com/ink/2010/main" type="writingRegion" rotatedBoundingBox="5680,6801 24183,6580 24305,16829 5802,17050"/>
        </emma:interpretation>
      </emma:emma>
    </inkml:annotationXML>
    <inkml:traceGroup>
      <inkml:annotationXML>
        <emma:emma xmlns:emma="http://www.w3.org/2003/04/emma" version="1.0">
          <emma:interpretation id="{F237A73A-2638-489E-BCE7-7F587A5B651D}" emma:medium="tactile" emma:mode="ink">
            <msink:context xmlns:msink="http://schemas.microsoft.com/ink/2010/main" type="paragraph" rotatedBoundingBox="9346,6387 11776,8610 10509,9995 8079,77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E7C179-D839-4012-B926-31D51DF55C70}" emma:medium="tactile" emma:mode="ink">
              <msink:context xmlns:msink="http://schemas.microsoft.com/ink/2010/main" type="line" rotatedBoundingBox="9346,6387 11776,8610 10509,9995 8079,7772"/>
            </emma:interpretation>
          </emma:emma>
        </inkml:annotationXML>
        <inkml:traceGroup>
          <inkml:annotationXML>
            <emma:emma xmlns:emma="http://www.w3.org/2003/04/emma" version="1.0">
              <emma:interpretation id="{86B7C242-F691-4949-9486-4A6B3FBB2A41}" emma:medium="tactile" emma:mode="ink">
                <msink:context xmlns:msink="http://schemas.microsoft.com/ink/2010/main" type="inkWord" rotatedBoundingBox="9346,6387 11776,8610 10509,9995 8079,7772"/>
              </emma:interpretation>
              <emma:one-of disjunction-type="recognition" id="oneOf0">
                <emma:interpretation id="interp0" emma:lang="it-IT" emma:confidence="0">
                  <emma:literal>Cs</emma:literal>
                </emma:interpretation>
                <emma:interpretation id="interp1" emma:lang="it-IT" emma:confidence="0">
                  <emma:literal>C s</emma:literal>
                </emma:interpretation>
                <emma:interpretation id="interp2" emma:lang="it-IT" emma:confidence="0">
                  <emma:literal>C S</emma:literal>
                </emma:interpretation>
                <emma:interpretation id="interp3" emma:lang="it-IT" emma:confidence="0">
                  <emma:literal>C &gt;</emma:literal>
                </emma:interpretation>
                <emma:interpretation id="interp4" emma:lang="it-IT" emma:confidence="0">
                  <emma:literal>C .</emma:literal>
                </emma:interpretation>
              </emma:one-of>
            </emma:emma>
          </inkml:annotationXML>
          <inkml:trace contextRef="#ctx0" brushRef="#br0">6969-5188 0,'54'-54'16,"-54"0"-16,0 0 0,-54 0 0,0 0 15,-54 27-15,-27 0 16,-54 54 0,-27 27-1,-1 27 16,28 54-15,0 55 0,81-1-1,27 54 1,81 0 0,81-54-1,54-54 1,81-27-1,0-27 1,55-54 0,-55 1-1,-27-28 1,-27 0 0,-108-28-1,-27 28 1,-54-27-1,-54-27 1,27 0 15,0 27-31,54 27 32</inkml:trace>
          <inkml:trace contextRef="#ctx0" brushRef="#br0" timeOffset="591.8196">7888-3999 0,'-216'27'0,"135"27"0,27-27 15,27 27-15,54 1 32,54 26-17,54 0 1,54 27 0,27-27-1,-54 27 1,-54-27-1,-81-27 1,-81 0 0,-81-27 15,-27-27-31,-27-27 16,54 27-1,54 0 1,81 27-1,135-27 1,-135 0 0</inkml:trace>
        </inkml:traceGroup>
      </inkml:traceGroup>
    </inkml:traceGroup>
    <inkml:traceGroup>
      <inkml:annotationXML>
        <emma:emma xmlns:emma="http://www.w3.org/2003/04/emma" version="1.0">
          <emma:interpretation id="{169975C5-0FFC-4B70-A639-C2A1486DC62E}" emma:medium="tactile" emma:mode="ink">
            <msink:context xmlns:msink="http://schemas.microsoft.com/ink/2010/main" type="paragraph" rotatedBoundingBox="5751,12726 24253,12505 24305,16829 5802,17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A534BD-9DDE-4FBF-AAFA-D3ADAB38F68E}" emma:medium="tactile" emma:mode="ink">
              <msink:context xmlns:msink="http://schemas.microsoft.com/ink/2010/main" type="line" rotatedBoundingBox="5751,12726 24253,12505 24305,16829 5802,17050"/>
            </emma:interpretation>
          </emma:emma>
        </inkml:annotationXML>
        <inkml:traceGroup>
          <inkml:annotationXML>
            <emma:emma xmlns:emma="http://www.w3.org/2003/04/emma" version="1.0">
              <emma:interpretation id="{A59F4463-0FCE-456E-93FC-AD153FE51D50}" emma:medium="tactile" emma:mode="ink">
                <msink:context xmlns:msink="http://schemas.microsoft.com/ink/2010/main" type="inkWord" rotatedBoundingBox="5751,12726 24253,12505 24305,16829 5802,17050"/>
              </emma:interpretation>
              <emma:one-of disjunction-type="recognition" id="oneOf1">
                <emma:interpretation id="interp5" emma:lang="it-IT" emma:confidence="0">
                  <emma:literal>STENTAR</emma:literal>
                </emma:interpretation>
                <emma:interpretation id="interp6" emma:lang="it-IT" emma:confidence="0">
                  <emma:literal>STACCAR</emma:literal>
                </emma:interpretation>
                <emma:interpretation id="interp7" emma:lang="it-IT" emma:confidence="0">
                  <emma:literal>STESSERO</emma:literal>
                </emma:interpretation>
                <emma:interpretation id="interp8" emma:lang="it-IT" emma:confidence="0">
                  <emma:literal>STRESSAR</emma:literal>
                </emma:interpretation>
                <emma:interpretation id="interp9" emma:lang="it-IT" emma:confidence="0">
                  <emma:literal>SFASAR</emma:literal>
                </emma:interpretation>
              </emma:one-of>
            </emma:emma>
          </inkml:annotationXML>
          <inkml:trace contextRef="#ctx0" brushRef="#br0" timeOffset="-5147.6586">3943 2811 0,'-54'-81'0,"-81"54"0,0 27 16,-55 27-16,1 0 16,0 54-1,81 0 1,54 27 0,81 0-1,108 0 16,81 54-31,54 0 32,28 0-32,-82 1 15,-54-1 1,-108-54 0,-81 0 15,-108-27-16,-54-27 1,-54-27 0,26-27-1,1 27 1,108 0 0,81-27-1,108-54 1,135-54-1,1-27 17,80-81-32,-297 216 15</inkml:trace>
          <inkml:trace contextRef="#ctx0" brushRef="#br0" timeOffset="-4584.1604">4537 2946 0,'297'-108'0,"-80"108"16,80 27-1,-27 27 1,-27 0 0,-135-108-1,-108 54 1</inkml:trace>
          <inkml:trace contextRef="#ctx0" brushRef="#br0" timeOffset="-4780.457">5213 3108 0,'0'324'0,"-27"-81"16,0 1-1,27-1 1,0 27 0,27-81-1,-27-81 1,27-81 0,-27-81 15,-54-135-16,-27-81 1,-27-108 0,108 378-1</inkml:trace>
          <inkml:trace contextRef="#ctx0" brushRef="#br0" timeOffset="-3704.2438">6942 2432 0,'676'163'0,"-433"-82"16,-54 0 0,-81-162-1,-108 81 1</inkml:trace>
          <inkml:trace contextRef="#ctx0" brushRef="#br0" timeOffset="-3934.7214">7158 1973 0,'243'-81'0,"-53"81"16,-28 27-16,0-27 15,-27 27 1,-54-27 0,-54 0-1,0 0 17,-54 27-17,-81-54 1,-27 0-1,135 27 1</inkml:trace>
          <inkml:trace contextRef="#ctx0" brushRef="#br0" timeOffset="4719.9078">12184 460 0,'27'-81'15,"-54"54"-15,-81 27 0,-81 0 0,-54 27 16,-54 54 0,-1 0-1,-53 81 1,54 0 0,27 54-1,53 55 1,82-1-1,81 54 1,81-27 0,81 0-1,55-80 1,53-28 0,27-54-1,27-54 1,0-54-1,-53-54 1,-55-27 0,-27 0 31,-54 27-47,-27 0 0,-54 0 31,0 81-16,-27-27 1,-27-27 0,54 0-1</inkml:trace>
          <inkml:trace contextRef="#ctx0" brushRef="#br0" timeOffset="5361.534">13130 2432 0,'-162'-27'0,"0"27"16,-27 0 0,53 54-1,55 27 1,54 1-1,108 26 1,109 54 15,53-27-31,0 27 16,0 0 0,-81 0-1,-81-54 1,-81-27-1,-54-27 1,-108 0 0,-27-54-1,-27 28 1,-27-28 0,54 27-1,107 0 1,55-27-1,190 0 1,107-54 15,-270 54-15</inkml:trace>
          <inkml:trace contextRef="#ctx0" brushRef="#br0" timeOffset="5920.1492">15778 1811 0,'27'108'0,"-27"54"0,0 27 16,-27 27 0,27 28-1,-27-1 1,0-54-1,27-27 1,0-54 0,-27-81-1,0-54 1,27-108 0,-54-54-1,54 189 1</inkml:trace>
          <inkml:trace contextRef="#ctx0" brushRef="#br0" timeOffset="6240.474">14994 2486 0,'136'-54'0,"26"54"0,54 27 16,81 27 0,-27 1-1,28 26 17,-163-54-17,-108 0 1,-27-27-1,-27 0 1,0-54 0,54-27-1,-27 81 1</inkml:trace>
          <inkml:trace contextRef="#ctx0" brushRef="#br0" timeOffset="7340.1256">19966 1135 0,'81'-135'0,"-135"81"16,-108 0-1,-27 54 1,-54 27-1,-27 54 1,-28 54 0,28 82 15,0 26-31,54 54 16,54 54 15,81 1-16,54-28 1,54-27 0,135-81-1,54-54 1,54-54 0,0-81-1,-26-27 1,-55-27-1,0-27 1,-108 27 0,-27 0-1,-54 27 1,-27 0 0,-81 0-1,27 27 1,0-54-1,81-27 1,0 54 0</inkml:trace>
          <inkml:trace contextRef="#ctx0" brushRef="#br0" timeOffset="7801.0808">20426 3135 0,'-27'81'0,"0"54"15,0 54-15,0 0 16,27 28 0,0-28-1,0-81 32,0-54-47,0-54 16,-54-162-1,54-54 1,0-55 0,0 1-1,0 270 1</inkml:trace>
          <inkml:trace contextRef="#ctx0" brushRef="#br0" timeOffset="8250.3168">20372 2757 0,'108'-81'0,"-27"108"16,81 54-16,54 81 0,0 0 15,-54 27 1,-80-54 0,-82-27-1,-82-54 1,-107-81 15,-27 0-15,0-27-1,81 27 1,54 54 0,81 27-1,108 108 1,81 28 0,27 26-1,27-27 1,-108-81-1,-107-108 1,-56-162 15,-53-189-31,81 351 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46:02.4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F35C63A-E0AE-4722-B455-C586CA27FB6F}" emma:medium="tactile" emma:mode="ink">
          <msink:context xmlns:msink="http://schemas.microsoft.com/ink/2010/main" type="inkDrawing" rotatedBoundingBox="4093,7191 27503,9714 26850,15773 3439,13250" semanticType="enclosure" shapeName="Other">
            <msink:destinationLink direction="with" ref="{07F23175-2171-4EE9-B6C4-4AFE864D6E57}"/>
          </msink:context>
        </emma:interpretation>
      </emma:emma>
    </inkml:annotationXML>
    <inkml:trace contextRef="#ctx0" brushRef="#br0">0 0 0,'54'27'0,"55"0"0,53 27 16,27-81-16,27 81 15,54-27 1,54 27-1,28 0 1,53 0 0,27 0-1,28-27 1,26 0 0,28 27-1,-1 0 1,27-27-1,1 0 1,26 27 15,1-27-31,-1 0 16,28 0 0,-28 0-1,27 27 16,1 0-15,-1-27 0,1 28-1,26-1 1,1-27 0,-28 27-1,1-27 1,-1 27-1,-26-54 1,-1 27 0,1 0-1,26 0 1,-53-54 0,26 81-1,0-27 1,-26-27-1,-28 54 1,1-54 0,-1 27-1,-27 0 17,-26-27-17,-28 27 1,0 0-1,-53 27 1,-1-27 0,-81 27-1,-26-27 1,-82-27 0,-108 0-1,-27-27 1,-54-27-1,-27-27 1,27 81 0</inkml:trace>
    <inkml:trace contextRef="#ctx0" brushRef="#br0" timeOffset="5407.857">-135-270 0,'135'-406'16,"-27"1"-1,28 0 1,-1-1-1,54-26 1,0 27 0,27 53-1,0 28 1,-54 81 0,1 54-1,-55 54 1,-27 108-1,-27 27 1,27 108 0,27 135-1,0 81 1,0 108 0,27 28-1,27 80 16,0 28-31,28 80 32,-1 28-17,-27-28 1,27-53 0,0-109-1,0-108 1,0-161-1,-53-163 1,-28-81 0,0-81-1,54-109 1,54-188 0,0-108-1,27 80 1,-26 55-1,-1 108 17,0 81-32,-54 54 15,-27 108 1,0 27 15,27 189-15,-81 27-1,28 27 1,-28-81 0,0-81-1,54-81 1,54-81 0,27-135-1,-54 0 1,0 54-1,-54 81 1,-27 54 0,-53 27 15,-1 0-15,27 27-1,27 27 1,0 0-1,0 0 1,27 27 0,-27 27-1,0 0 1,0 0 0,0-27-1,27 0 1,0-27-1,-27 0 1,-27-27 0,27-54-1,55-81 1,-1-135 0,27-54-1,0-27 1,-27-55-1,0 28 17,0 0-17,0 53 1,-27 55 0,1 81-1,-1 54 1,-27 108-1,0 27 1,0 135 0,-27 108-1,0 55 1,0 53 0,27 27-1,81-53 1,-27-28-1,0-81 1,-27-81 0,-27-81-1,-54-54 1,55-81 0,26-135 15,0-135-16,27-28 1,-54 28 0,27 54-1,27 54 1,0 108 0,-27 54-1,-27 81 1,0 54-1,-54 162 1,0 54 0,27 54 15,1 1-31,53-1 16,27-27-1,27-53 1,27-1-1,-27-54 1,0 27 0,-27-27 15,0-27-15,-26 28-1,-1-28 1,27-27-1,-54-27 1,0-81 0,-54-27-1,0-135 1,0-162 0,27-55-1,-27-26 1,54-27-1,0 27 1,27-1 0,54 55-1,0 81 1,28 27 0,-28 81-1,-27 81 1,-54 54-1,27 81 1,-27 81 15,0 81-15,27 27 0,27-26-1,-27-55 1,28-27-1,-1-108 1,27-54 0,-27-108-1,27-81 1,-27-27 0,-27 27-1,27-1 1,-27 55-1,0 27 1,1 54 15,-1 81-31,0 81 32,-27 82-32,27 26 15,0-81 16,-27-27-15,27-108 0,0-27-1,27-81 1,27-216 0,-26 54-1,-28-1 1,0 55-1,27 54 1,-27 54 0,27 54 15,0 27-31,-27 54 31,-27-27-15,-27 0-1,27-54 1,0-108 0,27 27-1,-26 54 17,-1 27-32,0 27 15,0 54 1,-27 54-1,0 81 1,27 54 0,0 82-1,54-1 1,54 27 0,27-54-1,-81-108 1,-26-53-1,-28-109 1,-54-109 0,0-80 15,-27 162-31</inkml:trace>
  </inkml:traceGroup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3:53.3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E302A7-9058-439D-B14C-03A880FABE07}" emma:medium="tactile" emma:mode="ink">
          <msink:context xmlns:msink="http://schemas.microsoft.com/ink/2010/main" type="writingRegion" rotatedBoundingBox="2951,561 33362,736 33324,7443 2912,7268"/>
        </emma:interpretation>
      </emma:emma>
    </inkml:annotationXML>
    <inkml:traceGroup>
      <inkml:annotationXML>
        <emma:emma xmlns:emma="http://www.w3.org/2003/04/emma" version="1.0">
          <emma:interpretation id="{29A71885-4EAF-4DAF-8C20-6B41E4678E26}" emma:medium="tactile" emma:mode="ink">
            <msink:context xmlns:msink="http://schemas.microsoft.com/ink/2010/main" type="paragraph" rotatedBoundingBox="2951,561 29594,714 29576,3863 2933,3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8E7583-B656-44CB-AD23-2A468326301F}" emma:medium="tactile" emma:mode="ink">
              <msink:context xmlns:msink="http://schemas.microsoft.com/ink/2010/main" type="inkBullet" rotatedBoundingBox="2951,561 5546,576 5538,1977 2943,1962"/>
            </emma:interpretation>
            <emma:one-of disjunction-type="recognition" id="oneOf0">
              <emma:interpretation id="interp0" emma:lang="it-IT" emma:confidence="0">
                <emma:literal>CD</emma:literal>
              </emma:interpretation>
              <emma:interpretation id="interp1" emma:lang="it-IT" emma:confidence="0">
                <emma:literal>Cos</emma:literal>
              </emma:interpretation>
              <emma:interpretation id="interp2" emma:lang="it-IT" emma:confidence="0">
                <emma:literal>Cis</emma:literal>
              </emma:interpretation>
              <emma:interpretation id="interp3" emma:lang="it-IT" emma:confidence="0">
                <emma:literal>Caso</emma:literal>
              </emma:interpretation>
              <emma:interpretation id="interp4" emma:lang="it-IT" emma:confidence="0">
                <emma:literal>cos</emma:literal>
              </emma:interpretation>
            </emma:one-of>
          </emma:emma>
        </inkml:annotationXML>
        <inkml:trace contextRef="#ctx0" brushRef="#br0">1027 0 0,'-28'0'0,"-80"54"0,-54 54 0,-27 28 16,-27 53-1,27 27 1,81-27 0,81 0-1,54-81 1,108-27-1,54-81 1,81-54 0,0-54-1,1-27 1,-82 27 0,-27-27-1,-81 27 1,-27 27-1,0 0 17,-27 54-17,0 54 1,-27 54 0,0 81-1,-54 27 1,-27 27-1,27-81 1,27-54 0,27-81-1,0-27 1,27-108 0,54-108-1,0 0 1,27 27-1,27 81 1,-27 53 0,-54 109-1,0 55 1,27 80 15,-26 54-15,26 0-1,27-54 1,-54-54 0,-27-54-1,-27-27 1,-135-27 0,-55 0-1,-53 0 1,27 54-1,81-27 1,135 0 0,81-81-1,135-81 1,-216 135 0</inkml:trace>
      </inkml:traceGroup>
      <inkml:traceGroup>
        <inkml:annotationXML>
          <emma:emma xmlns:emma="http://www.w3.org/2003/04/emma" version="1.0">
            <emma:interpretation id="{A662DB40-7D06-49C1-AC7C-DE64872A1C3F}" emma:medium="tactile" emma:mode="ink">
              <msink:context xmlns:msink="http://schemas.microsoft.com/ink/2010/main" type="line" rotatedBoundingBox="6381,645 29593,779 29586,2116 6374,1982"/>
            </emma:interpretation>
          </emma:emma>
        </inkml:annotationXML>
        <inkml:traceGroup>
          <inkml:annotationXML>
            <emma:emma xmlns:emma="http://www.w3.org/2003/04/emma" version="1.0">
              <emma:interpretation id="{E8935A3A-7E00-433F-9785-0887F6FCBD65}" emma:medium="tactile" emma:mode="ink">
                <msink:context xmlns:msink="http://schemas.microsoft.com/ink/2010/main" type="inkWord" rotatedBoundingBox="6381,645 13758,687 13751,1920 6374,1877"/>
              </emma:interpretation>
              <emma:one-of disjunction-type="recognition" id="oneOf1">
                <emma:interpretation id="interp5" emma:lang="it-IT" emma:confidence="0">
                  <emma:literal>Lato</emma:literal>
                </emma:interpretation>
                <emma:interpretation id="interp6" emma:lang="it-IT" emma:confidence="0">
                  <emma:literal>Loro</emma:literal>
                </emma:interpretation>
                <emma:interpretation id="interp7" emma:lang="it-IT" emma:confidence="0">
                  <emma:literal>Locato</emma:literal>
                </emma:interpretation>
                <emma:interpretation id="interp8" emma:lang="it-IT" emma:confidence="0">
                  <emma:literal>Localo</emma:literal>
                </emma:interpretation>
                <emma:interpretation id="interp9" emma:lang="it-IT" emma:confidence="0">
                  <emma:literal>cuoco</emma:literal>
                </emma:interpretation>
              </emma:one-of>
            </emma:emma>
          </inkml:annotationXML>
          <inkml:trace contextRef="#ctx0" brushRef="#br0" timeOffset="481.4638">3729 243 0,'-27'109'0,"0"53"0,-54 54 15,-1-27 1,1-27 0,81-54-1,0-54 1,108-27-1,82-54 1,53 0 0,0-27-1,-27 54 17,-54-27-17,-81 54 1,-81-27-1,0 27 1,-54-54 0,54-54-1,0 81 1</inkml:trace>
          <inkml:trace contextRef="#ctx0" brushRef="#br0" timeOffset="1281.2992">6079 298 0,'82'-82'16,"-245"82"-16,-26 82 0,-81 80 16,54 54-16,108 0 15,81-27 17,108-27-17,108-108 16,54-27-31,81-81 16,-26-27 0,-55-27-1,-108 0 1,-81 0 0,-54 54-1,-54 27 1,27 54-1,0 27 1,54 27 0,81 0-1,81 0 1,27-54 0,55-27-1,-55-54 1,-54-54-1,-81 0 17,-108-27-17,-108 0 1,-54 54 0,-82 54-1,28 54 1,54 108-1,135 0 1,108 27 0,135 0-1,108-81 1,55-108 0,-28-54-1,-324 81 1</inkml:trace>
          <inkml:trace contextRef="#ctx0" brushRef="#br0" timeOffset="6008.0432">8592 108 0,'0'190'0,"-54"-28"15,-27 54 1,0-27 0,0-54-1,27-27 1,27-54-1,54 0 1,81 0 0,81-54-1,28 0 1,-1-27 0,-54 27-1,-81-27 1,-54 27-1,-27 0 17,0-27-17,27-54 1,27 54 0,54 27-1,0 81 1,-54-54-1,0 0 1,135 54 0,1-54-1,53-54 1,0-27 0,-54-54-1,-81-27 1,-108-27-1,-54 27 1,-162 0 0,-54 81 15,0 54-31,53 108 16,82 27 15,108 0-16,108 27 1,81-54 0,136-54-1,-1-81 1,54-27 0,-351 54-1</inkml:trace>
        </inkml:traceGroup>
        <inkml:traceGroup>
          <inkml:annotationXML>
            <emma:emma xmlns:emma="http://www.w3.org/2003/04/emma" version="1.0">
              <emma:interpretation id="{8AFF7420-9F16-42BD-8A53-24DD0CF0EC14}" emma:medium="tactile" emma:mode="ink">
                <msink:context xmlns:msink="http://schemas.microsoft.com/ink/2010/main" type="inkWord" rotatedBoundingBox="16621,793 29593,868 29586,2116 16614,2041"/>
              </emma:interpretation>
              <emma:one-of disjunction-type="recognition" id="oneOf2">
                <emma:interpretation id="interp10" emma:lang="it-IT" emma:confidence="0">
                  <emma:literal>CORREZIONE</emma:literal>
                </emma:interpretation>
                <emma:interpretation id="interp11" emma:lang="it-IT" emma:confidence="0">
                  <emma:literal>CORREZIONI</emma:literal>
                </emma:interpretation>
                <emma:interpretation id="interp12" emma:lang="it-IT" emma:confidence="0">
                  <emma:literal>CORRELAZIONE</emma:literal>
                </emma:interpretation>
                <emma:interpretation id="interp13" emma:lang="it-IT" emma:confidence="0">
                  <emma:literal>CORRELAZIONI</emma:literal>
                </emma:interpretation>
                <emma:interpretation id="interp14" emma:lang="it-IT" emma:confidence="0">
                  <emma:literal>Correzione</emma:literal>
                </emma:interpretation>
              </emma:one-of>
            </emma:emma>
          </inkml:annotationXML>
          <inkml:trace contextRef="#ctx0" brushRef="#br0" timeOffset="6903.5854">14510 325 0,'-54'-55'15,"-54"55"-15,-81 55 0,27 80 0,27 27 16,0 27 15,80-27-15,55-27-1,82-27 1,53-54 0,81-81-1,-54-27 1,0-27 0,-81 27-1,-54 0 1,-27 54-1,0 0 1,0 81 0,54 0 15,81-27-15,54 0-1,28-54-15,26-54 16,-54-54-1,-108 0 1,-54-27 15,-108 0-15,-108 54 0,-27 108-1,-1 54 1,28 54-1,135 0 1,81-27 0,81-27-1,82-54 1,53-108 0,-27 0-1,-216 81 1</inkml:trace>
          <inkml:trace contextRef="#ctx0" brushRef="#br0" timeOffset="7630.1758">16104 514 0,'27'54'0,"0"54"16,-27 54-16,-54 27 16,27-54-1,0-27 1,54-81-1,-54-27 1,0-27 15,0-216-15,27 81 0,54 0-1,27 54 1,82 54-1,-1 27 1,0 27 0,-54 27-1,-81 27 1,-54 27 15,-81 0-31,-27-27 31,27 27-15,27 0 0,81 0-1,81 0 1,54-27 0,27 0-1,-54 0 1,-54 0-1,-27-54 1,-27 0 0,0-108-1,0-27 32,0 135-47</inkml:trace>
          <inkml:trace contextRef="#ctx0" brushRef="#br0" timeOffset="8281.568">17374 622 0,'27'243'0,"-27"-54"16,0-54-1,0-54 17,0-54-32,-27-54 31,27-54-15,-54-135-1,54 54 1,27 27-1,54 54 1,55 27 0,-1 27-1,27 27 1,-27 27 0,-108 27-1,-27 0 1,-135 27-1,0 27 17,27 0-17,54 0 1,81-27 0,54 27-1,54-27 1,-27-27-1,0-27 1,-54-27 0,-27-54-1,0-54 1,0-27 0,27-27-1,-54 162 1</inkml:trace>
          <inkml:trace contextRef="#ctx0" brushRef="#br0" timeOffset="8920.2644">18158 757 0,'243'-27'0,"81"0"0,28-27 15,-82-27 1,-270 81-1</inkml:trace>
          <inkml:trace contextRef="#ctx0" brushRef="#br0" timeOffset="8735.687">18563 1135 0,'271'-54'0,"-82"54"16,-135-54 0,-108-27-1,54 81 1</inkml:trace>
          <inkml:trace contextRef="#ctx0" brushRef="#br0" timeOffset="8559.899">18698 730 0,'-81'162'15,"54"0"-15,0-27 47,108-27-47,27-54 0,55-27 31,-1-27-15,-54-27 0,-108 27-1,-81-54 1,-189-81-1,270 135 1</inkml:trace>
          <inkml:trace contextRef="#ctx0" brushRef="#br0" timeOffset="9363.6408">20049 406 0,'55'27'0,"26"27"0,27 0 0,27-27 15,-27 0-15,-27 0 16,-54 0 0,-81 0-1,-108 54 1,-108 54-1,80 0 1,82 27 0,81-54-1,54-27 1,108-27 0,55 0-1,-28-27 1,-54-27-1,-81-54 1,-81-27 0,-27-27 15,81 108-31</inkml:trace>
          <inkml:trace contextRef="#ctx0" brushRef="#br0" timeOffset="9540.4054">19995 1054 0,'217'0'0,"80"-27"0,-81 0 15,-27-81 1,-189 108-1</inkml:trace>
          <inkml:trace contextRef="#ctx0" brushRef="#br0" timeOffset="10248.4404">21536 595 0,'-81'189'0,"81"0"16,-27 0 0,27-54-1,54-54 1,0-54 0,27-27 15,0-54-31,0-54 15,27 27 1,-54 54 0,-27 27 15,27 27-15,0 27-1,27 27 1,81-27-1,0 0 1,28-54 0,26-27-1,-27-54 1,-54-27 0,-81-27-1,-81 0 1,-54 0-1,-135 81 1,0 27 0,-55 135 15,55 27-31,162 0 31,81 0-15,135 0-1,109-108 17,26-54-32,0-27 15,0-81 1,-297 135 0</inkml:trace>
          <inkml:trace contextRef="#ctx0" brushRef="#br0" timeOffset="10795.3364">24022 811 0,'-135'189'15,"53"-54"-15,82-54 0,0-27 16,27-54-1,0-27 1,82-81 15,-55-27-15,0 54 0,-27 54-1,-27 27 1,27 81-1,0 54 1,81 0 0,27-27-1,54-54 1,0-54 0,-27-54-1,-27-27 1,-81-54-1,-54-27 1,-27 27 0,-27 27-1,27 27 1,54 27 15,163 0-15,-190 54-1</inkml:trace>
          <inkml:trace contextRef="#ctx0" brushRef="#br0" timeOffset="11100.0356">26048 541 0,'-27'108'0,"-108"0"0,-27 27 15,108-27 1,81-27 0,81 0-1,108-27 1,27-27 0,-53 0-1,-55-27 1,-81-27-1,-108-27 17,-108-54-17,162 108 1</inkml:trace>
          <inkml:trace contextRef="#ctx0" brushRef="#br0" timeOffset="11416.454">25778 811 0,'324'-54'0,"-81"54"16,-134-81 0,-109-27-1,-109 0 1,-80 0-1,27 81 1,162 27 0,54-27-1,189 54 17,109 81-17,-352-108 1</inkml:trace>
        </inkml:traceGroup>
      </inkml:traceGroup>
      <inkml:traceGroup>
        <inkml:annotationXML>
          <emma:emma xmlns:emma="http://www.w3.org/2003/04/emma" version="1.0">
            <emma:interpretation id="{29297C62-1D9B-466C-8DB2-F205BE1C268A}" emma:medium="tactile" emma:mode="ink">
              <msink:context xmlns:msink="http://schemas.microsoft.com/ink/2010/main" type="line" rotatedBoundingBox="17287,2440 26675,2805 26625,4110 17236,3745"/>
            </emma:interpretation>
          </emma:emma>
        </inkml:annotationXML>
        <inkml:traceGroup>
          <inkml:annotationXML>
            <emma:emma xmlns:emma="http://www.w3.org/2003/04/emma" version="1.0">
              <emma:interpretation id="{5C70C56A-0F27-4100-AE95-586A92B93D2F}" emma:medium="tactile" emma:mode="ink">
                <msink:context xmlns:msink="http://schemas.microsoft.com/ink/2010/main" type="inkWord" rotatedBoundingBox="17287,2440 26675,2805 26625,4110 17236,3745"/>
              </emma:interpretation>
              <emma:one-of disjunction-type="recognition" id="oneOf3">
                <emma:interpretation id="interp15" emma:lang="it-IT" emma:confidence="0">
                  <emma:literal>STATICA</emma:literal>
                </emma:interpretation>
                <emma:interpretation id="interp16" emma:lang="it-IT" emma:confidence="0">
                  <emma:literal>SOMATICA</emma:literal>
                </emma:interpretation>
                <emma:interpretation id="interp17" emma:lang="it-IT" emma:confidence="0">
                  <emma:literal>SEMITICA</emma:literal>
                </emma:interpretation>
                <emma:interpretation id="interp18" emma:lang="it-IT" emma:confidence="0">
                  <emma:literal>STATICO</emma:literal>
                </emma:interpretation>
                <emma:interpretation id="interp19" emma:lang="it-IT" emma:confidence="0">
                  <emma:literal>SIMPATICA</emma:literal>
                </emma:interpretation>
              </emma:one-of>
            </emma:emma>
          </inkml:annotationXML>
          <inkml:trace contextRef="#ctx0" brushRef="#br0" timeOffset="12217.266">15078 2189 0,'27'-54'15,"-27"27"-15,-81 27 0,-55 27 16,-53 27-16,0 27 0,54 0 15,81 0 1,81-27 0,81 27-1,108-27 1,54 27 0,1-27-1,-82 28 1,-81 26-1,-108-27 1,-81-27 0,-135 0-1,-28 0 1,1-54 0,81 0-1,108-27 1,81-81-1,162-54 1,-189 162 0</inkml:trace>
          <inkml:trace contextRef="#ctx0" brushRef="#br0" timeOffset="13231.9534">16348 2459 0,'-136'243'16,"136"-80"-16,27-55 31,-27-54-15,0-54-1,-54-81 1,0-55 0,-54-53-1,-27 27 1,-27 0 0,81 81-1,108 54 1,0 0-1,108 0 1,108 0 15,82 0-31,-1 0 16,-54 27 15,-54-27-31,-135 54 16,-54 0-1,-27 54 1,-81 54 0,-27 27 15,0 27-15,0 1-1,54-55 1,27-54-1,27-54 17,0-27-32,0-81 15,54-81 1,0-55 0,27 28-1,27 54 1,-27 54-1,27 54 1,-27 54 0,27 54-1,1 81 1,-1-27 0,0 27-1,-54-53 1,-27-55 15,-54 0-15,-81-27-1,-81-27 1,-55-27 0,28 27-1,81 0 1,108 27-1,81-54 1,135-54 0,81-28-1,-270 109 1</inkml:trace>
          <inkml:trace contextRef="#ctx0" brushRef="#br0" timeOffset="13507.3546">18834 2324 0,'0'135'0,"0"27"15,27-27-15,-27-53 16,-27-1-1,0-54 17,-28-27-17,-26-81 1,0-28 0,81 109-1</inkml:trace>
          <inkml:trace contextRef="#ctx0" brushRef="#br0" timeOffset="13783.7324">17942 2216 0,'297'-54'0,"54"54"15,1 27 1,-55-27 0,-81 27 15,-162-81-15,-54 27-1,0 27 1</inkml:trace>
          <inkml:trace contextRef="#ctx0" brushRef="#br0" timeOffset="14035.6952">20022 2378 0,'55'108'0,"-28"54"0,-27 55 16,-27-28 0,27-81-1,0-27 1,27-108 0,0-54-1,-27 81 1</inkml:trace>
          <inkml:trace contextRef="#ctx0" brushRef="#br0" timeOffset="15047.4528">21752 2162 0,'-81'0'0,"-81"81"0,-163 162 16,163-54-16,108 28 16,81-55-1,54-54 1,81-54 0,55-54-1,26-108 1,-54-27-1,0 0 1,-54-1 0,-54 28 15,0 54-15,-54 54-1,-54 27 1,-27 108-1,-27 28 1,-27 26 0,54-54-1,27-54 1,27-81 0,27 0-1,27-108 1,27-81-1,0-1 1,27 1 0,0 54-1,-27 81 1,-26 27 0,53 81 15,27 27-16,27 54 1,27 27 0,27-53-1,-81-1 1,-27-54 0,-108-27-1,-54-27 1,-162 0-1,-54 0 1,-27 27 0,108 0-1,107 0 1,110 0 0,107-27-1,108-27 1,-243 27-1</inkml:trace>
        </inkml:traceGroup>
      </inkml:traceGroup>
    </inkml:traceGroup>
    <inkml:traceGroup>
      <inkml:annotationXML>
        <emma:emma xmlns:emma="http://www.w3.org/2003/04/emma" version="1.0">
          <emma:interpretation id="{6A6D072D-9CA3-4A79-9BE1-79D7F35F3DDC}" emma:medium="tactile" emma:mode="ink">
            <msink:context xmlns:msink="http://schemas.microsoft.com/ink/2010/main" type="paragraph" rotatedBoundingBox="10572,3378 33312,2791 33426,7223 10687,78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38AE62-7AE4-497A-814B-616A883F0396}" emma:medium="tactile" emma:mode="ink">
              <msink:context xmlns:msink="http://schemas.microsoft.com/ink/2010/main" type="line" rotatedBoundingBox="10572,3378 33312,2791 33426,7223 10687,7810"/>
            </emma:interpretation>
          </emma:emma>
        </inkml:annotationXML>
        <inkml:traceGroup>
          <inkml:annotationXML>
            <emma:emma xmlns:emma="http://www.w3.org/2003/04/emma" version="1.0">
              <emma:interpretation id="{4E6E7606-CEDC-486D-AA28-E6F0C557FFDD}" emma:medium="tactile" emma:mode="ink">
                <msink:context xmlns:msink="http://schemas.microsoft.com/ink/2010/main" type="inkWord" rotatedBoundingBox="10572,3378 13082,3314 13150,5976 10641,6040"/>
              </emma:interpretation>
              <emma:one-of disjunction-type="recognition" id="oneOf4">
                <emma:interpretation id="interp20" emma:lang="it-IT" emma:confidence="0">
                  <emma:literal>ha</emma:literal>
                </emma:interpretation>
                <emma:interpretation id="interp21" emma:lang="it-IT" emma:confidence="0">
                  <emma:literal>ho</emma:literal>
                </emma:interpretation>
                <emma:interpretation id="interp22" emma:lang="it-IT" emma:confidence="0">
                  <emma:literal>her</emma:literal>
                </emma:interpretation>
                <emma:interpretation id="interp23" emma:lang="it-IT" emma:confidence="0">
                  <emma:literal>hai</emma:literal>
                </emma:interpretation>
                <emma:interpretation id="interp24" emma:lang="it-IT" emma:confidence="0">
                  <emma:literal>hair</emma:literal>
                </emma:interpretation>
              </emma:one-of>
            </emma:emma>
          </inkml:annotationXML>
          <inkml:trace contextRef="#ctx0" brushRef="#br0" timeOffset="119536.8166">7701 2810 0,'54'82'16,"-81"161"-16,0-54 15,27 54 1,0 0-1,-27 0 1,54-26 0,-54-28-1,27-54 1,27-81 0,-27-27-1,0-27 1,27-54-1,27-27 1,0-54 0,0 27 15,27 27-15,27-27-1,0 80 16,-27 1-31,27 54 16,-27 55 0,0 26-1,-54 54 1,-27-27 0,0 0-1,27-54 1,-27-27-1,0-54 1,0 0 15,0-27-31,0-54 16,0 0 0,0 0-1,0 81 1</inkml:trace>
          <inkml:trace contextRef="#ctx0" brushRef="#br0" timeOffset="120368.8798">8863 4999 0,'81'-54'0,"-27"54"0,-108 0 16,-27 27-16,0 0 0,-27 54 0,26-27 15,28 27-15,54 0 0,54-27 16,55 1 0,53-28-1,0-27 1,-27 0 0,-27 0-1,-54 0 1,-54 0-1,-27-27 17,0-28-32,0-26 31,27 81-15</inkml:trace>
          <inkml:trace contextRef="#ctx0" brushRef="#br0" timeOffset="120901.1268">9565 4432 0,'81'0'16,"27"0"-16,0-27 0,-26 27 0,-1 0 16,-27 0-1,-54 27 1,-54-27 15,-27 27-15,-28-27-1,1 54 1,54 27 15,27-27-31,27 27 16,27-54-1,81-27 1,55 0 0,-55 0-1,-27-27 17,-27-27-17,-54 54 1</inkml:trace>
        </inkml:traceGroup>
        <inkml:traceGroup>
          <inkml:annotationXML>
            <emma:emma xmlns:emma="http://www.w3.org/2003/04/emma" version="1.0">
              <emma:interpretation id="{74FB58F8-836A-4EF7-B3DE-483385D865CF}" emma:medium="tactile" emma:mode="ink">
                <msink:context xmlns:msink="http://schemas.microsoft.com/ink/2010/main" type="inkWord" rotatedBoundingBox="13871,4540 21414,4345 21458,6080 13916,6275"/>
              </emma:interpretation>
              <emma:one-of disjunction-type="recognition" id="oneOf5">
                <emma:interpretation id="interp25" emma:lang="it-IT" emma:confidence="0">
                  <emma:literal>profondità</emma:literal>
                </emma:interpretation>
                <emma:interpretation id="interp26" emma:lang="it-IT" emma:confidence="0">
                  <emma:literal>profondile</emma:literal>
                </emma:interpretation>
                <emma:interpretation id="interp27" emma:lang="it-IT" emma:confidence="0">
                  <emma:literal>pafaubit-e</emma:literal>
                </emma:interpretation>
                <emma:interpretation id="interp28" emma:lang="it-IT" emma:confidence="0">
                  <emma:literal>pafaubite</emma:literal>
                </emma:interpretation>
                <emma:interpretation id="interp29" emma:lang="it-IT" emma:confidence="0">
                  <emma:literal>pafaubitè</emma:literal>
                </emma:interpretation>
              </emma:one-of>
            </emma:emma>
          </inkml:annotationXML>
          <inkml:trace contextRef="#ctx0" brushRef="#br0" timeOffset="122506.6572">11132 4432 0,'55'108'16,"-55"-27"-16,0 27 15,-28 108 1,56-54-1,-28-27 1,0-27 0,27-26-1,-54-55 1,27-27 0,-28-81-1,1-55 1,0-26-1,-27 27 1,27 0 0,-27 0-1,27 81 17,27-27-17,27 27 1,0 0-1,27 27 1,27 0 0,82 27-1,-28 27 1,0 0 15,-54 27-31,-54-27 16,-54 27-1,-81 0 1,-27 0 0,0-27-1,54-27 1,26-27 15,82-27-31,82 0 16,-1-27 15,27 27-15,-27-27-1,0 54 1,-54 27 15,-27 27-31,-27-27 16,0 0-1,0 0 1,27 0 0,27 0-1,27 0 1,-27 0 0,-27 27-1,-27 0 16,-27 0-31,-54 27 16,0 0 0,54 0-1,0 0 17,81-27-17,27 0 1,27-27-1,0 0 1,-27-27 0,-27 0-1,-54 27 1,0 0 0,0-27-1,0 54 1,0 0 15,54 27-31,27 0 16,28-27-1,-1 27 1,0-54 0,-54-27-1,-27-27 1,-54-27 15,-54 27-15,-27 0-1,0 27 1,26 54 0,28 0-1,54 54 1,27-27-1,55 27 1,53-54 0,-27-54-1,0-81 1,-108 108 0</inkml:trace>
          <inkml:trace contextRef="#ctx0" brushRef="#br0" timeOffset="123424.6612">13078 3918 0,'54'81'16,"-27"55"-16,0 26 0,0 54 16,0 27-1,27 0 17,0 27-17,0-26 1,-81-163-1,-54-27 1,-54-81 0,-27-27-1,0-27 17,27 0-17,81 26 16,54 1-31,81 0 16,27 0 0,54 0-1,27 27 1,-54-27 0,-27 0-1,-81 27 1,0 27-1,-27 0 1,0 27 15,27 0-31,27 27 32,27-27-32,28 0 15,-1-54 1,-27-27 15,-54-27-15,-54 0-1,-27 0 1,-54 0 0,-1 54 15,28 54-31,27 27 15,0 0 1,81 27 0,0-27-1,81 0 1,1-54 0,26-27-1,-27-54 1,-108 81-1</inkml:trace>
          <inkml:trace contextRef="#ctx0" brushRef="#br0" timeOffset="123892.4526">14294 4702 0,'0'81'0,"27"0"0,0 27 16,0-27-1,0-27 1,0 0 0,0-54-1,27-27 1,-27-54-1,27-27 17,-27 0-17,-27 108 1,0 0 15,27 27-31,0 54 16,0 0-1,27 0 1,0-27 0,54-27-1,1-108 1,-1-27 0,-108 108-1</inkml:trace>
          <inkml:trace contextRef="#ctx0" brushRef="#br0" timeOffset="124649.3176">15672 3999 0,'0'54'0,"0"55"15,0 26-15,0 0 16,27 27 15,27 27-15,-27-81-1,0-54 17,-54 0-32,0-27 15,-81-54 1,-27 27 0,27 0-1,27 27 1,27 0-1,54 0 1,54 0 0,54 27-1,27-27 17,27-54-17,-27 0 16,-54-54-31,0 27 16,-27-27 0,-27 54-1,-27 27 1,0 27 0,0 54-1,0 0 1,27 0-1,27 0 1,-27-54 0,28-27 15,-28-81-31,-27-54 16,0 135-1</inkml:trace>
          <inkml:trace contextRef="#ctx0" brushRef="#br0" timeOffset="124857.3334">16050 4324 0,'27'-27'0,"27"-54"0,0 27 0,-54 54 16</inkml:trace>
          <inkml:trace contextRef="#ctx0" brushRef="#br0" timeOffset="125468.685">16591 4648 0,'162'-27'16,"0"27"-16,27 0 0,0 27 31,-54-27-15,-81 0-1,-27 0 1,-54 0-1,-54 0 1,0 0 15,81 0-31</inkml:trace>
          <inkml:trace contextRef="#ctx0" brushRef="#br0" timeOffset="125205.003">16753 3972 0,'81'27'15,"-54"54"-15,0 55 0,-27 26 0,0 0 31,0 54-15,27-27 0,0 0-1,0-81 1,-27-27 0,27-54-1,-27-54 1,-27-81-1,-54-54 1,81 162 0</inkml:trace>
          <inkml:trace contextRef="#ctx0" brushRef="#br0" timeOffset="126044.879">17455 5215 0,'136'81'16,"-1"-81"-16,-27-27 0,0-27 0,-54-27 31,-54 0-31,-54-27 16,-27 27 15,-54 54-31,27 27 47,-1 27-47,28 54 16,81 0-1,27 0 1,82 27-1,-1-54 1,27 0 0,0 1-1,-27-55 1,-27 0 0,-27 27 15,-27-27-31,27 27 15,0-27 1,27 27 31,-27-27-47,0-27 0,-54-82 16,-27-26 15,27 135-16</inkml:trace>
          <inkml:trace contextRef="#ctx0" brushRef="#br0" timeOffset="126233.3628">17807 4486 0,'216'0'0,"-54"54"31,-27 0-31,-54-27 0,-81-27 16</inkml:trace>
        </inkml:traceGroup>
        <inkml:traceGroup>
          <inkml:annotationXML>
            <emma:emma xmlns:emma="http://www.w3.org/2003/04/emma" version="1.0">
              <emma:interpretation id="{02B4AB64-D410-47A5-9E40-2BA17D857C3C}" emma:medium="tactile" emma:mode="ink">
                <msink:context xmlns:msink="http://schemas.microsoft.com/ink/2010/main" type="inkWord" rotatedBoundingBox="24411,4222 33343,3991 33426,7223 24495,7453"/>
              </emma:interpretation>
              <emma:one-of disjunction-type="recognition" id="oneOf6">
                <emma:interpretation id="interp30" emma:lang="it-IT" emma:confidence="0">
                  <emma:literal>scorrazzi</emma:literal>
                </emma:interpretation>
                <emma:interpretation id="interp31" emma:lang="it-IT" emma:confidence="0">
                  <emma:literal>scorrazzo</emma:literal>
                </emma:interpretation>
                <emma:interpretation id="interp32" emma:lang="it-IT" emma:confidence="0">
                  <emma:literal>scorrazzò</emma:literal>
                </emma:interpretation>
                <emma:interpretation id="interp33" emma:lang="it-IT" emma:confidence="0">
                  <emma:literal>scorrazza</emma:literal>
                </emma:interpretation>
                <emma:interpretation id="interp34" emma:lang="it-IT" emma:confidence="0">
                  <emma:literal>sortono</emma:literal>
                </emma:interpretation>
              </emma:one-of>
            </emma:emma>
          </inkml:annotationXML>
          <inkml:trace contextRef="#ctx0" brushRef="#br0" timeOffset="15772.09">22049 3945 0,'-54'0'0,"-54"0"0,-54 54 0,27 0 15,54 28 1,54 26 0,81-27-1,81 0 1,81 0-1,27-27 1,0 27 0,-54-81-1,-80 54 1,-136 0 15,-136 54-31,-80-81 16,-27 27-1,54-27 1,81-27 15,108-54-15,108-27-16,108-27 31,-189 108-15</inkml:trace>
          <inkml:trace contextRef="#ctx0" brushRef="#br0" timeOffset="16248.6708">23157 4594 0,'27'108'15,"27"-27"-15,27-54 0,27-27 16,54-54 0,-27-27-1,0-54 1,-53-27 0,-55-27-1,-81 53 1,-82 1-1,-80 81 1,0 81 15,0 81-15,108 28 0,54-1-1,81 0 1,81-27-1,108-27 1,0-108 0,0-54-1,-26-54 1,-190 135 0</inkml:trace>
          <inkml:trace contextRef="#ctx0" brushRef="#br0" timeOffset="16909.829">24292 3918 0,'0'81'0,"0"55"0,0 26 0,27-27 15,0-27 16,-27-54-15,0-54 0,0 0-1,-54-54 1,27-81 0,27 0-1,108-27 1,54 53-1,27 55 1,27 27 0,-54 27-1,-107 0 1,-83 27 15,-80 27-31,-81 27 16,27-26-1,54 53 1,81-27 31,81 27-47,108-27 16,27 0-1,0-27 1,-80-27-1,-55-27 1,-27-27 0,-27-81-1,27-54 1,0 0 0,-27 162-1</inkml:trace>
          <inkml:trace contextRef="#ctx0" brushRef="#br0" timeOffset="17888.3822">25967 3729 0,'27'-27'15,"-81"81"-15,-108 27 0,-27 54 0,27 55 16,81-28 0,54 0-1,108-54 1,54 0 0,27-81-1,0-54 1,0-27-1,-108-27 1,-54 0 0,-54 0-1,-27 54 1,27 0 0,27 27 15,54 0-31,81-27 15,81-27 17,27-54-17,-53-1 1,-136 28 15,-27 54-31,0 27 31,-54 27-15,0 81 0,27 55-1,0-1 1,27-27 0,54 0-1,54-54 1,54-27-1,54-27 1,-27-54 0,-27 27-1,-108-54 1,-81 0 0,-135 0-1,-27-27 1,-27 0-1,0 0 1,81 27 0,80 81-1,55-27 17,109-27-17,80 0 1,27 27-1,-27-27 1,-108-27 0,-81 0-1,-135-27 1,-54-1 0,189 82-1</inkml:trace>
          <inkml:trace contextRef="#ctx0" brushRef="#br0" timeOffset="19381.6036">26264 3891 0,'217'-81'16,"53"54"-16,27 0 0,-27 0 15,-81-27 16,-54 54-31,-108 27 16,-27 54 15,-27 27-15,-54 54 0,27 1-1,-27 53 1,54-108-1,27-54 1,0-54 0,0 0-1,0-108 1,0-54 15,27 27-15,0 26-1,0 55 1,0 54 0,0 54-1,27 82 1,55-1 0,26 27-1,27-54 1,-27-54-1,0-27 1,-54-54 0,-27-27-1,-54-81 1,-54-27 0,0 0-1,0 26 1,27 1-1,108 27 1,27 27 15,54 54-15,0 54 0,-81-27-1,-27 81 1,0 27-1,-27 27 17,-54 1-32,54-28 15,1 27 1,-1-27 0,27-27-1,-27-27 1,54 0-1,0-27 1,0-54 0,0-27 15,-81-54-15,-54-54-1,-81 0-15,-54-28 31,-55 28-15,28 54 0,108 54-1,108 27 1,108 0 0,135 0-1,55 27 1,-28 27-1,-54 0 1,-108 0 0,-135 0-1,0 27 1,-54 54 0,27 0-1,0 1 1,27 26-1,54-27 1,27 0 0,27-27-1,27-27 1,27-27 15,0 0-15,0-54-1,-54 27 1,-81-81 0,-135-27-1,-27-27 17,162 135-17</inkml:trace>
          <inkml:trace contextRef="#ctx0" brushRef="#br0" timeOffset="19665.7942">29291 3945 0,'243'-108'0,"0"81"0,27 0 15,-135-27 1,-135-27-1,-81 0 1,-54 27 0,108 27-1,54 0 1,108 0 15,163 54-15,-298-27-1</inkml:trace>
          <inkml:trace contextRef="#ctx0" brushRef="#br0" timeOffset="21032.0576">23643 5188 0,'-108'-27'0,"-108"27"0,-54 54 15,-27 81 17,-1 1-32,28 26 15,54 0 1,81 54-1,81-27 1,162 0 0,108-27-1,81-53 17,109-1-17,-28-81 1,-81 0-1,-54-54 1,-108-81 15,-80 54-31,-28-1 16,-27 1 0,-27 0-1,27 54 1</inkml:trace>
        </inkml:traceGroup>
      </inkml:traceGroup>
      <inkml:traceGroup>
        <inkml:annotationXML>
          <emma:emma xmlns:emma="http://www.w3.org/2003/04/emma" version="1.0">
            <emma:interpretation id="{B0C1EFAA-5257-4113-89D8-9EA6F6199CE7}" emma:medium="tactile" emma:mode="ink">
              <msink:context xmlns:msink="http://schemas.microsoft.com/ink/2010/main" type="line" rotatedBoundingBox="13978,6069 19853,6479 19806,7160 13931,6749"/>
            </emma:interpretation>
          </emma:emma>
        </inkml:annotationXML>
        <inkml:traceGroup>
          <inkml:annotationXML>
            <emma:emma xmlns:emma="http://www.w3.org/2003/04/emma" version="1.0">
              <emma:interpretation id="{C468E461-594B-4FAA-9737-778D4D16E3F3}" emma:medium="tactile" emma:mode="ink">
                <msink:context xmlns:msink="http://schemas.microsoft.com/ink/2010/main" type="inkWord" rotatedBoundingBox="13978,6069 19853,6479 19806,7160 13931,6749"/>
              </emma:interpretation>
              <emma:one-of disjunction-type="recognition" id="oneOf7">
                <emma:interpretation id="interp35" emma:lang="it-IT" emma:confidence="0">
                  <emma:literal>carica</emma:literal>
                </emma:interpretation>
                <emma:interpretation id="interp36" emma:lang="it-IT" emma:confidence="0">
                  <emma:literal>corica</emma:literal>
                </emma:interpretation>
                <emma:interpretation id="interp37" emma:lang="it-IT" emma:confidence="0">
                  <emma:literal>caria</emma:literal>
                </emma:interpretation>
                <emma:interpretation id="interp38" emma:lang="it-IT" emma:confidence="0">
                  <emma:literal>carina</emma:literal>
                </emma:interpretation>
                <emma:interpretation id="interp39" emma:lang="it-IT" emma:confidence="0">
                  <emma:literal>corico</emma:literal>
                </emma:interpretation>
              </emma:one-of>
            </emma:emma>
          </inkml:annotationXML>
          <inkml:trace contextRef="#ctx0" brushRef="#br0" timeOffset="128609.4306">11132 5810 0,'55'27'16,"-1"-27"-16,27 27 0,-27-54 0,54 27 16,-54-27-16,0 0 15,-81 0 1,-27 27 0,-54 0-1,0 54 1,-28 0-1,28 27 1,54 0 15,81-27-31,54 27 16,82-54 0,53-27-1,0-27 1,-27 0-1,-54 0 1,-81-27 0,-27 27-1,0 0 1,-27 27 15,27 27-15,0 0-1,27 27 1,54 0 0,28-27-1,-28 0 1,-27-54 0,-54 0-1,-54-27 1,-54 0-1,-54-27 1,-1 54 0,1 0-1,54 54 1,27 27 0,81 0-1,27 27 16,54-27-31,27-27 16,1 0 0,-55-27-1,-54 0 1,0 27 15,0-27-15,0 0-1,27 27 1,27-27 0,27 0-1,0 0 1,-27-54 0,-27 0-1,-81-27 1,0 0-1,-54-27 1,54 54 0,0 0 15,54 27-15,54 0-16,27 0 31,0 27-31,27 27 31,-54 0-15,-54 27-1,-27 0 1,-27 0 0,-27 27-1,27-27 1,27 27-1,54-27 1,54-27 15,1-27-31,26 0 16,-27-54 0,-27 27-1,-54-27 1,0 27-1,-27 27 1,0 27 0,27 0-1,0 54 1,27-27 0,27 27-1,0-54 16,-54-54-15,-27-54 0,-27-54-1,27 135 1</inkml:trace>
          <inkml:trace contextRef="#ctx0" brushRef="#br0" timeOffset="128903.3872">14132 5756 0,'0'0'0</inkml:trace>
          <inkml:trace contextRef="#ctx0" brushRef="#br0" timeOffset="129711.0354">14997 5810 0,'54'-27'0,"-81"27"16,-55 27-16,-26 0 0,0 27 0,27 27 15,27 81 1,81-81-1,54 0 1,54-27 0,28-27 15,-1-27-31,-54-54 16,-27 27-1,-27 0 1,-54 0-1,0 27 1,0 0 15,27 27-15,54 27 0,27-27-1,27 0 1,0-27-1,0-27 1,-108-27 0,-54-27-1,-108 0 1,-81 0 0,27 27-1,27 54 1,81 27-1,54 27 1,54 0 0,81 0-1,27 27 17,54-27-32,-27-27 15,27 27 1,0-27 15,1-27-15,-28 27 15,0 0-31,-54 27 16,-81 0-1,-108-81 1,81 27-1</inkml:trace>
        </inkml:traceGroup>
      </inkml:traceGroup>
    </inkml:traceGroup>
  </inkml:traceGroup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4:20.9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82D38C9-76D8-49DC-BBBC-5C8419A1E982}" emma:medium="tactile" emma:mode="ink">
          <msink:context xmlns:msink="http://schemas.microsoft.com/ink/2010/main" type="inkDrawing" rotatedBoundingBox="1904,5026 24427,12727 23872,14347 1349,6646" semanticType="callout" shapeName="Other">
            <msink:sourceLink direction="with" ref="{84AF9E6D-3DD9-42F3-A0C0-83642A2E42EB}"/>
            <msink:sourceLink direction="with" ref="{959CC258-F02C-4D77-A334-8B43FCB3E460}"/>
          </msink:context>
        </emma:interpretation>
      </emma:emma>
    </inkml:annotationXML>
    <inkml:trace contextRef="#ctx0" brushRef="#br0">0 328 0,'54'-27'16,"-26"27"-16,26-27 0,-27 27 0,27-27 15,27 0-15,0 27 0,27-27 16,0 0 0,0 27-1,0-27 1,27 0-1,0 27 1,27-108 0,28 108-1,-28 0 1,27 0 0,-27 27-1,54-27 1,-27 0-1,0 27 1,28 0 0,26 0-1,-27-27 1,0 27 0,27 0-1,-26 0 16,26 27-15,-27-27 0,27 27-1,0-27 1,-27 27 0,28-27-1,-1 54 1,-27-54-1,27 54 1,-27-27 0,28 27-1,-1 0 1,-27 1 0,27-1-1,-27 0 1,0 27-1,1-27 1,-1 27 15,0 0-15,0 27 0,-27-27-1,27 0 1,-26 27-1,26 0 1,0-26 0,0 26-1,0 0 1,0 0 0,28-27-1,-1 27 1,-27 0-1,27-27 1,0 27 0,1 0-1,-1-26 1,0 26 0,27-27-1,-27 27 1,1 0 15,26-27-15,-27 27-1,27-27 1,0 27 0,1 0-1,-28 1 1,27-28-1,0 27 1,27 0 0,-26-27-1,26 27 1,0-27 0,0 0-1,1 0 1,-1-27-1,0 0 1,0 0 0,1 1-1,-1-28 1,0 0 15,27 27-15,-27-27-1,1 0 1,-1 0 0,27 0-1,-54-81 1,55 81 0,-1-54-1,-27 27 1,0-54-1,-26 27 1,26-54 0,-54 54-1,0 0 1,-27 0 0,-53 0 15,-28 0-16,-135 0 1</inkml:trace>
  </inkml:traceGroup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4:35.81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-1 660 0,'54'-27'0,"0"27"0,0-27 31,297-27-31,-189 27 0,27 0 15,27-27 1,1 27 0,53 0-1,0 0 1,0-27 0,27 27 15,28-27-31,-28 54 31,54-27-15,0 27-1,28-27 1,-1 0 0,0 27-1,28-108 1,-1 108-1,27 0 17,28 0-32,-1 27 15,0-27 17,1 0-32,-1 0 15,55 0 1,-28 0-1,0 0 1,1 27 0,26-27-1,1 0 1,26 27 0,-27 0 15,1-27-16,-1 54 1,28-27 0,-28 0-1,0 27 1,1 0 0,-1-27-1,1 27 1,-28 0-1,0 0 1,1 0 0,-55-27-1,0 27 17,28 0-32,-28 0 15,0 1 1,-26-1-1,-1 0 17,-27 0-17,1 0 1,-28 0 0,-27-27-1,0 27 1,-26-27-1,-1 0 1,-27 27 0,-27-54-1,-53 27 1,26 0 0,-81-27-1,0 27 1,-81-81-1,0 54 1,0 27 0,-27-27-1,-27 0 17,0 0-17,0 0 1,-54-54-1,54 27 1,0 27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4:24.58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12356CB-DF7B-4B40-9655-DB2722ABA758}" emma:medium="tactile" emma:mode="ink">
          <msink:context xmlns:msink="http://schemas.microsoft.com/ink/2010/main" type="writingRegion" rotatedBoundingBox="27000,10044 32415,16538 29475,18990 24060,12496"/>
        </emma:interpretation>
      </emma:emma>
    </inkml:annotationXML>
    <inkml:traceGroup>
      <inkml:annotationXML>
        <emma:emma xmlns:emma="http://www.w3.org/2003/04/emma" version="1.0">
          <emma:interpretation id="{3ECD3614-520C-4AAD-BE4C-A92E5CE56BCE}" emma:medium="tactile" emma:mode="ink">
            <msink:context xmlns:msink="http://schemas.microsoft.com/ink/2010/main" type="paragraph" rotatedBoundingBox="27000,10044 32415,16538 29475,18990 24060,12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458746-10FC-4B16-A1C8-B5276F26A952}" emma:medium="tactile" emma:mode="ink">
              <msink:context xmlns:msink="http://schemas.microsoft.com/ink/2010/main" type="line" rotatedBoundingBox="27000,10044 32415,16538 29475,18990 24060,12496"/>
            </emma:interpretation>
          </emma:emma>
        </inkml:annotationXML>
        <inkml:traceGroup>
          <inkml:annotationXML>
            <emma:emma xmlns:emma="http://www.w3.org/2003/04/emma" version="1.0">
              <emma:interpretation id="{84AF9E6D-3DD9-42F3-A0C0-83642A2E42EB}" emma:medium="tactile" emma:mode="ink">
                <msink:context xmlns:msink="http://schemas.microsoft.com/ink/2010/main" type="inkWord" rotatedBoundingBox="27000,10044 32415,16538 29475,18990 24060,12496">
                  <msink:destinationLink direction="with" ref="{F82D38C9-76D8-49DC-BBBC-5C8419A1E982}"/>
                </msink:context>
              </emma:interpretation>
              <emma:one-of disjunction-type="recognition" id="oneOf0">
                <emma:interpretation id="interp0" emma:lang="it-IT" emma:confidence="0">
                  <emma:literal>Simen</emma:literal>
                </emma:interpretation>
                <emma:interpretation id="interp1" emma:lang="it-IT" emma:confidence="0">
                  <emma:literal>Siria</emma:literal>
                </emma:interpretation>
                <emma:interpretation id="interp2" emma:lang="it-IT" emma:confidence="0">
                  <emma:literal>Simen.</emma:literal>
                </emma:interpretation>
                <emma:interpretation id="interp3" emma:lang="it-IT" emma:confidence="0">
                  <emma:literal>Siria.</emma:literal>
                </emma:interpretation>
                <emma:interpretation id="interp4" emma:lang="it-IT" emma:confidence="0">
                  <emma:literal>s'-872MM</emma:literal>
                </emma:interpretation>
              </emma:one-of>
            </emma:emma>
          </inkml:annotationXML>
          <inkml:trace contextRef="#ctx0" brushRef="#br0">22914 10971 0,'-243'0'0,"80"0"0,-26 27 15,54 27 1,54 0 0,81 27-1,108 0 1,81 27 0,0 27-1,28-27 1,-109 1-1,-54-1 1,-108-54 0,-54 0-1,-54-27 17,26-27-32,28 0 15,81 0 1,108-27-1,109-27 1,-190 54 0</inkml:trace>
          <inkml:trace contextRef="#ctx0" brushRef="#br0" timeOffset="405.289">23400 11917 0,'0'0'0</inkml:trace>
          <inkml:trace contextRef="#ctx0" brushRef="#br0" timeOffset="826.2036">24238 10944 0,'351'-27'0,"-54"54"16,-26 54-1,-82-81 1,-189 0-1</inkml:trace>
          <inkml:trace contextRef="#ctx0" brushRef="#br0" timeOffset="629.907">24724 10890 0,'81'108'0,"-81"27"0,0 54 16,-27 0-1,0-27 1,27-26 0,-27-28-1,27-27 1,0-81-1,-54-81 1,0-81 0,54 162-1</inkml:trace>
          <inkml:trace contextRef="#ctx0" brushRef="#br1" timeOffset="14459.5396">23562 13295 0,'189'-108'16,"-53"108"-16,80 81 0,0 27 31,27 27-16,-108-54 1,-27 27 15,-108-27-31,-27-27 16,-108 0 0,-54-27-1,27 0 1,-27 0-1,81 0 1,54 54 0,0-108-1,108 81 1,54-27 15,27 0-31,-135-27 31</inkml:trace>
          <inkml:trace contextRef="#ctx0" brushRef="#br1" timeOffset="14054.2506">23995 13673 0,'27'189'15,"-81"0"-15,0-54 32,54 82-17,27-28 1,0-27 0,-27-27-1,27-81 1,-27-54-1,-54-54 1,0-135 0,-28-81-1,55 53 1,-54-80 0,81 297-1</inkml:trace>
          <inkml:trace contextRef="#ctx0" brushRef="#br1" timeOffset="15487.8994">25427 13646 0,'324'27'0,"-135"54"16,27 54-1,-108 0 1,-54-54 0,-81 0-1,-135 1 1,27-55-1,0 0 1,54 0 0,81 54-1,81 81 17,108 27-17,81 54 1,-53-54 15,-109-81-31,-108-108 16</inkml:trace>
          <inkml:trace contextRef="#ctx0" brushRef="#br1" timeOffset="15070.8912">25643 13889 0,'0'27'0,"27"81"0,-27 27 16,-27 55-16,27 53 15,27-108 1,-54 0 0,27-81 15,-27-108-15,0-81 15,27 135-31</inkml:trace>
          <inkml:trace contextRef="#ctx0" brushRef="#br1" timeOffset="14706.6194">24697 14700 0,'0'81'16,"0"-27"-16,0 0 0,-27 0 16,27-108-16,54-27 31,-54 81-16</inkml:trace>
          <inkml:trace contextRef="#ctx0" brushRef="#br0" timeOffset="26510.7836">25508 15727 0,'27'-27'0,"-54"81"16,27 162-16,-27-54 0,27 54 15,-27-27 1,54 0 0,-54-26-1,27-28 1,-27-81 15,54 0-15,-27-54-1,0 0 1,54-27 0,0 0-1,27-27 1,27 27 0,0-27-1,0 54 1,0 0-1,-27 27 1,-27-27 0,0 27-1,-27-27 1,-27 0 0,0 0 15,-27-27-31,-27 0 15,27 0 1,0-27 0,27 54-1</inkml:trace>
          <inkml:trace contextRef="#ctx0" brushRef="#br0" timeOffset="27382.8874">26508 16024 0,'27'27'16,"0"54"-16,-27 27 0,-27 0 15,27 54 17,0-27-1,0-81-31,0-54 15,0 0 1,27-54 0,-27-108-1,0 0 1,0 0 0,0 27-1,0 81 1,0 54-1,27 0 1,0 54 0,0 27-1,54 27 17,-27-27-32,54-27 15,-27-54 16,0-54-15,-27-54 0,0-81-1,-54 81 1,27 54 0,-54 27-1,27 27 1,0 54-1,0 108 1,-27 27 0,27 27-1,27-27 17,-27-27-32,0-53 15,27-55 1,-27-81-1,54-81 1,27-82 0,-81 190-1</inkml:trace>
          <inkml:trace contextRef="#ctx0" brushRef="#br0" timeOffset="28062.601">27805 15916 0,'-27'189'16,"0"-54"-16,-27 0 15,26 27 16,1-54-15,27-27 0,0-81 15,27-54-15,28-189-1,-55 81 1,-27 27-1,27 81 1,0 27 0,0 27-1,27 27 1,27 27 0,54 27-1,0 0 1,-27-54 15,0-54-31,-27-81 16,-27 0-1,0 54 17,-27 0-32,0 81 15,27 27 1,54 54 15,-27 54-15,0 27-1,0-54 1,-54-27 15,-27-135-31,27 27 16</inkml:trace>
        </inkml:traceGroup>
      </inkml:traceGroup>
    </inkml:traceGroup>
  </inkml:traceGroup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4:50.3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B4D7F5B-1CE1-4332-A236-52A977B1DFF0}" emma:medium="tactile" emma:mode="ink">
          <msink:context xmlns:msink="http://schemas.microsoft.com/ink/2010/main" type="inkDrawing" rotatedBoundingBox="676,17209 27589,17429 27587,17674 674,17455" shapeName="Other">
            <msink:destinationLink direction="to" ref="{B53BAA11-6AC6-4FCB-A728-1917136DA0FB}"/>
            <msink:destinationLink direction="to" ref="{FC086526-D933-4453-A92E-4F99DA49C578}"/>
          </msink:context>
        </emma:interpretation>
      </emma:emma>
    </inkml:annotationXML>
    <inkml:trace contextRef="#ctx0" brushRef="#br0">0 160 0,'-27'27'16,"54"-27"-16,27 0 0,0-27 0,0 27 15,0 0-15,27 0 0,27 0 0,0-28 16,27 28-1,1-81 1,26 81 0,0-27-1,27 27 17,-27 0-32,27 0 15,27 0 1,1 0-1,26 0 1,27 0 0,-27 27-1,0 0 1,55 0 0,-28-27-1,27 27 1,27 1-1,-26-1 1,53 0 15,-27-27-15,27 27 0,1 0-1,26-27 1,0 27-1,1-27 1,-1 0 0,54-54-1,0 54 1,-26 0 0,26 0-1,0-27 1,28 27 15,-28 0-31,55 0 16,-28 0-1,27 0 1,-26-27 0,53 27-1,0-27 16,1 27-15,26 27 0,-26-27-1,26 0 1,-26 27 0,26 0-1,-27-27 1,1 0-1,-28 0 1,28 0 15,-1 27-31,0-27 16,-53 27 0,26-27-1,1 0 1,-28 0-1,0 0 1,-26 0 0,-1 27-1,0-27 17,-53-54-17,-1 54 1,27 27-1,-27-27 1,-26 0 0,-28 27-1,0-27 1,-54 27 0,-26-27-1,-28 27 1,-81-27-1,-27 0 1,-27 0 0,-54 0-1,-27 0 1,0 0 0,0-27-1,-27 27 1,0-54-1,54-27 1,-27 81 0</inkml:trace>
  </inkml:traceGroup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5:07.5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A8E5A6-0173-477C-B5C8-831E261F226B}" emma:medium="tactile" emma:mode="ink">
          <msink:context xmlns:msink="http://schemas.microsoft.com/ink/2010/main" type="inkDrawing" rotatedBoundingBox="1254,9160 24046,13765 23898,14499 1105,9894" semanticType="underline" shapeName="Other">
            <msink:sourceLink direction="with" ref="{6303E3F9-35B8-4113-A598-A54782B544C0}"/>
            <msink:destinationLink direction="to" ref="{8045B213-143B-4667-B4FF-323BB60AAC29}"/>
          </msink:context>
        </emma:interpretation>
      </emma:emma>
    </inkml:annotationXML>
    <inkml:trace contextRef="#ctx0" brushRef="#br0">0 81 0,'-27'0'16,"0"28"-16,81-56 0,-27 28 0,54 0 16,-27-27-16,28 0 0,-28 27 0,27-27 15,27 54-15,-27-27 0,27 0 16,-27 0-1,27 27 17,0-27-17,0 27 1,0 1 0,0-1-1,0 27 1,-27-27-1,28 27 1,-1 0 0,-27 0-1,27 0 1,-27-27 0,27 27-1,0 0 1,0-27-1,-27 0 1,27 0 0,0-27-1,0 27 1,-26 0 0,26-27 15,0 27-16,0-27 1,-27 27 0,54 0-1,-27-27 1,0 27 0,27 0-1,-27 0 1,27-54-1,1 54 1,-1 0 0,0 27-1,0-27 1,0 27 15,27 0-31,-27 0 31,27 0-31,-27 0 32,28 0-17,-1 0 1,0-26 0,0-1-1,0 0 1,0-27-1,0 0 1,27 0 0,-26-27-1,26 0 1,-27-1 0,27 1 15,-27 0-31,0 0 15,27 0 1,-26 0 0,26 27-1,-27 0 1,27 0 0,0 27-1,-54 0 1,27 27-1,27 1 17,-26-1-17,-1 0 1,0 0 0,0 27-1,0 0 1,0-27-1,-27 54 1,27-54 0,1 27-1,-28 0 1,27 0 0,-27-27-1,27 27 1,-27-27-1,27 0 1,-27 0 0,28 0-1,-28 0 17,0 0-32,27 1 31,-27-28-16,81 27 1,-54 0 0,0-27-1,-26 0 1,-1 0 0,27 27-1,-27-27 1,0 0-1,27 0 17,27 0-17,-54 0 1,0-27 0,28 27-1,-28-27 1,-27 27-1,54 0 1,-27-27 0,27 27 15,-27-27-15,27 27-1,-27 0 1,28-27-1,-1 27 1,0 0 0,0 0-1,0 0 1,0 0 0,0 0-1,-27 0 1,28 0-1,-1-27 1,0 27 0,0-27-1,0 27 1,0 0 0,27 0-1,1 27 1,-1-27-1,27 27 17,0 0-17,27 0 1,0 0 0,28 1-1,-28-55 1,0 54-1,27 0 1,0 27 0,-26-27-1,-1 27 1,27-54 0,-27 27-1,-27-27 1,1-27-1,-28 27 17,-27 0-32,0 0 31,0 0-15,-54 27-16,-27-54 31,-81 0-31</inkml:trace>
  </inkml:traceGroup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5:11.9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45248D-2AEA-4AB3-9EAA-454591CE7406}" emma:medium="tactile" emma:mode="ink">
          <msink:context xmlns:msink="http://schemas.microsoft.com/ink/2010/main" type="inkDrawing" rotatedBoundingBox="3365,10901 3472,6256 4189,6273 4082,10918" semanticType="callout" shapeName="Other">
            <msink:sourceLink direction="from" ref="{F32FEB2B-569B-4461-B157-F0090350B70C}"/>
            <msink:sourceLink direction="to" ref="{209CA2DD-2CCE-48C2-B589-2F71DC30D51A}"/>
            <msink:sourceLink direction="from" ref="{51DC51F0-6D36-426B-BF7D-8890EC083FB5}"/>
          </msink:context>
        </emma:interpretation>
      </emma:emma>
    </inkml:annotationXML>
    <inkml:trace contextRef="#ctx0" brushRef="#br0">143 0 0,'0'27'16,"-27"0"-16,54 0 0,-27 0 0,0 27 16,0 27-16,0 27 0,0 0 15,0 0 16,0 27-31,0 0 16,0 28 0,0 26-1,0 0 17,0 0-17,-27 0 1,27 81-1,0-80 1,0-1 0,0 0-1,0-27 1,0 0 0,-27 27-1,27-54 1,0 0-1,-27 1 1,27-28 0,0-27-1,0-27 17,0 0-32,0 0 15,0-27 16,0 0-15,-27 0 0,27 0-1,0 27 1,-27-27 0,27 0-1,0 0 1,0 0-1,0 0 1,0 0 0,0 0-1,0-27 1,27 27 15,-27-27-31,0 0 31,0 27-15,0-27 0,0 0-1,0 0 1,0 0 0,0 0-1,-27 27 1,27-27-1,0 27 1,0 27 0,0-27-1,0-27 1,27 27 0,-27-27-1,0 0 1,0 0-1,27 0 17,0 27-17,27-54 1,0 27 0,27 0-1,-27 27 1,27-27-1,0 0 1,-54 27 0,27-27-1,-54 0 1,0 0 0,0 0-1,0 0 1,0 0-1,-27-27 1,-27-27 0,54 54-1</inkml:trace>
    <inkml:trace contextRef="#ctx0" brushRef="#br0" timeOffset="943.3956">630-81 0,'0'81'0,"0"0"0,27 54 16,0-27 0,0 81-1,-27 0 1,27 28 0,0 26-1,-27 0 1,0 54-1,0 0 1,0 28 0,-27 53-1,0-54 17,27 0-32,-27-53 15,0-1 1,0-27-1,27-54 1,0-54 0,-27-54 15,27-54-15,0-27-1,0 0 1,0 0-1,0-27 1,-28-27 0,-26 0-1,27 27 17,-27 0-32,27-27 15,0 0 1,27 54-1</inkml:trace>
  </inkml:traceGroup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4:14.8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C6B036-5EC8-4418-B8F1-B8B5640AFFFC}" emma:medium="tactile" emma:mode="ink">
          <msink:context xmlns:msink="http://schemas.microsoft.com/ink/2010/main" type="inkDrawing" rotatedBoundingBox="26166,7935 28149,6788 28778,7875 26795,9022" semanticType="callout" shapeName="Other">
            <msink:sourceLink direction="to" ref="{FEC4B0B5-632B-4EE9-989E-DC7BA523CFA6}"/>
            <msink:sourceLink direction="from" ref="{FEC4B0B5-632B-4EE9-989E-DC7BA523CFA6}"/>
            <msink:sourceLink direction="to" ref="{023B5D96-4EEA-4F0A-B5E8-555DEF0F9D60}"/>
            <msink:sourceLink direction="from" ref="{023B5D96-4EEA-4F0A-B5E8-555DEF0F9D60}"/>
          </msink:context>
        </emma:interpretation>
      </emma:emma>
    </inkml:annotationXML>
    <inkml:trace contextRef="#ctx0" brushRef="#br0">25373 6512 0,'-487'0'0,"298"27"15,54 27 1,81 28-1,81-1 1,81 0 15,108 27-31,54 27 16,-26 27 0,-109-27-1,-162 0 1,-135-54 15,-136-27-15,-134 0-1,-108 0 1,-1 54 0,541-108-1</inkml:trace>
  </inkml:traceGroup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6:50.8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425D14-5C28-430E-BDE3-A54D46855572}" emma:medium="tactile" emma:mode="ink">
          <msink:context xmlns:msink="http://schemas.microsoft.com/ink/2010/main" type="writingRegion" rotatedBoundingBox="10232,9208 13583,10718 12178,13837 8826,12326"/>
        </emma:interpretation>
      </emma:emma>
    </inkml:annotationXML>
    <inkml:traceGroup>
      <inkml:annotationXML>
        <emma:emma xmlns:emma="http://www.w3.org/2003/04/emma" version="1.0">
          <emma:interpretation id="{02CC4635-AE90-4A0E-9841-BFA98E9DBE32}" emma:medium="tactile" emma:mode="ink">
            <msink:context xmlns:msink="http://schemas.microsoft.com/ink/2010/main" type="paragraph" rotatedBoundingBox="10303,9139 12630,10514 12038,11515 9711,10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03E3F9-35B8-4113-A598-A54782B544C0}" emma:medium="tactile" emma:mode="ink">
              <msink:context xmlns:msink="http://schemas.microsoft.com/ink/2010/main" type="line" rotatedBoundingBox="10303,9139 12630,10514 12038,11515 9711,10140">
                <msink:destinationLink direction="with" ref="{E5A8E5A6-0173-477C-B5C8-831E261F226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8D6DB1A-7324-4040-A878-ECCB7869BF1F}" emma:medium="tactile" emma:mode="ink">
                <msink:context xmlns:msink="http://schemas.microsoft.com/ink/2010/main" type="inkWord" rotatedBoundingBox="10303,9139 12630,10514 12038,11515 9711,10140"/>
              </emma:interpretation>
              <emma:one-of disjunction-type="recognition" id="oneOf0">
                <emma:interpretation id="interp0" emma:lang="it-IT" emma:confidence="0">
                  <emma:literal>Vio</emma:literal>
                </emma:interpretation>
                <emma:interpretation id="interp1" emma:lang="it-IT" emma:confidence="0">
                  <emma:literal>Via</emma:literal>
                </emma:interpretation>
                <emma:interpretation id="interp2" emma:lang="it-IT" emma:confidence="0">
                  <emma:literal>Vuoi</emma:literal>
                </emma:interpretation>
                <emma:interpretation id="interp3" emma:lang="it-IT" emma:confidence="0">
                  <emma:literal>Viv</emma:literal>
                </emma:interpretation>
                <emma:interpretation id="interp4" emma:lang="it-IT" emma:confidence="0">
                  <emma:literal>Vu</emma:literal>
                </emma:interpretation>
              </emma:one-of>
            </emma:emma>
          </inkml:annotationXML>
          <inkml:trace contextRef="#ctx0" brushRef="#br0">5195-5322 0,'27'-27'0,"27"54"0,-54 54 0,27 27 15,0 55-15,0 26 16,-27 0-1,28-27 1,-1-27 0,27-54-1,-27-54 1,0-54 0,54 0-1,-54-81 16,27-54-31,0 0 16,27 0 0,-27 27-1,27 26 1,0 28 0,-27 54-1,-54 27 1,0 27 15,-54 54-15,0-27-1,54-54 17</inkml:trace>
          <inkml:trace contextRef="#ctx0" brushRef="#br0" timeOffset="928.7466">6141-4430 0,'0'54'16,"0"27"-16,0 0 0,-27 27 0,27 0 16,27-27-1,0-54 17,0-27-17,27-27 1,0-54-1,0 0 1,-54 0 0,27 27-1,0 0 1,-27 54 0,0 27-1,0 54 1,0 27-1,27 0 1,0 27 0,27-53-1,27-28 17,1-54-17,-28-54 1,-27-1-1,-27-53 1,-27 27 0,0 0-1,27 27 1,27 27 0,27 0-1,81 0 1,27 27-1,0 27 1,0-27 0,-54 27-1,-54 0 17,-27 0-32,-81-54 15,-54 27 16,108 0-15</inkml:trace>
        </inkml:traceGroup>
      </inkml:traceGroup>
    </inkml:traceGroup>
    <inkml:traceGroup>
      <inkml:annotationXML>
        <emma:emma xmlns:emma="http://www.w3.org/2003/04/emma" version="1.0">
          <emma:interpretation id="{3CCC188D-96DF-4B8A-A283-16F08300F105}" emma:medium="tactile" emma:mode="ink">
            <msink:context xmlns:msink="http://schemas.microsoft.com/ink/2010/main" type="paragraph" rotatedBoundingBox="10044,11643 12640,12813 12178,13837 9582,126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31D2F6-C7AB-4DEE-BFAD-AF16266EBD6C}" emma:medium="tactile" emma:mode="ink">
              <msink:context xmlns:msink="http://schemas.microsoft.com/ink/2010/main" type="line" rotatedBoundingBox="10044,11643 12640,12813 12178,13837 9582,12667"/>
            </emma:interpretation>
          </emma:emma>
        </inkml:annotationXML>
        <inkml:traceGroup>
          <inkml:annotationXML>
            <emma:emma xmlns:emma="http://www.w3.org/2003/04/emma" version="1.0">
              <emma:interpretation id="{982E42FC-ED52-4AA3-8813-C05155B172A4}" emma:medium="tactile" emma:mode="ink">
                <msink:context xmlns:msink="http://schemas.microsoft.com/ink/2010/main" type="inkWord" rotatedBoundingBox="10044,11643 12640,12813 12178,13837 9582,12667"/>
              </emma:interpretation>
              <emma:one-of disjunction-type="recognition" id="oneOf1">
                <emma:interpretation id="interp5" emma:lang="it-IT" emma:confidence="0">
                  <emma:literal>Vsw</emma:literal>
                </emma:interpretation>
                <emma:interpretation id="interp6" emma:lang="it-IT" emma:confidence="0">
                  <emma:literal>Vsur</emma:literal>
                </emma:interpretation>
                <emma:interpretation id="interp7" emma:lang="it-IT" emma:confidence="0">
                  <emma:literal>Vsio</emma:literal>
                </emma:interpretation>
                <emma:interpretation id="interp8" emma:lang="it-IT" emma:confidence="0">
                  <emma:literal>Vsco</emma:literal>
                </emma:interpretation>
                <emma:interpretation id="interp9" emma:lang="it-IT" emma:confidence="0">
                  <emma:literal>Vsnr</emma:literal>
                </emma:interpretation>
              </emma:one-of>
            </emma:emma>
          </inkml:annotationXML>
          <inkml:trace contextRef="#ctx0" brushRef="#br0" timeOffset="2088.9474">5033-2944 0,'0'54'0,"27"0"0,0 0 0,27 54 16,0 27 0,0 1-1,0 26 1,0-54 15,-26 0-31,-1-54 16,0-27-1,-27 0 1,27-54 0,27-54-1,0-27 1,0 0 15,0-27-15,27 26-1,0 1 1,-54 54 0,27 0-1,-27 27 1,-54 27-1,0 27 1,27 0 0,0-27-1</inkml:trace>
          <inkml:trace contextRef="#ctx0" brushRef="#br0" timeOffset="2808.7016">6195-2106 0,'-81'0'0,"0"0"0,0 0 16,27 27-16,27 0 0,27 0 15,54 0 1,0 27 0,54 0-1,0 0 1,-27 27-1,-54-27 1,-27-27 0,-27 27-1,-54-27 17,-54-27-17,27 0-15,0 0 31,27 0-15,54 0 0,54 0-1,27-27 1,81 0 0,27-27-1,-27-27 1,-27 0-1,-108 81 1</inkml:trace>
          <inkml:trace contextRef="#ctx0" brushRef="#br0" timeOffset="3477.6726">6573-1998 0,'-27'81'16,"27"0"-16,-27 27 0,54 0 31,0-27-15,0-27-1,0-54 1,28-27-1,-1-27 1,0-27 0,-27 0-1,-27 27 1,0 27 0,0 27-1,0 0 1,0 81-1,27 0 1,0 27 0,27-27-1,0-27 1,0-54 15,0-27-31,-27-54 31,-27-27-15,0 0 0,0 27-1,0 27 1,54 0 0,54 27-1,27 27 1,27 54-1,-81-27 1,-54-54 0,-27 27 15</inkml:trace>
        </inkml:traceGroup>
      </inkml:traceGroup>
    </inkml:traceGroup>
  </inkml:traceGroup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6:28.8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3BAA11-6AC6-4FCB-A728-1917136DA0FB}" emma:medium="tactile" emma:mode="ink">
          <msink:context xmlns:msink="http://schemas.microsoft.com/ink/2010/main" type="inkDrawing" rotatedBoundingBox="1239,6662 1508,17174 849,17191 580,6679" semanticType="callout" shapeName="Other">
            <msink:sourceLink direction="to" ref="{6B4D7F5B-1CE1-4332-A236-52A977B1DFF0}"/>
            <msink:sourceLink direction="from" ref="{959CC258-F02C-4D77-A334-8B43FCB3E460}"/>
          </msink:context>
        </emma:interpretation>
      </emma:emma>
    </inkml:annotationXML>
    <inkml:trace contextRef="#ctx0" brushRef="#br0">0 0 0,'0'27'0,"0"0"16,0 0-16,0 27 0,27 27 0,-27 0 16,0 27-16,27 0 15,0 28 1,-27 53 15,27-27-31,0 27 31,0 27-15,-27 27 0,27 1-1,0-1 1,-27 27 0,0 27-1,27 0 1,-27 1-1,27-1 1,0 27 15,-27 0-31,27 1 32,-27 26-32,27-27 31,-27 27-31,27-26 31,-27 134-15,0 27-1,0-134 1,27-28 0,-27 0 15,0 1-16,0-28 1,0 0 0,-27-54-1,27 27 1,-27-80 0,27-1-1,0 0 1,0-54 15,0 81-31,0-108 16,0-54-1,27 0 1,-27-27 0,0-27-1,0 0 1,-27-54-1,0-54 1,-54 27 15,27-27-15,-27 54 0,54 27-1,0 27 1,27 0-1,27 27 1,0 54 15,27 27-31,-27 0 16,27-27 0,-27-27-1,0-27 1,0-27-1,27-27 1,0-54 0,0-81-1,54 27 17,-26 0-32,-55-27 15,-27-27 16,0 189-31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46:59.5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3AC894-C6AC-40A9-81ED-4B1A1FFDD797}" emma:medium="tactile" emma:mode="ink">
          <msink:context xmlns:msink="http://schemas.microsoft.com/ink/2010/main" type="writingRegion" rotatedBoundingBox="9332,13707 27347,14882 27206,17039 9191,15864"/>
        </emma:interpretation>
      </emma:emma>
    </inkml:annotationXML>
    <inkml:traceGroup>
      <inkml:annotationXML>
        <emma:emma xmlns:emma="http://www.w3.org/2003/04/emma" version="1.0">
          <emma:interpretation id="{A61D61B3-9A8D-4ED1-B9BE-855596EFE17C}" emma:medium="tactile" emma:mode="ink">
            <msink:context xmlns:msink="http://schemas.microsoft.com/ink/2010/main" type="paragraph" rotatedBoundingBox="9332,13707 27347,14882 27206,17039 9191,15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B1A934-828C-4C75-A18F-838356C4A09A}" emma:medium="tactile" emma:mode="ink">
              <msink:context xmlns:msink="http://schemas.microsoft.com/ink/2010/main" type="line" rotatedBoundingBox="9332,13707 27347,14882 27206,17039 9191,15864"/>
            </emma:interpretation>
          </emma:emma>
        </inkml:annotationXML>
        <inkml:traceGroup>
          <inkml:annotationXML>
            <emma:emma xmlns:emma="http://www.w3.org/2003/04/emma" version="1.0">
              <emma:interpretation id="{77659E98-47B8-421D-AD21-A63290461425}" emma:medium="tactile" emma:mode="ink">
                <msink:context xmlns:msink="http://schemas.microsoft.com/ink/2010/main" type="inkWord" rotatedBoundingBox="16592,14492 24449,15005 24329,16842 16473,16330"/>
              </emma:interpretation>
              <emma:one-of disjunction-type="recognition" id="oneOf0">
                <emma:interpretation id="interp0" emma:lang="it-IT" emma:confidence="0">
                  <emma:literal>TRONCAMENTO</emma:literal>
                </emma:interpretation>
                <emma:interpretation id="interp1" emma:lang="it-IT" emma:confidence="0">
                  <emma:literal>TRONCAMENTI</emma:literal>
                </emma:interpretation>
                <emma:interpretation id="interp2" emma:lang="it-IT" emma:confidence="0">
                  <emma:literal>TRONCANENTo</emma:literal>
                </emma:interpretation>
                <emma:interpretation id="interp3" emma:lang="it-IT" emma:confidence="0">
                  <emma:literal>TRONCARMENE</emma:literal>
                </emma:interpretation>
                <emma:interpretation id="interp4" emma:lang="it-IT" emma:confidence="0">
                  <emma:literal>troNSMENN</emma:literal>
                </emma:interpretation>
              </emma:one-of>
            </emma:emma>
          </inkml:annotationXML>
          <inkml:trace contextRef="#ctx0" brushRef="#br0">13001-702 0,'-54'-54'16,"-378"189"-16,216 27 16,107 54-1,55 27 1,135 0-1,190 28 1,26-190 0,0-81-1,-54-135 1,-27-55 15,-107-80-15,-28 27-1,-54 54 1,-27 108 0,0 54-1,-27 54 1,0 135 0,-27 108-1,-27 0 1,-1-53-1,55-55 1,27-108 0,0-54-1,0-54 1,81-189 0,1-55-1,26 28 1,-27 54-1,0 108 1,-27 54 0,27 81 15,-27 54-15,54 135-1,0 27 1,27 54-1,-54-53 1,-27-82 0,-81-108-1,-108-81 1,-81-81 0,-54-27-1,-27 27 1,107 80-1,28-26 1,108 54 0,162 0-1,136-27 1,26-81 15,-270 108-31</inkml:trace>
          <inkml:trace contextRef="#ctx0" brushRef="#br0" timeOffset="754.8344">15136-513 0,'0'81'15,"-54"81"-15,-27 54 0,54-27 32,0 1-17,54-82 1,-27-81 0,0-27-1,54-244 1,0-53-1,-27 0 1,0 108 0,-27 81-1,27 108 1,-27 0 0,54 81-1,54 81 16,0 27-15,27-54 0,0-54-1,0-81 1,-27-135 0,-27-108-1,-81 27 1,0 54-1,0 81 1,0 81 0,0 27-1,0 189 1,0 108 0,27 0-1,-27 1 1,0-82 15,-27-81-31,27-135 16,0-108-1,109-162 1,80-28 15,-189 271-15</inkml:trace>
          <inkml:trace contextRef="#ctx0" brushRef="#br0" timeOffset="1303.6275">16649-351 0,'405'135'0,"-80"-54"15,-82-27 1,-54-135-1,-162-54 1,-27 135 0</inkml:trace>
          <inkml:trace contextRef="#ctx0" brushRef="#br0" timeOffset="1471.5855">17000-837 0,'568'27'16,"-190"-54"-1,-27-27 1,-351 54 0</inkml:trace>
          <inkml:trace contextRef="#ctx0" brushRef="#br0" timeOffset="1130.787">17216-675 0,'81'243'0,"-135"0"16,-54 0-1,27 0 1,81-53 0,81-82-1,27-27 1,55-27 0,-1-54-1,135-27 1,-162 27 15,-54 27-15,-81-27-1,-135-54 1,-54-81 0,-81-81-1,270 216 1</inkml:trace>
          <inkml:trace contextRef="#ctx0" brushRef="#br0" timeOffset="2108.2635">18811-783 0,'27'351'0,"-81"-108"16,-54 54 0,26-53-1,28-55 1,27-54-1,27-108 1,27-54 0,27-162-1,55-109 1,-28-26 0,-27 81-1,-27 81 1,-27 135-1,0 27 1,27 81 0,27 189-1,81 54 1,27 28 0,54-55 15,-81-162-16,0-108 1,-54-135 0,-27-162-1,-81-28 1,-81-26 0,-54 81-1,27 81 1,54 81-1,54 81 1,162 54 0,135 0-1,55-27 1,-325-27 0</inkml:trace>
          <inkml:trace contextRef="#ctx0" brushRef="#br0" timeOffset="-3160.9305">6084-1837 0,'27'189'0,"-54"81"16,27 0 0,-27 28-1,27-28 1,0-27 0,0-81-1,-27-81 1,27-81-1,-81-81 1,-1-162 0,1-81-1,81 324 1</inkml:trace>
          <inkml:trace contextRef="#ctx0" brushRef="#br0" timeOffset="-2808.414">4949-1918 0,'216'-54'0,"81"54"15,108 0-15,55 27 16,26 0-1,-53 0 1,-109 27 0,-108-27-1,-162-27 1,-54 0 15,-54-27-15,-135 0-1,54 0 1,0 0 0,135 27-1</inkml:trace>
          <inkml:trace contextRef="#ctx0" brushRef="#br0" timeOffset="-2052.603">7381-1486 0,'135'162'0,"-81"27"15,-54 1 1,-27 26 0,0 0-1,-27-27 1,54-54-1,-27-54 1,27-81 0,0 0-1,27-135 1,0-162 0,54 27-1,27 26 1,27 82-1,54 27 1,0 81 0,27 54-1,-26 54 1,-55 54 15,-54 27-15,-108 0-1,-108-80 1,-109-28 0,-53-54-1,27 0 1,54-1 0,135 28-1,81 0 1,108 109-1,108 53 1,0 27 15,54 81-15,-162-135 0,-53-27-1,-28-108 1,-27-81-1,0-108 1,54 0 0,-54 189-1</inkml:trace>
          <inkml:trace contextRef="#ctx0" brushRef="#br0" timeOffset="-1609.272">8921-405 0,'243'324'0,"-108"-162"16,54 0-1,0-53 1,28-109 0,-55-82-1,-27-107 1,-108-81 15,-54 0-15,-108 0-1,-190-1 1,82 217 0,54 81-1,27 82 1,54 107-1,135 27 1,81 27 0,81-81-1,81-135 1,-26-108 0,26-108 15,-270 162-31</inkml:trace>
          <inkml:trace contextRef="#ctx0" brushRef="#br0" timeOffset="-968.688">10650-810 0,'27'135'0,"-81"54"0,-54 27 16,54 0 0,27-81-1,27-81 1,0-27 0,0-54-1,81-135 1,27-216-1,-81 216 17,0 108-17,-27 27 1,0 54 0,27 81-1,54 135 1,27 0-1,55 27 1,-1-80 0,27-109-1,-54-81 1,-27-162 0,-81-109-1,-54-53 1,-81 81-1,-27 27 1,0 81 0,54 54-1,27 81 1,81 54 15,108 27-15,108-27-1,-243-54-15</inkml:trace>
          <inkml:trace contextRef="#ctx0" brushRef="#br0" timeOffset="2887.5105">20999-432 0,'81'162'0,"-108"27"16,-54 81 0,27 1 15,54-28-16,0-81 1,27-108 0,-27-108-1,27-216 1,-27-55 0,-81-80-1,-27 81 1,27 108-1,0 108 1,135 108 0,189-54-1,55 27 1,80 54 0,-108 0-1,-81 27 16,-162-27-15,-27 0-16,-135 108 16,0 81-1,81 0 1,81 54 0,108 1 15,54 26-16,0-135 1,1-135 0,-1-81-1,-54-135 1,-54-81 0,-108-55-1,-108 1 1,-108 81-1,-28 81 1,28 135 0,27 135-1,108 162 1,81 81 0,216-26-1,-189-325 1</inkml:trace>
        </inkml:traceGroup>
      </inkml:traceGroup>
    </inkml:traceGroup>
  </inkml:traceGroup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5:26.0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45B213-143B-4667-B4FF-323BB60AAC29}" emma:medium="tactile" emma:mode="ink">
          <msink:context xmlns:msink="http://schemas.microsoft.com/ink/2010/main" type="inkDrawing" rotatedBoundingBox="4650,6504 4762,11126 4302,11137 4189,6515" semanticType="callout" shapeName="Other">
            <msink:sourceLink direction="to" ref="{E5A8E5A6-0173-477C-B5C8-831E261F226B}"/>
            <msink:sourceLink direction="from" ref="{51DC51F0-6D36-426B-BF7D-8890EC083FB5}"/>
          </msink:context>
        </emma:interpretation>
      </emma:emma>
    </inkml:annotationXML>
    <inkml:trace contextRef="#ctx0" brushRef="#br0">919-3837 0,'27'54'16,"-27"-54"-16,0 27 0,0 0 0,0 27 15,0-27-15,0 27 0,27 0 0,-27 0 16,0 27 0,0-27-1,27 27 1,0 0 15,-27 1-15,27-1-1,0 0 17,-27 27-32,0-27 15,0 27 1,27 0 0,-27-27-1,0 27 1,27 0-1,-27-27 1,0 27 0,27 0-1,-27 1 1,0-1 31,27 0-47,-27 0 0,-27 0 15,27 0 1,0 0 15,-27 0-15,27 27 0,0-27-1,-27 81 1,27-80-1,0-1 1,0 0 0,0 0-1,0-27 1,0 27 0,27 0-1,-27-27 1,0 0-1,0 27 17,0-54-32,0 27 15,0-27 1,0 0 0,0 0 15,0-26-16,0-1 1,0-27 0,0 0 15,0-55-15,-54 1-1,27 0 1,-27 27-1,0 0 1,27 0 15,0 27-31,27 0 16,0 27 0,0 27-1,27 0 1,27 28-1,-27-28 1,0-27 0,27 0-1,-27-54 1,0 0 15,27 0-15,0-55-1,0 28 1,0 27 0,-54-27-1,0 27 1,-54 0 0,-27-27-1,81 54 1</inkml:trace>
  </inkml:traceGroup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6:14.7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086526-D933-4453-A92E-4F99DA49C578}" emma:medium="tactile" emma:mode="ink">
          <msink:context xmlns:msink="http://schemas.microsoft.com/ink/2010/main" type="inkDrawing" rotatedBoundingBox="2933,17239 3050,14541 3978,14582 3861,17280" semanticType="callout" shapeName="Other">
            <msink:sourceLink direction="to" ref="{6B4D7F5B-1CE1-4332-A236-52A977B1DFF0}"/>
            <msink:sourceLink direction="from" ref="{143A22EE-90C6-421E-9D10-9E0B259DDFD2}"/>
          </msink:context>
        </emma:interpretation>
      </emma:emma>
    </inkml:annotationXML>
    <inkml:trace contextRef="#ctx0" brushRef="#br0">-1371-188 0,'0'27'0,"0"0"0,0 27 0,0 0 16,0 27-16,0 1 15,0 26 1,0 27 0,0 0-1,0 54 1,0 0-1,0 0 1,0 27 0,0-26-1,-27 26 1,54-27 0,-54-27-1,27-27 16,0 0-31,-27-54 16,54-27 0,-27-27 15,0 0-15,0-54-1,0 27 1,0-54-1,-27-54 1,0-27 0,0-27-1,27 162 1</inkml:trace>
    <inkml:trace contextRef="#ctx0" brushRef="#br0" timeOffset="1559.6302">-1965 1596 0,'27'0'0,"0"54"0,0 0 0,0 27 16,0 54-16,0-27 31,0 0-31,27-27 16,-27-27-1,27-27 1,27-27 0,-27-27-1,27 0 16,27-81-15,-27 27 0,0 0-1,-27 27 1,0 0 0,-54 0-1,-27 27 1,-27 27-1,-27 0 1,-27 27 0,0-27-1,-27 0 1,0-54 0,54-27 15,81 81-31</inkml:trace>
  </inkml:traceGroup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6:26.86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983365-87D5-4F77-B671-A7946FD7198B}" emma:medium="tactile" emma:mode="ink">
          <msink:context xmlns:msink="http://schemas.microsoft.com/ink/2010/main" type="writingRegion" rotatedBoundingBox="3709,4166 10802,15051 5418,18559 -1674,7674"/>
        </emma:interpretation>
      </emma:emma>
    </inkml:annotationXML>
    <inkml:traceGroup>
      <inkml:annotationXML>
        <emma:emma xmlns:emma="http://www.w3.org/2003/04/emma" version="1.0">
          <emma:interpretation id="{79E38A88-1681-48F2-97A3-5872DC2502C8}" emma:medium="tactile" emma:mode="ink">
            <msink:context xmlns:msink="http://schemas.microsoft.com/ink/2010/main" type="paragraph" rotatedBoundingBox="3810,4306 7130,9848 5799,10645 2479,51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FC2DF9-0BDC-45A7-AB62-73EF661DD6E0}" emma:medium="tactile" emma:mode="ink">
              <msink:context xmlns:msink="http://schemas.microsoft.com/ink/2010/main" type="line" rotatedBoundingBox="3810,4306 7130,9848 5799,10645 2479,5104"/>
            </emma:interpretation>
          </emma:emma>
        </inkml:annotationXML>
        <inkml:traceGroup>
          <inkml:annotationXML>
            <emma:emma xmlns:emma="http://www.w3.org/2003/04/emma" version="1.0">
              <emma:interpretation id="{51DC51F0-6D36-426B-BF7D-8890EC083FB5}" emma:medium="tactile" emma:mode="ink">
                <msink:context xmlns:msink="http://schemas.microsoft.com/ink/2010/main" type="inkWord" rotatedBoundingBox="3878,4385 4905,7026 3655,7512 2628,4872">
                  <msink:destinationLink direction="from" ref="{8045B213-143B-4667-B4FF-323BB60AAC29}"/>
                  <msink:destinationLink direction="from" ref="{4D45248D-2AEA-4AB3-9EAA-454591CE7406}"/>
                </msink:context>
              </emma:interpretation>
              <emma:one-of disjunction-type="recognition" id="oneOf0">
                <emma:interpretation id="interp0" emma:lang="it-IT" emma:confidence="0">
                  <emma:literal>che</emma:literal>
                </emma:interpretation>
                <emma:interpretation id="interp1" emma:lang="it-IT" emma:confidence="0">
                  <emma:literal>ana</emma:literal>
                </emma:interpretation>
                <emma:interpretation id="interp2" emma:lang="it-IT" emma:confidence="0">
                  <emma:literal>ah,</emma:literal>
                </emma:interpretation>
                <emma:interpretation id="interp3" emma:lang="it-IT" emma:confidence="0">
                  <emma:literal>Pina</emma:literal>
                </emma:interpretation>
                <emma:interpretation id="interp4" emma:lang="it-IT" emma:confidence="0">
                  <emma:literal>ano</emma:literal>
                </emma:interpretation>
              </emma:one-of>
            </emma:emma>
          </inkml:annotationXML>
          <inkml:trace contextRef="#ctx0" brushRef="#br0">-162-3999 0,'27'27'0,"54"0"0,-54-27 16,27 0-16,0 0 0,27-27 0,-27 0 16,0-27-16,-27 27 15,-27-54 1,-54 27-1,-27 0 1,0 27 0,0 0-1,0 54 1,0 27 31,27 0-47,27 27 15,81 0 1,0 0 0,81-54-1,27 0 1,-27-27 0,0-27-1,-54-27 1,-54-27-1,-27 0 1,-108 27 0,0 0 15,-54 27-31,54 54 31,0 27-31,54 27 16,54 0-1,81 0 1,54-27 0,-27-54 15,-108 0-31</inkml:trace>
          <inkml:trace contextRef="#ctx0" brushRef="#br0" timeOffset="-59736.6688">892-3837 0,'0'27'0,"-27"0"0,0 54 15,0 0-15,0 0 0,0-27 16,0 0-1,0-54 1,27 0 0,27 0-1,-27-54 17,27 0-32,0-27 31,0 27-31,27 0 15,-27 27 17,0 27-17,-27 0 1,54 54 0,-27 27-1,27 0 1,-27 0-1,54 27 1,-27-54 0,-27 0-1,0-54 1,0 0 0,-54 0-1,0 0 16,-27-27-31,-27 0 16,27 27 0,27 27-1,54-27 1,-27 0 0</inkml:trace>
          <inkml:trace contextRef="#ctx0" brushRef="#br0" timeOffset="-65309.1484">459-5756 0,'0'-54'0,"27"27"0,0 0 15,-108 0-15,-27 54 0,0 0 0,-27 0 16,0 27-16,27 0 0,54 28 16,27-55-1,81 54 1,27-27-1,81 0 17,27 27-32,0 0 15,-26 0 1,-55 0 0,-81-27-1,-54 0 16,-81-27-15,-28 0 0,-26-27-1,-27 0 1,27 0 0,81 0-1,54 0 1,81-27-1,-54 27 1</inkml:trace>
          <inkml:trace contextRef="#ctx0" brushRef="#br0" timeOffset="-62845.1866">1000-3675 0,'0'0'15</inkml:trace>
        </inkml:traceGroup>
        <inkml:traceGroup>
          <inkml:annotationXML>
            <emma:emma xmlns:emma="http://www.w3.org/2003/04/emma" version="1.0">
              <emma:interpretation id="{6FE849FC-4282-4E82-A8B9-07F881D75F46}" emma:medium="tactile" emma:mode="ink">
                <msink:context xmlns:msink="http://schemas.microsoft.com/ink/2010/main" type="inkWord" rotatedBoundingBox="5372,7347 6939,9963 5845,10618 4277,8002"/>
              </emma:interpretation>
            </emma:emma>
          </inkml:annotationXML>
          <inkml:trace contextRef="#ctx0" brushRef="#br0" timeOffset="-38731.956">1648-2810 0,'0'27'0,"27"0"0,-27 54 0,0 0 16,0 27-16,27 54 15,-27 0 1,0 27-1,0-26 1,0 26 0,0-27 15,0 0-31,0-54 16,-27-27-1,27-54 1,-27 0-1,27-27 1,27-27 0,-27-27-1,27-27 17,27-27-17,0 27 1,-26-27-1,53 54 1,0 27 0,0 0-1,0 27 1,0 54 0,0 0-1,-54 54 1,0 0-1,-27 0 1,0 0 0,0 0-1,0-27 1,0-27 15,0-54-31,0 27 31,0-54-15,0 0 0,0-54-1,0 0 1,0 0 0,0 81-1</inkml:trace>
          <inkml:trace contextRef="#ctx0" brushRef="#br0" timeOffset="-38144.0428">3135-1054 0,'-82'0'0,"1"27"0,0 27 0,-27 0 16,27 0-16,27 27 15,54 0 1,0 0-1,54 1 1,54-28 0,0 0-1,27 0 1,1-27 15,-28-27-31,0 27 16,-81-27-1,-27 0 1,-54 0 0,54 0-1</inkml:trace>
        </inkml:traceGroup>
      </inkml:traceGroup>
    </inkml:traceGroup>
    <inkml:traceGroup>
      <inkml:annotationXML>
        <emma:emma xmlns:emma="http://www.w3.org/2003/04/emma" version="1.0">
          <emma:interpretation id="{6B2CAEB8-0BDF-4494-8059-1B09E0570F2D}" emma:medium="tactile" emma:mode="ink">
            <msink:context xmlns:msink="http://schemas.microsoft.com/ink/2010/main" type="paragraph" rotatedBoundingBox="1530,5586 8623,16471 6314,17975 -778,7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540715-83A8-4460-B55A-3F55A38DEDC5}" emma:medium="tactile" emma:mode="ink">
              <msink:context xmlns:msink="http://schemas.microsoft.com/ink/2010/main" type="line" rotatedBoundingBox="1530,5586 8623,16471 6314,17975 -778,7090"/>
            </emma:interpretation>
          </emma:emma>
        </inkml:annotationXML>
        <inkml:traceGroup>
          <inkml:annotationXML>
            <emma:emma xmlns:emma="http://www.w3.org/2003/04/emma" version="1.0">
              <emma:interpretation id="{959CC258-F02C-4D77-A334-8B43FCB3E460}" emma:medium="tactile" emma:mode="ink">
                <msink:context xmlns:msink="http://schemas.microsoft.com/ink/2010/main" type="inkWord" rotatedBoundingBox="680,6140 1068,6736 475,7122 87,6526">
                  <msink:destinationLink direction="from" ref="{B53BAA11-6AC6-4FCB-A728-1917136DA0FB}"/>
                  <msink:destinationLink direction="with" ref="{F82D38C9-76D8-49DC-BBBC-5C8419A1E982}"/>
                </msink:context>
              </emma:interpretation>
              <emma:one-of disjunction-type="recognition" id="oneOf1">
                <emma:interpretation id="interp5" emma:lang="it-IT" emma:confidence="0">
                  <emma:literal>A</emma:literal>
                </emma:interpretation>
                <emma:interpretation id="interp6" emma:lang="it-IT" emma:confidence="0">
                  <emma:literal>D</emma:literal>
                </emma:interpretation>
                <emma:interpretation id="interp7" emma:lang="it-IT" emma:confidence="0">
                  <emma:literal>B</emma:literal>
                </emma:interpretation>
                <emma:interpretation id="interp8" emma:lang="it-IT" emma:confidence="0">
                  <emma:literal>.</emma:literal>
                </emma:interpretation>
                <emma:interpretation id="interp9" emma:lang="it-IT" emma:confidence="0">
                  <emma:literal>p</emma:literal>
                </emma:interpretation>
              </emma:one-of>
            </emma:emma>
          </inkml:annotationXML>
          <inkml:trace contextRef="#ctx0" brushRef="#br0" timeOffset="3015.7408">-2756-3837 0,'-27'27'0,"0"54"0,-27-27 16,-27 27-16,27-27 15,0 0 1,27-27 0,27-54-1,0-27 1,27-27 15,27-27-31,0-27 31,0 27-15,0 0-16,0 54 16,-27 0-1,0 81 17,27 0-17,-27 108 1,27-27-1,0 27 1,27-54 0,-54-27-1,0 0 1,-27-54 0,-27-27-1,-54-27 1,-27 27-1,0 0 1,27 0 0,54 54-1,54-27 1,-27 0 0</inkml:trace>
        </inkml:traceGroup>
        <inkml:traceGroup>
          <inkml:annotationXML>
            <emma:emma xmlns:emma="http://www.w3.org/2003/04/emma" version="1.0">
              <emma:interpretation id="{209CA2DD-2CCE-48C2-B589-2F71DC30D51A}" emma:medium="tactile" emma:mode="ink">
                <msink:context xmlns:msink="http://schemas.microsoft.com/ink/2010/main" type="inkWord" rotatedBoundingBox="3521,10209 3770,10591 3057,11056 2808,10674">
                  <msink:destinationLink direction="to" ref="{4D45248D-2AEA-4AB3-9EAA-454591CE7406}"/>
                </msink:context>
              </emma:interpretation>
              <emma:one-of disjunction-type="recognition" id="oneOf2">
                <emma:interpretation id="interp10" emma:lang="it-IT" emma:confidence="0">
                  <emma:literal>:</emma:literal>
                </emma:interpretation>
                <emma:interpretation id="interp11" emma:lang="it-IT" emma:confidence="0">
                  <emma:literal>è</emma:literal>
                </emma:interpretation>
                <emma:interpretation id="interp12" emma:lang="it-IT" emma:confidence="0">
                  <emma:literal>/</emma:literal>
                </emma:interpretation>
                <emma:interpretation id="interp13" emma:lang="it-IT" emma:confidence="0">
                  <emma:literal>C</emma:literal>
                </emma:interpretation>
                <emma:interpretation id="interp14" emma:lang="it-IT" emma:confidence="0">
                  <emma:literal>=</emma:literal>
                </emma:interpretation>
              </emma:one-of>
            </emma:emma>
          </inkml:annotationXML>
          <inkml:trace contextRef="#ctx0" brushRef="#br0" timeOffset="45228.2992">-594 324 0,'0'0'0</inkml:trace>
          <inkml:trace contextRef="#ctx0" brushRef="#br0" timeOffset="-72772.3256">189 189 0,'27'27'15,"27"-54"-15,-27 27 0,-27-27 0,-27-27 16,0 27-16,-27 27 0,0 0 16,0 0-16,54 27 0,0 27 0,54 0 15,-27 0-15,54-27 0,-54-27 0,27-27 16,-54 0-16,0 0 0,-27-54 0,-135-54 15,108 135-15,0 27 0,54 27 0,27 0 16,27 0-16,0-27 16,-27-27-1,0-27 1,-54 0 0,0-27-1,-54 27 1,27 27-1,27 0 1,27 0 0,0 0-1</inkml:trace>
          <inkml:trace contextRef="#ctx0" brushRef="#br0" timeOffset="-72056.4778">216 270 0,'0'0'0</inkml:trace>
          <inkml:trace contextRef="#ctx0" brushRef="#br0" timeOffset="-64355.0102">135 162 0,'0'0'15</inkml:trace>
        </inkml:traceGroup>
        <inkml:traceGroup>
          <inkml:annotationXML>
            <emma:emma xmlns:emma="http://www.w3.org/2003/04/emma" version="1.0">
              <emma:interpretation id="{0283F436-F385-4692-93D0-7EDA7737D65B}" emma:medium="tactile" emma:mode="ink">
                <msink:context xmlns:msink="http://schemas.microsoft.com/ink/2010/main" type="inkWord" rotatedBoundingBox="5492,11667 6521,13246 5123,14157 4094,12578"/>
              </emma:interpretation>
            </emma:emma>
          </inkml:annotationXML>
          <inkml:trace contextRef="#ctx0" brushRef="#br1" timeOffset="108029.5388">1459 1729 0,'54'54'16,"-27"54"-16,27 28 0,0-1 31,-27 27 0,27 0-31,-27-27 16,-27-54 0,27 0-1,-27-54 1,0-27-1,0-27 1,0-27 0,27-27-1,1 0 1,26 0 15,-54 81-31</inkml:trace>
          <inkml:trace contextRef="#ctx0" brushRef="#br1" timeOffset="107590.0688">1702 1675 0,'-54'54'0,"-27"0"0,-27 27 15,0 28-15,0 26 16,0 0 0,27 0-1,0-54 1,54 0-1,27-27 1,0-27 15,81 0-31,0-27 16,54 27 0,0 27-1,27-27 1,0 0-1,-26 27 1,-28-27 0,-54-27 15,-54 0-15,-54-27-1,-27-54 16,-1 0-31,82 81 16</inkml:trace>
          <inkml:trace contextRef="#ctx0" brushRef="#br1" timeOffset="108585.2242">2621 2135 0,'0'0'0,"-27"-27"0,-54 27 16,0 81-16,-27-54 0,27 27 0,54-27 15,27 27 1,54 0 0,27 27-1,54 0 1,27 27 15,-27-81-31,-54 54 31,-27 0-31,-27-27 16,-54 0 0,-54 54-1,-27-81 1,-27-27 15,54 27-15,0 0-1,81-27 1,0 0 0</inkml:trace>
        </inkml:traceGroup>
        <inkml:traceGroup>
          <inkml:annotationXML>
            <emma:emma xmlns:emma="http://www.w3.org/2003/04/emma" version="1.0">
              <emma:interpretation id="{14A663F4-885A-4EF6-849E-6E166F70B8B8}" emma:medium="tactile" emma:mode="ink">
                <msink:context xmlns:msink="http://schemas.microsoft.com/ink/2010/main" type="inkWord" rotatedBoundingBox="6640,14144 8295,16684 6314,17975 4659,15435"/>
              </emma:interpretation>
              <emma:one-of disjunction-type="recognition" id="oneOf3">
                <emma:interpretation id="interp15" emma:lang="it-IT" emma:confidence="0">
                  <emma:literal>QPR</emma:literal>
                </emma:interpretation>
                <emma:interpretation id="interp16" emma:lang="it-IT" emma:confidence="0">
                  <emma:literal>Q PR</emma:literal>
                </emma:interpretation>
                <emma:interpretation id="interp17" emma:lang="it-IT" emma:confidence="0">
                  <emma:literal>Quark</emma:literal>
                </emma:interpretation>
                <emma:interpretation id="interp18" emma:lang="it-IT" emma:confidence="0">
                  <emma:literal>Qatar</emma:literal>
                </emma:interpretation>
                <emma:interpretation id="interp19" emma:lang="it-IT" emma:confidence="0">
                  <emma:literal>Quart</emma:literal>
                </emma:interpretation>
              </emma:one-of>
            </emma:emma>
          </inkml:annotationXML>
          <inkml:trace contextRef="#ctx0" brushRef="#br0" timeOffset="-9147.8122">2864 4513 0,'27'-55'16,"-54"28"-16,-27 0 0,-54 27 0,0 0 15,-54 0-15,27 54 0,-27 1 16,0 53 0,54-27 15,-55 54 16,28 162-47,108-135 15,54 27 1,27-27 0,81-26-1,1 26 1,53-81 0,0 0-1,-27-27 1,27-27-1,0-54 1,-54-27 0,0-27 15,1-27-31,-28-27 31,-27-28-31,-54 1 31,-27-27-15,-27 27 0,-54 0-1,-54 0 1,-28 54 0,-26 27-1,-27 27 1,27 54-1,27 54 1,135 0 0,27-54-1</inkml:trace>
          <inkml:trace contextRef="#ctx0" brushRef="#br0" timeOffset="-8488.6072">2648 5458 0,'27'27'0,"0"0"0,27 27 0,27 27 15,0-27-15,27 55 16,1-28 0,-28 27-1,0 0 1,-27-54 0,-27 0-1,0-27 1,-27-27-1,0-27 1,-27-27 0,27-27-1,0-27 1,0 108 0</inkml:trace>
          <inkml:trace contextRef="#ctx0" brushRef="#br0" timeOffset="-7790.3382">3675 5810 0,'0'27'0,"0"27"0,0 27 0,-27 0 15,27 54 1,0-54-1,0-27 1,-27 0 15,27-54-31,0-27 16,-27-54 15,27-27-15,0-27-1,-27 0 1,27 135 0</inkml:trace>
          <inkml:trace contextRef="#ctx0" brushRef="#br0" timeOffset="-7374.3066">3459 5620 0,'54'0'0,"0"0"16,27 27-16,27 27 16,0 1-16,-27-1 0,-27-27 15,-54 0 1,-27-27-1,-27 0 17,-108 0-1,54 0-31,27 0 16,27 0-1,27 0 1,54 27-1,27 0 1,54-54 0,0 27-1,-108 0 1</inkml:trace>
          <inkml:trace contextRef="#ctx0" brushRef="#br0" timeOffset="-6555.9158">4215 5891 0,'0'297'0,"0"-189"15,0-27 1,0 0 15,-27-54-31,27-27 16,-27-54-1,27-27 1,0-54 15,0 0-15,-27 0 0,27 54-1,-27 0 16,27 81-31,27-27 16,54 27 0,-27 0-1,55 54 1,-1-81 0,-27 81-1,-81-27 1,0 27-1,-81 27 1,0-54 15,-28-27-31,55 27 16,27 0 0,27 27 15,27-27-16,54 54 1,1-27 0,26 27-1,-54-27 1,0 0 0,-54-27-1,-27-81 1,0 0-1,27 54 1</inkml:trace>
        </inkml:traceGroup>
      </inkml:traceGroup>
    </inkml:traceGroup>
    <inkml:traceGroup>
      <inkml:annotationXML>
        <emma:emma xmlns:emma="http://www.w3.org/2003/04/emma" version="1.0">
          <emma:interpretation id="{43E85F60-3CF4-43F9-88C2-3524BB812CA3}" emma:medium="tactile" emma:mode="ink">
            <msink:context xmlns:msink="http://schemas.microsoft.com/ink/2010/main" type="paragraph" rotatedBoundingBox="1782,11148 4017,15050 3308,15457 1073,115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80931B-6940-4B21-B90D-6EDCB0D04952}" emma:medium="tactile" emma:mode="ink">
              <msink:context xmlns:msink="http://schemas.microsoft.com/ink/2010/main" type="line" rotatedBoundingBox="1782,11148 4017,15050 3308,15457 1073,11554"/>
            </emma:interpretation>
          </emma:emma>
        </inkml:annotationXML>
        <inkml:traceGroup>
          <inkml:annotationXML>
            <emma:emma xmlns:emma="http://www.w3.org/2003/04/emma" version="1.0">
              <emma:interpretation id="{941C721D-5583-484A-8B5D-9A97AC9D685A}" emma:medium="tactile" emma:mode="ink">
                <msink:context xmlns:msink="http://schemas.microsoft.com/ink/2010/main" type="inkWord" rotatedBoundingBox="1745,11156 2652,12634 1975,13050 1068,11572"/>
              </emma:interpretation>
              <emma:one-of disjunction-type="recognition" id="oneOf4">
                <emma:interpretation id="interp20" emma:lang="it-IT" emma:confidence="0">
                  <emma:literal>e</emma:literal>
                </emma:interpretation>
                <emma:interpretation id="interp21" emma:lang="it-IT" emma:confidence="0">
                  <emma:literal>as n</emma:literal>
                </emma:interpretation>
                <emma:interpretation id="interp22" emma:lang="it-IT" emma:confidence="0">
                  <emma:literal>Q n</emma:literal>
                </emma:interpretation>
                <emma:interpretation id="interp23" emma:lang="it-IT" emma:confidence="0">
                  <emma:literal>%</emma:literal>
                </emma:interpretation>
                <emma:interpretation id="interp24" emma:lang="it-IT" emma:confidence="0">
                  <emma:literal>os n</emma:literal>
                </emma:interpretation>
              </emma:one-of>
            </emma:emma>
          </inkml:annotationXML>
          <inkml:trace contextRef="#ctx0" brushRef="#br0" timeOffset="4178.8948">-1648 1297 0,'54'-27'0,"-27"0"16,-27 0-16,0-27 0,-27 0 0,-27 27 16,0-27-16,-27 27 15,0 27 17,-27 0-17,26 54 1,28 27-1,0 27 1,54 0 0,0 27-1,54-27 1,27 0 0,28-27-1,26-27 1,-27-54-1,-27-27 1,0-54 0,-27-54-1,-54 0 1,-27-27 0,-27 0-1,-27 54 1,0 54 15,0 27-15,0 81-1,27 0 1,54 81 0,54-54-1,0 27 1,-54-108-1</inkml:trace>
          <inkml:trace contextRef="#ctx0" brushRef="#br0" timeOffset="4711.1184">-1891 1540 0,'54'54'0,"0"0"16,0 54-16,0-27 0,0 28 16,-27-55-1,0 0 1,-27-54 0,0 0-1,0 0 1,0 0 15,0-27-15,0 0-1,0-27 1,0 26 0,0 28-1</inkml:trace>
          <inkml:trace contextRef="#ctx0" brushRef="#br0" timeOffset="5139.8458">-1027 1864 0,'0'-27'0,"-27"27"0,-54-27 15,0 54-15,0 27 0,27-27 0,0 28 16,54-1-16,27 0 16,81 0-1,0 0 1,27 27 0,-54-27 15,-54-27-31,-54 27 15,-54-27 1,-54 0 15,0 0-15,27-27 0,108 0-16</inkml:trace>
        </inkml:traceGroup>
        <inkml:traceGroup>
          <inkml:annotationXML>
            <emma:emma xmlns:emma="http://www.w3.org/2003/04/emma" version="1.0">
              <emma:interpretation id="{143A22EE-90C6-421E-9D10-9E0B259DDFD2}" emma:medium="tactile" emma:mode="ink">
                <msink:context xmlns:msink="http://schemas.microsoft.com/ink/2010/main" type="inkWord" rotatedBoundingBox="3415,14314 3881,15128 3346,15435 2880,14620">
                  <msink:destinationLink direction="from" ref="{FC086526-D933-4453-A92E-4F99DA49C578}"/>
                </msink:context>
              </emma:interpretation>
            </emma:emma>
          </inkml:annotationXML>
          <inkml:trace contextRef="#ctx0" brushRef="#br0" timeOffset="-11336.3728">-189 4080 0,'27'54'0,"-54"0"0,27 27 0,-27 27 16,-27 1 0,27-28-1,0-54 1,27 0 0,0-27-1,54-54 1,0-27-1,27 26 1,-27-53 0,0 27-1,0 27 1,-27 0 0,0 54-1,0 0 1,0 81-1,-27 27 17,54 0-17,-27 28 1,27-28 0,-27-27-1,27-27 1,-54-27-1,27-27 1,-27 0 0,-27 0-1,0 0 1,0-27 0,0 0-1,27 27 1</inkml:trace>
        </inkml:traceGroup>
      </inkml:traceGroup>
    </inkml:traceGroup>
  </inkml:traceGroup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7:25.488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32 0 0,'0'27'0,"27"0"0,-27 0 0,0 0 16,27 27-16,-27 0 0,0 0 16,0 0-1,27 27 1,-27 27-1,27-27 1,-27 27 0,28 0-1,-28 0 1,27 1 0,-27 26 15,27 0-31,-27-27 15,27 27 1,-27-27 0,0 0-1,27 27 1,-27-27 0,0 0 15,0-27-16,0 28 1,-27-28 0,27 0-1,0 0 1,0-27 0,0-27 15,0 0-31,0 0 15,0-27 1,0 27 0,0-27-1,0 0 1,0 0 0,0-27-1,0 27 1,0-54-1,0 0 17,27-54-17,-27 0 1,0 0 15,27-1-31,-54-26 16,27 0-1,-27 0 1,27-27 0,-27 0-1,27 0 1,0 0 0,-27-1-1,27 28 16,0-27-15,-27 54 0,27-27-1,-28 54 1,1 0 0,0 27-1,27 27 1,-27 0-1,0 54 1,27 0 0,0 27-1,-27 27 1,27 0 0,0 27-1,27 27 1,-27 0-1,27 27 17,-27 1-32,27-1 15,-27-27 17,0 27-17,27-27 1,-27 0-1,-27 0 1,27-27 0,-27 0-1,0 1 1,27-28 15,27-27-31,-27-27 16,0 27-1,0-27 1,27-27 0,0-27-1,-27 27 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8:22.8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B4B069-66E4-4FD5-A526-E91AAC845E57}" emma:medium="tactile" emma:mode="ink">
          <msink:context xmlns:msink="http://schemas.microsoft.com/ink/2010/main" type="writingRegion" rotatedBoundingBox="19392,211 31515,1192 30966,7974 18843,6993"/>
        </emma:interpretation>
      </emma:emma>
    </inkml:annotationXML>
    <inkml:traceGroup>
      <inkml:annotationXML>
        <emma:emma xmlns:emma="http://www.w3.org/2003/04/emma" version="1.0">
          <emma:interpretation id="{A23ACB9D-8A0F-4287-A752-99574CA8D9B7}" emma:medium="tactile" emma:mode="ink">
            <msink:context xmlns:msink="http://schemas.microsoft.com/ink/2010/main" type="paragraph" rotatedBoundingBox="19252,368 21758,156 21851,1262 19346,1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E3D600-B526-4447-941D-22BA6E96BC1A}" emma:medium="tactile" emma:mode="ink">
              <msink:context xmlns:msink="http://schemas.microsoft.com/ink/2010/main" type="line" rotatedBoundingBox="19252,368 21758,156 21851,1262 19346,1474"/>
            </emma:interpretation>
          </emma:emma>
        </inkml:annotationXML>
        <inkml:traceGroup>
          <inkml:annotationXML>
            <emma:emma xmlns:emma="http://www.w3.org/2003/04/emma" version="1.0">
              <emma:interpretation id="{332215ED-C0C0-44AF-A700-8BA2233257EA}" emma:medium="tactile" emma:mode="ink">
                <msink:context xmlns:msink="http://schemas.microsoft.com/ink/2010/main" type="inkWord" rotatedBoundingBox="19252,368 21758,156 21851,1262 19346,1474"/>
              </emma:interpretation>
              <emma:one-of disjunction-type="recognition" id="oneOf0">
                <emma:interpretation id="interp0" emma:lang="it-IT" emma:confidence="0">
                  <emma:literal>#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F</emma:literal>
                </emma:interpretation>
                <emma:interpretation id="interp3" emma:lang="it-IT" emma:confidence="0">
                  <emma:literal>,</emma:literal>
                </emma:interpretation>
                <emma:interpretation id="interp4" emma:lang="it-IT" emma:confidence="0">
                  <emma:literal>€</emma:literal>
                </emma:interpretation>
              </emma:one-of>
            </emma:emma>
          </inkml:annotationXML>
          <inkml:trace contextRef="#ctx0" brushRef="#br0">18535-2803 0,'0'27'0,"-54"27"15,-27 27-15,-54 27 0,0 27 16,0-27 0,0 28-1,54-55 1,54 0 0,27-27-1,27-54 16,81 0-15,27 0 0,54-27-1,0 0 1,27 27 0,0-27-1,-53 27 1,-55-27-1,-81 27 1,0-27 0,-135-27-1,-27-27 1,-1-1 0,136 82-1</inkml:trace>
          <inkml:trace contextRef="#ctx0" brushRef="#br0" timeOffset="350.5994">18373-2668 0,'81'27'16,"0"54"-16,0 27 0,0 0 0,0 28 15,0-28 1,-26 0 0,-28-27-1,27-27 16,-54-27-15,27-54 0,0-81-1,0 0 1,-27 108 0</inkml:trace>
          <inkml:trace contextRef="#ctx0" brushRef="#br0" timeOffset="846.7122">20211-2641 0,'0'-54'0,"-136"54"0,-26 0 15,-27 27-15,27 27 16,27 0 0,81 0-1,54 0 1,54 0-1,108 0 1,0 0 0,27-27-1,-81 28 1,-54-1 0,-81 27-1,-81-27 1,-81 27-1,-54-27 17,54 27-17,81-27 1,108-54 0</inkml:trace>
        </inkml:traceGroup>
      </inkml:traceGroup>
    </inkml:traceGroup>
    <inkml:traceGroup>
      <inkml:annotationXML>
        <emma:emma xmlns:emma="http://www.w3.org/2003/04/emma" version="1.0">
          <emma:interpretation id="{C8AF331B-27F4-47DD-9532-734A0339B6CE}" emma:medium="tactile" emma:mode="ink">
            <msink:context xmlns:msink="http://schemas.microsoft.com/ink/2010/main" type="paragraph" rotatedBoundingBox="20501,2927 31304,3801 30966,7974 20163,7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B70468-7248-41D7-BD83-2732CE35C71D}" emma:medium="tactile" emma:mode="ink">
              <msink:context xmlns:msink="http://schemas.microsoft.com/ink/2010/main" type="line" rotatedBoundingBox="20501,2927 31304,3801 30966,7974 20163,7100">
                <msink:destinationLink direction="with" ref="{805DF07F-9CFE-4EA1-9FA9-0430CEFD117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F62A1BE-FA57-46E0-9A28-E221BC5847E3}" emma:medium="tactile" emma:mode="ink">
                <msink:context xmlns:msink="http://schemas.microsoft.com/ink/2010/main" type="inkWord" rotatedBoundingBox="20501,2927 31304,3801 30966,7974 20163,7100"/>
              </emma:interpretation>
              <emma:one-of disjunction-type="recognition" id="oneOf1">
                <emma:interpretation id="interp5" emma:lang="it-IT" emma:confidence="0">
                  <emma:literal>http</emma:literal>
                </emma:interpretation>
                <emma:interpretation id="interp6" emma:lang="it-IT" emma:confidence="0">
                  <emma:literal>https</emma:literal>
                </emma:interpretation>
                <emma:interpretation id="interp7" emma:lang="it-IT" emma:confidence="0">
                  <emma:literal>helper</emma:literal>
                </emma:interpretation>
                <emma:interpretation id="interp8" emma:lang="it-IT" emma:confidence="0">
                  <emma:literal>hot swap</emma:literal>
                </emma:interpretation>
                <emma:interpretation id="interp9" emma:lang="it-IT" emma:confidence="0">
                  <emma:literal>Airh</emma:literal>
                </emma:interpretation>
              </emma:one-of>
            </emma:emma>
          </inkml:annotationXML>
          <inkml:trace contextRef="#ctx0" brushRef="#br1" timeOffset="-19835.7226">26209 494 0,'-108'-54'0,"-27"81"0,-81 27 15,0 54-15,0 27 16,26 27 0,1 27-1,27 27 1,54 0 0,27 1-1,54-1 1,27-54-1,-27 27 1,54-27 0,27 0-1,0 28 1,27-28 15,0 0-15,81-27-1,0 0 1,28-54 0,26-27-1,27-54 1,27-27 0,0-81-1,1-27 1,-55-27-1,0-54 1,-54-28 0,-54-53-1,-54 0 1,-27 0 0,-81-28-1,-54 28 1,0 27 15,-81 54-15,0 54-1,-55 81 1,-26 81 0,0 81-1,0 81 1,135 0-1,135-162 1</inkml:trace>
          <inkml:trace contextRef="#ctx0" brushRef="#br1" timeOffset="-19253.669">25966 2953 0,'0'27'0,"81"27"0,27 54 0,54 0 16,0 27-1,1 0 1,-1-27 0,-27-27-1,-27-54 1,-81 0-1,0-27 1,-27 0 0,-27-54-1,0-27 1,27-27 0,0 108-1</inkml:trace>
          <inkml:trace contextRef="#ctx0" brushRef="#br1" timeOffset="-18493.8742">27452 3358 0,'135'-54'31,"487"135"1,-514 0-32,-54 0 0,-81 0 31,-54-27-15,-54 27-1,-108-54 16,26 0-15,82-54 0,54 27-1,54-54 1,108 0 0,54 27-1,-135 27 1</inkml:trace>
          <inkml:trace contextRef="#ctx0" brushRef="#br1" timeOffset="-18868.8886">27587 3250 0,'27'81'0,"0"27"16,-27 27-16,0 27 15,0 0 1,0 27 15,0-53-15,0-28-1,0-54 1,0-27 0,-27-108-1,0-54 1,27-55 0,-54-26-1,54 216 1</inkml:trace>
          <inkml:trace contextRef="#ctx0" brushRef="#br1" timeOffset="-17672.5536">28560 3547 0,'27'54'0,"-54"54"16,27 27-16,-27 27 16,0 1-1,27-1 1,27-54 0,-27-54 15,27-54-16,-27-108 1,-27-135 0,0 26-1,0 1 17,0 27-17,0 81 1,27 81-1,81-27 1,27 27 0,54 54-1,0 27 1,28 27 0,-82 27-1,-54-27 1,-81 0-1,-54-27 1,-82 0 0,1-27-1,27-27 1,27 0 0,81 27-1,54 27 1,108 27 15,27 55-15,28-1-1,-28-27 1,-54-27 0,-54-54-1,-54 0 1,0-27-1,-27-81 1,27-54 0,0 135-1</inkml:trace>
          <inkml:trace contextRef="#ctx0" brushRef="#br1" timeOffset="-22187.3754">18914 277 0,'-28'136'16,"28"-1"-16,0 81 0,55 27 15,-28 27 1,-27 55-1,27-1 1,-54 27 15,27-27-15,0-53 15,-27-28-31,27-54 16,0-54-1,0-108 1,0 0 0,54-81-1,0-27 1,0-27 0,54 0-1,27 0 1,0 27-1,-27 27 1,-27 27 0,0 54-1,-27 54 1,-27 27 0,0 27 15,-27 27-16,-27 0 1,54-54 0,-27-27-1,0-27 1,27-27 0,0-54-1,27 0 1,-27-54-1,54-27 1,-81 108 0</inkml:trace>
          <inkml:trace contextRef="#ctx0" brushRef="#br1" timeOffset="-21654.1518">21156 3574 0,'81'-27'0,"-81"0"0,-54 0 0,-27 54 16,-54 27-16,27 0 0,27 27 0,27 27 16,54 0-1,81 0 1,81-26-1,27-28 1,0 0 0,1-54-1,-82 0 1,-54 0 0,-27-27-1,-27 27 1,-27-27-1,0 0 1,54 0 15,54-55-31,-81 82 32</inkml:trace>
          <inkml:trace contextRef="#ctx0" brushRef="#br1" timeOffset="-20829.9014">22048 2466 0,'54'-27'0,"81"27"16,54 0-16,54 27 0,-26-27 15,-1 27 1,-81 0 15,-81 0-15,-27-27-1,-27 27 1,0-27 15,-54-27-31,54-27 16,27 0-1,-27 54 1</inkml:trace>
          <inkml:trace contextRef="#ctx0" brushRef="#br1" timeOffset="-21164.8752">22967 1629 0,'-54'81'0,"27"81"16,0 0-16,0 54 31,0 0-31,0 0 16,27-26 15,-27-55-31,27-27 31,0-81-15,0-27-1,0-27 1,-82-108 0,1-28-1,81 163 1</inkml:trace>
        </inkml:traceGroup>
      </inkml:traceGroup>
    </inkml:traceGroup>
  </inkml:traceGroup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8:21.9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6782FD-51BC-49A4-87F1-94B650178C3B}" emma:medium="tactile" emma:mode="ink">
          <msink:context xmlns:msink="http://schemas.microsoft.com/ink/2010/main" type="inkDrawing" rotatedBoundingBox="9517,1683 30396,671 30473,2257 9594,3270" shapeName="Other"/>
        </emma:interpretation>
      </emma:emma>
    </inkml:annotationXML>
    <inkml:trace contextRef="#ctx0" brushRef="#br0">10 2053 0,'0'-27'15,"-27"0"-15,54 0 0,-27 0 0,0 0 16,27 0-16,-27 0 0,27-27 15,27 0 1,0 0 0,27-27-1,27 0 1,27 0 0,0-27-1,28 0 1,26 0-1,0 0 1,27 27 0,0-28-1,0 28 1,28 0 0,-28 0-1,0 0 1,27 27-1,0 0 1,-27 27 15,1 0-15,-1 0 0,0 0-1,0 27 1,0 0-1,0 27 1,1-27 0,-1 27-1,27 0 1,0 27 0,-27-27-1,55 27 1,-1-27-1,-27 0 1,27 0 0,0 0-1,28-27 1,-28 0 0,0 0-1,0 0 16,1-27-15,-28-27 0,-27 0-1,-27 0 1,0-27 0,-54-27-1,-27 27 1,-27 0-1,-27 27 1,-54 27 0,27 27-1,-27 0 1,0 54 0,28 0-1,26 27 1,0 0-1,27 0 1,54 27 0,0-27 15,27 0-15,27 0-1,0-27 1,27 27-1,1-54 1,-1 28 0,0-28-1,135 0 1,-108-27 0,1 0-1,26-27 16,0 27-15,0-27 0,28-1-1,-1 1 1,27-54 0,-27 27-1,0 0 1,1 0-1,26 0 1,-27 0 0,0 0-1,28 0 1,-28-27 0,0 27-1,27 27 1,1-27-1,-28 0 1,27 27 0,-27 0-1,1 0 17,-1 27-17,-27 0 1,0 27-1,0 27 1,-26 0 0,-28 0-1,-27 27 1,0 0 0,-54 0-1,-27-27 1,-81 0-1,-54-81 1,27 27 0</inkml:trace>
  </inkml:traceGroup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8:52.3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7A2669-94FC-4943-8425-8D32B059A633}" emma:medium="tactile" emma:mode="ink">
          <msink:context xmlns:msink="http://schemas.microsoft.com/ink/2010/main" type="inkDrawing" rotatedBoundingBox="10282,7431 31383,8804 31366,9073 10265,7699" semanticType="callout" shapeName="Other">
            <msink:sourceLink direction="with" ref="{922903DE-D6DF-42C7-879F-5DA938B4D5FA}"/>
            <msink:sourceLink direction="with" ref="{99BB50FA-6675-429E-B34D-06C52D2679BA}"/>
          </msink:context>
        </emma:interpretation>
      </emma:emma>
    </inkml:annotationXML>
    <inkml:trace contextRef="#ctx0" brushRef="#br0">0 0 0,'82'27'0,"53"-27"0,81 27 0,0-27 16,54 0-1,0 27 1,82-27 0,26 0-1,27 0 1,1 27 0,26-27-1,27 27 1,1-27-1,26 0 1,-27 27 0,82-27-1,-55 27 1,28 0 0,-1 0-1,0 0 1,1 0-1,-1 0 1,1 0 15,-28 27-15,27-27 0,-26 27-1,-1-27 1,28 0-1,-55 27 1,54 0 0,-26 0-1,26-27 1,-26 55 0,-1-28-1,0 0 16,-26 0-31,-1-81 16,27 81 0,-53-27-1,26 27 1,-27-27 15,-26 0-15,-1 0-1,-27 0 1,-53-27 0,-1 27-1,0 0 1,-54-27 0,1 27-1,-55-27 1,-54 27-1,-27-27 1,-27 27 15,-108-81-31,0 54 16</inkml:trace>
  </inkml:traceGroup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8:53.4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9BD755-7F30-41F8-A9D2-E555C38354E0}" emma:medium="tactile" emma:mode="ink">
          <msink:context xmlns:msink="http://schemas.microsoft.com/ink/2010/main" type="inkDrawing" rotatedBoundingBox="17417,10909 18156,8095 20671,8754 19932,11569" semanticType="verticalRange" shapeName="Other">
            <msink:sourceLink direction="with" ref="{472D4F39-6129-417D-BC88-4C482917AF70}"/>
            <msink:sourceLink direction="with" ref="{505E9147-084B-425D-A8F2-7347C6F29952}"/>
            <msink:sourceLink direction="with" ref="{8FB37BEE-5AFF-4373-AA2D-832025FFF54B}"/>
          </msink:context>
        </emma:interpretation>
      </emma:emma>
    </inkml:annotationXML>
    <inkml:trace contextRef="#ctx0" brushRef="#br0">0 27 0,'54'27'0,"27"81"16,-27 27-16,54 27 16,-27 0-1,-27 27 1,54 28 0,-27 26-1,0 0 1,27 0-1,-27 0 1,27-27 0,27-26-1,-26-55 1,-1-54 15,-27-54-31,-27-54 16,27-54-1,0-54 1,-54-55 0,54-53-1,-27-27 17,27-27-32,27 0 15,27 26 16,27-80-15,-54 162 0,1 54-1,-28 27 1,-27 54 0,0 27-1,-81 54 1,27-27 15</inkml:trace>
  </inkml:traceGroup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9:33.9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47ED459-8E2B-4762-B54F-F9074367F10C}" emma:medium="tactile" emma:mode="ink">
          <msink:context xmlns:msink="http://schemas.microsoft.com/ink/2010/main" type="inkDrawing" rotatedBoundingBox="2344,17724 2489,9294 2549,9295 2404,17726" semanticType="callout" shapeName="Other">
            <msink:sourceLink direction="with" ref="{4687426F-18FD-4602-9F88-68F97BC17E3E}"/>
            <msink:sourceLink direction="with" ref="{834175F3-48FE-4EE5-B084-8D1635C78B28}"/>
          </msink:context>
        </emma:interpretation>
      </emma:emma>
    </inkml:annotationXML>
    <inkml:trace contextRef="#ctx0" brushRef="#br0">162 216 0,'27'-162'0,"-27"108"16,0 54-1,0 108 1,0 54 0,0 82-1,-27 26 1,27 81 0,0 27-1,0 1 1,-54 107-1,54 0 1,0 28 0,-27 26-1,27 1 1,0-1 0,0 28 15,0-82-16,-27 54 1,27-53 0,0-82-1,0-54 1,0-80 0,0-82-1,0-81 1,0-81-1,0-27 1,0 0 0,0-27-1,-27-81 1,27 0 0,-27 27-1,27 81 1</inkml:trace>
  </inkml:traceGroup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7:41.5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89BD47-93CA-402E-8CC9-9D7E69B19726}" emma:medium="tactile" emma:mode="ink">
          <msink:context xmlns:msink="http://schemas.microsoft.com/ink/2010/main" type="inkDrawing" rotatedBoundingBox="1244,5763 2584,2524 4646,3377 3305,6616" semanticType="callout" shapeName="Other">
            <msink:sourceLink direction="with" ref="{DCC5737A-EAB4-41AB-AD83-9ADFF0FF425E}"/>
            <msink:sourceLink direction="with" ref="{EEF8FC1B-4C67-4A8B-A031-2DF30C50227F}"/>
            <msink:sourceLink direction="with" ref="{834175F3-48FE-4EE5-B084-8D1635C78B28}"/>
            <msink:sourceLink direction="with" ref="{54091768-F54E-4461-9787-55E71BE57C9C}"/>
          </msink:context>
        </emma:interpretation>
      </emma:emma>
    </inkml:annotationXML>
    <inkml:trace contextRef="#ctx0" brushRef="#br0">2755 277 0,'-27'-81'0,"-27"27"0,0 0 15,-54 27-15,0-27 16,-55 54 0,-26 0-1,-27 54 1,-27 27-1,-54 27 1,26 55 0,1 53-1,54 27 1,0 54 0,54 27 15,27 82-16,108-82 1,81-54 0,81-27-1,54-26 1,81-109 0,27-108-1,-26 0 1,-1 0-1,-54-54 1,-81 27 0,-54 0-1,-27 27 1,-54-27 15,0 27-31,-27 0 16,27-27-1,0 27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3:41.2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0AC195-7002-488A-93D9-C04C3BC93884}" emma:medium="tactile" emma:mode="ink">
          <msink:context xmlns:msink="http://schemas.microsoft.com/ink/2010/main" type="inkDrawing" rotatedBoundingBox="4476,3581 28810,360 30625,14072 6291,17293" semanticType="enclosure" shapeName="Other">
            <msink:sourceLink direction="with" ref="{018F75A6-DB7A-4244-AA7A-707E8FE1EC28}"/>
            <msink:sourceLink direction="with" ref="{E725BCDC-7E6D-4363-8F6E-9141254A904F}"/>
            <msink:sourceLink direction="with" ref="{8E800284-F2ED-436E-80A6-EF508F280204}"/>
          </msink:context>
        </emma:interpretation>
      </emma:emma>
    </inkml:annotationXML>
    <inkml:trace contextRef="#ctx0" brushRef="#br0">0 0 0,'314'184'0,"-52"-27"15,26 0 1,53 26 0,-1 53-1,53 0 1,26 25 0,0 1-1,78 53 1,1 25 15,-27 0-15,0 1-1,-25-1 1,-27-52 0,-79-78-1,-78-106 1,-105-77-1,-131-80 1,-78-130 0,52 183-1</inkml:trace>
    <inkml:trace contextRef="#ctx0" brushRef="#br0" timeOffset="2626.5188">995-130 0,'157'-27'16,"79"27"-16,52 27 0,52-27 31,1-27-31,78 27 16,52-26 15,27 0-16,51 0 1,237 0 0,-210-1-1,-26 1 1,52 0 0,1-26-1,-1 25 1,0 1-1,-26 0 1,-26 0 0,0 26 15,-26-26-15,-27 26-1,-25-53 1,-27 27-1,-26 0 17,-27 0-32,27 0 15,-52 26 1,0 0 0,-1-27-1,-25 27 1,-1 0-1,0-26 1,-25 26 0,-1-26-1,-52 26 1,-27-26 0,1 26-1,-26 0 1,-27 0 15,-52-26-15,-26 26-1,-27 0 1,-78-27 0,26 27-1,-26 0 1,0 0-1,0 0 1,0 27 15,53-1-31,25 52 32,27 1-32,78 26 15,27-1 1,104 27-1,26 0 1,79 0 0,26 53-1,27-1 17,52 26-17,-1 27 1,27 0-1,-26 26 1,-27-1 0,-25 1-1,-27-26 1,-26 0 0,-105-53-1,-52 0 1,-79-78-1,-78-27 1,-79-51 0,-26-1-1,-78-26 1,-27 26 0,-78-26 15,-53 26-31,-52-26 31,-53 0-15,-78-26-1,-52 0 1,-79 26 0,-52-26-1,-27-1 1,-51 80-1,-54-79 1,-51-1 0,-27 1 15,-26 26 0,-26 0-31,-26 26 16,-1 27-1,-25-1 1,-1 27 0,53-1-1,26 1 1,27 26 15,77-27-15,54 1-1,77-1 1,106-25 0,52-27-1,104 26 1,53-26 0,79 1-1,52-27 1,78 26-1,53-52 1,0 26 0,26 0-1,0 0 1,0 0 0,0 26 15,0 0-31,0 53 15,-26 25 1,-1 53 15,27 27-15,-26 51 0,26 27-1,-26 52 1,52 27-1,-26 52 1,0 26 0,26 26-1,1 26 1,-27 0 0,26 53-1,0 0 1,-26 26 15,26 262-15,-26-236-1,-26 0 1,-26-53 0,52-25-1,-27-79 1,27-105-1,0-157 1,0-131 0,0-261-1,0 235 1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46:02.7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BDE2B68-F453-4B24-BC0C-6DB186323E7C}" emma:medium="tactile" emma:mode="ink">
          <msink:context xmlns:msink="http://schemas.microsoft.com/ink/2010/main" type="inkDrawing" rotatedBoundingBox="27430,12177 28299,12923 27858,13437 26989,12691" shapeName="Other">
            <msink:destinationLink direction="from" ref="{B701F972-663F-4674-ACB5-5FA461FF2E0F}"/>
            <msink:destinationLink direction="to" ref="{B701F972-663F-4674-ACB5-5FA461FF2E0F}"/>
          </msink:context>
        </emma:interpretation>
      </emma:emma>
    </inkml:annotationXML>
    <inkml:trace contextRef="#ctx0" brushRef="#br0">0 0 0,'297'81'15,"-81"0"-15,0 54 16,-80-81 15,-28 54-15,-81-54-1,-27 27 1,-108 27 0,-82 0-1,-26 0 1,216-108 0</inkml:trace>
  </inkml:traceGroup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9:46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32DE91-7A27-41D3-A21C-DF62BB0BC7B5}" emma:medium="tactile" emma:mode="ink">
          <msink:context xmlns:msink="http://schemas.microsoft.com/ink/2010/main" type="writingRegion" rotatedBoundingBox="8403,17542 13794,17749 13753,18810 8363,18603"/>
        </emma:interpretation>
      </emma:emma>
    </inkml:annotationXML>
    <inkml:traceGroup>
      <inkml:annotationXML>
        <emma:emma xmlns:emma="http://www.w3.org/2003/04/emma" version="1.0">
          <emma:interpretation id="{9A73C54B-B082-4BCC-9FA1-E90066311BF4}" emma:medium="tactile" emma:mode="ink">
            <msink:context xmlns:msink="http://schemas.microsoft.com/ink/2010/main" type="paragraph" rotatedBoundingBox="8403,17542 13794,17749 13753,18810 8363,186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243A22-911A-48C7-9A09-686B7878BD53}" emma:medium="tactile" emma:mode="ink">
              <msink:context xmlns:msink="http://schemas.microsoft.com/ink/2010/main" type="line" rotatedBoundingBox="8403,17542 13794,17749 13753,18810 8363,18603"/>
            </emma:interpretation>
          </emma:emma>
        </inkml:annotationXML>
        <inkml:traceGroup>
          <inkml:annotationXML>
            <emma:emma xmlns:emma="http://www.w3.org/2003/04/emma" version="1.0">
              <emma:interpretation id="{67FA96E0-89D8-48D1-B0C3-3378688CAF82}" emma:medium="tactile" emma:mode="ink">
                <msink:context xmlns:msink="http://schemas.microsoft.com/ink/2010/main" type="inkWord" rotatedBoundingBox="8403,17542 13794,17749 13753,18810 8363,18603"/>
              </emma:interpretation>
              <emma:one-of disjunction-type="recognition" id="oneOf0">
                <emma:interpretation id="interp0" emma:lang="it-IT" emma:confidence="0">
                  <emma:literal>Ottuso</emma:literal>
                </emma:interpretation>
                <emma:interpretation id="interp1" emma:lang="it-IT" emma:confidence="0">
                  <emma:literal>ottuso</emma:literal>
                </emma:interpretation>
                <emma:interpretation id="interp2" emma:lang="it-IT" emma:confidence="0">
                  <emma:literal>Ottuso)</emma:literal>
                </emma:interpretation>
                <emma:interpretation id="interp3" emma:lang="it-IT" emma:confidence="0">
                  <emma:literal>o-Frsos</emma:literal>
                </emma:interpretation>
                <emma:interpretation id="interp4" emma:lang="it-IT" emma:confidence="0">
                  <emma:literal>oErsoi</emma:literal>
                </emma:interpretation>
              </emma:one-of>
            </emma:emma>
          </inkml:annotationXML>
          <inkml:trace contextRef="#ctx0" brushRef="#br0">509 0 0,'-81'-27'0,"-27"108"0,27-54 16,-27 54-16,0 27 15,81 27 1,54-27-1,54 0 1,27-27 0,27-27-1,0-54 1,0-27 15,-26-54-15,-28-108-1,-81 81 1,-81-27 0,-1 54-1,-26 27 1,-27 135 0,54-54-1,27 27 1,108-27 15,54-27-15,-108 0-1</inkml:trace>
          <inkml:trace contextRef="#ctx0" brushRef="#br0" timeOffset="630.8836">1482-81 0,'0'27'0,"0"54"0,-27 27 15,27 81-15,-27-54 16,27 0 0,-27-81-1,27 0 1,-27-108-1,0-54 17,27-54-32,-54 0 15,0-27 1,0 54 0,27 54-1,0 81 16,54-27-15,81 27 0,27 0-1,0 27 1,27 0 0,-27 0-1,-26 0 1,-55-54-1,-27-27 1,-27 54 0</inkml:trace>
          <inkml:trace contextRef="#ctx0" brushRef="#br0" timeOffset="1449.2744">1104 54 0,'81'0'0,"54"27"16,0 0-16,-27 0 0,0-54 16,-27-54-1,-81 81 1</inkml:trace>
          <inkml:trace contextRef="#ctx0" brushRef="#br0" timeOffset="1787.178">1996-216 0,'81'0'0,"27"27"0,54-27 0,27 54 15,-81-54 1,-54-27 0,-27 0-1,-54 0 1,27 27 0</inkml:trace>
          <inkml:trace contextRef="#ctx0" brushRef="#br0" timeOffset="1045.9386">2158 162 0,'0'108'0,"27"0"15,-27 0-15,27 0 32,-27 27-17,0-108 1,-27-54 0,27-54-1,-54-27 1,27 0-1,27 0 1,0 27 0,-27 0 15,27 27-31,0 54 16</inkml:trace>
          <inkml:trace contextRef="#ctx0" brushRef="#br0" timeOffset="2044.0238">1996 162 0,'189'27'0,"-54"0"0,-27 0 16,27-81-1,-27-27 1,-108 81 0</inkml:trace>
          <inkml:trace contextRef="#ctx0" brushRef="#br0" timeOffset="3204.2246">3212-162 0,'-55'0'0,"-26"0"15,0 27-15,0-27 16,27 54-16,54 0 0,81 27 15,27 0 1,0 27 0,-26-27-1,-28-27 1,-54 0 0,-54 0-1,-28-27 1,1 0 15,0 0-15,27-27-1,54 0 1,54-54 0,27 0-1,27-54 1,1 27-1,-1-27 1,0 27 0,-27 27-1,-27 54 1,-27 0 0,0 0-1,0 27 1,-54 54-1,27 27 1,-27 0 0,0 0-1,54 0 1,0-27 15,27-27-15,27 0-1,0-54 1,27 28 0,-27-28-1,27-28 1,-54 28 0,0-54-1,-81 0 1,-54-54-1,-27 0 1,-27 0 0,0 27-1,0 0 1,27 54 15,54 54-31,27-27 31,81 0-15,54 27-16,27 27 16,0-27 15,-54 0-15,-27-81-1,-27-27 1,-27 81-1</inkml:trace>
          <inkml:trace contextRef="#ctx0" brushRef="#br0" timeOffset="3803.857">3833-27 0,'162'0'0,"-27"27"0,27 0 16,-27-27-16,28 0 15,-28 27 1,-27 27 0,-27 0-1,-54 54 16,0-27-15,0 27 0,-27 0-1,-27 27 1,54-26 0,-27-28-1,0-54 1,-27-81-1,-27-27 17,-27-82-32,-27 1 31,27 0-15,-27 27-1,81 81 1,27 54-1,81-27 1,81 54 0,81 27-1,0 54 1,-81-108 0,-162 0-1</inkml:trace>
        </inkml:traceGroup>
      </inkml:traceGroup>
    </inkml:traceGroup>
  </inkml:traceGroup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8:05.8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5DF07F-9CFE-4EA1-9FA9-0430CEFD117C}" emma:medium="tactile" emma:mode="ink">
          <msink:context xmlns:msink="http://schemas.microsoft.com/ink/2010/main" type="inkDrawing" rotatedBoundingBox="32017,2302 32825,8255 31344,8456 30536,2504" semanticType="verticalRange" shapeName="Other">
            <msink:sourceLink direction="with" ref="{B6B70468-7248-41D7-BD83-2732CE35C71D}"/>
          </msink:context>
        </emma:interpretation>
      </emma:emma>
    </inkml:annotationXML>
    <inkml:trace contextRef="#ctx0" brushRef="#br0">29019-587 0,'82'-27'16,"323"432"-16,-189-162 15,27 82 17,0 80-17,1 27 1,-1 55-1,-108-28 1,-54 0 0,-54 1-1,-54-1 1,-81-81 0,0-53-1,-54-28 1,0-54-1,-1-54 1,1 0 0,0-54-1,54-54 1,108-81 0</inkml:trace>
  </inkml:traceGroup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0:00.0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9527454-3FF2-4F37-9BC7-2A60DFCCA2DC}" emma:medium="tactile" emma:mode="ink">
          <msink:context xmlns:msink="http://schemas.microsoft.com/ink/2010/main" type="inkDrawing" rotatedBoundingBox="4685,17725 4701,14347 4817,14348 4801,17726" semanticType="verticalRange" shapeName="Other">
            <msink:destinationLink direction="with" ref="{2742DF7D-4C50-4913-B25F-3118B6E68ACC}"/>
          </msink:context>
        </emma:interpretation>
      </emma:emma>
    </inkml:annotationXML>
    <inkml:trace contextRef="#ctx0" brushRef="#br0">27 0 0,'-27'27'0,"54"-27"0,0 27 0,-27 27 15,0 0-15,0 27 0,27 27 16,-27 0 0,0 55-1,27-1 1,-27 27 0,0 27-1,0-27 1,0 27-1,0 1 1,-27-1 0,27 27-1,-27-27 17,27-27-17,0 0 1,0 1-1,0-28 1,0-81 0,0 0-1,-27-135 1,0-54 0,27-109-1,0 217 1</inkml:trace>
  </inkml:traceGroup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9:58.9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55807E-F068-46D0-A6A7-0E659EEDA39C}" emma:medium="tactile" emma:mode="ink">
          <msink:context xmlns:msink="http://schemas.microsoft.com/ink/2010/main" type="inkDrawing" rotatedBoundingBox="3722,15282 4458,15186 4466,15250 3731,15346" shapeName="Other">
            <msink:destinationLink direction="with" ref="{C29780F4-FC05-423D-8EEB-27C22B4BD7DD}"/>
          </msink:context>
        </emma:interpretation>
      </emma:emma>
    </inkml:annotationXML>
    <inkml:trace contextRef="#ctx0" brushRef="#br0">710-1081 0,'81'-27'0,"0"0"0,163 54 0,-82-54 16,0-54-1,-162 81-15</inkml:trace>
  </inkml:traceGroup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9:55.2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22D530-DFC2-47B2-84CA-B701D1C27E51}" emma:medium="tactile" emma:mode="ink">
          <msink:context xmlns:msink="http://schemas.microsoft.com/ink/2010/main" type="inkDrawing" rotatedBoundingBox="2872,17754 3066,16384 3324,16421 3130,17790" semanticType="callout" shapeName="Other">
            <msink:sourceLink direction="from" ref="{4687426F-18FD-4602-9F88-68F97BC17E3E}"/>
            <msink:sourceLink direction="to" ref="{9BCA04DE-D173-4E5E-9ECA-379658253F38}"/>
            <msink:sourceLink direction="to" ref="{834175F3-48FE-4EE5-B084-8D1635C78B28}"/>
          </msink:context>
        </emma:interpretation>
      </emma:emma>
    </inkml:annotationXML>
    <inkml:trace contextRef="#ctx0" brushRef="#br0">35 1378 0,'0'-27'0,"0"0"16,0 0-16,0-27 0,0 0 0,0-27 16,-27 0-1,27-1 1,0-26-1,0 0 1,0 0 0,0 0-1,27-27 1,-27 27 0,0 27-1,0 0 1,0 54-1,0 27 1,0 0 0,0 0-1,0 0 17,0 0-32,0 0 15,0 0 1,0 0-1,27 0 1,-27 0 15,0 0-15,27-27 0,-27 27-1,0 0 1,27 0-1,0 0 1,-27 0 0,27 0-1,0 0 1,0 0 0,0 0-1,0 0 1,-27-27-1,27 27 1,-27 0 0,-27 0-1,27 0 1,0 27 0,-27-27-1,27 0 1,-27 27 15,0-54-15,0 0-1,27 0 1,0 27 0</inkml:trace>
  </inkml:traceGroup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9:58.6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29780F4-FC05-423D-8EEB-27C22B4BD7DD}" emma:medium="tactile" emma:mode="ink">
          <msink:context xmlns:msink="http://schemas.microsoft.com/ink/2010/main" type="inkDrawing" rotatedBoundingBox="3964,17752 3971,15213 4033,15213 4026,17753" semanticType="callout" shapeName="Other">
            <msink:sourceLink direction="with" ref="{4687426F-18FD-4602-9F88-68F97BC17E3E}"/>
            <msink:sourceLink direction="with" ref="{CB55807E-F068-46D0-A6A7-0E659EEDA39C}"/>
          </msink:context>
        </emma:interpretation>
      </emma:emma>
    </inkml:annotationXML>
    <inkml:trace contextRef="#ctx0" brushRef="#br0">954-1189 0,'54'54'0,"-54"0"16,0 81-16,0 0 0,0-27 15,0 27 1,0 27 0,0 28-1,0-28 1,0 27-1,0 27 1,-27-54 15,27 0-15,0 0 0,0-26-1,0-1 1,0-27-1,0-27 1,27-27 0,-27-54-1,0-27 1,0-81 0,0-81-1,0-55 1,0 244-1</inkml:trace>
  </inkml:traceGroup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0:00.3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742DF7D-4C50-4913-B25F-3118B6E68ACC}" emma:medium="tactile" emma:mode="ink">
          <msink:context xmlns:msink="http://schemas.microsoft.com/ink/2010/main" type="inkDrawing" rotatedBoundingBox="4633,14441 5372,14199 5387,14246 4648,14487" semanticType="callout" shapeName="Other">
            <msink:sourceLink direction="with" ref="{9BCA04DE-D173-4E5E-9ECA-379658253F38}"/>
            <msink:sourceLink direction="with" ref="{E9527454-3FF2-4F37-9BC7-2A60DFCCA2DC}"/>
            <msink:sourceLink direction="with" ref="{834175F3-48FE-4EE5-B084-8D1635C78B28}"/>
            <msink:sourceLink direction="with" ref="{79150530-9483-49D7-AAFC-34FA713730DC}"/>
          </msink:context>
        </emma:interpretation>
      </emma:emma>
    </inkml:annotationXML>
    <inkml:trace contextRef="#ctx0" brushRef="#br0">0 270 0,'108'-54'0,"-27"0"0,27 27 0,54 0 16,-26 0-1,-1-54 1,-135 81 0</inkml:trace>
  </inkml:traceGroup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0:06.8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9150530-9483-49D7-AAFC-34FA713730DC}" emma:medium="tactile" emma:mode="ink">
          <msink:context xmlns:msink="http://schemas.microsoft.com/ink/2010/main" type="inkDrawing" rotatedBoundingBox="1540,12708 19735,10774 20456,17558 2261,19491" hotPoints="5598,13568 13156,11822 19705,17300 2023,17825" semanticType="enclosure" shapeName="Quadrilateral">
            <msink:sourceLink direction="with" ref="{31195993-2B3C-466A-A0F9-F64EE9EC243B}"/>
            <msink:sourceLink direction="with" ref="{4D49C70A-0743-4238-BEDB-073E6CA3F266}"/>
            <msink:destinationLink direction="with" ref="{B8E0DC92-D6EB-4901-8940-241DA333E5D3}"/>
            <msink:destinationLink direction="with" ref="{2742DF7D-4C50-4913-B25F-3118B6E68ACC}"/>
            <msink:destinationLink direction="with" ref="{59B4CC3C-3F5E-4913-9F03-E3FA28E3352E}"/>
            <msink:destinationLink direction="from" ref="{EE867EE1-9EA6-49BB-8DCA-EFD1254D0E9E}"/>
            <msink:destinationLink direction="to" ref="{EE867EE1-9EA6-49BB-8DCA-EFD1254D0E9E}"/>
          </msink:context>
        </emma:interpretation>
      </emma:emma>
    </inkml:annotationXML>
    <inkml:trace contextRef="#ctx0" brushRef="#br0">0 0 0,'81'270'0,"-81"-135"16,27 28-1,-27 26 1,0 0 0,27 54-1,-54 27 1,27 27-1,0 1 1,0 107 0,0-81-1,0 1 1,0-1 0,0-27-1,27-27 1,-27-27-1,27-80 17,-27-28-17,0-27 1,-27-81 0,-27-27-1,27-81 1,0-54-1,27 135 1</inkml:trace>
    <inkml:trace contextRef="#ctx0" brushRef="#br0" timeOffset="6038.3178">8052-1810 0,'55'27'0,"-28"27"0,-27 27 15,27 54-15,-27 27 0,0 54 16,0 27 0,0 28-1,27 53 1,27 27-1,-27 27 17,0 28-32,0-1 15,0 27 1,-27 1 0,0-28-1,-27-54 1,0-26-1,0-82 17,27-54-17,-27-81 1,27-54 0,0-81-1,0-27 1,0-54-1,0-81 1,-27 0 0,27 189-1</inkml:trace>
    <inkml:trace contextRef="#ctx0" brushRef="#br0" timeOffset="-31596.9164">-5026 4837 0,'81'-27'0,"-27"27"0,54 0 16,27-27-16,28 27 0,26-27 15,27 0 1,27 27 0,27-27-1,1 27 1,-1 27-1,27-54 1,27 27 0,28 0-1,-1-27 17,0 27-17,0-54 1,28 27-1,-1-27 1,0 54 0,28-27-1,-1 0 1,27-81 0,1 108-1,26 0 1,-27 0-1,28 0 1,-1 0 0,0 27-1,28-27 1,-1 0 15,0 0-31,1 0 31,-1 0-15,1 0-16,-28 0 31,27 0-15,-26 0 0,-1 0-1,-27-27 1,28 27-1,-28 27 1,0-27 0,1 27-1,-82-27 1,27 27 0,-53 0-1,-28 0 1,-54-27-1,-27 0 1,-81 0 0,-27 0-1,-54-27 1,-54 27 0,-27-27-1,-27 0 16,27-27-15,27 0 0,0 54-1</inkml:trace>
    <inkml:trace contextRef="#ctx0" brushRef="#br0" timeOffset="-9383.1728">-1945 892 0,'-54'27'0,"27"0"16,-55 81-16,28-81 16,27 27-16,-27 0 15,0 27 1,-27-27 0,27 27-1,-27 0 1,-27 27-1,27 0 1,0 1 0,-54 26-1,54-27 1,-27 27 0,27-27-1,-27 27 1,-1-27-1,1 27 17,0 0-32,0-27 31,-27 0-15,27 28-1,0-28 1,0 0-1,0 0 1,-27 27 0,54-27-1,0 0 1,-1 0 0,1 0-1,0 0 1,27 0-1,0 1 17,0-55-32,0 27 15,27-27 1,-27 0 0,27-27-1,0 0 1,0 0 15,27 0-15,0-27-1,0 0 1,0 0 0,0 0-1,0 0 1,0 0-1,0 0 1,0 0 0,0 0-1,0-27 1,27-27 0,27-27-1,27 0 1,-81 81-1</inkml:trace>
    <inkml:trace contextRef="#ctx0" brushRef="#br0" timeOffset="-1812.5696">-2837 730 0,'54'0'0,"0"0"0,27 0 0,-27 0 16,27-27-16,27 27 0,0-27 15,0 27 1,0-54-1,1 27 1,-1 0 0,54 27-1,-27-27 1,27 0 0,0-28-1,27 28 1,-27-108-1,28 108 17,-1-27-17,0 0 1,0 0 0,27 0-1,0 27 1,1-27-1,-1 0 1,27 0 0,-27 0-1,0 0 1,0 0 0,28 0-1,-28 0 1,0 0-1,27 0 1,-27 0 0,0 0-1,28 27 1,-28-27 0,27 0 15,-27-1-16,27 1 1,1 0 0,-1 27-1,0-27 1,0 0 0,0 0-1,-26 27 1,26-27-1,0 0 1,-27 0 0,0 0-1,27 0 1,-26 27 0,-1-27-1,0 0 1,-27 0 15,27 0-15,-27 0-16,1 27 15,-28 0 17,-27-27-17,-54 54 1,0-27-1,-54 27 1,-27 0 0,-81 27-1,0-27 1,81 0 0</inkml:trace>
  </inkml:traceGroup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0:08.5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E867EE1-9EA6-49BB-8DCA-EFD1254D0E9E}" emma:medium="tactile" emma:mode="ink">
          <msink:context xmlns:msink="http://schemas.microsoft.com/ink/2010/main" type="inkDrawing" rotatedBoundingBox="9700,12375 10102,16946 9128,17032 8725,12461" semanticType="callout" shapeName="Other">
            <msink:sourceLink direction="from" ref="{79150530-9483-49D7-AAFC-34FA713730DC}"/>
            <msink:sourceLink direction="to" ref="{79150530-9483-49D7-AAFC-34FA713730DC}"/>
          </msink:context>
        </emma:interpretation>
      </emma:emma>
    </inkml:annotationXML>
    <inkml:trace contextRef="#ctx0" brushRef="#br0">0 0 0,'27'27'16,"0"54"-16,0 54 0,0 27 0,-27 54 16,27 1-1,0 80 16,27 0-15,-27 27 0,27 28-1,-27-1 1,0 0 0,-27 0-1,27-53 1,-54-28-1,54-54 1,-27-54 0,0-54-1,27-81 1,0-135 0,0-81-1,-27 189 16</inkml:trace>
    <inkml:trace contextRef="#ctx0" brushRef="#br0" timeOffset="545.9194">189-189 0,'-54'27'0,"0"0"15,-163 54 1,109-54-16,27 0 0,27 0 15,54-27 1,27-27 0,54 0-1,81-27 1,1 0 0,26 0 15,-27 0-16,-54 0 1,-54-27 0,-54 81-1</inkml:trace>
  </inkml:traceGroup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0:10.1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8E0DC92-D6EB-4901-8940-241DA333E5D3}" emma:medium="tactile" emma:mode="ink">
          <msink:context xmlns:msink="http://schemas.microsoft.com/ink/2010/main" type="inkDrawing" rotatedBoundingBox="11677,12285 11912,16532 11744,16541 11509,12295" semanticType="connector" shapeName="Other">
            <msink:sourceLink direction="with" ref="{79150530-9483-49D7-AAFC-34FA713730DC}"/>
            <msink:sourceLink direction="with" ref="{9EB264F4-1D3F-4BA1-BBC7-CE57F10C14D6}"/>
          </msink:context>
        </emma:interpretation>
      </emma:emma>
    </inkml:annotationXML>
    <inkml:trace contextRef="#ctx0" brushRef="#br0">0 0 0,'54'54'16,"-26"27"-16,-1 27 0,0 54 16,0 27-1,0 27 1,-27 27 0,27 1-1,0 53 1,0-27-1,-27 27 1,27 0 0,-27 1-1,27-1 1,-54-27 0,27-27-1,0 1 1,0-82-1,27 0 1,-27-81 0,0-54-1,0-81 1,0-54 0,-27-81 15,0-55-16,27 244 1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46:15.3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701F972-663F-4674-ACB5-5FA461FF2E0F}" emma:medium="tactile" emma:mode="ink">
          <msink:context xmlns:msink="http://schemas.microsoft.com/ink/2010/main" type="inkDrawing" rotatedBoundingBox="29777,12659 31472,12869 31289,14348 29594,14138" semanticType="callout" shapeName="Other">
            <msink:sourceLink direction="from" ref="{8BDE2B68-F453-4B24-BC0C-6DB186323E7C}"/>
            <msink:sourceLink direction="to" ref="{8BDE2B68-F453-4B24-BC0C-6DB186323E7C}"/>
          </msink:context>
        </emma:interpretation>
      </emma:emma>
    </inkml:annotationXML>
    <inkml:trace contextRef="#ctx0" brushRef="#br0">240 0 0,'108'108'0,"-108"54"15,-108 108-15,-27 27 16,27-53-1,108-136 1,27-54 15,54-54-15,54-81 0,54-135-1,0-82 1,0 82-1,-27 81 1,1 81 0,-55 54-1,-27 54 1,0 162 0,-27 108-1,0 55 1,-27-28-1,81-243 1,-108-108 0</inkml:trace>
  </inkml:traceGroup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0:11.3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B4CC3C-3F5E-4913-9F03-E3FA28E3352E}" emma:medium="tactile" emma:mode="ink">
          <msink:context xmlns:msink="http://schemas.microsoft.com/ink/2010/main" type="inkDrawing" rotatedBoundingBox="13435,16644 13510,11969 13606,11971 13531,16645" semanticType="callout" shapeName="Other">
            <msink:sourceLink direction="with" ref="{79150530-9483-49D7-AAFC-34FA713730DC}"/>
            <msink:sourceLink direction="with" ref="{9EB264F4-1D3F-4BA1-BBC7-CE57F10C14D6}"/>
          </msink:context>
        </emma:interpretation>
      </emma:emma>
    </inkml:annotationXML>
    <inkml:trace contextRef="#ctx0" brushRef="#br0">54 0 0,'54'189'0,"-54"-53"16,0 80-1,0 27 1,0 54 31,0 325-32,-27-271 1,27 0 0,0 0-16,-27 1 15,27-1 1,0-27 15,-27-27 0,27-53-31,0-55 16,-27-54 0,54-108-1,0-162 1,0-54-1,-27 189 1</inkml:trace>
  </inkml:traceGroup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8:54.2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A6FF4C5-80F0-43F8-9BB1-8A4F17FBFA60}" emma:medium="tactile" emma:mode="ink">
          <msink:context xmlns:msink="http://schemas.microsoft.com/ink/2010/main" type="writingRegion" rotatedBoundingBox="20208,10931 23764,10820 23804,12094 20247,12204"/>
        </emma:interpretation>
      </emma:emma>
    </inkml:annotationXML>
    <inkml:traceGroup>
      <inkml:annotationXML>
        <emma:emma xmlns:emma="http://www.w3.org/2003/04/emma" version="1.0">
          <emma:interpretation id="{B86614AC-7709-4D32-80B3-37BBBE913FD5}" emma:medium="tactile" emma:mode="ink">
            <msink:context xmlns:msink="http://schemas.microsoft.com/ink/2010/main" type="paragraph" rotatedBoundingBox="20208,10931 23764,10820 23804,12094 20247,12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95BDAE-5CE8-407D-BC85-F7CF174C196E}" emma:medium="tactile" emma:mode="ink">
              <msink:context xmlns:msink="http://schemas.microsoft.com/ink/2010/main" type="line" rotatedBoundingBox="20208,10931 23764,10820 23804,12094 20247,12204"/>
            </emma:interpretation>
          </emma:emma>
        </inkml:annotationXML>
        <inkml:traceGroup>
          <inkml:annotationXML>
            <emma:emma xmlns:emma="http://www.w3.org/2003/04/emma" version="1.0">
              <emma:interpretation id="{922903DE-D6DF-42C7-879F-5DA938B4D5FA}" emma:medium="tactile" emma:mode="ink">
                <msink:context xmlns:msink="http://schemas.microsoft.com/ink/2010/main" type="inkWord" rotatedBoundingBox="20208,10931 23764,10820 23804,12094 20247,12204">
                  <msink:destinationLink direction="with" ref="{307A2669-94FC-4943-8425-8D32B059A633}"/>
                </msink:context>
              </emma:interpretation>
              <emma:one-of disjunction-type="recognition" id="oneOf0">
                <emma:interpretation id="interp0" emma:lang="it-IT" emma:confidence="0">
                  <emma:literal>suo</emma:literal>
                </emma:interpretation>
                <emma:interpretation id="interp1" emma:lang="it-IT" emma:confidence="0">
                  <emma:literal>sue</emma:literal>
                </emma:interpretation>
                <emma:interpretation id="interp2" emma:lang="it-IT" emma:confidence="0">
                  <emma:literal>su</emma:literal>
                </emma:interpretation>
                <emma:interpretation id="interp3" emma:lang="it-IT" emma:confidence="0">
                  <emma:literal>Sur</emma:literal>
                </emma:interpretation>
                <emma:interpretation id="interp4" emma:lang="it-IT" emma:confidence="0">
                  <emma:literal>sui</emma:literal>
                </emma:interpretation>
              </emma:one-of>
            </emma:emma>
          </inkml:annotationXML>
          <inkml:trace contextRef="#ctx0" brushRef="#br0">19238 7843 0,'-27'-27'0,"-54"27"16,-217 54-16,217 1 15,27-1 1,54 27 0,54 0-1,81 0 1,28 0-1,-1 27 1,27-27 0,-81 27 15,-27-27-15,-81 0-1,-54-27 1,-81 0-1,-54-54 1,0 0 0,26 0-1,28-27 17,81-27-32,54 0 15,108-27 1,55-27-1,-163 108 1</inkml:trace>
          <inkml:trace contextRef="#ctx0" brushRef="#br0" timeOffset="833.0398">20021 8330 0,'-27'405'0,"27"-270"16,54-27 0,0-54-1,0-27 1,55-54 0,-28-54-1,0-54 16,-54 0-15,0 0 0,0 54-1,-27 27 1,-27 0 0,27 54-1,0 0 1,27 81-1,0 27 1,27 27 0,-27-81-1,54 54 1,0-81 15,0 0-15,0-54-16,0-81 15,-54 0 1,-27-27 15,0 0-15,0 27 0,27 0-1,54 81 1,0-81-1,81 81 1,1 27 0,53 27-1,-27 0 1,0 54 0,-135-81-1,-54 0 1</inkml:trace>
        </inkml:traceGroup>
      </inkml:traceGroup>
    </inkml:traceGroup>
  </inkml:traceGroup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0:40.5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85D597-1406-4B58-857F-5EC9FA40ADBF}" emma:medium="tactile" emma:mode="ink">
          <msink:context xmlns:msink="http://schemas.microsoft.com/ink/2010/main" type="inkDrawing" rotatedBoundingBox="2594,14785 3891,11183 4403,11368 3107,14970" semanticType="callout" shapeName="Other">
            <msink:sourceLink direction="with" ref="{9BCA04DE-D173-4E5E-9ECA-379658253F38}"/>
            <msink:sourceLink direction="with" ref="{834175F3-48FE-4EE5-B084-8D1635C78B28}"/>
          </msink:context>
        </emma:interpretation>
      </emma:emma>
    </inkml:annotationXML>
    <inkml:trace contextRef="#ctx0" brushRef="#br0">106 3621 0,'0'-27'0,"0"-27"0,-27-28 16,-27-53-16,54 27 16,0-54 15,0-27-31,0-27 31,27-27-31,27-28 31,0 1-31,54 0 32,0-27-32,27 54 31,0-1-15,27 1-1,28 54 1,-55 27-1,-27 54 1,-27 54 0,-54 27-1,-27 27 1,0 0 0,-27 27-1,27-27 1,0 0-1,27-54 1,-27 54 0</inkml:trace>
  </inkml:traceGroup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7:56.6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BB50FA-6675-429E-B34D-06C52D2679BA}" emma:medium="tactile" emma:mode="ink">
          <msink:context xmlns:msink="http://schemas.microsoft.com/ink/2010/main" type="inkDrawing" rotatedBoundingBox="8985,6289 9888,2871 13246,3758 12343,7176" hotPoints="12882,5158 11142,6898 9402,5158 11142,3418" semanticType="enclosure" shapeName="Circle">
            <msink:destinationLink direction="with" ref="{307A2669-94FC-4943-8425-8D32B059A633}"/>
          </msink:context>
        </emma:interpretation>
      </emma:emma>
    </inkml:annotationXML>
    <inkml:trace contextRef="#ctx0" brushRef="#br0">10186 440 0,'27'-27'0,"-27"0"0,0 0 15,27 0-15,-54 0 0,0 27 0,0-28 16,0 1-16,-54 27 0,-1-27 15,-26 27 1,-27 0 0,0 0-1,-27 54 1,-54-26 0,27 53-1,0 0 1,-28 27-1,28 27 1,27 54 0,0-27 15,54 54-15,0-27-1,27 55 1,54-1-1,27 0 1,27 0 0,54 0-1,27-26 1,27-1 0,54-54-1,54 0 1,1-54-1,26-27 1,0-27 0,0-54-1,0-27 1,-26-27 15,-1-27-31,-54-54 31,0-27-15,-54 0 0,27-54-1,-54-1 1,-54 1 0,0-27-1,-54-27 1,-27 27-1,-54-1 1,-27 1 0,-27 0-1,-81 27 1,-27 54 0,-27 27 15,-1 27-31,1 80 15,27 1 1,108 54 0,135-27-1</inkml:trace>
  </inkml:traceGroup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7:59.7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2AC9DBA-0F34-4025-82BF-02D9F230D869}" emma:medium="tactile" emma:mode="ink">
          <msink:context xmlns:msink="http://schemas.microsoft.com/ink/2010/main" type="inkDrawing" rotatedBoundingBox="17467,7276 17792,2319 19103,2405 18778,7362" semanticType="callout" shapeName="Other">
            <msink:sourceLink direction="with" ref="{7F357696-299A-4B34-9A41-029273BB4F96}"/>
          </msink:context>
        </emma:interpretation>
      </emma:emma>
    </inkml:annotationXML>
    <inkml:trace contextRef="#ctx0" brushRef="#br0">17535-695 0,'-54'27'16,"-81"54"-16,0 27 0,-27 54 0,-27 54 15,0 27 1,0 28 15,53 53-15,1 27-1,0 136 1,108-109 0,0-27-1,54 0 1,27-26 0,54-55-1,27 0 32,28-54-47,-1-27 16,-27-54-1,-27-53 1,-27-1 0,-54-54-1,-27-27 1,0 0-1,0 0 1,-27-27 0,27 0-1,0-82 17,0 109-32</inkml:trace>
  </inkml:traceGroup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9:36.8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7DAD1C5-F92B-4A10-A42A-8A376C4380BA}" emma:medium="tactile" emma:mode="ink">
          <msink:context xmlns:msink="http://schemas.microsoft.com/ink/2010/main" type="inkDrawing" rotatedBoundingBox="1522,9010 2606,8530 2951,9310 1867,9790" semanticType="callout" shapeName="Other">
            <msink:sourceLink direction="to" ref="{808A5B3B-9695-41E9-89DC-3DA1730B2B20}"/>
            <msink:sourceLink direction="to" ref="{CE7CDF9E-3313-47C5-A7A1-FC7BBB272925}"/>
          </msink:context>
        </emma:interpretation>
      </emma:emma>
    </inkml:annotationXML>
    <inkml:trace contextRef="#ctx0" brushRef="#br0">728 5763 0,'-54'108'0,"-27"27"0,0 0 16,-54-27 0,27 0-1,54-27 1,27-81-1,27-54 1,54-54 0,54-54-1,27 0 1,0 0 0,-27 27-1,-27 54 1,-54 27-1,0 81 17,27 27-32,0 54 15,27 27 1,1 0 0,26-27-1,-27-54 16,-27 0-15,-81-27 0,-27 0-1,-190-27 1,-26 0 0,0 27-1,27 0 1,108-27-1,135 0 1</inkml:trace>
  </inkml:traceGroup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7:43.40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7A7B13C-765E-40EA-8581-9826E9249C7A}" emma:medium="tactile" emma:mode="ink">
          <msink:context xmlns:msink="http://schemas.microsoft.com/ink/2010/main" type="writingRegion" rotatedBoundingBox="910,6267 15944,3832 17181,11472 2148,13908"/>
        </emma:interpretation>
      </emma:emma>
    </inkml:annotationXML>
    <inkml:traceGroup>
      <inkml:annotationXML>
        <emma:emma xmlns:emma="http://www.w3.org/2003/04/emma" version="1.0">
          <emma:interpretation id="{216FCEB2-0881-44F5-8CF6-600EBCE30003}" emma:medium="tactile" emma:mode="ink">
            <msink:context xmlns:msink="http://schemas.microsoft.com/ink/2010/main" type="paragraph" rotatedBoundingBox="1002,5770 16157,4710 16321,7049 1166,8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F41E0B-B64E-48F6-895F-7020A1128812}" emma:medium="tactile" emma:mode="ink">
              <msink:context xmlns:msink="http://schemas.microsoft.com/ink/2010/main" type="line" rotatedBoundingBox="1002,5770 16157,4710 16321,7049 1166,8108"/>
            </emma:interpretation>
          </emma:emma>
        </inkml:annotationXML>
        <inkml:traceGroup>
          <inkml:annotationXML>
            <emma:emma xmlns:emma="http://www.w3.org/2003/04/emma" version="1.0">
              <emma:interpretation id="{808A5B3B-9695-41E9-89DC-3DA1730B2B20}" emma:medium="tactile" emma:mode="ink">
                <msink:context xmlns:msink="http://schemas.microsoft.com/ink/2010/main" type="inkWord" rotatedBoundingBox="912,7114 6638,4733 7146,5955 1421,8337">
                  <msink:destinationLink direction="to" ref="{A7DAD1C5-F92B-4A10-A42A-8A376C4380BA}"/>
                </msink:context>
              </emma:interpretation>
              <emma:one-of disjunction-type="recognition" id="oneOf0">
                <emma:interpretation id="interp0" emma:lang="it-IT" emma:confidence="0">
                  <emma:literal>:</emma:literal>
                </emma:interpretation>
                <emma:interpretation id="interp1" emma:lang="it-IT" emma:confidence="0">
                  <emma:literal>€</emma:literal>
                </emma:interpretation>
                <emma:interpretation id="interp2" emma:lang="it-IT" emma:confidence="0">
                  <emma:literal>c</emma:literal>
                </emma:interpretation>
                <emma:interpretation id="interp3" emma:lang="it-IT" emma:confidence="0">
                  <emma:literal>e</emma:literal>
                </emma:interpretation>
                <emma:interpretation id="interp4" emma:lang="it-IT" emma:confidence="0">
                  <emma:literal>!</emma:literal>
                </emma:interpretation>
              </emma:one-of>
            </emma:emma>
          </inkml:annotationXML>
          <inkml:trace contextRef="#ctx0" brushRef="#br0">4349 2817 0,'108'0'0,"27"0"0,27-27 0,0 27 16,-26 0 0,-28 0-1,-27 27 1,-54 1 0,-108-83-1,81 55 1</inkml:trace>
          <inkml:trace contextRef="#ctx0" brushRef="#br0" timeOffset="-350.5994">4646 2331 0,'27'-27'16,"27"27"-16,27 0 15,82 0-15,-82 0 0,27 0 0,-27 0 16,-27 0-1,0 0 1,-54 0 0,0 0-1,0 27 1,-54-27 15,-27-27-15,27 27-1,54 0 1</inkml:trace>
          <inkml:trace contextRef="#ctx0" brushRef="#br0" timeOffset="-1134.8092">3376 2763 0,'108'-81'0,"-81"54"0,-27 27 0,-27-27 15,-81 27-15,0 27 0,-81 0 0,27 27 16,0 0-16,54 1 15,54 26 1,54-54 0,54 27-1,54 0 1,81 27 0,0-27-1,27 27 1,-27 27-1,-81-27 1,-53 0 0,-82 0-1,-55-27 1,-80-54 0,-54 27-1,-27-27 1,0 0-1,54 0 17,54 0-17,80 0 1,164-81 15,-109 81-31</inkml:trace>
          <inkml:trace contextRef="#ctx0" brushRef="#br0" timeOffset="121705.8452">-245 3844 0,'0'54'0,"0"0"16,0 0-16,0 55 16,0-1-16,0 0 15,0 27 1,0 27 0,0-54-1,27-27 1,0 0 15,0-27-15,28-27-1,-1-27 1,27 0 0,-27-27-1,54 0 1,-54 0-1,27 0 1,-81 0 0,-27-27-1,27 54 1</inkml:trace>
          <inkml:trace contextRef="#ctx0" brushRef="#br0" timeOffset="121969.5272">-434 4547 0,'325'0'0,"-136"0"16,0 0-1,-27 0 1,-162 0 0</inkml:trace>
        </inkml:traceGroup>
        <inkml:traceGroup>
          <inkml:annotationXML>
            <emma:emma xmlns:emma="http://www.w3.org/2003/04/emma" version="1.0">
              <emma:interpretation id="{7F357696-299A-4B34-9A41-029273BB4F96}" emma:medium="tactile" emma:mode="ink">
                <msink:context xmlns:msink="http://schemas.microsoft.com/ink/2010/main" type="inkWord" rotatedBoundingBox="11579,5708 16204,5384 16301,6771 11676,7094">
                  <msink:destinationLink direction="with" ref="{E2AC9DBA-0F34-4025-82BF-02D9F230D869}"/>
                </msink:context>
              </emma:interpretation>
              <emma:one-of disjunction-type="recognition" id="oneOf1">
                <emma:interpretation id="interp5" emma:lang="it-IT" emma:confidence="0">
                  <emma:literal>15</emma:literal>
                </emma:interpretation>
                <emma:interpretation id="interp6" emma:lang="it-IT" emma:confidence="0">
                  <emma:literal>is</emma:literal>
                </emma:interpretation>
                <emma:interpretation id="interp7" emma:lang="it-IT" emma:confidence="0">
                  <emma:literal>75</emma:literal>
                </emma:interpretation>
                <emma:interpretation id="interp8" emma:lang="it-IT" emma:confidence="0">
                  <emma:literal>25</emma:literal>
                </emma:interpretation>
                <emma:interpretation id="interp9" emma:lang="it-IT" emma:confidence="0">
                  <emma:literal>"s</emma:literal>
                </emma:interpretation>
              </emma:one-of>
            </emma:emma>
          </inkml:annotationXML>
          <inkml:trace contextRef="#ctx0" brushRef="#br0" timeOffset="15392.1926">13590 2358 0,'54'0'0,"0"0"0,54 0 16,-26 0-16,53 0 0,27 0 15,-27 0 1,0 27 0,-27-27-1,-54 0 1,-27 0-1,-27 0 1,0 0 0,0 0-1,-27 0 1,0 0 0,27-27-1,0 27 1</inkml:trace>
          <inkml:trace contextRef="#ctx0" brushRef="#br0" timeOffset="14655.8362">12320 3115 0,'0'-27'0,"-81"27"0,0 27 16,-27-27-16,0 54 0,54-27 15,0 27 1,54-27 0,54 27-1,81 0 1,0 0 0,27-27 15,0 54-16,-26-27-15,-55 0 32,-27 0-32,-27-27 15,-81 27 1,-27-27 15,0-27-15,-82 0-1,-26 27 1,54-54 0,27 27-1,54 0 1,27 0 0,27 0-1,81-27 1,27 0-1,-108 27 1</inkml:trace>
          <inkml:trace contextRef="#ctx0" brushRef="#br0" timeOffset="13943.8948">10024 2763 0,'0'27'0,"54"-27"0,0 55 0,27 26 15,0 0-15,54 27 16,0 0 0,27 0-1,-27 27 1,27-27-1,-27-27 1,-54-27 0,-26 0-1,-55-54 1,0 0 0,0 0-1,-55-54 16,28 27-31,27-27 32,0-27-32,0 81 15</inkml:trace>
        </inkml:traceGroup>
      </inkml:traceGroup>
    </inkml:traceGroup>
    <inkml:traceGroup>
      <inkml:annotationXML>
        <emma:emma xmlns:emma="http://www.w3.org/2003/04/emma" version="1.0">
          <emma:interpretation id="{9B4B956A-559E-449C-A502-81C93663F92B}" emma:medium="tactile" emma:mode="ink">
            <msink:context xmlns:msink="http://schemas.microsoft.com/ink/2010/main" type="paragraph" rotatedBoundingBox="4304,9506 12643,8155 13090,10914 4751,122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05E9147-084B-425D-A8F2-7347C6F29952}" emma:medium="tactile" emma:mode="ink">
              <msink:context xmlns:msink="http://schemas.microsoft.com/ink/2010/main" type="line" rotatedBoundingBox="4304,9506 12643,8155 13090,10914 4751,12265">
                <msink:destinationLink direction="with" ref="{999BD755-7F30-41F8-A9D2-E555C38354E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E2EC1F0-9FE0-46F4-8B00-020CED64B142}" emma:medium="tactile" emma:mode="ink">
                <msink:context xmlns:msink="http://schemas.microsoft.com/ink/2010/main" type="inkWord" rotatedBoundingBox="4304,9506 6841,9095 7202,11323 4664,11734"/>
              </emma:interpretation>
              <emma:one-of disjunction-type="recognition" id="oneOf2">
                <emma:interpretation id="interp10" emma:lang="it-IT" emma:confidence="0">
                  <emma:literal>"New</emma:literal>
                </emma:interpretation>
                <emma:interpretation id="interp11" emma:lang="it-IT" emma:confidence="0">
                  <emma:literal>"Avo</emma:literal>
                </emma:interpretation>
                <emma:interpretation id="interp12" emma:lang="it-IT" emma:confidence="0">
                  <emma:literal>"url</emma:literal>
                </emma:interpretation>
                <emma:interpretation id="interp13" emma:lang="it-IT" emma:confidence="0">
                  <emma:literal>srl</emma:literal>
                </emma:interpretation>
                <emma:interpretation id="interp14" emma:lang="it-IT" emma:confidence="0">
                  <emma:literal>irl</emma:literal>
                </emma:interpretation>
              </emma:one-of>
            </emma:emma>
          </inkml:annotationXML>
          <inkml:trace contextRef="#ctx0" brushRef="#br1" timeOffset="178057.6184">4268 6519 0,'27'27'0,"-54"54"0,-54 55 16,-54 26-16,-27 54 15,-54 27 1,53 54-1,-26-81 1,54 1 0,27-82-1,81-54 1,27-54 0,27-54-1,54-27 1,0-81-1,27 0 1,-108 135 0</inkml:trace>
          <inkml:trace contextRef="#ctx0" brushRef="#br1" timeOffset="177670.8848">3349 6357 0,'27'-54'0,"-54"108"16,27 54-16,-27 27 0,27 28 0,0-28 15,0 27 1,0-54 0,0 27-1,27-81 1,-27-54 0,27-135-1,27 27 1,0-27-1,-54 135 17</inkml:trace>
          <inkml:trace contextRef="#ctx0" brushRef="#br1" timeOffset="178642.6018">3782 7546 0,'0'27'16,"0"27"-16,0 54 0,27 27 0,0 1 16,0 26-1,27-27 17,0-54-17,-27-27 1,0-54-1,0-54 1,27-108 0,-27 0-1,0-82 1,27 28 0,0 0-1,0 54 1,0 27-1,0 54 1,-27 54 15,-27 27-31,27 81 16,-27 0 15,-27 27-15,27-108-1</inkml:trace>
          <inkml:trace contextRef="#ctx0" brushRef="#br1" timeOffset="179421.9286">4403 7843 0,'0'27'0,"0"28"0,-27 26 16,27 0-1,0 81-15,27-81 32,-27-54-17,27-27-15,0-27 16,27-54 0,0-81 15,-27 27-16,0 26 1,0 28 0,-27 54-1,0 27 1,0 27 0,0 81-1,27 28 1,0-1-1,-27 0 1,54-81 0,0-27-1,0-54 1,-27-27 0,0-81-1,1 0 1,-1-1-1,0 28 1,27 0 0,27 54-1,27 27 17,0 27-17,0 0 1,-27 54-1,-108-108 1,27 54 0</inkml:trace>
        </inkml:traceGroup>
        <inkml:traceGroup>
          <inkml:annotationXML>
            <emma:emma xmlns:emma="http://www.w3.org/2003/04/emma" version="1.0">
              <emma:interpretation id="{6026B62B-1FD2-4178-ABFF-F751B164F26E}" emma:medium="tactile" emma:mode="ink">
                <msink:context xmlns:msink="http://schemas.microsoft.com/ink/2010/main" type="inkWord" rotatedBoundingBox="10576,8629 12665,8291 13090,10914 11001,11253">
                  <msink:destinationLink direction="with" ref="{9EB264F4-1D3F-4BA1-BBC7-CE57F10C14D6}"/>
                </msink:context>
              </emma:interpretation>
              <emma:one-of disjunction-type="recognition" id="oneOf3">
                <emma:interpretation id="interp15" emma:lang="it-IT" emma:confidence="0">
                  <emma:literal>11</emma:literal>
                </emma:interpretation>
                <emma:interpretation id="interp16" emma:lang="it-IT" emma:confidence="0">
                  <emma:literal>1f</emma:literal>
                </emma:interpretation>
                <emma:interpretation id="interp17" emma:lang="it-IT" emma:confidence="0">
                  <emma:literal>Sf</emma:literal>
                </emma:interpretation>
                <emma:interpretation id="interp18" emma:lang="it-IT" emma:confidence="0">
                  <emma:literal>1j</emma:literal>
                </emma:interpretation>
                <emma:interpretation id="interp19" emma:lang="it-IT" emma:confidence="0">
                  <emma:literal>12</emma:literal>
                </emma:interpretation>
              </emma:one-of>
            </emma:emma>
          </inkml:annotationXML>
          <inkml:trace contextRef="#ctx0" brushRef="#br2" timeOffset="187907.606">10024 6546 0,'54'27'16,"0"-27"-16,27 0 0,0-54 0,0 0 15,54-54-15,-27 0 16,27-27 0,-27 0 15,0 0-15,-54 0-1,0 54 1,-27 0-1,-27 54 1,0 27 0,0 54-1,-27 27 1,27 81 0,-27 0-1,27 27 1,0 0-1,-27-27 1,27 1 0,-27-28-1,0-54 1,-54-27 0,-27-27-1,0-27 16,0-27-15,54 27 0,27 0-1,54-27 1,81 27 0,54-27-1,0 27 1,0 27-1,-27-27 1,-53 27 0,-55-27-1,-54-27 1,0-27 0,54 0-1,0-27 1,-27 81 15</inkml:trace>
          <inkml:trace contextRef="#ctx0" brushRef="#br2" timeOffset="191781.7782">9402 5466 0,'-54'162'0,"54"0"31,27 27-31,0 54 16,0 54-1,0 1 1,0 26 15,27 81-15,-54-81-1,0-161 1,0-82 0,-27-54-1,-27-108 17,0-109-17,0-53 1,27-54-1,27 297 1</inkml:trace>
        </inkml:traceGroup>
      </inkml:traceGroup>
    </inkml:traceGroup>
    <inkml:traceGroup>
      <inkml:annotationXML>
        <emma:emma xmlns:emma="http://www.w3.org/2003/04/emma" version="1.0">
          <emma:interpretation id="{DB1F1006-4A31-4388-B1F7-A0CC412F2BF9}" emma:medium="tactile" emma:mode="ink">
            <msink:context xmlns:msink="http://schemas.microsoft.com/ink/2010/main" type="paragraph" rotatedBoundingBox="6565,11427 15797,8451 16654,11112 7422,1408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FB37BEE-5AFF-4373-AA2D-832025FFF54B}" emma:medium="tactile" emma:mode="ink">
              <msink:context xmlns:msink="http://schemas.microsoft.com/ink/2010/main" type="line" rotatedBoundingBox="6565,11427 15797,8451 16654,11112 7422,14087">
                <msink:destinationLink direction="with" ref="{999BD755-7F30-41F8-A9D2-E555C38354E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D49C70A-0743-4238-BEDB-073E6CA3F266}" emma:medium="tactile" emma:mode="ink">
                <msink:context xmlns:msink="http://schemas.microsoft.com/ink/2010/main" type="inkWord" rotatedBoundingBox="11820,9733 15797,8451 16654,11112 12677,12394">
                  <msink:destinationLink direction="with" ref="{9EB264F4-1D3F-4BA1-BBC7-CE57F10C14D6}"/>
                  <msink:destinationLink direction="with" ref="{79150530-9483-49D7-AAFC-34FA713730DC}"/>
                </msink:context>
              </emma:interpretation>
              <emma:one-of disjunction-type="recognition" id="oneOf4">
                <emma:interpretation id="interp20" emma:lang="it-IT" emma:confidence="0">
                  <emma:literal>CAVE</emma:literal>
                </emma:interpretation>
                <emma:interpretation id="interp21" emma:lang="it-IT" emma:confidence="0">
                  <emma:literal>FAVE</emma:literal>
                </emma:interpretation>
                <emma:interpretation id="interp22" emma:lang="it-IT" emma:confidence="0">
                  <emma:literal>CAVE)</emma:literal>
                </emma:interpretation>
                <emma:interpretation id="interp23" emma:lang="it-IT" emma:confidence="0">
                  <emma:literal>FAVE)</emma:literal>
                </emma:interpretation>
                <emma:interpretation id="interp24" emma:lang="it-IT" emma:confidence="0">
                  <emma:literal>d'Avio</emma:literal>
                </emma:interpretation>
              </emma:one-of>
            </emma:emma>
          </inkml:annotationXML>
          <inkml:trace contextRef="#ctx0" brushRef="#br2" timeOffset="188393.9528">12618 5871 0,'0'135'16,"-82"0"-16,-26 54 0,-54 27 15,-27 55 1,0-1 0,-54 27-1,27-27 17,-1 1-17,55-55 1,27-54-1,81-81 1,27-27 0,27-54-1,54-54 1,27-27 0,0-54-1,0-27 1,-81 162-1</inkml:trace>
          <inkml:trace contextRef="#ctx0" brushRef="#br0" timeOffset="148490.0768">11834 8573 0,'-108'27'15,"0"0"-15,-27 27 0,27 0 16,54 0 0,54-54-1,54 0 1,81 0 0,54-54-1,0 27 1,-27-27-1,0 27 1,-27 27 0,-27 27-1,1 0 1,-55-27 0,-54 0-1</inkml:trace>
          <inkml:trace contextRef="#ctx0" brushRef="#br2" timeOffset="189394.9678">12239 6871 0,'54'405'0,"-27"-243"15,-27 0 1,54-27 0,-27-54-1,27-54 1,0-54-1,1-27 1,-1-54 0,0-54-1,-27 0 1,27-27 0,0 0-1,0 54 1,0 0-1,27 53 17,0 28-17,-54 27 1,0 81 0,-27-27-1,-27 28 1,27-55-1</inkml:trace>
          <inkml:trace contextRef="#ctx0" brushRef="#br2" timeOffset="190178.201">13239 7357 0,'27'-27'0,"-81"27"16,-27 0-16,27 27 0,-27 0 0,27 0 15,27 27-15,54-27 0,27 27 16,54 0 0,0 0-1,-27 0 1,-27-27 0,-54 0-1,-81 0 16,-27-27-15,-27 0 0,27 0-1,27 0 1,54 0 0,54 0-1,54-27 1,54-27-1,0 0 1,-135 54 0</inkml:trace>
          <inkml:trace contextRef="#ctx0" brushRef="#br0" timeOffset="149973.5322">13293 8519 0,'135'-189'15,"-27"135"-15,81 27 16,1 54 15,-28 0-15,-81-27 15,-54 0-31,-81-27 16,-54 0-1,-27-54 1,26 54 0,82 27-1,109 27 1,-82-27 0</inkml:trace>
          <inkml:trace contextRef="#ctx0" brushRef="#br2" timeOffset="191006.3578">13644 7276 0,'0'54'15,"-27"0"-15,27 54 0,-27-27 0,27 27 32,27-27-32,0-27 15,0-27 1,27-27 0,0-54-1,-27-27 16,1 0-15,-1 0 0,-27 27-1,0 0 1,0 27 0,0 27-1,27 27 1,-27 54-1,27 27 1,27-27 0,0 27-1,0-54 1,0-27 0,0-27-1,-27-54 1,-27-54-1,-27-27 1,0 27 0,27 0-1,0 0 17,27 27-17,54 27 1,27 27-1,27 0 1,0 54 0,-54-27-1,0 27 1,-108-27 0,-81-81-1,108 81 1</inkml:trace>
          <inkml:trace contextRef="#ctx0" brushRef="#br0" timeOffset="147189.2456">10024 9195 0,'-136'0'0,"1"0"16,-27 0-16,27 0 15,54 0 1,54 27-1,54-54 1,108 27 0,54-28-1,27 28 1,-26-27 0,-55 27 15,-54-27-16,-81 0 1,-27 0 0,27 27-1</inkml:trace>
          <inkml:trace contextRef="#ctx0" brushRef="#br0" timeOffset="144129.5578">5538 10005 0,'27'-27'16,"0"0"-16,27 0 0,0 0 0,27 0 15,27 27-15,27-27 0,-27 27 16,-54 0 0,-54-27-1,-27 27 1,-54-27-1,-54 27 1,27 0 0,-27 27-1,54-27 1,54-27 0,108-54-1,-81 81 1</inkml:trace>
        </inkml:traceGroup>
      </inkml:traceGroup>
    </inkml:traceGroup>
  </inkml:traceGroup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49:35.5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B567740-5899-457A-B98B-2520C15995B1}" emma:medium="tactile" emma:mode="ink">
          <msink:context xmlns:msink="http://schemas.microsoft.com/ink/2010/main" type="writingRegion" rotatedBoundingBox="20319,16753 23211,16753 23211,18077 20319,18077"/>
        </emma:interpretation>
      </emma:emma>
    </inkml:annotationXML>
    <inkml:traceGroup>
      <inkml:annotationXML>
        <emma:emma xmlns:emma="http://www.w3.org/2003/04/emma" version="1.0">
          <emma:interpretation id="{30F56176-D3BE-4EB2-A81B-2985F32A50A5}" emma:medium="tactile" emma:mode="ink">
            <msink:context xmlns:msink="http://schemas.microsoft.com/ink/2010/main" type="paragraph" rotatedBoundingBox="20319,16753 23211,16753 23211,18077 20319,18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27667B-1784-45CC-AF47-834FFE1DF489}" emma:medium="tactile" emma:mode="ink">
              <msink:context xmlns:msink="http://schemas.microsoft.com/ink/2010/main" type="line" rotatedBoundingBox="20319,16753 23211,16753 23211,18077 20319,18077"/>
            </emma:interpretation>
          </emma:emma>
        </inkml:annotationXML>
        <inkml:traceGroup>
          <inkml:annotationXML>
            <emma:emma xmlns:emma="http://www.w3.org/2003/04/emma" version="1.0">
              <emma:interpretation id="{CD961F7D-EC4C-42EC-B9FF-26572CAF52A7}" emma:medium="tactile" emma:mode="ink">
                <msink:context xmlns:msink="http://schemas.microsoft.com/ink/2010/main" type="inkWord" rotatedBoundingBox="20319,16753 23211,16753 23211,18077 20319,18077"/>
              </emma:interpretation>
              <emma:one-of disjunction-type="recognition" id="oneOf0">
                <emma:interpretation id="interp0" emma:lang="it-IT" emma:confidence="0">
                  <emma:literal>sx</emma:literal>
                </emma:interpretation>
                <emma:interpretation id="interp1" emma:lang="it-IT" emma:confidence="0">
                  <emma:literal>&gt; .</emma:literal>
                </emma:interpretation>
                <emma:interpretation id="interp2" emma:lang="it-IT" emma:confidence="0">
                  <emma:literal>. .</emma:literal>
                </emma:interpretation>
                <emma:interpretation id="interp3" emma:lang="it-IT" emma:confidence="0">
                  <emma:literal>-x</emma:literal>
                </emma:interpretation>
                <emma:interpretation id="interp4" emma:lang="it-IT" emma:confidence="0">
                  <emma:literal>) .</emma:literal>
                </emma:interpretation>
              </emma:one-of>
            </emma:emma>
          </inkml:annotationXML>
          <inkml:trace contextRef="#ctx0" brushRef="#br0">18751 14058 0,'54'-27'15,"0"0"-15,55 54 0,53 27 0,27 27 16,0 28-16,-27-1 15,-81-27 1,-81-54 0,-54 27 15,-54 0-15,-54 0-1,27 27 1,0 0-1,81-27 1,54-54 0</inkml:trace>
          <inkml:trace contextRef="#ctx0" brushRef="#br0" timeOffset="7063.7478">21426 13653 0,'-108'135'0,"27"-27"0,-54 27 16,0 0-1,27 28 1,0 26-1,54-54 1,27-27 0,27-27-1,0-108 1,0-81 0,0-27-1,-27-27 1,-27-28-1,0 1 1,0 54 15,27 54-31,27 108 16,27-27 15,54 27-15,81 81-1,27 81 1,54 55 0,-27 53-1,-53-81 1,-55-162 0,-108-54-1</inkml:trace>
        </inkml:traceGroup>
      </inkml:traceGroup>
    </inkml:traceGroup>
  </inkml:traceGroup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0:56.08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EB264F4-1D3F-4BA1-BBC7-CE57F10C14D6}" emma:medium="tactile" emma:mode="ink">
          <msink:context xmlns:msink="http://schemas.microsoft.com/ink/2010/main" type="inkDrawing" rotatedBoundingBox="10736,7172 17797,9115 16625,13372 9565,11430" hotPoints="16567,8797 17018,12177 9487,11563 11329,8371" semanticType="enclosure" shapeName="Trapezoid">
            <msink:sourceLink direction="with" ref="{6026B62B-1FD2-4178-ABFF-F751B164F26E}"/>
            <msink:sourceLink direction="with" ref="{4D49C70A-0743-4238-BEDB-073E6CA3F266}"/>
            <msink:destinationLink direction="with" ref="{B8E0DC92-D6EB-4901-8940-241DA333E5D3}"/>
            <msink:destinationLink direction="with" ref="{59B4CC3C-3F5E-4913-9F03-E3FA28E3352E}"/>
          </msink:context>
        </emma:interpretation>
      </emma:emma>
    </inkml:annotationXML>
    <inkml:trace contextRef="#ctx0" brushRef="#br0">1621 168 0,'433'-163'0,"-136"136"16,54 27 0,81 27-1,28-27 1,53 28-1,217-1 17,-82 0-17,-242 0 1,-55 27 0,-81-27-1,-54 27 1,-81 54-1,-54 0 1,-27 54 0,-27 54-1,27 27 1,-26 82 0,26 26-1,27 27 1,-27 27-1,0-26 1,-27-55 0,-27-27-1,0-108 1,-27-53 15,0-82-15,0-54-1,-27-27 1,-27-27 0,-1-28-1,-80 1 1,-27 27 0,-108 0-1,-81 0 1,-82 27-1,-80-27 1,-109 0 0,-107 0-1,-82-27 1,0 0 0,28 27-1,80 0 1,298-27-1,432 81 17</inkml:trace>
  </inkml:traceGroup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2:01.5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E4F4AF4-AAF7-4459-8E90-6277EBB3CEAD}" emma:medium="tactile" emma:mode="ink">
          <msink:context xmlns:msink="http://schemas.microsoft.com/ink/2010/main" type="inkDrawing" rotatedBoundingBox="2927,-106 27102,7566 26153,10554 1978,2881" semanticType="callout" shapeName="Other"/>
        </emma:interpretation>
      </emma:emma>
    </inkml:annotationXML>
    <inkml:trace contextRef="#ctx0" brushRef="#br0">0 167 0,'27'-27'0,"27"27"0,0-27 15,0 0-15,0 0 16,190 0-16,-136 0 16,0 27-1,0 0 1,54 0 0,-27 0-1,0 27 1,27-27-1,27 27 1,-26 0 0,-1 0-1,27 0 17,0 0-17,-27 27 1,27-26-1,0 26 1,1 0 0,-28-27-1,108 54 17,-27 27-17,-54-54 1,0 0-1,1 27 1,-1 0 0,0 0-1,-27-27 1,27 54 0,-27-27-1,27 0 1,1 27-1,-28-27 1,27 28 0,0-28 15,-27 27-15,27-27-1,27 27 1,-26-27-1,-28 27 1,27 0 0,0-27-1,0 27 1,0 0 0,0 27-1,1-27 1,26 1-1,-27 26 1,0 0 0,0-27-1,27 27 1,-27-27 0,28 27-1,-1-27 16,0 27-15,27-27 0,-27 1-1,28 26 1,-1-27 0,0 0-1,27 0 1,-27 0-1,28 0 1,-28 0 0,54 0-1,-27 0 1,27-27 0,1 27-1,-28 1 1,27-1-1,27 0 1,1-27 0,-28 27-1,27-27 17,-27 27-17,28-54 1,-1 27-1,27-27 1,-27 0 0,28 0-1,-28 0 1,0-27 0,27 0-1,1 0 1,-28 0-1,27 0 1,1-27 0,-1-27-1,0 27 1,0-54 0,28 27-1,-1-27 16,0 27-31,28-27 32,-28 0-17,0 0 1,27 0 0,-26 27-1,-28-27 1,-54 0-1,-54 27 1,-53-108 0,-82 54-1,-108 81 1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46:39.6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F23175-2171-4EE9-B6C4-4AFE864D6E57}" emma:medium="tactile" emma:mode="ink">
          <msink:context xmlns:msink="http://schemas.microsoft.com/ink/2010/main" type="inkDrawing" rotatedBoundingBox="3857,4339 20714,8139 19636,12920 2779,9120" semanticType="callout" shapeName="Other">
            <msink:sourceLink direction="with" ref="{0F35C63A-E0AE-4722-B455-C586CA27FB6F}"/>
          </msink:context>
        </emma:interpretation>
      </emma:emma>
    </inkml:annotationXML>
    <inkml:trace contextRef="#ctx0" brushRef="#br0">0 87 0,'54'0'16,"108"0"-16,81 0 0,109 0 15,53-27 1,81 27-1,55-27 1,53 0 0,82 27-1,26 0 1,55 0 0,26 0-1,28 0 1,27 27-1,53 0 1,1 0 0,27 28-1,-54 26 17,-28 0-17,-26-27 1,-55 27-16,-53 0 15,-136-27 1,-80 0 0,-136-27 15,-81 0-15,-108-27-1,-53 27 1,-55 0-1,0 27 1,-27 27 0,0 54-1,-27 27 1,-27 55 0,0 26-1,-27 54 1,27 54-1,27 55 17,27 26-17,27 27-15,0 1 16,0-28 0,27-27-1,-27-80 1,-27-82 15,0-54-15,-27-81-1,0-54 1,-27-27 0,27-27-1,0 0 1,0 0-1,0 0 1,-27-81 0,-54-108-1,81 189 1</inkml:trace>
  </inkml:traceGroup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3:42.3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DE598B7-DCA1-4095-83FE-3D62261C9A51}" emma:medium="tactile" emma:mode="ink">
          <msink:context xmlns:msink="http://schemas.microsoft.com/ink/2010/main" type="writingRegion" rotatedBoundingBox="5154,368 5311,6483 2253,6561 2096,446"/>
        </emma:interpretation>
      </emma:emma>
    </inkml:annotationXML>
    <inkml:traceGroup>
      <inkml:annotationXML>
        <emma:emma xmlns:emma="http://www.w3.org/2003/04/emma" version="1.0">
          <emma:interpretation id="{65630943-B69A-4163-9162-E0EBCC9DF7CD}" emma:medium="tactile" emma:mode="ink">
            <msink:context xmlns:msink="http://schemas.microsoft.com/ink/2010/main" type="paragraph" rotatedBoundingBox="5154,368 5311,6483 2253,6561 2096,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D3B6D1-D4F1-4C9C-AC99-3B3FFF713D98}" emma:medium="tactile" emma:mode="ink">
              <msink:context xmlns:msink="http://schemas.microsoft.com/ink/2010/main" type="line" rotatedBoundingBox="5154,368 5311,6483 2253,6561 2096,446"/>
            </emma:interpretation>
          </emma:emma>
        </inkml:annotationXML>
        <inkml:traceGroup>
          <inkml:annotationXML>
            <emma:emma xmlns:emma="http://www.w3.org/2003/04/emma" version="1.0">
              <emma:interpretation id="{D1C6C4DF-9591-4540-AC7C-4BEE667ACAB3}" emma:medium="tactile" emma:mode="ink">
                <msink:context xmlns:msink="http://schemas.microsoft.com/ink/2010/main" type="inkWord" rotatedBoundingBox="5154,368 5311,6483 2253,6561 2096,446">
                  <msink:destinationLink direction="with" ref="{BA18573F-F48B-4237-ABAE-CB8DA0024695}"/>
                </msink:context>
              </emma:interpretation>
              <emma:one-of disjunction-type="recognition" id="oneOf0">
                <emma:interpretation id="interp0" emma:lang="it-IT" emma:confidence="0">
                  <emma:literal>:</emma:literal>
                </emma:interpretation>
                <emma:interpretation id="interp1" emma:lang="it-IT" emma:confidence="0">
                  <emma:literal>C</emma:literal>
                </emma:interpretation>
                <emma:interpretation id="interp2" emma:lang="it-IT" emma:confidence="0">
                  <emma:literal>E</emma:literal>
                </emma:interpretation>
                <emma:interpretation id="interp3" emma:lang="it-IT" emma:confidence="0">
                  <emma:literal>(</emma:literal>
                </emma:interpretation>
                <emma:interpretation id="interp4" emma:lang="it-IT" emma:confidence="0">
                  <emma:literal>!</emma:literal>
                </emma:interpretation>
              </emma:one-of>
            </emma:emma>
          </inkml:annotationXML>
          <inkml:trace contextRef="#ctx0" brushRef="#br0">-17537-967 0,'27'-54'0,"-27"108"0,54 54 0,0 54 16,0 54-16,54 27 15,-27-26 1,0-28-1,1-81 1,-28-81 0,0-54-1,27-108 1,-27-54 0,0-28-1,0-26 1,0 0-1,27 81 17,-27 27-32,-27 81 15,0 81 1,0 54 0,-54 0 15,27-81-31</inkml:trace>
          <inkml:trace contextRef="#ctx0" brushRef="#br0" timeOffset="698.269">-16213-130 0,'27'28'0,"0"-1"0,0 54 0,-27 54 16,27-27 0,-27-27-1,0-54 1,27 0-1,27-81 1,27-27 0,-27-27-1,0 27 1,-27 27 0,-27 27-1,28 81 1,-28 54-1,0 0 1,54 0 0,-27-27-1,27-54 1,27-27 15,-27-54-15,0-54-1,-54 27 1,-27-27 0,0 27-1,54 27 1,27 0 0,108-1-1,54 55 1,27-27-1,-54 27 1,-53 0 31,-109 0-47,-27 0 0</inkml:trace>
          <inkml:trace contextRef="#ctx0" brushRef="#br0" timeOffset="-96938.2926">-15997-5426 0,'-54'-81'15,"54"54"-15,27-27 0,27 27 0,-54 0 16,-54 27 15,-81 27-15,-81 54-1,27 0 1,54 27 0,54 0-1,81-26 1,108-28 0,81-27-1,27 27 1,54-27-1,-81 0 1,-80 27 0,-109 0-1,-81 27 1,-28 0 0,-80 0-1,54-27 1,27 0-1,81-81 17,54-27-17,-27 54 1</inkml:trace>
          <inkml:trace contextRef="#ctx0" brushRef="#br0" timeOffset="-96458.782">-16456-4183 0,'54'27'0,"0"27"0,0-27 0,27 27 16,-27-54-16,0-27 16,0 0-1,-27-54 1,-27 27-1,-27 0 1,-54 27 0,0 54-1,0 27 1,27 27 0,81 0-1,81 0 1,81-81-1,0-54 17,-189 54-32</inkml:trace>
        </inkml:traceGroup>
      </inkml:traceGroup>
    </inkml:traceGroup>
  </inkml:traceGroup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2:09.9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18573F-F48B-4237-ABAE-CB8DA0024695}" emma:medium="tactile" emma:mode="ink">
          <msink:context xmlns:msink="http://schemas.microsoft.com/ink/2010/main" type="inkDrawing" rotatedBoundingBox="2536,6565 27930,10362 27528,13049 2134,9252" semanticType="callout" shapeName="Other">
            <msink:sourceLink direction="with" ref="{48A15549-5D6F-45A6-94DA-1649344FD840}"/>
            <msink:sourceLink direction="with" ref="{D1C6C4DF-9591-4540-AC7C-4BEE667ACAB3}"/>
          </msink:context>
        </emma:interpretation>
      </emma:emma>
    </inkml:annotationXML>
    <inkml:trace contextRef="#ctx0" brushRef="#br0">0 163 0,'54'-27'0,"-27"0"0,54 27 0,0-28 16,28 1-16,26 27 0,0-81 15,54 108 1,-27-27-1,27 27 1,0 0 0,28 28-1,-28-1 1,27 27 0,0 0-1,27 0 1,-27 0-1,28 27 1,-1 0 15,0-27-31,27 27 16,0 0 0,1 0-1,-1-27 16,27 27-15,-27 1 0,0-28-1,1 54 1,26-27 0,-27 27-1,0-27 1,1 54-1,26-27 1,0 27 0,0 0-1,0 1 1,1-1 0,26 0-1,0-27 16,0 0-31,28 0 16,-28-27 0,27-27-1,1 0 17,-28-27-17,27 0 1,0-27-1,1 1 1,-1-28 0,0 0-1,0 0 1,1-28 0,-1 1-1,-27 0 1,-26 0-1,26-27 1,-27 27 0,0 0-1,-27 0 1,1 27 0,-1-27-1,-27 27 1,27 27-1,-54 0 1,28 0 15,-28 27-15,27 0 0,54 0 15,0 1-16,-80-28 1,-28 0 0,27 0-1,-27-54 1,0 0 0,0-27-1,1-1 1,26 1-1,-27 0 1,27 0 0,27-27-1,0 27 1,28 0 0,-1 0-1,0-54 1,54 27 15,-26 27-15,26 0-1,0 27 1,27-27 0,-26 54-1,-1-27 1,0 27-1,-27 27 1,1 0 0,-1 54-1,-54-27 1,0 27 0,-54-27-1,-189-54 1</inkml:trace>
  </inkml:traceGroup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2:15.49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85 0,'54'0'0,"0"27"0,55-27 0,26 27 16,54-27-16,27 0 15,0 28 1,54-56-1,55 1 1,-55 27 0,54 0-1,27-27 1,28 27 0,-1 0-1,54 0 1,-26-81-1,26 81 1,27 0 0,1 27 15,26-27-31,-27 0 31,28 27-15,26 0-1,1 0 1,-28 0 0,27 1-1,28-1 1,-28 0 0,1 0-1,26 0 1,1-27-1,-28 54 1,0-27 0,1 0-1,-28 0 1,-27 0 0,1 0 15,-1 0-31,1 0 15,-1 0 17,0 0-17,-26 0 1,-1 0 0,27 27-1,136-54 1,-136 27-1,-27 0 1,1 0 0,-28 27-1,27-54 1,-53 27 15,26 0-15,-27 0-1,1 0 1,-1 0 0,0-27-1,1 27 1,-55-27 0,27 27-1,-54 0 1,28-54-1,-55 0 1,0 0 0,0 27-1,-27 0 1,-26 0 0,-28 0-1,0 0 1,-54 0-1,-27-27 1,-27 27 15,-27-27-15,0 27 0,-27 0-1,0 0 1,-27 0-1,27 0 1,-27 0 0,-54-54-1,54 54 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2:19.8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10523A3-A046-4842-9263-2D5C16B31B8D}" emma:medium="tactile" emma:mode="ink">
          <msink:context xmlns:msink="http://schemas.microsoft.com/ink/2010/main" type="inkDrawing" rotatedBoundingBox="2247,17080 30156,17753 30150,18017 2241,17345" semanticType="callout" shapeName="Other">
            <msink:destinationLink direction="to" ref="{0748D625-BEE8-4FE8-95C2-43D0C4813566}"/>
            <msink:destinationLink direction="to" ref="{3B35E50B-9580-4AB5-B2E0-B22BDB548A33}"/>
          </msink:context>
        </emma:interpretation>
      </emma:emma>
    </inkml:annotationXML>
    <inkml:trace contextRef="#ctx0" brushRef="#br0">0 87 0,'54'27'0,"0"-54"16,0 0-16,54 27 0,27 0 0,82-27 46,-1 27-46,81-27 0,27 27 16,1 0 0,53 0 15,27-27-15,28 54-1,26-27 1,0 0-1,28 0 1,-28 27 0,54 0-1,-26 0 1,53-54 0,1 54-1,26 0 1,-27-27-1,55 28 1,-55-1 0,55 0-1,-28 0 1,28 0 0,-1 0-1,28 0 1,-28 0 15,28 27-15,-1-27-1,-26-27 1,-1 27 0,28 0-1,-82-54 1,54 54-1,1-27 1,-1 27 0,1 0-1,-1-27 1,1 27 0,-28-27-1,1 27 1,-1-27-1,-53-27 1,26 54 0,-27 0-1,1-27 32,-28 27-47,1-27 16,-28 0-1,-27 0 1,-26 0 0,-1 0-1,-54 0 1,-27 0 0,-53 0-1,-55 0 1,-27-27-1,-81 27 1,-54 0 0,-27 0-1,-27 0 1,0 0 0,-27 0-1,27-27 1,27-27-1,-27 54 17</inkml:trace>
  </inkml:traceGroup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4:16.7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633E2B7-587B-4DE9-8EAA-37B47FDF9471}" emma:medium="tactile" emma:mode="ink">
          <msink:context xmlns:msink="http://schemas.microsoft.com/ink/2010/main" type="writingRegion" rotatedBoundingBox="11906,757 25961,926 25905,5621 11850,5452"/>
        </emma:interpretation>
      </emma:emma>
    </inkml:annotationXML>
    <inkml:traceGroup>
      <inkml:annotationXML>
        <emma:emma xmlns:emma="http://www.w3.org/2003/04/emma" version="1.0">
          <emma:interpretation id="{3A0D1262-A0F5-4619-B3C4-7E0164D5A086}" emma:medium="tactile" emma:mode="ink">
            <msink:context xmlns:msink="http://schemas.microsoft.com/ink/2010/main" type="paragraph" rotatedBoundingBox="12519,765 25961,926 25935,3132 12493,2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80B103-87C3-41E1-B71E-E55E86338ADC}" emma:medium="tactile" emma:mode="ink">
              <msink:context xmlns:msink="http://schemas.microsoft.com/ink/2010/main" type="line" rotatedBoundingBox="12519,765 25961,926 25935,3132 12493,2970"/>
            </emma:interpretation>
          </emma:emma>
        </inkml:annotationXML>
        <inkml:traceGroup>
          <inkml:annotationXML>
            <emma:emma xmlns:emma="http://www.w3.org/2003/04/emma" version="1.0">
              <emma:interpretation id="{0B3E0704-91E9-4182-A6DF-8608DA527698}" emma:medium="tactile" emma:mode="ink">
                <msink:context xmlns:msink="http://schemas.microsoft.com/ink/2010/main" type="inkWord" rotatedBoundingBox="12515,1148 15606,1185 15584,3008 12493,2970"/>
              </emma:interpretation>
              <emma:one-of disjunction-type="recognition" id="oneOf0">
                <emma:interpretation id="interp0" emma:lang="it-IT" emma:confidence="0">
                  <emma:literal>Se</emma:literal>
                </emma:interpretation>
                <emma:interpretation id="interp1" emma:lang="it-IT" emma:confidence="0">
                  <emma:literal>Sa</emma:literal>
                </emma:interpretation>
                <emma:interpretation id="interp2" emma:lang="it-IT" emma:confidence="0">
                  <emma:literal>se</emma:literal>
                </emma:interpretation>
                <emma:interpretation id="interp3" emma:lang="it-IT" emma:confidence="0">
                  <emma:literal>sa</emma:literal>
                </emma:interpretation>
                <emma:interpretation id="interp4" emma:lang="it-IT" emma:confidence="0">
                  <emma:literal>Sr</emma:literal>
                </emma:interpretation>
              </emma:one-of>
            </emma:emma>
          </inkml:annotationXML>
          <inkml:trace contextRef="#ctx0" brushRef="#br0">-5918-4804 0,'27'-27'0,"-108"0"0,-27 0 0,-54 27 16,0 27-16,-27 0 16,-27 27-1,53 0 1,28 27-1,27 0 1,81 0 0,54 27-1,54-27 1,108 0 0,55 27-1,-1-27 1,27 0 62,270 244-78,-512-217 0,-83 0 31,-80-27-15,-81 0-1,-54-27 1,-27 0 0,54-27-1,53 0 1,82-27 0,81 0-1,27-54 1,108 0-1,109-81 1,26 27 0,-243 108-1</inkml:trace>
          <inkml:trace contextRef="#ctx0" brushRef="#br0" timeOffset="584.0068">-5053-4129 0,'108'-27'0,"27"0"0,27 27 16,27 0-16,-53 0 15,-28 0 1,-81 27-1,-108 0 1,-82-27 0,-26 54-1,0 27 1,27 28 0,108 53 15,27-54-16,81-81 1,54 0 0,81-27-1,27 27 1,1-27 0,-109-54-1,-108 54 1</inkml:trace>
        </inkml:traceGroup>
        <inkml:traceGroup>
          <inkml:annotationXML>
            <emma:emma xmlns:emma="http://www.w3.org/2003/04/emma" version="1.0">
              <emma:interpretation id="{A025A2CB-2C6D-418C-AF18-EAF09179C3A3}" emma:medium="tactile" emma:mode="ink">
                <msink:context xmlns:msink="http://schemas.microsoft.com/ink/2010/main" type="inkWord" rotatedBoundingBox="16893,1124 21519,1179 21499,2790 16874,2734"/>
              </emma:interpretation>
              <emma:one-of disjunction-type="recognition" id="oneOf1">
                <emma:interpretation id="interp5" emma:lang="it-IT" emma:confidence="0">
                  <emma:literal>Rist</emma:literal>
                </emma:interpretation>
                <emma:interpretation id="interp6" emma:lang="it-IT" emma:confidence="0">
                  <emma:literal>Rost</emma:literal>
                </emma:interpretation>
                <emma:interpretation id="interp7" emma:lang="it-IT" emma:confidence="0">
                  <emma:literal>RA</emma:literal>
                </emma:interpretation>
                <emma:interpretation id="interp8" emma:lang="it-IT" emma:confidence="0">
                  <emma:literal>Rust</emma:literal>
                </emma:interpretation>
                <emma:interpretation id="interp9" emma:lang="it-IT" emma:confidence="0">
                  <emma:literal>Ross</emma:literal>
                </emma:interpretation>
              </emma:one-of>
            </emma:emma>
          </inkml:annotationXML>
          <inkml:trace contextRef="#ctx0" brushRef="#br0" timeOffset="2803.8186">-2621-4453 0,'0'54'16,"0"27"-16,0 27 0,27 27 0,-27 28 31,27-1-15,-27-27 0,0-27-1,27-27 1,-27-27-1,27-27 1,-27-27 15,-27-108-31,0-54 16,-27-27 0,-27 26-1,0 1 1,27 54-1,27 0 1,27 27 0,54-27-1,54 54 1,27 0 0,81 54-1,0 27 16,-27 27-15,-108 27 0,-108 27-1,-108 0 1,-27-27 0,-27 27-1,54 0 1,81 1-1,81-1 1,81-27 0,54 0-1,27 0 1,-27-27 0,-53 0 15,-55-27-31,-54-27 15,0 27 1,-54-54 0,26-54 15,56-54-15,26 27-1,-54 108-15</inkml:trace>
          <inkml:trace contextRef="#ctx0" brushRef="#br0" timeOffset="4069.4922">-2810-4831 0,'189'-54'0,"81"27"16,108 27-16,1 27 15,-55-27 1,-81 27-1,-108-27 1,-81 0 0,-54 0-1,-27 54 1,-27-108 15,54 54-15</inkml:trace>
          <inkml:trace contextRef="#ctx0" brushRef="#br0" timeOffset="3519.6664">-865-4372 0,'54'0'0,"-54"81"0,-54 54 0,0 54 16,-27 1-1,54-1 1,-27-27 0,54-81-1,0-27 1,0-54-1,54-54 1,0-54 0,0-54-1,0 0 1,0-1 0,0 28-1,27 27 1,-54 54-1,0 54 1,55 27 0,-1 81 15,27 54-15,-27 1-1,54-1 1,-27-54-1,-54 0 1,-27-81 0,-54 0-1,-108-54 1,-54 0 15,27 0-31,26 27 16,28 0-1,81 27 1,54-54 0,54-27-1,-81 54 1</inkml:trace>
          <inkml:trace contextRef="#ctx0" brushRef="#br0" timeOffset="4607.5988">1270-4264 0,'27'0'15,"-27"81"-15,-27 54 0,27 28 16,0-1 0,0 0-1,27-54 1,0-27-1,-27-54 1,-27-54 0,-54-81-1,-27-27 1,-27 27 0,27 27-1,27 81 1,81 27-1,27-54 17,81 0-32,81 27 15,27 0 1,-27 0 0,-54-27-1,-54 0 16,-54-28-15,-27 55 0</inkml:trace>
        </inkml:traceGroup>
        <inkml:traceGroup>
          <inkml:annotationXML>
            <emma:emma xmlns:emma="http://www.w3.org/2003/04/emma" version="1.0">
              <emma:interpretation id="{178B3F83-1D24-4734-B202-CF5411F10096}" emma:medium="tactile" emma:mode="ink">
                <msink:context xmlns:msink="http://schemas.microsoft.com/ink/2010/main" type="inkWord" rotatedBoundingBox="22665,887 25961,926 25938,2869 22641,2829"/>
              </emma:interpretation>
              <emma:one-of disjunction-type="recognition" id="oneOf2">
                <emma:interpretation id="interp10" emma:lang="it-IT" emma:confidence="0">
                  <emma:literal>AB</emma:literal>
                </emma:interpretation>
                <emma:interpretation id="interp11" emma:lang="it-IT" emma:confidence="0">
                  <emma:literal>ABB</emma:literal>
                </emma:interpretation>
                <emma:interpretation id="interp12" emma:lang="it-IT" emma:confidence="0">
                  <emma:literal>ADB</emma:literal>
                </emma:interpretation>
                <emma:interpretation id="interp13" emma:lang="it-IT" emma:confidence="0">
                  <emma:literal>ANB</emma:literal>
                </emma:interpretation>
                <emma:interpretation id="interp14" emma:lang="it-IT" emma:confidence="0">
                  <emma:literal>ABC</emma:literal>
                </emma:interpretation>
              </emma:one-of>
            </emma:emma>
          </inkml:annotationXML>
          <inkml:trace contextRef="#ctx0" brushRef="#br0" timeOffset="5524.6262">3432-4480 0,'-108'108'0,"54"27"0,-28 54 16,28 1-1,-27-1 1,27 0 0,0-81-1,0-54 1,54-27 0,0-54-1,54-81 1,0-81-1,0 0 32,54-1-47,-54 28 16,55 54 0,-55 27-1,0 54 1,0 54-1,0 81 1,27 54 0,27 1-1,-27 26 1,27-27 0,27-54 15,-81-27-31,-27-81 15,-81 0 1,-108-54 0,-27 0-1,0 27 1,-27 0 15,80 54-15,28-27-1,54 0 1,81-54 0,54-54-1,-81 108 1</inkml:trace>
          <inkml:trace contextRef="#ctx0" brushRef="#br0" timeOffset="6699.476">3378-4885 0,'189'-81'15,"81"27"-15,54 27 0,55 27 32,80-27 15,-108 27-47,-216 0 15,-54-54 1,-81 54-1</inkml:trace>
          <inkml:trace contextRef="#ctx0" brushRef="#br0" timeOffset="6368.4086">4756-4156 0,'162'27'0,"-108"27"0,-27 109 0,-27 26 16,0-27 0,0 0-1,27-27 1,-27-108 0,27-27-1,-27-108 1,-54-54 15,0-27-15,0 27-1,0 26 1,0 55 0,54 54-1,54-54 1,0 27-1,81 0 1,54 27 0,0 27-1,0 54 1,-108 0 0,-54 0-1,-81 27 1,-54-27-1,-54 0 17,27 28-17,135-28 17,108 27-32,108 0 15,0 27 1,1 0-1,-82 0 1,-81-54 0,-108 0-1,-108-27 1,-55 0 0,-26-54-1,0 0 1,54-54-1,54-54 1,135 135 0</inkml:trace>
        </inkml:traceGroup>
      </inkml:traceGroup>
    </inkml:traceGroup>
    <inkml:traceGroup>
      <inkml:annotationXML>
        <emma:emma xmlns:emma="http://www.w3.org/2003/04/emma" version="1.0">
          <emma:interpretation id="{BC465FCB-6A32-4479-ADC6-87446A0876B4}" emma:medium="tactile" emma:mode="ink">
            <msink:context xmlns:msink="http://schemas.microsoft.com/ink/2010/main" type="paragraph" rotatedBoundingBox="11796,3850 19543,3047 19740,4951 11993,5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F9D447-DF39-4DB6-9D55-82D98D682A1C}" emma:medium="tactile" emma:mode="ink">
              <msink:context xmlns:msink="http://schemas.microsoft.com/ink/2010/main" type="line" rotatedBoundingBox="11796,3850 19543,3047 19740,4951 11993,5754"/>
            </emma:interpretation>
          </emma:emma>
        </inkml:annotationXML>
        <inkml:traceGroup>
          <inkml:annotationXML>
            <emma:emma xmlns:emma="http://www.w3.org/2003/04/emma" version="1.0">
              <emma:interpretation id="{6A44528C-25F1-4016-9F08-47E446C738C7}" emma:medium="tactile" emma:mode="ink">
                <msink:context xmlns:msink="http://schemas.microsoft.com/ink/2010/main" type="inkWord" rotatedBoundingBox="11796,3850 15992,3415 16189,5319 11993,5754"/>
              </emma:interpretation>
              <emma:one-of disjunction-type="recognition" id="oneOf3">
                <emma:interpretation id="interp15" emma:lang="it-IT" emma:confidence="0">
                  <emma:literal>CR:</emma:literal>
                </emma:interpretation>
                <emma:interpretation id="interp16" emma:lang="it-IT" emma:confidence="0">
                  <emma:literal>(RF</emma:literal>
                </emma:interpretation>
                <emma:interpretation id="interp17" emma:lang="it-IT" emma:confidence="0">
                  <emma:literal>GRF</emma:literal>
                </emma:interpretation>
                <emma:interpretation id="interp18" emma:lang="it-IT" emma:confidence="0">
                  <emma:literal>CRI</emma:literal>
                </emma:interpretation>
                <emma:interpretation id="interp19" emma:lang="it-IT" emma:confidence="0">
                  <emma:literal>CRA</emma:literal>
                </emma:interpretation>
              </emma:one-of>
            </emma:emma>
          </inkml:annotationXML>
          <inkml:trace contextRef="#ctx0" brushRef="#br0" timeOffset="16712.5558">-6377-2291 0,'-27'0'0,"-54"-27"0,-54 27 0,-27 0 16,-28 27-16,-26 27 16,27 27-1,0 27 16,27 27-31,54 27 16,54 27 0,81-27-1,54-26 1,81-28 0,81-27-1,27-54 1,-26-27-1,-1-27 17,-81 27-32,-54-27 47,-54 27-47,-81 0 15,-27 0 1,-27-27-1,81 27-15</inkml:trace>
          <inkml:trace contextRef="#ctx0" brushRef="#br0" timeOffset="17487.9762">-6026-1291 0,'135'216'0,"-108"-54"0,-27-27 15,0-27 16,0-54-15,0-27 0,0-27-1,0-27 1,0-81 0,0-27-1,54 0 1,0 0-1,27 27 1,28 27 0,26 27-1,-27 54 1,-27 54 0,-81 27-1,-27 0 1,-54 27-1,-54-54 1,27 0 15,26 0-15,28-54 0,81 27-1,27 0 1,55 27-1,26 0 1,-54 0 0,0-27-1,-27 27 1,-54-27 0,27-27-1,-27-54 16,27-27-31,27-54 16,-54 135 0</inkml:trace>
          <inkml:trace contextRef="#ctx0" brushRef="#br0" timeOffset="17882.5226">-4594-1994 0,'81'-54'0,"0"81"16,55-27-16,26 27 0,0 0 15,-27-27 1,-54 0 0,-54 27-1,-108 27 1,-27-54 15,-27 27-15,135-27-16</inkml:trace>
          <inkml:trace contextRef="#ctx0" brushRef="#br0" timeOffset="18044.6382">-4378-1318 0,'217'27'0,"-55"0"0,0 0 15,-27-27 1,-54-54 0,-81 54-1</inkml:trace>
        </inkml:traceGroup>
        <inkml:traceGroup>
          <inkml:annotationXML>
            <emma:emma xmlns:emma="http://www.w3.org/2003/04/emma" version="1.0">
              <emma:interpretation id="{DC5F374F-DDD1-4478-90D6-C7B6BB7318A0}" emma:medium="tactile" emma:mode="ink">
                <msink:context xmlns:msink="http://schemas.microsoft.com/ink/2010/main" type="inkWord" rotatedBoundingBox="17262,3447 19560,3209 19716,4715 17418,4953"/>
              </emma:interpretation>
              <emma:one-of disjunction-type="recognition" id="oneOf4">
                <emma:interpretation id="interp20" emma:lang="it-IT" emma:confidence="0">
                  <emma:literal>RA</emma:literal>
                </emma:interpretation>
                <emma:interpretation id="interp21" emma:lang="it-IT" emma:confidence="0">
                  <emma:literal>RIA</emma:literal>
                </emma:interpretation>
                <emma:interpretation id="interp22" emma:lang="it-IT" emma:confidence="0">
                  <emma:literal>RUA</emma:literal>
                </emma:interpretation>
                <emma:interpretation id="interp23" emma:lang="it-IT" emma:confidence="0">
                  <emma:literal>REA</emma:literal>
                </emma:interpretation>
                <emma:interpretation id="interp24" emma:lang="it-IT" emma:confidence="0">
                  <emma:literal>Ros</emma:literal>
                </emma:interpretation>
              </emma:one-of>
            </emma:emma>
          </inkml:annotationXML>
          <inkml:trace contextRef="#ctx0" brushRef="#br0" timeOffset="19364.0248">-2189-2453 0,'27'27'31,"0"351"-31,0-216 0,-54 0 16,27 0 0,-27-54-1,0-26 1,27-28 0,0-54 15,0-27-16,-27-82 1,0-80 0,0 0-1,0 0 1,0 27 0,27 54-1,0 27 1,27 27-1,0 0 1,81 0 0,27 54-1,54 27 1,28 27 0,-82 27-1,-81 0 1,-54 0-1,-108 0 1,-27 0 15,-55 27-15,55-54 0,54 27-1,81 27 1,81-27-1,54 27 1,28-27 0,-1 1-1,-54-28 1,-54 0 0,-27-54-1,-54-27 1,27-81-1,27-28 1,-27 136 0</inkml:trace>
          <inkml:trace contextRef="#ctx0" brushRef="#br0" timeOffset="20453.9104">-2486-2561 0,'676'-109'0,"-271"109"15,-27 28 1,-54-1 0,-80 0-1,-82 0 1,-81 27 0,-108-54 30,27 0-46</inkml:trace>
          <inkml:trace contextRef="#ctx0" brushRef="#br0" timeOffset="20075.9662">-730-2102 0,'-108'594'0,"54"-458"16,0-55-1,54-27 1,0-54 15,0-27-15,54-81 0,-27-55-1,54 1 1,-27 0-1,27 27 1,0 54 0,-26 27-1,26 54 1,-27 54 0,27 54-1,-27 27 16,27 0-31,-27-27 16,0-27 0,-54 0-1,-27-54 1,-54-27 0,-81-27-1,-27-27 16,26 0-15,28 54 0,54 0-1,81 0 1,54 27 0,54 0-1,0-54 1,-108 27-1</inkml:trace>
        </inkml:traceGroup>
      </inkml:traceGroup>
    </inkml:traceGroup>
  </inkml:traceGroup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2:25.8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82C19B-93F5-45E6-90F5-2B989CA2ED0B}" emma:medium="tactile" emma:mode="ink">
          <msink:context xmlns:msink="http://schemas.microsoft.com/ink/2010/main" type="writingRegion" rotatedBoundingBox="29717,16224 32174,16166 32211,17714 29753,17772"/>
        </emma:interpretation>
      </emma:emma>
    </inkml:annotationXML>
    <inkml:traceGroup>
      <inkml:annotationXML>
        <emma:emma xmlns:emma="http://www.w3.org/2003/04/emma" version="1.0">
          <emma:interpretation id="{50F84C50-3072-430E-89F4-DFC1579D9F95}" emma:medium="tactile" emma:mode="ink">
            <msink:context xmlns:msink="http://schemas.microsoft.com/ink/2010/main" type="paragraph" rotatedBoundingBox="29717,16224 32174,16166 32211,17714 29753,17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B654DD-C71E-4046-BDD6-2590FADE6435}" emma:medium="tactile" emma:mode="ink">
              <msink:context xmlns:msink="http://schemas.microsoft.com/ink/2010/main" type="line" rotatedBoundingBox="29717,16224 32174,16166 32211,17714 29753,17772"/>
            </emma:interpretation>
          </emma:emma>
        </inkml:annotationXML>
        <inkml:traceGroup>
          <inkml:annotationXML>
            <emma:emma xmlns:emma="http://www.w3.org/2003/04/emma" version="1.0">
              <emma:interpretation id="{FA261A3A-1C41-413A-869C-60A016158E13}" emma:medium="tactile" emma:mode="ink">
                <msink:context xmlns:msink="http://schemas.microsoft.com/ink/2010/main" type="inkWord" rotatedBoundingBox="29717,16224 32174,16166 32211,17714 29753,17772"/>
              </emma:interpretation>
              <emma:one-of disjunction-type="recognition" id="oneOf0">
                <emma:interpretation id="interp0" emma:lang="it-IT" emma:confidence="0">
                  <emma:literal>EMM</emma:literal>
                </emma:interpretation>
                <emma:interpretation id="interp1" emma:lang="it-IT" emma:confidence="0">
                  <emma:literal>LM</emma:literal>
                </emma:interpretation>
                <emma:interpretation id="interp2" emma:lang="it-IT" emma:confidence="0">
                  <emma:literal>RM</emma:literal>
                </emma:interpretation>
                <emma:interpretation id="interp3" emma:lang="it-IT" emma:confidence="0">
                  <emma:literal>Linn</emma:literal>
                </emma:interpretation>
                <emma:interpretation id="interp4" emma:lang="it-IT" emma:confidence="0">
                  <emma:literal>CM</emma:literal>
                </emma:interpretation>
              </emma:one-of>
            </emma:emma>
          </inkml:annotationXML>
          <inkml:trace contextRef="#ctx0" brushRef="#br0">461 0 0,'-54'108'0,"27"0"16,0 0-16,-27 81 31,0 0-16,-27 0 1,27 0 0,0-26-1,0-55 1,54-54 0,27-27-1,27 0 1,81 0-1,0-27 1,0 0 0,0 27-1,0 0 1,-81-27 0,-27 0-1,-27 0 1,-27-81-1,0-54 1,0-27 0,27 162-1</inkml:trace>
          <inkml:trace contextRef="#ctx0" brushRef="#br0" timeOffset="776.397">785 621 0,'54'324'16,"-81"-216"-1,0 28 1,27-55 0,-27-27-1,54-27 1,-27-54 0,54-54-1,-54-55 1,55 1-1,-28 27 1,0 0 0,0 54-1,-27 54 17,27 0-17,-27 54 1,27 27-1,27-27 1,0-27 0,0-27-1,27-27 1,0-27 0,-54 0-1,27 0 1,-27 27-1,-27 27 1,0 0 0,-27 54-1,27 27 1,-27 27 0,0 27 15,0-26-16,27-1 1,-27-27 0,54-54-1,0-54 1,-27 27 0</inkml:trace>
          <inkml:trace contextRef="#ctx0" brushRef="#br0" timeOffset="1532.2854">1677 864 0,'54'54'0,"-54"27"0,-27 27 15,27 28 1,-27 26 15,0-81-15,27-54-1,0-27 17,27-108-32,-27-27 15,27-28 1,0 28 0,0 0-1,0 27 1,0 81-1,0 0 17,-27 27-17,54 27-15,0 54 32,27-27-17,0-27 1,-26 0-1,-1-27 1,-27-27 0,0 0-1,0 27 1,-27 0 0,27 81-1,27 27 1,-27 0 15,0 55-31,0-55 31,-27-81-31,-54-108 16,54 81 0</inkml:trace>
        </inkml:traceGroup>
      </inkml:traceGroup>
    </inkml:traceGroup>
  </inkml:traceGroup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2:51.089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0,'0'27'0,"27"0"0,-27 28 0,0-1 16,0 27-16,27 27 15,-27 0 1,27 54 0,-27-27-1,27 54 1,0 0 15,0 28-31,0-1 16,-27 0-1,27 27 1,-27 0 0,0-27 15,27 136 0,-54-82-31,54-27 16,-27 0-1,0-27 1,0 28 0,-27-109-1,27 81 1,0-27-1,0-27 1,27-27 0,-54 0 15,27 1 0,-27-28-31,27-27 16,0 0-1,0 0 1,0-27 0,0-27-1,27 0 1,-27-27 0,0 0-1,-27-27 1,-27-54-1,0-54 1,54 135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3:00.3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35E50B-9580-4AB5-B2E0-B22BDB548A33}" emma:medium="tactile" emma:mode="ink">
          <msink:context xmlns:msink="http://schemas.microsoft.com/ink/2010/main" type="inkDrawing" rotatedBoundingBox="18650,17791 18850,8339 19774,8359 19573,17810" semanticType="callout" shapeName="Other">
            <msink:sourceLink direction="to" ref="{510523A3-A046-4842-9263-2D5C16B31B8D}"/>
            <msink:sourceLink direction="from" ref="{76C93D4C-8B9D-4009-9BD2-F9E4044CF5DF}"/>
          </msink:context>
        </emma:interpretation>
      </emma:emma>
    </inkml:annotationXML>
    <inkml:trace contextRef="#ctx0" brushRef="#br0">595 0 0,'27'-27'0,"-27"54"16,0 54-16,0-26 0,0 53 0,0 27 31,-27 81-15,27 54-1,0-54 1,-27 27 0,54 28-1,-27 26 32,0 0-47,0 27 16,0 1-1,0 26 1,0 0 0,0 28-1,0-28 1,0 0 0,0 0-1,-27 1 1,27-1-1,0 0 17,-27-27-32,27 28 15,-28-55 1,1 27 0,27-54-1,-54-53 1,54-1-1,27-54 1,-27-27 0,27-54 15,-27-27-15,0 0-1,0-27 1,0 27-1,0-27 1,0 27 0,0 0-1,0 0 1,27-27 0,-54 27-1,27 0 1,0-27-1,-54 0 1,0-54 15,0-54-31,-27-27 16,0 0 0,-27-27-1,108 108 1,-54 0 15,54 27-15,27 27-1,-27 0 1,81 108 15,27 27-31,0 0 16,27 28-1,-26-55 1,-1-54 0,-54-27-1,0-81 1,0-108 0,-27-108-1,27-109 1,-54 352-1</inkml:trace>
  </inkml:traceGroup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3:05.5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748D625-BEE8-4FE8-95C2-43D0C4813566}" emma:medium="tactile" emma:mode="ink">
          <msink:context xmlns:msink="http://schemas.microsoft.com/ink/2010/main" type="inkDrawing" rotatedBoundingBox="11775,17533 11807,13696 12592,13703 12561,17540" semanticType="callout" shapeName="Other">
            <msink:sourceLink direction="to" ref="{510523A3-A046-4842-9263-2D5C16B31B8D}"/>
            <msink:sourceLink direction="from" ref="{8A4000A3-5CD6-433C-B6B9-80025514CE47}"/>
          </msink:context>
        </emma:interpretation>
      </emma:emma>
    </inkml:annotationXML>
    <inkml:trace contextRef="#ctx0" brushRef="#br0">432 0 0,'-27'81'16,"27"54"-16,-27 0 0,27 81 15,27 0 1,-27 81 15,27 1-15,-27 53-1,0 0 1,27 28 0,-27-55-1,0 0 1,0-54 0,0-54-1,-27-80 1,27-55-1,-27-54 1,0-54 0,-27-81-1,-27-55 1,27 28 0,-27 0-1,0 81 1,54 54-1,27 0 17,0 0-17,27 81 1,27 0 0,0 27-1,54 0 1,-27-54-1,27 1 1,0-1 0,0-81-1,-27-27 1,-27-109 0,-54-107-1,0 270 16</inkml:trace>
  </inkml:traceGroup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3:47.4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26A35B4-78C2-42F4-8013-81AFE1BE3454}" emma:medium="tactile" emma:mode="ink">
          <msink:context xmlns:msink="http://schemas.microsoft.com/ink/2010/main" type="writingRegion" rotatedBoundingBox="2945,9403 6917,9403 6917,11889 2945,11889"/>
        </emma:interpretation>
      </emma:emma>
    </inkml:annotationXML>
    <inkml:traceGroup>
      <inkml:annotationXML>
        <emma:emma xmlns:emma="http://www.w3.org/2003/04/emma" version="1.0">
          <emma:interpretation id="{AF8A0D39-DE2C-4A77-B45C-C74B06CA7DD4}" emma:medium="tactile" emma:mode="ink">
            <msink:context xmlns:msink="http://schemas.microsoft.com/ink/2010/main" type="paragraph" rotatedBoundingBox="2945,9403 4134,9403 4134,11322 2945,11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AC4591-7092-457E-8159-38939048FECA}" emma:medium="tactile" emma:mode="ink">
              <msink:context xmlns:msink="http://schemas.microsoft.com/ink/2010/main" type="line" rotatedBoundingBox="2945,9403 4134,9403 4134,11322 2945,11322"/>
            </emma:interpretation>
          </emma:emma>
        </inkml:annotationXML>
        <inkml:traceGroup>
          <inkml:annotationXML>
            <emma:emma xmlns:emma="http://www.w3.org/2003/04/emma" version="1.0">
              <emma:interpretation id="{0F8CF4BC-9393-4F27-B3E5-E62EB1F14C76}" emma:medium="tactile" emma:mode="ink">
                <msink:context xmlns:msink="http://schemas.microsoft.com/ink/2010/main" type="inkWord" rotatedBoundingBox="2945,9403 4134,9403 4134,11322 2945,11322"/>
              </emma:interpretation>
              <emma:one-of disjunction-type="recognition" id="oneOf0">
                <emma:interpretation id="interp0" emma:lang="it-IT" emma:confidence="0">
                  <emma:literal>V</emma:literal>
                </emma:interpretation>
                <emma:interpretation id="interp1" emma:lang="it-IT" emma:confidence="0">
                  <emma:literal>v</emma:literal>
                </emma:interpretation>
                <emma:interpretation id="interp2" emma:lang="it-IT" emma:confidence="0">
                  <emma:literal>r</emma:literal>
                </emma:interpretation>
                <emma:interpretation id="interp3" emma:lang="it-IT" emma:confidence="0">
                  <emma:literal>u</emma:literal>
                </emma:interpretation>
                <emma:interpretation id="interp4" emma:lang="it-IT" emma:confidence="0">
                  <emma:literal>t</emma:literal>
                </emma:interpretation>
              </emma:one-of>
            </emma:emma>
          </inkml:annotationXML>
          <inkml:trace contextRef="#ctx0" brushRef="#br0">-16807 3518 0,'54'135'0,"0"82"0,-27 53 16,27 54 0,-27-27-1,27-53 1,0-55-1,0-108 1,0-108 0,27-81-1,27-136 1,-27-53 0,27-27-1,0 27 1,1 27 15,-28 80-31,-27 55 31,-27 108-31,-27 27 16,0 54 0,0-54-1</inkml:trace>
        </inkml:traceGroup>
      </inkml:traceGroup>
    </inkml:traceGroup>
    <inkml:traceGroup>
      <inkml:annotationXML>
        <emma:emma xmlns:emma="http://www.w3.org/2003/04/emma" version="1.0">
          <emma:interpretation id="{3E186C2F-7564-4FEC-8CDF-0DC5F78B07FC}" emma:medium="tactile" emma:mode="ink">
            <msink:context xmlns:msink="http://schemas.microsoft.com/ink/2010/main" type="paragraph" rotatedBoundingBox="3917,10889 6917,10889 6917,11889 3917,118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F77F9A-CFC0-4F16-8E15-F493BA62A45A}" emma:medium="tactile" emma:mode="ink">
              <msink:context xmlns:msink="http://schemas.microsoft.com/ink/2010/main" type="line" rotatedBoundingBox="3917,10889 6917,10889 6917,11889 3917,11889"/>
            </emma:interpretation>
          </emma:emma>
        </inkml:annotationXML>
        <inkml:traceGroup>
          <inkml:annotationXML>
            <emma:emma xmlns:emma="http://www.w3.org/2003/04/emma" version="1.0">
              <emma:interpretation id="{7217C5B8-1B11-4C83-B130-D981C8E0BF17}" emma:medium="tactile" emma:mode="ink">
                <msink:context xmlns:msink="http://schemas.microsoft.com/ink/2010/main" type="inkWord" rotatedBoundingBox="3917,10889 6917,10889 6917,11889 3917,11889"/>
              </emma:interpretation>
              <emma:one-of disjunction-type="recognition" id="oneOf1">
                <emma:interpretation id="interp5" emma:lang="it-IT" emma:confidence="0">
                  <emma:literal>suo</emma:literal>
                </emma:interpretation>
                <emma:interpretation id="interp6" emma:lang="it-IT" emma:confidence="0">
                  <emma:literal>sto</emma:literal>
                </emma:interpretation>
                <emma:interpretation id="interp7" emma:lang="it-IT" emma:confidence="0">
                  <emma:literal>Suo</emma:literal>
                </emma:interpretation>
                <emma:interpretation id="interp8" emma:lang="it-IT" emma:confidence="0">
                  <emma:literal>sv</emma:literal>
                </emma:interpretation>
                <emma:interpretation id="interp9" emma:lang="it-IT" emma:confidence="0">
                  <emma:literal>sue</emma:literal>
                </emma:interpretation>
              </emma:one-of>
            </emma:emma>
          </inkml:annotationXML>
          <inkml:trace contextRef="#ctx0" brushRef="#br0" timeOffset="532.247">-15375 4950 0,'27'-27'0,"-108"0"0,-27 27 31,-163 163-31,271-82 16,109 0-1,80 27 1,27-27 0,-108 0-1,-81 0 1,-135 27-1,-54-54 1,-27 0 0,27-27 15,107-54-15,82-81-1,136-27 16,26-54-31,-189 189 0</inkml:trace>
          <inkml:trace contextRef="#ctx0" brushRef="#br0" timeOffset="1152.4114">-14673 4842 0,'-54'190'0,"27"-1"16,27-27-1,0 0 1,27-81 0,27-54-1,27-54 16,1-27-31,-28-54 16,-27 0 0,0 81-1,-27 27 1,0 54 0,0 54-1,54 27 1,0 0-1,27-54 1,0-162 15,27 54-15,-54-81 0,-27-54-1,0 27 16,-54 0-31,54 27 16,81 27 0,108 26-1,54 83 1,55-1 0,-163-54-1,-162 27 1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46:11.5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6E269A-6025-486C-A8B4-0C2AA0DAA4F1}" emma:medium="tactile" emma:mode="ink">
          <msink:context xmlns:msink="http://schemas.microsoft.com/ink/2010/main" type="writingRegion" rotatedBoundingBox="5012,14928 7965,16759 6682,18828 3729,16998"/>
        </emma:interpretation>
      </emma:emma>
    </inkml:annotationXML>
    <inkml:traceGroup>
      <inkml:annotationXML>
        <emma:emma xmlns:emma="http://www.w3.org/2003/04/emma" version="1.0">
          <emma:interpretation id="{BEDFA60E-7281-420C-B14D-178A47C20517}" emma:medium="tactile" emma:mode="ink">
            <msink:context xmlns:msink="http://schemas.microsoft.com/ink/2010/main" type="paragraph" rotatedBoundingBox="5012,14928 7965,16759 6682,18828 3729,169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2CB520-A08A-40E5-8F3F-C01DC13B467D}" emma:medium="tactile" emma:mode="ink">
              <msink:context xmlns:msink="http://schemas.microsoft.com/ink/2010/main" type="line" rotatedBoundingBox="5012,14928 7965,16759 6682,18828 3729,16998"/>
            </emma:interpretation>
          </emma:emma>
        </inkml:annotationXML>
        <inkml:traceGroup>
          <inkml:annotationXML>
            <emma:emma xmlns:emma="http://www.w3.org/2003/04/emma" version="1.0">
              <emma:interpretation id="{2ACC4044-CC75-4EEB-92D8-6D2D9B10F6DA}" emma:medium="tactile" emma:mode="ink">
                <msink:context xmlns:msink="http://schemas.microsoft.com/ink/2010/main" type="inkWord" rotatedBoundingBox="5012,14928 7965,16759 6682,18828 3729,16998">
                  <msink:destinationLink direction="with" ref="{B3EAF22F-2D1F-4CFA-805E-D223AEE67D43}"/>
                </msink:context>
              </emma:interpretation>
              <emma:one-of disjunction-type="recognition" id="oneOf0">
                <emma:interpretation id="interp0" emma:lang="it-IT" emma:confidence="0">
                  <emma:literal>Wis</emma:literal>
                </emma:interpretation>
                <emma:interpretation id="interp1" emma:lang="it-IT" emma:confidence="0">
                  <emma:literal>Wes</emma:literal>
                </emma:interpretation>
                <emma:interpretation id="interp2" emma:lang="it-IT" emma:confidence="0">
                  <emma:literal>Ws</emma:literal>
                </emma:interpretation>
                <emma:interpretation id="interp3" emma:lang="it-IT" emma:confidence="0">
                  <emma:literal>Wiz</emma:literal>
                </emma:interpretation>
                <emma:interpretation id="interp4" emma:lang="it-IT" emma:confidence="0">
                  <emma:literal>Web</emma:literal>
                </emma:interpretation>
              </emma:one-of>
            </emma:emma>
          </inkml:annotationXML>
          <inkml:trace contextRef="#ctx0" brushRef="#br0">112 0 0,'27'189'0,"-81"109"16,0-28-1,27 0 1,27-27 0,27-27-1,27-53 1,0-109 0,0-54-1,27-54 1,0-55-1,-54-53 1,54-27 0,-54 54-1,-27 81 1,0 54 0,0 0-1,27 27 1,81 189 15,-27 54-15,27 1-1,28-82 1,26-54 0,0-81-1,-27-162 1,-27-108-1,-108-109 1,0-26 0,-54 27-1,0 54 1,27 81 0,27 80-1,27 55 1,81 0-1,81 27 17,0 54-32,0 27 15,-80-108 1,-28 54 15,-81 0-15,-27 0-1,0 0 1,27 0-16</inkml:trace>
          <inkml:trace contextRef="#ctx0" brushRef="#br0" timeOffset="527.3099">1976 1784 0,'0'27'0,"0"81"0,-27 0 0,27 0 15,27-54 1,0-27 0,27-54-1,28-54 1,26-27-1,0-27 1,-54 81 0,0 54-1,0 27 1,27 81 0,-54 108-1,0 27 1,-54-108-1,-27-108 1,54-270 15,0 243-31</inkml:trace>
        </inkml:traceGroup>
      </inkml:traceGroup>
    </inkml:traceGroup>
  </inkml:traceGroup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4:01.04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513 285 0,'27'-81'0,"-27"27"0,-27 0 15,-27 27-15,0 0 16,-54-1 0,0 28-1,27 0 1,0 55-1,54-1 1,27 27 0,54-27 31,54 0-47,54-54 0,-27 0 15,-81-27 1,-27 0-1,-81-27 1,-27 0 15,-54 54-15,27 81 0,81-27-1,27-54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3:02.1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96BED61-D8F4-40D7-BBF5-C740B96F7282}" emma:medium="tactile" emma:mode="ink">
          <msink:context xmlns:msink="http://schemas.microsoft.com/ink/2010/main" type="writingRegion" rotatedBoundingBox="20627,9230 15844,17063 13761,15792 18544,7958"/>
        </emma:interpretation>
      </emma:emma>
    </inkml:annotationXML>
    <inkml:traceGroup>
      <inkml:annotationXML>
        <emma:emma xmlns:emma="http://www.w3.org/2003/04/emma" version="1.0">
          <emma:interpretation id="{4AB7BE0C-9105-4AB4-9A6E-A8A9001E54FB}" emma:medium="tactile" emma:mode="ink">
            <msink:context xmlns:msink="http://schemas.microsoft.com/ink/2010/main" type="paragraph" rotatedBoundingBox="20627,9230 15844,17063 13761,15792 18544,79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3D6748-A921-4266-B8EF-CDAC4CA92075}" emma:medium="tactile" emma:mode="ink">
              <msink:context xmlns:msink="http://schemas.microsoft.com/ink/2010/main" type="line" rotatedBoundingBox="20627,9230 15844,17063 13761,15792 18544,7958"/>
            </emma:interpretation>
          </emma:emma>
        </inkml:annotationXML>
        <inkml:traceGroup>
          <inkml:annotationXML>
            <emma:emma xmlns:emma="http://www.w3.org/2003/04/emma" version="1.0">
              <emma:interpretation id="{76C93D4C-8B9D-4009-9BD2-F9E4044CF5DF}" emma:medium="tactile" emma:mode="ink">
                <msink:context xmlns:msink="http://schemas.microsoft.com/ink/2010/main" type="inkWord" rotatedBoundingBox="18564,12608 17891,13710 15808,12438 16481,11336">
                  <msink:destinationLink direction="from" ref="{3B35E50B-9580-4AB5-B2E0-B22BDB548A33}"/>
                </msink:context>
              </emma:interpretation>
              <emma:one-of disjunction-type="recognition" id="oneOf0">
                <emma:interpretation id="interp0" emma:lang="it-IT" emma:confidence="0">
                  <emma:literal>"9:</emma:literal>
                </emma:interpretation>
                <emma:interpretation id="interp1" emma:lang="it-IT" emma:confidence="0">
                  <emma:literal>R Qui</emma:literal>
                </emma:interpretation>
                <emma:interpretation id="interp2" emma:lang="it-IT" emma:confidence="0">
                  <emma:literal>R Rio</emma:literal>
                </emma:interpretation>
                <emma:interpretation id="interp3" emma:lang="it-IT" emma:confidence="0">
                  <emma:literal>Q:</emma:literal>
                </emma:interpretation>
                <emma:interpretation id="interp4" emma:lang="it-IT" emma:confidence="0">
                  <emma:literal>R Q:</emma:literal>
                </emma:interpretation>
              </emma:one-of>
            </emma:emma>
          </inkml:annotationXML>
          <inkml:trace contextRef="#ctx0" brushRef="#br0">-2729 5761 0,'0'-54'16,"-162"-27"-16,27 54 0,-28 54 16,1 54-1,0 27 1,27 27-1,27 0 1,54 55 0,108-55-1,54 27 17,81-54-17,54-27 1,1-27-1,-1-54 1,-54-81 0,-54-54-1,-54-27 1,-81-55 0,-54 28-1,-81-27 1,-27 54-1,-27 54 1,0 108 0,-1 27-1,28 108 17,54 27-32,108 0 15,81 0 1,-81-162-1</inkml:trace>
          <inkml:trace contextRef="#ctx0" brushRef="#br0" timeOffset="1463.9234">-2162 6599 0,'27'81'0,"0"27"0,0-27 16,0 27 0,-27 0-1,0-54 1,-27 0-1,-54-108 1,27-54 0,27-27 15,27 0 0,0 0-31,27 27 16,54 81-1,27 27 1,-54 27 0,54-54-1,1 27 1,-55 0 0,0 54-1,-27-27 1,-27 27-1,-54 0 1,-54-54 0,-1 0-1,1 27 1,54-27 15,54 0-31,54 54 31,81 27-15,1 27 0,-1 0-1,-81-27 1,-81-135 0,27 54-1</inkml:trace>
          <inkml:trace contextRef="#ctx0" brushRef="#br0" timeOffset="746.1224">-2972 6329 0,'27'27'16,"27"27"-16,0 54 0,27 0 0,0 0 16,0 0-1,0-27 1,-54-27-1,0-27 17,0 0-17,-27-54 1,-27-27 0,27-54-1,0 0 1,0 108-1</inkml:trace>
          <inkml:trace contextRef="#ctx0" brushRef="#br0" timeOffset="-944.3722">-757 2762 0,'-108'81'0,"27"0"0,-27-27 0,54 27 16,27-27 0,0-54-1,81-27 1,27-27-1,27-54 1,-27-27 0,27 0 15,-54 0-31,0 26 16,-27 28-1,0 54 1,-27 27-1,0 81 1,28 1 0,-1 53-1,54 0 17,0-27-17,0 0 1,-27-54-1,-27 0 1,-54-54 0,-54-108-1,81 108 1</inkml:trace>
          <inkml:trace contextRef="#ctx0" brushRef="#br0" timeOffset="6960.2282">-5134 9706 0,'0'27'0,"0"27"16,0 54-16,27 27 0,0-26 15,-27-1 1,0-54-1,0-54 1,-27-81 0,-27-81-1,27-28 17,-27 1-17,54 27 1,54 81-1,0 108 1,27 27 0,54-54-1,-27 54 1,-27 0 0,-54 0-1,-27 27 1,-54-27-1,-54-27 1,0 0 0,27 0-1,54 0 1,0 0 31,81 27-47,54 28 0,27 26 31,27 0-15,-54 27-1,-27-27 1,-81-135 0,0 27-1</inkml:trace>
        </inkml:traceGroup>
      </inkml:traceGroup>
    </inkml:traceGroup>
  </inkml:traceGroup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3:06.2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0D376DD-5E20-454C-B4B5-E4837038361B}" emma:medium="tactile" emma:mode="ink">
          <msink:context xmlns:msink="http://schemas.microsoft.com/ink/2010/main" type="writingRegion" rotatedBoundingBox="12149,13298 14704,15568 13813,16571 11258,14302"/>
        </emma:interpretation>
      </emma:emma>
    </inkml:annotationXML>
    <inkml:traceGroup>
      <inkml:annotationXML>
        <emma:emma xmlns:emma="http://www.w3.org/2003/04/emma" version="1.0">
          <emma:interpretation id="{7E65131B-60D9-49A6-91FF-5FFA850C46F7}" emma:medium="tactile" emma:mode="ink">
            <msink:context xmlns:msink="http://schemas.microsoft.com/ink/2010/main" type="paragraph" rotatedBoundingBox="12149,13298 14704,15568 13813,16571 11258,14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055AF4-4C5E-4017-8EC5-1BC16C2EA3CE}" emma:medium="tactile" emma:mode="ink">
              <msink:context xmlns:msink="http://schemas.microsoft.com/ink/2010/main" type="line" rotatedBoundingBox="12149,13298 14704,15568 13813,16571 11258,14302"/>
            </emma:interpretation>
          </emma:emma>
        </inkml:annotationXML>
        <inkml:traceGroup>
          <inkml:annotationXML>
            <emma:emma xmlns:emma="http://www.w3.org/2003/04/emma" version="1.0">
              <emma:interpretation id="{8A4000A3-5CD6-433C-B6B9-80025514CE47}" emma:medium="tactile" emma:mode="ink">
                <msink:context xmlns:msink="http://schemas.microsoft.com/ink/2010/main" type="inkWord" rotatedBoundingBox="12149,13298 14704,15568 13813,16571 11258,14302">
                  <msink:destinationLink direction="from" ref="{0748D625-BEE8-4FE8-95C2-43D0C4813566}"/>
                </msink:context>
              </emma:interpretation>
              <emma:one-of disjunction-type="recognition" id="oneOf0">
                <emma:interpretation id="interp0" emma:lang="it-IT" emma:confidence="0">
                  <emma:literal>nOp</emma:literal>
                </emma:interpretation>
                <emma:interpretation id="interp1" emma:lang="it-IT" emma:confidence="0">
                  <emma:literal>n Op</emma:literal>
                </emma:interpretation>
                <emma:interpretation id="interp2" emma:lang="it-IT" emma:confidence="0">
                  <emma:literal>n OP</emma:literal>
                </emma:interpretation>
                <emma:interpretation id="interp3" emma:lang="it-IT" emma:confidence="0">
                  <emma:literal>"io.</emma:literal>
                </emma:interpretation>
                <emma:interpretation id="interp4" emma:lang="it-IT" emma:confidence="0">
                  <emma:literal>n QUA.</emma:literal>
                </emma:interpretation>
              </emma:one-of>
            </emma:emma>
          </inkml:annotationXML>
          <inkml:trace contextRef="#ctx0" brushRef="#br0">-7863 7545 0,'0'81'0,"-54"54"0,-27 0 16,0 27 0,-28 0-1,28-81 1,54-27-1,27-54 17,27-54-32,82-54 15,-1-54 1,0 0 0,27 27-1,-27 27 1,-27 54 15,-27 54-31,27 54 31,0 27-15,-27 54 0,0 0-1,-27-27 1,-27 0-1,0-54 17,-27-162-32,27 108 15</inkml:trace>
          <inkml:trace contextRef="#ctx0" brushRef="#br0" timeOffset="805.695">-6215 8652 0,'-135'-54'15,"-27"54"-15,0 54 0,27 82 16,-1 26 0,55 27-1,54 0 16,81 0-31,55-27 32,53-54-17,135-54 1,-108-108 0,-27-81-1,-27-54 1,-81-27-1,-27 0 17,-108 0-32,0 53 31,-54 82-31,0 81 16,0 54 15,27 81-16,27 55 1,81-1 0,54-54-1,81-54 1,-135-81 15</inkml:trace>
          <inkml:trace contextRef="#ctx0" brushRef="#br0" timeOffset="1199.2648">-6485 9355 0,'108'189'0,"27"-27"16,-27-54-1,-27-27 16,-54-27-15,0-27 0,-27-27-1,-54-54-15,54-54 16,0-27 0,27 0 15,-27 135-16</inkml:trace>
          <inkml:trace contextRef="#ctx0" brushRef="#br0" timeOffset="2192.467">-5729 9598 0,'27'27'0,"-27"54"0,27 27 0,0 0 15,-27-27 1,28 28 0,-28-82 15,0 0-31,0-54 16,-55-109-1,28 1 1,0-27-1,-27 27 1,27 27 0,0 54-1,54 81 1,0-54 0,27 27-1,27 0 1,1 54 31,26 0-47,-27 27 0,-54-27 15,-27 0 17,-54-27-17,-54 0 1,0-27-1,-1 0 1,28 0 0,81 0-1,81 0 17,55-27-32,-1 0 15,-135 27 1</inkml:trace>
        </inkml:traceGroup>
      </inkml:traceGroup>
    </inkml:traceGroup>
  </inkml:traceGroup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2:32.1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E908ECA-2971-40EC-9001-DE0CA87FC26D}" emma:medium="tactile" emma:mode="ink">
          <msink:context xmlns:msink="http://schemas.microsoft.com/ink/2010/main" type="writingRegion" rotatedBoundingBox="29880,9281 33753,10618 32206,15099 28334,13762"/>
        </emma:interpretation>
      </emma:emma>
    </inkml:annotationXML>
    <inkml:traceGroup>
      <inkml:annotationXML>
        <emma:emma xmlns:emma="http://www.w3.org/2003/04/emma" version="1.0">
          <emma:interpretation id="{8987F679-9D19-4535-A582-9F34AF7B20A8}" emma:medium="tactile" emma:mode="ink">
            <msink:context xmlns:msink="http://schemas.microsoft.com/ink/2010/main" type="paragraph" rotatedBoundingBox="29880,9281 33496,10529 32825,12473 29209,11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B1DD36-9FC2-4253-B31A-905CCE1C1A33}" emma:medium="tactile" emma:mode="ink">
              <msink:context xmlns:msink="http://schemas.microsoft.com/ink/2010/main" type="line" rotatedBoundingBox="29880,9281 33496,10529 32825,12473 29209,11225"/>
            </emma:interpretation>
          </emma:emma>
        </inkml:annotationXML>
        <inkml:traceGroup>
          <inkml:annotationXML>
            <emma:emma xmlns:emma="http://www.w3.org/2003/04/emma" version="1.0">
              <emma:interpretation id="{48A15549-5D6F-45A6-94DA-1649344FD840}" emma:medium="tactile" emma:mode="ink">
                <msink:context xmlns:msink="http://schemas.microsoft.com/ink/2010/main" type="inkWord" rotatedBoundingBox="29880,9281 33496,10529 32825,12473 29209,11225">
                  <msink:destinationLink direction="with" ref="{BA18573F-F48B-4237-ABAE-CB8DA0024695}"/>
                </msink:context>
              </emma:interpretation>
              <emma:one-of disjunction-type="recognition" id="oneOf0">
                <emma:interpretation id="interp0" emma:lang="it-IT" emma:confidence="0">
                  <emma:literal>www</emma:literal>
                </emma:interpretation>
                <emma:interpretation id="interp1" emma:lang="it-IT" emma:confidence="0">
                  <emma:literal>Wyse</emma:literal>
                </emma:interpretation>
                <emma:interpretation id="interp2" emma:lang="it-IT" emma:confidence="0">
                  <emma:literal>wps</emma:literal>
                </emma:interpretation>
                <emma:interpretation id="interp3" emma:lang="it-IT" emma:confidence="0">
                  <emma:literal>Wuhu</emma:literal>
                </emma:interpretation>
                <emma:interpretation id="interp4" emma:lang="it-IT" emma:confidence="0">
                  <emma:literal>visur</emma:literal>
                </emma:interpretation>
              </emma:one-of>
            </emma:emma>
          </inkml:annotationXML>
          <inkml:trace contextRef="#ctx0" brushRef="#br0">-106-6188 0,'-27'27'16,"27"27"-16,0 0 0,27 27 0,-27 27 31,0 0-31,0 0 0,27-27 15,0-27 1,27-27 0,0 0-1,0-54 1,0-27 15,-27-27-15,0 0-1,0 0 1,-27 0 0,0 0-1,0 27 17,0 0-32,0 54 15,0 27 1,0 27-1,0 27 1,27 27 0,0 27-1,54-27 1,0-27 0,0-54-1,27 0 1,-27-81-1,-27 0 17,0-54-17,-54-27 1,-27 0 0,-27 0-1,27 27 1,27 54-1,0 0 1,54 0 0,27 54-1,55 27 1,-28 0 0,-27 0-1,-54 0 1,-27 0 15,0-81-31,0 54 31</inkml:trace>
          <inkml:trace contextRef="#ctx0" brushRef="#br0" timeOffset="452.1658">1974-6296 0,'-216'324'0,"81"-162"32,0 27-32,-27 54 31,27-26-15,0-28-1,0 0 1,26-54-1,55-54 1,54-54 0,27-54-1,82-27 1,26-54 0,27-54-1,-162 162 16</inkml:trace>
          <inkml:trace contextRef="#ctx0" brushRef="#br0" timeOffset="1627.9922">2191-5540 0,'0'0'0,"-82"0"0,-53 27 0,0-27 16,0 81-16,27-27 16,81 27-1,81 28 1,54-1-1,54 27 1,-54-81 0,0 54-1,-81-27 1,-81-27 0,-54 0-1,-27-27 1,27-54-1,27 27 1,54-54 0,81-27-1,54-27 1,27 0 0,0-27 15,1 54-16,-28-28 1,-54 55 0,-27 27-1,0 0 1,-27 54 0,0 27-1,0 0 1,0 163 15,0-28-15,27-54-1,0-81 1,27 0 0,0-54-1,0-54 1,0-27-1,-27-27 1,0 54 0,0 0-1,-27 54 1,0 0 0,27 54-1,27 54 1,54 0-1,-27-27 1,0-27 15,0-27-15,-27-27 0,-27-81-1,-54-27 1,0-54-1,0 27 1,0 27 0,54 27-1,27 53 1,27 1 0,28 27-1,-1 0 1,-54 0-1,-54 0 1,-27-54 0,27 54-1</inkml:trace>
        </inkml:traceGroup>
      </inkml:traceGroup>
    </inkml:traceGroup>
    <inkml:traceGroup>
      <inkml:annotationXML>
        <emma:emma xmlns:emma="http://www.w3.org/2003/04/emma" version="1.0">
          <emma:interpretation id="{7BE3315B-118F-439E-B793-6E8E97441C90}" emma:medium="tactile" emma:mode="ink">
            <msink:context xmlns:msink="http://schemas.microsoft.com/ink/2010/main" type="paragraph" rotatedBoundingBox="30017,12777 32645,14152 32026,15336 29398,139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AFE8F7-CC9E-477D-BAE8-609B4BDA3082}" emma:medium="tactile" emma:mode="ink">
              <msink:context xmlns:msink="http://schemas.microsoft.com/ink/2010/main" type="line" rotatedBoundingBox="30017,12777 32645,14152 32026,15336 29398,13961"/>
            </emma:interpretation>
          </emma:emma>
        </inkml:annotationXML>
        <inkml:traceGroup>
          <inkml:annotationXML>
            <emma:emma xmlns:emma="http://www.w3.org/2003/04/emma" version="1.0">
              <emma:interpretation id="{8D917FF8-F0AB-4F0B-B543-5C480FACCA99}" emma:medium="tactile" emma:mode="ink">
                <msink:context xmlns:msink="http://schemas.microsoft.com/ink/2010/main" type="inkWord" rotatedBoundingBox="30017,12777 32645,14152 32026,15336 29398,13961"/>
              </emma:interpretation>
              <emma:one-of disjunction-type="recognition" id="oneOf1">
                <emma:interpretation id="interp5" emma:lang="it-IT" emma:confidence="0">
                  <emma:literal>PR.</emma:literal>
                </emma:interpretation>
                <emma:interpretation id="interp6" emma:lang="it-IT" emma:confidence="0">
                  <emma:literal>PR</emma:literal>
                </emma:interpretation>
                <emma:interpretation id="interp7" emma:lang="it-IT" emma:confidence="0">
                  <emma:literal>P.R.</emma:literal>
                </emma:interpretation>
                <emma:interpretation id="interp8" emma:lang="it-IT" emma:confidence="0">
                  <emma:literal>Pr.</emma:literal>
                </emma:interpretation>
                <emma:interpretation id="interp9" emma:lang="it-IT" emma:confidence="0">
                  <emma:literal>Pr</emma:literal>
                </emma:interpretation>
              </emma:one-of>
            </emma:emma>
          </inkml:annotationXML>
          <inkml:trace contextRef="#ctx0" brushRef="#br0" timeOffset="-3347.7848">542-2703 0,'27'55'16,"-27"-1"-16,27 54 0,-54 27 0,54 0 16,-27 0 15,0 0-16,0-27 1,0-27 0,0-81-1,-27-81 1,-54-54 0,0-54-1,0-54 1,-27 27-1,0-1 1,54 82 0,54 81-1,54-27 1,54 27 0,27 27-1,54 54 1,27 27 31,1 27-47,-109 27 15,-54-54 1,-108 0 0,-81-54-1,-55 0 1,28 27-1,0-27 1,81 27 0,81 0-1,81-27 1,-81 0 0</inkml:trace>
          <inkml:trace contextRef="#ctx0" brushRef="#br0" timeOffset="-3047.9452">975-2054 0,'54'162'15,"-54"-81"-15,0 0 16,0-27 0,0-81-1,27-27 1,-27 54-1</inkml:trace>
          <inkml:trace contextRef="#ctx0" brushRef="#br0" timeOffset="-2335.0506">1623-2648 0,'27'135'0,"0"0"0,-27 27 16,0-27-1,0 27 1,0-54 0,-27-27-1,27-81 1,-27-27 0,-27-108-1,27-27 1,0 0-1,54 0 1,27 54 31,54 54-47,54 54 16,-27 27-1,0 27 1,-53 0-1,-82 27 1,-54 0 0,-55-27-1,1 27 1,27 0 0,108 27-1,54 27 1,54 0-1,28-27 1,-1 0 0,-81-81-1,-27-54 1,-54 27 0</inkml:trace>
          <inkml:trace contextRef="#ctx0" brushRef="#br0" timeOffset="-2000.0768">2515-1541 0,'0'0'0</inkml:trace>
        </inkml:traceGroup>
      </inkml:traceGroup>
    </inkml:traceGroup>
  </inkml:traceGroup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4:09.4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FB52DAA-5B02-4BF6-8986-E4CFC8B2E32D}" emma:medium="tactile" emma:mode="ink">
          <msink:context xmlns:msink="http://schemas.microsoft.com/ink/2010/main" type="writingRegion" rotatedBoundingBox="23371,11289 22507,15788 21174,15532 22038,11033"/>
        </emma:interpretation>
      </emma:emma>
    </inkml:annotationXML>
    <inkml:traceGroup>
      <inkml:annotationXML>
        <emma:emma xmlns:emma="http://www.w3.org/2003/04/emma" version="1.0">
          <emma:interpretation id="{24AAE471-6598-4FC9-BFE7-30AE85ECA120}" emma:medium="tactile" emma:mode="ink">
            <msink:context xmlns:msink="http://schemas.microsoft.com/ink/2010/main" type="paragraph" rotatedBoundingBox="23371,11289 22507,15788 21174,15532 22038,11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234F0C-6C1A-415A-91B6-0F644B4E0BC2}" emma:medium="tactile" emma:mode="ink">
              <msink:context xmlns:msink="http://schemas.microsoft.com/ink/2010/main" type="line" rotatedBoundingBox="23371,11289 22507,15788 21174,15532 22038,11033"/>
            </emma:interpretation>
          </emma:emma>
        </inkml:annotationXML>
        <inkml:traceGroup>
          <inkml:annotationXML>
            <emma:emma xmlns:emma="http://www.w3.org/2003/04/emma" version="1.0">
              <emma:interpretation id="{FDFD52DE-B8CD-46D7-BE6B-BDAE7D3F1F28}" emma:medium="tactile" emma:mode="ink">
                <msink:context xmlns:msink="http://schemas.microsoft.com/ink/2010/main" type="inkWord" rotatedBoundingBox="23371,11289 22507,15788 21174,15532 22038,11033"/>
              </emma:interpretation>
              <emma:one-of disjunction-type="recognition" id="oneOf0">
                <emma:interpretation id="interp0" emma:lang="it-IT" emma:confidence="0">
                  <emma:literal>:</emma:literal>
                </emma:interpretation>
                <emma:interpretation id="interp1" emma:lang="it-IT" emma:confidence="0">
                  <emma:literal>;</emma:literal>
                </emma:interpretation>
                <emma:interpretation id="interp2" emma:lang="it-IT" emma:confidence="0">
                  <emma:literal>€</emma:literal>
                </emma:interpretation>
                <emma:interpretation id="interp3" emma:lang="it-IT" emma:confidence="0">
                  <emma:literal>=</emma:literal>
                </emma:interpretation>
                <emma:interpretation id="interp4" emma:lang="it-IT" emma:confidence="0">
                  <emma:literal>,</emma:literal>
                </emma:interpretation>
              </emma:one-of>
            </emma:emma>
          </inkml:annotationXML>
          <inkml:trace contextRef="#ctx0" brushRef="#br0">-7105-4891 0,'108'-108'15,"-81"81"-15,-27 54 0,-54 0 0,-27 81 16,0 27-16,-27 0 0,27-27 0,0 27 31,54-81-15,27-27-1,27-54 1,27-27 0,27-81-1,-27-27 1,0 0-1,0 108 17,0-54-32,-27 54 15,0 27 1,0 54 0,0 27-1,27 81 1,27 27-1,-27 0 17,0 0-32,1-54 15,-28-54 17,-27-27-17,-82-54 1,-26-81-1,0-54 1,108 162 15</inkml:trace>
          <inkml:trace contextRef="#ctx0" brushRef="#br0" timeOffset="159.1858">-7402-4567 0,'108'0'0,"54"27"16,81 27-16,-53-54 15,-109-27 1,-81 27 0</inkml:trace>
          <inkml:trace contextRef="#ctx0" brushRef="#br0" timeOffset="1364.3102">-7834-1351 0,'-27'189'16,"27"-54"-1,0-27 1,0 0 0,0-54-1,0-27 1,0-54-1,0-81 1,-27-27 0,-27-27-1,0 27 1,-1 26 0,1 55-1,54 27 1,27 54-1,-27-27 1,82-27 0,26 54-1,27 0 1,27 55 0,-27-28-1,-81 27 16,-81-27-15,-54 0 0,-54-27-1,27 27 1,27-27 0,54 27-1,81 0 16,108 0-31,27 0 16,-27 27 0,-81 0-1,-81-27 1,-108 0 0,-108-54-1,-135-54 16,-28 0-31,82-54 16,297 108 0</inkml:trace>
        </inkml:traceGroup>
      </inkml:traceGroup>
    </inkml:traceGroup>
  </inkml:traceGroup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3:22.5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274FC0-F61F-4678-BA69-D7FCF449EBCB}" emma:medium="tactile" emma:mode="ink">
          <msink:context xmlns:msink="http://schemas.microsoft.com/ink/2010/main" type="writingRegion" rotatedBoundingBox="21844,8359 24875,9276 24258,11318 21226,10402"/>
        </emma:interpretation>
      </emma:emma>
    </inkml:annotationXML>
    <inkml:traceGroup>
      <inkml:annotationXML>
        <emma:emma xmlns:emma="http://www.w3.org/2003/04/emma" version="1.0">
          <emma:interpretation id="{4AAA211A-B362-4DB6-97A2-78A480EEC3A0}" emma:medium="tactile" emma:mode="ink">
            <msink:context xmlns:msink="http://schemas.microsoft.com/ink/2010/main" type="paragraph" rotatedBoundingBox="21844,8359 24875,9276 24258,11318 21226,10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2524BD-4C85-479A-B42E-8F1CF3F5970D}" emma:medium="tactile" emma:mode="ink">
              <msink:context xmlns:msink="http://schemas.microsoft.com/ink/2010/main" type="line" rotatedBoundingBox="21844,8359 24875,9276 24258,11318 21226,10402"/>
            </emma:interpretation>
          </emma:emma>
        </inkml:annotationXML>
        <inkml:traceGroup>
          <inkml:annotationXML>
            <emma:emma xmlns:emma="http://www.w3.org/2003/04/emma" version="1.0">
              <emma:interpretation id="{2C149B43-F545-4899-99A8-11EDC22FDE49}" emma:medium="tactile" emma:mode="ink">
                <msink:context xmlns:msink="http://schemas.microsoft.com/ink/2010/main" type="inkWord" rotatedBoundingBox="21844,8359 24875,9276 24258,11318 21226,10402"/>
              </emma:interpretation>
              <emma:one-of disjunction-type="recognition" id="oneOf0">
                <emma:interpretation id="interp0" emma:lang="it-IT" emma:confidence="0">
                  <emma:literal>dthw</emma:literal>
                </emma:interpretation>
                <emma:interpretation id="interp1" emma:lang="it-IT" emma:confidence="0">
                  <emma:literal>dnhw</emma:literal>
                </emma:interpretation>
                <emma:interpretation id="interp2" emma:lang="it-IT" emma:confidence="0">
                  <emma:literal>drnhw</emma:literal>
                </emma:interpretation>
                <emma:interpretation id="interp3" emma:lang="it-IT" emma:confidence="0">
                  <emma:literal>fnhw</emma:literal>
                </emma:interpretation>
                <emma:interpretation id="interp4" emma:lang="it-IT" emma:confidence="0">
                  <emma:literal>ghiro</emma:literal>
                </emma:interpretation>
              </emma:one-of>
            </emma:emma>
          </inkml:annotationXML>
          <inkml:trace contextRef="#ctx0" brushRef="#br0">2324 2383 0,'27'27'16,"-27"163"-16,0-109 15,0 54-15,0 27 31,0 0-15,0 27 0,0 0-1,27 1 1,0-28 0,-27 0-1,27-27 1,0-27-1,0-27 1,-27-54 0,0 0-1,0-27 17,-27-27-32,-27-27 15,0-27 1,-27 27-1,27 0 1,27 54 0,27 54-1,0-54 1,27 81 15,27-27-15,0 54-1,0-27 1,0 0 0,-27-27 15,27-54-15,0-27-16,0-81 15,-27 0 16,27-27-15,0 27 0,-54 27-1,0 27 1,-54 0 0,0 0-1,54 54 1</inkml:trace>
          <inkml:trace contextRef="#ctx0" brushRef="#br0" timeOffset="622.0942">2216 2573 0,'-27'54'0,"-27"27"16,-27 0-16,27 0 0,-1 0 16,28-54-1,0-27 1,54-27-1,27-54 1,28-27 0,-28-27 15,27 54-31,-27 0 16,0 54 15,-54-1-16,27 83 1,0 26 0,27 27-1,-27-27 1,54 27 0,-27-27-1,-27-81 1,-27 0-1</inkml:trace>
          <inkml:trace contextRef="#ctx0" brushRef="#br0" timeOffset="1478.5724">3188 2789 0,'0'54'0,"-27"27"16,27 54-16,0 0 0,27 27 15,-27 27 1,27-54 0,0-26-1,1-55 32,-28-27-47,0-54 16,27-27-1,0-27 1,0-1 0,27 28-1,0 0 1,0 27-1,-27 27 1,0 27 0,0 54-1,0 28 1,0-28 0,-27 27-1,27-54 1,-27-27-1,0-27 1,27-27 0,-27-27 15,27-27-15,-27 0-1,0 81 1</inkml:trace>
          <inkml:trace contextRef="#ctx0" brushRef="#br0" timeOffset="2301.8462">3999 3464 0,'-27'54'0,"27"0"32,27 109-32,-27-55 0,27-27 15,0-27 1,0-54-1,0 0 1,0-27 0,27-54-1,-27 0 1,-27 27 0,27-1-1,-27 55 16,0 0-31,0 55 32,0-1-32,27 27 31,0 0-15,27-54-1,0-81 1,0 54-1,0-54 1,-26 0 0,26 27-1,-27-54 1,0 26 15,27 1-31,27 0 16,54 54-1,-54-81 17,-27 81-32,-54 0 15</inkml:trace>
        </inkml:traceGroup>
      </inkml:traceGroup>
    </inkml:traceGroup>
  </inkml:traceGroup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4:40.2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842E66-833D-4A05-995F-C119EDDBDF0A}" emma:medium="tactile" emma:mode="ink">
          <msink:context xmlns:msink="http://schemas.microsoft.com/ink/2010/main" type="writingRegion" rotatedBoundingBox="16805,3698 31179,3432 31265,8047 16891,8314"/>
        </emma:interpretation>
      </emma:emma>
    </inkml:annotationXML>
    <inkml:traceGroup>
      <inkml:annotationXML>
        <emma:emma xmlns:emma="http://www.w3.org/2003/04/emma" version="1.0">
          <emma:interpretation id="{22A790A7-F116-49DE-9A3F-B772044BFC92}" emma:medium="tactile" emma:mode="ink">
            <msink:context xmlns:msink="http://schemas.microsoft.com/ink/2010/main" type="paragraph" rotatedBoundingBox="16806,5088 25631,3144 26183,5646 17357,7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062B18-3C95-491E-8280-FF114D0B248A}" emma:medium="tactile" emma:mode="ink">
              <msink:context xmlns:msink="http://schemas.microsoft.com/ink/2010/main" type="line" rotatedBoundingBox="16806,5088 25631,3144 26183,5647 17357,7591"/>
            </emma:interpretation>
          </emma:emma>
        </inkml:annotationXML>
        <inkml:traceGroup>
          <inkml:annotationXML>
            <emma:emma xmlns:emma="http://www.w3.org/2003/04/emma" version="1.0">
              <emma:interpretation id="{56AC58FE-BBCC-4116-B272-712AED580EA8}" emma:medium="tactile" emma:mode="ink">
                <msink:context xmlns:msink="http://schemas.microsoft.com/ink/2010/main" type="inkWord" rotatedBoundingBox="16834,5215 21855,4108 22269,5986 17247,7092"/>
              </emma:interpretation>
              <emma:one-of disjunction-type="recognition" id="oneOf0">
                <emma:interpretation id="interp0" emma:lang="it-IT" emma:confidence="0">
                  <emma:literal>vuol</emma:literal>
                </emma:interpretation>
                <emma:interpretation id="interp1" emma:lang="it-IT" emma:confidence="0">
                  <emma:literal>vuoto</emma:literal>
                </emma:interpretation>
                <emma:interpretation id="interp2" emma:lang="it-IT" emma:confidence="0">
                  <emma:literal>Fot</emma:literal>
                </emma:interpretation>
                <emma:interpretation id="interp3" emma:lang="it-IT" emma:confidence="0">
                  <emma:literal>vuota</emma:literal>
                </emma:interpretation>
                <emma:interpretation id="interp4" emma:lang="it-IT" emma:confidence="0">
                  <emma:literal>vuote</emma:literal>
                </emma:interpretation>
              </emma:one-of>
            </emma:emma>
          </inkml:annotationXML>
          <inkml:trace contextRef="#ctx0" brushRef="#br0">-2918-832 0,'108'0'15,"27"-27"-15,27 27 0,108-27 0,27 27 16,1 0-1,80-27 1,-27 27 0,-27 0 15,-80 27-15,-55-27-1,-54 0 1,-81 27-1,-81-54 1,-54 0 0,81 27-1</inkml:trace>
          <inkml:trace contextRef="#ctx0" brushRef="#br0" timeOffset="763.7012">-2432-319 0,'0'162'0,"54"-26"16,27-1-1,0 0 1,-27-54 0,0-27-1,-27-27 1,0-54 0,0-27-1,0-81 1,0 0 15,27-27-31,0 26 31,1 1-15,26 54 0,-27 27-1,-27 27 1,0 54-1,-54 0 1,27 0 0,0-27 15</inkml:trace>
          <inkml:trace contextRef="#ctx0" brushRef="#br0" timeOffset="1720.7692">-1702 168 0,'0'27'0,"0"54"0,27 0 0,-27 0 16,0 0-1,27 0 17,0-27-32,-27-54 15,54 0 1,-27-54 0,0-27-1,0 0 1,0 0-1,0 54 1,-27 0 0,0 27-1,0 54 17,0 27-17,0 27-15,54-27 16,-27 0 15,54-27-15,-27-54-1,0-27 1,0-27 0,-54-27-1,-27-27 1,0 0 15,27 27-31,27 0 31,54 27-15,27 54 0,27 0-1,-27 27 1,-54-81-1,-54 54 1</inkml:trace>
          <inkml:trace contextRef="#ctx0" brushRef="#br0" timeOffset="2788.193">1540-1508 0,'27'-27'0,"0"108"16,0 28-16,-27-1 0,0 27 15,27-27 1,-27 0 0,0-54-1,0-27 1,-27-27 0,-27-81 15,-27-27-16,0 27 1,0 27 0,54 54-1,27 27 1,54-54 0,27 27-1,81 0 1,27 0-1,0 27 1,-26-27 0,-82-27-1,-27-27 1,-54 54 0</inkml:trace>
        </inkml:traceGroup>
        <inkml:traceGroup>
          <inkml:annotationXML>
            <emma:emma xmlns:emma="http://www.w3.org/2003/04/emma" version="1.0">
              <emma:interpretation id="{28B05E13-DE74-4EA4-A5F1-12CB686545BD}" emma:medium="tactile" emma:mode="ink">
                <msink:context xmlns:msink="http://schemas.microsoft.com/ink/2010/main" type="inkWord" rotatedBoundingBox="22510,3831 25631,3144 26183,5647 23061,6334"/>
              </emma:interpretation>
              <emma:one-of disjunction-type="recognition" id="oneOf1">
                <emma:interpretation id="interp5" emma:lang="it-IT" emma:confidence="0">
                  <emma:literal>AI</emma:literal>
                </emma:interpretation>
                <emma:interpretation id="interp6" emma:lang="it-IT" emma:confidence="0">
                  <emma:literal>5t3</emma:literal>
                </emma:interpretation>
                <emma:interpretation id="interp7" emma:lang="it-IT" emma:confidence="0">
                  <emma:literal>AIR</emma:literal>
                </emma:interpretation>
                <emma:interpretation id="interp8" emma:lang="it-IT" emma:confidence="0">
                  <emma:literal>ist3</emma:literal>
                </emma:interpretation>
                <emma:interpretation id="interp9" emma:lang="it-IT" emma:confidence="0">
                  <emma:literal>rst3</emma:literal>
                </emma:interpretation>
              </emma:one-of>
            </emma:emma>
          </inkml:annotationXML>
          <inkml:trace contextRef="#ctx0" brushRef="#br0" timeOffset="4547.0496">3945-2345 0,'0'27'0,"-54"27"0,27 54 16,-54 27-16,0 81 31,0 0-31,0-27 16,0-53-1,54-28 1,0-54 0,27-54-1,0-27 1,54-81-1,27-55 1,0 1 15,0-27-15,-27 27 0,27 27-1,-54 54 1,-27 54 15,27 108-15,0 54-1,54 54 17,0-27-32,27 27 15,-27-26 1,0-28-1,-27-54 1,-54-27 0,-81-27-1,-81-54 1,-81 0 0,54 0-1,27 27 1,54 0 15,81 0-31,54-27 16,81-54 15,-108 81-15</inkml:trace>
          <inkml:trace contextRef="#ctx0" brushRef="#br0" timeOffset="5770.7294">3540-2372 0,'297'-81'16,"27"54"-1,190 54 17,26-54-17,-297 27 1,-81 27-1,-108 0 1,-54 27 0,-162-54 15,162 0-31</inkml:trace>
          <inkml:trace contextRef="#ctx0" brushRef="#br0" timeOffset="5387.9022">4675-1967 0,'135'-81'0,"-27"54"16,135-27-16,27 54 0,-54 54 16,-81 0-1,-107 27 1,-83-27-1,-80 54 1,-27-27 15,0 27-15,135 27 0,81-53-1,108-82 1,54 81-1,-53-27 1,-55 0 0,-81 0-1,-54 0 1,-135 0 15,-55 54-15,1-108-1,0 0 1,54-54 0,27-54-1,135 108 1</inkml:trace>
          <inkml:trace contextRef="#ctx0" brushRef="#br0" timeOffset="4872.2574">5215-2021 0,'0'54'16,"-27"81"-16,-27 81 0,27-54 31,54 1-15,-27-28 15,27-81-15,-54-81-1,-54-81 1,0-82 0,81 190-1</inkml:trace>
          <inkml:trace contextRef="#ctx0" brushRef="#br0" timeOffset="6315.6722">3188-265 0,'217'-54'0,"26"54"16,27 0 15,54 0-31,55 0 16,53 0-1,-27 0 1,-53-27-1,-1-27 1,-162 54 0,-108 0-1,-81 0 1,-135-27 0,-81 27-1,216 0 1</inkml:trace>
        </inkml:traceGroup>
      </inkml:traceGroup>
    </inkml:traceGroup>
    <inkml:traceGroup>
      <inkml:annotationXML>
        <emma:emma xmlns:emma="http://www.w3.org/2003/04/emma" version="1.0">
          <emma:interpretation id="{BE64E1D9-4145-47C9-9549-AFA7F4E97577}" emma:medium="tactile" emma:mode="ink">
            <msink:context xmlns:msink="http://schemas.microsoft.com/ink/2010/main" type="paragraph" rotatedBoundingBox="19744,6085 31224,5872 31265,8047 19784,82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A07F94E-ECFA-4050-A35D-62D58C023C46}" emma:medium="tactile" emma:mode="ink">
              <msink:context xmlns:msink="http://schemas.microsoft.com/ink/2010/main" type="inkBullet" rotatedBoundingBox="19744,6085 22334,6037 22374,8212 19784,8261"/>
            </emma:interpretation>
            <emma:one-of disjunction-type="recognition" id="oneOf2">
              <emma:interpretation id="interp10" emma:lang="it-IT" emma:confidence="0">
                <emma:literal>BR</emma:literal>
              </emma:interpretation>
              <emma:interpretation id="interp11" emma:lang="it-IT" emma:confidence="0">
                <emma:literal>PR</emma:literal>
              </emma:interpretation>
              <emma:interpretation id="interp12" emma:lang="it-IT" emma:confidence="0">
                <emma:literal>DR</emma:literal>
              </emma:interpretation>
              <emma:interpretation id="interp13" emma:lang="it-IT" emma:confidence="0">
                <emma:literal>FR</emma:literal>
              </emma:interpretation>
              <emma:interpretation id="interp14" emma:lang="it-IT" emma:confidence="0">
                <emma:literal>PRI</emma:literal>
              </emma:interpretation>
            </emma:one-of>
          </emma:emma>
        </inkml:annotationXML>
        <inkml:trace contextRef="#ctx0" brushRef="#br0" timeOffset="-125205.003">9782 357 0,'-27'-27'0,"-54"27"16,-55 0-16,-26 27 0,0 27 0,54-27 31,27 54-31,81-27 31,81 27-31,108 0 16,27 0 0,1 27 15,-109 0-15,-81-27-1,-108-26 1,-109-1-1,1-27 1,54 0 0,27-27 15,108 0-31,81-81 16,-81 81-1</inkml:trace>
        <inkml:trace contextRef="#ctx0" brushRef="#br0" timeOffset="-124810.4566">10457 357 0,'81'162'0,"-81"0"16,0 27-1,54 0 1,-27-53 0,0-28 15,-27-81-31,-27-81 16,-54-136-1,81 190 1</inkml:trace>
      </inkml:traceGroup>
      <inkml:traceGroup>
        <inkml:annotationXML>
          <emma:emma xmlns:emma="http://www.w3.org/2003/04/emma" version="1.0">
            <emma:interpretation id="{E8DBB77C-F0F8-48D4-9959-FCC89EF701AC}" emma:medium="tactile" emma:mode="ink">
              <msink:context xmlns:msink="http://schemas.microsoft.com/ink/2010/main" type="line" rotatedBoundingBox="23478,6151 31227,6007 31254,7467 23505,7611"/>
            </emma:interpretation>
          </emma:emma>
        </inkml:annotationXML>
        <inkml:traceGroup>
          <inkml:annotationXML>
            <emma:emma xmlns:emma="http://www.w3.org/2003/04/emma" version="1.0">
              <emma:interpretation id="{E1887FDC-663C-44E8-ABB7-D2102A5CC5D4}" emma:medium="tactile" emma:mode="ink">
                <msink:context xmlns:msink="http://schemas.microsoft.com/ink/2010/main" type="inkWord" rotatedBoundingBox="23478,6151 26767,6090 26794,7550 23505,7611"/>
              </emma:interpretation>
              <emma:one-of disjunction-type="recognition" id="oneOf3">
                <emma:interpretation id="interp15" emma:lang="it-IT" emma:confidence="0">
                  <emma:literal>Viso</emma:literal>
                </emma:interpretation>
                <emma:interpretation id="interp16" emma:lang="it-IT" emma:confidence="0">
                  <emma:literal>viso</emma:literal>
                </emma:interpretation>
                <emma:interpretation id="interp17" emma:lang="it-IT" emma:confidence="0">
                  <emma:literal>Visco</emma:literal>
                </emma:interpretation>
                <emma:interpretation id="interp18" emma:lang="it-IT" emma:confidence="0">
                  <emma:literal>Visio</emma:literal>
                </emma:interpretation>
                <emma:interpretation id="interp19" emma:lang="it-IT" emma:confidence="0">
                  <emma:literal>uso</emma:literal>
                </emma:interpretation>
              </emma:one-of>
            </emma:emma>
          </inkml:annotationXML>
          <inkml:trace contextRef="#ctx0" brushRef="#br0" timeOffset="-124655.1772">10268 330 0,'1216'108'0,"-1216"-108"31</inkml:trace>
          <inkml:trace contextRef="#ctx0" brushRef="#br0" timeOffset="-156589.9972">730 465 0,'54'-27'16,"-108"270"-16,26-27 0,-26 0 15,27 28 17,54-55-17,0-27 1,28-27-1,-28-81 1,-27-54 0,-55-81-1,-53-108 1,-27-54 0,-27-28-1,27 1 1,27 54-1,54 27 1,81 54 0,54 81-1,27-27 1,108 27 0,54 27-1,82-27 1,-1 54-1,-27-27 17,-26 27-17,-82 0 1,-54 27 0,-81 0-1,-27 81 1,-54 54-1,0 54 1,0 27 0,0 27-1,0 28 1,27-28 0,0-27-1,0-54 1,-27-108 15,-54-54-31,-54-108 31,-54-108-31,0-27 16,162 216 0</inkml:trace>
        </inkml:traceGroup>
        <inkml:traceGroup>
          <inkml:annotationXML>
            <emma:emma xmlns:emma="http://www.w3.org/2003/04/emma" version="1.0">
              <emma:interpretation id="{E901841E-A484-4C33-90B8-FF6C2D64514F}" emma:medium="tactile" emma:mode="ink">
                <msink:context xmlns:msink="http://schemas.microsoft.com/ink/2010/main" type="inkWord" rotatedBoundingBox="28772,6386 31233,6340 31252,7361 28791,7406"/>
              </emma:interpretation>
              <emma:one-of disjunction-type="recognition" id="oneOf4">
                <emma:interpretation id="interp20" emma:lang="it-IT" emma:confidence="0">
                  <emma:literal>si</emma:literal>
                </emma:interpretation>
                <emma:interpretation id="interp21" emma:lang="it-IT" emma:confidence="0">
                  <emma:literal>ST</emma:literal>
                </emma:interpretation>
                <emma:interpretation id="interp22" emma:lang="it-IT" emma:confidence="0">
                  <emma:literal>St</emma:literal>
                </emma:interpretation>
                <emma:interpretation id="interp23" emma:lang="it-IT" emma:confidence="0">
                  <emma:literal>STT</emma:literal>
                </emma:interpretation>
                <emma:interpretation id="interp24" emma:lang="it-IT" emma:confidence="0">
                  <emma:literal>st</emma:literal>
                </emma:interpretation>
              </emma:one-of>
            </emma:emma>
          </inkml:annotationXML>
          <inkml:trace contextRef="#ctx0" brushRef="#br0" timeOffset="-155969.8562">1270 762 0,'27'108'0,"27"27"0,-54 82 15,27-55 1,-27-27 0,-27-27-1,0-54 1,-27-54 0,0-108-1,27-81 1,-27 0-1,0-1 1,54 55 0,27 81-1,27 0 17,81 27-17,81 54 1,0 27-1,0 54 1,-161-27 0,-83-27-1,-107 0 1,-27 1 0,27 26-1,27-27 1,108 27-1,81 27 1,81 0 0,0-27-1,-135-108 1,-27 27 0</inkml:trace>
          <inkml:trace contextRef="#ctx0" brushRef="#br0" timeOffset="7055.935">3729 222 0,'27'54'16,"0"54"-16,54 0 0,-27 27 31,27 27-31,-27-54 31,0-27-15,0-27-1,-27-54 1,27-27 0,-27-81-1,0-27 1,27-27 0,0 0-1,0 27 1,28 0-1,-28 81 1,0 27 0,-54 27-1,-54 54 1,27-27 0,27-27-1</inkml:trace>
          <inkml:trace contextRef="#ctx0" brushRef="#br0" timeOffset="8420.2452">4783 843 0,'81'-54'0,"-54"27"0,-108 54 0,0 0 16,0 54-16,0-27 0,81 0 0,0 0 16,81 0-16,54 1 15,27-1 1,0 0-1,-81 0 1,-27-27 0,-54 27-1,-54 0 1,-81-27 0,-27 0-1,27 0 1,0-27-1,81 0 1,27 0 0,27-27 15,108 0-15,27-81-1,0 27 1,0-27-1,-27-28 1,-27 28 0,-27 27-1,-27 54 1,-27 27 0,0 0-1,0 27 1,0 27-1,-27 54 1,27 0 0,27 28 15,0-28-31,27-54 16,27-27-1,-27-54 16,81-81 1,-81-54-32,-27 53 31,-27 28-15,27 54-1,-27 27 1,0 54-1,0 27 1,28 28 0,26 26-1,27-27 1,0-54 0,27-27-1,-27-81 1,-27-27-1,-54-27 1,-27-28 0,-54 1-1,0 0 1,27 54 0,81 27 15,27 27-16,108-27 1,54 27 0,27-54-1,-27 108 1,-135-54 0,-81 27-1</inkml:trace>
        </inkml:traceGroup>
      </inkml:traceGroup>
    </inkml:traceGroup>
  </inkml:traceGroup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4:59.7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A3E5180-E7D2-446B-9AA5-63BBC2FB77A0}" emma:medium="tactile" emma:mode="ink">
          <msink:context xmlns:msink="http://schemas.microsoft.com/ink/2010/main" type="writingRegion" rotatedBoundingBox="14753,9917 14768,9917 14768,9932 14753,9932"/>
        </emma:interpretation>
      </emma:emma>
    </inkml:annotationXML>
    <inkml:traceGroup>
      <inkml:annotationXML>
        <emma:emma xmlns:emma="http://www.w3.org/2003/04/emma" version="1.0">
          <emma:interpretation id="{FCC2AF3A-A748-46D4-A0F1-02A505F7FB3D}" emma:medium="tactile" emma:mode="ink">
            <msink:context xmlns:msink="http://schemas.microsoft.com/ink/2010/main" type="paragraph" rotatedBoundingBox="14753,9917 14768,9917 14768,9932 14753,9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97A038-663F-4C81-8D35-FBAC36AF7781}" emma:medium="tactile" emma:mode="ink">
              <msink:context xmlns:msink="http://schemas.microsoft.com/ink/2010/main" type="line" rotatedBoundingBox="14753,9917 14768,9917 14768,9932 14753,9932"/>
            </emma:interpretation>
          </emma:emma>
        </inkml:annotationXML>
        <inkml:traceGroup>
          <inkml:annotationXML>
            <emma:emma xmlns:emma="http://www.w3.org/2003/04/emma" version="1.0">
              <emma:interpretation id="{21B9EACF-CC7C-4717-A43C-5AE717B633DB}" emma:medium="tactile" emma:mode="ink">
                <msink:context xmlns:msink="http://schemas.microsoft.com/ink/2010/main" type="inkWord" rotatedBoundingBox="14753,9917 14768,9917 14768,9932 14753,9932"/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,</emma:literal>
                </emma:interpretation>
                <emma:interpretation id="interp2" emma:lang="it-IT" emma:confidence="0">
                  <emma:literal>:</emma:literal>
                </emma:interpretation>
                <emma:interpretation id="interp3" emma:lang="it-IT" emma:confidence="0">
                  <emma:literal>-</emma:literal>
                </emma:interpretation>
                <emma:interpretation id="interp4" emma:lang="it-IT" emma:confidence="0">
                  <emma:literal>/</emma:literal>
                </emma:interpretation>
              </emma:one-of>
            </emma:emma>
          </inkml:annotationXML>
          <inkml:trace contextRef="#ctx0" brushRef="#br0">0 0 0,'0'0'0</inkml:trace>
        </inkml:traceGroup>
      </inkml:traceGroup>
    </inkml:traceGroup>
  </inkml:traceGroup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2:00:14.6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D5B11A-A0AD-48F2-85F3-8A41ACD29290}" emma:medium="tactile" emma:mode="ink">
          <msink:context xmlns:msink="http://schemas.microsoft.com/ink/2010/main" type="writingRegion" rotatedBoundingBox="24041,-231 31676,581 31182,5215 23547,4402">
            <msink:destinationLink direction="with" ref="{0722CF18-6EAF-4CC1-AB70-DF06D794ABFA}"/>
          </msink:context>
        </emma:interpretation>
      </emma:emma>
    </inkml:annotationXML>
    <inkml:traceGroup>
      <inkml:annotationXML>
        <emma:emma xmlns:emma="http://www.w3.org/2003/04/emma" version="1.0">
          <emma:interpretation id="{0B2324DD-FD56-4AA2-884C-A8EBE0CCF8E7}" emma:medium="tactile" emma:mode="ink">
            <msink:context xmlns:msink="http://schemas.microsoft.com/ink/2010/main" type="paragraph" rotatedBoundingBox="24041,-231 31676,581 31182,5215 23547,4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316332-C713-47FC-91D2-3FFD5B97F6CD}" emma:medium="tactile" emma:mode="ink">
              <msink:context xmlns:msink="http://schemas.microsoft.com/ink/2010/main" type="line" rotatedBoundingBox="24041,-231 31676,581 31182,5215 23547,4402"/>
            </emma:interpretation>
          </emma:emma>
        </inkml:annotationXML>
        <inkml:traceGroup>
          <inkml:annotationXML>
            <emma:emma xmlns:emma="http://www.w3.org/2003/04/emma" version="1.0">
              <emma:interpretation id="{DBF61833-C54A-480E-83D4-DAAB95695DAC}" emma:medium="tactile" emma:mode="ink">
                <msink:context xmlns:msink="http://schemas.microsoft.com/ink/2010/main" type="inkWord" rotatedBoundingBox="24041,-231 31676,581 31182,5215 23547,4402"/>
              </emma:interpretation>
              <emma:one-of disjunction-type="recognition" id="oneOf0">
                <emma:interpretation id="interp0" emma:lang="it-IT" emma:confidence="0">
                  <emma:literal>Ittiri</emma:literal>
                </emma:interpretation>
                <emma:interpretation id="interp1" emma:lang="it-IT" emma:confidence="0">
                  <emma:literal>Ritirino</emma:literal>
                </emma:interpretation>
                <emma:interpretation id="interp2" emma:lang="it-IT" emma:confidence="0">
                  <emma:literal>Natio</emma:literal>
                </emma:interpretation>
                <emma:interpretation id="interp3" emma:lang="it-IT" emma:confidence="0">
                  <emma:literal>Mitigo</emma:literal>
                </emma:interpretation>
                <emma:interpretation id="interp4" emma:lang="it-IT" emma:confidence="0">
                  <emma:literal>"privi</emma:literal>
                </emma:interpretation>
              </emma:one-of>
            </emma:emma>
          </inkml:annotationXML>
          <inkml:trace contextRef="#ctx0" brushRef="#br0">23348-1916 0,'27'-27'0,"-27"27"15,-54 81-15,27 54 0,-27 27 0,0 82 16,27-1 0,-27 0-1,54 0 1,27-27-1,27-54 17,54-80-17,54-55 1,54-81 0,0-28-1,-53-26 1,-109-54-1,-108 27 1,54 135 0</inkml:trace>
          <inkml:trace contextRef="#ctx0" brushRef="#br0" timeOffset="320.3248">22997-1051 0,'351'-81'0,"-81"54"15,-27 0 1,-53 27-1,-55-27 1,-81 27 0,-54 27-1,-108-27 1,27 27 15,81-27-31</inkml:trace>
          <inkml:trace contextRef="#ctx0" brushRef="#br0" timeOffset="835.9696">24105-51 0,'162'-108'0,"-81"26"0,0 1 16,0 54 0,-27 0-1,-54 54 1,0 27 0,-27 27-1,27 28 16,-27-1-31,54-27 16,0 0 0,54-54-1,27-54 1,-54-108 15,-27-27-31,-27 162 16</inkml:trace>
          <inkml:trace contextRef="#ctx0" brushRef="#br0" timeOffset="1727.6054">25591-700 0,'0'-27'0,"27"-27"0,-27 0 16,27 27-16,-54 54 0,27 54 15,0-81 1,-27 0 0,27 0-1,27-54 1,-27 54-1</inkml:trace>
          <inkml:trace contextRef="#ctx0" brushRef="#br0" timeOffset="1227.5862">24726-1051 0,'0'0'0</inkml:trace>
          <inkml:trace contextRef="#ctx0" brushRef="#br0" timeOffset="4967.9642">22456-1673 0,'-108'325'0,"108"-109"16,0 0-1,0 27 16,-27 0-15,27 1 0,0-28-1,-54 0 1,81-81 0,-54-81-1,27-54 1,0 0-1</inkml:trace>
          <inkml:trace contextRef="#ctx0" brushRef="#br0" timeOffset="-4020.6622">26942 327 0,'81'-27'0,"-54"81"0,27 54 16,0 54-16,0 54 0,27 55 15,0-1 1,0 27 0,27 0-1,0-27 1,-27-53-1,-26-55 1,-28-81 0,-27-81-1,-27-27 1,-28-108 0,-80-82-1,0-26 16,135 243-15</inkml:trace>
          <inkml:trace contextRef="#ctx0" brushRef="#br0" timeOffset="-3352.6678">26834 435 0,'-81'81'15,"27"27"-15,0 27 0,27 0 16,-27-54-1,54-54 1,0-54 0,0-54-1,27-54 1,-27-54 15,27 27-15,27 0-1,0 27 1,0 108 0,0 81-1,54 27 1,0 27 15,27-27-15,27-54-1,0-27 1,-54 0 0,-81-27-1,-27 0 1,-108 27 0,-54 27-1,0 27 1,54 0-1,54 0 1,27-81 0,27 27-1</inkml:trace>
          <inkml:trace contextRef="#ctx0" brushRef="#br0" timeOffset="2931.7532">26834-1700 0,'27'0'15,"0"27"-15,-27 54 0,27 0 0,27 55 16,-54 26-1,54 0 1,-27 27-16,27-54 16,0 27 15,0-54-15,-27-27-1,0-54 1,0-54-1,27-27 1,0-54 0,0-54-1,27 0 17,27-27-32,27 27 15,-26 0 1,-1 53-1,-54 28 1,-27 54 0,-54 27-1,-27 27 1,54-27 0</inkml:trace>
          <inkml:trace contextRef="#ctx0" brushRef="#br0" timeOffset="4311.689">27861-538 0,'0'81'0,"0"27"0,-27 0 16,0 55-1,54-55 1,0 0 0,27-54-1,0-54 1,54-54-1,-27-27 1,0-27 0,-27 0-1,-27 26 1,-27 55 0,0 0-1,-27 54 1,0 55 15,27 26-15,27 0-1,54-27 1,0-27 0,0-54-1,27-27 1,-27-54-1,-54-27 32,0-27-47,-54 26 0,54 28 16,0 27 0,27 0-1,81 27 1,55 27-1,-28 0 17,0 27-32,-81 0 15,-108-108 1,27 81 15</inkml:trace>
          <inkml:trace contextRef="#ctx0" brushRef="#br0" timeOffset="6199.4568">22808-1727 0,'324'-108'0,"0"81"16,135 0 0,55 27 15,53 0-31,55 0 31,80 0-15,-26 0-1,-1 27 1,-26 0 0,-55-27-1,-134 27 1,-109 0 15,-135 0-31,-108 0 16,-54 0-1,-81 54 17,-27 54-32,0 1 15,27 53 1,0 54 0,27 0 15,0 27-16,0 1 1,0-28-16,-27-27 16,-27-54 15,0-81-15,-81-135-1,135 54 1</inkml:trace>
        </inkml:traceGroup>
      </inkml:traceGroup>
    </inkml:traceGroup>
  </inkml:traceGroup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9:45.0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E9F73C-8F37-4669-8114-188781A90173}" emma:medium="tactile" emma:mode="ink">
          <msink:context xmlns:msink="http://schemas.microsoft.com/ink/2010/main" type="inkDrawing" rotatedBoundingBox="16914,9187 31838,9979 31828,10168 16904,9375" semanticType="underline" shapeName="Other">
            <msink:sourceLink direction="with" ref="{5C929573-AA8F-4B6E-A3CE-5FC59843A837}"/>
            <msink:sourceLink direction="with" ref="{3D82A0ED-0956-4ED3-B6E6-42E83E897068}"/>
            <msink:sourceLink direction="with" ref="{E784C76D-BF83-4AE8-A542-75D6185E889F}"/>
            <msink:sourceLink direction="with" ref="{F629B1CD-3255-4A3C-9F43-7DB552A3B76C}"/>
          </msink:context>
        </emma:interpretation>
      </emma:emma>
    </inkml:annotationXML>
    <inkml:trace contextRef="#ctx0" brushRef="#br0">0 0 0,'189'27'0,"0"27"0,108 0 16,55 0-1,107-27 1,54 0 0,55 27-1,80-27 1,55 27 0,80 0-1,1-27 1,27 27-1,26 1 1,-26-110 0,0 82 15,26 1-15,-53-1-1,-55 0 1,1 27-1,-54 0 1,-55 0 0,-54 0-1,-107 0 1,-82 0 0,-135-27-1,-108-54 1,-135 27-1,-135-54 1,-162-54 0,297 108-1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56:26.77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F6348D-9430-4077-B41F-D546EC184BC7}" emma:medium="tactile" emma:mode="ink">
          <msink:context xmlns:msink="http://schemas.microsoft.com/ink/2010/main" type="inkDrawing" rotatedBoundingBox="3619,2097 28991,3853 28217,15040 2844,13285" semanticType="enclosure" shapeName="Other">
            <msink:sourceLink direction="with" ref="{96F291BF-D8CA-4E46-95B3-A9278A8C564C}"/>
            <msink:sourceLink direction="with" ref="{5B713971-CB73-462A-A775-47ED42A92370}"/>
            <msink:sourceLink direction="with" ref="{1B1FF4AF-4668-4771-9F6B-D38BE11DB5CF}"/>
            <msink:destinationLink direction="with" ref="{1FE63BF2-4512-4662-BB10-B2AFBF15D660}"/>
            <msink:destinationLink direction="to" ref="{73E09198-A95A-44F1-9598-1A695DA58781}"/>
          </msink:context>
        </emma:interpretation>
      </emma:emma>
    </inkml:annotationXML>
    <inkml:trace contextRef="#ctx0" brushRef="#br0">0 0 0,'27'109'0,"-27"134"16,0 81-16,27 108 16,0 82-1,-27 80 1,0 82 0,-27 26-1,27 55 1,27 27 15,-27 53-15,27 1-1,-27-55 1,-27 1 0,27 0-1,0-163 1,0-80-1,-27-109 1,27-135 0,-27-135-1,0-135 1,0-189 0,54-216-1,27-81 1,-54 459 15</inkml:trace>
    <inkml:trace contextRef="#ctx0" brushRef="#br1" timeOffset="147017.9339">-189 757 0,'27'0'0,"27"0"16,27-27-16,27 27 0,28-27 0,-1 27 15,0-27 1,27 27 0,27 0-1,0 0 1,0 0 15,27 0-15,1 27-1,53-27 1,0 0 0,0 0-1,55 0 1,-28 0 0,189 0-1,-135 27 1,1-27-1,-1 27 1,27-27 0,1 27 15,-1-27-15,0 27-1,0 0 1,28-27-1,-1 27 1,0 0 0,1 0-1,-1 0 1,27 0 0,-26 0-1,26 0 1,0 27-1,-26-27 1,26 0 0,-27 0-1,1 0 1,-1 0 0,27 0-1,-26 28 1,-28-28-1,0 0 17,-26 0-17,26 0 1,0 0 0,-27 0-1,1-27 1,-55 27-1,0-27 1,-27 27 0,-26-27-1,-1 27 1,-27-27 0,-27 27-1,-27-27 1,27 0-1,-54 27 1,1-27 0,-28 0-1,-27 27 1,0-27 0,0 0-1,0 0 16,-54 0-15,0 0 0,0 0-1,0 27 1,-27-27 0,27 0-1,0 27 1,-27 0-1,27 54 1,0-27 0,0 54-1,-27 27 1,27 0 0,0 0-1,-27 54 1,27-26-1,-27 53 1,27 0 0,0 0-1,0 54 17,-27 1-17,27-1 1,0 0-1,-27 0 1,0 27 0,0 1-1,0-1 1,-27-54 0,27 0-1,0-27 1,0-26-1,0-82 1,27-27 0,-27-54-1,0-27 1,0 0 0,0 0-1,0-27 1,-27 27-1,-108-270 17,135 270-32</inkml:trace>
    <inkml:trace contextRef="#ctx0" brushRef="#br0" timeOffset="1403.2305">325 5675 0,'81'27'0,"54"0"0,108-27 15,54 27-15,0-54 16,28 54 0,53-27-1,54 27 1,28 0 15,26 0-31,54 0 16,-26 27-1,26-27 17,1 0-32,26 0 31,28 0-16,-1 0 1,1 0 0,26 0-1,1 0 1,-1 0 0,28 0-1,-28-27 1,1 27-1,-28 0 1,0 0 0,28-27-1,-28 27 1,1 0 0,-1 0-1,1 1 1,-28-1-1,-26 0 1,26 0 15,1 27-15,-1-27 0,-54 0-1,1 0 1,-28 0-1,28 0 1,-1-81 0,-54 108-1,-53 0 1,-28-27 0,-27 27-1,-53-27 1,-55 27-1,-54-54 1,-81 27 0,-54-27-1,-27-27 1,-27-27 0,-54-27-1,27 27 1,-27 54-1,27 0 17,27 0-17,81-27 1,54 54 0,54 27-1,0 27 1,28 0-1,-1 27 1,-108-54 0,0 27-1,-81-54 1,-27 0 0,-135 54-1,-189-27 1,-109-81-1,28-27 1,405 54 0</inkml:trace>
  </inkml:traceGroup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9:45.6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2BE667A-F6B5-4799-A6E1-BF84FB173C41}" emma:medium="tactile" emma:mode="ink">
          <msink:context xmlns:msink="http://schemas.microsoft.com/ink/2010/main" type="writingRegion" rotatedBoundingBox="22744,9904 28409,12134 27350,14824 21685,12593"/>
        </emma:interpretation>
      </emma:emma>
    </inkml:annotationXML>
    <inkml:traceGroup>
      <inkml:annotationXML>
        <emma:emma xmlns:emma="http://www.w3.org/2003/04/emma" version="1.0">
          <emma:interpretation id="{92190BDA-90D4-4432-A06D-80F840381B5F}" emma:medium="tactile" emma:mode="ink">
            <msink:context xmlns:msink="http://schemas.microsoft.com/ink/2010/main" type="paragraph" rotatedBoundingBox="22744,9904 28409,12134 27350,14824 21685,12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0B349C-AFA7-4117-B7C0-10E86DA4ACDC}" emma:medium="tactile" emma:mode="ink">
              <msink:context xmlns:msink="http://schemas.microsoft.com/ink/2010/main" type="line" rotatedBoundingBox="22744,9904 28409,12134 27350,14824 21685,12593"/>
            </emma:interpretation>
          </emma:emma>
        </inkml:annotationXML>
        <inkml:traceGroup>
          <inkml:annotationXML>
            <emma:emma xmlns:emma="http://www.w3.org/2003/04/emma" version="1.0">
              <emma:interpretation id="{9237E7CF-836E-4325-9CB8-AC6E1985F45D}" emma:medium="tactile" emma:mode="ink">
                <msink:context xmlns:msink="http://schemas.microsoft.com/ink/2010/main" type="inkWord" rotatedBoundingBox="22744,9904 28409,12134 27350,14824 21685,12593"/>
              </emma:interpretation>
              <emma:one-of disjunction-type="recognition" id="oneOf0">
                <emma:interpretation id="interp0" emma:lang="it-IT" emma:confidence="0">
                  <emma:literal>Vsw</emma:literal>
                </emma:interpretation>
                <emma:interpretation id="interp1" emma:lang="it-IT" emma:confidence="0">
                  <emma:literal>Usur</emma:literal>
                </emma:interpretation>
                <emma:interpretation id="interp2" emma:lang="it-IT" emma:confidence="0">
                  <emma:literal>Usar</emma:literal>
                </emma:interpretation>
                <emma:interpretation id="interp3" emma:lang="it-IT" emma:confidence="0">
                  <emma:literal>Visio</emma:literal>
                </emma:interpretation>
                <emma:interpretation id="interp4" emma:lang="it-IT" emma:confidence="0">
                  <emma:literal>Viso</emma:literal>
                </emma:interpretation>
              </emma:one-of>
            </emma:emma>
          </inkml:annotationXML>
          <inkml:trace contextRef="#ctx0" brushRef="#br0">0 233 0,'81'27'0,"-27"109"0,0 107 15,27 0 1,27 81 0,-27 27-1,81-26 1,-26-55 0,-1-54-1,0-162 1,0-81-1,0-162 1,0-108 0,0-82-1,0 1 1,27 0 15,28 54-15,-55 80-1,-27 82 1,-54 108 0,-54 54-1,-27 81 1,27-81 0</inkml:trace>
          <inkml:trace contextRef="#ctx0" brushRef="#br0" timeOffset="644.556">3053 1666 0,'-108'-109'0,"-27"109"16,-54 55-16,27 26 0,27 27 16,54 0-1,108 27 1,81 0 0,162-27 15,0 27-16,-27-27 1,-80 27 0,-163-54-1,-108 0 1,-136 1 0,-53-55-1,0 0 1,81 0-1,135-27 1,81-54 0,135-28-1,135-26 1,27-27 0,-297 135-1</inkml:trace>
          <inkml:trace contextRef="#ctx0" brushRef="#br0" timeOffset="1360.4038">3756 2125 0,'-81'243'0,"81"-54"16,27-27 0,0 28-1,27-82 1,0-54 15,27-108-15,0-54-1,0-28 1,-54-53 0,0 0-1,-27 81 1,27 54 0,-54 81-1,27 54 1,0 81-1,27 54 1,27-26 0,27-1-1,54-81 1,-26-81 0,26-81-1,-81-81 1,-54-82-1,-27-26 1,-27 27 0,54 27 15,27 81-15,81 54-1,81 54 1,81 27-1,0 54 1,-81 27 0,-134-108-1,-55 0 1</inkml:trace>
        </inkml:traceGroup>
      </inkml:traceGroup>
    </inkml:traceGroup>
  </inkml:traceGroup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55:09.5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7509CD2-998B-4131-BDC7-BA613E948EED}" emma:medium="tactile" emma:mode="ink">
          <msink:context xmlns:msink="http://schemas.microsoft.com/ink/2010/main" type="writingRegion" rotatedBoundingBox="1725,2025 33082,3663 32235,19898 877,18260"/>
        </emma:interpretation>
      </emma:emma>
    </inkml:annotationXML>
    <inkml:traceGroup>
      <inkml:annotationXML>
        <emma:emma xmlns:emma="http://www.w3.org/2003/04/emma" version="1.0">
          <emma:interpretation id="{B4888545-466E-4A61-A3EA-652809E3CA64}" emma:medium="tactile" emma:mode="ink">
            <msink:context xmlns:msink="http://schemas.microsoft.com/ink/2010/main" type="paragraph" rotatedBoundingBox="1725,2025 33082,3663 32766,9716 1408,8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0D671E-0F37-48DB-BAF0-D920E7FD3CC1}" emma:medium="tactile" emma:mode="ink">
              <msink:context xmlns:msink="http://schemas.microsoft.com/ink/2010/main" type="line" rotatedBoundingBox="1725,2025 33082,3663 32766,9716 1408,8078"/>
            </emma:interpretation>
          </emma:emma>
        </inkml:annotationXML>
        <inkml:traceGroup>
          <inkml:annotationXML>
            <emma:emma xmlns:emma="http://www.w3.org/2003/04/emma" version="1.0">
              <emma:interpretation id="{53029134-1EA7-4F23-B8CA-A0BD2D4AD601}" emma:medium="tactile" emma:mode="ink">
                <msink:context xmlns:msink="http://schemas.microsoft.com/ink/2010/main" type="inkWord" rotatedBoundingBox="1714,2220 9061,2603 8794,7704 1448,7321"/>
              </emma:interpretation>
              <emma:one-of disjunction-type="recognition" id="oneOf0">
                <emma:interpretation id="interp0" emma:lang="it-IT" emma:confidence="0">
                  <emma:literal>CR:</emma:literal>
                </emma:interpretation>
                <emma:interpretation id="interp1" emma:lang="it-IT" emma:confidence="0">
                  <emma:literal>CR'</emma:literal>
                </emma:interpretation>
                <emma:interpretation id="interp2" emma:lang="it-IT" emma:confidence="0">
                  <emma:literal>CRI</emma:literal>
                </emma:interpretation>
                <emma:interpretation id="interp3" emma:lang="it-IT" emma:confidence="0">
                  <emma:literal>CR"</emma:literal>
                </emma:interpretation>
                <emma:interpretation id="interp4" emma:lang="it-IT" emma:confidence="0">
                  <emma:literal>CREA</emma:literal>
                </emma:interpretation>
              </emma:one-of>
            </emma:emma>
          </inkml:annotationXML>
          <inkml:trace contextRef="#ctx0" brushRef="#br0">2190 651 0,'54'-54'0,"0"27"0,55-27 16,-55-27-16,27 27 0,-27-27 15,-54 0 1,-27 0 0,-54 0-1,-82 54 1,-26 0-1,-108 81 1,-27 54 15,27 27-31,-1 81 16,28 27 0,27 82-1,54 26 16,81 54-15,27 81 0,54-80-1,54-1 1,81-81 0,54-26-1,27-109 1,81-81-1,81-189 1,1 54 0,26-81-1,0-27 1,-80 26 0,-55 28-1,-135 27 1,-54 27-1,-54 54 1,0 27 0,-81-27 15,54-27-15,0-27-1,27 27 1</inkml:trace>
          <inkml:trace contextRef="#ctx0" brushRef="#br0" timeOffset="967.8106">3460 3272 0,'27'-108'0,"0"81"0,-54 81 15,0 81-15,0 54 0,0 55 0,0 26 16,27 0 0,0 0-1,0-54 1,-27-53 0,27-109-1,0-54 1,0-54-1,27-136 48,54-296-63,0 189 0,0 54 31,55-1-31,26 55 31,27 54-15,27 81 0,-27 54-1,-27 81 1,-81 54 0,-81 27-1,-81 28 1,-81-28-1,-54-27 1,-27-27 0,0 0 15,80-54-31,82 0 16,81 0-1,109 27 1,26 27-1,54 27 1,0 27 15,-27-26-15,-54-28 0,-27 0-1,-54-54 1,0-54-1,0-81 1,-27-108 0,27-55-1,-27 244 1</inkml:trace>
          <inkml:trace contextRef="#ctx0" brushRef="#br0" timeOffset="1550.8408">6406 3137 0,'243'54'0,"54"0"0,27-27 16,-324-27 0</inkml:trace>
          <inkml:trace contextRef="#ctx0" brushRef="#br0" timeOffset="1402.3976">6244 2516 0,'189'-54'0,"-27"54"16,81 0-16,0 27 15,-27 0 1,-135 0 0,-108-27 15,-135 54-16,162-54-15</inkml:trace>
        </inkml:traceGroup>
        <inkml:traceGroup>
          <inkml:annotationXML>
            <emma:emma xmlns:emma="http://www.w3.org/2003/04/emma" version="1.0">
              <emma:interpretation id="{D50A7F7F-C413-4EA6-B18E-2D2EE54F163B}" emma:medium="tactile" emma:mode="ink">
                <msink:context xmlns:msink="http://schemas.microsoft.com/ink/2010/main" type="inkWord" rotatedBoundingBox="10152,2794 16419,3121 16164,8004 9897,7677"/>
              </emma:interpretation>
              <emma:one-of disjunction-type="recognition" id="oneOf1">
                <emma:interpretation id="interp5" emma:lang="it-IT" emma:confidence="0">
                  <emma:literal>ti</emma:literal>
                </emma:interpretation>
                <emma:interpretation id="interp6" emma:lang="it-IT" emma:confidence="0">
                  <emma:literal>tir</emma:literal>
                </emma:interpretation>
                <emma:interpretation id="interp7" emma:lang="it-IT" emma:confidence="0">
                  <emma:literal>ti"</emma:literal>
                </emma:interpretation>
                <emma:interpretation id="interp8" emma:lang="it-IT" emma:confidence="0">
                  <emma:literal>tic</emma:literal>
                </emma:interpretation>
                <emma:interpretation id="interp9" emma:lang="it-IT" emma:confidence="0">
                  <emma:literal>ti""</emma:literal>
                </emma:interpretation>
              </emma:one-of>
            </emma:emma>
          </inkml:annotationXML>
          <inkml:trace contextRef="#ctx0" brushRef="#br0" timeOffset="229018.5596">8486 2408 0,'325'-136'0,"26"82"15,81 27 1,-27-27-1,-53 54 1,-82 0 0,-162 0-1,-81 27 1,-81 27 0,-81-27-1,135-27 1</inkml:trace>
          <inkml:trace contextRef="#ctx0" brushRef="#br0" timeOffset="228653.3112">8892 489 0,'-27'108'0,"0"108"16,0 136-16,0 80 15,27 81 1,-27 55 0,27-1-1,-28-26 1,56-82 0,53-81-1,81-135 16,54-107-15,54-136 0,0-54-1,1-82 1,-82-26 0,-81-81-1,-108 27 1,0 216-1</inkml:trace>
          <inkml:trace contextRef="#ctx0" brushRef="#br0" timeOffset="229752.9628">10540 5326 0,'81'27'16,"0"0"-16,0-27 0,54-54 15,0-54-15,-27-27 16,55-82 15,-109 1-15,-27 108-1,-27 27 1,0 54 0,0 54-1,0 81 1,27 81 0,54 1-1,-27 26 1,54-54-1,0-27 1,0-54 0,-27-81-1,-27-135 1,-54-108 0,0 243-1</inkml:trace>
          <inkml:trace contextRef="#ctx0" brushRef="#br0" timeOffset="230136.7666">11459 3299 0,'0'0'0</inkml:trace>
          <inkml:trace contextRef="#ctx0" brushRef="#br0" timeOffset="245437.1588">13837 2894 0,'27'-54'15,"-54"135"-15,-1 81 0,28 54 0,0 27 32,28-26-17,-56-55 1,56-54 0,-28-54-1,-28-81 1,-26-81-1,-27-54 1,81 162 0</inkml:trace>
          <inkml:trace contextRef="#ctx0" brushRef="#br0" timeOffset="245662.7534">13431 3651 0,'162'27'0,"27"0"0,82 0 0,-1-27 31,-54 27-31,-108-27 16,-54-27-1,-108 0 16,54 27-31</inkml:trace>
        </inkml:traceGroup>
        <inkml:traceGroup>
          <inkml:annotationXML>
            <emma:emma xmlns:emma="http://www.w3.org/2003/04/emma" version="1.0">
              <emma:interpretation id="{E784C76D-BF83-4AE8-A542-75D6185E889F}" emma:medium="tactile" emma:mode="ink">
                <msink:context xmlns:msink="http://schemas.microsoft.com/ink/2010/main" type="inkWord" rotatedBoundingBox="17085,3269 27738,3826 27486,8645 16833,8089">
                  <msink:destinationLink direction="with" ref="{66E9F73C-8F37-4669-8114-188781A90173}"/>
                </msink:context>
              </emma:interpretation>
              <emma:one-of disjunction-type="recognition" id="oneOf2">
                <emma:interpretation id="interp10" emma:lang="it-IT" emma:confidence="0">
                  <emma:literal>tartassarti</emma:literal>
                </emma:interpretation>
                <emma:interpretation id="interp11" emma:lang="it-IT" emma:confidence="0">
                  <emma:literal>tartari</emma:literal>
                </emma:interpretation>
                <emma:interpretation id="interp12" emma:lang="it-IT" emma:confidence="0">
                  <emma:literal>tardarti</emma:literal>
                </emma:interpretation>
                <emma:interpretation id="interp13" emma:lang="it-IT" emma:confidence="0">
                  <emma:literal>L-0prtioi</emma:literal>
                </emma:interpretation>
                <emma:interpretation id="interp14" emma:lang="it-IT" emma:confidence="0">
                  <emma:literal>[Tardarti</emma:literal>
                </emma:interpretation>
              </emma:one-of>
            </emma:emma>
          </inkml:annotationXML>
          <inkml:trace contextRef="#ctx0" brushRef="#br0" timeOffset="249254.6882">19808 3705 0,'81'0'0,"54"27"0,55 0 0,-28 0 16,-54-27-1,-54 0 1,-54 0 0,-54 0-1,0-54 1,27 0 0,27 54-1</inkml:trace>
          <inkml:trace contextRef="#ctx0" brushRef="#br0" timeOffset="254881.8574">21348 1867 0,'-54'54'0,"-54"27"0,0 81 16,-54 55-16,27 53 16,0 27-1,54 54 1,54 1 0,54 26-1,108-27 1,27 0-1,81-53 1,0-1 0,28-27-1,-28-135 1,-27-108 15,-216-27-31</inkml:trace>
          <inkml:trace contextRef="#ctx0" brushRef="#br0" timeOffset="249903.1506">21916 2597 0,'0'-108'0,"-162"108"0,-27 81 0,-1 81 0,28 27 16,54 108-1,27 0 1,108 28 0,54-1-1,108-81 1,82-81 15,26-81-31,0-81 31,-54-108-15,-27-81 0,-107-81-1,-109-54 1,-82 26 0,-80 1-1,-81 81 1,-27 54-1,27 108 1,54 108 0,26 81-1,136 81 17,109 27-17,107-54 1,-189-189-1</inkml:trace>
          <inkml:trace contextRef="#ctx0" brushRef="#br0" timeOffset="286034.4208">21429 4407 0,'109'-54'0,"-55"54"0,0 0 0,0 27 16,0 54-16,-27 27 16,27 0-1,27 54 1,54 1 0,27 26-1,0-54 1,-162-135-1</inkml:trace>
          <inkml:trace contextRef="#ctx0" brushRef="#br0" timeOffset="250641.4602">22916 4272 0,'0'135'0,"0"0"0,27 54 16,0 1 0,-27-28-1,0-27 17,0-54-32,0-54 15,-27-81 1,0-108-1,0-54 1,0-28 0,27 55-1,-27 27 1,0 81 0,54 54-1,0 0 1,27 27-1,54 27 1,81 27 0,0 27-1,-54 0 17,-81-27-17,-81 27 1,-135-27-1,-54 27 1,0-54 0,54 27-1,108-27 1,108-27 0,108-54-1,-162 54 1</inkml:trace>
          <inkml:trace contextRef="#ctx0" brushRef="#br0" timeOffset="251649.3114">23807 4380 0,'-27'54'0,"54"-27"0,0 54 0,-27 0 16,27 54 0,-27 1-1,0-1 1,0 27 0,-27-54-1,27-54 1,0-54-1,-27-54 1,0-81 0,27-81-1,-27 26 1,27 1 0,0 81-1,0 0 1,27 54-1,27 27 17,54 27-17,82 54 1,-28 27 0,-27-27-1,-81 27 1,-81 0-1,-108 27 1,-27-27 0,27 1-1,53-1 1,82 27 0,55 0-1,80 0 1,54 0-1,-54-27 1,-54-27 0,-27-27-1,-54-27 1,-27-54 0,0-108 15,27 162-16</inkml:trace>
          <inkml:trace contextRef="#ctx0" brushRef="#br0" timeOffset="252425.7084">24888 3786 0,'379'0'0,"-136"27"0,-27-27 15,-54 27 1,-54 0 0,-54-27-1,-54-27 1,-27-54-1,27 81 1</inkml:trace>
          <inkml:trace contextRef="#ctx0" brushRef="#br0" timeOffset="252186.4414">25483 3191 0,'0'27'0,"0"54"16,0 54-16,-27 0 0,0 28 15,27-1 1,0-27 0,27-27 15,0 0-31,-27-81 31,-54-27-15,-27-108-1,-55-27 1,136 135 0</inkml:trace>
          <inkml:trace contextRef="#ctx0" brushRef="#br0" timeOffset="256966.8984">15512 1111 0,'27'27'16,"0"27"-16,-27 0 0,27 0 0,0 54 15,-27 27-15,0 54 16,0 81 15,-27 54-15,0 28 0,27 26-1,0 54 1,0 1-1,27-28 1,-27 27 0,-27-80-1,0-55 1,27-108 0,0-81-1,0-54 1,54-27-1,54-54 1,81 0 15,27 0-31,27 27 16,-26 27 0,-1 0 15,-108 0-16,-54 0 1,-81-54 0,-54-135-1,81 162 1</inkml:trace>
          <inkml:trace contextRef="#ctx0" brushRef="#br0" timeOffset="247684.3154">17160 1840 0,'54'-27'16,"-108"27"-16,-27 54 0,-27 0 0,0 54 16,0 27-16,-27 55 0,0 80 15,27 0 1,80 27-1,56-27 17,53 1-17,27-28 1,108-54 0,0-81-1,27-27 1,27-108-1,-53-81 1,-1-54 15,-81-81-31,-54-28 16,-54-26 0,-81-27-1,-54 0 1,-81 81-1,0 26 17,-28 109-32,1 108 15,54 81 17,54 81-17,81 28 1,108-1-1,-81-189 17</inkml:trace>
          <inkml:trace contextRef="#ctx0" brushRef="#br0" timeOffset="257365.3512">15836 1408 0,'351'-135'0,"-80"108"16,53 27-1,54-27 1,-27 0 0,-26 0-1,-55-54 1,-270 81 0</inkml:trace>
          <inkml:trace contextRef="#ctx0" brushRef="#br0" timeOffset="248205.8198">17349 3705 0,'54'81'15,"135"162"-15,-53-108 16,-28 0-1,0 0 1,-27-27 0,0-27-1,-54-27 1,0-54 0,-27 0-1,0-27 1,-27-27-1,27 0 1,-27-54 0,27 108-1</inkml:trace>
          <inkml:trace contextRef="#ctx0" brushRef="#br0" timeOffset="248918.7378">18484 4083 0,'0'81'0,"27"54"15,-27 27-15,0-27 16,0-27 0,-27-54-1,27-27 17,0-81-17,0-81 1,0-27-1,54-27 1,0 54 0,54 27-1,-27 54 1,27 54 0,-26 27-1,-28 54 1,-54 27-1,-81 0 1,-1-27 0,1-27-1,0 0 1,54-27 0,27 0-1,81 27 1,54 0-1,1 27 17,-1 27-17,-54-54 1,0 1 0,-54-55-1,0-82 1,54-53-1,-81 135 1</inkml:trace>
        </inkml:traceGroup>
        <inkml:traceGroup>
          <inkml:annotationXML>
            <emma:emma xmlns:emma="http://www.w3.org/2003/04/emma" version="1.0">
              <emma:interpretation id="{F629B1CD-3255-4A3C-9F43-7DB552A3B76C}" emma:medium="tactile" emma:mode="ink">
                <msink:context xmlns:msink="http://schemas.microsoft.com/ink/2010/main" type="inkWord" rotatedBoundingBox="28555,3427 33082,3663 32766,9716 28239,9480">
                  <msink:destinationLink direction="with" ref="{66E9F73C-8F37-4669-8114-188781A90173}"/>
                </msink:context>
              </emma:interpretation>
              <emma:one-of disjunction-type="recognition" id="oneOf3">
                <emma:interpretation id="interp15" emma:lang="it-IT" emma:confidence="0">
                  <emma:literal>ho))</emma:literal>
                </emma:interpretation>
                <emma:interpretation id="interp16" emma:lang="it-IT" emma:confidence="0">
                  <emma:literal>hw)J</emma:literal>
                </emma:interpretation>
                <emma:interpretation id="interp17" emma:lang="it-IT" emma:confidence="0">
                  <emma:literal>ho)</emma:literal>
                </emma:interpretation>
                <emma:interpretation id="interp18" emma:lang="it-IT" emma:confidence="0">
                  <emma:literal>ho.)</emma:literal>
                </emma:interpretation>
                <emma:interpretation id="interp19" emma:lang="it-IT" emma:confidence="0">
                  <emma:literal>ha.)</emma:literal>
                </emma:interpretation>
              </emma:one-of>
            </emma:emma>
          </inkml:annotationXML>
          <inkml:trace contextRef="#ctx0" brushRef="#br0" timeOffset="253169.8776">26942 2029 0,'54'54'16,"-27"108"-16,-27 55 0,27 80 31,-27 0-31,0 54 16,0-26-1,0-1 1,-27-27-1,27-54 1,-27-81 15,0-81-15,27-81 0,27-27-1,27-81 1,0-27-1,27 0 1,27 27 0,0 27-1,0 54 1,-27 27 0,0 54-1,-54 54 1,-27 27-1,-27 27 1,27 0 0,-27-26-1,0-28 1,27-54 15,0-81-15,54-54-1,-54 81 1</inkml:trace>
          <inkml:trace contextRef="#ctx0" brushRef="#br0" timeOffset="254173.8224">28023 4758 0,'0'54'0,"0"0"16,-54 163-16,54-82 15,0-27 1,27-27-1,0-54 1,27-27 0,27-54-1,-27-54 1,0 0 0,-27 27-1,0 0 1,-27 81-1,0 0 1,0 54 0,27 81 15,54 27-15,0-27-1,27-81 1,0-54 15,0-54-31,-27-27 16,-81-81-1,-27 27 17,-27 0-17,27 26 1,27 55-1,54 0 1,54 54 0,55-27-1,-1 27 1,-27-27 0,-54 27-1,-54-27 1,-81-81-1,54 108 1</inkml:trace>
          <inkml:trace contextRef="#ctx0" brushRef="#br0" timeOffset="255585.986">28455 1624 0,'162'-108'0,"-27"108"0,108 135 16,55 54-1,-1 54 1,0 82-1,-54 107 1,-81 27 0,-80-53-1,-55 80 1,-109 0 15,-80 1-31,-81-28 16,-27 0-1,-27-107 1,27-55 0,270-297-1</inkml:trace>
          <inkml:trace contextRef="#ctx0" brushRef="#br0" timeOffset="258338.0448">29049 1354 0,'406'-108'0,"-190"108"16,54 54-1,0-27 1,28 0 0,-55 0 15,-27 0-31,-54 0 15,-27 0 1,-81 27 0,-27 54-1,0 27 17,0 108-17,-27 54 1,0 55-1,27 80 1,-54 27 0,0 82 15,-27-1-31,-27 1 16,0-28-1,27-26 1,27-82-1,0-81 1,27-108 0,0-54-1,-27-81 1,0-54 0,-81-27-1,-81-54 1,-135-27 15,-109 0-31,28 81 31,405 0-15</inkml:trace>
        </inkml:traceGroup>
      </inkml:traceGroup>
    </inkml:traceGroup>
    <inkml:traceGroup>
      <inkml:annotationXML>
        <emma:emma xmlns:emma="http://www.w3.org/2003/04/emma" version="1.0">
          <emma:interpretation id="{61D63475-13C4-4F33-991E-3ECF04D65202}" emma:medium="tactile" emma:mode="ink">
            <msink:context xmlns:msink="http://schemas.microsoft.com/ink/2010/main" type="paragraph" rotatedBoundingBox="2044,10373 14778,11865 14186,16921 1452,15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08132A-4385-49D1-9BFF-A87535BAB8E4}" emma:medium="tactile" emma:mode="ink">
              <msink:context xmlns:msink="http://schemas.microsoft.com/ink/2010/main" type="line" rotatedBoundingBox="2044,10373 14778,11865 14186,16921 1452,15428"/>
            </emma:interpretation>
          </emma:emma>
        </inkml:annotationXML>
        <inkml:traceGroup>
          <inkml:annotationXML>
            <emma:emma xmlns:emma="http://www.w3.org/2003/04/emma" version="1.0">
              <emma:interpretation id="{D9A93145-021F-4B55-8ECE-38823FA497D2}" emma:medium="tactile" emma:mode="ink">
                <msink:context xmlns:msink="http://schemas.microsoft.com/ink/2010/main" type="inkWord" rotatedBoundingBox="2500,9838 11723,13172 10360,16943 1137,13609"/>
              </emma:interpretation>
              <emma:one-of disjunction-type="recognition" id="oneOf4">
                <emma:interpretation id="interp20" emma:lang="it-IT" emma:confidence="0">
                  <emma:literal>tributatoti</emma:literal>
                </emma:interpretation>
                <emma:interpretation id="interp21" emma:lang="it-IT" emma:confidence="0">
                  <emma:literal>travasatoti</emma:literal>
                </emma:interpretation>
                <emma:interpretation id="interp22" emma:lang="it-IT" emma:confidence="0">
                  <emma:literal>tatuatoti</emma:literal>
                </emma:interpretation>
                <emma:interpretation id="interp23" emma:lang="it-IT" emma:confidence="0">
                  <emma:literal>taratoti</emma:literal>
                </emma:interpretation>
                <emma:interpretation id="interp24" emma:lang="it-IT" emma:confidence="0">
                  <emma:literal>trainatoti</emma:literal>
                </emma:interpretation>
              </emma:one-of>
            </emma:emma>
          </inkml:annotationXML>
          <inkml:trace contextRef="#ctx0" brushRef="#br0" timeOffset="322739.9318">731 8082 0,'0'54'0,"-27"108"15,27 135-15,-81 55 16,54 53-1,27 0 17,0-26-17,27-55 1,54-81 0,27-108-1,54-54 1,82-81-1,-28-54 1,0-81 0,-81-54-1,-81-81 1,-54 270 0</inkml:trace>
          <inkml:trace contextRef="#ctx0" brushRef="#br0" timeOffset="322989.9414">353 9136 0,'324'-81'0,"-27"81"16,82 27 0,53 54-1,-162-81 1,-270 0 0</inkml:trace>
          <inkml:trace contextRef="#ctx0" brushRef="#br0" timeOffset="323670.6316">2190 10541 0,'27'378'0,"-27"-162"16,27 1-1,0-82 1,-27-54 0,0-54-1,0-54 1,27-108-1,-54-54 1,54-28 0,0 28-1,55 81 1,26 27 15,27 108-31,27 54 16,-27 27-1,-81 0 17,-54 27-17,-108-54 1,-54-26 0,0-28-1,27 27 1,80 0-1,137 27 1,134 54 0,54-27-1,54 54 1,-162-135 15,-108-108-15,-27-81-1,-27 162 1</inkml:trace>
          <inkml:trace contextRef="#ctx0" brushRef="#br0" timeOffset="323922.5944">4001 9865 0,'297'-135'16,"-81"162"-16,0 27 31,-54 0-16,-162-54 1</inkml:trace>
          <inkml:trace contextRef="#ctx0" brushRef="#br0" timeOffset="324110.1016">4136 10514 0,'351'135'0,"-54"-135"15,-53-81 1,-244 81 0</inkml:trace>
          <inkml:trace contextRef="#ctx0" brushRef="#br0" timeOffset="325178.502">4892 11460 0,'82'-81'0,"107"108"0,135 0 0,81 27 16,55 0-1,-1-27 1,27 0 0,-107-27-1,-82-27 1,-81 27 0,-81 0-1,-135 0 1,-27 27-1,27-27 1</inkml:trace>
          <inkml:trace contextRef="#ctx0" brushRef="#br0" timeOffset="325930.484">5379 11811 0,'27'81'0,"0"81"0,27 54 16,27 0-1,-27 109 1,54-109-1,-27 0 1,0-108 0,-27-81-1,27-135 1,0-27 0,0-81-1,-26-54 1,26-1-1,-27 28 1,27 81 0,-27 81-1,-54 54 1,0 81 0,-54 54-1,27 0 16,0 27-15,27-135-16</inkml:trace>
          <inkml:trace contextRef="#ctx0" brushRef="#br0" timeOffset="324724.383">6757 9622 0,'54'54'0,"-135"81"0,-54 82 16,-27 26-1,0 27 1,26-27 0,28-27-1,54-108 1,27-54-1,0-135 1,0-162 0,27-54-1,-54 0 1,0 27 0,27 161-1,27 82 1,54 27-1,54 81 17,54 82-17,82 107 1,-1 0 0,-54-54-1,-27-27 1,-81-54-1,-108-162 1,-27-81 0,-54 0-1,108 108 1</inkml:trace>
          <inkml:trace contextRef="#ctx0" brushRef="#br0" timeOffset="326446.1288">6811 13162 0,'108'-81'0,"-81"54"16,-216-108-16,0 135 31,54 54-31,81 0 16,108 54 15,81 27-15,54 27-1,-54-27 1,-54-27-1,-81-81 1,-81 27 0,-81-54-1,0 0 1,27 0 0,27-27-1,54 0 1,135-27-1,54-27 1,-135 81 0</inkml:trace>
          <inkml:trace contextRef="#ctx0" brushRef="#br0" timeOffset="327182.4852">7108 13081 0,'0'162'16,"0"0"-16,27 27 16,0 1 15,27-55-16,0-81-15,0-54 32,0-108-17,0-28 1,-54 1 0,55 27-1,-28 27 1,-27 54-1,0 27 1,0 81 0,27 54-1,0 0 1,27 1 0,0-28 15,27-81-16,-27-27 1,0-81 0,-27-82-1,-54-26 1,0-27 0,-27 54-1,54 54 1,27 27-1,27 54 17,54 0-17,27 54-15,0 27 16,-27-27 0,-54-27 15,0-108-16,-54 0 1,0 108-16</inkml:trace>
          <inkml:trace contextRef="#ctx0" brushRef="#br0" timeOffset="328124.9042">9405 10811 0,'0'54'0,"0"81"0,27 27 16,-27 28-1,27-28 1,0-27 0,0-27-1,-54-108 1,-27-81-1,-27-108 1,-54 27 0,-27 26-1,81 82 1,54 54 0,54 0-1,135 27 1,81 27-1,0 28 17,-27-28-17,-108-108 1,-26-28 0,-82 82-1</inkml:trace>
        </inkml:traceGroup>
        <inkml:traceGroup>
          <inkml:annotationXML>
            <emma:emma xmlns:emma="http://www.w3.org/2003/04/emma" version="1.0">
              <emma:interpretation id="{19F78C5A-42A4-427D-AE68-B8D05CCE2E49}" emma:medium="tactile" emma:mode="ink">
                <msink:context xmlns:msink="http://schemas.microsoft.com/ink/2010/main" type="inkWord" rotatedBoundingBox="13384,11613 14965,14065 13656,14909 12075,12457"/>
              </emma:interpretation>
              <emma:one-of disjunction-type="recognition" id="oneOf5">
                <emma:interpretation id="interp25" emma:lang="it-IT" emma:confidence="0">
                  <emma:literal>ti</emma:literal>
                </emma:interpretation>
                <emma:interpretation id="interp26" emma:lang="it-IT" emma:confidence="0">
                  <emma:literal>tu</emma:literal>
                </emma:interpretation>
                <emma:interpretation id="interp27" emma:lang="it-IT" emma:confidence="0">
                  <emma:literal>te</emma:literal>
                </emma:interpretation>
                <emma:interpretation id="interp28" emma:lang="it-IT" emma:confidence="0">
                  <emma:literal>tre</emma:literal>
                </emma:interpretation>
                <emma:interpretation id="interp29" emma:lang="it-IT" emma:confidence="0">
                  <emma:literal>t</emma:literal>
                </emma:interpretation>
              </emma:one-of>
            </emma:emma>
          </inkml:annotationXML>
          <inkml:trace contextRef="#ctx0" brushRef="#br0" timeOffset="328872.9798">10999 10109 0,'298'-27'0,"-1"81"16,54 27 0,-81-27-1,-81-54 17,-189 0-17</inkml:trace>
          <inkml:trace contextRef="#ctx0" brushRef="#br0" timeOffset="328629.8064">11351 9595 0,'54'54'16,"-27"108"-16,-54 109 0,0 53 31,0-27-16,27 54 1,27-80 0,27-55-1,0-108 1,0-54 0,27-81-1,27-54 1,0-54-1,-27 0 1,27-1 0,-27 28-1,-27 0 1,-81-27 0,27 135-1</inkml:trace>
          <inkml:trace contextRef="#ctx0" brushRef="#br0" timeOffset="329294.871">12053 11865 0,'189'27'0,"-54"-54"15,0-54-15,-26-27 16,-55 27 15,-27 27-15,-27 54-1,0 27-15,-27 81 32,27 27-32,27 0 15,54-27 17,-27-54-17,27-135 1,-54-108-1,-27 189 1</inkml:trace>
          <inkml:trace contextRef="#ctx0" brushRef="#br0" timeOffset="329654.2598">12729 10703 0,'0'0'15</inkml:trace>
        </inkml:traceGroup>
      </inkml:traceGroup>
    </inkml:traceGroup>
    <inkml:traceGroup>
      <inkml:annotationXML>
        <emma:emma xmlns:emma="http://www.w3.org/2003/04/emma" version="1.0">
          <emma:interpretation id="{BF8C5DA2-2E9D-4816-B7C9-547390656DC0}" emma:medium="tactile" emma:mode="ink">
            <msink:context xmlns:msink="http://schemas.microsoft.com/ink/2010/main" type="paragraph" rotatedBoundingBox="1946,14481 13988,16679 13487,19427 1444,17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C2753E-07CF-461D-B314-05755BE93C39}" emma:medium="tactile" emma:mode="ink">
              <msink:context xmlns:msink="http://schemas.microsoft.com/ink/2010/main" type="line" rotatedBoundingBox="1946,14481 13988,16679 13487,19427 1444,17229"/>
            </emma:interpretation>
          </emma:emma>
        </inkml:annotationXML>
        <inkml:traceGroup>
          <inkml:annotationXML>
            <emma:emma xmlns:emma="http://www.w3.org/2003/04/emma" version="1.0">
              <emma:interpretation id="{F57DF3CA-BA3C-4C48-BE9A-4720174D94D9}" emma:medium="tactile" emma:mode="ink">
                <msink:context xmlns:msink="http://schemas.microsoft.com/ink/2010/main" type="inkWord" rotatedBoundingBox="1944,14839 9764,16862 9258,18818 1438,16795"/>
              </emma:interpretation>
              <emma:one-of disjunction-type="recognition" id="oneOf6">
                <emma:interpretation id="interp30" emma:lang="it-IT" emma:confidence="0">
                  <emma:literal>tirata</emma:literal>
                </emma:interpretation>
                <emma:interpretation id="interp31" emma:lang="it-IT" emma:confidence="0">
                  <emma:literal>tirati.</emma:literal>
                </emma:interpretation>
                <emma:interpretation id="interp32" emma:lang="it-IT" emma:confidence="0">
                  <emma:literal>tinta</emma:literal>
                </emma:interpretation>
                <emma:interpretation id="interp33" emma:lang="it-IT" emma:confidence="0">
                  <emma:literal>tietr-</emma:literal>
                </emma:interpretation>
                <emma:interpretation id="interp34" emma:lang="it-IT" emma:confidence="0">
                  <emma:literal>tictr-</emma:literal>
                </emma:interpretation>
              </emma:one-of>
            </emma:emma>
          </inkml:annotationXML>
          <inkml:trace contextRef="#ctx0" brushRef="#br0" timeOffset="331290.0648">1974 13567 0,'0'0'0</inkml:trace>
          <inkml:trace contextRef="#ctx0" brushRef="#br0" timeOffset="330482.4166">164 13351 0,'324'-108'0,"0"54"15,55 81 1,-28 27 0,-189-81-1,-108-27 1,-54 54 0</inkml:trace>
          <inkml:trace contextRef="#ctx0" brushRef="#br0" timeOffset="330230.4538">839 12730 0,'-54'54'0,"27"81"0,0 54 32,-27 81-32,81 0 31,0 28-31,-27-28 31,54-54-31,27-27 31,54-81-31,55-54 16,-55-162 0,-81-135 15,-54 243-15</inkml:trace>
          <inkml:trace contextRef="#ctx0" brushRef="#br0" timeOffset="330930.676">1650 14648 0,'108'27'0,"0"-81"0,0-27 16,-27-27-16,-27 27 15,-54 54 1,0 54-1,-54 0 1,27 81 0,27 54-1,27 0 1,54 0 0,0-53-1,-27-109 1,0-136-1,-54 136 1</inkml:trace>
          <inkml:trace contextRef="#ctx0" brushRef="#br0" timeOffset="331614.296">2650 14351 0,'162'0'15,"-27"27"-15,54 0 0,-27 27 32,-54-27-17,-108-27 1,-81-54-1,-108 27 1,0 0 0,0 27-1,81 81 1,108 81 0,54 0-1,0-135 1,162 54-1,0 27 1,0-53 0,-135-137-1,-27-53 1,-54 135 0</inkml:trace>
          <inkml:trace contextRef="#ctx0" brushRef="#br0" timeOffset="332287.1734">3920 14054 0,'189'-27'0,"81"81"31,81 54-31,-134-81 0,-217-27 15</inkml:trace>
          <inkml:trace contextRef="#ctx0" brushRef="#br0" timeOffset="332094.7832">4433 13567 0,'0'27'0,"0"81"16,-54 163-16,0-1 15,54-54 1,27 27 0,0-54-1,27-54 1,81-26 15,54-55-31,1-27 16,-28-27-1,-27-135 1,-135-55 0,-81-26-1,81 216 1</inkml:trace>
          <inkml:trace contextRef="#ctx0" brushRef="#br0" timeOffset="332991.302">5352 15026 0,'54'271'16,"-27"-136"15,-27 0-31,27-27 15,-27-108 1,0 0 0,0-81-1,0-81 1,-27 27 0,54 0-1,27 54 1,27 54-1,81 27 1,0 81 0,-54 27-1,-81-27 1,-27-27 0,-108-27-1,-27 0 1,27-27-1,54 0 1,54 27 0,81 81 15,54 27-15,54 27-1,-26-27 1,-109-81-1,-27-27 1,-27-81 0,0-27-1,27-54 1,-27 135 0</inkml:trace>
          <inkml:trace contextRef="#ctx0" brushRef="#br0" timeOffset="333530.3852">7135 14945 0,'54'0'16,"27"0"-16,108 54 0,-26 1 0,-1-1 15,-54-27 16,-54-27-15,-54 0 0,0 0-1,-27 0 1,27 0 0,27-54-1,108-28 1,-135 82-1</inkml:trace>
        </inkml:traceGroup>
        <inkml:traceGroup>
          <inkml:annotationXML>
            <emma:emma xmlns:emma="http://www.w3.org/2003/04/emma" version="1.0">
              <emma:interpretation id="{C8597F35-3015-49D0-9C26-723709BCE1D5}" emma:medium="tactile" emma:mode="ink">
                <msink:context xmlns:msink="http://schemas.microsoft.com/ink/2010/main" type="inkWord" rotatedBoundingBox="11164,16163 13988,16679 13549,19087 10724,18572"/>
              </emma:interpretation>
              <emma:one-of disjunction-type="recognition" id="oneOf7">
                <emma:interpretation id="interp35" emma:lang="it-IT" emma:confidence="0">
                  <emma:literal>*So</emma:literal>
                </emma:interpretation>
                <emma:interpretation id="interp36" emma:lang="it-IT" emma:confidence="0">
                  <emma:literal>*Sn</emma:literal>
                </emma:interpretation>
                <emma:interpretation id="interp37" emma:lang="it-IT" emma:confidence="0">
                  <emma:literal>*Su.</emma:literal>
                </emma:interpretation>
                <emma:interpretation id="interp38" emma:lang="it-IT" emma:confidence="0">
                  <emma:literal>*Sn.</emma:literal>
                </emma:interpretation>
                <emma:interpretation id="interp39" emma:lang="it-IT" emma:confidence="0">
                  <emma:literal>*Sr.</emma:literal>
                </emma:interpretation>
              </emma:one-of>
            </emma:emma>
          </inkml:annotationXML>
          <inkml:trace contextRef="#ctx0" brushRef="#br0" timeOffset="334862.4676">9324 15351 0,'81'54'16,"108"-81"-16,54 27 0,190 27 0,-109-27 15,27 27 1,1-27 0,-55 27-1,-54 0 1,-108-27 15,-27 0-15,-108 0-1,0 0 1,-108 27 0,27-27-1,-27 0 1,108 0 0</inkml:trace>
          <inkml:trace contextRef="#ctx0" brushRef="#br0" timeOffset="335507.0236">9783 15378 0,'54'54'16,"0"54"-16,0 54 0,-27 27 15,-27 0 1,55-27 15,-1-53-15,0-55-1,27-54 1,0-54 0,0-82-1,-27-26 1,0 0 0,0 27-1,-27 54 1,0 27-1,-27 27 1,-27 27 15,27 27-31,27 0 16,0 0 0,-27-27-1</inkml:trace>
          <inkml:trace contextRef="#ctx0" brushRef="#br0" timeOffset="334390.7698">10135 13973 0,'81'108'0,"27"27"0,0 81 16,27 27-1,0 0 1,-54-53-1,-27-55 1,-27-54 0,0-54 15,0-135-15,-27-27-1,0 135 1</inkml:trace>
          <inkml:trace contextRef="#ctx0" brushRef="#br0" timeOffset="334115.3686">11053 14108 0,'-81'81'31,"-135"162"-31,108-81 0,0 27 32,0 0-17,54-26 1,0-82-1,0-81 1,54-135 0,27-82-1,-27 217 1</inkml:trace>
          <inkml:trace contextRef="#ctx0" brushRef="#br0" timeOffset="336062.709">10864 16053 0,'-54'0'15,"-27"-27"-15,27 54 0,27 0 0,0 27 16,81 0-16,0 27 0,27 1 0,0-28 16,-54 0-1,-27-27-15,-54 0 16,0 0-1,-54-54 1,0 27 15,54-27-15,0 27 0,81-27-1,54 27 1,27-27-1,27-27 1,-135 54 0</inkml:trace>
          <inkml:trace contextRef="#ctx0" brushRef="#br0" timeOffset="336706.2884">11107 16026 0,'-27'54'0,"27"0"15,-27 27-15,27 28 0,27-28 16,27-54-1,0 0 17,27-81-17,-53 0 1,-1 27 0,-27 27-1,0 0 1,0 0-1,0 54 1,0 27 0,27 0-1,27-54 1,0-27 0,-27-27-1,0-27 1,0-27-1,0 0 1,0 26 15,0 1-15,0 27 0,0 0-1,54 27 1,27 54-1,0 0 1,0-81 0,-108 27-1</inkml:trace>
        </inkml:traceGroup>
      </inkml:traceGroup>
    </inkml:traceGroup>
  </inkml:traceGroup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2:00:20.0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22CF18-6EAF-4CC1-AB70-DF06D794ABFA}" emma:medium="tactile" emma:mode="ink">
          <msink:context xmlns:msink="http://schemas.microsoft.com/ink/2010/main" type="inkDrawing" rotatedBoundingBox="24244,2910 31158,3215 31151,3384 24236,3080" semanticType="underline" shapeName="Other">
            <msink:sourceLink direction="with" ref="{28D5B11A-A0AD-48F2-85F3-8A41ACD29290}"/>
          </msink:context>
        </emma:interpretation>
      </emma:emma>
    </inkml:annotationXML>
    <inkml:trace contextRef="#ctx0" brushRef="#br0">0 64 0,'325'-54'0,"-28"27"31,54 54-15,28-27-1,53 27 1,54-27-1,55 27 1,26 27 0,28-27-1,-1 0 1,-26 27 0,-28-27-1,-54 0 1,-107 0-1,-136-27 1,-108-27 0,-135-54-1,0 81 1</inkml:trace>
  </inkml:traceGroup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2:01:17.4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A5F46C3-4601-4998-910D-41E70B2BEEE5}" emma:medium="tactile" emma:mode="ink">
          <msink:context xmlns:msink="http://schemas.microsoft.com/ink/2010/main" type="writingRegion" rotatedBoundingBox="2342,2834 25291,3727 24857,14858 1908,13964"/>
        </emma:interpretation>
      </emma:emma>
    </inkml:annotationXML>
    <inkml:traceGroup>
      <inkml:annotationXML>
        <emma:emma xmlns:emma="http://www.w3.org/2003/04/emma" version="1.0">
          <emma:interpretation id="{4DA5030F-CE42-4682-85E3-63DAA410634D}" emma:medium="tactile" emma:mode="ink">
            <msink:context xmlns:msink="http://schemas.microsoft.com/ink/2010/main" type="paragraph" rotatedBoundingBox="2342,2834 25291,3727 25125,7989 2176,70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7CFC8E-4B40-4091-91B2-2CEFDD392B95}" emma:medium="tactile" emma:mode="ink">
              <msink:context xmlns:msink="http://schemas.microsoft.com/ink/2010/main" type="line" rotatedBoundingBox="2342,2834 25291,3727 25125,7989 2176,7095"/>
            </emma:interpretation>
          </emma:emma>
        </inkml:annotationXML>
        <inkml:traceGroup>
          <inkml:annotationXML>
            <emma:emma xmlns:emma="http://www.w3.org/2003/04/emma" version="1.0">
              <emma:interpretation id="{E5289562-EFD7-4B98-B047-FA1E8BCC47C1}" emma:medium="tactile" emma:mode="ink">
                <msink:context xmlns:msink="http://schemas.microsoft.com/ink/2010/main" type="inkWord" rotatedBoundingBox="2341,2857 14176,3318 14011,7556 2176,7095"/>
              </emma:interpretation>
              <emma:one-of disjunction-type="recognition" id="oneOf0">
                <emma:interpretation id="interp0" emma:lang="it-IT" emma:confidence="0">
                  <emma:literal>CST--Cs</emma:literal>
                </emma:interpretation>
                <emma:interpretation id="interp1" emma:lang="it-IT" emma:confidence="0">
                  <emma:literal>CsT--Cs</emma:literal>
                </emma:interpretation>
                <emma:interpretation id="interp2" emma:lang="it-IT" emma:confidence="0">
                  <emma:literal>Cst--Cs</emma:literal>
                </emma:interpretation>
                <emma:interpretation id="interp3" emma:lang="it-IT" emma:confidence="0">
                  <emma:literal>(SEC,</emma:literal>
                </emma:interpretation>
                <emma:interpretation id="interp4" emma:lang="it-IT" emma:confidence="0">
                  <emma:literal>SEC,</emma:literal>
                </emma:interpretation>
              </emma:one-of>
            </emma:emma>
          </inkml:annotationXML>
          <inkml:trace contextRef="#ctx0" brushRef="#br0">1901 113 0,'-27'-81'0,"-27"54"0,-109 27 0,-26 27 16,-54 54-16,-54 27 16,27 108-1,-1 27 1,55 55 0,81 26-1,108-27 1,81 0-1,108-81 1,82-53 0,80-109-1,27-54 1,-27-54 0,-53 0-1,-136 0 16,-54 27-15,-81-1 0,-54 1-1,0-27 1,54 54 0</inkml:trace>
          <inkml:trace contextRef="#ctx0" brushRef="#br0" timeOffset="603.5388">3360 2167 0,'27'-82'16,"-54"28"-16,-81 27 0,-54 54 15,-55 27-15,1 28 32,81 26-17,54 0 1,81 0 0,135-27-1,108 27 1,28-27 15,-55 0-31,-81 27 16,-135-54-1,-135 54 1,-81-54 0,-55 0-1,82-27 1,54-27-1,135-81 1,135-81 0,-135 162-1</inkml:trace>
          <inkml:trace contextRef="#ctx0" brushRef="#br0" timeOffset="904.3316">4251 2302 0,'55'162'16,"-28"54"-16,0 27 31,-27-27-16,0-54-15,27-53 16,-27-55 15,-27-81-31,-27-136 32,-28-107-17,82 270-15</inkml:trace>
          <inkml:trace contextRef="#ctx0" brushRef="#br0" timeOffset="1168.9902">3846 2112 0,'189'-81'0,"27"54"0,28 54 15,-1-27 1,-81 27 0,-81-27-1,-54 0 1,-54-27 0,0-54-1,27 81 1</inkml:trace>
          <inkml:trace contextRef="#ctx0" brushRef="#br0" timeOffset="1576.2324">5900 1221 0,'108'0'0,"27"0"0,81 27 16,-27 0-16,0 0 16,-162 0-1,-162-27 16,-54 0-31,189 0 16</inkml:trace>
          <inkml:trace contextRef="#ctx0" brushRef="#br0" timeOffset="1718.816">5927 1815 0,'324'108'0,"-54"-81"16,-54-27 0,-216 0-1</inkml:trace>
          <inkml:trace contextRef="#ctx0" brushRef="#br0" timeOffset="2940.5426">10710-238 0,'108'-217'0,"-108"163"15,-135 27 1,-136 27-1,-53 54 1,-54 28 0,27 80-1,26 54 1,55 54 0,81 54-1,27 55 1,108-1-1,81-27 1,108-54 0,54-80-1,81-82 1,54-81 0,-26-54 15,26-54-16,-54 0 1,-54-27 0,-108 27-1,-81 26 1,-27 1 0,-81 27-1,-27 0 1,27 0-1,81 0 1</inkml:trace>
          <inkml:trace contextRef="#ctx0" brushRef="#br0" timeOffset="3457.164">11412 1734 0,'108'-81'0,"-162"54"0,-81 54 15,-27 0-15,54 27 0,0 27 0,81 27 16,81-27 0,81 55-1,54-28 1,54 27 0,-54 0-1,-108-27 1,-81 27-1,-135-27 1,-108 0 0,-54-54 15,-27 27-15,107-27-1,82 27 1,108-54-1,162-54 1,-135 27 0</inkml:trace>
        </inkml:traceGroup>
        <inkml:traceGroup>
          <inkml:annotationXML>
            <emma:emma xmlns:emma="http://www.w3.org/2003/04/emma" version="1.0">
              <emma:interpretation id="{3F59CEF7-85F8-4B28-B6BF-E64751B629A7}" emma:medium="tactile" emma:mode="ink">
                <msink:context xmlns:msink="http://schemas.microsoft.com/ink/2010/main" type="inkWord" rotatedBoundingBox="17086,4373 18867,4443 18805,6035 17024,5966"/>
              </emma:interpretation>
              <emma:one-of disjunction-type="recognition" id="oneOf1">
                <emma:interpretation id="interp5" emma:lang="it-IT" emma:confidence="0">
                  <emma:literal>+</emma:literal>
                </emma:interpretation>
                <emma:interpretation id="interp6" emma:lang="it-IT" emma:confidence="0">
                  <emma:literal>t</emma:literal>
                </emma:interpretation>
                <emma:interpretation id="interp7" emma:lang="it-IT" emma:confidence="0">
                  <emma:literal>x</emma:literal>
                </emma:interpretation>
                <emma:interpretation id="interp8" emma:lang="it-IT" emma:confidence="0">
                  <emma:literal>X</emma:literal>
                </emma:interpretation>
                <emma:interpretation id="interp9" emma:lang="it-IT" emma:confidence="0">
                  <emma:literal>JR</emma:literal>
                </emma:interpretation>
              </emma:one-of>
            </emma:emma>
          </inkml:annotationXML>
          <inkml:trace contextRef="#ctx0" brushRef="#br0" timeOffset="4673.031">14817 1518 0,'297'-27'0,"-27"27"16,55 0-1,-1 0 1,-54 27-1,-81-27 1,-108 0 0,-54 0 15,-54 0-15,-54 0-1,54-54 1,27 54-1</inkml:trace>
          <inkml:trace contextRef="#ctx0" brushRef="#br0" timeOffset="4357.5892">15573 626 0,'54'-27'16,"-54"54"-16,0 108 0,-27 28 0,27 53 15,0 27-15,0 0 16,0-27 0,0-54 15,27-54-15,-27-26-1,0-82 1,-27-27-1,-27-109 1,-54-26 0,108 162-1</inkml:trace>
        </inkml:traceGroup>
        <inkml:traceGroup>
          <inkml:annotationXML>
            <emma:emma xmlns:emma="http://www.w3.org/2003/04/emma" version="1.0">
              <emma:interpretation id="{7E7C7AD8-AB92-4294-AA58-252A4715954C}" emma:medium="tactile" emma:mode="ink">
                <msink:context xmlns:msink="http://schemas.microsoft.com/ink/2010/main" type="inkWord" rotatedBoundingBox="20920,3557 25291,3727 25128,7892 20758,7721"/>
              </emma:interpretation>
              <emma:one-of disjunction-type="recognition" id="oneOf2">
                <emma:interpretation id="interp10" emma:lang="it-IT" emma:confidence="0">
                  <emma:literal>CR</emma:literal>
                </emma:interpretation>
                <emma:interpretation id="interp11" emma:lang="it-IT" emma:confidence="0">
                  <emma:literal>Gr</emma:literal>
                </emma:interpretation>
                <emma:interpretation id="interp12" emma:lang="it-IT" emma:confidence="0">
                  <emma:literal>Cor</emma:literal>
                </emma:interpretation>
                <emma:interpretation id="interp13" emma:lang="it-IT" emma:confidence="0">
                  <emma:literal>Cr</emma:literal>
                </emma:interpretation>
                <emma:interpretation id="interp14" emma:lang="it-IT" emma:confidence="0">
                  <emma:literal>GR</emma:literal>
                </emma:interpretation>
              </emma:one-of>
            </emma:emma>
          </inkml:annotationXML>
          <inkml:trace contextRef="#ctx0" brushRef="#br0" timeOffset="5348.8382">21113-103 0,'-108'-54'0,"-136"81"0,-80 108 16,-54 54-1,0 81 1,-28 81-1,82 28 1,108 26 0,81 0-1,135-53 1,108-55 0,135-108-1,81-81 1,55-54-1,-1-108 1,-54 0 0,-108 0-1,-108 0 1,-81 0 15,-54 0-15,-27 27-1,-27-27 1,81 0 0,0 54-1</inkml:trace>
          <inkml:trace contextRef="#ctx0" brushRef="#br0" timeOffset="6197.5036">21599 2248 0,'-27'135'0,"27"27"0,-27 54 16,27 27-1,0 0 1,0-26 0,0-55-1,0-54 17,0-81-32,0-27 15,-27-54 1,-27-108-1,27-55 1,27 1 15,54 0-15,54 0 0,54 54-1,27 27 1,55 81-1,-28 54 1,-54 81 0,-54 81-1,-108 0 1,-108 27 0,-54-27-1,-27-27 1,-1-27-1,55-54 1,81 1 0,54-28-1,54 0 17,81 27-17,28 27 1,26 27-1,-27 0 1,-27 0 0,-27-27-1,-54-27 1,-27-54 0,0 0-1,-108-81 1,-108-135-1,189 216 1</inkml:trace>
        </inkml:traceGroup>
      </inkml:traceGroup>
    </inkml:traceGroup>
    <inkml:traceGroup>
      <inkml:annotationXML>
        <emma:emma xmlns:emma="http://www.w3.org/2003/04/emma" version="1.0">
          <emma:interpretation id="{D169BAE4-43C1-487B-9409-D44DFFC41F14}" emma:medium="tactile" emma:mode="ink">
            <msink:context xmlns:msink="http://schemas.microsoft.com/ink/2010/main" type="paragraph" rotatedBoundingBox="2889,9504 21922,11063 21567,15389 2535,13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AFEABA-77DE-410D-9A80-C5F70012373F}" emma:medium="tactile" emma:mode="ink">
              <msink:context xmlns:msink="http://schemas.microsoft.com/ink/2010/main" type="line" rotatedBoundingBox="2889,9504 21922,11063 21567,15389 2535,13830"/>
            </emma:interpretation>
          </emma:emma>
        </inkml:annotationXML>
        <inkml:traceGroup>
          <inkml:annotationXML>
            <emma:emma xmlns:emma="http://www.w3.org/2003/04/emma" version="1.0">
              <emma:interpretation id="{BC570745-E052-4957-A923-F0E22F9AD113}" emma:medium="tactile" emma:mode="ink">
                <msink:context xmlns:msink="http://schemas.microsoft.com/ink/2010/main" type="inkWord" rotatedBoundingBox="2882,9527 21917,11030 21576,15345 2542,13842"/>
              </emma:interpretation>
              <emma:one-of disjunction-type="recognition" id="oneOf3">
                <emma:interpretation id="interp15" emma:lang="it-IT" emma:confidence="0">
                  <emma:literal>Ec=tn-Csr</emma:literal>
                </emma:interpretation>
                <emma:interpretation id="interp16" emma:lang="it-IT" emma:confidence="0">
                  <emma:literal>Ec--tn-Cst</emma:literal>
                </emma:interpretation>
                <emma:interpretation id="interp17" emma:lang="it-IT" emma:confidence="0">
                  <emma:literal>Ec--tn-Csi</emma:literal>
                </emma:interpretation>
                <emma:interpretation id="interp18" emma:lang="it-IT" emma:confidence="0">
                  <emma:literal>Ec--tn-Csr</emma:literal>
                </emma:interpretation>
                <emma:interpretation id="interp19" emma:lang="it-IT" emma:confidence="0">
                  <emma:literal>Ec--tr-Csr</emma:literal>
                </emma:interpretation>
              </emma:one-of>
            </emma:emma>
          </inkml:annotationXML>
          <inkml:trace contextRef="#ctx0" brushRef="#br0" timeOffset="35632.2276">1063 5977 0,'0'27'0,"0"54"0,-27 27 15,0 81-15,0 27 16,0 54 0,-54 82-1,54 26 1,0 27 15,0 190-15,108-244-1,54-27 1,54-108 0,27-54-1,54-81 1,1-81-1,-55 0 1,-27-81 0,-81-27-1,-108-108 1,0 216 0</inkml:trace>
          <inkml:trace contextRef="#ctx0" brushRef="#br0" timeOffset="35136.1148">1090 6058 0,'0'0'0</inkml:trace>
          <inkml:trace contextRef="#ctx0" brushRef="#br0" timeOffset="35984.7802">523 7328 0,'405'-81'0,"-54"81"16,217 54 0,-190 0-1,-54 27 16,-81 0-15,-162 0 0,-108-81-1,27 0 1</inkml:trace>
          <inkml:trace contextRef="#ctx0" brushRef="#br0" timeOffset="36468.1972">3900 9084 0,'-135'108'0,"-108"-54"0,27 54 16,27 27-1,81 54 1,80-26-1,110-1 1,80-27 0,108-54-1,0 0 17,-54-54-32,-81-27 15,-54-54 1,-81-54-1,-27-81 17,27 189-17</inkml:trace>
          <inkml:trace contextRef="#ctx0" brushRef="#br0" timeOffset="36764.107">5197 8219 0,'324'-135'0,"-107"108"16,53 54-1,-27 0 1,-81 0 0,-54 0-1,-216-81 1,108 54 0</inkml:trace>
          <inkml:trace contextRef="#ctx0" brushRef="#br0" timeOffset="36952.5908">5386 8706 0,'352'135'15,"-82"-54"1,-27-27-1,-81-108 1,-162 54 0</inkml:trace>
          <inkml:trace contextRef="#ctx0" brushRef="#br0" timeOffset="37519.9954">8656 6355 0,'27'27'0,"-54"108"16,0 135-16,-27 54 31,0 55-15,27 26-16,-27 27 15,54-26 17,27-28-17,27-81 1,81-108 0,0-81-1,54-81 16,0-27-31,1-81 16,-28 0 0,-54-27-1,-108-81 1,-81-27 0,81 216-1</inkml:trace>
          <inkml:trace contextRef="#ctx0" brushRef="#br0" timeOffset="37834.4606">7845 7652 0,'460'-81'0,"-109"81"16,-27 27-1,-54-27 1,-80 27 0,-28 27-1,-108-81 1,-54 27-1</inkml:trace>
          <inkml:trace contextRef="#ctx0" brushRef="#br0" timeOffset="38666.5238">9845 9300 0,'54'81'0,"-54"-54"15,27 54-15,-27 0 0,0 54 16,-27-26 0,0 26-1,27-54 17,0-27-32,0-81 15,27-54 1,0-108-1,-27-1 17,27 28-17,0 54 1,0 54 0,0 54-1,27 54 1,27 54-1,27 27 1,0-27 0,-27-54-1,27-54 1,-53-27 0,-1-81-1,-27-27 1,0 0-1,0 54 1,0 81 0,0 27-1,0 81 1,0 81 15,0 28-15,0-1-1,0-54 1,0-27 0,-27-81-1,0-108 1,27-108 0,81-108-1,-108 270 1</inkml:trace>
          <inkml:trace contextRef="#ctx0" brushRef="#br0" timeOffset="39256.3902">12547 8787 0,'54'0'0,"-27"-27"0,54 54 15,27-27-15,27 27 0,54 27 0,1-27 16,26 0-1,-27 0 1,-54-27 0,-54 0 15,-54 0-31,-27 0 31,0 0-15,-27 0-1,27 0 1,27 0 0,27-27-1,81-54 1,-135 81 0</inkml:trace>
          <inkml:trace contextRef="#ctx0" brushRef="#br0" timeOffset="39920.4782">17222 7382 0,'270'-190'0,"-270"136"16,-135 0 15,-81 54-15,-55 54-1,-26 55 1,-27 80-16,0 27 16,53 54 15,28 54-15,135 1-1,81-28 1,108-54-1,81-27 1,55-54 0,53-54-1,0-54 1,-81-54 0,0-27-1,-108 0 1,-27 0-1,-27 27 1,-54 27 0,0 0-1,0 0 1,-27 0 0,108-54-1,-54 27 1</inkml:trace>
          <inkml:trace contextRef="#ctx0" brushRef="#br0" timeOffset="40784.7692">18032 9516 0,'54'-81'0,"-81"27"16,-243 0-16,54 81 15,108 27 1,81 27 0,81 0-1,108 54 1,54 1 0,-54-1 15,-54-27-16,-81-27 1,-108 0 0,-81-54-1,-81 0 1,54 0 0,54 0-1,81 0 1,54-27-1,135-27 1,54-27 0,54-27-1,-27-54 1,1 27 0,-55-54-1,0 53 1,-81 82-1,-54 27 1,0 0 0,-27 54-1,-27 55 1,0 26 15,0 27-15,27 0-1,27 0 1,0-27 0,0-81-1,-54-27 1,-27-108 0,-27-81-1,81 162 1</inkml:trace>
          <inkml:trace contextRef="#ctx0" brushRef="#br0" timeOffset="41008.4106">18384 9651 0,'324'-81'0,"-108"108"15,0 0 1,-54 27 0,-27-27-1,-81-54 1,-54 27 0</inkml:trace>
        </inkml:traceGroup>
      </inkml:traceGroup>
    </inkml:traceGroup>
  </inkml:traceGroup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2:02:19.0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632C9E-841C-47E1-82A4-55F51D350C11}" emma:medium="tactile" emma:mode="ink">
          <msink:context xmlns:msink="http://schemas.microsoft.com/ink/2010/main" type="writingRegion" rotatedBoundingBox="2282,816 34150,3331 33081,16873 1213,14358"/>
        </emma:interpretation>
      </emma:emma>
    </inkml:annotationXML>
    <inkml:traceGroup>
      <inkml:annotationXML>
        <emma:emma xmlns:emma="http://www.w3.org/2003/04/emma" version="1.0">
          <emma:interpretation id="{523B2E80-AEB3-4B60-B2ED-E80D03E4A5B5}" emma:medium="tactile" emma:mode="ink">
            <msink:context xmlns:msink="http://schemas.microsoft.com/ink/2010/main" type="paragraph" rotatedBoundingBox="2647,411 30955,3325 30626,6518 2318,3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33B079-995E-4C8A-A735-E2AF0C0C49F1}" emma:medium="tactile" emma:mode="ink">
              <msink:context xmlns:msink="http://schemas.microsoft.com/ink/2010/main" type="line" rotatedBoundingBox="2647,411 30955,3325 30626,6518 2318,3604"/>
            </emma:interpretation>
          </emma:emma>
        </inkml:annotationXML>
        <inkml:traceGroup>
          <inkml:annotationXML>
            <emma:emma xmlns:emma="http://www.w3.org/2003/04/emma" version="1.0">
              <emma:interpretation id="{456865AA-865A-49CD-9296-B2A7590D9B4C}" emma:medium="tactile" emma:mode="ink">
                <msink:context xmlns:msink="http://schemas.microsoft.com/ink/2010/main" type="inkWord" rotatedBoundingBox="2590,963 10573,1785 10301,4426 2318,3604"/>
              </emma:interpretation>
              <emma:one-of disjunction-type="recognition" id="oneOf0">
                <emma:interpretation id="interp0" emma:lang="it-IT" emma:confidence="0">
                  <emma:literal>Segno</emma:literal>
                </emma:interpretation>
                <emma:interpretation id="interp1" emma:lang="it-IT" emma:confidence="0">
                  <emma:literal>segno</emma:literal>
                </emma:interpretation>
                <emma:interpretation id="interp2" emma:lang="it-IT" emma:confidence="0">
                  <emma:literal>Seguo</emma:literal>
                </emma:interpretation>
                <emma:interpretation id="interp3" emma:lang="it-IT" emma:confidence="0">
                  <emma:literal>Sogno</emma:literal>
                </emma:interpretation>
                <emma:interpretation id="interp4" emma:lang="it-IT" emma:confidence="0">
                  <emma:literal>seguo</emma:literal>
                </emma:interpretation>
              </emma:one-of>
            </emma:emma>
          </inkml:annotationXML>
          <inkml:trace contextRef="#ctx0" brushRef="#br0">1216 4 0,'0'-54'0,"-108"54"0,-135 81 15,-27 27-15,0 27 32,80 27-32,55 0 15,135-27 1,135-27 0,109-27-1,80 28 1,54-28-1,-81 54 1,-107 0 0,-190 27 15,-163 0-15,-134-27-1,-54 0 1,0-54-1,135-54 1,107-54 0,109-81-1,217-108 1,-217 216 0</inkml:trace>
          <inkml:trace contextRef="#ctx0" brushRef="#br0" timeOffset="1065.4706">1865 1436 0,'108'162'15,"0"-108"-15,81-27 16,54-81-1,28-54 1,-28-27 0,-108 0-1,-108 27 1,-81 27 15,-162 54-31,-1 54 16,1 108-1,81 27 1,108-27 0,135 0 15,108-54-15,55-54-1,26-27 1,-81-54-1,-81 0 1,-108 27 0,-27 27-1,-27 0 1,0 54 0,81 0-1,54 0 1,108-27-1,28-54 1,-1-54 0,-54 0-1,-81-27 1,-108-27 0,-135 27 15,-108 54-16,-27 81 1,80 54 0,55 0-1,135 27 1,108-27 0,109 0-1,53-27 1,-54 27-1,-81 27 1,-81 0 0,-54 27-1,-54 55 1,-27-55 15,54 27-31,-27-27 16,0-54 15,-54-27-31,-81-27 16,-55-54 15,1-27-15,54-54-1,216-54 1,135-27-1,-162 189 1</inkml:trace>
          <inkml:trace contextRef="#ctx0" brushRef="#br0" timeOffset="1971.7554">5378 1139 0,'0'81'0,"-27"54"16,27 0-16,54 0 15,0-54 1,27-27 15,27-81-15,54-108-1,-81 0 1,-27 27 0,-27 54 15,-27 27-16,0 54 1,0 81 0,27 27-1,27 0 1,54 0 0,27-54-1,27-81 1,28-27-1,-55-54 1,-54-27 0,-27 27-1,-81 27 1,27 54 0,-27 0-1,54 81 1,27 27-1,108 0 1,0-27 15,54-27-15,0-54 0,-53-81-1,-82-27 1,-81-27-1,-108-27 1,-82 54 0,-53 81-1,27 54 1,54 54 15,108 27-31,108 27 16,135 0-1,81-54 1,55-54 0,-325-27-1</inkml:trace>
        </inkml:traceGroup>
        <inkml:traceGroup>
          <inkml:annotationXML>
            <emma:emma xmlns:emma="http://www.w3.org/2003/04/emma" version="1.0">
              <emma:interpretation id="{B24F7885-9DEA-416F-BFFE-2A5207B7B531}" emma:medium="tactile" emma:mode="ink">
                <msink:context xmlns:msink="http://schemas.microsoft.com/ink/2010/main" type="inkWord" rotatedBoundingBox="13632,1542 30955,3325 30643,6357 13320,4573"/>
              </emma:interpretation>
              <emma:one-of disjunction-type="recognition" id="oneOf1">
                <emma:interpretation id="interp5" emma:lang="it-IT" emma:confidence="0">
                  <emma:literal>confezionatatela</emma:literal>
                </emma:interpretation>
                <emma:interpretation id="interp6" emma:lang="it-IT" emma:confidence="0">
                  <emma:literal>contristata</emma:literal>
                </emma:interpretation>
                <emma:interpretation id="interp7" emma:lang="it-IT" emma:confidence="0">
                  <emma:literal>contristate</emma:literal>
                </emma:interpretation>
                <emma:interpretation id="interp8" emma:lang="it-IT" emma:confidence="0">
                  <emma:literal>confezionata</emma:literal>
                </emma:interpretation>
                <emma:interpretation id="interp9" emma:lang="it-IT" emma:confidence="0">
                  <emma:literal>contristatela</emma:literal>
                </emma:interpretation>
              </emma:one-of>
            </emma:emma>
          </inkml:annotationXML>
          <inkml:trace contextRef="#ctx0" brushRef="#br0" timeOffset="6691.6632">20510 3408 0,'189'-108'0,"-162"54"15,-243 81-15,-136 108 0,163-27 0,108 1 16,108-28 0,135-27-1,135 0 1,28 0 0,-55 0-1,-135 27 1,-162 0-1,-135 27 1,-135 0 15,53-27-31,55-54 16,135-54 0,108-162-1,135-81 1,82-54-1,-271 324 1</inkml:trace>
          <inkml:trace contextRef="#ctx0" brushRef="#br0" timeOffset="7639.9418">21644 2787 0,'-81'243'0,"0"27"16,54 1 0,54-82-1,0-54 1,0-54 0,-27-27-1,-54-81 1,-81-108-1,-27-54 1,0 54 15,54 26-15,189 136 0,0-27-1,216-27 1,27 27-1,1 0 1,-82 0 0,-162 0-1,-135 27 1,-81 55 0,-54 53-1,27 54 1,107 54-1,137-162 17,53-54-17,81-27 1,0-81 0,-27-27-1,-108-27 1,-81 0-1,-108 54 1,-81 54 0,-27 81-1,54 54 1,108 0 0,108-27 15,81 0-31,108-54 31,0 0-31,-108-27 16,-54 27-1,-54 0 1,0 0 15,27 27-15,55 0-1,53-108 1,0 0 0,-27-81-1,-27-54 1,-27-108 0,-81 297-1</inkml:trace>
          <inkml:trace contextRef="#ctx0" brushRef="#br0" timeOffset="8407.5494">23644 2841 0,'648'0'0,"-188"54"16,-109-27-1,-351-27 1</inkml:trace>
          <inkml:trace contextRef="#ctx0" brushRef="#br0" timeOffset="8075.5054">23833 2760 0,'27'27'15,"0"81"-15,-27 81 0,-27 54 0,54-26 16,-27-28 15,54 0-15,0-81-1,54-54 1,-27-81 0,55-54-1,-28-27 1,-54 108 15,-27 0-31,0 54 16,27 27-1,54 27 1,27-54 31,-27-54-47,-54-81 15,-54-54 1,0 135 0</inkml:trace>
          <inkml:trace contextRef="#ctx0" brushRef="#br0" timeOffset="8235.6678">24130 3246 0,'54'-27'0,"27"-27"16,-108-27-16,27 81 0</inkml:trace>
          <inkml:trace contextRef="#ctx0" brushRef="#br0" timeOffset="9260.1212">25508 3679 0,'244'81'0,"-163"-108"16,-27-27-16,-81-27 15,-27 27 1,-54 26 0,-55 56 15,28 80-16,0 135 1,162-54 0,108-54-1,82 0 1,26-108 0,-54-27-1,0-81 1,-108 0-1,-54 27 1,-27 27 0,0 27 15,27 0-15,54 81-1,81-27 1,55-27-1,-1 0 1,-81-54 0,-108-54-1,-81-54 1,-135-27 0,-55 54-1,28 81 1,108 54-1,108 54 1,81 27 0,162 54-1,55 0 1,-1-27 15,-54 0-31,-54-27 31,-27-27-31,-27 28 32,-53-28-17,-109 0 1,-109-54 0,136-27-1</inkml:trace>
          <inkml:trace contextRef="#ctx0" brushRef="#br0" timeOffset="5511.9304">18888 2057 0,'216'271'0,"-53"-244"16,26-54 0,-27-55-1,-27-26 1,-81 0-1,-81-27 1,-108 54 0,-108 54-1,-28 54 1,82 108 0,54 27-1,135-27 1,108 1 15,108-82-15,55-81-1,26-81 1,-54-28 0,-243 136-1</inkml:trace>
          <inkml:trace contextRef="#ctx0" brushRef="#br0" timeOffset="6124.2586">20320 1706 0,'-27'108'0,"27"27"0,54 0 15,-27-54 1,27-27-1,0-54 1,28-54 0,-28-27-1,27 0 1,-54 54 0,-27 27 15,27 135-16,54-27 1,54-26 0,54-28-1,27-54 1,0-54 0,55-109 15,-109 1-31,-108 0 31,-81 54-31,-135 54 16,-28 81 15,-53 108-15,162 0-1,135 0 1,162-27-1,109-54 1,53 1 0,-81-1-1,-162-54 1,-135 0 0</inkml:trace>
          <inkml:trace contextRef="#ctx0" brushRef="#br0" timeOffset="2883.8998">11809 1166 0,'0'-81'0,"-108"81"16,-109 54-16,1 54 0,54 54 15,54 27 16,108-54-31,108-27 16,81-54 0,81-54-1,1-27 1,-82 27 0,-108-27 15,-81 54-16,-54 27 1,54 54 0,27-27-1,108-27 1,135-54 0,27-54-1,1-27 1,-82-54-1,-108 0 1,-135 27 0,-189 0-1,-109 54 1,28 81 0,54 81-1,108 27 1,162-27-1,135 0 1,135-54 0,-26-81 15,53-81-15,-324 108-1</inkml:trace>
          <inkml:trace contextRef="#ctx0" brushRef="#br0" timeOffset="3779.442">13619 1355 0,'27'54'0,"-27"54"0,27 54 0,0 0 16,0-27 0,-27-27-1,-27-54 1,27-27 0,-27-27-1,0-81 1,54-54-1,27-54 1,54 54 0,27 0-1,0 81 1,-26 27 0,-1 54-1,-27 54 1,-54-27-1,0-54 1,54-27 0,0 0-1,0 0 17,0 54-17,-81-27 1,0 0-1,0 54 1,0 54 0,0 27-1,0 0 1,27-27 0,-27-54-1,0-27 1,0-27-1,-81-54 1,0-54 0,54 0-1,81 0 1,81 0 15,54 27-31,27 27 31,-27 54-15,-53 0 0,-82 54-1,-108-54 1,-27 27 0,-1 0-1,82-27 1</inkml:trace>
          <inkml:trace contextRef="#ctx0" brushRef="#br0" timeOffset="4590.9966">15430 2030 0,'162'27'15,"27"-27"-15,0-54 0,0-54 16,-81-27 15,-54 0-31,-108 27 16,-81 54-1,-81 54 17,0 81-17,27 81 1,108 27-1,135-27 17,81-27-32,81-53 15,54-55 1,-27-54 0,-27-82-1,-108-26 1,-80-81-1,-83 27 1,1 81 0,27 54-1,54 54 17,82-54-17,80 27 1,27 27-1,-54 27 1,-81-27 0,-81 54-1,-81 27 1,-108 54 0,0 27-1,27 27 1,107-27-1,110-53 1,80-28 0,54-54-1,27-27 1,-54-54 15,-81 0-15,-162-55-1,-81 1 1,-27 0 0,189 108-1</inkml:trace>
          <inkml:trace contextRef="#ctx0" brushRef="#br0" timeOffset="4939.6428">16889 2057 0,'378'-108'0,"-81"54"16,-54-27 0,-53-27-1,-109 27 1,-81 54 0,0 108-1,0-54 1,0 81-1,0 54 17,54 0-17,27 28 1,-27-109 0,-27-81-1,0-108 1,-27-55 15,0 163-31</inkml:trace>
          <inkml:trace contextRef="#ctx0" brushRef="#br0" timeOffset="5119.3372">17997 1139 0,'189'0'15,"-54"81"-15,0-27 0,-135-54 32</inkml:trace>
        </inkml:traceGroup>
      </inkml:traceGroup>
    </inkml:traceGroup>
    <inkml:traceGroup>
      <inkml:annotationXML>
        <emma:emma xmlns:emma="http://www.w3.org/2003/04/emma" version="1.0">
          <emma:interpretation id="{D1E7FF3B-B9E2-46E1-A771-293718C00514}" emma:medium="tactile" emma:mode="ink">
            <msink:context xmlns:msink="http://schemas.microsoft.com/ink/2010/main" type="paragraph" rotatedBoundingBox="2123,6184 32947,8617 32717,11530 1893,9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EFC2BA-753E-40DC-A26F-FCB427123E40}" emma:medium="tactile" emma:mode="ink">
              <msink:context xmlns:msink="http://schemas.microsoft.com/ink/2010/main" type="line" rotatedBoundingBox="2123,6184 32947,8617 32717,11530 1893,9097"/>
            </emma:interpretation>
          </emma:emma>
        </inkml:annotationXML>
        <inkml:traceGroup>
          <inkml:annotationXML>
            <emma:emma xmlns:emma="http://www.w3.org/2003/04/emma" version="1.0">
              <emma:interpretation id="{5953B8EF-CE83-4AEC-A7E5-6F067E426B29}" emma:medium="tactile" emma:mode="ink">
                <msink:context xmlns:msink="http://schemas.microsoft.com/ink/2010/main" type="inkWord" rotatedBoundingBox="2107,6392 6199,6715 5985,9420 1893,9097"/>
              </emma:interpretation>
              <emma:one-of disjunction-type="recognition" id="oneOf2">
                <emma:interpretation id="interp10" emma:lang="it-IT" emma:confidence="0">
                  <emma:literal>Cst</emma:literal>
                </emma:interpretation>
                <emma:interpretation id="interp11" emma:lang="it-IT" emma:confidence="0">
                  <emma:literal>Csi</emma:literal>
                </emma:interpretation>
                <emma:interpretation id="interp12" emma:lang="it-IT" emma:confidence="0">
                  <emma:literal>Ci</emma:literal>
                </emma:interpretation>
                <emma:interpretation id="interp13" emma:lang="it-IT" emma:confidence="0">
                  <emma:literal>Csr</emma:literal>
                </emma:interpretation>
                <emma:interpretation id="interp14" emma:lang="it-IT" emma:confidence="0">
                  <emma:literal>Cot</emma:literal>
                </emma:interpretation>
              </emma:one-of>
            </emma:emma>
          </inkml:annotationXML>
          <inkml:trace contextRef="#ctx0" brushRef="#br0" timeOffset="10941.8264">1351 5516 0,'54'-54'0,"-189"0"16,-27 27-16,-54 54 0,-27 27 0,-27 54 15,-1 135 1,-26 0 15,81 55-15,108 26 0,81-27-1,108-54 1,135-53-1,54-82 1,55-54 0,-1-27-1,-27-54 1,-135 27 0,-81-27-1,-135 27 1,-27-27-1,81 27 1</inkml:trace>
          <inkml:trace contextRef="#ctx0" brushRef="#br0" timeOffset="11495.5586">2108 7002 0,'-81'0'0,"-54"27"0,-27 27 16,54 0-16,27 0 15,81 0 1,81 0 0,81 1-1,27 26 1,27 0-1,-27 27 1,-108 0 0,-81-27-1,-108-27 17,-81 27-17,-54-54 1,27 108-1,54-108 1,108-54 0,108-27-1,108-162 1,-162 216 0</inkml:trace>
          <inkml:trace contextRef="#ctx0" brushRef="#br0" timeOffset="11995.5778">2459 7029 0,'216'27'15,"1"0"-15,-1 0 0,-27 27 31,-54-27-15,-54-27 0,-54-27-1,0-27 1,-27 54 0</inkml:trace>
          <inkml:trace contextRef="#ctx0" brushRef="#br0" timeOffset="11768.03">2838 7191 0,'27'190'0,"-54"-1"15,27-27 1,54-27-1,-27-54 1,27-81 0,-54-108-1,-27-54 1,-54-54 0,81 216-1</inkml:trace>
        </inkml:traceGroup>
        <inkml:traceGroup>
          <inkml:annotationXML>
            <emma:emma xmlns:emma="http://www.w3.org/2003/04/emma" version="1.0">
              <emma:interpretation id="{CB3318DA-FA7B-4959-8C69-7BF07B02B95B}" emma:medium="tactile" emma:mode="ink">
                <msink:context xmlns:msink="http://schemas.microsoft.com/ink/2010/main" type="inkWord" rotatedBoundingBox="7541,6767 12485,7158 12331,9110 7387,8720"/>
              </emma:interpretation>
              <emma:one-of disjunction-type="recognition" id="oneOf3">
                <emma:interpretation id="interp15" emma:lang="it-IT" emma:confidence="0">
                  <emma:literal>so</emma:literal>
                </emma:interpretation>
                <emma:interpretation id="interp16" emma:lang="it-IT" emma:confidence="0">
                  <emma:literal>30</emma:literal>
                </emma:interpretation>
                <emma:interpretation id="interp17" emma:lang="it-IT" emma:confidence="0">
                  <emma:literal>3o</emma:literal>
                </emma:interpretation>
                <emma:interpretation id="interp18" emma:lang="it-IT" emma:confidence="0">
                  <emma:literal>70</emma:literal>
                </emma:interpretation>
                <emma:interpretation id="interp19" emma:lang="it-IT" emma:confidence="0">
                  <emma:literal>7o</emma:literal>
                </emma:interpretation>
              </emma:one-of>
            </emma:emma>
          </inkml:annotationXML>
          <inkml:trace contextRef="#ctx0" brushRef="#br0" timeOffset="12739.747">5026 5678 0,'54'27'0,"27"27"15,82 0-15,350 162 32,-54-26-17,-134-82 1,-55 27 0,-54-27-1,-135-27 1,-54-27 15,-108 27-31,-135 0 16,-27 0-1,-55 27 1,28 0 0,27 27-1,81-26 1,81-28-1,54-54 17,81-54-17,54-81 1,-108 108-16</inkml:trace>
          <inkml:trace contextRef="#ctx0" brushRef="#br0" timeOffset="13423.367">8134 6732 0,'54'81'15,"-27"27"-15,0 0 16,27 135 0,27-53-1,27-28 1,54 0-1,54-54 1,1-81 0,-1-54-1,0-81 1,-27-81 0,-54-54-1,-81-28 16,-54-26-15,-54 27 0,-81 27-1,-81 54 1,-27 80 0,-28 82-1,28 81 1,27 109-1,27 80 1,108 27 0,81 27-1,108-27 1,81-53 0,81-28-1,28-135 1,-298-54-1</inkml:trace>
        </inkml:traceGroup>
        <inkml:traceGroup>
          <inkml:annotationXML>
            <emma:emma xmlns:emma="http://www.w3.org/2003/04/emma" version="1.0">
              <emma:interpretation id="{3477FA66-D649-4303-9A4A-7A06D161B3AF}" emma:medium="tactile" emma:mode="ink">
                <msink:context xmlns:msink="http://schemas.microsoft.com/ink/2010/main" type="inkWord" rotatedBoundingBox="15805,8068 18082,8248 17996,9348 15718,9169"/>
              </emma:interpretation>
              <emma:one-of disjunction-type="recognition" id="oneOf4">
                <emma:interpretation id="interp20" emma:lang="it-IT" emma:confidence="0">
                  <emma:literal>se</emma:literal>
                </emma:interpretation>
                <emma:interpretation id="interp21" emma:lang="it-IT" emma:confidence="0">
                  <emma:literal>Se</emma:literal>
                </emma:interpretation>
                <emma:interpretation id="interp22" emma:lang="it-IT" emma:confidence="0">
                  <emma:literal>sé</emma:literal>
                </emma:interpretation>
                <emma:interpretation id="interp23" emma:lang="it-IT" emma:confidence="0">
                  <emma:literal>si</emma:literal>
                </emma:interpretation>
                <emma:interpretation id="interp24" emma:lang="it-IT" emma:confidence="0">
                  <emma:literal>Sl</emma:literal>
                </emma:interpretation>
              </emma:one-of>
            </emma:emma>
          </inkml:annotationXML>
          <inkml:trace contextRef="#ctx0" brushRef="#br0" timeOffset="14341.371">14105 7002 0,'-108'27'0,"-54"0"0,-27 27 15,27 27 17,81 0-32,54 1 15,135-1 1,108 0 0,27 0-1,-26 0 1,-82 27-1,-135-54 1,-135 27 0,-82-27-1,-80-27 17,81-27-17,54 0 1,108-54-1,162-54 1,81 0 0,-189 108-1</inkml:trace>
          <inkml:trace contextRef="#ctx0" brushRef="#br0" timeOffset="14827.7178">14403 7651 0,'54'108'0,"27"-54"0,54-27 16,27-81-1,0-27 1,-54 27-1,-27-54 1,-81 0 15,-81-1-31,-27 55 16,-27 54 0,0 54-1,27 55 16,108 26-15,27 0 0,81 27-1,81-27 1,27-27 0,-27-27-1,-53-54 1,-136-54-1,-136-81 1,136 108 0</inkml:trace>
        </inkml:traceGroup>
        <inkml:traceGroup>
          <inkml:annotationXML>
            <emma:emma xmlns:emma="http://www.w3.org/2003/04/emma" version="1.0">
              <emma:interpretation id="{2C26FD37-1C32-4F6D-ABA1-3C4142EB73C7}" emma:medium="tactile" emma:mode="ink">
                <msink:context xmlns:msink="http://schemas.microsoft.com/ink/2010/main" type="inkWord" rotatedBoundingBox="21162,7687 32947,8617 32728,11397 20943,10466"/>
              </emma:interpretation>
              <emma:one-of disjunction-type="recognition" id="oneOf5">
                <emma:interpretation id="interp25" emma:lang="it-IT" emma:confidence="0">
                  <emma:literal>arrossar</emma:literal>
                </emma:interpretation>
                <emma:interpretation id="interp26" emma:lang="it-IT" emma:confidence="0">
                  <emma:literal>arassero</emma:literal>
                </emma:interpretation>
                <emma:interpretation id="interp27" emma:lang="it-IT" emma:confidence="0">
                  <emma:literal>arrancar</emma:literal>
                </emma:interpretation>
                <emma:interpretation id="interp28" emma:lang="it-IT" emma:confidence="0">
                  <emma:literal>arraffar</emma:literal>
                </emma:interpretation>
                <emma:interpretation id="interp29" emma:lang="it-IT" emma:confidence="0">
                  <emma:literal>arar</emma:literal>
                </emma:interpretation>
              </emma:one-of>
            </emma:emma>
          </inkml:annotationXML>
          <inkml:trace contextRef="#ctx0" brushRef="#br0" timeOffset="24805.64">24184 8299 0,'81'135'16,"-26"-81"-16,26 0 0,27-27 31,27-27-16,0-54 1,-27-54 0,0-27-1,-54-27 1,-27-54 0,-81 54-1,-27-27 1,-81 54-1,0 53 1,-54 82 0,-1 82 15,55 53-31,27 54 16,81 27 15,54 0-16,108-54-15,27-27 16,27-54 0,-26-54-1,-1-27 1,-81-54 15,-54-27-15,-54 0-1,0 54 1,0 27 0,27 0-1,27 81 1,81 0 0,27 27-1,27 28 1,0-28-1,-54-27 1,-27-54 0,-27 0-1,-27-27 1,-27-54 0,27 0-1,0 0 1,0 54-1</inkml:trace>
          <inkml:trace contextRef="#ctx0" brushRef="#br0" timeOffset="25363.2786">25671 8813 0,'27'-54'0,"-108"27"0,-1 54 0,-26 27 16,27 0-16,27 0 0,54 0 16,81 27-1,81 0 1,1 0-1,-1 27 1,-81-27 0,-81-27-1,-81-27 1,-54 0 0,0-27-1,-1 0 1,82 0-1,54 0 17,190-81-17,-190 81 1</inkml:trace>
          <inkml:trace contextRef="#ctx0" brushRef="#br0" timeOffset="26983.458">26995 8975 0,'-135'297'16,"-136"-81"0,-26 0-1,297-216 1</inkml:trace>
          <inkml:trace contextRef="#ctx0" brushRef="#br0" timeOffset="28036.2328">27967 8542 0,'0'163'0,"54"-82"15,0 27 1,82-54 0,-28-27 15,54-27-31,0-27 15,0-81 1,-54-27 0,-27-55-1,-81 1 17,-54-27-17,-54 27 1,-54 27-1,-54 81 1,-27 27 0,-1 135-1,1 27 1,81 81 0,54 27-1,108-27 1,81 0-1,54-26 1,54-55 0,0-54-1,-26-54 1,-55-27 0,-54-27-1,-54 0 1,-27 27 15,-27 0-15,27 27-1,27 27 1,54 54 0,54 27-1,27 0 1,27 0-1,-54-27 1,-27-27 0,-27-27-1,-27-27 1,-27-54 0,-27 0-1,27 54 1</inkml:trace>
          <inkml:trace contextRef="#ctx0" brushRef="#br0" timeOffset="28765.753">29318 9110 0,'54'27'16,"-26"0"-16,-28 81 0,27 27 0,-27 0 15,27 0 1,-27-27 15,27-54-15,-27-27-1,0-108 1,-27-81 0,-27-54-1,-28 0 1,55 54-1,54 54 1,55 108 0,-1 0-1,81 0 1,0 54 0,-81 0-1,-54-27 1,-81 54-1,-54-54 17,0 27-32,0 0 15,54 0 17,81 0-17,27 27 1,27 0-1,27 0 1,27 27 0,-27-54-1,27 82 1,-27-55 0,-108-81-1</inkml:trace>
          <inkml:trace contextRef="#ctx0" brushRef="#br0" timeOffset="21020.3384">18780 8056 0,'54'108'16,"-27"-27"-16,27 0 0,54 0 15,-27-27 1,55-27 0,-1-27-1,27-81 1,27-27 0,-27-54 15,-27-81-16,-54 0 1,-27-27-16,-54 26 16,-81 28-1,-54 54 1,-54 54 0,-54 81 15,0 54-16,-1 135 1,28 54 0,54 81-1,81 28 1,81-55 0,81-27-1,54-54 1,54-81-1,27-81 1,-53-54 0,-55-81-1,-81 0 1,-54-27 0,-54 54-1,-27 27 1,53 54-1,28 54 1,27 0 15,109 54-15,53 27 0,27 0-1,0 0 1,0-26-1,-81-28 1,-81-54 0,-27-27-1,-27-27 1,-27-81 0,54 108-1</inkml:trace>
          <inkml:trace contextRef="#ctx0" brushRef="#br0" timeOffset="22156.1242">20185 8542 0,'54'82'15,"-27"26"-15,-27 54 0,0 0 16,0-27 0,0 0-1,0-54 1,0-54 15,0-27-15,-27-81-1,0-54 1,-27-54 0,0 0-1,0 27 1,27 53 0,0 28-1,54 54 1,0 0-1,27 0 1,27 27 0,27 0-1,0 27 17,1 0-32,-55 0 15,-54-27 16,0 27-31,-54 0 32,-1 0-17,-26 0 1,27 1 0,0-1-1,27-27 1,27 0-1,-27 0 1,27 0 15,0 0-31,-27 0 32,0 0-17,27 0 1</inkml:trace>
          <inkml:trace contextRef="#ctx0" brushRef="#br0" timeOffset="22988.1874">20672 8651 0,'27'27'15,"-27"81"-15,-27 108 0,0-54 0,54-27 16,-27-27 0,27-27-1,-27-54 17,0-27-17,0-81 1,-27-54-1,-27-54 1,27 27 0,27 0-1,27 27 1,27 53 0,54 55-1,0 0 1,0 81-1,-27 1 1,-27 26 0,-108 0-1,-27 27 1,-27-27 0,27-27-1,54 0 1,27 0 15,81 0-15,27 27-1,27-54 1,-27 54 0,-54-27-1,-27 0 1,-27-27-1,0-27 1,27-54 0,27-81-1,-54 135 1</inkml:trace>
          <inkml:trace contextRef="#ctx0" brushRef="#br0" timeOffset="23883.7296">22968 7435 0,'27'-27'0,"-54"54"0,-54 27 0,-27 27 16,-27 27-16,-27 0 0,0 27 16,54-54-1,54 27 1,54-27-1,54-27 1,108 27 0,27-108-1,27 108 1,-27-27 0,-53 0-1,-82-27 1,-27-27-1,-27 0 1,-27 0 0,0-27-1,54-54 1,-27 81 15</inkml:trace>
        </inkml:traceGroup>
      </inkml:traceGroup>
    </inkml:traceGroup>
    <inkml:traceGroup>
      <inkml:annotationXML>
        <emma:emma xmlns:emma="http://www.w3.org/2003/04/emma" version="1.0">
          <emma:interpretation id="{629FBE92-A149-45A5-817D-4EC2380B6EDC}" emma:medium="tactile" emma:mode="ink">
            <msink:context xmlns:msink="http://schemas.microsoft.com/ink/2010/main" type="paragraph" rotatedBoundingBox="1396,11814 33278,13833 33089,16813 1207,14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D649E8-3C52-49FB-9343-542D7B1AD8D1}" emma:medium="tactile" emma:mode="ink">
              <msink:context xmlns:msink="http://schemas.microsoft.com/ink/2010/main" type="line" rotatedBoundingBox="1396,11814 33278,13833 33089,16813 1207,14794"/>
            </emma:interpretation>
          </emma:emma>
        </inkml:annotationXML>
        <inkml:traceGroup>
          <inkml:annotationXML>
            <emma:emma xmlns:emma="http://www.w3.org/2003/04/emma" version="1.0">
              <emma:interpretation id="{11B19368-432F-493B-B5E5-48E459204976}" emma:medium="tactile" emma:mode="ink">
                <msink:context xmlns:msink="http://schemas.microsoft.com/ink/2010/main" type="inkWord" rotatedBoundingBox="1450,11770 11373,12821 11114,15262 1191,14211"/>
              </emma:interpretation>
              <emma:one-of disjunction-type="recognition" id="oneOf6">
                <emma:interpretation id="interp30" emma:lang="it-IT" emma:confidence="0">
                  <emma:literal>STIO</emma:literal>
                </emma:interpretation>
                <emma:interpretation id="interp31" emma:lang="it-IT" emma:confidence="0">
                  <emma:literal>EST Lo</emma:literal>
                </emma:interpretation>
                <emma:interpretation id="interp32" emma:lang="it-IT" emma:confidence="0">
                  <emma:literal>STT Lo</emma:literal>
                </emma:interpretation>
                <emma:interpretation id="interp33" emma:lang="it-IT" emma:confidence="0">
                  <emma:literal>STO</emma:literal>
                </emma:interpretation>
                <emma:interpretation id="interp34" emma:lang="it-IT" emma:confidence="0">
                  <emma:literal>(si Lo</emma:literal>
                </emma:interpretation>
              </emma:one-of>
            </emma:emma>
          </inkml:annotationXML>
          <inkml:trace contextRef="#ctx0" brushRef="#br0" timeOffset="43487.998">108 10812 0,'0'-27'16,"-54"0"-16,-27 27 0,-27 0 0,-27 27 15,0 27-15,-27 27 16,-27 27-16,0 55 15,54 26 17,53 27-32,55 27 15,54-27 17,82-54-17,53 27 1,54-53-1,27-55 1,27 0 0,-27-27-1,-26-54 1,-109 27 0,-27-54-1,-81 27 1,0-27-1,-54 0 1,0 0 0,27 0-1,27 27 1</inkml:trace>
          <inkml:trace contextRef="#ctx0" brushRef="#br0" timeOffset="44364.0082">1757 12379 0,'0'-27'16,"-54"0"-16,-81 0 0,-55 0 16,28 81-16,54-27 15,27 27 1,108 55 0,81-1-1,81 0 1,55 27-1,-28 27 1,-108-81 0,-81 0-1,-108 0 1,-54-27 0,-81-27-1,53-27 1,55 0-1,54-27 1,108-81 0,108 0-1,-162 108 1</inkml:trace>
          <inkml:trace contextRef="#ctx0" brushRef="#br0" timeOffset="44889.419">2054 12406 0,'162'28'0,"81"26"0,0 0 15,-26 0 1,-55-54 0,-81-27 15,-81-108-15,0 135-1</inkml:trace>
          <inkml:trace contextRef="#ctx0" brushRef="#br0" timeOffset="44691.1692">2621 12542 0,'27'189'0,"0"0"16,0-27-1,1 0 1,-28-54 0,0-81 15,-28-27-15,-26-135-1,-54-54 1,-27-27-1,135 216 1</inkml:trace>
          <inkml:trace contextRef="#ctx0" brushRef="#br0" timeOffset="45984.1876">6161 11407 0,'27'0'16,"-567"459"-16,351-270 15,-28 0 1,55-54 0,27 1-1,81-55 1,27-27 0,108 27-1,81 0 1,55 0-1,26 27 17,-27 0-17,-27 0 1,-81-27 0,-27-27-1,-81-54 1,0 0-1,0 0 1,0-108 0,54-27-1,-54 135 1</inkml:trace>
          <inkml:trace contextRef="#ctx0" brushRef="#br0" timeOffset="46584.7966">7242 12974 0,'135'216'0,"-54"-81"16,54-27-1,27 0 1,28-27 0,26-54-1,-27-27 1,-27-108-1,-27-54 1,-81-27 0,-27-54-1,-108 0 1,-81 0 0,-27 26 15,-81 82-16,-1 81 1,1 81 0,27 81-1,108 81 1,108 82 0,162-1-1,108 27 1,54-135-1,-297-162 1</inkml:trace>
        </inkml:traceGroup>
        <inkml:traceGroup>
          <inkml:annotationXML>
            <emma:emma xmlns:emma="http://www.w3.org/2003/04/emma" version="1.0">
              <emma:interpretation id="{D22A854B-EC09-4E55-81CE-23707EA53C6D}" emma:medium="tactile" emma:mode="ink">
                <msink:context xmlns:msink="http://schemas.microsoft.com/ink/2010/main" type="inkWord" rotatedBoundingBox="16000,13281 18976,14079 18598,15486 15622,14689"/>
              </emma:interpretation>
              <emma:one-of disjunction-type="recognition" id="oneOf7">
                <emma:interpretation id="interp35" emma:lang="it-IT" emma:confidence="0">
                  <emma:literal>se</emma:literal>
                </emma:interpretation>
                <emma:interpretation id="interp36" emma:lang="it-IT" emma:confidence="0">
                  <emma:literal>Se</emma:literal>
                </emma:interpretation>
                <emma:interpretation id="interp37" emma:lang="it-IT" emma:confidence="0">
                  <emma:literal>sa</emma:literal>
                </emma:interpretation>
                <emma:interpretation id="interp38" emma:lang="it-IT" emma:confidence="0">
                  <emma:literal>sia</emma:literal>
                </emma:interpretation>
                <emma:interpretation id="interp39" emma:lang="it-IT" emma:confidence="0">
                  <emma:literal>sta</emma:literal>
                </emma:interpretation>
              </emma:one-of>
            </emma:emma>
          </inkml:annotationXML>
          <inkml:trace contextRef="#ctx0" brushRef="#br0" timeOffset="48108.2926">13916 12352 0,'-54'-54'0,"27"0"0,-27 54 0,0 0 16,27 0-16,-27 54 0,0 0 16,-27 0-16,0 28 15,27-1 1,54-27-1,54 54 1,54-27 0,108 27-1,27 27 1,1-27 0,-55 27 15,-81-27-16,-81-27 1,-162-27 0,-81 0-1,-55-54 1,1 27 0,54-27-1,108 0 1,108-54-1,135-27 1,81-27 0,54 0-1,-270 108 1</inkml:trace>
          <inkml:trace contextRef="#ctx0" brushRef="#br0" timeOffset="48616.1246">14673 13271 0,'81'81'16,"-27"-27"-16,54 0 0,54-54 0,81-27 15,-26-27 16,-28-27-31,-27-27 32,-108 0-17,-54 0 1,-108 0 0,-27 54-1,-27 54 1,-1 54-1,55 54 1,108 27 0,54 0-1,82 27 1,80-27 0,-27-27-1,0-26 1,-81-28-1,-27-54 1,-81-54 0,27-55-1,-27 109 1</inkml:trace>
        </inkml:traceGroup>
        <inkml:traceGroup>
          <inkml:annotationXML>
            <emma:emma xmlns:emma="http://www.w3.org/2003/04/emma" version="1.0">
              <emma:interpretation id="{097A2C46-FE35-4624-91EC-AACCDDCE18B8}" emma:medium="tactile" emma:mode="ink">
                <msink:context xmlns:msink="http://schemas.microsoft.com/ink/2010/main" type="inkWord" rotatedBoundingBox="27064,13553 33270,13946 33089,16813 26882,16420"/>
              </emma:interpretation>
              <emma:one-of disjunction-type="recognition" id="oneOf8">
                <emma:interpretation id="interp40" emma:lang="it-IT" emma:confidence="0">
                  <emma:literal>asportasse</emma:literal>
                </emma:interpretation>
                <emma:interpretation id="interp41" emma:lang="it-IT" emma:confidence="0">
                  <emma:literal>aprano</emma:literal>
                </emma:interpretation>
                <emma:interpretation id="interp42" emma:lang="it-IT" emma:confidence="0">
                  <emma:literal>apriamola</emma:literal>
                </emma:interpretation>
                <emma:interpretation id="interp43" emma:lang="it-IT" emma:confidence="0">
                  <emma:literal>appaiasse</emma:literal>
                </emma:interpretation>
                <emma:interpretation id="interp44" emma:lang="it-IT" emma:confidence="0">
                  <emma:literal>appaiassero</emma:literal>
                </emma:interpretation>
              </emma:one-of>
            </emma:emma>
          </inkml:annotationXML>
          <inkml:trace contextRef="#ctx0" brushRef="#br0" timeOffset="53268.647">24860 13568 0,'135'163'0,"-54"-82"16,54-27 0,0-27-1,27-54 1,1-27 15,-1-27-15,-54-82-16,-27-26 15,-81-27 1,-54 0 15,-54 0-15,-108 27-1,-1 135 1,-53 27 0,27 108-1,0 54 17,135 54-32,54 54 15,108-54 1,54 0-1,54-27 1,27-53 0,-27-55-1,-81-81 1,-54-27 0,-27-1-1,-81 1 1,27 27-1,54 54 1,0 27 15,81 82-15,81 26 0,28 0-1,-28-27 1,-54-54-1,-54-27 1,-54-54 0,0-27-1,27-81 1,54 0 0,-81 108-1</inkml:trace>
          <inkml:trace contextRef="#ctx0" brushRef="#br0" timeOffset="53719.8362">26481 14001 0,'81'0'0,"-108"-54"16,-54 27-16,-27 0 0,0 27 0,27 54 15,81 27-15,81 27 0,54 27 16,27 27-1,-81 27 1,-54-108 15,-54-27-15,-54-54 0,-27 27-1,0-27 1,54 0-1,81 0 1,108-54 0,-135 54-1</inkml:trace>
          <inkml:trace contextRef="#ctx0" brushRef="#br0" timeOffset="54055.7866">27373 14676 0,'-108'325'16,"-54"-217"-16,-81 54 16,53-54-1,163-54 1,27-54-1</inkml:trace>
          <inkml:trace contextRef="#ctx0" brushRef="#br0" timeOffset="55089.0294">28373 13595 0,'108'27'0,"-27"-54"15,-27-27-15,-27-54 0,-27 0 0,-54 0 16,-27 27 0,-54 27-1,-54 81 1,-1 27 0,1 108-1,54 27 16,54 82-15,108-28 0,81 0-1,81-27 1,28-81 0,26-81-1,0-108 1,-54-54-1,-54-108 1,-81-27 0,-81 0-1,-81-1 1,-81 28 0,-27 81-1,-27 81 1,53 108-1,82 27 1,108-81 0</inkml:trace>
          <inkml:trace contextRef="#ctx0" brushRef="#br0" timeOffset="55522.6398">28102 14190 0,'244'135'0,"-109"-54"0,0 54 16,-27-27-1,0 0 1,-81-27 0,27-81-1,-27-27 1,0-54 0,-27 81-1</inkml:trace>
          <inkml:trace contextRef="#ctx0" brushRef="#br0" timeOffset="56326.3816">29454 14379 0,'108'-27'15,"-108"0"-15,-27-54 0,-27 54 16,-27 27-16,26 54 0,28 81 31,54 27-15,28 27-1,-28 0 1,0-53 0,-27-55-1,0-81 1,-27-54 0,0-109-1,-28-26 1,1-81-1,-27 0 1,0 81 0,27 54-1,54 81 1,108 27 0,54 54-1,82 54 1,-1 54-1,-81 0 1,-108-54 15,-108-54-15,-54 0 0,-54-54-1,27 54 1,54 0-1,81 54 1,108 54 0,54 27-1,27 0 1,27 55 0,-54-28-1,-27-27 1,-27-108-1,-108-54 17</inkml:trace>
          <inkml:trace contextRef="#ctx0" brushRef="#br0" timeOffset="49652.2972">19023 12839 0,'54'81'0,"-27"0"16,27 27-16,28 0 31,53 0-31,27-27 16,0-27 0,27-81-1,-54-27 1,0-81-1,-81-54 17,-54-27-17,-54-27 1,-81 26 0,-81 55-1,-27 27 1,-27 81-1,26 108 1,28 54 0,108 27-1,54 55 1,108-1 0,81 27-1,54-54 1,28-27-1,-28-54 1,-27-54 0,-81-27-1,-81-54 1,-27-54 15,-54 27-31,0 27 31,27 54-15,54 0 0,54 54-1,81 81 1,27 0 0,0 0-1,0 0 1,-135-81 15,0-26-31,-54-56 31,27-26-15,27-27 0,27 0-1,-54 81 1</inkml:trace>
          <inkml:trace contextRef="#ctx0" brushRef="#br0" timeOffset="50244.1168">20726 13460 0,'54'244'0,"-54"-109"15,0-27 17,0-54-32,0 0 15,-27-81 1,-54-54 0,27-81 15,0-82-16,0 82 1,54 27 0,27 81-1,0 54 1,27 0 0,54 0-1,27 27 1,27 54-1,-27 0 1,-27 0 0,-81-27-1,-81-27 1,-81 0 0,-27-27-1,0-27 16,54 0-31,108 27 32,54 0-17,81-27-15,-135 27 32</inkml:trace>
          <inkml:trace contextRef="#ctx0" brushRef="#br0" timeOffset="50933.5964">21428 13541 0,'27'163'15,"-54"-28"-15,27 0 31,27-54-15,-27-27 0,0-27-1,0-27 1,-27-135 0,0 0-1,54-27 1,0 26-1,54 55 1,27 54 15,28 27-15,-1 54 0,-54 0-1,-27 27 1,-54-26-1,-81-1 1,-54 0 0,26-54-1,1 27 1,81-27 0,81 54-1,27 27 1,55 27-1,-1 0 1,-54-27 0,-27-54-1,-27 0 1,-27-54 0,-27-54-1,27 0 16,0 81-15</inkml:trace>
          <inkml:trace contextRef="#ctx0" brushRef="#br0" timeOffset="52335.994">22725 12515 0,'54'27'15,"27"54"-15,54 0 0,55 27 16,26 27-1,27 0 1,-54-27 0,-54 0-1,-54-27 1,-27 0 0,-81-27-1,-81 27 1,-54-54-1,-27 27 1,-27 1 0,0-28-1,53 27 1,82-27 0,54-27-1,54 0 1,109-54-1,80-55 1,-216 109 0</inkml:trace>
        </inkml:traceGroup>
      </inkml:traceGroup>
    </inkml:traceGroup>
  </inkml:traceGroup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2:03:28.2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9286B3-90D1-4B37-9951-CA10BAEBE72B}" emma:medium="tactile" emma:mode="ink">
          <msink:context xmlns:msink="http://schemas.microsoft.com/ink/2010/main" type="inkDrawing" rotatedBoundingBox="1528,549 33246,5678 31207,18286 -510,13157" hotPoints="5568,-106 26986,8713 23422,17367 2005,8548" semanticType="enclosure" shapeName="Rectangle">
            <msink:sourceLink direction="with" ref="{46EA5822-AE87-4801-A93F-F5E7DBACBA41}"/>
            <msink:sourceLink direction="with" ref="{779CA4C1-B72B-45A8-971E-5F042BBCCBF5}"/>
            <msink:sourceLink direction="with" ref="{08458D58-F3C8-4F61-BCE2-AD2AF344A3B5}"/>
            <msink:sourceLink direction="with" ref="{3E94D0A5-2863-4B67-9F4B-F9B5F0A19BAF}"/>
            <msink:destinationLink direction="to" ref="{3261AD45-1F7C-4D33-B49D-E0F43C78CBA6}"/>
            <msink:destinationLink direction="from" ref="{3261AD45-1F7C-4D33-B49D-E0F43C78CBA6}"/>
          </msink:context>
        </emma:interpretation>
      </emma:emma>
    </inkml:annotationXML>
    <inkml:trace contextRef="#ctx0" brushRef="#br0">0 6836 0,'54'-54'16,"0"-54"-16,27-54 0,27-27 31,27-81-15,0-55-1,55-80 1,-1 0-1,27 26 1,-27-53 0,27 0-1,0-1 1,-27-26 0,1 27-1,-1 26 1,-27 1-1,0 54 1,0 26 0,0 28-1,-27 81 1,0 27 0,-26 81-1,-1 54 16,-54 27-15,54 81 0,-27 54-1,27 54 1,27 27 0,-27 54-1,54 55 1,-27-1-1,27 27 1,1 27 0,53 28-1,-27-1 1,0 27 0,0 1-1,27 26 1,1 0-1,-28 28 1,0-1 0,0 0-1,27 1 1,0-1 15,1 0-15,53 190-1,54 26 17,-135-215-1,27 26-31,-27 1 16,55-1-1,-1-27 1,-27-26-1,27-28 1,-27-54 0,28-26-1,-28-82 1,-27-54 0,0-81 15,-54-54-31,27-54 15,0-54 17,28-54-32,26-27 15,0-81 1,54-55 15,-27 1-15,28-54-1,-1 0 1,-27-28 0,27 28-1,0 27 1,1 27 0,-1 27-1,-27 26 1,-27 55-1,0 54 1,-54 27 0,-26 81-1,-28 27 1,-27 54 0,0 54-1,0 54 1,27-26-1,0 26 1,27-27 15,-27-54-15,27-27 0,0-54-1,-27-54 1,28-54-1,-55-27 1,54 0 0,-54 0-1,27 0 1,0 26 0,0 55-1,0 0 1,-27 81-1,27 55 1,0 80 0,27 27-1,28 54 1,26 54 0,27 82 15,0-1-16,54 54 1,1 28 0,-55-55-1,81 54 1,-27 1 0,0-55-1,-26-26 1,-28-82-1,0-81 1,-54-108 0,0-54-1,0-108 1,27-108 15,-26-81-31,53-81 16,0-55-1,27-107 1,0-27 0,27-28 15,1-26-15,-28-28-1,27-26 1,0-1-1,1 1 1,-1-1 0,27 55-1,0-27 1,-27 53 0,28 28-1,-55 26 1,0 55-1,-27 27 1,-27 54 0,1 53-1,-55 82 1,0 27 15,-27 54-31,0 27 31,0 0-15,-27 54 0,27 27-1,-27 27 17,0 27-32,0 54 15,0 54 1,27 54-1,1 54 1,-1 55 0,54 53-1,54 27 1,0 28 0,108 26-1,1 0 1,80 28-1,-27 26 1,-54-53 0,-107-190-1,-217-270 1</inkml:trace>
    <inkml:trace contextRef="#ctx0" brushRef="#br0" timeOffset="6460.209">-1621 6782 0,'54'27'0,"27"-27"0,54 0 0,54 0 15,81 0 1,27-27-1,28 27 1,53 0 0,54 27-1,1-27 1,80 27 0,-27-81-1,55 81 1,-1 27-1,55-27 1,-1 27 0,55-27-1,-28 27 1,28-27 15,26 27-31,1 0 31,26 0-15,1 1 0,-1-1-1,1 27 1,0-27 0,-28 27-1,28-27 1,-1 27 15,1-27-31,-1 0 16,-26 0-1,26 27 1,-26-27 0,-1 0-1,28 27 1,-54-27-1,53 27 1,-53-27 0,26 27-1,-26-27 17,-28 0-17,-26 1 1,-28-55-1,1 54 1,-82 0 0,0-27-1,-80 0 1,-1 0 0,-27 0-1,-27 0 1,1 0-1,-28 0 1,0 0 0,-26 0-1,-1 27 1,0-27 0,-27 27-1,-27-27 1,1 0 15,-28 0-15,0 0-1,-27 0 1,0 0 0,0-27-1,-27 27 1,1 27-1,-55-54 1,0 27 0,-54 0-1,0-27 1,-27 27 0,0-27-1,-27 0 1,27 0-1,-27 0 1,0 27 0,0-27-1,0 0 17,-27 0-17,0 0 1,-27 0-1,0-54 1,54 54 0</inkml:trace>
  </inkml:traceGroup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2:03:36.3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E8C0ED-5699-4052-987B-03BC5ABF666E}" emma:medium="tactile" emma:mode="ink">
          <msink:context xmlns:msink="http://schemas.microsoft.com/ink/2010/main" type="writingRegion" rotatedBoundingBox="267,8146 2643,8833 2327,9924 -47,9237"/>
        </emma:interpretation>
      </emma:emma>
    </inkml:annotationXML>
    <inkml:traceGroup>
      <inkml:annotationXML>
        <emma:emma xmlns:emma="http://www.w3.org/2003/04/emma" version="1.0">
          <emma:interpretation id="{C36E75BA-2C59-478B-98BE-2DF0DA6DA238}" emma:medium="tactile" emma:mode="ink">
            <msink:context xmlns:msink="http://schemas.microsoft.com/ink/2010/main" type="paragraph" rotatedBoundingBox="267,8146 2643,8833 2327,9924 -47,9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17A21D-89CC-447F-B545-993E1A88133C}" emma:medium="tactile" emma:mode="ink">
              <msink:context xmlns:msink="http://schemas.microsoft.com/ink/2010/main" type="line" rotatedBoundingBox="267,8146 2643,8833 2327,9924 -47,9237"/>
            </emma:interpretation>
          </emma:emma>
        </inkml:annotationXML>
        <inkml:traceGroup>
          <inkml:annotationXML>
            <emma:emma xmlns:emma="http://www.w3.org/2003/04/emma" version="1.0">
              <emma:interpretation id="{DBDE7AC9-AE89-4532-9A81-04E2298E870D}" emma:medium="tactile" emma:mode="ink">
                <msink:context xmlns:msink="http://schemas.microsoft.com/ink/2010/main" type="inkWord" rotatedBoundingBox="267,8146 2643,8833 2327,9924 -47,9237"/>
              </emma:interpretation>
              <emma:one-of disjunction-type="recognition" id="oneOf0">
                <emma:interpretation id="interp0" emma:lang="it-IT" emma:confidence="0">
                  <emma:literal>P.R</emma:literal>
                </emma:interpretation>
                <emma:interpretation id="interp1" emma:lang="it-IT" emma:confidence="0">
                  <emma:literal>P. R</emma:literal>
                </emma:interpretation>
                <emma:interpretation id="interp2" emma:lang="it-IT" emma:confidence="0">
                  <emma:literal>PR</emma:literal>
                </emma:interpretation>
                <emma:interpretation id="interp3" emma:lang="it-IT" emma:confidence="0">
                  <emma:literal>PER</emma:literal>
                </emma:interpretation>
                <emma:interpretation id="interp4" emma:lang="it-IT" emma:confidence="0">
                  <emma:literal>Pr</emma:literal>
                </emma:interpretation>
              </emma:one-of>
            </emma:emma>
          </inkml:annotationXML>
          <inkml:trace contextRef="#ctx0" brushRef="#br0">27 0 0,'0'27'0,"0"55"0,27 53 16,-27 27-16,0 27 16,-27 0-1,54-81 1,-27-27 0,0-54-1,0-54 1,-54-81-1,54 108 1</inkml:trace>
          <inkml:trace contextRef="#ctx0" brushRef="#br0" timeOffset="371.108">-216 136 0,'189'-55'16,"0"83"-16,-27 53 0,27 0 16,-108 0-1,-27-27 1,-108 0-1,-54 0 1,-81-27 15,27 0-15,0-54 0,54 27-1,54-27 1,81 0-1,-27 27 1</inkml:trace>
          <inkml:trace contextRef="#ctx0" brushRef="#br0" timeOffset="774.4438">594 811 0,'0'0'15</inkml:trace>
          <inkml:trace contextRef="#ctx0" brushRef="#br0" timeOffset="1348.6846">1081 271 0,'81'189'16,"-54"-27"0,-27 0-1,0-27 1,0-81-1,0-27 1,0-54 0,-27-54-1,27-27 1,27-27 0,0 0-1,54 27 1,0 27-1,54 54 1,-27 0 0,-27 81-1,-27 0 1,-81 27 0,-81 0 15,-27 0-31,27 0 31,54-27-15,54 0-1,54 0 1,81 27 0,0 27-1,27 0 1,-81-27-1,0 0 1,-54-26 0,-54-55-1,27-82 1,0-80 0,0 162 15</inkml:trace>
        </inkml:traceGroup>
      </inkml:traceGroup>
    </inkml:traceGroup>
  </inkml:traceGroup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2:03:41.6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61AD45-1F7C-4D33-B49D-E0F43C78CBA6}" emma:medium="tactile" emma:mode="ink">
          <msink:context xmlns:msink="http://schemas.microsoft.com/ink/2010/main" type="inkDrawing" rotatedBoundingBox="5691,1939 5763,7616 5005,7626 4933,1948" semanticType="callout" shapeName="Other">
            <msink:sourceLink direction="to" ref="{2A9286B3-90D1-4B37-9951-CA10BAEBE72B}"/>
            <msink:sourceLink direction="from" ref="{2A9286B3-90D1-4B37-9951-CA10BAEBE72B}"/>
          </msink:context>
        </emma:interpretation>
      </emma:emma>
    </inkml:annotationXML>
    <inkml:trace contextRef="#ctx0" brushRef="#br0">217 0 0,'0'54'0,"27"54"16,-27 55-16,0 26 15,0 54 1,27 54-1,-27 0 1,0 28 15,27 26-15,-54 27 0,27 28-1,0 26 1,-27-27-1,27 1 17,0-28-32,0-27 15,0-81 1,0-26 0,-27-109-1,-1-54 1,28-54-1,0-54 1,-54-54 0,27-54-1,-27-1 1,0 55 0,27 81-1,27 0 16,0 27 1,81 81-32,-27 1 15,55 26 1,-28-27 0,0-27-1,-27-54 1,-27-27-1,27-54 1,0-54 0,0-54-1,27-1 1,-54 28 0,-27 81-1,-54 0 16,54 54-31</inkml:trace>
  </inkml:traceGroup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2:03:40.0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EA5822-AE87-4801-A93F-F5E7DBACBA41}" emma:medium="tactile" emma:mode="ink">
          <msink:context xmlns:msink="http://schemas.microsoft.com/ink/2010/main" type="writingRegion" rotatedBoundingBox="7270,849 5581,3221 4287,2299 5977,-71">
            <msink:destinationLink direction="with" ref="{2A9286B3-90D1-4B37-9951-CA10BAEBE72B}"/>
          </msink:context>
        </emma:interpretation>
      </emma:emma>
    </inkml:annotationXML>
    <inkml:traceGroup>
      <inkml:annotationXML>
        <emma:emma xmlns:emma="http://www.w3.org/2003/04/emma" version="1.0">
          <emma:interpretation id="{FC231CBB-52F6-4087-82BC-1F6F5A961C2C}" emma:medium="tactile" emma:mode="ink">
            <msink:context xmlns:msink="http://schemas.microsoft.com/ink/2010/main" type="paragraph" rotatedBoundingBox="7270,849 5581,3221 4287,2299 5977,-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5C21ED-DF98-4C09-B425-1EE43471C55F}" emma:medium="tactile" emma:mode="ink">
              <msink:context xmlns:msink="http://schemas.microsoft.com/ink/2010/main" type="line" rotatedBoundingBox="7270,849 5581,3221 4287,2299 5977,-71"/>
            </emma:interpretation>
          </emma:emma>
        </inkml:annotationXML>
        <inkml:traceGroup>
          <inkml:annotationXML>
            <emma:emma xmlns:emma="http://www.w3.org/2003/04/emma" version="1.0">
              <emma:interpretation id="{D83C136C-DE8C-4847-8AEA-EF0D57822701}" emma:medium="tactile" emma:mode="ink">
                <msink:context xmlns:msink="http://schemas.microsoft.com/ink/2010/main" type="inkWord" rotatedBoundingBox="7270,849 5581,3221 4287,2299 5977,-71"/>
              </emma:interpretation>
              <emma:one-of disjunction-type="recognition" id="oneOf0">
                <emma:interpretation id="interp0" emma:lang="it-IT" emma:confidence="0">
                  <emma:literal>%</emma:literal>
                </emma:interpretation>
                <emma:interpretation id="interp1" emma:lang="it-IT" emma:confidence="0">
                  <emma:literal>*</emma:literal>
                </emma:interpretation>
                <emma:interpretation id="interp2" emma:lang="it-IT" emma:confidence="0">
                  <emma:literal>a</emma:literal>
                </emma:interpretation>
                <emma:interpretation id="interp3" emma:lang="it-IT" emma:confidence="0">
                  <emma:literal>,</emma:literal>
                </emma:interpretation>
                <emma:interpretation id="interp4" emma:lang="it-IT" emma:confidence="0">
                  <emma:literal>G</emma:literal>
                </emma:interpretation>
              </emma:one-of>
            </emma:emma>
          </inkml:annotationXML>
          <inkml:trace contextRef="#ctx0" brushRef="#br0">1405-670 0,'-216'-27'16,"54"108"-16,0-27 15,108 54 1,54-27-1,54 0 1,81-27 0,81 0-1,55 27 1,-55-26 0,0 26-1,-108-27 1,-81 0-1,-81 0 1,-81 0 0,-54-27-1,-27 0 1,53 0 0,109 0-1,81 0 1,-27-27 15</inkml:trace>
          <inkml:trace contextRef="#ctx0" brushRef="#br0" timeOffset="-498.066">622 249 0,'-81'-108'15,"54"54"-15,-54 27 16,-27 0-1,0 54 1,-1 54 0,28 27-1,54 0 1,54 0 0,27-27-1,82-27 1,26-54-1,0-54 1,-27-27 0,-54-27-1,-81 0 1,-54-27 0,-54 54-1,-27 54 1,0 27-1,27 81 1,26 27 15,55 27-15,81-27 0,55-54-1,53-108 1,54-27-1,-216 81 1</inkml:trace>
          <inkml:trace contextRef="#ctx0" brushRef="#br0" timeOffset="2185.6308">352 1167 0,'-27'55'15,"-27"80"-15,-82 27 16,28 0 0,27-81-1,27-27 1,0-81 0,27-81-1,54-27 1,27-27-1,27 0 1,0 80 0,-27 55-1,0 54 1,28 82 0,-28 26-1,0 27 16,27-27-15,54 0 0,-27-27-16,-27-81 15,-81-27 1</inkml:trace>
        </inkml:traceGroup>
      </inkml:traceGroup>
    </inkml:traceGroup>
  </inkml:traceGroup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2:03:51.45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79CA4C1-B72B-45A8-971E-5F042BBCCBF5}" emma:medium="tactile" emma:mode="ink">
          <msink:context xmlns:msink="http://schemas.microsoft.com/ink/2010/main" type="writingRegion" rotatedBoundingBox="13043,8615 13079,14453 11790,14461 11754,8623">
            <msink:destinationLink direction="with" ref="{2A9286B3-90D1-4B37-9951-CA10BAEBE72B}"/>
          </msink:context>
        </emma:interpretation>
      </emma:emma>
    </inkml:annotationXML>
    <inkml:traceGroup>
      <inkml:annotationXML>
        <emma:emma xmlns:emma="http://www.w3.org/2003/04/emma" version="1.0">
          <emma:interpretation id="{E3056B67-447B-4C64-9AA2-19296FB302AC}" emma:medium="tactile" emma:mode="ink">
            <msink:context xmlns:msink="http://schemas.microsoft.com/ink/2010/main" type="paragraph" rotatedBoundingBox="13043,8615 13079,14453 11790,14461 11754,8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74EA49-B5EA-446E-B792-CC1D5BD1273D}" emma:medium="tactile" emma:mode="ink">
              <msink:context xmlns:msink="http://schemas.microsoft.com/ink/2010/main" type="line" rotatedBoundingBox="13043,8615 13079,14453 11790,14461 11754,8623"/>
            </emma:interpretation>
          </emma:emma>
        </inkml:annotationXML>
        <inkml:traceGroup>
          <inkml:annotationXML>
            <emma:emma xmlns:emma="http://www.w3.org/2003/04/emma" version="1.0">
              <emma:interpretation id="{FFA734C7-9AF4-4D14-8CAB-A79648F48BA9}" emma:medium="tactile" emma:mode="ink">
                <msink:context xmlns:msink="http://schemas.microsoft.com/ink/2010/main" type="inkWord" rotatedBoundingBox="13043,8615 13079,14453 11790,14461 11754,8623"/>
              </emma:interpretation>
              <emma:one-of disjunction-type="recognition" id="oneOf0">
                <emma:interpretation id="interp0" emma:lang="it-IT" emma:confidence="0">
                  <emma:literal>io</emma:literal>
                </emma:interpretation>
                <emma:interpretation id="interp1" emma:lang="it-IT" emma:confidence="0">
                  <emma:literal>Fa</emma:literal>
                </emma:interpretation>
                <emma:interpretation id="interp2" emma:lang="it-IT" emma:confidence="0">
                  <emma:literal>à</emma:literal>
                </emma:interpretation>
                <emma:interpretation id="interp3" emma:lang="it-IT" emma:confidence="0">
                  <emma:literal>i!</emma:literal>
                </emma:interpretation>
                <emma:interpretation id="interp4" emma:lang="it-IT" emma:confidence="0">
                  <emma:literal>il.</emma:literal>
                </emma:interpretation>
              </emma:one-of>
            </emma:emma>
          </inkml:annotationXML>
          <inkml:trace contextRef="#ctx0" brushRef="#br0">6729 12003 0,'81'108'0,"-27"27"15,0 0-15,-27 0 31,27 1-31,0-82 16,0 0 15,27-81-15,0-136 0,-27 1-1,-27 0 1,27 27-1,-27 27 1,27 54 0,-27 27-1,-27 27 1,-27 27 0,0-54 15,27 27-31</inkml:trace>
          <inkml:trace contextRef="#ctx0" brushRef="#br0" timeOffset="-1483.4554">7269 8193 0,'54'-54'0,"-27"0"16,0-81-16,-27 108 15,0-27 1,0 27 0,0 27-1,0 0 1,0 27 0,0 27-1,0 54 1,-27 27 15,54 27-15,-27 27-1,27 27 1,-27 55 0,0 53-1,0 0 1,-27 54-1,27 28 1,-27-28 0,27 0-1,-27-26 1,0-28 0,27-27-1,0-27 1,-27-80-1,54-55 1,-27-54 0,0-54-1,0-27 17,-27-108-17,0-82 1,0-80-1,27 270-15</inkml:trace>
          <inkml:trace contextRef="#ctx0" brushRef="#br0" timeOffset="-699.2456">7323 8004 0,'-27'27'31,"-243"297"-31,162-216 0,54-27 32,27-81-17,27 0 1,27-81 0,81-54-1,-27-54 1,27 27-1,-27 27 1,-27 27 0,-27 54-1,-27 54 1,27 54 0,-27 54-1,54 54 1,-27-27-1,81 0 1,-27-27 0,-54-54-1,0-27 1,-27-27 15,-27 0-15,-54-27-1,27 0 1,54-27 0,0 54-1</inkml:trace>
          <inkml:trace contextRef="#ctx0" brushRef="#br0" timeOffset="-2560.6452">7269 13327 0,'27'54'0,"27"-27"16,162-135-16,-162 54 0,-27-27 15,-54 0 1,-27 27 0,-81 0-1,-27 27 1,0 54 0,54 54-1,27 0 1,81 27-1,81 27 17,54-54-32,81-27 15,0-54 17,-27-27-17,-107-27 1,-82-54-1,-82 0 1,-134 0 0,54 81-1,54 54 1,54 27 0,108 27-1,81 27 16,81-27-15,28-81 0,-82-108-1,-162 108 1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56:36.1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7770124-CEAE-457F-AE65-C257CE6AF57A}" emma:medium="tactile" emma:mode="ink">
          <msink:context xmlns:msink="http://schemas.microsoft.com/ink/2010/main" type="inkDrawing" rotatedBoundingBox="29294,8864 30405,9848 29685,10662 28573,9677" semanticType="callout" shapeName="Other"/>
        </emma:interpretation>
      </emma:emma>
    </inkml:annotationXML>
    <inkml:trace contextRef="#ctx0" brushRef="#br0">162 0 0,'0'135'0,"-54"108"16,-27 54-16,54-107 15,27-82 1,0-108-1,0 0 1,0 0 0,27-27-1,81-135 1,27-109 0,28 28-1,-55 162 1,27 81-1,-27 27 1,0 108 15,-27 27-15,-54 82 0,0-28-1,-27-27 1,-54-27-1,54-243 1,0 81 0</inkml:trace>
  </inkml:traceGroup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2:03:43.1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458D58-F3C8-4F61-BCE2-AD2AF344A3B5}" emma:medium="tactile" emma:mode="ink">
          <msink:context xmlns:msink="http://schemas.microsoft.com/ink/2010/main" type="writingRegion" rotatedBoundingBox="7755,3808 12106,3816 12103,5599 7751,5591">
            <msink:destinationLink direction="with" ref="{2A9286B3-90D1-4B37-9951-CA10BAEBE72B}"/>
          </msink:context>
        </emma:interpretation>
      </emma:emma>
    </inkml:annotationXML>
    <inkml:traceGroup>
      <inkml:annotationXML>
        <emma:emma xmlns:emma="http://www.w3.org/2003/04/emma" version="1.0">
          <emma:interpretation id="{AC8AF37A-630E-4C27-A682-626B553CE917}" emma:medium="tactile" emma:mode="ink">
            <msink:context xmlns:msink="http://schemas.microsoft.com/ink/2010/main" type="paragraph" rotatedBoundingBox="7755,3808 12106,3816 12103,5599 7751,5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EC3B62-B1D2-4F3A-AAF1-C19029017EF5}" emma:medium="tactile" emma:mode="ink">
              <msink:context xmlns:msink="http://schemas.microsoft.com/ink/2010/main" type="line" rotatedBoundingBox="7755,3808 12106,3816 12103,5599 7751,5591"/>
            </emma:interpretation>
          </emma:emma>
        </inkml:annotationXML>
        <inkml:traceGroup>
          <inkml:annotationXML>
            <emma:emma xmlns:emma="http://www.w3.org/2003/04/emma" version="1.0">
              <emma:interpretation id="{A5445111-2EB3-46C5-AC7B-70CACF31BE38}" emma:medium="tactile" emma:mode="ink">
                <msink:context xmlns:msink="http://schemas.microsoft.com/ink/2010/main" type="inkWord" rotatedBoundingBox="7755,3808 12106,3816 12103,5599 7751,5591"/>
              </emma:interpretation>
              <emma:one-of disjunction-type="recognition" id="oneOf0">
                <emma:interpretation id="interp0" emma:lang="it-IT" emma:confidence="0">
                  <emma:literal>sto</emma:literal>
                </emma:interpretation>
                <emma:interpretation id="interp1" emma:lang="it-IT" emma:confidence="0">
                  <emma:literal>5&gt; o</emma:literal>
                </emma:interpretation>
                <emma:interpretation id="interp2" emma:lang="it-IT" emma:confidence="0">
                  <emma:literal>5) o</emma:literal>
                </emma:interpretation>
                <emma:interpretation id="interp3" emma:lang="it-IT" emma:confidence="0">
                  <emma:literal>Caso</emma:literal>
                </emma:interpretation>
                <emma:interpretation id="interp4" emma:lang="it-IT" emma:confidence="0">
                  <emma:literal>55 o</emma:literal>
                </emma:interpretation>
              </emma:one-of>
            </emma:emma>
          </inkml:annotationXML>
          <inkml:trace contextRef="#ctx0" brushRef="#br0">3675 2951 0,'0'-27'16,"0"0"-16,-81 0 0,-54 54 0,-27 0 31,-162 162-31,216-54 0,0 27 16,53 0 0,55 1-1,82-28 1,26-54-1,54 0 17,0-81-17,27-27 1,-54 0 0,-27 0-1,-54 0 1,-54-27-1,-27 27 1,27 27 0</inkml:trace>
          <inkml:trace contextRef="#ctx0" brushRef="#br0" timeOffset="506.8554">3945 4086 0,'136'-27'0,"-136"0"16,-27 0-16,-82 0 0,1 27 0,-27 54 16,54 0-16,108 54 0,81-27 0,27 0 15,1-27 1,-55 27-1,-81-27 1,-54 0 15,-82-27-15,1 0 0,0-27-1,27 0 1,81-81-1,81-27 1,-54 108 0</inkml:trace>
          <inkml:trace contextRef="#ctx0" brushRef="#br0" timeOffset="950.2318">4540 3059 0,'27'27'0,"54"54"0,0 27 0,81-27 16,108 54 15,-53-27-15,-136-27 0,-54-26-1,-54 26 1,-81 27-1,-82-27 1,55-27 0,27 0-1,54-27 1,81 0 0,54-108-1,-81 81 1</inkml:trace>
          <inkml:trace contextRef="#ctx0" brushRef="#br0" timeOffset="1442.4382">6242 3951 0,'81'135'0,"-27"-54"0,54-54 16,55 0 0,-28-81-1,27-54 16,-54-81-15,-108 26 0,-81 1-1,-54 54 1,-54 27 0,-28 54-1,28 108 16,54 54-15,81 27 0,108 1-1,81-28 1,54-27 0,1-81-1,-190-27 1</inkml:trace>
        </inkml:traceGroup>
      </inkml:traceGroup>
    </inkml:traceGroup>
  </inkml:traceGroup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2:03:55.22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E94D0A5-2863-4B67-9F4B-F9B5F0A19BAF}" emma:medium="tactile" emma:mode="ink">
          <msink:context xmlns:msink="http://schemas.microsoft.com/ink/2010/main" type="writingRegion" rotatedBoundingBox="12602,10465 17616,11366 17325,12988 12311,12088">
            <msink:destinationLink direction="with" ref="{2A9286B3-90D1-4B37-9951-CA10BAEBE72B}"/>
          </msink:context>
        </emma:interpretation>
      </emma:emma>
    </inkml:annotationXML>
    <inkml:traceGroup>
      <inkml:annotationXML>
        <emma:emma xmlns:emma="http://www.w3.org/2003/04/emma" version="1.0">
          <emma:interpretation id="{E5F78971-F7CA-4F10-853C-98D49A72F688}" emma:medium="tactile" emma:mode="ink">
            <msink:context xmlns:msink="http://schemas.microsoft.com/ink/2010/main" type="paragraph" rotatedBoundingBox="12602,10465 17616,11366 17325,12988 12311,120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F8F0B4-881B-4A3A-825D-E570A00D7316}" emma:medium="tactile" emma:mode="ink">
              <msink:context xmlns:msink="http://schemas.microsoft.com/ink/2010/main" type="line" rotatedBoundingBox="12602,10465 17616,11366 17325,12988 12311,12088"/>
            </emma:interpretation>
          </emma:emma>
        </inkml:annotationXML>
        <inkml:traceGroup>
          <inkml:annotationXML>
            <emma:emma xmlns:emma="http://www.w3.org/2003/04/emma" version="1.0">
              <emma:interpretation id="{C0B8A5F2-49FD-48C5-9EE9-D436C7661F81}" emma:medium="tactile" emma:mode="ink">
                <msink:context xmlns:msink="http://schemas.microsoft.com/ink/2010/main" type="inkWord" rotatedBoundingBox="12602,10465 17616,11366 17325,12988 12311,12088"/>
              </emma:interpretation>
              <emma:one-of disjunction-type="recognition" id="oneOf0">
                <emma:interpretation id="interp0" emma:lang="it-IT" emma:confidence="0">
                  <emma:literal>corso</emma:literal>
                </emma:interpretation>
                <emma:interpretation id="interp1" emma:lang="it-IT" emma:confidence="0">
                  <emma:literal>CR so</emma:literal>
                </emma:interpretation>
                <emma:interpretation id="interp2" emma:lang="it-IT" emma:confidence="0">
                  <emma:literal>CR Mio</emma:literal>
                </emma:interpretation>
                <emma:interpretation id="interp3" emma:lang="it-IT" emma:confidence="0">
                  <emma:literal>Circo</emma:literal>
                </emma:interpretation>
                <emma:interpretation id="interp4" emma:lang="it-IT" emma:confidence="0">
                  <emma:literal>CR io</emma:literal>
                </emma:interpretation>
              </emma:one-of>
            </emma:emma>
          </inkml:annotationXML>
          <inkml:trace contextRef="#ctx0" brushRef="#br0">10836 10301 0,'54'-27'16,"-162"27"-16,54 27 0,-27 0 0,-27 27 15,-27 0-15,-1 27 0,28-27 16,54 27 0,0-27-1,54-27 16,54 27-31,27 0 32,54-27-17,28 27 1,-28 27 0,0 0-1,-27 27 1,-27-27-1,0 1 1,-54-28 0,0-27-1,-27-54 1,0 0 0,0-82-1,0-26 1,54 0-1,-54 135 1</inkml:trace>
          <inkml:trace contextRef="#ctx0" brushRef="#br0" timeOffset="-2216.882">8431 9760 0,'54'-27'16,"-54"0"-16,-81 0 0,-27 27 0,-54 27 16,-27 0-16,-1 54 0,28 27 31,54 27-15,54 1-1,81-28 1,54-27-1,54 0 1,55-27 0,-1 0-1,-54-27 1,-54-27 0,-27 0-1,-81-27 1,-27 0 15,27 0-31,0 0 16,27 27-1</inkml:trace>
          <inkml:trace contextRef="#ctx0" brushRef="#br0" timeOffset="-1500.0576">8377 10679 0,'81'135'0,"-54"-27"16,-27 0 15,0-27-15,0-27-1,-27-27 1,27-27 0,0-27-1,-27-54 1,54-27 0,0-27-1,27 27 1,27 27-1,27 27 1,0 27 0,0 27-1,-81 27 1,-27 27 0,-54 0-1,-27 0 16,-54 0-15,0 0 0,54 0-1,81 0 1,27 27 0,108 0-1,0 0 1,27 27-1,-54-26 1,-26-28 0,-55-54-1,-27 27 1,0-54 0,0-27-1,-27 0 1,81-28-1,-54 82 1</inkml:trace>
          <inkml:trace contextRef="#ctx0" brushRef="#br0" timeOffset="427.7508">11376 11219 0,'189'217'16,"-80"-109"-16,53-54 31,27-54-31,-27-27 31,-27-81-31,-54-28 16,-54-53 15,-108-81-15,-81 81-1,-27 81 1,0 81 0,0 108-1,26 81 1,109 27-1,135 54 1,109 55 0,53-109-1,-243-189 1</inkml:trace>
        </inkml:traceGroup>
      </inkml:traceGroup>
    </inkml:traceGroup>
  </inkml:traceGroup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25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-2675 1027 0,'-54'-27'0,"-81"108"0,-81 81 16,-55 55-16,28 26 16,108-27-1,108-27 1,135-81 0,135-54-1,109-135 1,26 0 15,-54 0-31,-189 54 16,-108 54 15,-27 27-31,-81 81 31,27-27-15,54-54-1,54-27 1,81-54 0,82-81-1,-1-54 1,-54-27 0,-135 27-1,-108 27 1,-108 54-1,-55 81 1,28 108 0,54 81-1,135-27 1,81-27 0,135-54-1,109-108 1,-55-135-1,-243 162 1</inkml:trace>
  <inkml:trace contextRef="#ctx0" brushRef="#br0" timeOffset="519.5512">-1135 1433 0,'-27'54'0,"-27"135"0,0 81 16,27-108-1,54-108 1,0-81 0,54-108-1,54-81 1,0-81-1,54 107 1,-53 136 0,-1 54-1,-81 82 1,-54 107 0,-162 0-1,-28-27 1,55-54-1,108-81 1,108 0 15,136-27-15,-1 27 0,-54 27-1,-54 0 1,-54-27-1,-27-81 1,27-81 0,-54 135-1</inkml:trace>
  <inkml:trace contextRef="#ctx0" brushRef="#br0" timeOffset="1084.026">405 1487 0,'27'243'0,"0"27"15,-27-108 17,0-108-32,27-108 15,0-81 1,-54-54-1,27-54 1,54 81 0,55 54-1,26 108 1,54 27 0,-27 81-1,-135 27 16,-108-27-15,-108 0-16,-27-27 31,53 0-31,109-27 32,135 0-17,109-27 1,53 0-1,0 0 1,-108 0 0,-81-54 15,-81-135-15,54-27-1,-27 189 1</inkml:trace>
  <inkml:trace contextRef="#ctx0" brushRef="#br0" timeOffset="1671.9392">1513 1514 0,'270'-54'0,"190"-27"0,-28-55 16,-432 136-16</inkml:trace>
  <inkml:trace contextRef="#ctx0" brushRef="#br0" timeOffset="1500.0576">1810 1514 0,'27'108'0,"-108"81"15,-27 27-15,108-81 16,108-54-1,82-54 1,53-54 0,-54 0-1,-81 0 1,-108 0 0,-162-54 15,-189-27-16,134 27 1,82 27 0,108 54-1,54 27 1,108-27 0,136-27-1,26 27 1,-162-108-1,-135 108 1</inkml:trace>
  <inkml:trace contextRef="#ctx0" brushRef="#br0" timeOffset="2079.1814">3107 1297 0,'0'136'0,"190"-82"0,53-27 15,-54-27 1,-108 27-1,-108 0 1,-162 81 0,-108 27-1,-1 54 17,136-27-32,108-54 15,189-27 1,136-27-1,26-54 1,-54-27 0,-135-27-1,-135-27 1,-135-27 0,162 108-1</inkml:trace>
  <inkml:trace contextRef="#ctx0" brushRef="#br0" timeOffset="2215.9054">2945 1919 0,'487'108'15,"-163"-135"-15,-324 27 16</inkml:trace>
  <inkml:trace contextRef="#ctx0" brushRef="#br0" timeOffset="2792.0994">3864 1622 0,'216'378'0,"-189"-135"16,27-135 0,54-54-1,0-108 1,55-54 0,-82-54-1,-27 108 1,-54 54-1,27 27 1,0 81 0,54 0-1,54-54 1,81-27 0,-27-81-1,-27-54 16,-108-27-15,-135-27 0,-162 27-1,-27 135 1,27 81 0,54 81-1,189 0 1,162-54-1,162-135 17,27-54-32,1-27 15,-352 108 1</inkml:trace>
  <inkml:trace contextRef="#ctx0" brushRef="#br0" timeOffset="3271.61">6080 1865 0,'-216'270'15,"108"-81"-15,108-135 16,27-81 0,81-54-1,-27-54 1,27-54 15,-27 108-15,-81 81-1,54 54 1,0 216 0,54-108 15,54-108-31,0-54 31,-27-54-15,-27-54-16,-108-108 15,-54 0 17,-54 108-17,0 81 1,81 54-1,81-54 1,108 0 0,-162 27-1</inkml:trace>
  <inkml:trace contextRef="#ctx0" brushRef="#br0" timeOffset="3867.336">7701 1676 0,'27'108'0,"-81"54"16,-81 54-16,81-81 15,108-54 1,81-27 0,108-27-1,0 0 1,-80-27-1,-55 27 1,-135-27 15,-163-108-15,1 0 0,0-27-1,-27 27 1,108 81-1,108 27 1,135-27 0,81 27-1,54 0 1,-53-27 0,-163-54-1,-135 0 1,-109-27-1,-53-27 1,108 54 15,108 54-15,54 27 0,135 0-1,135 108 1,-188-108-1,-109 0 1</inkml:trace>
  <inkml:trace contextRef="#ctx0" brushRef="#br0" timeOffset="4515.7984">3486 2973 0,'81'81'0,"-54"108"0,-54 108 15,-81 109 17,81-298-32,27-108 15,0-27 32,-27-135-47,-27-109 0,-27 55 16,81 108-1,0 54 17,81 27-17,162 54 1,135 27 0,-54 81-1,-80-27 1,-217 0-1,-108 27 1,-244 28 0,-107-1-1,-27 0 1,161-54 0,190-81-1,189-162 1,271-108-1,134-109 1,-486 352 0</inkml:trace>
  <inkml:trace contextRef="#ctx0" brushRef="#br0" timeOffset="4714.0482">4783 3351 0,'27'297'0,"-108"1"16,27-136-1,81-108 1,54-189 0,27-82-1,-108 217 1</inkml:trace>
  <inkml:trace contextRef="#ctx0" brushRef="#br0" timeOffset="5183.7928">5620 3378 0,'27'189'0,"-27"27"15,-81 28 1,54-190 15,27-27-15,0-81-1,54-81-15,-54-82 32,54 28-17,-27 162 1,1 54-1,80 81 1,0 81 0,27-26-1,27-82 1,-27-81 0,-54-27-1,-27-81 1,-81-109-1,-108-53 1,27 54 0,81 81-1,81 81 1,-54 54 0</inkml:trace>
  <inkml:trace contextRef="#ctx0" brushRef="#br0" timeOffset="5675.9992">7080 3297 0,'135'189'0,"-189"27"16,-108 28 0,53-136-1,109-81 1,0-27-1,0-81 1,82-136 0,26-26-1,0 54 1,0 135 0,0 81-1,0 108 1,0 27-1,0 27 1,-54-53 0,-54-82-1,-27-27 1,-135-27 0,-81-27-1,-27 27 1,53 27 15,136 0-15,135-81-1,190-54 1,-244 108 0</inkml:trace>
  <inkml:trace contextRef="#ctx0" brushRef="#br0" timeOffset="6261.9592">8052 3486 0,'-27'189'0,"-27"1"16,0-28-1,54-108 16,27-54-31,0-54 16,27-54 0,-54-82-1,27 28 1,0 108 0,0 54-1,27 54 1,55 54-1,-1 0 1,0-54 0,0-54-1,-27-81 1,-54-27 15,0 0-31,-27 54 31,0 54-15,0 81 0,0 81-1,27 1 1,0-1 0,0-108-1,27-54 1,0-108-1,54-55 1,-108 163 0</inkml:trace>
  <inkml:trace contextRef="#ctx0" brushRef="#br0" timeOffset="6500.2496">9512 3405 0,'-28'189'16,"-26"0"-16,0-26 15,54-55 1,27-54 0,27-108-1,55-54 1,-1-55 15,-108 163-31</inkml:trace>
  <inkml:trace contextRef="#ctx0" brushRef="#br0" timeOffset="7628.2226">10457 3324 0,'81'81'0,"-108"27"0,-27 81 15,-54-26 1,81-55 0,0-81-1,27-27 1,0 0-1,27-135 1,54-1 31,0 28-47,-27 54 16,27 0-1,-27 27 1,-27-27-1,-27 0 1,-54 0 0,-27 27-1,-27 27 1,-27 81 0,0 27-1,54 54 1,27 0-1,108-26 1,54-28 0,108-54-1,0-27 1,-26-108 0,-1 0-1,-27-82 1,-54 1 15,-27 54-15,-27 0-1,-54 108 17,0 27-32,0 27 15,-54 81 1,-27 54-1,0 1 1,0-82 0,81-54-1,0-54 1,27-81 0,54-54-1,0-82 1,27 1-1,-27 108 1,27 81 15,0 81-15,0 108-16,0 27 31,-27-26-15,-26-55-1,-55-54 1,-55-27 0,-80-54-1,-81-27 1,0 27 0,0 27-1,108 0 1,216 0-1,-108 0 17</inkml:trace>
  <inkml:trace contextRef="#ctx0" brushRef="#br0" timeOffset="8351.8832">15645 2054 0,'-405'351'16,"108"-80"0,27 26-1,107-108 1,163-54 0,136-27-1,161-27 1,108-27-1,27 27 1,-107-27 0,-136 0-1,-108-54 1,-108-27 0,-108-108-1,0-54 1,135 189-1</inkml:trace>
  <inkml:trace contextRef="#ctx0" brushRef="#br0" timeOffset="8663.4186">15186 2000 0,'108'27'0,"54"162"15,-27 54-15,0 82 16,-54-28 0,55-81-1,-55-54 16,0-81-15,-27-189-16,27-108 31,-81 216-15</inkml:trace>
  <inkml:trace contextRef="#ctx0" brushRef="#br0" timeOffset="9161.4846">16024 1946 0,'459'-243'0,"-81"108"16,-80 108-1,-163 54 1,-81 54-1,-81 81 17,-54 54-17,81-216 1</inkml:trace>
  <inkml:trace contextRef="#ctx0" brushRef="#br0" timeOffset="8915.3814">16726 2135 0,'81'135'0,"-27"135"0,-81 82 16,-27-28-1,0-108 1,54-162-1,0-27 1,-27-135 0,-54-189-1,81 297 1</inkml:trace>
  <inkml:trace contextRef="#ctx0" brushRef="#br0" timeOffset="10271.8788">16861 3756 0,'0'163'16,"-27"26"-16,-54 0 15,0-27 1,27-54-1,27-81 1,27-81 15,54-54-15,0-54 0,0-27-1,27 54 1,-27 54-1,-54 81 1,54 81 0,-27 54-1,27 0 1,0 0 0,55-54-1,-28-54 1,0-27 15,0-108-15,0-27-1,-27-81 1,-27 26 0,-54 28-1,-27 54 1,0 54-1,-27 0 1,27 0 0,54 54-1</inkml:trace>
  <inkml:trace contextRef="#ctx0" brushRef="#br0" timeOffset="11303.1684">17861 3675 0,'0'135'0,"0"1"0,-54 53 16,0-54-1,0-27 1,0-54-1,54-54 1,0-54 15,81-162-15,0 81 0,0 27-1,-54 81 1,0 0-1,27 81 1,0 27 0,0 0-1,27-54 1,-27-54 0,27-54-1,-27 0 1,1-1-1,-28 55 1,-27 27 15,0 55-15,-27 107 0,27 0-1,27 27 1,-27-54-1,0-27 1,0-135 0,54-54-1,27-27 1,0 54 0,-54 27-1,0 0 1,27 54-1,0 54 1,54 27 0,0-54-1,27-27 1,27-54 0,0-54-1,-27-27 16,-107-54-15,-83 0 0,-53 54-1,-27 27 1,-27 81 0,27 54-1,81 27 1,81 27-1,81-54 1,27-108 0,27-108-1,-162 162 17</inkml:trace>
  <inkml:trace contextRef="#ctx0" brushRef="#br0" timeOffset="11699.668">19699 2811 0,'27'-27'0,"108"-27"15,135 54-15,-54 27 0,-54-54 16,-108 27 0,-162 27 15,-243 0-15,81 108-1,135 27 1,80-81-1,110-27 1,80 0 0,162-27-1,81-54 1,-135-81 0,-243 108-1</inkml:trace>
  <inkml:trace contextRef="#ctx0" brushRef="#br0" timeOffset="12271.9556">25481 2054 0,'-27'54'0,"-81"54"16,-81 54-16,-27 55 31,-55 26-31,28 27 16,27-27-1,81-54 17,54-54-17,54-108 1,27-54-1,27-162 1,27-27 0,-54 216-1</inkml:trace>
  <inkml:trace contextRef="#ctx0" brushRef="#br0" timeOffset="12520.012">24292 2540 0,'54'55'0,"81"134"15,0 27-15,1 27 16,-1-27 0,-54-81-1,-27-54 16,-54-81-15,-54-189 0,54 189-1</inkml:trace>
  <inkml:trace contextRef="#ctx0" brushRef="#br0" timeOffset="12936.0436">25427 1243 0,'378'-81'15,"-243"135"1,-53 27-1,-110 1 1,-107 26 0,-81 0-1,0-27 1,108 0 0,108 0-1,81-27 1,189 0-1,27 27 1,-80 27 0,-109-27-1,-216-108 1,108 27 0</inkml:trace>
  <inkml:trace contextRef="#ctx0" brushRef="#br0" timeOffset="-279228.4954">27454 487 0,'0'0'0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8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0 162 0,'162'-27'0,"189"0"15,81 0-15,136 0 16,26 27 15,82 0-15,26 0-1,28 0 1,-28 0 0,-53 27-1,-109 0 1,-188 0-1,-136-27 1,-189 0 0,-243-54-1,-136 0 1,-107 27 0,459 27-1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9.0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0 351 0,'109'-108'0,"53"27"31,81 0-31,54 0 0,-81 108 15,-108 54 1,-108 27 0,-162 81-1,-135 54 1,0-54 0,54 1-1,135-28 1,108-54 15,135-54-15,108-27-1,108-27 1,0 27 0,55-108 15,-271 0-16,-135 81 1</inkml:trace>
  <inkml:trace contextRef="#ctx0" brushRef="#br0" timeOffset="502.949">2135 135 0,'81'162'0,"27"81"15,0 27 1,-27 1-1,28 26 17,-55-162-17,-54-108 1,27-81 0,27-81-1,0-108 1,0-28-1,27 1 1,27 54 0,0 27-1,-54 54 1,0 81 0,-54 27-1,-81-27 1,27 0-1,54 54 1</inkml:trace>
  <inkml:trace contextRef="#ctx0" brushRef="#br0" timeOffset="891.6358">3378-379 0,'81'-108'0,"27"108"0,81 27 16,-26 27-16,-55 1 16,-81 26-1,-81 0 1,-54 27-1,-1 27 1,1 27 15,135-27-15,54-81 0,82-27-1,26-27 1,0-54-1,-54-81 1,-135 135 0</inkml:trace>
  <inkml:trace contextRef="#ctx0" brushRef="#br0" timeOffset="1275.4396">5351-703 0,'-81'162'16,"0"28"-16,0 53 15,-1 54 1,55 27-1,27 0 17,54 28-1,136-109-15,-1-135-1,0-54 1,-54-81-1,-54-108 1,-81-108 0,0 243-1</inkml:trace>
  <inkml:trace contextRef="#ctx0" brushRef="#br0" timeOffset="1487.3618">5053 243 0,'109'-54'16,"80"54"-16,108 54 0,0 54 16,-108-54-1,-135-54 1,-54 0-1</inkml:trace>
  <inkml:trace contextRef="#ctx0" brushRef="#br0" timeOffset="1807.6866">5918 1243 0,'162'162'0,"-27"-108"15,0-81 17,-26-27-17,-82-54 1,-54 0 0,-82-27-1,1 54 1,-27 81-1,0 54 1,27 81 0,81 81-1,81 0 1,-54-216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6.2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30 0,'189'-162'0,"-189"162"16,0 108-1,0 135 1,0 54 0,-27 109-1,0 80 1,27 54-1,27 82 17,0 81-17,27 80 1,-26 28-16,-28 26 16,0 28-1,-28 0 16,-26-55-15,54 1 0,-27-108-1,27-82 1,0-134 0,0-217-1,27-135 1,27-189-1,1-243 1,26-244 0,-27-134-1,-54 675 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7.0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0 160 0,'487'-54'0,"-28"81"16,81 0 0,55 0-1,80 0 1,-26-27 0,-1 0-1,-26 0 1,-109 0-1,-53 0 1,-136-27 0,-108 27-1,-54-27 1,-81-54 0,-81 53 30,0 110-46,-54-109 0,0 0 16,0-1 0,27 1 15,-27 27-15,27-27-1,54 54 1,81 28-1,108-28 1,81 108 0,1 27-1,-109 0 1,-135 54 0,-243-135-1,-108-27 16,297-54-15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8.0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0,'27'0'0,"54"0"16,0 0-16,55 0 0,26 27 15,54 0-15,81 0 16,27 27 0,55 0 15,26 54-15,27 27-1,1 27 1,-1 0-1,0 54 1,1-53 0,-28 80-1,0 27 1,1 27 0,-28 0-1,-54 28 1,-27-28-1,-26 27 1,-28-27 0,-27 28-1,-27-55 1,-54 0 0,0-54 15,-27-54-16,-81-81 1,0 1 0,1-1-1,-1-54 1,-27-27 0,0 0-1,0 0 1,0 0-1,0-27 1,-82-54 0,82 81-1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0.3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108 189 0,'0'-27'0,"-27"0"0,27 0 0,-27 0 16,0 27-16,27-27 0,-27 0 0,27 0 15,0 27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2.8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0,'81'0'15,"-27"0"-15,27 0 0,55 27 0,26 0 16,-27-54-1,108 54 1,27 27 0,27 0-1,-26 0 1,26 0 0,27 27-1,-27 0 1,28 0-1,-1 0 1,27 27 0,0 0-1,1 28 1,26-28 0,-27 27-1,1-27 1,-1 27-1,-54-54 17,27 54-32,-26 0 31,-28 0-15,0 0-1,-27 1 1,-54-28-1,-27-27 1,-26-27 0,-55-27-1,-54-27 1,-27 0 0,-54 0-1,-27-108 1,81 108-1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57:16.12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3174CDC-80FE-4C98-9332-87686D4DB3CB}" emma:medium="tactile" emma:mode="ink">
          <msink:context xmlns:msink="http://schemas.microsoft.com/ink/2010/main" type="inkDrawing" rotatedBoundingBox="3863,4161 20788,5596 20331,10986 3405,9551" semanticType="callout" shapeName="Other">
            <msink:destinationLink direction="with" ref="{E54AA2B6-E6B6-47EF-988B-ADDF020A2368}"/>
            <msink:destinationLink direction="with" ref="{1FE63BF2-4512-4662-BB10-B2AFBF15D660}"/>
          </msink:context>
        </emma:interpretation>
      </emma:emma>
    </inkml:annotationXML>
    <inkml:trace contextRef="#ctx0" brushRef="#br0">0 0 0,'54'27'0,"1"0"0,53 0 0,-27 27 15,27 0-15,0 27 16,-27 0-1,27 27 1,0 1 0,-27-1-1,27 27 1,0 0 0,-27 27-1,27-27 1,-26 27-1,26-27 1,0 27 0,-27 1-1,54-1 1,-27 27 0,0-27-1,0 0 16,0 0-15,27 0 0,-27 28-1,0-28 1,1 0 0,-1 0-1,0 0 1,-27-27-1,27 27 1,-27-27 0,27 0-1,-27 1 1,0-28 0,0 0-1,0 0 1,-27 0-1,27 0 1,-27-27 0,27 0-1,-26 0 1,-1-27 15,0 27-15,0-27-1,0 0 1,0 0 0,-27-27-1,27 27 1,-27-26 0,0-1-1,27 0 1,-27 0-1,27 0 1,-27 0 0,0 0-1,27-27 1,-27 27 0,0-27-1,27 27 16,-27-27-15,27 0-16,-27 27 31,27-27-31,0-27 32,0 27-17,0 0 1,0 0-1,0-27 1,1 0 0,26 0-1,27 0 1,-27-27 0,-27 0-1,27 26 1,-27-26-1,54-27 1,0 0 0,0 27-1,0 0 1,0-27 0,0 27-1,27-54 1,28 27-1,-28-27 1,0 27 15,0-27-15,0-27 0,27 27-1,0-1 1,-27 1-1,1 0 1,-1 0 0,0 27-1,27-27 1,-27 0 0,0 27-1,-27 27 1,27 0-1,0-27 1,0 27 15,28 0-15,-1 0-16,-54 27 16,54 0-1,-27-27 1,-27 27 15,-27 27-15,27-55-1,-27 55 1,-27-27 0,27 0-1,-27 27 1,1-27-1,-1 27 1,-27 0 0,27 0-1,27 0 1,-27 0 0,27 0 15,-27 27-16,-27-27 1,27 0 0,27 27-1,-27 0 1,27 1 0,-27-28-1,27 27 1,0 0-1,0 0 1,-27 0 0,54 27-1,-26-27 1,26 0 0,-27 0-1,27 27 1,0-27-1,-27 27 1,27-27 15,0 0-31,27 27 32,-27-27-17,0 0 1,27 0-1,-26 0 1,26 27 15,0-27-31,0 0 16,-27 0 0,27 0-1,0 0 1,0 0-1,0 27 1,-27-27 0,55 0-1,-55 27 1,27-27 15,-27 0-15,0 0-16,27 27 15,-54-27 1,27 0 15,-27 0-15,0 27 0,0-26-1,0-1 1,-27 0-1,28 0 1,-28 0 0,0 0-1,0 0 1,0 0 0,0 0-1,0 0 1,0 0-1,0 0 1,0 27 0,27-27-1,-27 27 1,0-27 0,27 27-1,-27-27 16,0 0-15,0 27 0,0-27-1,0 0 1,-27-27 0,27 27-1,-27-27 1,-27 27-1,27-27 1,0 0 0,-27 0-1,0 0 1,0 27 0,28-54-1,-28 27 1,-28 0-1,1-27 1,-27-27 0,-27 0-1,-27 0 1,0-27 15,108 81-15</inkml:trace>
  </inkml:traceGroup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8.90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0 0,'0'-27'16,"54"27"-16,54 27 0,54 27 0,27-27 15,109-27-15,-1 27 16,54 27 15,0-27-15,28 27-1,-1-27 1,0 54 0,28-54-1,-28 54 1,27-54 0,-26 27-1,-1-54 1,27 54-1,-54-27 1,28 27 0,-28 0-1,-27-27 1,1 27 0,-1-27-1,-54 0 1,0 0 15,-27 0-31,-26 0 31,-1-27-15,-27 27 0,-27-27-1,-27 27 1,-27-27-1,0 27 1,-54-27 0,-54 0-1,27 0 1,-54 0 0,-27 0-1,-81-27 1,135 27-1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5.16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-13 5162 0,'27'27'0,"0"0"0,0 27 0,0 0 16,27 0-16,27-54 15,-54 0 1,27-54-1,-27-27 1,-54 0 0,0-27-1,-27 54 1,0 0 0,-27 54-1,0 27 1,54 27-1,0 27 1,81 0 0,0 0-1,27-27 1,-27-27 0,-27-27-1,-27 0 1,-27-54 15,-54-27-15,27 54-1,0 0 1,0 54 0,54 27-1,0 27 1,27 0 15,-27-81-31</inkml:trace>
  <inkml:trace contextRef="#ctx0" brushRef="#br0" timeOffset="507.832">95 6000 0,'0'54'0,"54"0"16,-27-81-16,27 27 0,27-27 0,-54-27 15,-54-27-15,27 54 0,-81-54 0,0 54 16,27 54-16,27 0 0,54 54 16,54 54-1,0-54 1,0-27-1,-81-54 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4.22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0 0,'54'0'0,"-27"27"0,27-27 16,27 0-16,0 27 0,55-27 0,26 0 15,0 27 1,0-54 15,54 27-31,27 0 16,0 27 0,1 0-1,-1-27 1,27 27-1,0 0 1,28 0 15,-28 0-15,54 27 0,-27-27 15,0 27-31,28 0 15,-55 0 1,27 0 0,0-27-1,-26 27 1,26 0 0,-54-27-1,27 27 1,-27-27-1,-53-27 1,26 27 0,-27 27-1,-27-27 1,-27 0 0,-54-27 15,-27 27-16,-54-27 1,-27 0 0,-54-27-1,-27-27 1,108 54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7.8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257-2052 0,'54'-55'0,"-54"1"0,0 0 0,0 0 15,0 0 1,0 54-1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8.78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41-2107 0,'0'55'0,"0"-1"0,27 27 0,-27-27 15,27 27 1,0-27 0,-27 27-1,27-27 17,-27 27-32,27-54 15,-27 0 1,0 0-1,0 0 1,0-27 0,0 0-1,0-27 1,0 0 0,-27 27 15,27 0-16,0 0 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1.53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95 163 0,'-27'27'0,"81"54"16,0-27-16,27 27 0,0-26 15,27-55 1,-27-28-1,-27 1 17,-27-54-17,-54-27 1,-54 0 0,-27 54-1,0 0 1,0 54-1,27 27 1,0 54 0,81 0-1,27 0 1,81-27 0,0 0-1,0-54 1,-27 0 15,-54-54-15,-81 27-1,0 27 1,0 27 0,27 27-1,54 0 1,-27-54-1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0.7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419 82 0,'0'54'0,"0"0"0,0 27 16,0 0-16,27 28 16,-54 26-1,27 0 1,27 27 15,-27-27-31,0 27 16,0 0-1,0 0 1,0 0 0,0 1-1,27-28 1,-27-27 15,0 0-15,0-27-1,27-27 1,-27-27 0,0 0-1,0-27 1,0 0 0,0 0-1,0-27 1,0 27-1,-27-27 1,0 0 0,0-27-1,0 27 1,0 27 0,0 0-1,27 0 1,0 27-1,27 0 17,-27-27-17,27 0 1,-27 0 0,0-27-1,-27 0 1,27 27-1,0 0 1,0 27 0,0 0-1,27-27 1,-27 27 0,27-27-1,27 27 1,27-27-1,-27 0 1,0-27 0,-27 0 15,-27-27-31,-81 0 16,0 0-1,-27 27 1,27 0 15,0 54-15,54 0-1,0 27 1,81 27 0,0-27-1,54 0 1,-54-27-1,0-54 1,-27 27 0,-54-27-1,0 0 1,0 0 0,0 0-1,27 0 1,27-27-1,-27 54 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9.89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 0 0,'-27'54'32,"0"244"-32,27-109 0,27-27 15,-27 0 1,0-54 15,0-108-15,0 0-1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25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-2675 1027 0,'-54'-27'0,"-81"108"0,-81 81 16,-55 55-16,28 26 16,108-27-1,108-27 1,135-81 0,135-54-1,109-135 1,26 0 15,-54 0-31,-189 54 16,-108 54 15,-27 27-31,-81 81 31,27-27-15,54-54-1,54-27 1,81-54 0,82-81-1,-1-54 1,-54-27 0,-135 27-1,-108 27 1,-108 54-1,-55 81 1,28 108 0,54 81-1,135-27 1,81-27 0,135-54-1,109-108 1,-55-135-1,-243 162 1</inkml:trace>
  <inkml:trace contextRef="#ctx0" brushRef="#br0" timeOffset="519.5512">-1135 1433 0,'-27'54'0,"-27"135"0,0 81 16,27-108-1,54-108 1,0-81 0,54-108-1,54-81 1,0-81-1,54 107 1,-53 136 0,-1 54-1,-81 82 1,-54 107 0,-162 0-1,-28-27 1,55-54-1,108-81 1,108 0 15,136-27-15,-1 27 0,-54 27-1,-54 0 1,-54-27-1,-27-81 1,27-81 0,-54 135-1</inkml:trace>
  <inkml:trace contextRef="#ctx0" brushRef="#br0" timeOffset="1084.026">405 1487 0,'27'243'0,"0"27"15,-27-108 17,0-108-32,27-108 15,0-81 1,-54-54-1,27-54 1,54 81 0,55 54-1,26 108 1,54 27 0,-27 81-1,-135 27 16,-108-27-15,-108 0-16,-27-27 31,53 0-31,109-27 32,135 0-17,109-27 1,53 0-1,0 0 1,-108 0 0,-81-54 15,-81-135-15,54-27-1,-27 189 1</inkml:trace>
  <inkml:trace contextRef="#ctx0" brushRef="#br0" timeOffset="1671.9392">1513 1514 0,'270'-54'0,"190"-27"0,-28-55 16,-432 136-16</inkml:trace>
  <inkml:trace contextRef="#ctx0" brushRef="#br0" timeOffset="1500.0576">1810 1514 0,'27'108'0,"-108"81"15,-27 27-15,108-81 16,108-54-1,82-54 1,53-54 0,-54 0-1,-81 0 1,-108 0 0,-162-54 15,-189-27-16,134 27 1,82 27 0,108 54-1,54 27 1,108-27 0,136-27-1,26 27 1,-162-108-1,-135 108 1</inkml:trace>
  <inkml:trace contextRef="#ctx0" brushRef="#br0" timeOffset="2079.1814">3107 1297 0,'0'136'0,"190"-82"0,53-27 15,-54-27 1,-108 27-1,-108 0 1,-162 81 0,-108 27-1,-1 54 17,136-27-32,108-54 15,189-27 1,136-27-1,26-54 1,-54-27 0,-135-27-1,-135-27 1,-135-27 0,162 108-1</inkml:trace>
  <inkml:trace contextRef="#ctx0" brushRef="#br0" timeOffset="2215.9054">2945 1919 0,'487'108'15,"-163"-135"-15,-324 27 16</inkml:trace>
  <inkml:trace contextRef="#ctx0" brushRef="#br0" timeOffset="2792.0994">3864 1622 0,'216'378'0,"-189"-135"16,27-135 0,54-54-1,0-108 1,55-54 0,-82-54-1,-27 108 1,-54 54-1,27 27 1,0 81 0,54 0-1,54-54 1,81-27 0,-27-81-1,-27-54 16,-108-27-15,-135-27 0,-162 27-1,-27 135 1,27 81 0,54 81-1,189 0 1,162-54-1,162-135 17,27-54-32,1-27 15,-352 108 1</inkml:trace>
  <inkml:trace contextRef="#ctx0" brushRef="#br0" timeOffset="3271.61">6080 1865 0,'-216'270'15,"108"-81"-15,108-135 16,27-81 0,81-54-1,-27-54 1,27-54 15,-27 108-15,-81 81-1,54 54 1,0 216 0,54-108 15,54-108-31,0-54 31,-27-54-15,-27-54-16,-108-108 15,-54 0 17,-54 108-17,0 81 1,81 54-1,81-54 1,108 0 0,-162 27-1</inkml:trace>
  <inkml:trace contextRef="#ctx0" brushRef="#br0" timeOffset="3867.336">7701 1676 0,'27'108'0,"-81"54"16,-81 54-16,81-81 15,108-54 1,81-27 0,108-27-1,0 0 1,-80-27-1,-55 27 1,-135-27 15,-163-108-15,1 0 0,0-27-1,-27 27 1,108 81-1,108 27 1,135-27 0,81 27-1,54 0 1,-53-27 0,-163-54-1,-135 0 1,-109-27-1,-53-27 1,108 54 15,108 54-15,54 27 0,135 0-1,135 108 1,-188-108-1,-109 0 1</inkml:trace>
  <inkml:trace contextRef="#ctx0" brushRef="#br0" timeOffset="4515.7984">3486 2973 0,'81'81'0,"-54"108"0,-54 108 15,-81 109 17,81-298-32,27-108 15,0-27 32,-27-135-47,-27-109 0,-27 55 16,81 108-1,0 54 17,81 27-17,162 54 1,135 27 0,-54 81-1,-80-27 1,-217 0-1,-108 27 1,-244 28 0,-107-1-1,-27 0 1,161-54 0,190-81-1,189-162 1,271-108-1,134-109 1,-486 352 0</inkml:trace>
  <inkml:trace contextRef="#ctx0" brushRef="#br0" timeOffset="4714.0482">4783 3351 0,'27'297'0,"-108"1"16,27-136-1,81-108 1,54-189 0,27-82-1,-108 217 1</inkml:trace>
  <inkml:trace contextRef="#ctx0" brushRef="#br0" timeOffset="5183.7928">5620 3378 0,'27'189'0,"-27"27"15,-81 28 1,54-190 15,27-27-15,0-81-1,54-81-15,-54-82 32,54 28-17,-27 162 1,1 54-1,80 81 1,0 81 0,27-26-1,27-82 1,-27-81 0,-54-27-1,-27-81 1,-81-109-1,-108-53 1,27 54 0,81 81-1,81 81 1,-54 54 0</inkml:trace>
  <inkml:trace contextRef="#ctx0" brushRef="#br0" timeOffset="5675.9992">7080 3297 0,'135'189'0,"-189"27"16,-108 28 0,53-136-1,109-81 1,0-27-1,0-81 1,82-136 0,26-26-1,0 54 1,0 135 0,0 81-1,0 108 1,0 27-1,0 27 1,-54-53 0,-54-82-1,-27-27 1,-135-27 0,-81-27-1,-27 27 1,53 27 15,136 0-15,135-81-1,190-54 1,-244 108 0</inkml:trace>
  <inkml:trace contextRef="#ctx0" brushRef="#br0" timeOffset="6261.9592">8052 3486 0,'-27'189'0,"-27"1"16,0-28-1,54-108 16,27-54-31,0-54 16,27-54 0,-54-82-1,27 28 1,0 108 0,0 54-1,27 54 1,55 54-1,-1 0 1,0-54 0,0-54-1,-27-81 1,-54-27 15,0 0-31,-27 54 31,0 54-15,0 81 0,0 81-1,27 1 1,0-1 0,0-108-1,27-54 1,0-108-1,54-55 1,-108 163 0</inkml:trace>
  <inkml:trace contextRef="#ctx0" brushRef="#br0" timeOffset="6500.2496">9512 3405 0,'-28'189'16,"-26"0"-16,0-26 15,54-55 1,27-54 0,27-108-1,55-54 1,-1-55 15,-108 163-31</inkml:trace>
  <inkml:trace contextRef="#ctx0" brushRef="#br0" timeOffset="7628.2226">10457 3324 0,'81'81'0,"-108"27"0,-27 81 15,-54-26 1,81-55 0,0-81-1,27-27 1,0 0-1,27-135 1,54-1 31,0 28-47,-27 54 16,27 0-1,-27 27 1,-27-27-1,-27 0 1,-54 0 0,-27 27-1,-27 27 1,-27 81 0,0 27-1,54 54 1,27 0-1,108-26 1,54-28 0,108-54-1,0-27 1,-26-108 0,-1 0-1,-27-82 1,-54 1 15,-27 54-15,-27 0-1,-54 108 17,0 27-32,0 27 15,-54 81 1,-27 54-1,0 1 1,0-82 0,81-54-1,0-54 1,27-81 0,54-54-1,0-82 1,27 1-1,-27 108 1,27 81 15,0 81-15,0 108-16,0 27 31,-27-26-15,-26-55-1,-55-54 1,-55-27 0,-80-54-1,-81-27 1,0 27 0,0 27-1,108 0 1,216 0-1,-108 0 17</inkml:trace>
  <inkml:trace contextRef="#ctx0" brushRef="#br0" timeOffset="8351.8832">15645 2054 0,'-405'351'16,"108"-80"0,27 26-1,107-108 1,163-54 0,136-27-1,161-27 1,108-27-1,27 27 1,-107-27 0,-136 0-1,-108-54 1,-108-27 0,-108-108-1,0-54 1,135 189-1</inkml:trace>
  <inkml:trace contextRef="#ctx0" brushRef="#br0" timeOffset="8663.4186">15186 2000 0,'108'27'0,"54"162"15,-27 54-15,0 82 16,-54-28 0,55-81-1,-55-54 16,0-81-15,-27-189-16,27-108 31,-81 216-15</inkml:trace>
  <inkml:trace contextRef="#ctx0" brushRef="#br0" timeOffset="9161.4846">16024 1946 0,'459'-243'0,"-81"108"16,-80 108-1,-163 54 1,-81 54-1,-81 81 17,-54 54-17,81-216 1</inkml:trace>
  <inkml:trace contextRef="#ctx0" brushRef="#br0" timeOffset="8915.3814">16726 2135 0,'81'135'0,"-27"135"0,-81 82 16,-27-28-1,0-108 1,54-162-1,0-27 1,-27-135 0,-54-189-1,81 297 1</inkml:trace>
  <inkml:trace contextRef="#ctx0" brushRef="#br0" timeOffset="10271.8788">16861 3756 0,'0'163'16,"-27"26"-16,-54 0 15,0-27 1,27-54-1,27-81 1,27-81 15,54-54-15,0-54 0,0-27-1,27 54 1,-27 54-1,-54 81 1,54 81 0,-27 54-1,27 0 1,0 0 0,55-54-1,-28-54 1,0-27 15,0-108-15,0-27-1,-27-81 1,-27 26 0,-54 28-1,-27 54 1,0 54-1,-27 0 1,27 0 0,54 54-1</inkml:trace>
  <inkml:trace contextRef="#ctx0" brushRef="#br0" timeOffset="11303.1684">17861 3675 0,'0'135'0,"0"1"0,-54 53 16,0-54-1,0-27 1,0-54-1,54-54 1,0-54 15,81-162-15,0 81 0,0 27-1,-54 81 1,0 0-1,27 81 1,0 27 0,0 0-1,27-54 1,-27-54 0,27-54-1,-27 0 1,1-1-1,-28 55 1,-27 27 15,0 55-15,-27 107 0,27 0-1,27 27 1,-27-54-1,0-27 1,0-135 0,54-54-1,27-27 1,0 54 0,-54 27-1,0 0 1,27 54-1,0 54 1,54 27 0,0-54-1,27-27 1,27-54 0,0-54-1,-27-27 16,-107-54-15,-83 0 0,-53 54-1,-27 27 1,-27 81 0,27 54-1,81 27 1,81 27-1,81-54 1,27-108 0,27-108-1,-162 162 17</inkml:trace>
  <inkml:trace contextRef="#ctx0" brushRef="#br0" timeOffset="11699.668">19699 2811 0,'27'-27'0,"108"-27"15,135 54-15,-54 27 0,-54-54 16,-108 27 0,-162 27 15,-243 0-15,81 108-1,135 27 1,80-81-1,110-27 1,80 0 0,162-27-1,81-54 1,-135-81 0,-243 108-1</inkml:trace>
  <inkml:trace contextRef="#ctx0" brushRef="#br0" timeOffset="12271.9556">25481 2054 0,'-27'54'0,"-81"54"16,-81 54-16,-27 55 31,-55 26-31,28 27 16,27-27-1,81-54 17,54-54-17,54-108 1,27-54-1,27-162 1,27-27 0,-54 216-1</inkml:trace>
  <inkml:trace contextRef="#ctx0" brushRef="#br0" timeOffset="12520.012">24292 2540 0,'54'55'0,"81"134"15,0 27-15,1 27 16,-1-27 0,-54-81-1,-27-54 16,-54-81-15,-54-189 0,54 189-1</inkml:trace>
  <inkml:trace contextRef="#ctx0" brushRef="#br0" timeOffset="12936.0436">25427 1243 0,'378'-81'15,"-243"135"1,-53 27-1,-110 1 1,-107 26 0,-81 0-1,0-27 1,108 0 0,108 0-1,81-27 1,189 0-1,27 27 1,-80 27 0,-109-27-1,-216-108 1,108 27 0</inkml:trace>
  <inkml:trace contextRef="#ctx0" brushRef="#br0" timeOffset="-279228.4954">27454 487 0,'0'0'0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8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0 162 0,'162'-27'0,"189"0"15,81 0-15,136 0 16,26 27 15,82 0-15,26 0-1,28 0 1,-28 0 0,-53 27-1,-109 0 1,-188 0-1,-136-27 1,-189 0 0,-243-54-1,-136 0 1,-107 27 0,459 27-1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57:17.57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2F8A991-CC95-49A6-B6DD-27A0FFBBC267}" emma:medium="tactile" emma:mode="ink">
          <msink:context xmlns:msink="http://schemas.microsoft.com/ink/2010/main" type="inkDrawing" rotatedBoundingBox="17914,7998 27114,7887 27129,9208 17929,9319" semanticType="callout" shapeName="Other"/>
        </emma:interpretation>
      </emma:emma>
    </inkml:annotationXML>
    <inkml:trace contextRef="#ctx0" brushRef="#br0">0 0 0,'244'189'0,"-28"-27"15,135 136 17,-108-82-17,-54-54 1,1-54 0,-28-27-1,27-27 1,-54-27-1,-27-27 1,-27-27 0,0-27-1,0-54 1,-27 27 0,0 0 15,0-27-31,0 54 15,0-27 1,55 54 0,-1 27-1,27 27 1,-27-27 0,0 0 15,0 0-16,-54 0 1,-27 27 0,-27-27-1,0 0 1,0 54 0,27 0-1,0 0 1,0-27-1,54 0 1,27-54 0,0-27-1,55-27 1,-1 0 0,0 27-1,0 54 1,-54 0-1,0 27 1,-27 27 15,0 27-31,0 0 32,0-54-17,27-27 1,28-27-1,-1-81 1,54 0 0,-27 54-1,0 27 1,-27 54 0,-27 0-1,0 27 1,-27 0-1,-27-27 1,82 0 0,26-54-1,27-27 1,27 27 0,-27-81-1,27 108 1,-27 0 15,-53 27-15,-1 0-1,27-27 1,0 0 0,27 0-1,0 27 1,27 27 15,-26 81-31,-55 54 16,27-108-1,-162-81 1</inkml:trace>
  </inkml:traceGroup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9.0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0 351 0,'109'-108'0,"53"27"31,81 0-31,54 0 0,-81 108 15,-108 54 1,-108 27 0,-162 81-1,-135 54 1,0-54 0,54 1-1,135-28 1,108-54 15,135-54-15,108-27-1,108-27 1,0 27 0,55-108 15,-271 0-16,-135 81 1</inkml:trace>
  <inkml:trace contextRef="#ctx0" brushRef="#br0" timeOffset="502.949">2135 135 0,'81'162'0,"27"81"15,0 27 1,-27 1-1,28 26 17,-55-162-17,-54-108 1,27-81 0,27-81-1,0-108 1,0-28-1,27 1 1,27 54 0,0 27-1,-54 54 1,0 81 0,-54 27-1,-81-27 1,27 0-1,54 54 1</inkml:trace>
  <inkml:trace contextRef="#ctx0" brushRef="#br0" timeOffset="891.6358">3378-379 0,'81'-108'0,"27"108"0,81 27 16,-26 27-16,-55 1 16,-81 26-1,-81 0 1,-54 27-1,-1 27 1,1 27 15,135-27-15,54-81 0,82-27-1,26-27 1,0-54-1,-54-81 1,-135 135 0</inkml:trace>
  <inkml:trace contextRef="#ctx0" brushRef="#br0" timeOffset="1275.4396">5351-703 0,'-81'162'16,"0"28"-16,0 53 15,-1 54 1,55 27-1,27 0 17,54 28-1,136-109-15,-1-135-1,0-54 1,-54-81-1,-54-108 1,-81-108 0,0 243-1</inkml:trace>
  <inkml:trace contextRef="#ctx0" brushRef="#br0" timeOffset="1487.3618">5053 243 0,'109'-54'16,"80"54"-16,108 54 0,0 54 16,-108-54-1,-135-54 1,-54 0-1</inkml:trace>
  <inkml:trace contextRef="#ctx0" brushRef="#br0" timeOffset="1807.6866">5918 1243 0,'162'162'0,"-27"-108"15,0-81 17,-26-27-17,-82-54 1,-54 0 0,-82-27-1,1 54 1,-27 81-1,0 54 1,27 81 0,81 81-1,81 0 1,-54-216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6.2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30 0,'189'-162'0,"-189"162"16,0 108-1,0 135 1,0 54 0,-27 109-1,0 80 1,27 54-1,27 82 17,0 81-17,27 80 1,-26 28-16,-28 26 16,0 28-1,-28 0 16,-26-55-15,54 1 0,-27-108-1,27-82 1,0-134 0,0-217-1,27-135 1,27-189-1,1-243 1,26-244 0,-27-134-1,-54 675 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7.0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0 160 0,'487'-54'0,"-28"81"16,81 0 0,55 0-1,80 0 1,-26-27 0,-1 0-1,-26 0 1,-109 0-1,-53 0 1,-136-27 0,-108 27-1,-54-27 1,-81-54 0,-81 53 30,0 110-46,-54-109 0,0 0 16,0-1 0,27 1 15,-27 27-15,27-27-1,54 54 1,81 28-1,108-28 1,81 108 0,1 27-1,-109 0 1,-135 54 0,-243-135-1,-108-27 16,297-54-15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8.0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0,'27'0'0,"54"0"16,0 0-16,55 0 0,26 27 15,54 0-15,81 0 16,27 27 0,55 0 15,26 54-15,27 27-1,1 27 1,-1 0-1,0 54 1,1-53 0,-28 80-1,0 27 1,1 27 0,-28 0-1,-54 28 1,-27-28-1,-26 27 1,-28-27 0,-27 28-1,-27-55 1,-54 0 0,0-54 15,-27-54-16,-81-81 1,0 1 0,1-1-1,-1-54 1,-27-27 0,0 0-1,0 0 1,0 0-1,0-27 1,-82-54 0,82 81-1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0.3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108 189 0,'0'-27'0,"-27"0"0,27 0 0,-27 0 16,0 27-16,27-27 0,-27 0 0,27 0 15,0 27 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2.8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0,'81'0'15,"-27"0"-15,27 0 0,55 27 0,26 0 16,-27-54-1,108 54 1,27 27 0,27 0-1,-26 0 1,26 0 0,27 27-1,-27 0 1,28 0-1,-1 0 1,27 27 0,0 0-1,1 28 1,26-28 0,-27 27-1,1-27 1,-1 27-1,-54-54 17,27 54-32,-26 0 31,-28 0-15,0 0-1,-27 1 1,-54-28-1,-27-27 1,-26-27 0,-55-27-1,-54-27 1,-27 0 0,-54 0-1,-27-108 1,81 108-1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8.90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0 0,'0'-27'16,"54"27"-16,54 27 0,54 27 0,27-27 15,109-27-15,-1 27 16,54 27 15,0-27-15,28 27-1,-1-27 1,0 54 0,28-54-1,-28 54 1,27-54 0,-26 27-1,-1-54 1,27 54-1,-54-27 1,28 27 0,-28 0-1,-27-27 1,1 27 0,-1-27-1,-54 0 1,0 0 15,-27 0-31,-26 0 31,-1-27-15,-27 27 0,-27-27-1,-27 27 1,-27-27-1,0 27 1,-54-27 0,-54 0-1,27 0 1,-54 0 0,-27 0-1,-81-27 1,135 27-1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5.16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-13 5162 0,'27'27'0,"0"0"0,0 27 0,0 0 16,27 0-16,27-54 15,-54 0 1,27-54-1,-27-27 1,-54 0 0,0-27-1,-27 54 1,0 0 0,-27 54-1,0 27 1,54 27-1,0 27 1,81 0 0,0 0-1,27-27 1,-27-27 0,-27-27-1,-27 0 1,-27-54 15,-54-27-15,27 54-1,0 0 1,0 54 0,54 27-1,0 27 1,27 0 15,-27-81-31</inkml:trace>
  <inkml:trace contextRef="#ctx0" brushRef="#br0" timeOffset="507.832">95 6000 0,'0'54'0,"54"0"16,-27-81-16,27 27 0,27-27 0,-54-27 15,-54-27-15,27 54 0,-81-54 0,0 54 16,27 54-16,27 0 0,54 54 16,54 54-1,0-54 1,0-27-1,-81-54 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4.22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0 0,'54'0'0,"-27"27"0,27-27 16,27 0-16,0 27 0,55-27 0,26 0 15,0 27 1,0-54 15,54 27-31,27 0 16,0 27 0,1 0-1,-1-27 1,27 27-1,0 0 1,28 0 15,-28 0-15,54 27 0,-27-27 15,0 27-31,28 0 15,-55 0 1,27 0 0,0-27-1,-26 27 1,26 0 0,-54-27-1,27 27 1,-27-27-1,-53-27 1,26 27 0,-27 27-1,-27-27 1,-27 0 0,-54-27 15,-27 27-16,-54-27 1,-27 0 0,-54-27-1,-27-27 1,108 54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7.8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257-2052 0,'54'-55'0,"-54"1"0,0 0 0,0 0 15,0 0 1,0 54-1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57:00.1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54AA2B6-E6B6-47EF-988B-ADDF020A2368}" emma:medium="tactile" emma:mode="ink">
          <msink:context xmlns:msink="http://schemas.microsoft.com/ink/2010/main" type="inkDrawing" rotatedBoundingBox="6404,6810 7971,6909 7968,6958 6401,6858" semanticType="callout" shapeName="Other">
            <msink:sourceLink direction="with" ref="{D3174CDC-80FE-4C98-9332-87686D4DB3CB}"/>
          </msink:context>
        </emma:interpretation>
      </emma:emma>
    </inkml:annotationXML>
    <inkml:trace contextRef="#ctx0" brushRef="#br0">3037 5161 0,'406'0'0,"107"81"16,-189-81 0,1 0-1,-325 0 1</inkml:trace>
  </inkml:traceGroup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8.78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41-2107 0,'0'55'0,"0"-1"0,27 27 0,-27-27 15,27 27 1,0-27 0,-27 27-1,27-27 17,-27 27-32,27-54 15,-27 0 1,0 0-1,0 0 1,0-27 0,0 0-1,0-27 1,0 0 0,-27 27 15,27 0-16,0 0 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1.53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95 163 0,'-27'27'0,"81"54"16,0-27-16,27 27 0,0-26 15,27-55 1,-27-28-1,-27 1 17,-27-54-17,-54-27 1,-54 0 0,-27 54-1,0 0 1,0 54-1,27 27 1,0 54 0,81 0-1,27 0 1,81-27 0,0 0-1,0-54 1,-27 0 15,-54-54-15,-81 27-1,0 27 1,0 27 0,27 27-1,54 0 1,-27-54-1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0.7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419 82 0,'0'54'0,"0"0"0,0 27 16,0 0-16,27 28 16,-54 26-1,27 0 1,27 27 15,-27-27-31,0 27 16,0 0-1,0 0 1,0 0 0,0 1-1,27-28 1,-27-27 15,0 0-15,0-27-1,27-27 1,-27-27 0,0 0-1,0-27 1,0 0 0,0 0-1,0-27 1,0 27-1,-27-27 1,0 0 0,0-27-1,0 27 1,0 27 0,0 0-1,27 0 1,0 27-1,27 0 17,-27-27-17,27 0 1,-27 0 0,0-27-1,-27 0 1,27 27-1,0 0 1,0 27 0,0 0-1,27-27 1,-27 27 0,27-27-1,27 27 1,27-27-1,-27 0 1,0-27 0,-27 0 15,-27-27-31,-81 0 16,0 0-1,-27 27 1,27 0 15,0 54-15,54 0-1,0 27 1,81 27 0,0-27-1,54 0 1,-54-27-1,0-54 1,-27 27 0,-54-27-1,0 0 1,0 0 0,0 0-1,27 0 1,27-27-1,-27 54 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9.89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 0 0,'-27'54'32,"0"244"-32,27-109 0,27-27 15,-27 0 1,0-54 15,0-108-15,0 0-1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25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-2675 1027 0,'-54'-27'0,"-81"108"0,-81 81 16,-55 55-16,28 26 16,108-27-1,108-27 1,135-81 0,135-54-1,109-135 1,26 0 15,-54 0-31,-189 54 16,-108 54 15,-27 27-31,-81 81 31,27-27-15,54-54-1,54-27 1,81-54 0,82-81-1,-1-54 1,-54-27 0,-135 27-1,-108 27 1,-108 54-1,-55 81 1,28 108 0,54 81-1,135-27 1,81-27 0,135-54-1,109-108 1,-55-135-1,-243 162 1</inkml:trace>
  <inkml:trace contextRef="#ctx0" brushRef="#br0" timeOffset="519.5512">-1135 1433 0,'-27'54'0,"-27"135"0,0 81 16,27-108-1,54-108 1,0-81 0,54-108-1,54-81 1,0-81-1,54 107 1,-53 136 0,-1 54-1,-81 82 1,-54 107 0,-162 0-1,-28-27 1,55-54-1,108-81 1,108 0 15,136-27-15,-1 27 0,-54 27-1,-54 0 1,-54-27-1,-27-81 1,27-81 0,-54 135-1</inkml:trace>
  <inkml:trace contextRef="#ctx0" brushRef="#br0" timeOffset="1084.026">405 1487 0,'27'243'0,"0"27"15,-27-108 17,0-108-32,27-108 15,0-81 1,-54-54-1,27-54 1,54 81 0,55 54-1,26 108 1,54 27 0,-27 81-1,-135 27 16,-108-27-15,-108 0-16,-27-27 31,53 0-31,109-27 32,135 0-17,109-27 1,53 0-1,0 0 1,-108 0 0,-81-54 15,-81-135-15,54-27-1,-27 189 1</inkml:trace>
  <inkml:trace contextRef="#ctx0" brushRef="#br0" timeOffset="1671.9392">1513 1514 0,'270'-54'0,"190"-27"0,-28-55 16,-432 136-16</inkml:trace>
  <inkml:trace contextRef="#ctx0" brushRef="#br0" timeOffset="1500.0576">1810 1514 0,'27'108'0,"-108"81"15,-27 27-15,108-81 16,108-54-1,82-54 1,53-54 0,-54 0-1,-81 0 1,-108 0 0,-162-54 15,-189-27-16,134 27 1,82 27 0,108 54-1,54 27 1,108-27 0,136-27-1,26 27 1,-162-108-1,-135 108 1</inkml:trace>
  <inkml:trace contextRef="#ctx0" brushRef="#br0" timeOffset="2079.1814">3107 1297 0,'0'136'0,"190"-82"0,53-27 15,-54-27 1,-108 27-1,-108 0 1,-162 81 0,-108 27-1,-1 54 17,136-27-32,108-54 15,189-27 1,136-27-1,26-54 1,-54-27 0,-135-27-1,-135-27 1,-135-27 0,162 108-1</inkml:trace>
  <inkml:trace contextRef="#ctx0" brushRef="#br0" timeOffset="2215.9054">2945 1919 0,'487'108'15,"-163"-135"-15,-324 27 16</inkml:trace>
  <inkml:trace contextRef="#ctx0" brushRef="#br0" timeOffset="2792.0994">3864 1622 0,'216'378'0,"-189"-135"16,27-135 0,54-54-1,0-108 1,55-54 0,-82-54-1,-27 108 1,-54 54-1,27 27 1,0 81 0,54 0-1,54-54 1,81-27 0,-27-81-1,-27-54 16,-108-27-15,-135-27 0,-162 27-1,-27 135 1,27 81 0,54 81-1,189 0 1,162-54-1,162-135 17,27-54-32,1-27 15,-352 108 1</inkml:trace>
  <inkml:trace contextRef="#ctx0" brushRef="#br0" timeOffset="3271.61">6080 1865 0,'-216'270'15,"108"-81"-15,108-135 16,27-81 0,81-54-1,-27-54 1,27-54 15,-27 108-15,-81 81-1,54 54 1,0 216 0,54-108 15,54-108-31,0-54 31,-27-54-15,-27-54-16,-108-108 15,-54 0 17,-54 108-17,0 81 1,81 54-1,81-54 1,108 0 0,-162 27-1</inkml:trace>
  <inkml:trace contextRef="#ctx0" brushRef="#br0" timeOffset="3867.336">7701 1676 0,'27'108'0,"-81"54"16,-81 54-16,81-81 15,108-54 1,81-27 0,108-27-1,0 0 1,-80-27-1,-55 27 1,-135-27 15,-163-108-15,1 0 0,0-27-1,-27 27 1,108 81-1,108 27 1,135-27 0,81 27-1,54 0 1,-53-27 0,-163-54-1,-135 0 1,-109-27-1,-53-27 1,108 54 15,108 54-15,54 27 0,135 0-1,135 108 1,-188-108-1,-109 0 1</inkml:trace>
  <inkml:trace contextRef="#ctx0" brushRef="#br0" timeOffset="4515.7984">3486 2973 0,'81'81'0,"-54"108"0,-54 108 15,-81 109 17,81-298-32,27-108 15,0-27 32,-27-135-47,-27-109 0,-27 55 16,81 108-1,0 54 17,81 27-17,162 54 1,135 27 0,-54 81-1,-80-27 1,-217 0-1,-108 27 1,-244 28 0,-107-1-1,-27 0 1,161-54 0,190-81-1,189-162 1,271-108-1,134-109 1,-486 352 0</inkml:trace>
  <inkml:trace contextRef="#ctx0" brushRef="#br0" timeOffset="4714.0482">4783 3351 0,'27'297'0,"-108"1"16,27-136-1,81-108 1,54-189 0,27-82-1,-108 217 1</inkml:trace>
  <inkml:trace contextRef="#ctx0" brushRef="#br0" timeOffset="5183.7928">5620 3378 0,'27'189'0,"-27"27"15,-81 28 1,54-190 15,27-27-15,0-81-1,54-81-15,-54-82 32,54 28-17,-27 162 1,1 54-1,80 81 1,0 81 0,27-26-1,27-82 1,-27-81 0,-54-27-1,-27-81 1,-81-109-1,-108-53 1,27 54 0,81 81-1,81 81 1,-54 54 0</inkml:trace>
  <inkml:trace contextRef="#ctx0" brushRef="#br0" timeOffset="5675.9992">7080 3297 0,'135'189'0,"-189"27"16,-108 28 0,53-136-1,109-81 1,0-27-1,0-81 1,82-136 0,26-26-1,0 54 1,0 135 0,0 81-1,0 108 1,0 27-1,0 27 1,-54-53 0,-54-82-1,-27-27 1,-135-27 0,-81-27-1,-27 27 1,53 27 15,136 0-15,135-81-1,190-54 1,-244 108 0</inkml:trace>
  <inkml:trace contextRef="#ctx0" brushRef="#br0" timeOffset="6261.9592">8052 3486 0,'-27'189'0,"-27"1"16,0-28-1,54-108 16,27-54-31,0-54 16,27-54 0,-54-82-1,27 28 1,0 108 0,0 54-1,27 54 1,55 54-1,-1 0 1,0-54 0,0-54-1,-27-81 1,-54-27 15,0 0-31,-27 54 31,0 54-15,0 81 0,0 81-1,27 1 1,0-1 0,0-108-1,27-54 1,0-108-1,54-55 1,-108 163 0</inkml:trace>
  <inkml:trace contextRef="#ctx0" brushRef="#br0" timeOffset="6500.2496">9512 3405 0,'-28'189'16,"-26"0"-16,0-26 15,54-55 1,27-54 0,27-108-1,55-54 1,-1-55 15,-108 163-31</inkml:trace>
  <inkml:trace contextRef="#ctx0" brushRef="#br0" timeOffset="7628.2226">10457 3324 0,'81'81'0,"-108"27"0,-27 81 15,-54-26 1,81-55 0,0-81-1,27-27 1,0 0-1,27-135 1,54-1 31,0 28-47,-27 54 16,27 0-1,-27 27 1,-27-27-1,-27 0 1,-54 0 0,-27 27-1,-27 27 1,-27 81 0,0 27-1,54 54 1,27 0-1,108-26 1,54-28 0,108-54-1,0-27 1,-26-108 0,-1 0-1,-27-82 1,-54 1 15,-27 54-15,-27 0-1,-54 108 17,0 27-32,0 27 15,-54 81 1,-27 54-1,0 1 1,0-82 0,81-54-1,0-54 1,27-81 0,54-54-1,0-82 1,27 1-1,-27 108 1,27 81 15,0 81-15,0 108-16,0 27 31,-27-26-15,-26-55-1,-55-54 1,-55-27 0,-80-54-1,-81-27 1,0 27 0,0 27-1,108 0 1,216 0-1,-108 0 17</inkml:trace>
  <inkml:trace contextRef="#ctx0" brushRef="#br0" timeOffset="8351.8832">15645 2054 0,'-405'351'16,"108"-80"0,27 26-1,107-108 1,163-54 0,136-27-1,161-27 1,108-27-1,27 27 1,-107-27 0,-136 0-1,-108-54 1,-108-27 0,-108-108-1,0-54 1,135 189-1</inkml:trace>
  <inkml:trace contextRef="#ctx0" brushRef="#br0" timeOffset="8663.4186">15186 2000 0,'108'27'0,"54"162"15,-27 54-15,0 82 16,-54-28 0,55-81-1,-55-54 16,0-81-15,-27-189-16,27-108 31,-81 216-15</inkml:trace>
  <inkml:trace contextRef="#ctx0" brushRef="#br0" timeOffset="9161.4846">16024 1946 0,'459'-243'0,"-81"108"16,-80 108-1,-163 54 1,-81 54-1,-81 81 17,-54 54-17,81-216 1</inkml:trace>
  <inkml:trace contextRef="#ctx0" brushRef="#br0" timeOffset="8915.3814">16726 2135 0,'81'135'0,"-27"135"0,-81 82 16,-27-28-1,0-108 1,54-162-1,0-27 1,-27-135 0,-54-189-1,81 297 1</inkml:trace>
  <inkml:trace contextRef="#ctx0" brushRef="#br0" timeOffset="10271.8788">16861 3756 0,'0'163'16,"-27"26"-16,-54 0 15,0-27 1,27-54-1,27-81 1,27-81 15,54-54-15,0-54 0,0-27-1,27 54 1,-27 54-1,-54 81 1,54 81 0,-27 54-1,27 0 1,0 0 0,55-54-1,-28-54 1,0-27 15,0-108-15,0-27-1,-27-81 1,-27 26 0,-54 28-1,-27 54 1,0 54-1,-27 0 1,27 0 0,54 54-1</inkml:trace>
  <inkml:trace contextRef="#ctx0" brushRef="#br0" timeOffset="11303.1684">17861 3675 0,'0'135'0,"0"1"0,-54 53 16,0-54-1,0-27 1,0-54-1,54-54 1,0-54 15,81-162-15,0 81 0,0 27-1,-54 81 1,0 0-1,27 81 1,0 27 0,0 0-1,27-54 1,-27-54 0,27-54-1,-27 0 1,1-1-1,-28 55 1,-27 27 15,0 55-15,-27 107 0,27 0-1,27 27 1,-27-54-1,0-27 1,0-135 0,54-54-1,27-27 1,0 54 0,-54 27-1,0 0 1,27 54-1,0 54 1,54 27 0,0-54-1,27-27 1,27-54 0,0-54-1,-27-27 16,-107-54-15,-83 0 0,-53 54-1,-27 27 1,-27 81 0,27 54-1,81 27 1,81 27-1,81-54 1,27-108 0,27-108-1,-162 162 17</inkml:trace>
  <inkml:trace contextRef="#ctx0" brushRef="#br0" timeOffset="11699.668">19699 2811 0,'27'-27'0,"108"-27"15,135 54-15,-54 27 0,-54-54 16,-108 27 0,-162 27 15,-243 0-15,81 108-1,135 27 1,80-81-1,110-27 1,80 0 0,162-27-1,81-54 1,-135-81 0,-243 108-1</inkml:trace>
  <inkml:trace contextRef="#ctx0" brushRef="#br0" timeOffset="12271.9556">25481 2054 0,'-27'54'0,"-81"54"16,-81 54-16,-27 55 31,-55 26-31,28 27 16,27-27-1,81-54 17,54-54-17,54-108 1,27-54-1,27-162 1,27-27 0,-54 216-1</inkml:trace>
  <inkml:trace contextRef="#ctx0" brushRef="#br0" timeOffset="12520.012">24292 2540 0,'54'55'0,"81"134"15,0 27-15,1 27 16,-1-27 0,-54-81-1,-27-54 16,-54-81-15,-54-189 0,54 189-1</inkml:trace>
  <inkml:trace contextRef="#ctx0" brushRef="#br0" timeOffset="12936.0436">25427 1243 0,'378'-81'15,"-243"135"1,-53 27-1,-110 1 1,-107 26 0,-81 0-1,0-27 1,108 0 0,108 0-1,81-27 1,189 0-1,27 27 1,-80 27 0,-109-27-1,-216-108 1,108 27 0</inkml:trace>
  <inkml:trace contextRef="#ctx0" brushRef="#br0" timeOffset="-279228.4954">27454 487 0,'0'0'0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8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0 162 0,'162'-27'0,"189"0"15,81 0-15,136 0 16,26 27 15,82 0-15,26 0-1,28 0 1,-28 0 0,-53 27-1,-109 0 1,-188 0-1,-136-27 1,-189 0 0,-243-54-1,-136 0 1,-107 27 0,459 27-1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9.0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0 351 0,'109'-108'0,"53"27"31,81 0-31,54 0 0,-81 108 15,-108 54 1,-108 27 0,-162 81-1,-135 54 1,0-54 0,54 1-1,135-28 1,108-54 15,135-54-15,108-27-1,108-27 1,0 27 0,55-108 15,-271 0-16,-135 81 1</inkml:trace>
  <inkml:trace contextRef="#ctx0" brushRef="#br0" timeOffset="502.949">2135 135 0,'81'162'0,"27"81"15,0 27 1,-27 1-1,28 26 17,-55-162-17,-54-108 1,27-81 0,27-81-1,0-108 1,0-28-1,27 1 1,27 54 0,0 27-1,-54 54 1,0 81 0,-54 27-1,-81-27 1,27 0-1,54 54 1</inkml:trace>
  <inkml:trace contextRef="#ctx0" brushRef="#br0" timeOffset="891.6358">3378-379 0,'81'-108'0,"27"108"0,81 27 16,-26 27-16,-55 1 16,-81 26-1,-81 0 1,-54 27-1,-1 27 1,1 27 15,135-27-15,54-81 0,82-27-1,26-27 1,0-54-1,-54-81 1,-135 135 0</inkml:trace>
  <inkml:trace contextRef="#ctx0" brushRef="#br0" timeOffset="1275.4396">5351-703 0,'-81'162'16,"0"28"-16,0 53 15,-1 54 1,55 27-1,27 0 17,54 28-1,136-109-15,-1-135-1,0-54 1,-54-81-1,-54-108 1,-81-108 0,0 243-1</inkml:trace>
  <inkml:trace contextRef="#ctx0" brushRef="#br0" timeOffset="1487.3618">5053 243 0,'109'-54'16,"80"54"-16,108 54 0,0 54 16,-108-54-1,-135-54 1,-54 0-1</inkml:trace>
  <inkml:trace contextRef="#ctx0" brushRef="#br0" timeOffset="1807.6866">5918 1243 0,'162'162'0,"-27"-108"15,0-81 17,-26-27-17,-82-54 1,-54 0 0,-82-27-1,1 54 1,-27 81-1,0 54 1,27 81 0,81 81-1,81 0 1,-54-216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6.2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30 0,'189'-162'0,"-189"162"16,0 108-1,0 135 1,0 54 0,-27 109-1,0 80 1,27 54-1,27 82 17,0 81-17,27 80 1,-26 28-16,-28 26 16,0 28-1,-28 0 16,-26-55-15,54 1 0,-27-108-1,27-82 1,0-134 0,0-217-1,27-135 1,27-189-1,1-243 1,26-244 0,-27-134-1,-54 675 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7.0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0 160 0,'487'-54'0,"-28"81"16,81 0 0,55 0-1,80 0 1,-26-27 0,-1 0-1,-26 0 1,-109 0-1,-53 0 1,-136-27 0,-108 27-1,-54-27 1,-81-54 0,-81 53 30,0 110-46,-54-109 0,0 0 16,0-1 0,27 1 15,-27 27-15,27-27-1,54 54 1,81 28-1,108-28 1,81 108 0,1 27-1,-109 0 1,-135 54 0,-243-135-1,-108-27 16,297-54-15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8.0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0,'27'0'0,"54"0"16,0 0-16,55 0 0,26 27 15,54 0-15,81 0 16,27 27 0,55 0 15,26 54-15,27 27-1,1 27 1,-1 0-1,0 54 1,1-53 0,-28 80-1,0 27 1,1 27 0,-28 0-1,-54 28 1,-27-28-1,-26 27 1,-28-27 0,-27 28-1,-27-55 1,-54 0 0,0-54 15,-27-54-16,-81-81 1,0 1 0,1-1-1,-1-54 1,-27-27 0,0 0-1,0 0 1,0 0-1,0-27 1,-82-54 0,82 81-1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57:01.4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F291BF-D8CA-4E46-95B3-A9278A8C564C}" emma:medium="tactile" emma:mode="ink">
          <msink:context xmlns:msink="http://schemas.microsoft.com/ink/2010/main" type="writingRegion" rotatedBoundingBox="12466,11072 14384,5325 22603,8068 20684,13815">
            <msink:destinationLink direction="with" ref="{E4F6348D-9430-4077-B41F-D546EC184BC7}"/>
            <msink:destinationLink direction="with" ref="{9D3235E5-AF65-413D-B061-18223BA970C1}"/>
          </msink:context>
        </emma:interpretation>
      </emma:emma>
    </inkml:annotationXML>
    <inkml:traceGroup>
      <inkml:annotationXML>
        <emma:emma xmlns:emma="http://www.w3.org/2003/04/emma" version="1.0">
          <emma:interpretation id="{54AEB00B-A8EE-45FE-B74A-FC5E35C0660D}" emma:medium="tactile" emma:mode="ink">
            <msink:context xmlns:msink="http://schemas.microsoft.com/ink/2010/main" type="paragraph" rotatedBoundingBox="12466,11072 14384,5325 16443,6012 14525,117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8A4D10-A571-42B6-9ABC-1AE1FBABAA43}" emma:medium="tactile" emma:mode="ink">
              <msink:context xmlns:msink="http://schemas.microsoft.com/ink/2010/main" type="line" rotatedBoundingBox="12466,11072 14384,5325 16443,6012 14525,11760"/>
            </emma:interpretation>
          </emma:emma>
        </inkml:annotationXML>
        <inkml:traceGroup>
          <inkml:annotationXML>
            <emma:emma xmlns:emma="http://www.w3.org/2003/04/emma" version="1.0">
              <emma:interpretation id="{E3B27DFA-0E99-4236-AE11-897750157AC8}" emma:medium="tactile" emma:mode="ink">
                <msink:context xmlns:msink="http://schemas.microsoft.com/ink/2010/main" type="inkWord" rotatedBoundingBox="13431,8205 14391,5327 16344,5979 15384,8857"/>
              </emma:interpretation>
              <emma:one-of disjunction-type="recognition" id="oneOf0">
                <emma:interpretation id="interp0" emma:lang="it-IT" emma:confidence="0">
                  <emma:literal>dì.</emma:literal>
                </emma:interpretation>
                <emma:interpretation id="interp1" emma:lang="it-IT" emma:confidence="0">
                  <emma:literal>Lì.</emma:literal>
                </emma:interpretation>
                <emma:interpretation id="interp2" emma:lang="it-IT" emma:confidence="0">
                  <emma:literal>Sì.</emma:literal>
                </emma:interpretation>
                <emma:interpretation id="interp3" emma:lang="it-IT" emma:confidence="0">
                  <emma:literal>ì,</emma:literal>
                </emma:interpretation>
                <emma:interpretation id="interp4" emma:lang="it-IT" emma:confidence="0">
                  <emma:literal>ì.</emma:literal>
                </emma:interpretation>
              </emma:one-of>
            </emma:emma>
          </inkml:annotationXML>
          <inkml:trace contextRef="#ctx0" brushRef="#br0">12306 4080 0,'-81'108'16,"-27"55"-16,-82 26 0,-26 0 15,108-54 1,54-27-1,81-81 17,54-54-32,0 0 15,-81 27 17</inkml:trace>
          <inkml:trace contextRef="#ctx0" brushRef="#br0" timeOffset="-259.749">11657 3972 0,'54'0'15,"-54"54"-15,0 54 0,0 82 0,-27-55 32,0-54-17,27 0 1,-27-81-1,54-54 1,27-27 0,27 0-1,-81 81 1</inkml:trace>
          <inkml:trace contextRef="#ctx0" brushRef="#br0" timeOffset="572.229">12036 4972 0,'108'0'0,"0"-54"16,0 0-16,-27-27 0,0 0 15,-81 27 1,-27 27 0,-27-27-1,-81 81 1,0 27 0,81 0-1,27 0 1,27 27-1,108 0 17,27 27-17,54-27 1,-81 27 0,-81-54-1,-54 0 1,-54-54-1,-81-27 1,27-27 0,0-27-1,81 27 1,27 27 0,108-27-1,135 27 1,0-27-1,-216 54 1</inkml:trace>
          <inkml:trace contextRef="#ctx0" brushRef="#br0" timeOffset="-5003.586">10738 6539 0,'55'27'0,"53"0"15,-27-27-15,-27 27 0,-27 0 16,0-27-16,0 27 16,0-27-1,81 0 1,-54-54-1,-27 0 1,-27-27 0,-27 27-1,-27 0 17,0 27-17,-27 27 1,0 27-1,0 27 1,27 27 0,27 0-1,54 0 1,54-54 0,81-27-1,-27-54 1,-81 0 15,-54 0-15,-81 0-1,-27 27 1,27 54 0,0 54-1,81 27 1,81 28-1,81-28 1,0-162 0,-54-55 15,-108 109-31</inkml:trace>
          <inkml:trace contextRef="#ctx0" brushRef="#br0" timeOffset="-2935.359">10928 5729 0,'27'81'16,"-27"27"-16,27 0 0,-27 54 15,-27-27 1,27-27 0,0 0 15,0-27-15,0-27-1,27-135 1,54-81-1,-81 162 1</inkml:trace>
          <inkml:trace contextRef="#ctx0" brushRef="#br0" timeOffset="-782.1765">10333 5729 0</inkml:trace>
          <inkml:trace contextRef="#ctx0" brushRef="#br0" timeOffset="-2187.36">10955 5702 0,'81'27'0,"0"-54"0,-27 0 16,-27-27-16,-27 27 0,-54-27 0,0 26 16,-108 28-16,54 0 15,-1 55 1,55-28-1,54 27 1,54 0 0,28-27-1,80-27 1,-54-27 0,-54 0-1,-27 27 1,-54-27-1,-27-27 1,-27 54 0,27 27 15,27 27-15,108 54-1,54-81 1,0-81-1,-135 54-15</inkml:trace>
          <inkml:trace contextRef="#ctx0" brushRef="#br0" timeOffset="49575.9285">9685 8809 0,'27'189'0,"-27"27"16,0-26-1,0-55 1,-27-81 0,27-81-1,-54-135 16,-27-1-15,81 163 0</inkml:trace>
          <inkml:trace contextRef="#ctx0" brushRef="#br0" timeOffset="49759.5105">9198 9106 0,'135'0'0,"136"0"0,-55 0 16,-27 0 0,-108-81-1,-27 0 1,-54 81 0</inkml:trace>
          <inkml:trace contextRef="#ctx0" brushRef="#br0" timeOffset="51046.5375">10630 8647 0,'27'54'0,"-27"81"16,0 0-16,27-27 16,0-27-1,0 0 1,1-54 0,-1 0-1,-27-27 16,0 0-15,0 0 0,0 0-1,0 0 1,0 0 0,0 0-1,0 0 1,0 0-1,0 0 1,0 0 0,0 0-1,0 0 1,0 0 0,0 0-1,0 0 1,-27 27-1,27-27 1,-28 28 0,28-28-1,0 0 1,0 0 15,-27 27-15,-27 0-1,0 27 1,-27 0 0,0 0-1,0-27 1,0-27 0,-27-27-1,0 0 1,54-54-1,0-55 1,81-26 0,27 27-1,0 0 1,27 54 0,-27 27-1,-27 27 1,-27 27-1,81 81 1,-27 54 31,54 27-47,27 27 16,1-80-1,26-1 1,0-54-1,-27-54 1,-27-54 0,-54-54-1,-27-82 1,-54 28 0,-54 0-1,0 27 1,-27 81-1,-27 27 1,0 81 0,-1 108-1,82 54 1,81 28 0,82-217-1,-109-27 1</inkml:trace>
        </inkml:traceGroup>
      </inkml:traceGroup>
    </inkml:traceGroup>
    <inkml:traceGroup>
      <inkml:annotationXML>
        <emma:emma xmlns:emma="http://www.w3.org/2003/04/emma" version="1.0">
          <emma:interpretation id="{B041F352-9686-4A1E-8AA3-B384EF286582}" emma:medium="tactile" emma:mode="ink">
            <msink:context xmlns:msink="http://schemas.microsoft.com/ink/2010/main" type="paragraph" rotatedBoundingBox="21290,11043 18773,8832 19572,7922 22089,101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6FBC659-736C-49DE-8BBF-3F0E25AD90AF}" emma:medium="tactile" emma:mode="ink">
              <msink:context xmlns:msink="http://schemas.microsoft.com/ink/2010/main" type="line" rotatedBoundingBox="21290,11043 18773,8832 19572,7922 22089,10134"/>
            </emma:interpretation>
          </emma:emma>
        </inkml:annotationXML>
        <inkml:traceGroup>
          <inkml:annotationXML>
            <emma:emma xmlns:emma="http://www.w3.org/2003/04/emma" version="1.0">
              <emma:interpretation id="{CE7D7CB9-B82E-498A-A1BF-70DF71A4E72F}" emma:medium="tactile" emma:mode="ink">
                <msink:context xmlns:msink="http://schemas.microsoft.com/ink/2010/main" type="inkWord" rotatedBoundingBox="21290,11043 18773,8832 19572,7922 22089,10134"/>
              </emma:interpretation>
              <emma:one-of disjunction-type="recognition" id="oneOf1">
                <emma:interpretation id="interp5" emma:lang="it-IT" emma:confidence="0">
                  <emma:literal>9-146</emma:literal>
                </emma:interpretation>
                <emma:interpretation id="interp6" emma:lang="it-IT" emma:confidence="0">
                  <emma:literal>9.146</emma:literal>
                </emma:interpretation>
                <emma:interpretation id="interp7" emma:lang="it-IT" emma:confidence="0">
                  <emma:literal>9-46</emma:literal>
                </emma:interpretation>
                <emma:interpretation id="interp8" emma:lang="it-IT" emma:confidence="0">
                  <emma:literal>9-446</emma:literal>
                </emma:interpretation>
                <emma:interpretation id="interp9" emma:lang="it-IT" emma:confidence="0">
                  <emma:literal>9.446</emma:literal>
                </emma:interpretation>
              </emma:one-of>
            </emma:emma>
          </inkml:annotationXML>
          <inkml:trace contextRef="#ctx0" brushRef="#br0" timeOffset="5011.398">16197 7053 0,'-27'0'0,"27"27"0,0 0 0,-27 27 16,27 0-16,-27 0 0,27 0 15,0 0 1,0 0-1,0-27 1,0 0 0,0-27-1,0 0 1,0 0 0,0 0-1,0 0 1,0 0-1,27-27 1,-54 27 0,27-27-1,27-27 1,-27 54 0</inkml:trace>
          <inkml:trace contextRef="#ctx0" brushRef="#br0" timeOffset="5930.2845">16359 7755 0,'108'0'16,"-27"0"-16,0 0 0,0 0 0,-54 0 15,-27 0 17,0 0-17,0 0 1,-54-27 0,81 0-1,27-27 1,-54 54-1</inkml:trace>
          <inkml:trace contextRef="#ctx0" brushRef="#br0" timeOffset="6267.177">17278 7269 0,'-54'297'0,"54"-189"16,0 0-1,0-54 1,0 0-1,0-27 1,0-27 0,0 0 15,27-54-15,-27 54-1</inkml:trace>
          <inkml:trace contextRef="#ctx0" brushRef="#br0" timeOffset="6661.683">17953 7782 0,'-54'54'0,"-54"0"0,-27 81 16,-54-26-16,27 26 15,27 0 1,53-54-1,28-27 1,0-54 0,108-27-1,28-54 1,26 27 0,-108 54 15</inkml:trace>
          <inkml:trace contextRef="#ctx0" brushRef="#br0" timeOffset="7019.082">17791 8296 0,'-27'27'16,"27"54"-16,0 54 0,0 0 0,27-27 31,0-27-16,0-54 1,-27-27 0,0-54-1,27-27 1,27-54 0,-54 135-1</inkml:trace>
          <inkml:trace contextRef="#ctx0" brushRef="#br0" timeOffset="7479.99">18277 8107 0,'0'54'16,"-27"27"-16,-54-27 0,27 0 0,0 27 16,0 0 15,54 0-15,54 27-1,27-27 1,27-27-1,-27-54 1,1-27 0,-55 0-1,-27-27 1,-54 0 0,-28 27-1,-26 27 1,0 54-1,108 27 1,54-81 0,-54 0-1</inkml:trace>
          <inkml:trace contextRef="#ctx0" brushRef="#br0" timeOffset="3331.818">15954 6701 0,'27'54'0,"27"-27"0,0-27 0,27 28 15,0-56-15,-54 1 0,0 0 16,-27-54 0,-54 27-1,-27 0 1,0 27 0,0 27-1,0 54 1,54 27-1,0 27 1,27-26 0,54-28-1,0-27 1,27-27 0,-27 0-1,0-54 16,-27 0-15,-54-28 0,-27 55-1,27 0 1,0 54 0,0 0-1,27 55 1,81-1-1,27-81 1,-108 0 0</inkml:trace>
        </inkml:traceGroup>
      </inkml:traceGroup>
    </inkml:traceGroup>
  </inkml:traceGroup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0.3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108 189 0,'0'-27'0,"-27"0"0,27 0 0,-27 0 16,0 27-16,27-27 0,-27 0 0,27 0 15,0 27 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2.8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0,'81'0'15,"-27"0"-15,27 0 0,55 27 0,26 0 16,-27-54-1,108 54 1,27 27 0,27 0-1,-26 0 1,26 0 0,27 27-1,-27 0 1,28 0-1,-1 0 1,27 27 0,0 0-1,1 28 1,26-28 0,-27 27-1,1-27 1,-1 27-1,-54-54 17,27 54-32,-26 0 31,-28 0-15,0 0-1,-27 1 1,-54-28-1,-27-27 1,-26-27 0,-55-27-1,-54-27 1,-27 0 0,-54 0-1,-27-108 1,81 108-1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8.90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0 0,'0'-27'16,"54"27"-16,54 27 0,54 27 0,27-27 15,109-27-15,-1 27 16,54 27 15,0-27-15,28 27-1,-1-27 1,0 54 0,28-54-1,-28 54 1,27-54 0,-26 27-1,-1-54 1,27 54-1,-54-27 1,28 27 0,-28 0-1,-27-27 1,1 27 0,-1-27-1,-54 0 1,0 0 15,-27 0-31,-26 0 31,-1-27-15,-27 27 0,-27-27-1,-27 27 1,-27-27-1,0 27 1,-54-27 0,-54 0-1,27 0 1,-54 0 0,-27 0-1,-81-27 1,135 27-1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5.16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-13 5162 0,'27'27'0,"0"0"0,0 27 0,0 0 16,27 0-16,27-54 15,-54 0 1,27-54-1,-27-27 1,-54 0 0,0-27-1,-27 54 1,0 0 0,-27 54-1,0 27 1,54 27-1,0 27 1,81 0 0,0 0-1,27-27 1,-27-27 0,-27-27-1,-27 0 1,-27-54 15,-54-27-15,27 54-1,0 0 1,0 54 0,54 27-1,0 27 1,27 0 15,-27-81-31</inkml:trace>
  <inkml:trace contextRef="#ctx0" brushRef="#br0" timeOffset="507.832">95 6000 0,'0'54'0,"54"0"16,-27-81-16,27 27 0,27-27 0,-54-27 15,-54-27-15,27 54 0,-81-54 0,0 54 16,27 54-16,27 0 0,54 54 16,54 54-1,0-54 1,0-27-1,-81-54 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4.22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0 0,'54'0'0,"-27"27"0,27-27 16,27 0-16,0 27 0,55-27 0,26 0 15,0 27 1,0-54 15,54 27-31,27 0 16,0 27 0,1 0-1,-1-27 1,27 27-1,0 0 1,28 0 15,-28 0-15,54 27 0,-27-27 15,0 27-31,28 0 15,-55 0 1,27 0 0,0-27-1,-26 27 1,26 0 0,-54-27-1,27 27 1,-27-27-1,-53-27 1,26 27 0,-27 27-1,-27-27 1,-27 0 0,-54-27 15,-27 27-16,-54-27 1,-27 0 0,-54-27-1,-27-27 1,108 54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7.8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257-2052 0,'54'-55'0,"-54"1"0,0 0 0,0 0 15,0 0 1,0 54-1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8.78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41-2107 0,'0'55'0,"0"-1"0,27 27 0,-27-27 15,27 27 1,0-27 0,-27 27-1,27-27 17,-27 27-32,27-54 15,-27 0 1,0 0-1,0 0 1,0-27 0,0 0-1,0-27 1,0 0 0,-27 27 15,27 0-16,0 0 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1.53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95 163 0,'-27'27'0,"81"54"16,0-27-16,27 27 0,0-26 15,27-55 1,-27-28-1,-27 1 17,-27-54-17,-54-27 1,-54 0 0,-27 54-1,0 0 1,0 54-1,27 27 1,0 54 0,81 0-1,27 0 1,81-27 0,0 0-1,0-54 1,-27 0 15,-54-54-15,-81 27-1,0 27 1,0 27 0,27 27-1,54 0 1,-27-54-1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0.7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419 82 0,'0'54'0,"0"0"0,0 27 16,0 0-16,27 28 16,-54 26-1,27 0 1,27 27 15,-27-27-31,0 27 16,0 0-1,0 0 1,0 0 0,0 1-1,27-28 1,-27-27 15,0 0-15,0-27-1,27-27 1,-27-27 0,0 0-1,0-27 1,0 0 0,0 0-1,0-27 1,0 27-1,-27-27 1,0 0 0,0-27-1,0 27 1,0 27 0,0 0-1,27 0 1,0 27-1,27 0 17,-27-27-17,27 0 1,-27 0 0,0-27-1,-27 0 1,27 27-1,0 0 1,0 27 0,0 0-1,27-27 1,-27 27 0,27-27-1,27 27 1,27-27-1,-27 0 1,0-27 0,-27 0 15,-27-27-31,-81 0 16,0 0-1,-27 27 1,27 0 15,0 54-15,54 0-1,0 27 1,81 27 0,0-27-1,54 0 1,-54-27-1,0-54 1,-27 27 0,-54-27-1,0 0 1,0 0 0,0 0-1,27 0 1,27-27-1,-27 54 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9.89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 0 0,'-27'54'32,"0"244"-32,27-109 0,27-27 15,-27 0 1,0-54 15,0-108-15,0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3:45.8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11FF327-2208-4184-B322-8AA47174BD8F}" emma:medium="tactile" emma:mode="ink">
          <msink:context xmlns:msink="http://schemas.microsoft.com/ink/2010/main" type="inkDrawing" rotatedBoundingBox="4739,3166 27741,14971 23436,23360 434,11555" shapeName="Other"/>
        </emma:interpretation>
      </emma:emma>
    </inkml:annotationXML>
    <inkml:trace contextRef="#ctx0" brushRef="#br0">481 0 0,'-52'-53'0,"52"158"0,0 26 15,0 79-15,26-1 16,0 53 0,0 26-1,27 52 1,-27 27 15,0 26-31,0 52 31,-52 0-31,0 26 32,-53 27-17,1-27 1,-1 1 0,1-27-1,-1-52 1,27 52-1,26-157 1,-1-53 0,1-51-1,0-80 1,0-77 0,26-27-1,0 0 1,0 0-1,0-27 1,0 27 0,0 0-1,0 0 1,52 53 15,27 25-15,52 27-1,26 52 1,52 27 0,27 51-1,78 27 1,27 0 15,51 78-31,1 79 16,26 0-1,26 53 1,-26 25 0,0-25-1,0-1 1,-52-26 0,-27-52-1,-52-53 1,-52-52-1,-53-104 1,-78-54 0,-53-77 15,-52-53-15,0 0-1,0-26 1,0-1-1,0 1 1,27 26 0,51 0-1,27 26 1,26 1 0,26-1-1,26 0 1,27-26 15,52 26-15,26-26-16,26 0 31,52-26-31,27 0 31,26 0-31,53-1 31,25 1-15,27 0 0,26 0-1,26 0 1,26 26 0,26-26-1,1 26 1,-27 0-1,27 0 1,-27-27 0,53 27-1,-1 27 1,-25-27 0,-1 26-1,1 0 1,-27 0-1,-26 0 1,0 0 0,-79 27 15,-51-53-15,-54 52-1,-51 1 1,-105-27-1,-53 26 1,-52-52 0,-53-52-1,1-79 1,-79 131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56:37.7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960A2C7-AF2E-4050-81A2-EAAF7803E987}" emma:medium="tactile" emma:mode="ink">
          <msink:context xmlns:msink="http://schemas.microsoft.com/ink/2010/main" type="writingRegion" rotatedBoundingBox="3260,709 7539,468 7798,5059 3519,5300"/>
        </emma:interpretation>
      </emma:emma>
    </inkml:annotationXML>
    <inkml:traceGroup>
      <inkml:annotationXML>
        <emma:emma xmlns:emma="http://www.w3.org/2003/04/emma" version="1.0">
          <emma:interpretation id="{AD187FC0-D2C2-4AC4-8CE0-4650337E1B81}" emma:medium="tactile" emma:mode="ink">
            <msink:context xmlns:msink="http://schemas.microsoft.com/ink/2010/main" type="paragraph" rotatedBoundingBox="3260,709 7539,468 7645,2351 3366,25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4A0129-09FB-476E-9718-CED142062464}" emma:medium="tactile" emma:mode="ink">
              <msink:context xmlns:msink="http://schemas.microsoft.com/ink/2010/main" type="line" rotatedBoundingBox="3260,709 7539,468 7646,2351 3366,2592"/>
            </emma:interpretation>
          </emma:emma>
        </inkml:annotationXML>
        <inkml:traceGroup>
          <inkml:annotationXML>
            <emma:emma xmlns:emma="http://www.w3.org/2003/04/emma" version="1.0">
              <emma:interpretation id="{21485203-379B-45E8-8250-0201C66B7146}" emma:medium="tactile" emma:mode="ink">
                <msink:context xmlns:msink="http://schemas.microsoft.com/ink/2010/main" type="inkWord" rotatedBoundingBox="3260,709 7539,468 7646,2351 3366,2592"/>
              </emma:interpretation>
              <emma:one-of disjunction-type="recognition" id="oneOf0">
                <emma:interpretation id="interp0" emma:lang="it-IT" emma:confidence="0">
                  <emma:literal>atti</emma:literal>
                </emma:interpretation>
                <emma:interpretation id="interp1" emma:lang="it-IT" emma:confidence="0">
                  <emma:literal>attui</emma:literal>
                </emma:interpretation>
                <emma:interpretation id="interp2" emma:lang="it-IT" emma:confidence="0">
                  <emma:literal>attua</emma:literal>
                </emma:interpretation>
                <emma:interpretation id="interp3" emma:lang="it-IT" emma:confidence="0">
                  <emma:literal>attuo</emma:literal>
                </emma:interpretation>
                <emma:interpretation id="interp4" emma:lang="it-IT" emma:confidence="0">
                  <emma:literal>atta</emma:literal>
                </emma:interpretation>
              </emma:one-of>
            </emma:emma>
          </inkml:annotationXML>
          <inkml:trace contextRef="#ctx0" brushRef="#br0">1551-675 0,'27'108'16,"0"81"-16,0 135 0,0 0 15,-27-162 1,27-134 0,0-28-1,0-55 16,54-107-15,28-108 0,-55 27-1,-27 135 1,-27 54 0,27 54-1,-27 81 1,54 81-1,27 108 1,81-54 0,27-81-1,-27-135 1,-81-54 0,-27-54-1,0-81 1,-81-27-1,-108 0 1,-27 54 0,81 54 15,27 54-15,54 27-1,81-54 1,135-1-1,244 28 1,-163 54 0,-162 0-1,-81 27 1,-162 0 0,-27-27-1,135 0 16</inkml:trace>
          <inkml:trace contextRef="#ctx0" brushRef="#br0" timeOffset="676.7145">1227-1000 0,'243'-54'16,"352"54"-16,-595 0 15</inkml:trace>
          <inkml:trace contextRef="#ctx0" brushRef="#br0" timeOffset="440.4014">3281 108 0,'54'54'16,"0"54"-16,0 54 15,-54 1 1,0-109 0,27-54-1,27-27 1,108-190-1,-27 55 1,-54 54 0,-27 108-1,27 54 17,0 54-17,0 82 1,-27-28-1,-27-135 1,-54-135 0,-54-28-1,81 136 1</inkml:trace>
          <inkml:trace contextRef="#ctx0" brushRef="#br0" timeOffset="-8355.9105">362 189 0,'-54'54'0,"-27"54"0,-54 1 0,54-1 15,54-54 1,27-54 0,27-27-1,54-108 1,54-28-1,-27 1 1,-27 54 0,-27 81-1,-27 54 1,54 54 0,28 54-1,26 0 1,0-53-1,-81-55 1,-27-27 15,-54-27-15,0 27 0,-27 27-1,27 81 1,27-108-1,0 0 1</inkml:trace>
        </inkml:traceGroup>
      </inkml:traceGroup>
    </inkml:traceGroup>
    <inkml:traceGroup>
      <inkml:annotationXML>
        <emma:emma xmlns:emma="http://www.w3.org/2003/04/emma" version="1.0">
          <emma:interpretation id="{69AAC91D-D580-4EBB-A518-30BC65DE8234}" emma:medium="tactile" emma:mode="ink">
            <msink:context xmlns:msink="http://schemas.microsoft.com/ink/2010/main" type="paragraph" rotatedBoundingBox="3852,2783 6356,3143 6061,5205 3556,4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CB5A2B-0DAE-4647-9394-CCD0449A5368}" emma:medium="tactile" emma:mode="ink">
              <msink:context xmlns:msink="http://schemas.microsoft.com/ink/2010/main" type="inkBullet" rotatedBoundingBox="3706,3802 4289,3886 4225,4328 3642,4244"/>
            </emma:interpretation>
            <emma:one-of disjunction-type="recognition" id="oneOf1">
              <emma:interpretation id="interp5" emma:lang="it-IT" emma:confidence="0">
                <emma:literal>•</emma:literal>
              </emma:interpretation>
            </emma:one-of>
          </emma:emma>
        </inkml:annotationXML>
        <inkml:trace contextRef="#ctx0" brushRef="#br0" timeOffset="4376.673">362 2486 0,'27'27'15,"0"0"-15,27 0 0,-27-27 0,27-27 16,-27-27-16,28-27 0,-55 0 0,0 27 15,-27 0 1,-1 0 0,-53 54-1,0 27 1,27 27 0,0 54-1,54-27 1,54 27-1,54-54 1,55-27 0,-28-54-1,-54 0 1,-54 0 0,-54-27-1,0 0 16,-81 0-31,-28 27 16,28 54 0,27 0-1,81 54 1,54 0 15,136-108-15,-190 27-1</inkml:trace>
      </inkml:traceGroup>
      <inkml:traceGroup>
        <inkml:annotationXML>
          <emma:emma xmlns:emma="http://www.w3.org/2003/04/emma" version="1.0">
            <emma:interpretation id="{5B713971-CB73-462A-A775-47ED42A92370}" emma:medium="tactile" emma:mode="ink">
              <msink:context xmlns:msink="http://schemas.microsoft.com/ink/2010/main" type="line" rotatedBoundingBox="5115,2965 6356,3143 6061,5205 4819,5026">
                <msink:destinationLink direction="with" ref="{E4F6348D-9430-4077-B41F-D546EC184BC7}"/>
                <msink:destinationLink direction="with" ref="{9D3235E5-AF65-413D-B061-18223BA970C1}"/>
                <msink:destinationLink direction="with" ref="{16DC1044-2FD2-4938-A8F7-3DA1083521D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F03762A-7A8C-4F57-BBA3-74FB467AC5C2}" emma:medium="tactile" emma:mode="ink">
                <msink:context xmlns:msink="http://schemas.microsoft.com/ink/2010/main" type="inkWord" rotatedBoundingBox="5115,2965 6356,3143 6061,5205 4819,5026"/>
              </emma:interpretation>
              <emma:one-of disjunction-type="recognition" id="oneOf2">
                <emma:interpretation id="interp6" emma:lang="it-IT" emma:confidence="0">
                  <emma:literal>€</emma:literal>
                </emma:interpretation>
                <emma:interpretation id="interp7" emma:lang="it-IT" emma:confidence="0">
                  <emma:literal>É</emma:literal>
                </emma:interpretation>
                <emma:interpretation id="interp8" emma:lang="it-IT" emma:confidence="0">
                  <emma:literal>t</emma:literal>
                </emma:interpretation>
                <emma:interpretation id="interp9" emma:lang="it-IT" emma:confidence="0">
                  <emma:literal>à</emma:literal>
                </emma:interpretation>
                <emma:interpretation id="interp10" emma:lang="it-IT" emma:confidence="0">
                  <emma:literal>è</emma:literal>
                </emma:interpretation>
              </emma:one-of>
            </emma:emma>
          </inkml:annotationXML>
          <inkml:trace contextRef="#ctx0" brushRef="#br0" timeOffset="5955.6735">1578 2486 0,'81'0'0,"54"0"16,109 27-16,-1 0 0,-27 0 15,-54-27 1,-81 0-1,-27 0 1,-27-27 15,-108-54-15,81 81 0</inkml:trace>
          <inkml:trace contextRef="#ctx0" brushRef="#br0" timeOffset="6406.8165">2038 2972 0,'108'-27'0,"27"0"16,-27 54-16,-27 0 0,-81 1 15,-54 26 1,-81 0-1,-27 54 17,54-27-32,81-27 15,108 0 17,54 0-17,81-27 1,0-27-1,-135-81 1,-81 81 0</inkml:trace>
          <inkml:trace contextRef="#ctx0" brushRef="#br0" timeOffset="5654.9115">2173 1351 0,'54'54'0,"-54"81"0,0 27 16,-27-26 0,27-28-1,0-54 1,-27 0 0,27 0-1,-27-108 1,27 27-1,0 27 1</inkml:trace>
        </inkml:traceGroup>
      </inkml:traceGroup>
    </inkml:traceGroup>
  </inkml:traceGroup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25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-2675 1027 0,'-54'-27'0,"-81"108"0,-81 81 16,-55 55-16,28 26 16,108-27-1,108-27 1,135-81 0,135-54-1,109-135 1,26 0 15,-54 0-31,-189 54 16,-108 54 15,-27 27-31,-81 81 31,27-27-15,54-54-1,54-27 1,81-54 0,82-81-1,-1-54 1,-54-27 0,-135 27-1,-108 27 1,-108 54-1,-55 81 1,28 108 0,54 81-1,135-27 1,81-27 0,135-54-1,109-108 1,-55-135-1,-243 162 1</inkml:trace>
  <inkml:trace contextRef="#ctx0" brushRef="#br0" timeOffset="519.5512">-1135 1433 0,'-27'54'0,"-27"135"0,0 81 16,27-108-1,54-108 1,0-81 0,54-108-1,54-81 1,0-81-1,54 107 1,-53 136 0,-1 54-1,-81 82 1,-54 107 0,-162 0-1,-28-27 1,55-54-1,108-81 1,108 0 15,136-27-15,-1 27 0,-54 27-1,-54 0 1,-54-27-1,-27-81 1,27-81 0,-54 135-1</inkml:trace>
  <inkml:trace contextRef="#ctx0" brushRef="#br0" timeOffset="1084.026">405 1487 0,'27'243'0,"0"27"15,-27-108 17,0-108-32,27-108 15,0-81 1,-54-54-1,27-54 1,54 81 0,55 54-1,26 108 1,54 27 0,-27 81-1,-135 27 16,-108-27-15,-108 0-16,-27-27 31,53 0-31,109-27 32,135 0-17,109-27 1,53 0-1,0 0 1,-108 0 0,-81-54 15,-81-135-15,54-27-1,-27 189 1</inkml:trace>
  <inkml:trace contextRef="#ctx0" brushRef="#br0" timeOffset="1671.9392">1513 1514 0,'270'-54'0,"190"-27"0,-28-55 16,-432 136-16</inkml:trace>
  <inkml:trace contextRef="#ctx0" brushRef="#br0" timeOffset="1500.0576">1810 1514 0,'27'108'0,"-108"81"15,-27 27-15,108-81 16,108-54-1,82-54 1,53-54 0,-54 0-1,-81 0 1,-108 0 0,-162-54 15,-189-27-16,134 27 1,82 27 0,108 54-1,54 27 1,108-27 0,136-27-1,26 27 1,-162-108-1,-135 108 1</inkml:trace>
  <inkml:trace contextRef="#ctx0" brushRef="#br0" timeOffset="2079.1814">3107 1297 0,'0'136'0,"190"-82"0,53-27 15,-54-27 1,-108 27-1,-108 0 1,-162 81 0,-108 27-1,-1 54 17,136-27-32,108-54 15,189-27 1,136-27-1,26-54 1,-54-27 0,-135-27-1,-135-27 1,-135-27 0,162 108-1</inkml:trace>
  <inkml:trace contextRef="#ctx0" brushRef="#br0" timeOffset="2215.9054">2945 1919 0,'487'108'15,"-163"-135"-15,-324 27 16</inkml:trace>
  <inkml:trace contextRef="#ctx0" brushRef="#br0" timeOffset="2792.0994">3864 1622 0,'216'378'0,"-189"-135"16,27-135 0,54-54-1,0-108 1,55-54 0,-82-54-1,-27 108 1,-54 54-1,27 27 1,0 81 0,54 0-1,54-54 1,81-27 0,-27-81-1,-27-54 16,-108-27-15,-135-27 0,-162 27-1,-27 135 1,27 81 0,54 81-1,189 0 1,162-54-1,162-135 17,27-54-32,1-27 15,-352 108 1</inkml:trace>
  <inkml:trace contextRef="#ctx0" brushRef="#br0" timeOffset="3271.61">6080 1865 0,'-216'270'15,"108"-81"-15,108-135 16,27-81 0,81-54-1,-27-54 1,27-54 15,-27 108-15,-81 81-1,54 54 1,0 216 0,54-108 15,54-108-31,0-54 31,-27-54-15,-27-54-16,-108-108 15,-54 0 17,-54 108-17,0 81 1,81 54-1,81-54 1,108 0 0,-162 27-1</inkml:trace>
  <inkml:trace contextRef="#ctx0" brushRef="#br0" timeOffset="3867.336">7701 1676 0,'27'108'0,"-81"54"16,-81 54-16,81-81 15,108-54 1,81-27 0,108-27-1,0 0 1,-80-27-1,-55 27 1,-135-27 15,-163-108-15,1 0 0,0-27-1,-27 27 1,108 81-1,108 27 1,135-27 0,81 27-1,54 0 1,-53-27 0,-163-54-1,-135 0 1,-109-27-1,-53-27 1,108 54 15,108 54-15,54 27 0,135 0-1,135 108 1,-188-108-1,-109 0 1</inkml:trace>
  <inkml:trace contextRef="#ctx0" brushRef="#br0" timeOffset="4515.7984">3486 2973 0,'81'81'0,"-54"108"0,-54 108 15,-81 109 17,81-298-32,27-108 15,0-27 32,-27-135-47,-27-109 0,-27 55 16,81 108-1,0 54 17,81 27-17,162 54 1,135 27 0,-54 81-1,-80-27 1,-217 0-1,-108 27 1,-244 28 0,-107-1-1,-27 0 1,161-54 0,190-81-1,189-162 1,271-108-1,134-109 1,-486 352 0</inkml:trace>
  <inkml:trace contextRef="#ctx0" brushRef="#br0" timeOffset="4714.0482">4783 3351 0,'27'297'0,"-108"1"16,27-136-1,81-108 1,54-189 0,27-82-1,-108 217 1</inkml:trace>
  <inkml:trace contextRef="#ctx0" brushRef="#br0" timeOffset="5183.7928">5620 3378 0,'27'189'0,"-27"27"15,-81 28 1,54-190 15,27-27-15,0-81-1,54-81-15,-54-82 32,54 28-17,-27 162 1,1 54-1,80 81 1,0 81 0,27-26-1,27-82 1,-27-81 0,-54-27-1,-27-81 1,-81-109-1,-108-53 1,27 54 0,81 81-1,81 81 1,-54 54 0</inkml:trace>
  <inkml:trace contextRef="#ctx0" brushRef="#br0" timeOffset="5675.9992">7080 3297 0,'135'189'0,"-189"27"16,-108 28 0,53-136-1,109-81 1,0-27-1,0-81 1,82-136 0,26-26-1,0 54 1,0 135 0,0 81-1,0 108 1,0 27-1,0 27 1,-54-53 0,-54-82-1,-27-27 1,-135-27 0,-81-27-1,-27 27 1,53 27 15,136 0-15,135-81-1,190-54 1,-244 108 0</inkml:trace>
  <inkml:trace contextRef="#ctx0" brushRef="#br0" timeOffset="6261.9592">8052 3486 0,'-27'189'0,"-27"1"16,0-28-1,54-108 16,27-54-31,0-54 16,27-54 0,-54-82-1,27 28 1,0 108 0,0 54-1,27 54 1,55 54-1,-1 0 1,0-54 0,0-54-1,-27-81 1,-54-27 15,0 0-31,-27 54 31,0 54-15,0 81 0,0 81-1,27 1 1,0-1 0,0-108-1,27-54 1,0-108-1,54-55 1,-108 163 0</inkml:trace>
  <inkml:trace contextRef="#ctx0" brushRef="#br0" timeOffset="6500.2496">9512 3405 0,'-28'189'16,"-26"0"-16,0-26 15,54-55 1,27-54 0,27-108-1,55-54 1,-1-55 15,-108 163-31</inkml:trace>
  <inkml:trace contextRef="#ctx0" brushRef="#br0" timeOffset="7628.2226">10457 3324 0,'81'81'0,"-108"27"0,-27 81 15,-54-26 1,81-55 0,0-81-1,27-27 1,0 0-1,27-135 1,54-1 31,0 28-47,-27 54 16,27 0-1,-27 27 1,-27-27-1,-27 0 1,-54 0 0,-27 27-1,-27 27 1,-27 81 0,0 27-1,54 54 1,27 0-1,108-26 1,54-28 0,108-54-1,0-27 1,-26-108 0,-1 0-1,-27-82 1,-54 1 15,-27 54-15,-27 0-1,-54 108 17,0 27-32,0 27 15,-54 81 1,-27 54-1,0 1 1,0-82 0,81-54-1,0-54 1,27-81 0,54-54-1,0-82 1,27 1-1,-27 108 1,27 81 15,0 81-15,0 108-16,0 27 31,-27-26-15,-26-55-1,-55-54 1,-55-27 0,-80-54-1,-81-27 1,0 27 0,0 27-1,108 0 1,216 0-1,-108 0 17</inkml:trace>
  <inkml:trace contextRef="#ctx0" brushRef="#br0" timeOffset="8351.8832">15645 2054 0,'-405'351'16,"108"-80"0,27 26-1,107-108 1,163-54 0,136-27-1,161-27 1,108-27-1,27 27 1,-107-27 0,-136 0-1,-108-54 1,-108-27 0,-108-108-1,0-54 1,135 189-1</inkml:trace>
  <inkml:trace contextRef="#ctx0" brushRef="#br0" timeOffset="8663.4186">15186 2000 0,'108'27'0,"54"162"15,-27 54-15,0 82 16,-54-28 0,55-81-1,-55-54 16,0-81-15,-27-189-16,27-108 31,-81 216-15</inkml:trace>
  <inkml:trace contextRef="#ctx0" brushRef="#br0" timeOffset="9161.4846">16024 1946 0,'459'-243'0,"-81"108"16,-80 108-1,-163 54 1,-81 54-1,-81 81 17,-54 54-17,81-216 1</inkml:trace>
  <inkml:trace contextRef="#ctx0" brushRef="#br0" timeOffset="8915.3814">16726 2135 0,'81'135'0,"-27"135"0,-81 82 16,-27-28-1,0-108 1,54-162-1,0-27 1,-27-135 0,-54-189-1,81 297 1</inkml:trace>
  <inkml:trace contextRef="#ctx0" brushRef="#br0" timeOffset="10271.8788">16861 3756 0,'0'163'16,"-27"26"-16,-54 0 15,0-27 1,27-54-1,27-81 1,27-81 15,54-54-15,0-54 0,0-27-1,27 54 1,-27 54-1,-54 81 1,54 81 0,-27 54-1,27 0 1,0 0 0,55-54-1,-28-54 1,0-27 15,0-108-15,0-27-1,-27-81 1,-27 26 0,-54 28-1,-27 54 1,0 54-1,-27 0 1,27 0 0,54 54-1</inkml:trace>
  <inkml:trace contextRef="#ctx0" brushRef="#br0" timeOffset="11303.1684">17861 3675 0,'0'135'0,"0"1"0,-54 53 16,0-54-1,0-27 1,0-54-1,54-54 1,0-54 15,81-162-15,0 81 0,0 27-1,-54 81 1,0 0-1,27 81 1,0 27 0,0 0-1,27-54 1,-27-54 0,27-54-1,-27 0 1,1-1-1,-28 55 1,-27 27 15,0 55-15,-27 107 0,27 0-1,27 27 1,-27-54-1,0-27 1,0-135 0,54-54-1,27-27 1,0 54 0,-54 27-1,0 0 1,27 54-1,0 54 1,54 27 0,0-54-1,27-27 1,27-54 0,0-54-1,-27-27 16,-107-54-15,-83 0 0,-53 54-1,-27 27 1,-27 81 0,27 54-1,81 27 1,81 27-1,81-54 1,27-108 0,27-108-1,-162 162 17</inkml:trace>
  <inkml:trace contextRef="#ctx0" brushRef="#br0" timeOffset="11699.668">19699 2811 0,'27'-27'0,"108"-27"15,135 54-15,-54 27 0,-54-54 16,-108 27 0,-162 27 15,-243 0-15,81 108-1,135 27 1,80-81-1,110-27 1,80 0 0,162-27-1,81-54 1,-135-81 0,-243 108-1</inkml:trace>
  <inkml:trace contextRef="#ctx0" brushRef="#br0" timeOffset="12271.9556">25481 2054 0,'-27'54'0,"-81"54"16,-81 54-16,-27 55 31,-55 26-31,28 27 16,27-27-1,81-54 17,54-54-17,54-108 1,27-54-1,27-162 1,27-27 0,-54 216-1</inkml:trace>
  <inkml:trace contextRef="#ctx0" brushRef="#br0" timeOffset="12520.012">24292 2540 0,'54'55'0,"81"134"15,0 27-15,1 27 16,-1-27 0,-54-81-1,-27-54 16,-54-81-15,-54-189 0,54 189-1</inkml:trace>
  <inkml:trace contextRef="#ctx0" brushRef="#br0" timeOffset="12936.0436">25427 1243 0,'378'-81'15,"-243"135"1,-53 27-1,-110 1 1,-107 26 0,-81 0-1,0-27 1,108 0 0,108 0-1,81-27 1,189 0-1,27 27 1,-80 27 0,-109-27-1,-216-108 1,108 27 0</inkml:trace>
  <inkml:trace contextRef="#ctx0" brushRef="#br0" timeOffset="-279228.4954">27454 487 0,'0'0'0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8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0 162 0,'162'-27'0,"189"0"15,81 0-15,136 0 16,26 27 15,82 0-15,26 0-1,28 0 1,-28 0 0,-53 27-1,-109 0 1,-188 0-1,-136-27 1,-189 0 0,-243-54-1,-136 0 1,-107 27 0,459 27-1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9.0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0 351 0,'109'-108'0,"53"27"31,81 0-31,54 0 0,-81 108 15,-108 54 1,-108 27 0,-162 81-1,-135 54 1,0-54 0,54 1-1,135-28 1,108-54 15,135-54-15,108-27-1,108-27 1,0 27 0,55-108 15,-271 0-16,-135 81 1</inkml:trace>
  <inkml:trace contextRef="#ctx0" brushRef="#br0" timeOffset="502.949">2135 135 0,'81'162'0,"27"81"15,0 27 1,-27 1-1,28 26 17,-55-162-17,-54-108 1,27-81 0,27-81-1,0-108 1,0-28-1,27 1 1,27 54 0,0 27-1,-54 54 1,0 81 0,-54 27-1,-81-27 1,27 0-1,54 54 1</inkml:trace>
  <inkml:trace contextRef="#ctx0" brushRef="#br0" timeOffset="891.6358">3378-379 0,'81'-108'0,"27"108"0,81 27 16,-26 27-16,-55 1 16,-81 26-1,-81 0 1,-54 27-1,-1 27 1,1 27 15,135-27-15,54-81 0,82-27-1,26-27 1,0-54-1,-54-81 1,-135 135 0</inkml:trace>
  <inkml:trace contextRef="#ctx0" brushRef="#br0" timeOffset="1275.4396">5351-703 0,'-81'162'16,"0"28"-16,0 53 15,-1 54 1,55 27-1,27 0 17,54 28-1,136-109-15,-1-135-1,0-54 1,-54-81-1,-54-108 1,-81-108 0,0 243-1</inkml:trace>
  <inkml:trace contextRef="#ctx0" brushRef="#br0" timeOffset="1487.3618">5053 243 0,'109'-54'16,"80"54"-16,108 54 0,0 54 16,-108-54-1,-135-54 1,-54 0-1</inkml:trace>
  <inkml:trace contextRef="#ctx0" brushRef="#br0" timeOffset="1807.6866">5918 1243 0,'162'162'0,"-27"-108"15,0-81 17,-26-27-17,-82-54 1,-54 0 0,-82-27-1,1 54 1,-27 81-1,0 54 1,27 81 0,81 81-1,81 0 1,-54-216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6.2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30 0,'189'-162'0,"-189"162"16,0 108-1,0 135 1,0 54 0,-27 109-1,0 80 1,27 54-1,27 82 17,0 81-17,27 80 1,-26 28-16,-28 26 16,0 28-1,-28 0 16,-26-55-15,54 1 0,-27-108-1,27-82 1,0-134 0,0-217-1,27-135 1,27-189-1,1-243 1,26-244 0,-27-134-1,-54 675 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7.0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0 160 0,'487'-54'0,"-28"81"16,81 0 0,55 0-1,80 0 1,-26-27 0,-1 0-1,-26 0 1,-109 0-1,-53 0 1,-136-27 0,-108 27-1,-54-27 1,-81-54 0,-81 53 30,0 110-46,-54-109 0,0 0 16,0-1 0,27 1 15,-27 27-15,27-27-1,54 54 1,81 28-1,108-28 1,81 108 0,1 27-1,-109 0 1,-135 54 0,-243-135-1,-108-27 16,297-54-15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8.0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0,'27'0'0,"54"0"16,0 0-16,55 0 0,26 27 15,54 0-15,81 0 16,27 27 0,55 0 15,26 54-15,27 27-1,1 27 1,-1 0-1,0 54 1,1-53 0,-28 80-1,0 27 1,1 27 0,-28 0-1,-54 28 1,-27-28-1,-26 27 1,-28-27 0,-27 28-1,-27-55 1,-54 0 0,0-54 15,-27-54-16,-81-81 1,0 1 0,1-1-1,-1-54 1,-27-27 0,0 0-1,0 0 1,0 0-1,0-27 1,-82-54 0,82 81-1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0.3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108 189 0,'0'-27'0,"-27"0"0,27 0 0,-27 0 16,0 27-16,27-27 0,-27 0 0,27 0 15,0 27 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2.8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0,'81'0'15,"-27"0"-15,27 0 0,55 27 0,26 0 16,-27-54-1,108 54 1,27 27 0,27 0-1,-26 0 1,26 0 0,27 27-1,-27 0 1,28 0-1,-1 0 1,27 27 0,0 0-1,1 28 1,26-28 0,-27 27-1,1-27 1,-1 27-1,-54-54 17,27 54-32,-26 0 31,-28 0-15,0 0-1,-27 1 1,-54-28-1,-27-27 1,-26-27 0,-55-27-1,-54-27 1,-27 0 0,-54 0-1,-27-108 1,81 108-1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8.90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0 0,'0'-27'16,"54"27"-16,54 27 0,54 27 0,27-27 15,109-27-15,-1 27 16,54 27 15,0-27-15,28 27-1,-1-27 1,0 54 0,28-54-1,-28 54 1,27-54 0,-26 27-1,-1-54 1,27 54-1,-54-27 1,28 27 0,-28 0-1,-27-27 1,1 27 0,-1-27-1,-54 0 1,0 0 15,-27 0-31,-26 0 31,-1-27-15,-27 27 0,-27-27-1,-27 27 1,-27-27-1,0 27 1,-54-27 0,-54 0-1,27 0 1,-54 0 0,-27 0-1,-81-27 1,135 27-1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5.16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-13 5162 0,'27'27'0,"0"0"0,0 27 0,0 0 16,27 0-16,27-54 15,-54 0 1,27-54-1,-27-27 1,-54 0 0,0-27-1,-27 54 1,0 0 0,-27 54-1,0 27 1,54 27-1,0 27 1,81 0 0,0 0-1,27-27 1,-27-27 0,-27-27-1,-27 0 1,-27-54 15,-54-27-15,27 54-1,0 0 1,0 54 0,54 27-1,0 27 1,27 0 15,-27-81-31</inkml:trace>
  <inkml:trace contextRef="#ctx0" brushRef="#br0" timeOffset="507.832">95 6000 0,'0'54'0,"54"0"16,-27-81-16,27 27 0,27-27 0,-54-27 15,-54-27-15,27 54 0,-81-54 0,0 54 16,27 54-16,27 0 0,54 54 16,54 54-1,0-54 1,0-27-1,-81-54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56:59.9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E63BF2-4512-4662-BB10-B2AFBF15D660}" emma:medium="tactile" emma:mode="ink">
          <msink:context xmlns:msink="http://schemas.microsoft.com/ink/2010/main" type="inkDrawing" rotatedBoundingBox="4135,6690 5106,6728 5103,6800 4132,6763" semanticType="callout" shapeName="Other">
            <msink:sourceLink direction="with" ref="{D3174CDC-80FE-4C98-9332-87686D4DB3CB}"/>
            <msink:sourceLink direction="with" ref="{E4F6348D-9430-4077-B41F-D546EC184BC7}"/>
          </msink:context>
        </emma:interpretation>
      </emma:emma>
    </inkml:annotationXML>
    <inkml:trace contextRef="#ctx0" brushRef="#br0">768 5053 0,'54'-27'15,"27"54"-15,54 0 0,81 0 16,27-27-16,0-54 31,-243 54-15</inkml:trace>
  </inkml:traceGroup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4.22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0 0,'54'0'0,"-27"27"0,27-27 16,27 0-16,0 27 0,55-27 0,26 0 15,0 27 1,0-54 15,54 27-31,27 0 16,0 27 0,1 0-1,-1-27 1,27 27-1,0 0 1,28 0 15,-28 0-15,54 27 0,-27-27 15,0 27-31,28 0 15,-55 0 1,27 0 0,0-27-1,-26 27 1,26 0 0,-54-27-1,27 27 1,-27-27-1,-53-27 1,26 27 0,-27 27-1,-27-27 1,-27 0 0,-54-27 15,-27 27-16,-54-27 1,-27 0 0,-54-27-1,-27-27 1,108 54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7.8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257-2052 0,'54'-55'0,"-54"1"0,0 0 0,0 0 15,0 0 1,0 54-1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8.78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41-2107 0,'0'55'0,"0"-1"0,27 27 0,-27-27 15,27 27 1,0-27 0,-27 27-1,27-27 17,-27 27-32,27-54 15,-27 0 1,0 0-1,0 0 1,0-27 0,0 0-1,0-27 1,0 0 0,-27 27 15,27 0-16,0 0 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1.53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95 163 0,'-27'27'0,"81"54"16,0-27-16,27 27 0,0-26 15,27-55 1,-27-28-1,-27 1 17,-27-54-17,-54-27 1,-54 0 0,-27 54-1,0 0 1,0 54-1,27 27 1,0 54 0,81 0-1,27 0 1,81-27 0,0 0-1,0-54 1,-27 0 15,-54-54-15,-81 27-1,0 27 1,0 27 0,27 27-1,54 0 1,-27-54-1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0.7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419 82 0,'0'54'0,"0"0"0,0 27 16,0 0-16,27 28 16,-54 26-1,27 0 1,27 27 15,-27-27-31,0 27 16,0 0-1,0 0 1,0 0 0,0 1-1,27-28 1,-27-27 15,0 0-15,0-27-1,27-27 1,-27-27 0,0 0-1,0-27 1,0 0 0,0 0-1,0-27 1,0 27-1,-27-27 1,0 0 0,0-27-1,0 27 1,0 27 0,0 0-1,27 0 1,0 27-1,27 0 17,-27-27-17,27 0 1,-27 0 0,0-27-1,-27 0 1,27 27-1,0 0 1,0 27 0,0 0-1,27-27 1,-27 27 0,27-27-1,27 27 1,27-27-1,-27 0 1,0-27 0,-27 0 15,-27-27-31,-81 0 16,0 0-1,-27 27 1,27 0 15,0 54-15,54 0-1,0 27 1,81 27 0,0-27-1,54 0 1,-54-27-1,0-54 1,-27 27 0,-54-27-1,0 0 1,0 0 0,0 0-1,27 0 1,27-27-1,-27 54 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9.89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 0 0,'-27'54'32,"0"244"-32,27-109 0,27-27 15,-27 0 1,0-54 15,0-108-15,0 0-1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25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-2675 1027 0,'-54'-27'0,"-81"108"0,-81 81 16,-55 55-16,28 26 16,108-27-1,108-27 1,135-81 0,135-54-1,109-135 1,26 0 15,-54 0-31,-189 54 16,-108 54 15,-27 27-31,-81 81 31,27-27-15,54-54-1,54-27 1,81-54 0,82-81-1,-1-54 1,-54-27 0,-135 27-1,-108 27 1,-108 54-1,-55 81 1,28 108 0,54 81-1,135-27 1,81-27 0,135-54-1,109-108 1,-55-135-1,-243 162 1</inkml:trace>
  <inkml:trace contextRef="#ctx0" brushRef="#br0" timeOffset="519.5512">-1135 1433 0,'-27'54'0,"-27"135"0,0 81 16,27-108-1,54-108 1,0-81 0,54-108-1,54-81 1,0-81-1,54 107 1,-53 136 0,-1 54-1,-81 82 1,-54 107 0,-162 0-1,-28-27 1,55-54-1,108-81 1,108 0 15,136-27-15,-1 27 0,-54 27-1,-54 0 1,-54-27-1,-27-81 1,27-81 0,-54 135-1</inkml:trace>
  <inkml:trace contextRef="#ctx0" brushRef="#br0" timeOffset="1084.026">405 1487 0,'27'243'0,"0"27"15,-27-108 17,0-108-32,27-108 15,0-81 1,-54-54-1,27-54 1,54 81 0,55 54-1,26 108 1,54 27 0,-27 81-1,-135 27 16,-108-27-15,-108 0-16,-27-27 31,53 0-31,109-27 32,135 0-17,109-27 1,53 0-1,0 0 1,-108 0 0,-81-54 15,-81-135-15,54-27-1,-27 189 1</inkml:trace>
  <inkml:trace contextRef="#ctx0" brushRef="#br0" timeOffset="1671.9392">1513 1514 0,'270'-54'0,"190"-27"0,-28-55 16,-432 136-16</inkml:trace>
  <inkml:trace contextRef="#ctx0" brushRef="#br0" timeOffset="1500.0576">1810 1514 0,'27'108'0,"-108"81"15,-27 27-15,108-81 16,108-54-1,82-54 1,53-54 0,-54 0-1,-81 0 1,-108 0 0,-162-54 15,-189-27-16,134 27 1,82 27 0,108 54-1,54 27 1,108-27 0,136-27-1,26 27 1,-162-108-1,-135 108 1</inkml:trace>
  <inkml:trace contextRef="#ctx0" brushRef="#br0" timeOffset="2079.1814">3107 1297 0,'0'136'0,"190"-82"0,53-27 15,-54-27 1,-108 27-1,-108 0 1,-162 81 0,-108 27-1,-1 54 17,136-27-32,108-54 15,189-27 1,136-27-1,26-54 1,-54-27 0,-135-27-1,-135-27 1,-135-27 0,162 108-1</inkml:trace>
  <inkml:trace contextRef="#ctx0" brushRef="#br0" timeOffset="2215.9054">2945 1919 0,'487'108'15,"-163"-135"-15,-324 27 16</inkml:trace>
  <inkml:trace contextRef="#ctx0" brushRef="#br0" timeOffset="2792.0994">3864 1622 0,'216'378'0,"-189"-135"16,27-135 0,54-54-1,0-108 1,55-54 0,-82-54-1,-27 108 1,-54 54-1,27 27 1,0 81 0,54 0-1,54-54 1,81-27 0,-27-81-1,-27-54 16,-108-27-15,-135-27 0,-162 27-1,-27 135 1,27 81 0,54 81-1,189 0 1,162-54-1,162-135 17,27-54-32,1-27 15,-352 108 1</inkml:trace>
  <inkml:trace contextRef="#ctx0" brushRef="#br0" timeOffset="3271.61">6080 1865 0,'-216'270'15,"108"-81"-15,108-135 16,27-81 0,81-54-1,-27-54 1,27-54 15,-27 108-15,-81 81-1,54 54 1,0 216 0,54-108 15,54-108-31,0-54 31,-27-54-15,-27-54-16,-108-108 15,-54 0 17,-54 108-17,0 81 1,81 54-1,81-54 1,108 0 0,-162 27-1</inkml:trace>
  <inkml:trace contextRef="#ctx0" brushRef="#br0" timeOffset="3867.336">7701 1676 0,'27'108'0,"-81"54"16,-81 54-16,81-81 15,108-54 1,81-27 0,108-27-1,0 0 1,-80-27-1,-55 27 1,-135-27 15,-163-108-15,1 0 0,0-27-1,-27 27 1,108 81-1,108 27 1,135-27 0,81 27-1,54 0 1,-53-27 0,-163-54-1,-135 0 1,-109-27-1,-53-27 1,108 54 15,108 54-15,54 27 0,135 0-1,135 108 1,-188-108-1,-109 0 1</inkml:trace>
  <inkml:trace contextRef="#ctx0" brushRef="#br0" timeOffset="4515.7984">3486 2973 0,'81'81'0,"-54"108"0,-54 108 15,-81 109 17,81-298-32,27-108 15,0-27 32,-27-135-47,-27-109 0,-27 55 16,81 108-1,0 54 17,81 27-17,162 54 1,135 27 0,-54 81-1,-80-27 1,-217 0-1,-108 27 1,-244 28 0,-107-1-1,-27 0 1,161-54 0,190-81-1,189-162 1,271-108-1,134-109 1,-486 352 0</inkml:trace>
  <inkml:trace contextRef="#ctx0" brushRef="#br0" timeOffset="4714.0482">4783 3351 0,'27'297'0,"-108"1"16,27-136-1,81-108 1,54-189 0,27-82-1,-108 217 1</inkml:trace>
  <inkml:trace contextRef="#ctx0" brushRef="#br0" timeOffset="5183.7928">5620 3378 0,'27'189'0,"-27"27"15,-81 28 1,54-190 15,27-27-15,0-81-1,54-81-15,-54-82 32,54 28-17,-27 162 1,1 54-1,80 81 1,0 81 0,27-26-1,27-82 1,-27-81 0,-54-27-1,-27-81 1,-81-109-1,-108-53 1,27 54 0,81 81-1,81 81 1,-54 54 0</inkml:trace>
  <inkml:trace contextRef="#ctx0" brushRef="#br0" timeOffset="5675.9992">7080 3297 0,'135'189'0,"-189"27"16,-108 28 0,53-136-1,109-81 1,0-27-1,0-81 1,82-136 0,26-26-1,0 54 1,0 135 0,0 81-1,0 108 1,0 27-1,0 27 1,-54-53 0,-54-82-1,-27-27 1,-135-27 0,-81-27-1,-27 27 1,53 27 15,136 0-15,135-81-1,190-54 1,-244 108 0</inkml:trace>
  <inkml:trace contextRef="#ctx0" brushRef="#br0" timeOffset="6261.9592">8052 3486 0,'-27'189'0,"-27"1"16,0-28-1,54-108 16,27-54-31,0-54 16,27-54 0,-54-82-1,27 28 1,0 108 0,0 54-1,27 54 1,55 54-1,-1 0 1,0-54 0,0-54-1,-27-81 1,-54-27 15,0 0-31,-27 54 31,0 54-15,0 81 0,0 81-1,27 1 1,0-1 0,0-108-1,27-54 1,0-108-1,54-55 1,-108 163 0</inkml:trace>
  <inkml:trace contextRef="#ctx0" brushRef="#br0" timeOffset="6500.2496">9512 3405 0,'-28'189'16,"-26"0"-16,0-26 15,54-55 1,27-54 0,27-108-1,55-54 1,-1-55 15,-108 163-31</inkml:trace>
  <inkml:trace contextRef="#ctx0" brushRef="#br0" timeOffset="7628.2226">10457 3324 0,'81'81'0,"-108"27"0,-27 81 15,-54-26 1,81-55 0,0-81-1,27-27 1,0 0-1,27-135 1,54-1 31,0 28-47,-27 54 16,27 0-1,-27 27 1,-27-27-1,-27 0 1,-54 0 0,-27 27-1,-27 27 1,-27 81 0,0 27-1,54 54 1,27 0-1,108-26 1,54-28 0,108-54-1,0-27 1,-26-108 0,-1 0-1,-27-82 1,-54 1 15,-27 54-15,-27 0-1,-54 108 17,0 27-32,0 27 15,-54 81 1,-27 54-1,0 1 1,0-82 0,81-54-1,0-54 1,27-81 0,54-54-1,0-82 1,27 1-1,-27 108 1,27 81 15,0 81-15,0 108-16,0 27 31,-27-26-15,-26-55-1,-55-54 1,-55-27 0,-80-54-1,-81-27 1,0 27 0,0 27-1,108 0 1,216 0-1,-108 0 17</inkml:trace>
  <inkml:trace contextRef="#ctx0" brushRef="#br0" timeOffset="8351.8832">15645 2054 0,'-405'351'16,"108"-80"0,27 26-1,107-108 1,163-54 0,136-27-1,161-27 1,108-27-1,27 27 1,-107-27 0,-136 0-1,-108-54 1,-108-27 0,-108-108-1,0-54 1,135 189-1</inkml:trace>
  <inkml:trace contextRef="#ctx0" brushRef="#br0" timeOffset="8663.4186">15186 2000 0,'108'27'0,"54"162"15,-27 54-15,0 82 16,-54-28 0,55-81-1,-55-54 16,0-81-15,-27-189-16,27-108 31,-81 216-15</inkml:trace>
  <inkml:trace contextRef="#ctx0" brushRef="#br0" timeOffset="9161.4846">16024 1946 0,'459'-243'0,"-81"108"16,-80 108-1,-163 54 1,-81 54-1,-81 81 17,-54 54-17,81-216 1</inkml:trace>
  <inkml:trace contextRef="#ctx0" brushRef="#br0" timeOffset="8915.3814">16726 2135 0,'81'135'0,"-27"135"0,-81 82 16,-27-28-1,0-108 1,54-162-1,0-27 1,-27-135 0,-54-189-1,81 297 1</inkml:trace>
  <inkml:trace contextRef="#ctx0" brushRef="#br0" timeOffset="10271.8788">16861 3756 0,'0'163'16,"-27"26"-16,-54 0 15,0-27 1,27-54-1,27-81 1,27-81 15,54-54-15,0-54 0,0-27-1,27 54 1,-27 54-1,-54 81 1,54 81 0,-27 54-1,27 0 1,0 0 0,55-54-1,-28-54 1,0-27 15,0-108-15,0-27-1,-27-81 1,-27 26 0,-54 28-1,-27 54 1,0 54-1,-27 0 1,27 0 0,54 54-1</inkml:trace>
  <inkml:trace contextRef="#ctx0" brushRef="#br0" timeOffset="11303.1684">17861 3675 0,'0'135'0,"0"1"0,-54 53 16,0-54-1,0-27 1,0-54-1,54-54 1,0-54 15,81-162-15,0 81 0,0 27-1,-54 81 1,0 0-1,27 81 1,0 27 0,0 0-1,27-54 1,-27-54 0,27-54-1,-27 0 1,1-1-1,-28 55 1,-27 27 15,0 55-15,-27 107 0,27 0-1,27 27 1,-27-54-1,0-27 1,0-135 0,54-54-1,27-27 1,0 54 0,-54 27-1,0 0 1,27 54-1,0 54 1,54 27 0,0-54-1,27-27 1,27-54 0,0-54-1,-27-27 16,-107-54-15,-83 0 0,-53 54-1,-27 27 1,-27 81 0,27 54-1,81 27 1,81 27-1,81-54 1,27-108 0,27-108-1,-162 162 17</inkml:trace>
  <inkml:trace contextRef="#ctx0" brushRef="#br0" timeOffset="11699.668">19699 2811 0,'27'-27'0,"108"-27"15,135 54-15,-54 27 0,-54-54 16,-108 27 0,-162 27 15,-243 0-15,81 108-1,135 27 1,80-81-1,110-27 1,80 0 0,162-27-1,81-54 1,-135-81 0,-243 108-1</inkml:trace>
  <inkml:trace contextRef="#ctx0" brushRef="#br0" timeOffset="12271.9556">25481 2054 0,'-27'54'0,"-81"54"16,-81 54-16,-27 55 31,-55 26-31,28 27 16,27-27-1,81-54 17,54-54-17,54-108 1,27-54-1,27-162 1,27-27 0,-54 216-1</inkml:trace>
  <inkml:trace contextRef="#ctx0" brushRef="#br0" timeOffset="12520.012">24292 2540 0,'54'55'0,"81"134"15,0 27-15,1 27 16,-1-27 0,-54-81-1,-27-54 16,-54-81-15,-54-189 0,54 189-1</inkml:trace>
  <inkml:trace contextRef="#ctx0" brushRef="#br0" timeOffset="12936.0436">25427 1243 0,'378'-81'15,"-243"135"1,-53 27-1,-110 1 1,-107 26 0,-81 0-1,0-27 1,108 0 0,108 0-1,81-27 1,189 0-1,27 27 1,-80 27 0,-109-27-1,-216-108 1,108 27 0</inkml:trace>
  <inkml:trace contextRef="#ctx0" brushRef="#br0" timeOffset="-279228.4954">27454 487 0,'0'0'0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8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0 162 0,'162'-27'0,"189"0"15,81 0-15,136 0 16,26 27 15,82 0-15,26 0-1,28 0 1,-28 0 0,-53 27-1,-109 0 1,-188 0-1,-136-27 1,-189 0 0,-243-54-1,-136 0 1,-107 27 0,459 27-1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9.0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0 351 0,'109'-108'0,"53"27"31,81 0-31,54 0 0,-81 108 15,-108 54 1,-108 27 0,-162 81-1,-135 54 1,0-54 0,54 1-1,135-28 1,108-54 15,135-54-15,108-27-1,108-27 1,0 27 0,55-108 15,-271 0-16,-135 81 1</inkml:trace>
  <inkml:trace contextRef="#ctx0" brushRef="#br0" timeOffset="502.949">2135 135 0,'81'162'0,"27"81"15,0 27 1,-27 1-1,28 26 17,-55-162-17,-54-108 1,27-81 0,27-81-1,0-108 1,0-28-1,27 1 1,27 54 0,0 27-1,-54 54 1,0 81 0,-54 27-1,-81-27 1,27 0-1,54 54 1</inkml:trace>
  <inkml:trace contextRef="#ctx0" brushRef="#br0" timeOffset="891.6358">3378-379 0,'81'-108'0,"27"108"0,81 27 16,-26 27-16,-55 1 16,-81 26-1,-81 0 1,-54 27-1,-1 27 1,1 27 15,135-27-15,54-81 0,82-27-1,26-27 1,0-54-1,-54-81 1,-135 135 0</inkml:trace>
  <inkml:trace contextRef="#ctx0" brushRef="#br0" timeOffset="1275.4396">5351-703 0,'-81'162'16,"0"28"-16,0 53 15,-1 54 1,55 27-1,27 0 17,54 28-1,136-109-15,-1-135-1,0-54 1,-54-81-1,-54-108 1,-81-108 0,0 243-1</inkml:trace>
  <inkml:trace contextRef="#ctx0" brushRef="#br0" timeOffset="1487.3618">5053 243 0,'109'-54'16,"80"54"-16,108 54 0,0 54 16,-108-54-1,-135-54 1,-54 0-1</inkml:trace>
  <inkml:trace contextRef="#ctx0" brushRef="#br0" timeOffset="1807.6866">5918 1243 0,'162'162'0,"-27"-108"15,0-81 17,-26-27-17,-82-54 1,-54 0 0,-82-27-1,1 54 1,-27 81-1,0 54 1,27 81 0,81 81-1,81 0 1,-54-216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6.2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30 0,'189'-162'0,"-189"162"16,0 108-1,0 135 1,0 54 0,-27 109-1,0 80 1,27 54-1,27 82 17,0 81-17,27 80 1,-26 28-16,-28 26 16,0 28-1,-28 0 16,-26-55-15,54 1 0,-27-108-1,27-82 1,0-134 0,0-217-1,27-135 1,27-189-1,1-243 1,26-244 0,-27-134-1,-54 675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57:11.1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B1FF4AF-4668-4771-9F6B-D38BE11DB5CF}" emma:medium="tactile" emma:mode="ink">
          <msink:context xmlns:msink="http://schemas.microsoft.com/ink/2010/main" type="writingRegion" rotatedBoundingBox="9671,10189 3899,11048 3546,8671 9317,7812">
            <msink:destinationLink direction="with" ref="{E4F6348D-9430-4077-B41F-D546EC184BC7}"/>
            <msink:destinationLink direction="with" ref="{9D3235E5-AF65-413D-B061-18223BA970C1}"/>
          </msink:context>
        </emma:interpretation>
      </emma:emma>
    </inkml:annotationXML>
    <inkml:traceGroup>
      <inkml:annotationXML>
        <emma:emma xmlns:emma="http://www.w3.org/2003/04/emma" version="1.0">
          <emma:interpretation id="{3A29BAC7-FA49-4A6B-AF39-981E741CEC0F}" emma:medium="tactile" emma:mode="ink">
            <msink:context xmlns:msink="http://schemas.microsoft.com/ink/2010/main" type="paragraph" rotatedBoundingBox="8538,9836 9106,9836 9106,10322 8538,10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5691C9-8CCF-4216-997E-EEA0037E9119}" emma:medium="tactile" emma:mode="ink">
              <msink:context xmlns:msink="http://schemas.microsoft.com/ink/2010/main" type="inkBullet" rotatedBoundingBox="9123,10294 8554,10339 8516,9865 9085,9820"/>
            </emma:interpretation>
            <emma:one-of disjunction-type="recognition" id="oneOf0">
              <emma:interpretation id="interp0" emma:lang="it-IT" emma:confidence="0">
                <emma:literal>•</emma:literal>
              </emma:interpretation>
            </emma:one-of>
          </emma:emma>
        </inkml:annotationXML>
        <inkml:trace contextRef="#ctx0" brushRef="#br0">5442 8512 0,'27'27'0,"27"-27"15,-27 0-15,27-27 0,-54-27 0,-27 0 16,-27-27-16,-27 27 0,0 54 0,0 27 16,0 27-1,54 54 17,54-27-32,54 0 31,54-54-16,27-54 1,-26-81 0,-109 0-1,-54 0 1,-55 27 0,-26 27-1,-54 108 1,54 108-1,162-81 1,-54-81 0</inkml:trace>
      </inkml:traceGroup>
    </inkml:traceGroup>
    <inkml:traceGroup>
      <inkml:annotationXML>
        <emma:emma xmlns:emma="http://www.w3.org/2003/04/emma" version="1.0">
          <emma:interpretation id="{911915E0-F480-4185-9CFA-0771F6FDB0AC}" emma:medium="tactile" emma:mode="ink">
            <msink:context xmlns:msink="http://schemas.microsoft.com/ink/2010/main" type="paragraph" rotatedBoundingBox="9642,9993 3870,10852 3546,8671 9317,78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7584F4-AECF-4C10-A240-46D81FD415CE}" emma:medium="tactile" emma:mode="ink">
              <msink:context xmlns:msink="http://schemas.microsoft.com/ink/2010/main" type="inkBullet" rotatedBoundingBox="9642,9993 8821,10116 8496,7934 9317,7812"/>
            </emma:interpretation>
            <emma:one-of disjunction-type="recognition" id="oneOf1">
              <emma:interpretation id="interp1" emma:lang="it-IT" emma:confidence="0">
                <emma:literal>M.</emma:literal>
              </emma:interpretation>
              <emma:interpretation id="interp2" emma:lang="it-IT" emma:confidence="0">
                <emma:literal>Mo</emma:literal>
              </emma:interpretation>
              <emma:interpretation id="interp3" emma:lang="it-IT" emma:confidence="0">
                <emma:literal>MO</emma:literal>
              </emma:interpretation>
              <emma:interpretation id="interp4" emma:lang="it-IT" emma:confidence="0">
                <emma:literal>o)</emma:literal>
              </emma:interpretation>
              <emma:interpretation id="interp5" emma:lang="it-IT" emma:confidence="0">
                <emma:literal>i:</emma:literal>
              </emma:interpretation>
            </emma:one-of>
          </emma:emma>
        </inkml:annotationXML>
        <inkml:trace contextRef="#ctx0" brushRef="#br0" timeOffset="-24838.254">5496 6242 0,'0'54'0,"0"54"0,27 0 16,0-27-16,54-27 15,-26-54 1,53-27 15,-27-27-31,0-54 16,-54 0-1,-54 27 17,-27 0-32,-54 54 31,0 54-31,-1 27 31,28 27-15,54 27-1,27-27 1,27-27 0,54-27-1,0-54 1,-26-27 0,-28-27-1,-54 0 1,-28 27-1,-26 54 1,-27 108 15,108 0-31,0-108 16</inkml:trace>
        <inkml:trace contextRef="#ctx0" brushRef="#br0" timeOffset="-21117.789">5496 6350 0,'27'-27'0,"0"81"0,-27-27 16,0 0-16,27 0 0,-27 54 0,0-27 16,27 54-16,-54 1 15,27 53 1,0 0-1,-27 0 1,0 0 0,27 0-1,-27-27 1,27-27 0,27 0-1,-27-54 1,0 1-1,0-28 1,0 0 0,0 0 15,0-27-15,0 0-1,0 27 1,0-27-1,0 0 1,0 27 0,0-27-1,0 0 1,0 27 0,0 0-1,0 0 1,0-27-1,0 0 1,0 27 0,0-27-1,0 0 1,0 0 15,0 0-31,0 0 31,0 27-15,0 0 0,0-27-1,0 27 1,0 0 0,0-27-1,0 0 1,0 0-1,0 0 1,0 0 0,0 0-1,0 0 1,0 0 0,0 0-1,0 0 1,-54-27-1,27-27 1,27 54 0</inkml:trace>
      </inkml:traceGroup>
      <inkml:traceGroup>
        <inkml:annotationXML>
          <emma:emma xmlns:emma="http://www.w3.org/2003/04/emma" version="1.0">
            <emma:interpretation id="{CE69E95E-D126-4C86-835F-8E741D46ACF2}" emma:medium="tactile" emma:mode="ink">
              <msink:context xmlns:msink="http://schemas.microsoft.com/ink/2010/main" type="line" rotatedBoundingBox="7998,9782 3804,10406 3640,9304 7833,8679"/>
            </emma:interpretation>
          </emma:emma>
        </inkml:annotationXML>
        <inkml:traceGroup>
          <inkml:annotationXML>
            <emma:emma xmlns:emma="http://www.w3.org/2003/04/emma" version="1.0">
              <emma:interpretation id="{40C61202-08FE-445B-A314-F750C2A0DE02}" emma:medium="tactile" emma:mode="ink">
                <msink:context xmlns:msink="http://schemas.microsoft.com/ink/2010/main" type="inkWord" rotatedBoundingBox="7998,9782 3804,10406 3640,9304 7833,8679"/>
              </emma:interpretation>
              <emma:one-of disjunction-type="recognition" id="oneOf2">
                <emma:interpretation id="interp6" emma:lang="it-IT" emma:confidence="0">
                  <emma:literal>-</emma:literal>
                </emma:interpretation>
                <emma:interpretation id="interp7" emma:lang="it-IT" emma:confidence="0">
                  <emma:literal>.</emma:literal>
                </emma:interpretation>
                <emma:interpretation id="interp8" emma:lang="it-IT" emma:confidence="0">
                  <emma:literal>_</emma:literal>
                </emma:interpretation>
                <emma:interpretation id="interp9" emma:lang="it-IT" emma:confidence="0">
                  <emma:literal>r</emma:literal>
                </emma:interpretation>
                <emma:interpretation id="interp10" emma:lang="it-IT" emma:confidence="0">
                  <emma:literal>,</emma:literal>
                </emma:interpretation>
              </emma:one-of>
            </emma:emma>
          </inkml:annotationXML>
          <inkml:trace contextRef="#ctx0" brushRef="#br0" timeOffset="-23333.4675">335 7620 0,'27'0'0,"27"0"0,0 0 16,0 0-16,0 0 0,-26 0 0,-83 27 16,-53-27-16,0 0 0,54 27 0,108-27 15,108 27-15,55 0 0,-163-27 0,-54 0 16,-27 0-16,-54-27 0,-1 27 15,1 0 17,81 27-32,136-54 31,-136 27-31</inkml:trace>
          <inkml:trace contextRef="#ctx0" brushRef="#br0" timeOffset="-20426.427">470 7809 0,'81'-27'0,"28"0"0,-1 27 0,54 27 16,27-27-1,54 27 1,54 0 0,55 0-1,53 27 1,27-27 0,1 27-1,-28-27 1,-27 0-1,-108 1 1,-80-28 0,-109 0-1,-54 27 1,-81-54 0,54 27-1</inkml:trace>
        </inkml:traceGroup>
      </inkml:traceGroup>
    </inkml:traceGroup>
  </inkml:traceGroup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7.0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0 160 0,'487'-54'0,"-28"81"16,81 0 0,55 0-1,80 0 1,-26-27 0,-1 0-1,-26 0 1,-109 0-1,-53 0 1,-136-27 0,-108 27-1,-54-27 1,-81-54 0,-81 53 30,0 110-46,-54-109 0,0 0 16,0-1 0,27 1 15,-27 27-15,27-27-1,54 54 1,81 28-1,108-28 1,81 108 0,1 27-1,-109 0 1,-135 54 0,-243-135-1,-108-27 16,297-54-15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8.0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0,'27'0'0,"54"0"16,0 0-16,55 0 0,26 27 15,54 0-15,81 0 16,27 27 0,55 0 15,26 54-15,27 27-1,1 27 1,-1 0-1,0 54 1,1-53 0,-28 80-1,0 27 1,1 27 0,-28 0-1,-54 28 1,-27-28-1,-26 27 1,-28-27 0,-27 28-1,-27-55 1,-54 0 0,0-54 15,-27-54-16,-81-81 1,0 1 0,1-1-1,-1-54 1,-27-27 0,0 0-1,0 0 1,0 0-1,0-27 1,-82-54 0,82 81-1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0.3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108 189 0,'0'-27'0,"-27"0"0,27 0 0,-27 0 16,0 27-16,27-27 0,-27 0 0,27 0 15,0 27 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2.8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0,'81'0'15,"-27"0"-15,27 0 0,55 27 0,26 0 16,-27-54-1,108 54 1,27 27 0,27 0-1,-26 0 1,26 0 0,27 27-1,-27 0 1,28 0-1,-1 0 1,27 27 0,0 0-1,1 28 1,26-28 0,-27 27-1,1-27 1,-1 27-1,-54-54 17,27 54-32,-26 0 31,-28 0-15,0 0-1,-27 1 1,-54-28-1,-27-27 1,-26-27 0,-55-27-1,-54-27 1,-27 0 0,-54 0-1,-27-108 1,81 108-1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8.90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0 0,'0'-27'16,"54"27"-16,54 27 0,54 27 0,27-27 15,109-27-15,-1 27 16,54 27 15,0-27-15,28 27-1,-1-27 1,0 54 0,28-54-1,-28 54 1,27-54 0,-26 27-1,-1-54 1,27 54-1,-54-27 1,28 27 0,-28 0-1,-27-27 1,1 27 0,-1-27-1,-54 0 1,0 0 15,-27 0-31,-26 0 31,-1-27-15,-27 27 0,-27-27-1,-27 27 1,-27-27-1,0 27 1,-54-27 0,-54 0-1,27 0 1,-54 0 0,-27 0-1,-81-27 1,135 27-1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5.16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-13 5162 0,'27'27'0,"0"0"0,0 27 0,0 0 16,27 0-16,27-54 15,-54 0 1,27-54-1,-27-27 1,-54 0 0,0-27-1,-27 54 1,0 0 0,-27 54-1,0 27 1,54 27-1,0 27 1,81 0 0,0 0-1,27-27 1,-27-27 0,-27-27-1,-27 0 1,-27-54 15,-54-27-15,27 54-1,0 0 1,0 54 0,54 27-1,0 27 1,27 0 15,-27-81-31</inkml:trace>
  <inkml:trace contextRef="#ctx0" brushRef="#br0" timeOffset="507.832">95 6000 0,'0'54'0,"54"0"16,-27-81-16,27 27 0,27-27 0,-54-27 15,-54-27-15,27 54 0,-81-54 0,0 54 16,27 54-16,27 0 0,54 54 16,54 54-1,0-54 1,0-27-1,-81-54 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4.22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0 0,'54'0'0,"-27"27"0,27-27 16,27 0-16,0 27 0,55-27 0,26 0 15,0 27 1,0-54 15,54 27-31,27 0 16,0 27 0,1 0-1,-1-27 1,27 27-1,0 0 1,28 0 15,-28 0-15,54 27 0,-27-27 15,0 27-31,28 0 15,-55 0 1,27 0 0,0-27-1,-26 27 1,26 0 0,-54-27-1,27 27 1,-27-27-1,-53-27 1,26 27 0,-27 27-1,-27-27 1,-27 0 0,-54-27 15,-27 27-16,-54-27 1,-27 0 0,-54-27-1,-27-27 1,108 54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7.8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257-2052 0,'54'-55'0,"-54"1"0,0 0 0,0 0 15,0 0 1,0 54-1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8.78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41-2107 0,'0'55'0,"0"-1"0,27 27 0,-27-27 15,27 27 1,0-27 0,-27 27-1,27-27 17,-27 27-32,27-54 15,-27 0 1,0 0-1,0 0 1,0-27 0,0 0-1,0-27 1,0 0 0,-27 27 15,27 0-16,0 0 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1.53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95 163 0,'-27'27'0,"81"54"16,0-27-16,27 27 0,0-26 15,27-55 1,-27-28-1,-27 1 17,-27-54-17,-54-27 1,-54 0 0,-27 54-1,0 0 1,0 54-1,27 27 1,0 54 0,81 0-1,27 0 1,81-27 0,0 0-1,0-54 1,-27 0 15,-54-54-15,-81 27-1,0 27 1,0 27 0,27 27-1,54 0 1,-27-54-1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57:48.6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011EC68-4BE4-46D7-84A9-DBB2487438E3}" emma:medium="tactile" emma:mode="ink">
          <msink:context xmlns:msink="http://schemas.microsoft.com/ink/2010/main" type="writingRegion" rotatedBoundingBox="11958,11678 29309,11802 29263,18150 11913,18025"/>
        </emma:interpretation>
      </emma:emma>
    </inkml:annotationXML>
    <inkml:traceGroup>
      <inkml:annotationXML>
        <emma:emma xmlns:emma="http://www.w3.org/2003/04/emma" version="1.0">
          <emma:interpretation id="{BDB9A1A1-C064-4CBA-A42E-7FE1E406062F}" emma:medium="tactile" emma:mode="ink">
            <msink:context xmlns:msink="http://schemas.microsoft.com/ink/2010/main" type="paragraph" rotatedBoundingBox="11958,11678 29309,11802 29279,15971 11928,15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355D97-0ECF-4BBF-8843-05E4BD1BA009}" emma:medium="tactile" emma:mode="ink">
              <msink:context xmlns:msink="http://schemas.microsoft.com/ink/2010/main" type="line" rotatedBoundingBox="11958,11678 29309,11802 29279,15971 11928,15846"/>
            </emma:interpretation>
          </emma:emma>
        </inkml:annotationXML>
        <inkml:traceGroup>
          <inkml:annotationXML>
            <emma:emma xmlns:emma="http://www.w3.org/2003/04/emma" version="1.0">
              <emma:interpretation id="{63A84D36-BF94-401E-B26A-E5DF11F1470D}" emma:medium="tactile" emma:mode="ink">
                <msink:context xmlns:msink="http://schemas.microsoft.com/ink/2010/main" type="inkWord" rotatedBoundingBox="11958,11678 29309,11802 29279,15971 11928,15846"/>
              </emma:interpretation>
              <emma:one-of disjunction-type="recognition" id="oneOf0">
                <emma:interpretation id="interp0" emma:lang="it-IT" emma:confidence="0">
                  <emma:literal>Cantando</emma:literal>
                </emma:interpretation>
                <emma:interpretation id="interp1" emma:lang="it-IT" emma:confidence="0">
                  <emma:literal>Cantano</emma:literal>
                </emma:interpretation>
                <emma:interpretation id="interp2" emma:lang="it-IT" emma:confidence="0">
                  <emma:literal>Cantato</emma:literal>
                </emma:interpretation>
                <emma:interpretation id="interp3" emma:lang="it-IT" emma:confidence="0">
                  <emma:literal>Titolano</emma:literal>
                </emma:interpretation>
                <emma:interpretation id="interp4" emma:lang="it-IT" emma:confidence="0">
                  <emma:literal>Titolare</emma:literal>
                </emma:interpretation>
              </emma:one-of>
            </emma:emma>
          </inkml:annotationXML>
          <inkml:trace contextRef="#ctx0" brushRef="#br0">-1973 2026 0,'54'136'0,"-81"26"0,-27 54 16,54-81 0,0-27-1,0-54 1,27-54 0,-27 0-1,0 0 1,27-54-1,27-135 1,54 0 0,0 0-1,27 80 1,1 55 15,-28 27-15,0 81-1,-27 28 1,-27 80 0,-27 27-1,-27 0 1,27-54 0,-27-54-1,0-27 1,0-27-1,0-189 1,0 162 0</inkml:trace>
          <inkml:trace contextRef="#ctx0" brushRef="#br0" timeOffset="4642.281">27 0 0,'27'135'0,"-27"135"0,-27 81 16,0 28-1,54-1 1,0-27-1,27-53 1,0-109 0,-27-54-1,0-81 1,-27-54 0,0-27-1,-54-108 1,54-81-1,27 26 17,-27 190-32</inkml:trace>
          <inkml:trace contextRef="#ctx0" brushRef="#br0" timeOffset="-2067.2505">-1838-892 0,'-54'0'0,"-135"0"0,-81-27 0,-27 0 16,-55 27-1,1 27 1,81 0 0,108 27-1,135-27 1,81 27-1,189 54 1,108 27 0,-27 1-1,-107-1 1,-136-27 0,-135-27-1,-163-27 16,-134 27-31,-54 0 32,-27 27-32,26 81 15,82 27 1,108 55 15,189-1-15,135 27-1,162-27 1,108-54 0,55-53-1,-1-55 1,-81-54 0,-53-54-1,-109-27 1,-81 0-1,-81 27 1,-27 0 0,0 54 15,-54-81-15,54 27-1</inkml:trace>
          <inkml:trace contextRef="#ctx0" brushRef="#br0" timeOffset="1329.993">-4567 2351 0,'54'54'0,"-27"-54"0,54 0 16,27 0-16,0 27 0,0 0 16,-53-27-1,-28 0 1,-27 0-1,0 0 1,-54 0 0,26-27-1,56 0 1,53-27 0,0 27-1,-81 27 1</inkml:trace>
          <inkml:trace contextRef="#ctx0" brushRef="#br0" timeOffset="-1768.4415">-1919-973 0,'27'108'0,"-54"297"16,0-80-16,108-82 15,-81-243 1</inkml:trace>
          <inkml:trace contextRef="#ctx0" brushRef="#br0" timeOffset="1936.3995">-3405 2432 0,'162'81'0,"-135"-27"0,-54 0 16,-81 27-16,-54 27 16,27-54-1,27-27 1,27 0 0,54-27-1,54 0 1,0 0-1,81-81 17,27 0-32,-27 54 15,-81 0 1,0 54 15,0 27-15,27 54-1,27 54 1,27-81 0,0-27-1,27-81 1,-54-54 0,-81-27-1,-27-54 1,-54 54-1,-54 27 1,0 108 0,0 27-1,135 0 1,135-108 0,-135 54-1</inkml:trace>
          <inkml:trace contextRef="#ctx0" brushRef="#br0" timeOffset="6247.647">1513 2026 0,'27'0'0,"27"27"15,27 54-15,27-53 0,54 26 0,54-81 16,-26-28-1,-55-80 1,-54-27 0,-81-54-1,-54 27 17,-81 0-32,-55 81 15,-53 54 16,27 54-15,27 81 0,54 54-1,54 54 1,81 0 0,54 0-1,108-81 1,27-27-1,0-108 1,-27-54 0,-54 27-1,-108 27 1,0 27 0,0 0-1,27 0 1,27 81-1,82 27 17,26 1-32,0-1 31,-27-54-31,-54-54 31,-54 27-15,-27-54-1,0-27 1,0 54 0</inkml:trace>
          <inkml:trace contextRef="#ctx0" brushRef="#br0" timeOffset="6947.7975">3458 2243 0,'54'0'16,"-27"-27"-16,-27 108 0,0 81 0,-27-27 15,27-27-15,27-54 16,-27-27-1,55-27 1,-1-81 15,54-81-15,-27 0 0,-27 108-1,0 27 1,-54 27-1,27 27 1,27 108 0,-27 81-1,0-54 1,27-135 0,0-108-1,-54 81 1</inkml:trace>
          <inkml:trace contextRef="#ctx0" brushRef="#br0" timeOffset="7411.635">4891 567 0,'135'325'0,"-81"53"15,-27 108 16,27 1-15,0-28 0,-27-108-1,-27-189 1,0-162 0</inkml:trace>
          <inkml:trace contextRef="#ctx0" brushRef="#br0" timeOffset="9903.663">8701 378 0,'-136'135'0,"-80"54"15,-54 28-15,-27-1 16,27-27 0,107-54-1,55-54 17,81-54-17,27 0 1,27-27-1,136 81 1,107 0 0,27 27-1,0 54 1,-54-26 0,-53-1-1,-82-54 1,-81-27-1,0-54 1,-54-108 0,0-82-1,27 190 1</inkml:trace>
          <inkml:trace contextRef="#ctx0" brushRef="#br0" timeOffset="11002.2255">11646 1027 0,'162'-27'0,"-189"108"15,-108 81-15,-54 54 0,-54 54 16,-28 0-1,55-53 1,54-28 15,27-108-15,0-54 0,27-81-1,27-81 1,27-27-1,81-82 1,81 1 0,27 108-1,0 54 1,0 54 0,0 27-1,0 54 1,-54 81-1,27 108 1,28 27 0,26 1-1,0-82 1,27-54 0,-27-108-1,-27-81 1,54-162 15,-54-108-15,-81-1-1,-81 1 1,-108 81 0,-81 108-1,-108 108 1,-108 216-1,432-189 1</inkml:trace>
        </inkml:traceGroup>
      </inkml:traceGroup>
    </inkml:traceGroup>
    <inkml:traceGroup>
      <inkml:annotationXML>
        <emma:emma xmlns:emma="http://www.w3.org/2003/04/emma" version="1.0">
          <emma:interpretation id="{F9EBD212-10CE-49DA-A188-4C44353AA7F3}" emma:medium="tactile" emma:mode="ink">
            <msink:context xmlns:msink="http://schemas.microsoft.com/ink/2010/main" type="paragraph" rotatedBoundingBox="12913,15353 24425,15984 24297,18320 12785,176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741796-E945-4A0E-876D-AFF3DD4A9B81}" emma:medium="tactile" emma:mode="ink">
              <msink:context xmlns:msink="http://schemas.microsoft.com/ink/2010/main" type="line" rotatedBoundingBox="12913,15353 24425,15984 24297,18320 12785,17689"/>
            </emma:interpretation>
          </emma:emma>
        </inkml:annotationXML>
        <inkml:traceGroup>
          <inkml:annotationXML>
            <emma:emma xmlns:emma="http://www.w3.org/2003/04/emma" version="1.0">
              <emma:interpretation id="{2EB9F326-411F-4998-9EB2-5A382E2DA850}" emma:medium="tactile" emma:mode="ink">
                <msink:context xmlns:msink="http://schemas.microsoft.com/ink/2010/main" type="inkWord" rotatedBoundingBox="18493,15659 24425,15984 24297,18320 18365,17995"/>
              </emma:interpretation>
              <emma:one-of disjunction-type="recognition" id="oneOf1">
                <emma:interpretation id="interp5" emma:lang="it-IT" emma:confidence="0">
                  <emma:literal>STABILITA</emma:literal>
                </emma:interpretation>
                <emma:interpretation id="interp6" emma:lang="it-IT" emma:confidence="0">
                  <emma:literal>STABILI TA</emma:literal>
                </emma:interpretation>
                <emma:interpretation id="interp7" emma:lang="it-IT" emma:confidence="0">
                  <emma:literal>STABILI TA'</emma:literal>
                </emma:interpretation>
                <emma:interpretation id="interp8" emma:lang="it-IT" emma:confidence="0">
                  <emma:literal>STABILITÀ</emma:literal>
                </emma:interpretation>
                <emma:interpretation id="interp9" emma:lang="it-IT" emma:confidence="0">
                  <emma:literal>STABILI IA</emma:literal>
                </emma:interpretation>
              </emma:one-of>
            </emma:emma>
          </inkml:annotationXML>
          <inkml:trace contextRef="#ctx0" brushRef="#br0" timeOffset="20886.3584">1513 4188 0,'0'135'16,"0"54"-16,0 28 0,0-1 31,-27-27-15,0-54-1,27-81 1,54-162-1,0-108 1,54 0 0,-108 216-1</inkml:trace>
          <inkml:trace contextRef="#ctx0" brushRef="#br0" timeOffset="21361.914">2324 4134 0,'0'54'15,"-55"108"-15,-53 27 0,0 1 16,54-28-1,54-81 1,27-27 15,81 0-15,55-27 0,26 0-1,-27-54 1,0 27-1,-81 27 1,-27-27 0,-27 0-1,-54 27 1,-27-81 0,27-81-1,108-27 1,54-1 15,-135 163-15</inkml:trace>
          <inkml:trace contextRef="#ctx0" brushRef="#br0" timeOffset="21642.1694">3729 4188 0,'27'54'0,"-27"54"0,0 108 16,0 1 0,0-55-1,27-54 1,-27-81-1,27-108 1,81-244 0,-108 325-1</inkml:trace>
          <inkml:trace contextRef="#ctx0" brushRef="#br0" timeOffset="22166.55">4431 4350 0,'324'-54'0,"-80"108"15,26-27 1,-54 27-1,-27-108 1,-54-81 0,-27 27 15,-108 108-15</inkml:trace>
          <inkml:trace contextRef="#ctx0" brushRef="#br0" timeOffset="21903.8714">4809 4593 0,'55'190'15,"-55"26"-15,-27-27 16,-1-27-1,83-189 17,26-81-17,-81 108 1</inkml:trace>
          <inkml:trace contextRef="#ctx0" brushRef="#br0" timeOffset="22990.716">5971 3350 0,'271'-108'0,"107"270"16,108 271-1,-134-1 1,-352-432 0</inkml:trace>
          <inkml:trace contextRef="#ctx0" brushRef="#br0" timeOffset="22785.6509">6134 4161 0,'27'108'0,"-27"54"0,-27 54 16,0 28-1,-55-28 1,28-27-1,0-54 1,27-135 0,0-81-1,81-189 17,54-81-17,-81 80 1,28 55-1,26 108 1,0 27 0,0 54-1,27 81 1,54 81 0,0 162-1,-27-26 1,-54-82-1,-81-81 1,-27-54 0,-54-54-1,-54-81 17,-54-54-32,0 27 31,27 81-16,135 27 1,81 0 0,54-27-1,27-109 1,-135 136 0</inkml:trace>
          <inkml:trace contextRef="#ctx0" brushRef="#br0" timeOffset="18430.461">-3054 3675 0,'27'-54'0,"-27"27"0,0 0 15,-135-27-15,-108 0 0,27 54 16,27 27 0,54 27-1,54 0 1,54-27-1,54 27 1,27 27 0,108 0-1,135 54 1,27 27 0,-81 0-1,-80-27 16,-82-54-31,-81 0 16,-54-54 0,-109 0-1,1 0 1,-27-27 15,27 28-15,0-28-1,27 27 1,54-54 0,54-1-1,162-53 1,135 27 0,-270 54-1</inkml:trace>
          <inkml:trace contextRef="#ctx0" brushRef="#br0" timeOffset="18782.001">-1865 4026 0,'0'54'0,"0"108"0,0 0 16,27 0 0,-27 1-1,54-28 1,-54-54-1,0-54 1,-54-162 0,27-82 15,27 217-31</inkml:trace>
          <inkml:trace contextRef="#ctx0" brushRef="#br0" timeOffset="19691.1224">-2486 3783 0,'162'-54'15,"0"54"-15,81 54 16,27 0-1,-107-27 1,-28-54 0,-27 0-1,-27 0 1,0 27 0,-54 0-1,0 27 1,-27 27-1,0 81 17,-27 27-32,0 0 15,-27 27 1,27 1 0,0-55-1,27-54 1,0-54-1,0-27 1,27-108 0,-27-163-1,27 28 17,27 27-17,0 0 1,0 81-1,0 27 1,-27 81 0,0 27-1,54 81 1,54 108 0,0 0-1,0 27 1,-54-54-1,-26-54 1,-28-27 0,-82-81-1,-53 0 1,-54-27 0,-27 0-1,27 54 1,27 0-1,54 28 1,54-28 15,135-82-15,108-26 0,-27-27-1,-189 108 1</inkml:trace>
          <inkml:trace contextRef="#ctx0" brushRef="#br0" timeOffset="20577.7845">162 4188 0,'27'162'16,"-27"27"-16,0 1 16,27-28-1,-27-27 17,-27-81-17,54-27 1,27-81-1,-108-189 1,27-28 0,-54 28-1,0 27 1,0 81 0,27 81-1,54 81 1,27-54-1,81-27 1,27 81 0,108 54-1,-27 27 1,-108-27 0,-27-27-1,-81-27 1,-81 0-1,-54 27 1,-27-81 0,0 0-1,54 54 17,81 0-17,81 54 1,135 81-1,54 28 1,-27 26 0,-135-81-1,-81-81 1,-81-27 0,-81-27-1,0-27 1,0 0-1,27 27 1,108 54 0,54-54-1,81-108 1,162 0 0,0-81-1,-270 189 1</inkml:trace>
        </inkml:traceGroup>
      </inkml:traceGroup>
    </inkml:traceGroup>
  </inkml:traceGroup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0.7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419 82 0,'0'54'0,"0"0"0,0 27 16,0 0-16,27 28 16,-54 26-1,27 0 1,27 27 15,-27-27-31,0 27 16,0 0-1,0 0 1,0 0 0,0 1-1,27-28 1,-27-27 15,0 0-15,0-27-1,27-27 1,-27-27 0,0 0-1,0-27 1,0 0 0,0 0-1,0-27 1,0 27-1,-27-27 1,0 0 0,0-27-1,0 27 1,0 27 0,0 0-1,27 0 1,0 27-1,27 0 17,-27-27-17,27 0 1,-27 0 0,0-27-1,-27 0 1,27 27-1,0 0 1,0 27 0,0 0-1,27-27 1,-27 27 0,27-27-1,27 27 1,27-27-1,-27 0 1,0-27 0,-27 0 15,-27-27-31,-81 0 16,0 0-1,-27 27 1,27 0 15,0 54-15,54 0-1,0 27 1,81 27 0,0-27-1,54 0 1,-54-27-1,0-54 1,-27 27 0,-54-27-1,0 0 1,0 0 0,0 0-1,27 0 1,27-27-1,-27 54 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9.89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 0 0,'-27'54'32,"0"244"-32,27-109 0,27-27 15,-27 0 1,0-54 15,0-108-15,0 0-1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25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-2675 1027 0,'-54'-27'0,"-81"108"0,-81 81 16,-55 55-16,28 26 16,108-27-1,108-27 1,135-81 0,135-54-1,109-135 1,26 0 15,-54 0-31,-189 54 16,-108 54 15,-27 27-31,-81 81 31,27-27-15,54-54-1,54-27 1,81-54 0,82-81-1,-1-54 1,-54-27 0,-135 27-1,-108 27 1,-108 54-1,-55 81 1,28 108 0,54 81-1,135-27 1,81-27 0,135-54-1,109-108 1,-55-135-1,-243 162 1</inkml:trace>
  <inkml:trace contextRef="#ctx0" brushRef="#br0" timeOffset="519.5512">-1135 1433 0,'-27'54'0,"-27"135"0,0 81 16,27-108-1,54-108 1,0-81 0,54-108-1,54-81 1,0-81-1,54 107 1,-53 136 0,-1 54-1,-81 82 1,-54 107 0,-162 0-1,-28-27 1,55-54-1,108-81 1,108 0 15,136-27-15,-1 27 0,-54 27-1,-54 0 1,-54-27-1,-27-81 1,27-81 0,-54 135-1</inkml:trace>
  <inkml:trace contextRef="#ctx0" brushRef="#br0" timeOffset="1084.026">405 1487 0,'27'243'0,"0"27"15,-27-108 17,0-108-32,27-108 15,0-81 1,-54-54-1,27-54 1,54 81 0,55 54-1,26 108 1,54 27 0,-27 81-1,-135 27 16,-108-27-15,-108 0-16,-27-27 31,53 0-31,109-27 32,135 0-17,109-27 1,53 0-1,0 0 1,-108 0 0,-81-54 15,-81-135-15,54-27-1,-27 189 1</inkml:trace>
  <inkml:trace contextRef="#ctx0" brushRef="#br0" timeOffset="1671.9392">1513 1514 0,'270'-54'0,"190"-27"0,-28-55 16,-432 136-16</inkml:trace>
  <inkml:trace contextRef="#ctx0" brushRef="#br0" timeOffset="1500.0576">1810 1514 0,'27'108'0,"-108"81"15,-27 27-15,108-81 16,108-54-1,82-54 1,53-54 0,-54 0-1,-81 0 1,-108 0 0,-162-54 15,-189-27-16,134 27 1,82 27 0,108 54-1,54 27 1,108-27 0,136-27-1,26 27 1,-162-108-1,-135 108 1</inkml:trace>
  <inkml:trace contextRef="#ctx0" brushRef="#br0" timeOffset="2079.1814">3107 1297 0,'0'136'0,"190"-82"0,53-27 15,-54-27 1,-108 27-1,-108 0 1,-162 81 0,-108 27-1,-1 54 17,136-27-32,108-54 15,189-27 1,136-27-1,26-54 1,-54-27 0,-135-27-1,-135-27 1,-135-27 0,162 108-1</inkml:trace>
  <inkml:trace contextRef="#ctx0" brushRef="#br0" timeOffset="2215.9054">2945 1919 0,'487'108'15,"-163"-135"-15,-324 27 16</inkml:trace>
  <inkml:trace contextRef="#ctx0" brushRef="#br0" timeOffset="2792.0994">3864 1622 0,'216'378'0,"-189"-135"16,27-135 0,54-54-1,0-108 1,55-54 0,-82-54-1,-27 108 1,-54 54-1,27 27 1,0 81 0,54 0-1,54-54 1,81-27 0,-27-81-1,-27-54 16,-108-27-15,-135-27 0,-162 27-1,-27 135 1,27 81 0,54 81-1,189 0 1,162-54-1,162-135 17,27-54-32,1-27 15,-352 108 1</inkml:trace>
  <inkml:trace contextRef="#ctx0" brushRef="#br0" timeOffset="3271.61">6080 1865 0,'-216'270'15,"108"-81"-15,108-135 16,27-81 0,81-54-1,-27-54 1,27-54 15,-27 108-15,-81 81-1,54 54 1,0 216 0,54-108 15,54-108-31,0-54 31,-27-54-15,-27-54-16,-108-108 15,-54 0 17,-54 108-17,0 81 1,81 54-1,81-54 1,108 0 0,-162 27-1</inkml:trace>
  <inkml:trace contextRef="#ctx0" brushRef="#br0" timeOffset="3867.336">7701 1676 0,'27'108'0,"-81"54"16,-81 54-16,81-81 15,108-54 1,81-27 0,108-27-1,0 0 1,-80-27-1,-55 27 1,-135-27 15,-163-108-15,1 0 0,0-27-1,-27 27 1,108 81-1,108 27 1,135-27 0,81 27-1,54 0 1,-53-27 0,-163-54-1,-135 0 1,-109-27-1,-53-27 1,108 54 15,108 54-15,54 27 0,135 0-1,135 108 1,-188-108-1,-109 0 1</inkml:trace>
  <inkml:trace contextRef="#ctx0" brushRef="#br0" timeOffset="4515.7984">3486 2973 0,'81'81'0,"-54"108"0,-54 108 15,-81 109 17,81-298-32,27-108 15,0-27 32,-27-135-47,-27-109 0,-27 55 16,81 108-1,0 54 17,81 27-17,162 54 1,135 27 0,-54 81-1,-80-27 1,-217 0-1,-108 27 1,-244 28 0,-107-1-1,-27 0 1,161-54 0,190-81-1,189-162 1,271-108-1,134-109 1,-486 352 0</inkml:trace>
  <inkml:trace contextRef="#ctx0" brushRef="#br0" timeOffset="4714.0482">4783 3351 0,'27'297'0,"-108"1"16,27-136-1,81-108 1,54-189 0,27-82-1,-108 217 1</inkml:trace>
  <inkml:trace contextRef="#ctx0" brushRef="#br0" timeOffset="5183.7928">5620 3378 0,'27'189'0,"-27"27"15,-81 28 1,54-190 15,27-27-15,0-81-1,54-81-15,-54-82 32,54 28-17,-27 162 1,1 54-1,80 81 1,0 81 0,27-26-1,27-82 1,-27-81 0,-54-27-1,-27-81 1,-81-109-1,-108-53 1,27 54 0,81 81-1,81 81 1,-54 54 0</inkml:trace>
  <inkml:trace contextRef="#ctx0" brushRef="#br0" timeOffset="5675.9992">7080 3297 0,'135'189'0,"-189"27"16,-108 28 0,53-136-1,109-81 1,0-27-1,0-81 1,82-136 0,26-26-1,0 54 1,0 135 0,0 81-1,0 108 1,0 27-1,0 27 1,-54-53 0,-54-82-1,-27-27 1,-135-27 0,-81-27-1,-27 27 1,53 27 15,136 0-15,135-81-1,190-54 1,-244 108 0</inkml:trace>
  <inkml:trace contextRef="#ctx0" brushRef="#br0" timeOffset="6261.9592">8052 3486 0,'-27'189'0,"-27"1"16,0-28-1,54-108 16,27-54-31,0-54 16,27-54 0,-54-82-1,27 28 1,0 108 0,0 54-1,27 54 1,55 54-1,-1 0 1,0-54 0,0-54-1,-27-81 1,-54-27 15,0 0-31,-27 54 31,0 54-15,0 81 0,0 81-1,27 1 1,0-1 0,0-108-1,27-54 1,0-108-1,54-55 1,-108 163 0</inkml:trace>
  <inkml:trace contextRef="#ctx0" brushRef="#br0" timeOffset="6500.2496">9512 3405 0,'-28'189'16,"-26"0"-16,0-26 15,54-55 1,27-54 0,27-108-1,55-54 1,-1-55 15,-108 163-31</inkml:trace>
  <inkml:trace contextRef="#ctx0" brushRef="#br0" timeOffset="7628.2226">10457 3324 0,'81'81'0,"-108"27"0,-27 81 15,-54-26 1,81-55 0,0-81-1,27-27 1,0 0-1,27-135 1,54-1 31,0 28-47,-27 54 16,27 0-1,-27 27 1,-27-27-1,-27 0 1,-54 0 0,-27 27-1,-27 27 1,-27 81 0,0 27-1,54 54 1,27 0-1,108-26 1,54-28 0,108-54-1,0-27 1,-26-108 0,-1 0-1,-27-82 1,-54 1 15,-27 54-15,-27 0-1,-54 108 17,0 27-32,0 27 15,-54 81 1,-27 54-1,0 1 1,0-82 0,81-54-1,0-54 1,27-81 0,54-54-1,0-82 1,27 1-1,-27 108 1,27 81 15,0 81-15,0 108-16,0 27 31,-27-26-15,-26-55-1,-55-54 1,-55-27 0,-80-54-1,-81-27 1,0 27 0,0 27-1,108 0 1,216 0-1,-108 0 17</inkml:trace>
  <inkml:trace contextRef="#ctx0" brushRef="#br0" timeOffset="8351.8832">15645 2054 0,'-405'351'16,"108"-80"0,27 26-1,107-108 1,163-54 0,136-27-1,161-27 1,108-27-1,27 27 1,-107-27 0,-136 0-1,-108-54 1,-108-27 0,-108-108-1,0-54 1,135 189-1</inkml:trace>
  <inkml:trace contextRef="#ctx0" brushRef="#br0" timeOffset="8663.4186">15186 2000 0,'108'27'0,"54"162"15,-27 54-15,0 82 16,-54-28 0,55-81-1,-55-54 16,0-81-15,-27-189-16,27-108 31,-81 216-15</inkml:trace>
  <inkml:trace contextRef="#ctx0" brushRef="#br0" timeOffset="9161.4846">16024 1946 0,'459'-243'0,"-81"108"16,-80 108-1,-163 54 1,-81 54-1,-81 81 17,-54 54-17,81-216 1</inkml:trace>
  <inkml:trace contextRef="#ctx0" brushRef="#br0" timeOffset="8915.3814">16726 2135 0,'81'135'0,"-27"135"0,-81 82 16,-27-28-1,0-108 1,54-162-1,0-27 1,-27-135 0,-54-189-1,81 297 1</inkml:trace>
  <inkml:trace contextRef="#ctx0" brushRef="#br0" timeOffset="10271.8788">16861 3756 0,'0'163'16,"-27"26"-16,-54 0 15,0-27 1,27-54-1,27-81 1,27-81 15,54-54-15,0-54 0,0-27-1,27 54 1,-27 54-1,-54 81 1,54 81 0,-27 54-1,27 0 1,0 0 0,55-54-1,-28-54 1,0-27 15,0-108-15,0-27-1,-27-81 1,-27 26 0,-54 28-1,-27 54 1,0 54-1,-27 0 1,27 0 0,54 54-1</inkml:trace>
  <inkml:trace contextRef="#ctx0" brushRef="#br0" timeOffset="11303.1684">17861 3675 0,'0'135'0,"0"1"0,-54 53 16,0-54-1,0-27 1,0-54-1,54-54 1,0-54 15,81-162-15,0 81 0,0 27-1,-54 81 1,0 0-1,27 81 1,0 27 0,0 0-1,27-54 1,-27-54 0,27-54-1,-27 0 1,1-1-1,-28 55 1,-27 27 15,0 55-15,-27 107 0,27 0-1,27 27 1,-27-54-1,0-27 1,0-135 0,54-54-1,27-27 1,0 54 0,-54 27-1,0 0 1,27 54-1,0 54 1,54 27 0,0-54-1,27-27 1,27-54 0,0-54-1,-27-27 16,-107-54-15,-83 0 0,-53 54-1,-27 27 1,-27 81 0,27 54-1,81 27 1,81 27-1,81-54 1,27-108 0,27-108-1,-162 162 17</inkml:trace>
  <inkml:trace contextRef="#ctx0" brushRef="#br0" timeOffset="11699.668">19699 2811 0,'27'-27'0,"108"-27"15,135 54-15,-54 27 0,-54-54 16,-108 27 0,-162 27 15,-243 0-15,81 108-1,135 27 1,80-81-1,110-27 1,80 0 0,162-27-1,81-54 1,-135-81 0,-243 108-1</inkml:trace>
  <inkml:trace contextRef="#ctx0" brushRef="#br0" timeOffset="12271.9556">25481 2054 0,'-27'54'0,"-81"54"16,-81 54-16,-27 55 31,-55 26-31,28 27 16,27-27-1,81-54 17,54-54-17,54-108 1,27-54-1,27-162 1,27-27 0,-54 216-1</inkml:trace>
  <inkml:trace contextRef="#ctx0" brushRef="#br0" timeOffset="12520.012">24292 2540 0,'54'55'0,"81"134"15,0 27-15,1 27 16,-1-27 0,-54-81-1,-27-54 16,-54-81-15,-54-189 0,54 189-1</inkml:trace>
  <inkml:trace contextRef="#ctx0" brushRef="#br0" timeOffset="12936.0436">25427 1243 0,'378'-81'15,"-243"135"1,-53 27-1,-110 1 1,-107 26 0,-81 0-1,0-27 1,108 0 0,108 0-1,81-27 1,189 0-1,27 27 1,-80 27 0,-109-27-1,-216-108 1,108 27 0</inkml:trace>
  <inkml:trace contextRef="#ctx0" brushRef="#br0" timeOffset="-279228.4954">27454 487 0,'0'0'0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8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0 162 0,'162'-27'0,"189"0"15,81 0-15,136 0 16,26 27 15,82 0-15,26 0-1,28 0 1,-28 0 0,-53 27-1,-109 0 1,-188 0-1,-136-27 1,-189 0 0,-243-54-1,-136 0 1,-107 27 0,459 27-1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9.0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0 351 0,'109'-108'0,"53"27"31,81 0-31,54 0 0,-81 108 15,-108 54 1,-108 27 0,-162 81-1,-135 54 1,0-54 0,54 1-1,135-28 1,108-54 15,135-54-15,108-27-1,108-27 1,0 27 0,55-108 15,-271 0-16,-135 81 1</inkml:trace>
  <inkml:trace contextRef="#ctx0" brushRef="#br0" timeOffset="502.949">2135 135 0,'81'162'0,"27"81"15,0 27 1,-27 1-1,28 26 17,-55-162-17,-54-108 1,27-81 0,27-81-1,0-108 1,0-28-1,27 1 1,27 54 0,0 27-1,-54 54 1,0 81 0,-54 27-1,-81-27 1,27 0-1,54 54 1</inkml:trace>
  <inkml:trace contextRef="#ctx0" brushRef="#br0" timeOffset="891.6358">3378-379 0,'81'-108'0,"27"108"0,81 27 16,-26 27-16,-55 1 16,-81 26-1,-81 0 1,-54 27-1,-1 27 1,1 27 15,135-27-15,54-81 0,82-27-1,26-27 1,0-54-1,-54-81 1,-135 135 0</inkml:trace>
  <inkml:trace contextRef="#ctx0" brushRef="#br0" timeOffset="1275.4396">5351-703 0,'-81'162'16,"0"28"-16,0 53 15,-1 54 1,55 27-1,27 0 17,54 28-1,136-109-15,-1-135-1,0-54 1,-54-81-1,-54-108 1,-81-108 0,0 243-1</inkml:trace>
  <inkml:trace contextRef="#ctx0" brushRef="#br0" timeOffset="1487.3618">5053 243 0,'109'-54'16,"80"54"-16,108 54 0,0 54 16,-108-54-1,-135-54 1,-54 0-1</inkml:trace>
  <inkml:trace contextRef="#ctx0" brushRef="#br0" timeOffset="1807.6866">5918 1243 0,'162'162'0,"-27"-108"15,0-81 17,-26-27-17,-82-54 1,-54 0 0,-82-27-1,1 54 1,-27 81-1,0 54 1,27 81 0,81 81-1,81 0 1,-54-216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6.2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30 0,'189'-162'0,"-189"162"16,0 108-1,0 135 1,0 54 0,-27 109-1,0 80 1,27 54-1,27 82 17,0 81-17,27 80 1,-26 28-16,-28 26 16,0 28-1,-28 0 16,-26-55-15,54 1 0,-27-108-1,27-82 1,0-134 0,0-217-1,27-135 1,27-189-1,1-243 1,26-244 0,-27-134-1,-54 675 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7.0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0 160 0,'487'-54'0,"-28"81"16,81 0 0,55 0-1,80 0 1,-26-27 0,-1 0-1,-26 0 1,-109 0-1,-53 0 1,-136-27 0,-108 27-1,-54-27 1,-81-54 0,-81 53 30,0 110-46,-54-109 0,0 0 16,0-1 0,27 1 15,-27 27-15,27-27-1,54 54 1,81 28-1,108-28 1,81 108 0,1 27-1,-109 0 1,-135 54 0,-243-135-1,-108-27 16,297-54-15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8.0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0,'27'0'0,"54"0"16,0 0-16,55 0 0,26 27 15,54 0-15,81 0 16,27 27 0,55 0 15,26 54-15,27 27-1,1 27 1,-1 0-1,0 54 1,1-53 0,-28 80-1,0 27 1,1 27 0,-28 0-1,-54 28 1,-27-28-1,-26 27 1,-28-27 0,-27 28-1,-27-55 1,-54 0 0,0-54 15,-27-54-16,-81-81 1,0 1 0,1-1-1,-1-54 1,-27-27 0,0 0-1,0 0 1,0 0-1,0-27 1,-82-54 0,82 81-1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0.3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108 189 0,'0'-27'0,"-27"0"0,27 0 0,-27 0 16,0 27-16,27-27 0,-27 0 0,27 0 15,0 27 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2.8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0,'81'0'15,"-27"0"-15,27 0 0,55 27 0,26 0 16,-27-54-1,108 54 1,27 27 0,27 0-1,-26 0 1,26 0 0,27 27-1,-27 0 1,28 0-1,-1 0 1,27 27 0,0 0-1,1 28 1,26-28 0,-27 27-1,1-27 1,-1 27-1,-54-54 17,27 54-32,-26 0 31,-28 0-15,0 0-1,-27 1 1,-54-28-1,-27-27 1,-26-27 0,-55-27-1,-54-27 1,-27 0 0,-54 0-1,-27-108 1,81 108-1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57:00.3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F6B64A1-737F-4345-B987-83709736AD72}" emma:medium="tactile" emma:mode="ink">
          <msink:context xmlns:msink="http://schemas.microsoft.com/ink/2010/main" type="inkDrawing" rotatedBoundingBox="10970,7231 12807,7255 12806,7326 10969,7302" shapeName="Other"/>
        </emma:interpretation>
      </emma:emma>
    </inkml:annotationXML>
    <inkml:trace contextRef="#ctx0" brushRef="#br0">7604 5621 0,'513'-54'0,"-215"54"16,-55 27 0,27 0-1,0 0 1,-27-81 0,-243 54-1</inkml:trace>
  </inkml:traceGroup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8.90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0 0,'0'-27'16,"54"27"-16,54 27 0,54 27 0,27-27 15,109-27-15,-1 27 16,54 27 15,0-27-15,28 27-1,-1-27 1,0 54 0,28-54-1,-28 54 1,27-54 0,-26 27-1,-1-54 1,27 54-1,-54-27 1,28 27 0,-28 0-1,-27-27 1,1 27 0,-1-27-1,-54 0 1,0 0 15,-27 0-31,-26 0 31,-1-27-15,-27 27 0,-27-27-1,-27 27 1,-27-27-1,0 27 1,-54-27 0,-54 0-1,27 0 1,-54 0 0,-27 0-1,-81-27 1,135 27-1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5.16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-13 5162 0,'27'27'0,"0"0"0,0 27 0,0 0 16,27 0-16,27-54 15,-54 0 1,27-54-1,-27-27 1,-54 0 0,0-27-1,-27 54 1,0 0 0,-27 54-1,0 27 1,54 27-1,0 27 1,81 0 0,0 0-1,27-27 1,-27-27 0,-27-27-1,-27 0 1,-27-54 15,-54-27-15,27 54-1,0 0 1,0 54 0,54 27-1,0 27 1,27 0 15,-27-81-31</inkml:trace>
  <inkml:trace contextRef="#ctx0" brushRef="#br0" timeOffset="507.832">95 6000 0,'0'54'0,"54"0"16,-27-81-16,27 27 0,27-27 0,-54-27 15,-54-27-15,27 54 0,-81-54 0,0 54 16,27 54-16,27 0 0,54 54 16,54 54-1,0-54 1,0-27-1,-81-54 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4.22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0 0,'54'0'0,"-27"27"0,27-27 16,27 0-16,0 27 0,55-27 0,26 0 15,0 27 1,0-54 15,54 27-31,27 0 16,0 27 0,1 0-1,-1-27 1,27 27-1,0 0 1,28 0 15,-28 0-15,54 27 0,-27-27 15,0 27-31,28 0 15,-55 0 1,27 0 0,0-27-1,-26 27 1,26 0 0,-54-27-1,27 27 1,-27-27-1,-53-27 1,26 27 0,-27 27-1,-27-27 1,-27 0 0,-54-27 15,-27 27-16,-54-27 1,-27 0 0,-54-27-1,-27-27 1,108 54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7.8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257-2052 0,'54'-55'0,"-54"1"0,0 0 0,0 0 15,0 0 1,0 54-1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8.78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41-2107 0,'0'55'0,"0"-1"0,27 27 0,-27-27 15,27 27 1,0-27 0,-27 27-1,27-27 17,-27 27-32,27-54 15,-27 0 1,0 0-1,0 0 1,0-27 0,0 0-1,0-27 1,0 0 0,-27 27 15,27 0-16,0 0 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1.53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95 163 0,'-27'27'0,"81"54"16,0-27-16,27 27 0,0-26 15,27-55 1,-27-28-1,-27 1 17,-27-54-17,-54-27 1,-54 0 0,-27 54-1,0 0 1,0 54-1,27 27 1,0 54 0,81 0-1,27 0 1,81-27 0,0 0-1,0-54 1,-27 0 15,-54-54-15,-81 27-1,0 27 1,0 27 0,27 27-1,54 0 1,-27-54-1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0.7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419 82 0,'0'54'0,"0"0"0,0 27 16,0 0-16,27 28 16,-54 26-1,27 0 1,27 27 15,-27-27-31,0 27 16,0 0-1,0 0 1,0 0 0,0 1-1,27-28 1,-27-27 15,0 0-15,0-27-1,27-27 1,-27-27 0,0 0-1,0-27 1,0 0 0,0 0-1,0-27 1,0 27-1,-27-27 1,0 0 0,0-27-1,0 27 1,0 27 0,0 0-1,27 0 1,0 27-1,27 0 17,-27-27-17,27 0 1,-27 0 0,0-27-1,-27 0 1,27 27-1,0 0 1,0 27 0,0 0-1,27-27 1,-27 27 0,27-27-1,27 27 1,27-27-1,-27 0 1,0-27 0,-27 0 15,-27-27-31,-81 0 16,0 0-1,-27 27 1,27 0 15,0 54-15,54 0-1,0 27 1,81 27 0,0-27-1,54 0 1,-54-27-1,0-54 1,-27 27 0,-54-27-1,0 0 1,0 0 0,0 0-1,27 0 1,27-27-1,-27 54 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9.89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 0 0,'-27'54'32,"0"244"-32,27-109 0,27-27 15,-27 0 1,0-54 15,0-108-15,0 0-1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25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-2675 1027 0,'-54'-27'0,"-81"108"0,-81 81 16,-55 55-16,28 26 16,108-27-1,108-27 1,135-81 0,135-54-1,109-135 1,26 0 15,-54 0-31,-189 54 16,-108 54 15,-27 27-31,-81 81 31,27-27-15,54-54-1,54-27 1,81-54 0,82-81-1,-1-54 1,-54-27 0,-135 27-1,-108 27 1,-108 54-1,-55 81 1,28 108 0,54 81-1,135-27 1,81-27 0,135-54-1,109-108 1,-55-135-1,-243 162 1</inkml:trace>
  <inkml:trace contextRef="#ctx0" brushRef="#br0" timeOffset="519.5512">-1135 1433 0,'-27'54'0,"-27"135"0,0 81 16,27-108-1,54-108 1,0-81 0,54-108-1,54-81 1,0-81-1,54 107 1,-53 136 0,-1 54-1,-81 82 1,-54 107 0,-162 0-1,-28-27 1,55-54-1,108-81 1,108 0 15,136-27-15,-1 27 0,-54 27-1,-54 0 1,-54-27-1,-27-81 1,27-81 0,-54 135-1</inkml:trace>
  <inkml:trace contextRef="#ctx0" brushRef="#br0" timeOffset="1084.026">405 1487 0,'27'243'0,"0"27"15,-27-108 17,0-108-32,27-108 15,0-81 1,-54-54-1,27-54 1,54 81 0,55 54-1,26 108 1,54 27 0,-27 81-1,-135 27 16,-108-27-15,-108 0-16,-27-27 31,53 0-31,109-27 32,135 0-17,109-27 1,53 0-1,0 0 1,-108 0 0,-81-54 15,-81-135-15,54-27-1,-27 189 1</inkml:trace>
  <inkml:trace contextRef="#ctx0" brushRef="#br0" timeOffset="1671.9392">1513 1514 0,'270'-54'0,"190"-27"0,-28-55 16,-432 136-16</inkml:trace>
  <inkml:trace contextRef="#ctx0" brushRef="#br0" timeOffset="1500.0576">1810 1514 0,'27'108'0,"-108"81"15,-27 27-15,108-81 16,108-54-1,82-54 1,53-54 0,-54 0-1,-81 0 1,-108 0 0,-162-54 15,-189-27-16,134 27 1,82 27 0,108 54-1,54 27 1,108-27 0,136-27-1,26 27 1,-162-108-1,-135 108 1</inkml:trace>
  <inkml:trace contextRef="#ctx0" brushRef="#br0" timeOffset="2079.1814">3107 1297 0,'0'136'0,"190"-82"0,53-27 15,-54-27 1,-108 27-1,-108 0 1,-162 81 0,-108 27-1,-1 54 17,136-27-32,108-54 15,189-27 1,136-27-1,26-54 1,-54-27 0,-135-27-1,-135-27 1,-135-27 0,162 108-1</inkml:trace>
  <inkml:trace contextRef="#ctx0" brushRef="#br0" timeOffset="2215.9054">2945 1919 0,'487'108'15,"-163"-135"-15,-324 27 16</inkml:trace>
  <inkml:trace contextRef="#ctx0" brushRef="#br0" timeOffset="2792.0994">3864 1622 0,'216'378'0,"-189"-135"16,27-135 0,54-54-1,0-108 1,55-54 0,-82-54-1,-27 108 1,-54 54-1,27 27 1,0 81 0,54 0-1,54-54 1,81-27 0,-27-81-1,-27-54 16,-108-27-15,-135-27 0,-162 27-1,-27 135 1,27 81 0,54 81-1,189 0 1,162-54-1,162-135 17,27-54-32,1-27 15,-352 108 1</inkml:trace>
  <inkml:trace contextRef="#ctx0" brushRef="#br0" timeOffset="3271.61">6080 1865 0,'-216'270'15,"108"-81"-15,108-135 16,27-81 0,81-54-1,-27-54 1,27-54 15,-27 108-15,-81 81-1,54 54 1,0 216 0,54-108 15,54-108-31,0-54 31,-27-54-15,-27-54-16,-108-108 15,-54 0 17,-54 108-17,0 81 1,81 54-1,81-54 1,108 0 0,-162 27-1</inkml:trace>
  <inkml:trace contextRef="#ctx0" brushRef="#br0" timeOffset="3867.336">7701 1676 0,'27'108'0,"-81"54"16,-81 54-16,81-81 15,108-54 1,81-27 0,108-27-1,0 0 1,-80-27-1,-55 27 1,-135-27 15,-163-108-15,1 0 0,0-27-1,-27 27 1,108 81-1,108 27 1,135-27 0,81 27-1,54 0 1,-53-27 0,-163-54-1,-135 0 1,-109-27-1,-53-27 1,108 54 15,108 54-15,54 27 0,135 0-1,135 108 1,-188-108-1,-109 0 1</inkml:trace>
  <inkml:trace contextRef="#ctx0" brushRef="#br0" timeOffset="4515.7984">3486 2973 0,'81'81'0,"-54"108"0,-54 108 15,-81 109 17,81-298-32,27-108 15,0-27 32,-27-135-47,-27-109 0,-27 55 16,81 108-1,0 54 17,81 27-17,162 54 1,135 27 0,-54 81-1,-80-27 1,-217 0-1,-108 27 1,-244 28 0,-107-1-1,-27 0 1,161-54 0,190-81-1,189-162 1,271-108-1,134-109 1,-486 352 0</inkml:trace>
  <inkml:trace contextRef="#ctx0" brushRef="#br0" timeOffset="4714.0482">4783 3351 0,'27'297'0,"-108"1"16,27-136-1,81-108 1,54-189 0,27-82-1,-108 217 1</inkml:trace>
  <inkml:trace contextRef="#ctx0" brushRef="#br0" timeOffset="5183.7928">5620 3378 0,'27'189'0,"-27"27"15,-81 28 1,54-190 15,27-27-15,0-81-1,54-81-15,-54-82 32,54 28-17,-27 162 1,1 54-1,80 81 1,0 81 0,27-26-1,27-82 1,-27-81 0,-54-27-1,-27-81 1,-81-109-1,-108-53 1,27 54 0,81 81-1,81 81 1,-54 54 0</inkml:trace>
  <inkml:trace contextRef="#ctx0" brushRef="#br0" timeOffset="5675.9992">7080 3297 0,'135'189'0,"-189"27"16,-108 28 0,53-136-1,109-81 1,0-27-1,0-81 1,82-136 0,26-26-1,0 54 1,0 135 0,0 81-1,0 108 1,0 27-1,0 27 1,-54-53 0,-54-82-1,-27-27 1,-135-27 0,-81-27-1,-27 27 1,53 27 15,136 0-15,135-81-1,190-54 1,-244 108 0</inkml:trace>
  <inkml:trace contextRef="#ctx0" brushRef="#br0" timeOffset="6261.9592">8052 3486 0,'-27'189'0,"-27"1"16,0-28-1,54-108 16,27-54-31,0-54 16,27-54 0,-54-82-1,27 28 1,0 108 0,0 54-1,27 54 1,55 54-1,-1 0 1,0-54 0,0-54-1,-27-81 1,-54-27 15,0 0-31,-27 54 31,0 54-15,0 81 0,0 81-1,27 1 1,0-1 0,0-108-1,27-54 1,0-108-1,54-55 1,-108 163 0</inkml:trace>
  <inkml:trace contextRef="#ctx0" brushRef="#br0" timeOffset="6500.2496">9512 3405 0,'-28'189'16,"-26"0"-16,0-26 15,54-55 1,27-54 0,27-108-1,55-54 1,-1-55 15,-108 163-31</inkml:trace>
  <inkml:trace contextRef="#ctx0" brushRef="#br0" timeOffset="7628.2226">10457 3324 0,'81'81'0,"-108"27"0,-27 81 15,-54-26 1,81-55 0,0-81-1,27-27 1,0 0-1,27-135 1,54-1 31,0 28-47,-27 54 16,27 0-1,-27 27 1,-27-27-1,-27 0 1,-54 0 0,-27 27-1,-27 27 1,-27 81 0,0 27-1,54 54 1,27 0-1,108-26 1,54-28 0,108-54-1,0-27 1,-26-108 0,-1 0-1,-27-82 1,-54 1 15,-27 54-15,-27 0-1,-54 108 17,0 27-32,0 27 15,-54 81 1,-27 54-1,0 1 1,0-82 0,81-54-1,0-54 1,27-81 0,54-54-1,0-82 1,27 1-1,-27 108 1,27 81 15,0 81-15,0 108-16,0 27 31,-27-26-15,-26-55-1,-55-54 1,-55-27 0,-80-54-1,-81-27 1,0 27 0,0 27-1,108 0 1,216 0-1,-108 0 17</inkml:trace>
  <inkml:trace contextRef="#ctx0" brushRef="#br0" timeOffset="8351.8832">15645 2054 0,'-405'351'16,"108"-80"0,27 26-1,107-108 1,163-54 0,136-27-1,161-27 1,108-27-1,27 27 1,-107-27 0,-136 0-1,-108-54 1,-108-27 0,-108-108-1,0-54 1,135 189-1</inkml:trace>
  <inkml:trace contextRef="#ctx0" brushRef="#br0" timeOffset="8663.4186">15186 2000 0,'108'27'0,"54"162"15,-27 54-15,0 82 16,-54-28 0,55-81-1,-55-54 16,0-81-15,-27-189-16,27-108 31,-81 216-15</inkml:trace>
  <inkml:trace contextRef="#ctx0" brushRef="#br0" timeOffset="9161.4846">16024 1946 0,'459'-243'0,"-81"108"16,-80 108-1,-163 54 1,-81 54-1,-81 81 17,-54 54-17,81-216 1</inkml:trace>
  <inkml:trace contextRef="#ctx0" brushRef="#br0" timeOffset="8915.3814">16726 2135 0,'81'135'0,"-27"135"0,-81 82 16,-27-28-1,0-108 1,54-162-1,0-27 1,-27-135 0,-54-189-1,81 297 1</inkml:trace>
  <inkml:trace contextRef="#ctx0" brushRef="#br0" timeOffset="10271.8788">16861 3756 0,'0'163'16,"-27"26"-16,-54 0 15,0-27 1,27-54-1,27-81 1,27-81 15,54-54-15,0-54 0,0-27-1,27 54 1,-27 54-1,-54 81 1,54 81 0,-27 54-1,27 0 1,0 0 0,55-54-1,-28-54 1,0-27 15,0-108-15,0-27-1,-27-81 1,-27 26 0,-54 28-1,-27 54 1,0 54-1,-27 0 1,27 0 0,54 54-1</inkml:trace>
  <inkml:trace contextRef="#ctx0" brushRef="#br0" timeOffset="11303.1684">17861 3675 0,'0'135'0,"0"1"0,-54 53 16,0-54-1,0-27 1,0-54-1,54-54 1,0-54 15,81-162-15,0 81 0,0 27-1,-54 81 1,0 0-1,27 81 1,0 27 0,0 0-1,27-54 1,-27-54 0,27-54-1,-27 0 1,1-1-1,-28 55 1,-27 27 15,0 55-15,-27 107 0,27 0-1,27 27 1,-27-54-1,0-27 1,0-135 0,54-54-1,27-27 1,0 54 0,-54 27-1,0 0 1,27 54-1,0 54 1,54 27 0,0-54-1,27-27 1,27-54 0,0-54-1,-27-27 16,-107-54-15,-83 0 0,-53 54-1,-27 27 1,-27 81 0,27 54-1,81 27 1,81 27-1,81-54 1,27-108 0,27-108-1,-162 162 17</inkml:trace>
  <inkml:trace contextRef="#ctx0" brushRef="#br0" timeOffset="11699.668">19699 2811 0,'27'-27'0,"108"-27"15,135 54-15,-54 27 0,-54-54 16,-108 27 0,-162 27 15,-243 0-15,81 108-1,135 27 1,80-81-1,110-27 1,80 0 0,162-27-1,81-54 1,-135-81 0,-243 108-1</inkml:trace>
  <inkml:trace contextRef="#ctx0" brushRef="#br0" timeOffset="12271.9556">25481 2054 0,'-27'54'0,"-81"54"16,-81 54-16,-27 55 31,-55 26-31,28 27 16,27-27-1,81-54 17,54-54-17,54-108 1,27-54-1,27-162 1,27-27 0,-54 216-1</inkml:trace>
  <inkml:trace contextRef="#ctx0" brushRef="#br0" timeOffset="12520.012">24292 2540 0,'54'55'0,"81"134"15,0 27-15,1 27 16,-1-27 0,-54-81-1,-27-54 16,-54-81-15,-54-189 0,54 189-1</inkml:trace>
  <inkml:trace contextRef="#ctx0" brushRef="#br0" timeOffset="12936.0436">25427 1243 0,'378'-81'15,"-243"135"1,-53 27-1,-110 1 1,-107 26 0,-81 0-1,0-27 1,108 0 0,108 0-1,81-27 1,189 0-1,27 27 1,-80 27 0,-109-27-1,-216-108 1,108 27 0</inkml:trace>
  <inkml:trace contextRef="#ctx0" brushRef="#br0" timeOffset="-279228.4954">27454 487 0,'0'0'0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8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0 162 0,'162'-27'0,"189"0"15,81 0-15,136 0 16,26 27 15,82 0-15,26 0-1,28 0 1,-28 0 0,-53 27-1,-109 0 1,-188 0-1,-136-27 1,-189 0 0,-243-54-1,-136 0 1,-107 27 0,459 27-1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59:29.2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D3235E5-AF65-413D-B061-18223BA970C1}" emma:medium="tactile" emma:mode="ink">
          <msink:context xmlns:msink="http://schemas.microsoft.com/ink/2010/main" type="inkDrawing" rotatedBoundingBox="3278,12158 3458,2486 3582,2488 3403,12160" semanticType="verticalRange" shapeName="Line">
            <msink:sourceLink direction="with" ref="{5B713971-CB73-462A-A775-47ED42A92370}"/>
            <msink:sourceLink direction="with" ref="{96F291BF-D8CA-4E46-95B3-A9278A8C564C}"/>
            <msink:sourceLink direction="with" ref="{1B1FF4AF-4668-4771-9F6B-D38BE11DB5CF}"/>
            <msink:destinationLink direction="from" ref="{73E09198-A95A-44F1-9598-1A695DA58781}"/>
          </msink:context>
        </emma:interpretation>
      </emma:emma>
    </inkml:annotationXML>
    <inkml:trace contextRef="#ctx0" brushRef="#br0">189 0 0,'-27'-27'16,"54"108"-16,-27 270 0,0-162 16,0 81-1,-27 1 1,54 80-1,-27 27 17,27 55-17,-27 26 1,0 54 0,0 1-1,-27 80 1,0 28-1,0 26 1,0-26 0,27 26-1,-27 55 1,0-109 0,27-80-1,-27-109 1,27-135-1,0-108 1,0-81 0,27-81-1,-54 0 1,27-81 0,-27 0-1,27 81 16</inkml:trace>
  </inkml:traceGroup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9.0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0 351 0,'109'-108'0,"53"27"31,81 0-31,54 0 0,-81 108 15,-108 54 1,-108 27 0,-162 81-1,-135 54 1,0-54 0,54 1-1,135-28 1,108-54 15,135-54-15,108-27-1,108-27 1,0 27 0,55-108 15,-271 0-16,-135 81 1</inkml:trace>
  <inkml:trace contextRef="#ctx0" brushRef="#br0" timeOffset="502.949">2135 135 0,'81'162'0,"27"81"15,0 27 1,-27 1-1,28 26 17,-55-162-17,-54-108 1,27-81 0,27-81-1,0-108 1,0-28-1,27 1 1,27 54 0,0 27-1,-54 54 1,0 81 0,-54 27-1,-81-27 1,27 0-1,54 54 1</inkml:trace>
  <inkml:trace contextRef="#ctx0" brushRef="#br0" timeOffset="891.6358">3378-379 0,'81'-108'0,"27"108"0,81 27 16,-26 27-16,-55 1 16,-81 26-1,-81 0 1,-54 27-1,-1 27 1,1 27 15,135-27-15,54-81 0,82-27-1,26-27 1,0-54-1,-54-81 1,-135 135 0</inkml:trace>
  <inkml:trace contextRef="#ctx0" brushRef="#br0" timeOffset="1275.4396">5351-703 0,'-81'162'16,"0"28"-16,0 53 15,-1 54 1,55 27-1,27 0 17,54 28-1,136-109-15,-1-135-1,0-54 1,-54-81-1,-54-108 1,-81-108 0,0 243-1</inkml:trace>
  <inkml:trace contextRef="#ctx0" brushRef="#br0" timeOffset="1487.3618">5053 243 0,'109'-54'16,"80"54"-16,108 54 0,0 54 16,-108-54-1,-135-54 1,-54 0-1</inkml:trace>
  <inkml:trace contextRef="#ctx0" brushRef="#br0" timeOffset="1807.6866">5918 1243 0,'162'162'0,"-27"-108"15,0-81 17,-26-27-17,-82-54 1,-54 0 0,-82-27-1,1 54 1,-27 81-1,0 54 1,27 81 0,81 81-1,81 0 1,-54-216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6.2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30 0,'189'-162'0,"-189"162"16,0 108-1,0 135 1,0 54 0,-27 109-1,0 80 1,27 54-1,27 82 17,0 81-17,27 80 1,-26 28-16,-28 26 16,0 28-1,-28 0 16,-26-55-15,54 1 0,-27-108-1,27-82 1,0-134 0,0-217-1,27-135 1,27-189-1,1-243 1,26-244 0,-27-134-1,-54 675 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7.0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0 160 0,'487'-54'0,"-28"81"16,81 0 0,55 0-1,80 0 1,-26-27 0,-1 0-1,-26 0 1,-109 0-1,-53 0 1,-136-27 0,-108 27-1,-54-27 1,-81-54 0,-81 53 30,0 110-46,-54-109 0,0 0 16,0-1 0,27 1 15,-27 27-15,27-27-1,54 54 1,81 28-1,108-28 1,81 108 0,1 27-1,-109 0 1,-135 54 0,-243-135-1,-108-27 16,297-54-15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8.0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0,'27'0'0,"54"0"16,0 0-16,55 0 0,26 27 15,54 0-15,81 0 16,27 27 0,55 0 15,26 54-15,27 27-1,1 27 1,-1 0-1,0 54 1,1-53 0,-28 80-1,0 27 1,1 27 0,-28 0-1,-54 28 1,-27-28-1,-26 27 1,-28-27 0,-27 28-1,-27-55 1,-54 0 0,0-54 15,-27-54-16,-81-81 1,0 1 0,1-1-1,-1-54 1,-27-27 0,0 0-1,0 0 1,0 0-1,0-27 1,-82-54 0,82 81-1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0.3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108 189 0,'0'-27'0,"-27"0"0,27 0 0,-27 0 16,0 27-16,27-27 0,-27 0 0,27 0 15,0 27 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2.8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0,'81'0'15,"-27"0"-15,27 0 0,55 27 0,26 0 16,-27-54-1,108 54 1,27 27 0,27 0-1,-26 0 1,26 0 0,27 27-1,-27 0 1,28 0-1,-1 0 1,27 27 0,0 0-1,1 28 1,26-28 0,-27 27-1,1-27 1,-1 27-1,-54-54 17,27 54-32,-26 0 31,-28 0-15,0 0-1,-27 1 1,-54-28-1,-27-27 1,-26-27 0,-55-27-1,-54-27 1,-27 0 0,-54 0-1,-27-108 1,81 108-1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8.90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0 0,'0'-27'16,"54"27"-16,54 27 0,54 27 0,27-27 15,109-27-15,-1 27 16,54 27 15,0-27-15,28 27-1,-1-27 1,0 54 0,28-54-1,-28 54 1,27-54 0,-26 27-1,-1-54 1,27 54-1,-54-27 1,28 27 0,-28 0-1,-27-27 1,1 27 0,-1-27-1,-54 0 1,0 0 15,-27 0-31,-26 0 31,-1-27-15,-27 27 0,-27-27-1,-27 27 1,-27-27-1,0 27 1,-54-27 0,-54 0-1,27 0 1,-54 0 0,-27 0-1,-81-27 1,135 27-1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5.16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-13 5162 0,'27'27'0,"0"0"0,0 27 0,0 0 16,27 0-16,27-54 15,-54 0 1,27-54-1,-27-27 1,-54 0 0,0-27-1,-27 54 1,0 0 0,-27 54-1,0 27 1,54 27-1,0 27 1,81 0 0,0 0-1,27-27 1,-27-27 0,-27-27-1,-27 0 1,-27-54 15,-54-27-15,27 54-1,0 0 1,0 54 0,54 27-1,0 27 1,27 0 15,-27-81-31</inkml:trace>
  <inkml:trace contextRef="#ctx0" brushRef="#br0" timeOffset="507.832">95 6000 0,'0'54'0,"54"0"16,-27-81-16,27 27 0,27-27 0,-54-27 15,-54-27-15,27 54 0,-81-54 0,0 54 16,27 54-16,27 0 0,54 54 16,54 54-1,0-54 1,0-27-1,-81-54 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4.22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0 0,'54'0'0,"-27"27"0,27-27 16,27 0-16,0 27 0,55-27 0,26 0 15,0 27 1,0-54 15,54 27-31,27 0 16,0 27 0,1 0-1,-1-27 1,27 27-1,0 0 1,28 0 15,-28 0-15,54 27 0,-27-27 15,0 27-31,28 0 15,-55 0 1,27 0 0,0-27-1,-26 27 1,26 0 0,-54-27-1,27 27 1,-27-27-1,-53-27 1,26 27 0,-27 27-1,-27-27 1,-27 0 0,-54-27 15,-27 27-16,-54-27 1,-27 0 0,-54-27-1,-27-27 1,108 54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7.8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257-2052 0,'54'-55'0,"-54"1"0,0 0 0,0 0 15,0 0 1,0 54-1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56:30.0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6DC1044-2FD2-4938-A8F7-3DA1083521D7}" emma:medium="tactile" emma:mode="ink">
          <msink:context xmlns:msink="http://schemas.microsoft.com/ink/2010/main" type="inkDrawing" rotatedBoundingBox="2379,4623 2945,5323 2332,5818 1766,5118" semanticType="verticalRange" shapeName="Other">
            <msink:sourceLink direction="with" ref="{5B713971-CB73-462A-A775-47ED42A92370}"/>
          </msink:context>
        </emma:interpretation>
      </emma:emma>
    </inkml:annotationXML>
    <inkml:trace contextRef="#ctx0" brushRef="#br0">-1151 3189 0,'0'-108'16,"27"189"-16,0 108 0,-54 108 0,27-81 16,0-108-1,-27-81 1,27-27 0,0-27-1,-54-135 1,-54-54 15,27 54-15,0 162-1,81 81 1,0-81 0,27 27-1,135-27 1,135 27-1,55 27 1,-136-27 0,-216-27-1</inkml:trace>
  </inkml:traceGroup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8.78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41-2107 0,'0'55'0,"0"-1"0,27 27 0,-27-27 15,27 27 1,0-27 0,-27 27-1,27-27 17,-27 27-32,27-54 15,-27 0 1,0 0-1,0 0 1,0-27 0,0 0-1,0-27 1,0 0 0,-27 27 15,27 0-16,0 0 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1.53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95 163 0,'-27'27'0,"81"54"16,0-27-16,27 27 0,0-26 15,27-55 1,-27-28-1,-27 1 17,-27-54-17,-54-27 1,-54 0 0,-27 54-1,0 0 1,0 54-1,27 27 1,0 54 0,81 0-1,27 0 1,81-27 0,0 0-1,0-54 1,-27 0 15,-54-54-15,-81 27-1,0 27 1,0 27 0,27 27-1,54 0 1,-27-54-1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0.7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419 82 0,'0'54'0,"0"0"0,0 27 16,0 0-16,27 28 16,-54 26-1,27 0 1,27 27 15,-27-27-31,0 27 16,0 0-1,0 0 1,0 0 0,0 1-1,27-28 1,-27-27 15,0 0-15,0-27-1,27-27 1,-27-27 0,0 0-1,0-27 1,0 0 0,0 0-1,0-27 1,0 27-1,-27-27 1,0 0 0,0-27-1,0 27 1,0 27 0,0 0-1,27 0 1,0 27-1,27 0 17,-27-27-17,27 0 1,-27 0 0,0-27-1,-27 0 1,27 27-1,0 0 1,0 27 0,0 0-1,27-27 1,-27 27 0,27-27-1,27 27 1,27-27-1,-27 0 1,0-27 0,-27 0 15,-27-27-31,-81 0 16,0 0-1,-27 27 1,27 0 15,0 54-15,54 0-1,0 27 1,81 27 0,0-27-1,54 0 1,-54-27-1,0-54 1,-27 27 0,-54-27-1,0 0 1,0 0 0,0 0-1,27 0 1,27-27-1,-27 54 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9.89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 0 0,'-27'54'32,"0"244"-32,27-109 0,27-27 15,-27 0 1,0-54 15,0-108-15,0 0-1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25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-2675 1027 0,'-54'-27'0,"-81"108"0,-81 81 16,-55 55-16,28 26 16,108-27-1,108-27 1,135-81 0,135-54-1,109-135 1,26 0 15,-54 0-31,-189 54 16,-108 54 15,-27 27-31,-81 81 31,27-27-15,54-54-1,54-27 1,81-54 0,82-81-1,-1-54 1,-54-27 0,-135 27-1,-108 27 1,-108 54-1,-55 81 1,28 108 0,54 81-1,135-27 1,81-27 0,135-54-1,109-108 1,-55-135-1,-243 162 1</inkml:trace>
  <inkml:trace contextRef="#ctx0" brushRef="#br0" timeOffset="519.5512">-1135 1433 0,'-27'54'0,"-27"135"0,0 81 16,27-108-1,54-108 1,0-81 0,54-108-1,54-81 1,0-81-1,54 107 1,-53 136 0,-1 54-1,-81 82 1,-54 107 0,-162 0-1,-28-27 1,55-54-1,108-81 1,108 0 15,136-27-15,-1 27 0,-54 27-1,-54 0 1,-54-27-1,-27-81 1,27-81 0,-54 135-1</inkml:trace>
  <inkml:trace contextRef="#ctx0" brushRef="#br0" timeOffset="1084.026">405 1487 0,'27'243'0,"0"27"15,-27-108 17,0-108-32,27-108 15,0-81 1,-54-54-1,27-54 1,54 81 0,55 54-1,26 108 1,54 27 0,-27 81-1,-135 27 16,-108-27-15,-108 0-16,-27-27 31,53 0-31,109-27 32,135 0-17,109-27 1,53 0-1,0 0 1,-108 0 0,-81-54 15,-81-135-15,54-27-1,-27 189 1</inkml:trace>
  <inkml:trace contextRef="#ctx0" brushRef="#br0" timeOffset="1671.9392">1513 1514 0,'270'-54'0,"190"-27"0,-28-55 16,-432 136-16</inkml:trace>
  <inkml:trace contextRef="#ctx0" brushRef="#br0" timeOffset="1500.0576">1810 1514 0,'27'108'0,"-108"81"15,-27 27-15,108-81 16,108-54-1,82-54 1,53-54 0,-54 0-1,-81 0 1,-108 0 0,-162-54 15,-189-27-16,134 27 1,82 27 0,108 54-1,54 27 1,108-27 0,136-27-1,26 27 1,-162-108-1,-135 108 1</inkml:trace>
  <inkml:trace contextRef="#ctx0" brushRef="#br0" timeOffset="2079.1814">3107 1297 0,'0'136'0,"190"-82"0,53-27 15,-54-27 1,-108 27-1,-108 0 1,-162 81 0,-108 27-1,-1 54 17,136-27-32,108-54 15,189-27 1,136-27-1,26-54 1,-54-27 0,-135-27-1,-135-27 1,-135-27 0,162 108-1</inkml:trace>
  <inkml:trace contextRef="#ctx0" brushRef="#br0" timeOffset="2215.9054">2945 1919 0,'487'108'15,"-163"-135"-15,-324 27 16</inkml:trace>
  <inkml:trace contextRef="#ctx0" brushRef="#br0" timeOffset="2792.0994">3864 1622 0,'216'378'0,"-189"-135"16,27-135 0,54-54-1,0-108 1,55-54 0,-82-54-1,-27 108 1,-54 54-1,27 27 1,0 81 0,54 0-1,54-54 1,81-27 0,-27-81-1,-27-54 16,-108-27-15,-135-27 0,-162 27-1,-27 135 1,27 81 0,54 81-1,189 0 1,162-54-1,162-135 17,27-54-32,1-27 15,-352 108 1</inkml:trace>
  <inkml:trace contextRef="#ctx0" brushRef="#br0" timeOffset="3271.61">6080 1865 0,'-216'270'15,"108"-81"-15,108-135 16,27-81 0,81-54-1,-27-54 1,27-54 15,-27 108-15,-81 81-1,54 54 1,0 216 0,54-108 15,54-108-31,0-54 31,-27-54-15,-27-54-16,-108-108 15,-54 0 17,-54 108-17,0 81 1,81 54-1,81-54 1,108 0 0,-162 27-1</inkml:trace>
  <inkml:trace contextRef="#ctx0" brushRef="#br0" timeOffset="3867.336">7701 1676 0,'27'108'0,"-81"54"16,-81 54-16,81-81 15,108-54 1,81-27 0,108-27-1,0 0 1,-80-27-1,-55 27 1,-135-27 15,-163-108-15,1 0 0,0-27-1,-27 27 1,108 81-1,108 27 1,135-27 0,81 27-1,54 0 1,-53-27 0,-163-54-1,-135 0 1,-109-27-1,-53-27 1,108 54 15,108 54-15,54 27 0,135 0-1,135 108 1,-188-108-1,-109 0 1</inkml:trace>
  <inkml:trace contextRef="#ctx0" brushRef="#br0" timeOffset="4515.7984">3486 2973 0,'81'81'0,"-54"108"0,-54 108 15,-81 109 17,81-298-32,27-108 15,0-27 32,-27-135-47,-27-109 0,-27 55 16,81 108-1,0 54 17,81 27-17,162 54 1,135 27 0,-54 81-1,-80-27 1,-217 0-1,-108 27 1,-244 28 0,-107-1-1,-27 0 1,161-54 0,190-81-1,189-162 1,271-108-1,134-109 1,-486 352 0</inkml:trace>
  <inkml:trace contextRef="#ctx0" brushRef="#br0" timeOffset="4714.0482">4783 3351 0,'27'297'0,"-108"1"16,27-136-1,81-108 1,54-189 0,27-82-1,-108 217 1</inkml:trace>
  <inkml:trace contextRef="#ctx0" brushRef="#br0" timeOffset="5183.7928">5620 3378 0,'27'189'0,"-27"27"15,-81 28 1,54-190 15,27-27-15,0-81-1,54-81-15,-54-82 32,54 28-17,-27 162 1,1 54-1,80 81 1,0 81 0,27-26-1,27-82 1,-27-81 0,-54-27-1,-27-81 1,-81-109-1,-108-53 1,27 54 0,81 81-1,81 81 1,-54 54 0</inkml:trace>
  <inkml:trace contextRef="#ctx0" brushRef="#br0" timeOffset="5675.9992">7080 3297 0,'135'189'0,"-189"27"16,-108 28 0,53-136-1,109-81 1,0-27-1,0-81 1,82-136 0,26-26-1,0 54 1,0 135 0,0 81-1,0 108 1,0 27-1,0 27 1,-54-53 0,-54-82-1,-27-27 1,-135-27 0,-81-27-1,-27 27 1,53 27 15,136 0-15,135-81-1,190-54 1,-244 108 0</inkml:trace>
  <inkml:trace contextRef="#ctx0" brushRef="#br0" timeOffset="6261.9592">8052 3486 0,'-27'189'0,"-27"1"16,0-28-1,54-108 16,27-54-31,0-54 16,27-54 0,-54-82-1,27 28 1,0 108 0,0 54-1,27 54 1,55 54-1,-1 0 1,0-54 0,0-54-1,-27-81 1,-54-27 15,0 0-31,-27 54 31,0 54-15,0 81 0,0 81-1,27 1 1,0-1 0,0-108-1,27-54 1,0-108-1,54-55 1,-108 163 0</inkml:trace>
  <inkml:trace contextRef="#ctx0" brushRef="#br0" timeOffset="6500.2496">9512 3405 0,'-28'189'16,"-26"0"-16,0-26 15,54-55 1,27-54 0,27-108-1,55-54 1,-1-55 15,-108 163-31</inkml:trace>
  <inkml:trace contextRef="#ctx0" brushRef="#br0" timeOffset="7628.2226">10457 3324 0,'81'81'0,"-108"27"0,-27 81 15,-54-26 1,81-55 0,0-81-1,27-27 1,0 0-1,27-135 1,54-1 31,0 28-47,-27 54 16,27 0-1,-27 27 1,-27-27-1,-27 0 1,-54 0 0,-27 27-1,-27 27 1,-27 81 0,0 27-1,54 54 1,27 0-1,108-26 1,54-28 0,108-54-1,0-27 1,-26-108 0,-1 0-1,-27-82 1,-54 1 15,-27 54-15,-27 0-1,-54 108 17,0 27-32,0 27 15,-54 81 1,-27 54-1,0 1 1,0-82 0,81-54-1,0-54 1,27-81 0,54-54-1,0-82 1,27 1-1,-27 108 1,27 81 15,0 81-15,0 108-16,0 27 31,-27-26-15,-26-55-1,-55-54 1,-55-27 0,-80-54-1,-81-27 1,0 27 0,0 27-1,108 0 1,216 0-1,-108 0 17</inkml:trace>
  <inkml:trace contextRef="#ctx0" brushRef="#br0" timeOffset="8351.8832">15645 2054 0,'-405'351'16,"108"-80"0,27 26-1,107-108 1,163-54 0,136-27-1,161-27 1,108-27-1,27 27 1,-107-27 0,-136 0-1,-108-54 1,-108-27 0,-108-108-1,0-54 1,135 189-1</inkml:trace>
  <inkml:trace contextRef="#ctx0" brushRef="#br0" timeOffset="8663.4186">15186 2000 0,'108'27'0,"54"162"15,-27 54-15,0 82 16,-54-28 0,55-81-1,-55-54 16,0-81-15,-27-189-16,27-108 31,-81 216-15</inkml:trace>
  <inkml:trace contextRef="#ctx0" brushRef="#br0" timeOffset="9161.4846">16024 1946 0,'459'-243'0,"-81"108"16,-80 108-1,-163 54 1,-81 54-1,-81 81 17,-54 54-17,81-216 1</inkml:trace>
  <inkml:trace contextRef="#ctx0" brushRef="#br0" timeOffset="8915.3814">16726 2135 0,'81'135'0,"-27"135"0,-81 82 16,-27-28-1,0-108 1,54-162-1,0-27 1,-27-135 0,-54-189-1,81 297 1</inkml:trace>
  <inkml:trace contextRef="#ctx0" brushRef="#br0" timeOffset="10271.8788">16861 3756 0,'0'163'16,"-27"26"-16,-54 0 15,0-27 1,27-54-1,27-81 1,27-81 15,54-54-15,0-54 0,0-27-1,27 54 1,-27 54-1,-54 81 1,54 81 0,-27 54-1,27 0 1,0 0 0,55-54-1,-28-54 1,0-27 15,0-108-15,0-27-1,-27-81 1,-27 26 0,-54 28-1,-27 54 1,0 54-1,-27 0 1,27 0 0,54 54-1</inkml:trace>
  <inkml:trace contextRef="#ctx0" brushRef="#br0" timeOffset="11303.1684">17861 3675 0,'0'135'0,"0"1"0,-54 53 16,0-54-1,0-27 1,0-54-1,54-54 1,0-54 15,81-162-15,0 81 0,0 27-1,-54 81 1,0 0-1,27 81 1,0 27 0,0 0-1,27-54 1,-27-54 0,27-54-1,-27 0 1,1-1-1,-28 55 1,-27 27 15,0 55-15,-27 107 0,27 0-1,27 27 1,-27-54-1,0-27 1,0-135 0,54-54-1,27-27 1,0 54 0,-54 27-1,0 0 1,27 54-1,0 54 1,54 27 0,0-54-1,27-27 1,27-54 0,0-54-1,-27-27 16,-107-54-15,-83 0 0,-53 54-1,-27 27 1,-27 81 0,27 54-1,81 27 1,81 27-1,81-54 1,27-108 0,27-108-1,-162 162 17</inkml:trace>
  <inkml:trace contextRef="#ctx0" brushRef="#br0" timeOffset="11699.668">19699 2811 0,'27'-27'0,"108"-27"15,135 54-15,-54 27 0,-54-54 16,-108 27 0,-162 27 15,-243 0-15,81 108-1,135 27 1,80-81-1,110-27 1,80 0 0,162-27-1,81-54 1,-135-81 0,-243 108-1</inkml:trace>
  <inkml:trace contextRef="#ctx0" brushRef="#br0" timeOffset="12271.9556">25481 2054 0,'-27'54'0,"-81"54"16,-81 54-16,-27 55 31,-55 26-31,28 27 16,27-27-1,81-54 17,54-54-17,54-108 1,27-54-1,27-162 1,27-27 0,-54 216-1</inkml:trace>
  <inkml:trace contextRef="#ctx0" brushRef="#br0" timeOffset="12520.012">24292 2540 0,'54'55'0,"81"134"15,0 27-15,1 27 16,-1-27 0,-54-81-1,-27-54 16,-54-81-15,-54-189 0,54 189-1</inkml:trace>
  <inkml:trace contextRef="#ctx0" brushRef="#br0" timeOffset="12936.0436">25427 1243 0,'378'-81'15,"-243"135"1,-53 27-1,-110 1 1,-107 26 0,-81 0-1,0-27 1,108 0 0,108 0-1,81-27 1,189 0-1,27 27 1,-80 27 0,-109-27-1,-216-108 1,108 27 0</inkml:trace>
  <inkml:trace contextRef="#ctx0" brushRef="#br0" timeOffset="-279228.4954">27454 487 0,'0'0'0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8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0 162 0,'162'-27'0,"189"0"15,81 0-15,136 0 16,26 27 15,82 0-15,26 0-1,28 0 1,-28 0 0,-53 27-1,-109 0 1,-188 0-1,-136-27 1,-189 0 0,-243-54-1,-136 0 1,-107 27 0,459 27-1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39.0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0 351 0,'109'-108'0,"53"27"31,81 0-31,54 0 0,-81 108 15,-108 54 1,-108 27 0,-162 81-1,-135 54 1,0-54 0,54 1-1,135-28 1,108-54 15,135-54-15,108-27-1,108-27 1,0 27 0,55-108 15,-271 0-16,-135 81 1</inkml:trace>
  <inkml:trace contextRef="#ctx0" brushRef="#br0" timeOffset="502.949">2135 135 0,'81'162'0,"27"81"15,0 27 1,-27 1-1,28 26 17,-55-162-17,-54-108 1,27-81 0,27-81-1,0-108 1,0-28-1,27 1 1,27 54 0,0 27-1,-54 54 1,0 81 0,-54 27-1,-81-27 1,27 0-1,54 54 1</inkml:trace>
  <inkml:trace contextRef="#ctx0" brushRef="#br0" timeOffset="891.6358">3378-379 0,'81'-108'0,"27"108"0,81 27 16,-26 27-16,-55 1 16,-81 26-1,-81 0 1,-54 27-1,-1 27 1,1 27 15,135-27-15,54-81 0,82-27-1,26-27 1,0-54-1,-54-81 1,-135 135 0</inkml:trace>
  <inkml:trace contextRef="#ctx0" brushRef="#br0" timeOffset="1275.4396">5351-703 0,'-81'162'16,"0"28"-16,0 53 15,-1 54 1,55 27-1,27 0 17,54 28-1,136-109-15,-1-135-1,0-54 1,-54-81-1,-54-108 1,-81-108 0,0 243-1</inkml:trace>
  <inkml:trace contextRef="#ctx0" brushRef="#br0" timeOffset="1487.3618">5053 243 0,'109'-54'16,"80"54"-16,108 54 0,0 54 16,-108-54-1,-135-54 1,-54 0-1</inkml:trace>
  <inkml:trace contextRef="#ctx0" brushRef="#br0" timeOffset="1807.6866">5918 1243 0,'162'162'0,"-27"-108"15,0-81 17,-26-27-17,-82-54 1,-54 0 0,-82-27-1,1 54 1,-27 81-1,0 54 1,27 81 0,81 81-1,81 0 1,-54-216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6.2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30 0,'189'-162'0,"-189"162"16,0 108-1,0 135 1,0 54 0,-27 109-1,0 80 1,27 54-1,27 82 17,0 81-17,27 80 1,-26 28-16,-28 26 16,0 28-1,-28 0 16,-26-55-15,54 1 0,-27-108-1,27-82 1,0-134 0,0-217-1,27-135 1,27-189-1,1-243 1,26-244 0,-27-134-1,-54 675 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7.0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0 160 0,'487'-54'0,"-28"81"16,81 0 0,55 0-1,80 0 1,-26-27 0,-1 0-1,-26 0 1,-109 0-1,-53 0 1,-136-27 0,-108 27-1,-54-27 1,-81-54 0,-81 53 30,0 110-46,-54-109 0,0 0 16,0-1 0,27 1 15,-27 27-15,27-27-1,54 54 1,81 28-1,108-28 1,81 108 0,1 27-1,-109 0 1,-135 54 0,-243-135-1,-108-27 16,297-54-15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7:58.0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0,'27'0'0,"54"0"16,0 0-16,55 0 0,26 27 15,54 0-15,81 0 16,27 27 0,55 0 15,26 54-15,27 27-1,1 27 1,-1 0-1,0 54 1,1-53 0,-28 80-1,0 27 1,1 27 0,-28 0-1,-54 28 1,-27-28-1,-26 27 1,-28-27 0,-27 28-1,-27-55 1,-54 0 0,0-54 15,-27-54-16,-81-81 1,0 1 0,1-1-1,-1-54 1,-27-27 0,0 0-1,0 0 1,0 0-1,0-27 1,-82-54 0,82 81-1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56:52.3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52757A-7971-419D-8C5E-943A80C57920}" emma:medium="tactile" emma:mode="ink">
          <msink:context xmlns:msink="http://schemas.microsoft.com/ink/2010/main" type="writingRegion" rotatedBoundingBox="1941,8004 3345,10132 1399,11416 -4,9288"/>
        </emma:interpretation>
      </emma:emma>
    </inkml:annotationXML>
    <inkml:traceGroup>
      <inkml:annotationXML>
        <emma:emma xmlns:emma="http://www.w3.org/2003/04/emma" version="1.0">
          <emma:interpretation id="{10D2164E-7A71-4E8C-8DBE-C7CB6EB299D4}" emma:medium="tactile" emma:mode="ink">
            <msink:context xmlns:msink="http://schemas.microsoft.com/ink/2010/main" type="paragraph" rotatedBoundingBox="1941,8004 3345,10132 1399,11416 -4,9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E9D34C-FC4F-4216-90E8-505C9468D383}" emma:medium="tactile" emma:mode="ink">
              <msink:context xmlns:msink="http://schemas.microsoft.com/ink/2010/main" type="line" rotatedBoundingBox="1941,8004 3345,10132 1399,11416 -4,9288"/>
            </emma:interpretation>
          </emma:emma>
        </inkml:annotationXML>
        <inkml:traceGroup>
          <inkml:annotationXML>
            <emma:emma xmlns:emma="http://www.w3.org/2003/04/emma" version="1.0">
              <emma:interpretation id="{1327FC72-2D12-47D8-937F-2299BA2BD70B}" emma:medium="tactile" emma:mode="ink">
                <msink:context xmlns:msink="http://schemas.microsoft.com/ink/2010/main" type="inkWord" rotatedBoundingBox="1941,8004 3345,10132 1399,11416 -4,9288"/>
              </emma:interpretation>
              <emma:one-of disjunction-type="recognition" id="oneOf0">
                <emma:interpretation id="interp0" emma:lang="it-IT" emma:confidence="0">
                  <emma:literal>FE.</emma:literal>
                </emma:interpretation>
                <emma:interpretation id="interp1" emma:lang="it-IT" emma:confidence="0">
                  <emma:literal>TE.</emma:literal>
                </emma:interpretation>
                <emma:interpretation id="interp2" emma:lang="it-IT" emma:confidence="0">
                  <emma:literal>TÈ.</emma:literal>
                </emma:interpretation>
                <emma:interpretation id="interp3" emma:lang="it-IT" emma:confidence="0">
                  <emma:literal>I-ò</emma:literal>
                </emma:interpretation>
                <emma:interpretation id="interp4" emma:lang="it-IT" emma:confidence="0">
                  <emma:literal>-ti</emma:literal>
                </emma:interpretation>
              </emma:one-of>
            </emma:emma>
          </inkml:annotationXML>
          <inkml:trace contextRef="#ctx0" brushRef="#br0">-1745 7944 0,'54'352'0,"-54"-163"16,0-108-1,81-162 1,-81 81 15</inkml:trace>
          <inkml:trace contextRef="#ctx0" brushRef="#br0" timeOffset="2220.561">-3367 7620 0,'27'-27'15,"81"27"-15,28 27 0,53 0 0,-189-27 16</inkml:trace>
          <inkml:trace contextRef="#ctx0" brushRef="#br0" timeOffset="-1098.5625">-1394 6377 0,'0'27'0,"0"108"0,0 27 0,-27 28 16,0-28-1,27-54 1,0-54 0,-27-27-1,27-27 1,0 0 15,0-54-31,0 0 16,0 54-1</inkml:trace>
          <inkml:trace contextRef="#ctx0" brushRef="#br0" timeOffset="-666.9494">-2448 7593 0,'54'27'0,"27"0"0,54-27 16,81 27-16,28-27 16,26 27-1,0-27 1,-81 0 15,-54 0-31,-81 27 16,-27-27-1,-81 0 1,-27-27 0,81 27-1</inkml:trace>
          <inkml:trace contextRef="#ctx0" brushRef="#br0" timeOffset="-185.535">-1610 7890 0,'0'27'16,"-54"81"-16,-54-26 0,0-28 0,54 0 31,26-27-15,28 0-1,28 0 1,53 0-1,81-27 1,-27 27 0,-27-27-1,-54 0 1,-27 0 0,-54-54-1,-54-54 1,27-28-1,0 1 17,54 135-32</inkml:trace>
          <inkml:trace contextRef="#ctx0" brushRef="#br0" timeOffset="-21897.036">-1637 8890 0,'135'0'0,"108"54"0,135 27 16,-378-81 0</inkml:trace>
        </inkml:traceGroup>
      </inkml:traceGroup>
    </inkml:traceGroup>
  </inkml:traceGroup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0.3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108 189 0,'0'-27'0,"-27"0"0,27 0 0,-27 0 16,0 27-16,27-27 0,-27 0 0,27 0 15,0 27 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2.8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0,'81'0'15,"-27"0"-15,27 0 0,55 27 0,26 0 16,-27-54-1,108 54 1,27 27 0,27 0-1,-26 0 1,26 0 0,27 27-1,-27 0 1,28 0-1,-1 0 1,27 27 0,0 0-1,1 28 1,26-28 0,-27 27-1,1-27 1,-1 27-1,-54-54 17,27 54-32,-26 0 31,-28 0-15,0 0-1,-27 1 1,-54-28-1,-27-27 1,-26-27 0,-55-27-1,-54-27 1,-27 0 0,-54 0-1,-27-108 1,81 108-1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08.90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0 0,'0'-27'16,"54"27"-16,54 27 0,54 27 0,27-27 15,109-27-15,-1 27 16,54 27 15,0-27-15,28 27-1,-1-27 1,0 54 0,28-54-1,-28 54 1,27-54 0,-26 27-1,-1-54 1,27 54-1,-54-27 1,28 27 0,-28 0-1,-27-27 1,1 27 0,-1-27-1,-54 0 1,0 0 15,-27 0-31,-26 0 31,-1-27-15,-27 27 0,-27-27-1,-27 27 1,-27-27-1,0 27 1,-54-27 0,-54 0-1,27 0 1,-54 0 0,-27 0-1,-81-27 1,135 27-1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5.162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-13 5162 0,'27'27'0,"0"0"0,0 27 0,0 0 16,27 0-16,27-54 15,-54 0 1,27-54-1,-27-27 1,-54 0 0,0-27-1,-27 54 1,0 0 0,-27 54-1,0 27 1,54 27-1,0 27 1,81 0 0,0 0-1,27-27 1,-27-27 0,-27-27-1,-27 0 1,-27-54 15,-54-27-15,27 54-1,0 0 1,0 54 0,54 27-1,0 27 1,27 0 15,-27-81-31</inkml:trace>
  <inkml:trace contextRef="#ctx0" brushRef="#br0" timeOffset="507.832">95 6000 0,'0'54'0,"54"0"16,-27-81-16,27 27 0,27-27 0,-54-27 15,-54-27-15,27 54 0,-81-54 0,0 54 16,27 54-16,27 0 0,54 54 16,54 54-1,0-54 1,0-27-1,-81-54 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4.22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0 0 0,'54'0'0,"-27"27"0,27-27 16,27 0-16,0 27 0,55-27 0,26 0 15,0 27 1,0-54 15,54 27-31,27 0 16,0 27 0,1 0-1,-1-27 1,27 27-1,0 0 1,28 0 15,-28 0-15,54 27 0,-27-27 15,0 27-31,28 0 15,-55 0 1,27 0 0,0-27-1,-26 27 1,26 0 0,-54-27-1,27 27 1,-27-27-1,-53-27 1,26 27 0,-27 27-1,-27-27 1,-27 0 0,-54-27 15,-27 27-16,-54-27 1,-27 0 0,-54-27-1,-27-27 1,108 54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7.8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257-2052 0,'54'-55'0,"-54"1"0,0 0 0,0 0 15,0 0 1,0 54-1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8.786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41-2107 0,'0'55'0,"0"-1"0,27 27 0,-27-27 15,27 27 1,0-27 0,-27 27-1,27-27 17,-27 27-32,27-54 15,-27 0 1,0 0-1,0 0 1,0-27 0,0 0-1,0-27 1,0 0 0,-27 27 15,27 0-16,0 0 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1.53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95 163 0,'-27'27'0,"81"54"16,0-27-16,27 27 0,0-26 15,27-55 1,-27-28-1,-27 1 17,-27-54-17,-54-27 1,-54 0 0,-27 54-1,0 0 1,0 54-1,27 27 1,0 54 0,81 0-1,27 0 1,81-27 0,0 0-1,0-54 1,-27 0 15,-54-54-15,-81 27-1,0 27 1,0 27 0,27 27-1,54 0 1,-27-54-1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0.79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419 82 0,'0'54'0,"0"0"0,0 27 16,0 0-16,27 28 16,-54 26-1,27 0 1,27 27 15,-27-27-31,0 27 16,0 0-1,0 0 1,0 0 0,0 1-1,27-28 1,-27-27 15,0 0-15,0-27-1,27-27 1,-27-27 0,0 0-1,0-27 1,0 0 0,0 0-1,0-27 1,0 27-1,-27-27 1,0 0 0,0-27-1,0 27 1,0 27 0,0 0-1,27 0 1,0 27-1,27 0 17,-27-27-17,27 0 1,-27 0 0,0-27-1,-27 0 1,27 27-1,0 0 1,0 27 0,0 0-1,27-27 1,-27 27 0,27-27-1,27 27 1,27-27-1,-27 0 1,0-27 0,-27 0 15,-27-27-31,-81 0 16,0 0-1,-27 27 1,27 0 15,0 54-15,54 0-1,0 27 1,81 27 0,0-27-1,54 0 1,-54-27-1,0-54 1,-27 27 0,-54-27-1,0 0 1,0 0 0,0 0-1,27 0 1,27-27-1,-27 54 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1-11T11:38:19.89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41 0 0,'-27'54'32,"0"244"-32,27-109 0,27-27 15,-27 0 1,0-54 15,0-108-15,0 0-1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0:59:30.8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E09198-A95A-44F1-9598-1A695DA58781}" emma:medium="tactile" emma:mode="ink">
          <msink:context xmlns:msink="http://schemas.microsoft.com/ink/2010/main" type="inkDrawing" rotatedBoundingBox="2225,8863 22373,3404 25070,13363 4923,18821" semanticType="callout" shapeName="Other">
            <msink:sourceLink direction="to" ref="{E4F6348D-9430-4077-B41F-D546EC184BC7}"/>
            <msink:sourceLink direction="from" ref="{9D3235E5-AF65-413D-B061-18223BA970C1}"/>
          </msink:context>
        </emma:interpretation>
      </emma:emma>
    </inkml:annotationXML>
    <inkml:trace contextRef="#ctx0" brushRef="#br0">0 8511 0,'54'54'15,"486"0"-15,-243-54 16,55 0-1,80-81 1,27 108 0,55 0-1,53 0 1,55 0 0,26 54-1,28-27 1,-1 27-1,28 1 1,-1-1 0,28 0-1,54 27 1,-28 0 0,28 0-1,0 27 1,-1 0-1,-26 0 17,-1 0-17,-26 27 1,-28 1 0,-53-1-1,-28 0 1,-134-54-1,-28 0 1,-81 0 0,-80-54-1,-28-27 1,-54-54 0,-54-27-1,-27 0 1,-27-27-1,-27-27 1,-26-27 0,26-54-1,-27 0 17,27-55-17,-27-53 1,54-81-1,-27-55 1,27-53 0,0-108-1,-27-28 1,-27 55 0,-27-82-1,-54 1 1,-54 26-1,27 1 1,0 26 0,27 55-1,27 26 1,0 28 0,0 54-1,27 53 1,-27 55-1,0 27 1,-27 81 0,27 81-1,0 54 17,0 54-17,0 27 1,0 108-1,0 81 1,0 108 0,27 54-1,-27 82 1,27 26 0,0 108-1,0 55 1,0 243 15,-27 161-15,-27-296-1,0 54 1,-27-82 0,-27 55-1,-27-55 1,27-80-1,27-82 1,0-162 0,27-134 15,0-136-15,-54-135-16,54-189 15,27 216 1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06:46.60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AE8F1B-7C95-483C-94D3-328D9FA7C45B}" emma:medium="tactile" emma:mode="ink">
          <msink:context xmlns:msink="http://schemas.microsoft.com/ink/2010/main" type="writingRegion" rotatedBoundingBox="1563,301 31285,1705 30593,16372 870,14968"/>
        </emma:interpretation>
      </emma:emma>
    </inkml:annotationXML>
    <inkml:traceGroup>
      <inkml:annotationXML>
        <emma:emma xmlns:emma="http://www.w3.org/2003/04/emma" version="1.0">
          <emma:interpretation id="{ADA36801-A460-48FD-A6A1-727DD6DE27E3}" emma:medium="tactile" emma:mode="ink">
            <msink:context xmlns:msink="http://schemas.microsoft.com/ink/2010/main" type="paragraph" rotatedBoundingBox="1563,301 27429,1523 27287,4539 1421,3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42E710-435C-455A-A107-1C0726EC95C5}" emma:medium="tactile" emma:mode="ink">
              <msink:context xmlns:msink="http://schemas.microsoft.com/ink/2010/main" type="line" rotatedBoundingBox="1563,301 27429,1523 27287,4539 1421,3317"/>
            </emma:interpretation>
          </emma:emma>
        </inkml:annotationXML>
        <inkml:traceGroup>
          <inkml:annotationXML>
            <emma:emma xmlns:emma="http://www.w3.org/2003/04/emma" version="1.0">
              <emma:interpretation id="{75BF357B-5D05-41D9-9F9F-DD748D31EF40}" emma:medium="tactile" emma:mode="ink">
                <msink:context xmlns:msink="http://schemas.microsoft.com/ink/2010/main" type="inkWord" rotatedBoundingBox="1535,889 12056,1386 11948,3670 1427,3173"/>
              </emma:interpretation>
              <emma:one-of disjunction-type="recognition" id="oneOf0">
                <emma:interpretation id="interp0" emma:lang="it-IT" emma:confidence="0">
                  <emma:literal>Ondina</emma:literal>
                </emma:interpretation>
                <emma:interpretation id="interp1" emma:lang="it-IT" emma:confidence="0">
                  <emma:literal>Ondine</emma:literal>
                </emma:interpretation>
                <emma:interpretation id="interp2" emma:lang="it-IT" emma:confidence="0">
                  <emma:literal>Online</emma:literal>
                </emma:interpretation>
                <emma:interpretation id="interp3" emma:lang="it-IT" emma:confidence="0">
                  <emma:literal>ondina</emma:literal>
                </emma:interpretation>
                <emma:interpretation id="interp4" emma:lang="it-IT" emma:confidence="0">
                  <emma:literal>ondine</emma:literal>
                </emma:interpretation>
              </emma:one-of>
            </emma:emma>
          </inkml:annotationXML>
          <inkml:trace contextRef="#ctx0" brushRef="#br0">2554 1133 0,'27'109'0,"-27"80"0,27 81 15,-27-27 1,0-108 0,27-81-1,-27-54 1,54-27-1,27-135 1,81-108 0,0 54-1,-27 81 1,-27 81 0,0 81-1,0 135 1,-54 54 15,27 27 0,-27-108-31,1-54 16,-1-54 0,54-162-1,-27-108 1,-81 243-1</inkml:trace>
          <inkml:trace contextRef="#ctx0" brushRef="#br0" timeOffset="695.268">5256 161 0,'216'297'15,"-162"54"-15,-54 55 16,27-109 0,27-54-1,-27-135 1,-27-27-1,-27-54 1,-108-54 0,-108 0-1,-55 27 1,82 27 0,81 54-1,27 27 1,162 0-1,54 0 1,108-26 0,82-110-1,26-80 1,0-54 0,-108-27 15,-81 27-16,-54 54 1,-27 81 0,-54 27-1,0 27 1,28 162 0,-1 0-1,27-27 1,27-54-1,27-81 1,-27-162 0,-54-81-1,-27 216 1</inkml:trace>
          <inkml:trace contextRef="#ctx0" brushRef="#br0" timeOffset="991.1475">6147 728 0,'0'0'0</inkml:trace>
          <inkml:trace contextRef="#ctx0" brushRef="#br0" timeOffset="1351.476">7093 1377 0,'243'324'0,"-216"-54"16,-27-81 0,27-81-1,-27-81 1,27 0 0,-27-54-1,54-108 16,109-189-15,-55 135 0,27 81-1,-27 81 17,-27 54-32,-27 81 15,0 81 1,-27 27-1,0-81 1,27-54 0,-27-54-1,27-108 17,54-81-17,-108 162-15</inkml:trace>
          <inkml:trace contextRef="#ctx0" brushRef="#br0" timeOffset="1895.3865">8931 1971 0,'189'162'16,"0"-54"-16,27-27 31,-27-108-16,0-27 1,-27-54 0,-80-54-1,-137-27 1,-107 27 0,-81 81-1,-162 108 1,243 54-1,81 54 17,81-27-17,108 0 1,108-27 0,0-27-1,0-27 1,-135-27-1,-54 0 1,-27 0 0,27 27-1,27 0 1,27 27 0,82-27-1,-28-54 16,0 0-15,-135 27-16</inkml:trace>
          <inkml:trace contextRef="#ctx0" brushRef="#br0" timeOffset="-584.9235">1094 215 0,'-135'-135'0,"54"81"16,-54 27-16,-27 81 16,-27 108-1,27 54 1,27 27 0,54 54-1,81 1 1,54 26-1,81-81 17,54-54-17,81-81 1,0-108 0,28-135-1,-28-108 1,-81-54-1,-108-28 1,-81 28 0,-81 27-1,-81 27 1,-54 54 0,-55 81-1,28 108 1,81 135-1,27 81 1,135-216 0</inkml:trace>
        </inkml:traceGroup>
        <inkml:traceGroup>
          <inkml:annotationXML>
            <emma:emma xmlns:emma="http://www.w3.org/2003/04/emma" version="1.0">
              <emma:interpretation id="{274B4C8E-DFFD-40DD-8EFC-9C8577457139}" emma:medium="tactile" emma:mode="ink">
                <msink:context xmlns:msink="http://schemas.microsoft.com/ink/2010/main" type="inkWord" rotatedBoundingBox="15008,1383 18491,1547 18369,4118 14886,3953"/>
              </emma:interpretation>
              <emma:one-of disjunction-type="recognition" id="oneOf1">
                <emma:interpretation id="interp5" emma:lang="it-IT" emma:confidence="0">
                  <emma:literal>War</emma:literal>
                </emma:interpretation>
                <emma:interpretation id="interp6" emma:lang="it-IT" emma:confidence="0">
                  <emma:literal>Wh</emma:literal>
                </emma:interpretation>
                <emma:interpretation id="interp7" emma:lang="it-IT" emma:confidence="0">
                  <emma:literal>Wien</emma:literal>
                </emma:interpretation>
                <emma:interpretation id="interp8" emma:lang="it-IT" emma:confidence="0">
                  <emma:literal>Wine</emma:literal>
                </emma:interpretation>
                <emma:interpretation id="interp9" emma:lang="it-IT" emma:confidence="0">
                  <emma:literal>urn</emma:literal>
                </emma:interpretation>
              </emma:one-of>
            </emma:emma>
          </inkml:annotationXML>
          <inkml:trace contextRef="#ctx0" brushRef="#br0" timeOffset="2879.6985">13605 890 0,'-54'243'16,"0"82"-16,27 26 16,27-81 15,54-54-31,27-53 31,27-82-31,-27-54 31,27-108-15,1-163 0,-1-53-1,-27 0 1,0 81-1,-27 108 1,-27 81 0,-27 27-1,27 135 1,0 135 0,27 27-1,81-27 1,0-53 15,27-82-31,0-81 16,1-54 15,-55-135-31,-27-109 16,-81-53-1,-108-27 1,0 54 15,-55-1-15,55 55-1,108 81 1,81 27 0,136 27-1,80 27 1,81 54-1,0 0 1,-134 27 0,-82 0-1,-135-27 1,-54 81 0,-108-27-1,-1 27 1,136-81-1</inkml:trace>
          <inkml:trace contextRef="#ctx0" brushRef="#br0" timeOffset="3440.2095">15956 2376 0,'54'-54'0,"-27"27"0,-27 54 0,-27 109 0,0 80 16,27 0-16,27-108 16,27-27-1,-27-54 1,27-54 0,27-135-1,0-54 1,0 27-1,28 80 1,-28 55 0,-27 81-1,54 55 1,-27 80 0,-27 0-1,-27-27 1,-27-27-1,0-81 1,-54-81 0,54 54 15</inkml:trace>
        </inkml:traceGroup>
        <inkml:traceGroup>
          <inkml:annotationXML>
            <emma:emma xmlns:emma="http://www.w3.org/2003/04/emma" version="1.0">
              <emma:interpretation id="{CED7E12E-F457-4C68-BDFB-9B31B7FF0207}" emma:medium="tactile" emma:mode="ink">
                <msink:context xmlns:msink="http://schemas.microsoft.com/ink/2010/main" type="inkWord" rotatedBoundingBox="23168,1321 27429,1523 27313,3979 23052,3778"/>
              </emma:interpretation>
              <emma:one-of disjunction-type="recognition" id="oneOf2">
                <emma:interpretation id="interp10" emma:lang="it-IT" emma:confidence="0">
                  <emma:literal>ha</emma:literal>
                </emma:interpretation>
                <emma:interpretation id="interp11" emma:lang="it-IT" emma:confidence="0">
                  <emma:literal>hat</emma:literal>
                </emma:interpretation>
                <emma:interpretation id="interp12" emma:lang="it-IT" emma:confidence="0">
                  <emma:literal>hai</emma:literal>
                </emma:interpretation>
                <emma:interpretation id="interp13" emma:lang="it-IT" emma:confidence="0">
                  <emma:literal>tra</emma:literal>
                </emma:interpretation>
                <emma:interpretation id="interp14" emma:lang="it-IT" emma:confidence="0">
                  <emma:literal>ho</emma:literal>
                </emma:interpretation>
              </emma:one-of>
            </emma:emma>
          </inkml:annotationXML>
          <inkml:trace contextRef="#ctx0" brushRef="#br0" timeOffset="4727.2365">21739 350 0,'-54'243'16,"81"135"-16,-27 109 15,0-55 1,0-81 15,-54-53 0,54-136-31,-27-81 16,27-81 0,0 0-1,0-81 1,108-244-1,54 1 1,81 135 0,0 135-1,0 81 1,-53 54 0,-82 81-1,-81 54 1,-27 1-1,-27-109 1,54-54 0,-27-27-1,27-54 17,54-135-32,-81 162 15</inkml:trace>
          <inkml:trace contextRef="#ctx0" brushRef="#br0" timeOffset="5299.4655">23954 2701 0,'136'135'0,"107"-81"0,27-81 16,-27-81 0,-54-54-1,-81 27 1,-108-1 0,-135-53-1,-135 81 1,-54 108 15,54 81-31,80 54 16,109-27-1,108 1 1,54-1 0,82 0-1,53-27 1,0-54-1,27 27 17,0-54-17,27 27 1,-26-27 0,-82 27-1,-81 0 1,-54-27-1,-189 81 1,-135-162 0,297 81-1</inkml:trace>
        </inkml:traceGroup>
      </inkml:traceGroup>
    </inkml:traceGroup>
    <inkml:traceGroup>
      <inkml:annotationXML>
        <emma:emma xmlns:emma="http://www.w3.org/2003/04/emma" version="1.0">
          <emma:interpretation id="{3234C219-426F-47BC-BCFE-845F5B524EF9}" emma:medium="tactile" emma:mode="ink">
            <msink:context xmlns:msink="http://schemas.microsoft.com/ink/2010/main" type="paragraph" rotatedBoundingBox="5085,4021 31120,5192 30990,8083 4955,69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576E3D-A69C-47E7-A089-457819EE8008}" emma:medium="tactile" emma:mode="ink">
              <msink:context xmlns:msink="http://schemas.microsoft.com/ink/2010/main" type="inkBullet" rotatedBoundingBox="5025,5355 6213,5408 6143,6966 4955,6912"/>
            </emma:interpretation>
            <emma:one-of disjunction-type="recognition" id="oneOf3">
              <emma:interpretation id="interp15" emma:lang="it-IT" emma:confidence="0">
                <emma:literal>v</emma:literal>
              </emma:interpretation>
              <emma:interpretation id="interp16" emma:lang="it-IT" emma:confidence="0">
                <emma:literal>U</emma:literal>
              </emma:interpretation>
              <emma:interpretation id="interp17" emma:lang="it-IT" emma:confidence="0">
                <emma:literal>u</emma:literal>
              </emma:interpretation>
              <emma:interpretation id="interp18" emma:lang="it-IT" emma:confidence="0">
                <emma:literal>V</emma:literal>
              </emma:interpretation>
              <emma:interpretation id="interp19" emma:lang="it-IT" emma:confidence="0">
                <emma:literal>.</emma:literal>
              </emma:interpretation>
            </emma:one-of>
          </emma:emma>
        </inkml:annotationXML>
        <inkml:trace contextRef="#ctx0" brushRef="#br0" timeOffset="6219.3285">3553 4403 0,'54'189'0,"0"81"16,27 55-1,1-28 1,-1-81 0,0-54-1,27-81 1,-27-54-1,54-108 1,0-54 0,0-108-1,-27 0 1,-81 0 0,-27 53-1,-27 28 1,0 27-1,0 54 1,27 54 0,0 27 15,81 54-15,-81-54-1</inkml:trace>
      </inkml:traceGroup>
      <inkml:traceGroup>
        <inkml:annotationXML>
          <emma:emma xmlns:emma="http://www.w3.org/2003/04/emma" version="1.0">
            <emma:interpretation id="{33AA2F65-4EFD-4379-928F-70F06ABA4017}" emma:medium="tactile" emma:mode="ink">
              <msink:context xmlns:msink="http://schemas.microsoft.com/ink/2010/main" type="line" rotatedBoundingBox="6960,4106 31120,5192 30993,8021 6833,6935"/>
            </emma:interpretation>
          </emma:emma>
        </inkml:annotationXML>
        <inkml:traceGroup>
          <inkml:annotationXML>
            <emma:emma xmlns:emma="http://www.w3.org/2003/04/emma" version="1.0">
              <emma:interpretation id="{13FF5333-75E9-45F4-A183-9A08DFE86812}" emma:medium="tactile" emma:mode="ink">
                <msink:context xmlns:msink="http://schemas.microsoft.com/ink/2010/main" type="inkWord" rotatedBoundingBox="6949,4353 18922,4892 18816,7261 6842,6723"/>
              </emma:interpretation>
              <emma:one-of disjunction-type="recognition" id="oneOf4">
                <emma:interpretation id="interp20" emma:lang="it-IT" emma:confidence="0">
                  <emma:literal>L'inverso</emma:literal>
                </emma:interpretation>
                <emma:interpretation id="interp21" emma:lang="it-IT" emma:confidence="0">
                  <emma:literal>vi inverso</emma:literal>
                </emma:interpretation>
                <emma:interpretation id="interp22" emma:lang="it-IT" emma:confidence="0">
                  <emma:literal>n' inverso</emma:literal>
                </emma:interpretation>
                <emma:interpretation id="interp23" emma:lang="it-IT" emma:confidence="0">
                  <emma:literal>ninverso</emma:literal>
                </emma:interpretation>
                <emma:interpretation id="interp24" emma:lang="it-IT" emma:confidence="0">
                  <emma:literal>vi' inverso</emma:literal>
                </emma:interpretation>
              </emma:one-of>
            </emma:emma>
          </inkml:annotationXML>
          <inkml:trace contextRef="#ctx0" brushRef="#br0" timeOffset="7778.799">9552 3890 0,'27'-27'0,"27"108"0,0 81 0,-54-162 16</inkml:trace>
          <inkml:trace contextRef="#ctx0" brushRef="#br0" timeOffset="7591.311">9525 5079 0,'27'54'0,"-27"108"15,0 27-15,-27 0 31,54-81-15,-27-54 0,27-54-1,-27-135 1,27-108 0,-27 243-1</inkml:trace>
          <inkml:trace contextRef="#ctx0" brushRef="#br0" timeOffset="8246.5425">10552 5052 0,'81'297'0,"-54"-54"16,-54-27 0,54-108-1,0-108 1,-27 0-1,27-54 1,27-135 0,54-81-1,-27 54 1,0 81 0,-54 81-1,0 81 1,0 81-1,0 81 1,-27 27 0,81-54-1,-27-54 1,27-27 0,-26-135 15,-55 54-16</inkml:trace>
          <inkml:trace contextRef="#ctx0" brushRef="#br0" timeOffset="8690.8499">11768 4971 0,'135'162'16,"-54"81"-16,-27 27 31,0-81-15,0-81-1,0-81 1,0-27 0,-27-54-1,54-108 1,-27-27 0,27-27-1,0 54 1,1 81-1,-55 54 1,0 54 15,-81-27-31,54 0 16</inkml:trace>
          <inkml:trace contextRef="#ctx0" brushRef="#br0" timeOffset="10215.1665">12822 5835 0,'216'108'31,"81"-135"-31,-162-81 0,-27-54 15,-27-27 1,-54 54 0,-54 27 15,-81 54-15,-27 135-1,0 81 1,81 0-1,54 27 1,54-27 0,54-27-1,54-81 1,27-108 0,1-54-1,-55-81 1,-27 0-1,-54 0 17,-54 81-17,0 54 1,0 27 0,0 27-1,0 0 1,54 27-1,27 0 1,54 0 0,27 0-1,0 0 1,-54-27 0,-54 0-1,-54 27 1,-54 0-1,-54 54 1,-27 54 0,27 27-1,81-27 1,54-27 0,81-27 15,54-54-16,54-54 1,-26-81 0,-1-54-1,-108-27 1,-27 0 0,-81 54-1,0 54 1,0 54-1,0 27 1,27 54 0,108 81-1,108 27 1,27 0 0,0-27-1,-135 0 1,-54-54-1,-108 0 1,-108-54 15,-81-27-15,81 0 0,27-27-1,162-27 48,567 27-63,-404 81 15,-109 54 1,27-108 0,0 28 15,0-1-31,54-54 15,-27-55 1,-27-26 0,-54-27-1,-108 0 1,-81 0 0,-108 54-1,0 108 1,54 54 31,80 27-47,136 54 15,109 27 1,107-108 0,-243-81-1</inkml:trace>
          <inkml:trace contextRef="#ctx0" brushRef="#br0" timeOffset="6780.816">5418 4700 0,'27'27'0,"0"54"0,0 109 16,-54 26-16,0 0 15,54-81 1,27-54 0,27-27 15,0-108-16,54-108 17,0-54-32,-27 27 15,0 53 1,-27 55 0,-26 54-1,26 54 1,0 82-1,0 80 17,-27 27-17,27-27 1,-27-81 0,27-54-1,-54-27 1,-27-108-1,27-135 1,-27 216 0</inkml:trace>
          <inkml:trace contextRef="#ctx0" brushRef="#br0" timeOffset="7139.1915">7796 3484 0,'54'162'0,"-81"28"16,-81 134-16,-82-135 15,190-189 1</inkml:trace>
        </inkml:traceGroup>
        <inkml:traceGroup>
          <inkml:annotationXML>
            <emma:emma xmlns:emma="http://www.w3.org/2003/04/emma" version="1.0">
              <emma:interpretation id="{77470D7A-7DDD-4F3F-83E0-91ACD8FC1FB0}" emma:medium="tactile" emma:mode="ink">
                <msink:context xmlns:msink="http://schemas.microsoft.com/ink/2010/main" type="inkWord" rotatedBoundingBox="20459,4713 31120,5192 30993,8021 20332,7542"/>
              </emma:interpretation>
              <emma:one-of disjunction-type="recognition" id="oneOf5">
                <emma:interpretation id="interp25" emma:lang="it-IT" emma:confidence="0">
                  <emma:literal>stabile?</emma:literal>
                </emma:interpretation>
                <emma:interpretation id="interp26" emma:lang="it-IT" emma:confidence="0">
                  <emma:literal>stabile ?</emma:literal>
                </emma:interpretation>
                <emma:interpretation id="interp27" emma:lang="it-IT" emma:confidence="0">
                  <emma:literal>sta bile?</emma:literal>
                </emma:interpretation>
                <emma:interpretation id="interp28" emma:lang="it-IT" emma:confidence="0">
                  <emma:literal>Sta bile?</emma:literal>
                </emma:interpretation>
                <emma:interpretation id="interp29" emma:lang="it-IT" emma:confidence="0">
                  <emma:literal>star bile?</emma:literal>
                </emma:interpretation>
              </emma:one-of>
            </emma:emma>
          </inkml:annotationXML>
          <inkml:trace contextRef="#ctx0" brushRef="#br0" timeOffset="10930.941">19874 5376 0,'27'-27'0,"-162"27"0,-108 0 16,0 81-16,27 0 15,107 0 1,55 0 0,135 0-1,136 0 16,134 27-31,0 0 16,-81 27 0,-161-53-1,-137 26 1,-161-27 0,-135 0-1,27-54 1,81-27 15,135-81 0,189-135-31,-108 216 0</inkml:trace>
          <inkml:trace contextRef="#ctx0" brushRef="#br0" timeOffset="11522.7">20307 5430 0,'459'-27'0,"-81"54"15,-54 0 1,-26 0 0,-136 0-1,-81-27 16,-135-27-31,54 27 16</inkml:trace>
          <inkml:trace contextRef="#ctx0" brushRef="#br0" timeOffset="11282.481">20874 4349 0,'81'27'16,"-54"162"-16,-54 135 0,-27 82 15,0 26 17,81-108-17,27-80 17,27-82-32,-54-54 15,-27-81 1,-81-81-1,-81-189 1,162 243 0</inkml:trace>
          <inkml:trace contextRef="#ctx0" brushRef="#br0" timeOffset="12074.4225">21441 6592 0,'298'81'0,"-28"-81"15,27-81 1,-54-54 0,-108-27-1,-108 53 1,-54 1-1,-135 27 1,-135 54 0,27 81-1,54 54 1,135-27 0,81 1-1,108-1 1,135 0-1,54-54 1,-54 0 0,-108-27-1,-54 27 1,-54 27 0,28 0 15,-1 27-16,27-54 1,27-54 0,54-108-1,-27-108 1,-135 243 0</inkml:trace>
          <inkml:trace contextRef="#ctx0" brushRef="#br0" timeOffset="12654.4635">23765 4538 0,'27'243'0,"-27"55"15,-54 80 1,0 27 0,81-162-1,0-80 1,54-82 0,-27-54-1,27-54 1,82-136-1,53 55 1,0 54 0,0 54-1,-27 81 1,-54 55 0,-81 26-1,-54 0 16,-108-27-15,-135-108 15,27-54-31,-54-54 16,81 108 0,53-81 15,190 0-16,190-108 1,-244 162 0</inkml:trace>
          <inkml:trace contextRef="#ctx0" brushRef="#br0" timeOffset="13201.3035">25332 4916 0,'0'0'0</inkml:trace>
          <inkml:trace contextRef="#ctx0" brushRef="#br0" timeOffset="12902.4945">25630 5997 0,'54'54'0,"-54"81"15,-27 55-15,27-28 16,54-27 0,27-108-1,27-81 1,-27-81 15,-81 135-15</inkml:trace>
          <inkml:trace contextRef="#ctx0" brushRef="#br0" timeOffset="13628.034">26657 4511 0,'-55'378'0,"83"-26"0,-56 80 15,1 0 1,54-107 0,55-55 15,53-135-31,-54-54 16,0-108-1,27-54 1,-54-162-1,-54 27 1,-54 80 0,0 82-1,0 27 1,0 54 0,54 82-1,27 26 16,54 54-15,81-54 0,-27-27-1,27-81 1,-27-54 0,-27-81-1,-27-54 1,-81 162-1</inkml:trace>
          <inkml:trace contextRef="#ctx0" brushRef="#br0" timeOffset="14188.545">28575 4241 0,'378'-54'15,"-80"135"-15,-82 27 31,-81 27-15,-108 0 0,-81 27-1,-81 28 1,-81 53 0,53 0-1,82-27 1,27-27-1,81-27 1,27-108 0,-54-54 15</inkml:trace>
          <inkml:trace contextRef="#ctx0" brushRef="#br0" timeOffset="14530.32">28818 6808 0,'0'0'0</inkml:trace>
        </inkml:traceGroup>
      </inkml:traceGroup>
    </inkml:traceGroup>
    <inkml:traceGroup>
      <inkml:annotationXML>
        <emma:emma xmlns:emma="http://www.w3.org/2003/04/emma" version="1.0">
          <emma:interpretation id="{10BB4F42-3A5D-4B6F-B0EF-E2113125BA7E}" emma:medium="tactile" emma:mode="ink">
            <msink:context xmlns:msink="http://schemas.microsoft.com/ink/2010/main" type="paragraph" rotatedBoundingBox="8161,7915 28344,10379 27451,17698 7267,152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9B08BF9-D530-4079-A1B7-7C8F2EDACE85}" emma:medium="tactile" emma:mode="ink">
              <msink:context xmlns:msink="http://schemas.microsoft.com/ink/2010/main" type="line" rotatedBoundingBox="8161,7915 28344,10379 27451,17698 7267,15234">
                <msink:destinationLink direction="with" ref="{B0972B0F-7D84-47C5-AA61-9DB5F7C4F3D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CC3BA62-6AF5-40C3-AF4D-68DC8FE522F2}" emma:medium="tactile" emma:mode="ink">
                <msink:context xmlns:msink="http://schemas.microsoft.com/ink/2010/main" type="inkWord" rotatedBoundingBox="8163,7907 28347,10412 27437,17737 7254,15232">
                  <msink:destinationLink direction="with" ref="{C41B50EC-8B08-454B-9659-A8BD8E3AF2C2}"/>
                </msink:context>
              </emma:interpretation>
              <emma:one-of disjunction-type="recognition" id="oneOf6">
                <emma:interpretation id="interp30" emma:lang="it-IT" emma:confidence="0">
                  <emma:literal>Lattico</emma:literal>
                </emma:interpretation>
                <emma:interpretation id="interp31" emma:lang="it-IT" emma:confidence="0">
                  <emma:literal>lattico</emma:literal>
                </emma:interpretation>
                <emma:interpretation id="interp32" emma:lang="it-IT" emma:confidence="0">
                  <emma:literal>lunatico</emma:literal>
                </emma:interpretation>
                <emma:interpretation id="interp33" emma:lang="it-IT" emma:confidence="0">
                  <emma:literal>linfatico</emma:literal>
                </emma:interpretation>
                <emma:interpretation id="interp34" emma:lang="it-IT" emma:confidence="0">
                  <emma:literal>Latitino</emma:literal>
                </emma:interpretation>
              </emma:one-of>
            </emma:emma>
          </inkml:annotationXML>
          <inkml:trace contextRef="#ctx0" brushRef="#br0" timeOffset="18762.471">7769 12645 0,'108'27'0,"81"0"0,27-27 15,27 0 1,0 0 0,-80 0-1,-28-54 1,0 0-1,-135 54 1</inkml:trace>
          <inkml:trace contextRef="#ctx0" brushRef="#br0" timeOffset="16706.9385">11795 9024 0,'54'-27'0,"-108"27"16,-81 27-16,-108 0 0,-55-27 0,-53 27 15,0 0 1,-1-27 0,82 27-1,135 27 1,108-54-1,108 54 1,189 27 15,82 27-15,-28 0 0,-81 0-1,-108-27 1,-108-27-1,-108 27 1,-135 0 0,-108-27-1,-55 55 1,1 26 0,0 54-1,81 27 1,80 81-1,136-27 1,135 1 0,136-28-1,134-27 1,54-81 0,54-81-1,1-27 16,-55-54-15,-81-27 0,-107 27-1,-82 0 1,-54 27 0,-27 54-1,-27 81 1,0 54-1,0-27 1,27-107 0,54-137 15,54-161-31,-135 243 16</inkml:trace>
          <inkml:trace contextRef="#ctx0" brushRef="#br0" timeOffset="19982.1194">9957 7673 0,'81'216'16,"-81"0"-16,0 27 15,0-108 1,0-81-1,0-81 1,-54-108 0,-27-27-1,-81 27 1,-27 27 0,54 108-1,81 27 1,54-27 15,216-27-15,54 54-1,-27-27 1,-53 0 0,-82-81-1,-108 81 1</inkml:trace>
          <inkml:trace contextRef="#ctx0" brushRef="#br0" timeOffset="19410.867">10633 12645 0,'54'81'0,"-108"0"0,-27 27 0,-81 27 16,27-27 0,0-27-1,-1-54 16,28-54-31,54-27 16,54-81 0,81 0-1,54 27 1,28 108 0,-1 54-1,-27 81 1,0 27 31,-27 27-47,0-81 15,-54-54 1,0-54 0,0-135-1,-54-135 1,-54 0-1,-27 108 1,0 53 0,0 82-1,0 82 17,0 107-32,27 0 15,54-27 1,27-135-1,54-162 1,-81 162 0</inkml:trace>
          <inkml:trace contextRef="#ctx0" brushRef="#br0" timeOffset="20703.753">10903 7456 0,'54'298'0,"-108"-190"16,27 54-1,-135 0 16,54-81-15,0-27 0,54-54-1,27-27 1,27-54 15,54-81-31,0 0 16,54 27-1,-54 54 1,-27 54 0,0 54-1,27 81 1,-54 54 0,81 54 15,0-81-31,0-81 31,0-27-31,-27-81 16,27-81-1,-108-81 1,-54-27 0,0 108 15,-27 54-16,27 81 1,0 108 0,81 54 15,162-54-31,-162-108 16</inkml:trace>
          <inkml:trace contextRef="#ctx0" brushRef="#br0" timeOffset="16997.9355">11876 8564 0,'108'108'0,"-54"109"0,-54 53 15,27 27 1,0-108 0,54-108-1,-81-81 1</inkml:trace>
          <inkml:trace contextRef="#ctx0" brushRef="#br0" timeOffset="25885.062">6634 7511 0,'-54'324'0,"54"81"16,0 108-1,-54 55 1,27 53 0,-54 55-1,27 108 1,0-1-1,26-53 1,28-109 0,0-188 15,0-163-31,0-189 31,-54-189-15,0-352-1,54 460 1</inkml:trace>
          <inkml:trace contextRef="#ctx0" brushRef="#br1" timeOffset="30979.4625">7634 13023 0,'0'0'0</inkml:trace>
          <inkml:trace contextRef="#ctx0" brushRef="#br0" timeOffset="18380.6594">12741 12104 0,'27'54'15,"-27"297"-15,0-134 16,0-55 0,27-81-1,0-54 1,27-27-1,27-135 1,27-81 0,-27-1-1,0 82 1,-54 108 0,27 27 15,54 81-31,27 135 15,27 28 17,-27-1-17,-53-54 1,-55-81 0,-54-108-1,-55-162 1,82 162-1</inkml:trace>
          <inkml:trace contextRef="#ctx0" brushRef="#br0" timeOffset="21275.0055">14848 9645 0,'135'54'0,"-81"81"0,-54 109 15,0 80 1,-27 81 0,0 27-1,54 1 1,0-28-1,0-54 1,0-80 0,0-136-1,0-81 1,-27-81 0,27-189-1,28-82 16,26-53-15,-81 351-16</inkml:trace>
          <inkml:trace contextRef="#ctx0" brushRef="#br0" timeOffset="22147.02">16253 10510 0,'81'243'16,"-108"0"-16,-54 54 16,27 28-1,81-28 16,27-27-15,54-81 0,28-81-1,-1-81 1,27-108 0,0-108-1,-27-81 1,-54 0-1,-54 54 1,-27 81 15,0 80-31,-27 28 32,27 109-32,0 107 15,54 81 1,54 0 15,27-27-31,-27-54 31,55-53-31,-55-109 16,0-54 15,-27-136-15,-54-134-1,-27-54 1,-54 27 0,-54 26-1,27 28 17,27 108-32,54 27 15,54 81 1,81 0-1,54 27 1,0 27 0,-27 0-1,-81 27 1,-27-27 0,-27 0-1,-27 54 1,27-27 15,-27-27-31</inkml:trace>
          <inkml:trace contextRef="#ctx0" brushRef="#br0" timeOffset="22721.202">18523 12158 0,'81'27'16,"-54"27"-16,-27 81 0,-27 0 0,0 28 15,27-28 1,27-54 0,-27-54-1,54-54 1,27-54 15,27-81-15,0-1-1,-26 55 1,-1 81 15,0 27-31,0 81 16,0 82-1,-27 26 1,-54-27 0,-54-81-1,0-108 1,-27-189 0,81 216-1</inkml:trace>
          <inkml:trace contextRef="#ctx0" brushRef="#br0" timeOffset="23105.943">15929 10023 0,'378'0'0,"-161"0"15,53 0 1,0 0 15,-81 55-15,-27-1-1,-54 0 17,-81-27-32,0-81 15,-27 54 1</inkml:trace>
          <inkml:trace contextRef="#ctx0" brushRef="#br0" timeOffset="23654.736">20117 10051 0,'-54'270'0,"108"27"31,-27 81-31,0 55 16,27-1-1,1-27 1,-1-80 15,-54-82-15,0-135-1,0-81 1,0-27 0,-27-135-1,27-81 16,27-28-31,0 28 16,-27 216 0</inkml:trace>
          <inkml:trace contextRef="#ctx0" brushRef="#br0" timeOffset="24385.158">23225 10888 0,'459'-135'0,"-459"135"15,-27 54 16,-108 54-15,-81 81 0,-27 28-1,0 26 1,-1-27 0,82-54-1,54-54 1,54-54-1,27-54 17,27 27-32,54-27 15,81 81 1,81 0 0,55 81-1,-1-26 1,0 26-1,-54-27 1,-54-54 0,-81-27-1,-54-54 17,-27-27-17,-27-54 1,27 27-1,0 54 1</inkml:trace>
          <inkml:trace contextRef="#ctx0" brushRef="#br0" timeOffset="24892.938">25035 12915 0,'297'108'0,"-134"-81"15,-1-27 1,27-54 0,0 0-1,27-54 1,-81-27-1,-27-55 1,-108-53 0,-54-27-1,-108 54 17,-81 0-32,-81 81 15,0 81 1,-28 108-1,55 54 1,81 81 0,81 27-1,135 27 17,189 163-17,27-163 1,0-135-1,-216-108 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3:46.6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9BEE32-CD1B-4018-A08E-4A1ACE41D870}" emma:medium="tactile" emma:mode="ink">
          <msink:context xmlns:msink="http://schemas.microsoft.com/ink/2010/main" type="inkDrawing" rotatedBoundingBox="26639,17179 27698,6615 30130,6858 29072,17423" semanticType="verticalRange" shapeName="Other">
            <msink:sourceLink direction="with" ref="{8E800284-F2ED-436E-80A6-EF508F280204}"/>
          </msink:context>
        </emma:interpretation>
      </emma:emma>
    </inkml:annotationXML>
    <inkml:trace contextRef="#ctx0" brushRef="#br0">2671 0 0,'184'79'0,"-132"104"0,-78 105 16,0 105 0,-27 104-1,1 53 1,26 105-1,-27 52 1,1 52 0,0 53-1,-1 26 1,1-79 15,52 79-31,26-78 16,-26-80 15,-26-103-31,26-132 16,-26-79 15,-1-130-15,1-105-1,-26-79 1,0-26-1,-53-52 1,-52-52 0,-53-1-1,-78-26 1,-105-26 0,-157-26-1,-26 79 1,576 78-1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07:14.1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972B0F-7D84-47C5-AA61-9DB5F7C4F3DA}" emma:medium="tactile" emma:mode="ink">
          <msink:context xmlns:msink="http://schemas.microsoft.com/ink/2010/main" type="inkDrawing" rotatedBoundingBox="8779,7693 30466,9866 29663,17885 7975,15712" hotPoints="28560,8593 28731,15911 8923,16374 8752,9056" semanticType="enclosure" shapeName="Rectangle">
            <msink:sourceLink direction="with" ref="{F9B08BF9-D530-4079-A1B7-7C8F2EDACE85}"/>
          </msink:context>
        </emma:interpretation>
      </emma:emma>
    </inkml:annotationXML>
    <inkml:trace contextRef="#ctx0" brushRef="#br0">0 16 0,'325'-81'0,"-28"81"16,81 54 15,54-27-31,82 27 16,53-27 0,55 27-1,80 0 1,55 0 15,54 1-15,53-28-1,-26 27 17,54-27-32,26 0 15,1 27 1,27 27 31,-1 0-47,1 27 0,-27 0 15,-54 27 1,-55-108 0,-26 81-1,-55 0 16,-80 0-31,-136-27 16,-80-54 0,-109 0-1,-108 0 1,-81-54 15,0 54-15,-108 28-1,27 80 1,27 81 15,1 81-31,53 81 16,27 55 0,27 107-1,27 28 1,-27 80-1,0 28 1,1 53 0,-55-26-1,-54-28 17,-27-53-32,-27-109 15,-27-135 1,-54-107-1,0-109 1,0-108 0,-27-27 15,-55-54-15,-26-54-1,-81-27 1,-81-27 15,-81-28-31,-82-53 16,-107 27-1,-55 27 1,-80 0 0,-28 27-1,-81 27 1,1 27-1,-82-27 1,-54 26 0,28 1-1,-28 27 1,0 0 0,81 54 15,-53-54-31,-1 0 31,27 27-15,-27 0-1,82 0 1,26 27 0,54 27-1,109 0 1,107 0-1,109 0 1,108 0 15,108-27-31,134 0 16,55 0 0,27 0-1,27 0 1,0-27-1,54 0 1,0-54 15,-54 81-15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07:20.7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1B50EC-8B08-454B-9659-A8BD8E3AF2C2}" emma:medium="tactile" emma:mode="ink">
          <msink:context xmlns:msink="http://schemas.microsoft.com/ink/2010/main" type="inkDrawing" rotatedBoundingBox="8302,13765 20412,14676 20174,17838 8064,16927" semanticType="underline" shapeName="Other">
            <msink:sourceLink direction="with" ref="{5CC3BA62-6AF5-40C3-AF4D-68DC8FE522F2}"/>
          </msink:context>
        </emma:interpretation>
      </emma:emma>
    </inkml:annotationXML>
    <inkml:trace contextRef="#ctx0" brushRef="#br0">135 62 0,'-27'-27'0,"-27"27"16,0 54-16,108-81 0,-27 0 0,27 0 15,-27 27-15,27 0 0,0 54 16,27 0-16,0 27 16,271 432-16,-217-324 0,27 55 15,27 26 16,-27-27-15,0 27 0,0 0-1,0-26 1,1-1 0,-1 0-1,0-54 1,0-27-1,-27-81 1,0-54 0,-27-54 15,-27-81-31,0-54 16,0-27-1,28 0 16,-28 0-31,27 0 16,0 26 0,0 1-1,27 27 1,0 54 31,0 0-47,0 81 15,-27 0 1,27 27 0,-53 27-1,-1 27 1,0 27 0,27 0-1,-27 0 1,27 0 15,27 1-31,-27-55 16,0 0-1,-27-54 1,27-27 0,0-27-1,0-54 1,1-1-1,26 1 1,-27 0 0,27 27-1,0 0 17,-27 27-17,0 27 1,0 27-1,0 0 1,-27 54 0,27 0-1,-26 27 1,-1 0 0,81 0-1,-81-27 16,27 0-31,0-54 16,-27 0 0,27-27 15,0-27-15,0 0-1,-27-27 1,27 27-1,-27 0 1,28 0 0,-28 27-1,27 27 1,-27 0 0,0 54 15,0-27-31,0 27 15,0-27 1,0 0 0,-27-27-1,27 0 1,27-27 0,-27 0-1,0 0 1,0 0 31,28 27-47,-28-27 15,0 54 1,-54-54 0,54 81-1,-27 0 1,27 27-1,0-27 1,-27 0 0,27 0-1,0-54 1,0-27 15,27-54-31,-27 27 31,0 0-15,0 0-16,-27 0 16,1 27-1,-1 27 1,-27 27 0,27 0 15,27 27-16,-27 27 1,27-27 15,27 0-31,-27-27 16,27-27 0,-27-27-1,-27 27 1,0 0-1,-27 0 1,27 0 0,0 0 15,-27 0-31,0 0 16,27-27-1,-54 27 1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07:18.1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CBAAB7-5674-4E2D-B003-36EF5085004C}" emma:medium="tactile" emma:mode="ink">
          <msink:context xmlns:msink="http://schemas.microsoft.com/ink/2010/main" type="inkDrawing" rotatedBoundingBox="8661,13531 8839,18669 8689,18674 8510,13537" shapeName="Other"/>
        </emma:interpretation>
      </emma:emma>
    </inkml:annotationXML>
    <inkml:trace contextRef="#ctx0" brushRef="#br0">0 0 0,'54'28'0,"-27"107"0,0 108 16,-27 27-1,27 54 1,-27 55 0,27 26-1,0 81 1,0 28 0,-27-1-1,0-27 1,0-53-1,-27-28 1,27-135 15,27-81-15,0-134 0,-27-55-1,0-27 1,27-217-1,-27-53 1,27-54 0,-27 351-1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08:12.7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5B533E-F023-4896-820C-7E5DFCF424A5}" emma:medium="tactile" emma:mode="ink">
          <msink:context xmlns:msink="http://schemas.microsoft.com/ink/2010/main" type="writingRegion" rotatedBoundingBox="1127,1382 26620,2277 26320,10809 827,9914"/>
        </emma:interpretation>
      </emma:emma>
    </inkml:annotationXML>
    <inkml:traceGroup>
      <inkml:annotationXML>
        <emma:emma xmlns:emma="http://www.w3.org/2003/04/emma" version="1.0">
          <emma:interpretation id="{782D4420-D72C-4090-8C97-D469B98BC028}" emma:medium="tactile" emma:mode="ink">
            <msink:context xmlns:msink="http://schemas.microsoft.com/ink/2010/main" type="paragraph" rotatedBoundingBox="1127,1382 26620,2277 26549,4301 1056,34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762AFF-BD9E-4ACF-AC47-CD8A1055D137}" emma:medium="tactile" emma:mode="ink">
              <msink:context xmlns:msink="http://schemas.microsoft.com/ink/2010/main" type="line" rotatedBoundingBox="1127,1382 26620,2277 26549,4301 1056,3405"/>
            </emma:interpretation>
          </emma:emma>
        </inkml:annotationXML>
        <inkml:traceGroup>
          <inkml:annotationXML>
            <emma:emma xmlns:emma="http://www.w3.org/2003/04/emma" version="1.0">
              <emma:interpretation id="{C9B706F9-7B5E-4424-8AAE-4E7B37CF862B}" emma:medium="tactile" emma:mode="ink">
                <msink:context xmlns:msink="http://schemas.microsoft.com/ink/2010/main" type="inkWord" rotatedBoundingBox="1127,1382 26620,2277 26549,4301 1056,3405"/>
              </emma:interpretation>
              <emma:one-of disjunction-type="recognition" id="oneOf0">
                <emma:interpretation id="interp0" emma:lang="it-IT" emma:confidence="0">
                  <emma:literal>CARATTERISTICHE</emma:literal>
                </emma:interpretation>
                <emma:interpretation id="interp1" emma:lang="it-IT" emma:confidence="0">
                  <emma:literal>CARATTERISTICA</emma:literal>
                </emma:interpretation>
                <emma:interpretation id="interp2" emma:lang="it-IT" emma:confidence="0">
                  <emma:literal>CARATTERISTICI</emma:literal>
                </emma:interpretation>
                <emma:interpretation id="interp3" emma:lang="it-IT" emma:confidence="0">
                  <emma:literal>CARATTERISTICO</emma:literal>
                </emma:interpretation>
                <emma:interpretation id="interp4" emma:lang="it-IT" emma:confidence="0">
                  <emma:literal>CARATTERISTE</emma:literal>
                </emma:interpretation>
              </emma:one-of>
            </emma:emma>
          </inkml:annotationXML>
          <inkml:trace contextRef="#ctx0" brushRef="#br0">13977 977 0,'-54'297'0,"54"-27"15,-27 27 1,27-134 0,81-55-1,0-108 1,27-108-1,0-109 17,-108 217-32</inkml:trace>
          <inkml:trace contextRef="#ctx0" brushRef="#br0" timeOffset="530.2395">16004 1085 0,'270'-54'0,"-135"27"16,-108 0 0,-108-27-1,-81 0 1,-81 54-1,0 54 1,26 27 0,82 81-1,189-54 1,108 27 15,109-27-15,26-27-1,-27 27 1,-108-27 0,-162 0-1,-135 28 1,-81-55 0,-54 0-1,54-27 16,108-27-31,108-54 16,189-136 0,135-26-1,-324 216 1</inkml:trace>
          <inkml:trace contextRef="#ctx0" brushRef="#br0" timeOffset="976.5">17733 1193 0,'-81'270'0,"54"27"16,0-26 31,27-136-47,27-81 0,27-81 15,-54-108 1,-54-82 15,-27-80-15,-162-81 0,54 189-1,162 189 16,54 0-15,108-27 0,135 27-1,135 0 1,-26 0 0,-82 0-1,-135-54 1,0 0-1,-162 54 1</inkml:trace>
          <inkml:trace contextRef="#ctx0" brushRef="#br0" timeOffset="1196.2125">19300 1247 0,'-108'297'0,"135"27"16,-54 1 15,27-109-31,0-135 16,54-81-1,54-135 1,28-81 15,-136 216-15</inkml:trace>
          <inkml:trace contextRef="#ctx0" brushRef="#br0" timeOffset="2196.1484">21084 1193 0,'216'-108'0,"-405"108"16,-54 54-1,-28 81 1,28 108 0,81 27-1,135-53 16,162 53-15,108-135 0,55-108-1,53-81 1,-27-81 0,-54-54-1,-26-109 16,-136 82-31,-27 54 16,-81 108 0,0 54-1,0 54 1,-54 189 0,-27 109-1,54-109 1,54-54-1,0-81 17,0-81-17,-27-54 1,-54-108 0,0-54-1,27 108 1,27 27-1,54 27 1,108-55 0,54 55-1,54 0 1,-54-27 0,-54-27-1,-54-27 1,-80-27-1,-56 27 1,28 54 0,-27 54-1,27 54 1,-27 135 0,27 108 15,0-26-16,27-55 1,0-81 0,1-27-1,-28-108 1,54-135 0,54-108-1,-108 243 1</inkml:trace>
          <inkml:trace contextRef="#ctx0" brushRef="#br0" timeOffset="2892.393">24056 1814 0,'189'-27'15,"109"27"-15,53 0 0,-108-54 16,-135-27-1,-108-54 17,-189-81-17,-81 0 1,-27 54 0,161 162-1,136 0 1,244 0 15,107 27-31,-54 135 16,-297-162-1</inkml:trace>
          <inkml:trace contextRef="#ctx0" brushRef="#br0" timeOffset="2560.383">24489 1247 0,'-55'270'0,"-26"0"15,-54 28 1,54-82 0,108-108-1,108-27 1,82-27 0,80-54-1,0 0 16,0 0-15,-216 0 0,-108-27-1,-135-81 1,-81-27 15,243 135-31</inkml:trace>
          <inkml:trace contextRef="#ctx0" brushRef="#br0" timeOffset="-4899.1005">1629 112 0,'-28'-27'0,"28"0"0,-54 0 16,-27 0-16,-27 27 0,-27 27 0,0 0 15,-27 54 1,-27 27 0,0 27-1,-28 54 1,55 55 0,27-1-1,108 0 1,54-54-1,81 0 1,81-108 0,28-27-1,53-81 17,-27-54-17,0-27 1,-54 54-1,-135 0 1,-27 54 0,-54 0-1,-54 81 1,27 27 0,54-81-1,54-81 1,27-81-1,-81 135 1</inkml:trace>
          <inkml:trace contextRef="#ctx0" brushRef="#br0" timeOffset="-4116.924">2331 112 0,'0'108'0,"-54"108"0,-81 82 15,-81 53 1,54-54-1,81-108 1,54-54 0,27-81-1,0-27 1,27-81 0,81-108-1,27-135 1,-27 0-1,-27 27 17,0 53-17,0 55 1,-27 81 0,-27 54-1,0 27 1,27 108-1,27 135 1,-54 28 0,54-1-1,0-27 1,0-27 0,-27-81-1,-27-81 1,-54-54-1,-54 0 1,-108-81 0,-54 0-1,-27 0 1,54 54 0,54 27-1,108 27 16,108-27-15,135-54 0,-189 54-1</inkml:trace>
          <inkml:trace contextRef="#ctx0" brushRef="#br0" timeOffset="-3318.147">3601 436 0,'54'27'16,"-27"162"-16,-81 109 16,-81 53-1,54-27 1,81-162 0,0-108-1,27-27 1,-27-54-1,-27-162 1,-27-135 0,-27 27-1,0 27 1,108 107 0,81 28-1,81 81 1,81 0-1,27 108 1,28 27 15,-163 27-31,-108 1 16,-189 26 15,-217 81-15,109-81-1,54 27 1,162-27 0,135-27-1,54 27 17,82 0-32,-28-26 31,-108-1-16,-54-54 1,-54-54 0,-54-27-1,54-136 1,54-53 0,-54 216-1</inkml:trace>
          <inkml:trace contextRef="#ctx0" brushRef="#br0" timeOffset="-2619.9495">5817 625 0,'54'244'0,"-108"53"15,-81 54 1,0-108 0,81-108-1,27-81 1,27-54 15,27-108-15,27-135-1,108-81 1,-27 0 0,0 108-1,-27 80 1,-54 82 0,-27 54-1,27 54 1,54 109-1,27 80 1,-27-27 0,0-27-1,1 0 1,-55-81 0,-27-27-1,-54-81 1,-136 0 15,-107-27-15,-54-27-1,27 54 1,108 27 0,135 0-1,54-27 1,108 0-1,81-81 1,108-54 0,-297 135-1</inkml:trace>
          <inkml:trace contextRef="#ctx0" brushRef="#br0" timeOffset="-1343.6639">7816 950 0,'27'54'0,"27"135"0,-54 81 15,-54-27 1,54-108-1,0-54 1,0-81 15,0-27-15,-54-189 0,-54-54-1,-54 0 1,0 54-1,0 54 1,108 108 0,54 54-1,27 0 1,108-55 0,135 55-1,81-27 1,55 27 15,-55 0-31,-81 27 16,-81-27-1,-108 27 1,-81 1 0,0 53-1,-27 54 16,-27 54-15,27 54 0,27-54-1,54 0 1,-54-81 0,0-54-1,0-27 16,-27-27-31,-81-135 16,-27-108 0,0 0-1,0-27 1,27 54 0,54 80-1,54 136 1,0 0-1,54-27 1,108 27 15,108 0-31,55-27 16,26 54 15,-81-27-15,-81 0-1,-54 27 1,-108 1 0,-27 53-1,-54 81 1,-54 54 0,0 54-1,27-54 1,108-54-1,81-27 1,27-26 0,81-55-1,28-54 1,26 0 0,-81-54-1,-108 27 1,-81 0-1,-108-28 1,-135-26 15,-54 0-15,297 81-16</inkml:trace>
          <inkml:trace contextRef="#ctx0" brushRef="#br0" timeOffset="-259.749">9681 1544 0,'243'0'0,"27"0"0,55 0 15,-109 0 1,-135-27-1,-135-27 1,-81 0 0,-82-54-1,-26-27 1,-108-27 15,216 108-15,135 54-1,0 0 1,135-54 0,108 0-1,135 27 1,55 0 0,-82 0-1,-135-27 1,-54-1-1,0 1 1,-53 54 0,26 81-1,-108-26 1,27 53 0,-27 108-1,-27 108 1,-27 27-1,27-162 1,0-53 0,0-82 15,0-27-15,0-27-1,-27-135 1,0-82-1,0-53 1,54 27 0,54 27-1,81 54 1,54 54 0,27 81-1,27 54 1,-134 54-1,-136 27 1,-163 0 0,-107 27-1,-27-27 17,135 0-32,81 0 15,108 0 1,135 0 15,108 27-15,-27 1-1,-53-55 1,-136-54 0,-27-27-1,-54-81 1,27-109-1,27-53 1,-27 243 0</inkml:trace>
        </inkml:traceGroup>
      </inkml:traceGroup>
    </inkml:traceGroup>
    <inkml:traceGroup>
      <inkml:annotationXML>
        <emma:emma xmlns:emma="http://www.w3.org/2003/04/emma" version="1.0">
          <emma:interpretation id="{ABDD4B10-3545-4276-A375-200FD04D8084}" emma:medium="tactile" emma:mode="ink">
            <msink:context xmlns:msink="http://schemas.microsoft.com/ink/2010/main" type="paragraph" rotatedBoundingBox="14452,4768 16745,4501 16979,6512 14686,67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DAB4A17-C8A8-4D49-B73F-9D726E7ABDB8}" emma:medium="tactile" emma:mode="ink">
              <msink:context xmlns:msink="http://schemas.microsoft.com/ink/2010/main" type="line" rotatedBoundingBox="14452,4768 16745,4501 16979,6512 14686,6779"/>
            </emma:interpretation>
          </emma:emma>
        </inkml:annotationXML>
        <inkml:traceGroup>
          <inkml:annotationXML>
            <emma:emma xmlns:emma="http://www.w3.org/2003/04/emma" version="1.0">
              <emma:interpretation id="{3AF85264-1435-4900-B534-2B7FB1F8E180}" emma:medium="tactile" emma:mode="ink">
                <msink:context xmlns:msink="http://schemas.microsoft.com/ink/2010/main" type="inkWord" rotatedBoundingBox="14452,4768 16745,4501 16979,6512 14686,6779"/>
              </emma:interpretation>
              <emma:one-of disjunction-type="recognition" id="oneOf1">
                <emma:interpretation id="interp5" emma:lang="it-IT" emma:confidence="0">
                  <emma:literal>di</emma:literal>
                </emma:interpretation>
                <emma:interpretation id="interp6" emma:lang="it-IT" emma:confidence="0">
                  <emma:literal>dei</emma:literal>
                </emma:interpretation>
                <emma:interpretation id="interp7" emma:lang="it-IT" emma:confidence="0">
                  <emma:literal>dai</emma:literal>
                </emma:interpretation>
                <emma:interpretation id="interp8" emma:lang="it-IT" emma:confidence="0">
                  <emma:literal>dio</emma:literal>
                </emma:interpretation>
                <emma:interpretation id="interp9" emma:lang="it-IT" emma:confidence="0">
                  <emma:literal>li</emma:literal>
                </emma:interpretation>
              </emma:one-of>
            </emma:emma>
          </inkml:annotationXML>
          <inkml:trace contextRef="#ctx0" brushRef="#br0" timeOffset="3603.285">14653 3192 0,'27'55'16,"-27"107"-16,-54 81 16,27 162-1,0-162 1,81-81 0,-27-26-1,-27-28 1,0-81-1,-81-27 17,-135-27-32,-55 0 15,28 27 1,54 0 15,108 54-15,54-27-1,108 54 1,135 0 0,108-54-1,-26-27 1,-82-54 0,-54-81-1,-54-27 1,-54-55-1,-54 217 1</inkml:trace>
          <inkml:trace contextRef="#ctx0" brushRef="#br0" timeOffset="3796.632">15544 4435 0,'0'163'0,"55"53"16,-55-54-1,81-27 1,0-162 0,0-108-1,-54-54 17,-27 189-32</inkml:trace>
          <inkml:trace contextRef="#ctx0" brushRef="#br0" timeOffset="4143.2895">15463 3490 0,'0'0'16</inkml:trace>
        </inkml:traceGroup>
      </inkml:traceGroup>
    </inkml:traceGroup>
    <inkml:traceGroup>
      <inkml:annotationXML>
        <emma:emma xmlns:emma="http://www.w3.org/2003/04/emma" version="1.0">
          <emma:interpretation id="{A9B3FCAB-E7BB-4E2D-9756-2E083B8B66E5}" emma:medium="tactile" emma:mode="ink">
            <msink:context xmlns:msink="http://schemas.microsoft.com/ink/2010/main" type="paragraph" rotatedBoundingBox="3275,6909 24230,8059 24083,10733 3128,95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013209-8593-41FC-AFF5-ACE233AFBA8F}" emma:medium="tactile" emma:mode="ink">
              <msink:context xmlns:msink="http://schemas.microsoft.com/ink/2010/main" type="line" rotatedBoundingBox="3275,6909 24230,8059 24083,10733 3128,9583"/>
            </emma:interpretation>
          </emma:emma>
        </inkml:annotationXML>
        <inkml:traceGroup>
          <inkml:annotationXML>
            <emma:emma xmlns:emma="http://www.w3.org/2003/04/emma" version="1.0">
              <emma:interpretation id="{F324BA0A-1E54-44F8-83E0-F6223F5473DA}" emma:medium="tactile" emma:mode="ink">
                <msink:context xmlns:msink="http://schemas.microsoft.com/ink/2010/main" type="inkWord" rotatedBoundingBox="3266,7068 15135,7720 15000,10180 3131,9528"/>
              </emma:interpretation>
              <emma:one-of disjunction-type="recognition" id="oneOf2">
                <emma:interpretation id="interp10" emma:lang="it-IT" emma:confidence="0">
                  <emma:literal>RITARDO</emma:literal>
                </emma:interpretation>
                <emma:interpretation id="interp11" emma:lang="it-IT" emma:confidence="0">
                  <emma:literal>RIARDO</emma:literal>
                </emma:interpretation>
                <emma:interpretation id="interp12" emma:lang="it-IT" emma:confidence="0">
                  <emma:literal>RITARDI</emma:literal>
                </emma:interpretation>
                <emma:interpretation id="interp13" emma:lang="it-IT" emma:confidence="0">
                  <emma:literal>RICARDO</emma:literal>
                </emma:interpretation>
                <emma:interpretation id="interp14" emma:lang="it-IT" emma:confidence="0">
                  <emma:literal>RITARDA</emma:literal>
                </emma:interpretation>
              </emma:one-of>
            </emma:emma>
          </inkml:annotationXML>
          <inkml:trace contextRef="#ctx0" brushRef="#br0" timeOffset="4696.965">2277 6165 0,'0'135'16,"27"135"-16,0 135 16,-54 1-1,0-82 16,0-108-15,27-81 0,-27-81-1,27-54 1,-54-189 0,-27-162-1,81 351 1</inkml:trace>
          <inkml:trace contextRef="#ctx0" brushRef="#br0" timeOffset="5152.014">2574 5705 0,'297'-27'0,"1"108"15,-82 82 1,-162-1 0,-108-27-1,-189 27 1,-28-27 0,-26 0-1,81 0 1,162-27-1,108 55 1,162 53 0,109 0-1,-1 0 1,-81-27 0,-135-54 15,-81-54-16,-54-108 1,-27-162 0,81-108-1,-27 297 1</inkml:trace>
          <inkml:trace contextRef="#ctx0" brushRef="#br0" timeOffset="5427.387">4628 6327 0,'162'270'0,"-135"27"16,-54 28 15,27-55-31,0-81 31,27-81-31,0-54 31,27-135-15,54-270 0,-108 351-1</inkml:trace>
          <inkml:trace contextRef="#ctx0" brushRef="#br0" timeOffset="6483.96">6141 6624 0,'162'405'0,"-135"-107"16,-81-1 31,-27-27-47,81-135 0,0-108 15,0-81 1,-81-189 15,-54-216-15,-27 107-1,-27 55 1,27 135 0,135 135 15,54 0-31,189-81 16,27 108-1,81 0 16,27 27-15,-80-27 0,-28 0-1,-81 0 1,-54 27 0,-81 27-1,-27 108 1,-54 81-1,-54 55 1,-27 53 0,0-108-1,81-54 1,0-108 0,54-81-1,0-54 1,81-216 15,54-54-31,0-1 16,27 28-1,-27 81 1,-27 108 0,-27 54 15,0 81-16,54 135 1,1 81 15,-1 55-31,0-28 16,-27-27 0,-54-108-1,-54-81 1,-81-27-1,-162-81 1,-55-27 0,-26 27-1,81 54 1,81 27 31,108 0-47,162-27 0,135-108 15,-243 108 1</inkml:trace>
          <inkml:trace contextRef="#ctx0" brushRef="#br0" timeOffset="6787.6515">9140 6570 0,'109'108'16,"-55"81"-16,-54 82 0,-27 26 16,27-108-1,27-81 1,-27-54 15,-54-135-15,-1-270 31,55 351-47</inkml:trace>
          <inkml:trace contextRef="#ctx0" brushRef="#br0" timeOffset="7179.228">9519 6462 0,'432'0'16,"-216"81"-16,-135 27 31,-135-27 0,-135 0-31,-81 27 16,27 0 0,81-26-1,108-1 1,243 108 15,216 27-15,-108-54-1,-54-54 1,-107-54 0,-82-81-1,-54-81 1,0-81 0,0 189-1</inkml:trace>
          <inkml:trace contextRef="#ctx0" brushRef="#br0" timeOffset="7787.5875">11140 6813 0,'162'352'0,"-135"-82"16,27 0-1,-27-81 1,0-135 0,-27-54-1,-108-108 1,-27-135 15,-108-189-15,81 107-1,108 136 1,108 81 0,108 27-1,81 81 1,108 81 0,1 81-1,-1 81 16,-108 55-31,-162 26 16,-216-81 0,-54-54-1,-108-108 1,-55-54 0,-53-81-1,27-27 16,81 0-15,242 27 0,191-54-1,161 54 1,-297 54 0</inkml:trace>
          <inkml:trace contextRef="#ctx0" brushRef="#br0" timeOffset="8212.3649">12572 7921 0,'81'54'0,"0"0"0,27 0 16,81-54-16,55-54 15,26-27 1,-54-54 0,-54-81-1,-81-27 17,-216-82-17,-135 163 1,-81 81-1,-1 162 1,109 54 0,135 55-1,135 26 1,189 0 0,190-81-1,53-135 1,-459 0-1</inkml:trace>
        </inkml:traceGroup>
        <inkml:traceGroup>
          <inkml:annotationXML>
            <emma:emma xmlns:emma="http://www.w3.org/2003/04/emma" version="1.0">
              <emma:interpretation id="{7E0E5DC8-CF23-4770-B62C-8679F60FDFFA}" emma:medium="tactile" emma:mode="ink">
                <msink:context xmlns:msink="http://schemas.microsoft.com/ink/2010/main" type="inkWord" rotatedBoundingBox="20348,7846 24230,8059 24083,10733 20201,10520">
                  <msink:destinationLink direction="with" ref="{1EAB9282-57D3-45E9-839C-93A3EDF00B21}"/>
                </msink:context>
              </emma:interpretation>
              <emma:one-of disjunction-type="recognition" id="oneOf3">
                <emma:interpretation id="interp15" emma:lang="it-IT" emma:confidence="0">
                  <emma:literal>Wind</emma:literal>
                </emma:interpretation>
                <emma:interpretation id="interp16" emma:lang="it-IT" emma:confidence="0">
                  <emma:literal>Itn</emma:literal>
                </emma:interpretation>
                <emma:interpretation id="interp17" emma:lang="it-IT" emma:confidence="0">
                  <emma:literal>Dn</emma:literal>
                </emma:interpretation>
                <emma:interpretation id="interp18" emma:lang="it-IT" emma:confidence="0">
                  <emma:literal>War</emma:literal>
                </emma:interpretation>
                <emma:interpretation id="interp19" emma:lang="it-IT" emma:confidence="0">
                  <emma:literal>wa</emma:literal>
                </emma:interpretation>
              </emma:one-of>
            </emma:emma>
          </inkml:annotationXML>
          <inkml:trace contextRef="#ctx0" brushRef="#br0" timeOffset="10395.819">19273 6462 0,'27'54'0,"0"108"0,-27 108 16,-27 109-1,0-1 1,54 0 0,54-134-1,-26-55 1,53-108 0,-27-54-1,27-135 1,27-136-1,-54-80 1,-54 0 0,-27 81-1,0 108 1,0 81 0,0 27-1,0 54 16,27 135-15,54 162 0,27 27-1,27-81 1,54-53 0,1-82-1,-1-81 1,-54-81-1,-27-162 1,-81-136 0,-81-80-1,-108 27 1,-27 108 0,53 53-1,109 82 1,54 54-1,136-27 1,134 81 0,162 27-1,-26 27 17,-109 0-17,-108 0 1,-108-27-1,-108 0 1,-135 54 0,0-27-1,135-27 1</inkml:trace>
          <inkml:trace contextRef="#ctx0" brushRef="#br0" timeOffset="11003.202">21867 8327 0,'82'-55'0,"-55"137"0,-54 107 0,-28-27 15,28 81 1,27-108-1,0-54 1,27-81 0,55-54 15,26-81-31,0-81 16,0 54-1,-54 108 1,0 54-1,-27 27 17,54 81-17,0 81-15,0-27 16,27 0 15,-54-81-15,0-54-1,27-135 1,-27-108 0,-54 216-1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08:24.5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EAB9282-57D3-45E9-839C-93A3EDF00B21}" emma:medium="tactile" emma:mode="ink">
          <msink:context xmlns:msink="http://schemas.microsoft.com/ink/2010/main" type="inkDrawing" rotatedBoundingBox="19102,6128 25773,7350 24860,12336 18189,11114" hotPoints="24736,9319 21763,12291 18791,9319 21763,6347" semanticType="enclosure" shapeName="Circle">
            <msink:sourceLink direction="with" ref="{7E0E5DC8-CF23-4770-B62C-8679F60FDFFA}"/>
          </msink:context>
        </emma:interpretation>
      </emma:emma>
    </inkml:annotationXML>
    <inkml:trace contextRef="#ctx0" brushRef="#br0">5226 878 0,'-459'-379'0,"108"217"15,-109 27 1,-53 27 0,-28 54-1,-26 81 1,-1 81 0,28 54-1,81 109 1,80 80 15,136 54-31,108 55 16,108 53-1,135 0 1,135 1 0,82-28-1,134-81 1,81-26-1,55-82 1,26-162 15,28-81-15,-1-54 0,190-189-1,-135-189 1,-271-1 15,-108-80-15,-135-81-1,-162-55 1,-189-53 0,-189 80-1,-217 1 1,-242 107-1,-271 190 1,-189 216 0,1270 54-1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09:07.7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619E13F-55F4-47C6-99DC-7222353B3D42}" emma:medium="tactile" emma:mode="ink">
          <msink:context xmlns:msink="http://schemas.microsoft.com/ink/2010/main" type="writingRegion" rotatedBoundingBox="7463,812 30030,1548 29850,7062 7283,6326"/>
        </emma:interpretation>
      </emma:emma>
    </inkml:annotationXML>
    <inkml:traceGroup>
      <inkml:annotationXML>
        <emma:emma xmlns:emma="http://www.w3.org/2003/04/emma" version="1.0">
          <emma:interpretation id="{0CBCE703-B052-47B8-921F-6B7C08C60E94}" emma:medium="tactile" emma:mode="ink">
            <msink:context xmlns:msink="http://schemas.microsoft.com/ink/2010/main" type="paragraph" rotatedBoundingBox="7463,812 30030,1548 29931,4567 7364,38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5A5E0F-6A41-4622-8DCF-A52EE4BDD763}" emma:medium="tactile" emma:mode="ink">
              <msink:context xmlns:msink="http://schemas.microsoft.com/ink/2010/main" type="line" rotatedBoundingBox="7463,812 30030,1548 29931,4567 7364,3831"/>
            </emma:interpretation>
          </emma:emma>
        </inkml:annotationXML>
        <inkml:traceGroup>
          <inkml:annotationXML>
            <emma:emma xmlns:emma="http://www.w3.org/2003/04/emma" version="1.0">
              <emma:interpretation id="{72FBF5F8-5440-492E-AAA5-90E844641DFA}" emma:medium="tactile" emma:mode="ink">
                <msink:context xmlns:msink="http://schemas.microsoft.com/ink/2010/main" type="inkWord" rotatedBoundingBox="7463,812 17907,1153 17809,4147 7365,3806"/>
              </emma:interpretation>
              <emma:one-of disjunction-type="recognition" id="oneOf0">
                <emma:interpretation id="interp0" emma:lang="it-IT" emma:confidence="0">
                  <emma:literal>Energia</emma:literal>
                </emma:interpretation>
                <emma:interpretation id="interp1" emma:lang="it-IT" emma:confidence="0">
                  <emma:literal>Energica</emma:literal>
                </emma:interpretation>
                <emma:interpretation id="interp2" emma:lang="it-IT" emma:confidence="0">
                  <emma:literal>Energico</emma:literal>
                </emma:interpretation>
                <emma:interpretation id="interp3" emma:lang="it-IT" emma:confidence="0">
                  <emma:literal>Energie</emma:literal>
                </emma:interpretation>
                <emma:interpretation id="interp4" emma:lang="it-IT" emma:confidence="0">
                  <emma:literal>Energici</emma:literal>
                </emma:interpretation>
              </emma:one-of>
            </emma:emma>
          </inkml:annotationXML>
          <inkml:trace contextRef="#ctx0" brushRef="#br0">3986 2053 0,'27'0'0,"54"27"0,55 0 0,26-27 16,27-54-16,-54-27 15,0-27 1,-54 0-1,-54 27 1,-135-27 0,-54 81-1,-27 81 1,27 81 0,54 0-1,108 0 1,54 0-1,108-27 1,54-54 0,27-81-1,0-81 17,-81-27-17,-26-27 1,-82 27-1,-27 54 1,0 54 0,-54 27-1,27 27 1,0 108 0,0 81-1,27-27 1,0-54-1,-27-81 1,27-27 0,-27-27-1,0-108 1,-54-108 0,54 27-1,27 54 1,27 54 15,27 54-31,108 27 31,0 27-15,-27 27 0,-81 0-1,-27-54 1,-27-27-1,0 27 1,-27 0 0</inkml:trace>
          <inkml:trace contextRef="#ctx0" brushRef="#br0" timeOffset="632.772">6716 1999 0,'270'81'0,"-81"-81"32,0-27-32,-27-54 15,-81-27 1,-81 27 0,-108-27-1,-162 54 1,-27 108-1,81 27 1,80 0 0,136 0 15,54 27-15,109-27-1,80-27 1,0-27-1,-27 0 1,-108 27 0,27 0-1,-81 55 1,0-1 0,0 27-1,-26 0 1,-56 0-1,-53-54 1,-54-27 0,-108-54 15,-54-54-31,27-27 16,108 27-1,162-54 1,189-54 15,108 0-15,-297 162-1</inkml:trace>
          <inkml:trace contextRef="#ctx0" brushRef="#br0" timeOffset="1124.928">8337 1189 0,'0'0'0</inkml:trace>
          <inkml:trace contextRef="#ctx0" brushRef="#br0" timeOffset="850.5315">8472 1837 0,'-27'135'0,"27"27"16,0-27-16,54-54 31,54-135-15,-27-54-1,-81 108 1</inkml:trace>
          <inkml:trace contextRef="#ctx0" brushRef="#br0" timeOffset="1542.8699">9174 2188 0,'325'189'0,"-190"-162"16,27-54 0,-54-81-1,-27-27 1,-81 0-1,-135-27 1,-81 81 0,-27 108-1,-1 27 1,136 27 0,81 27-1,81-27 16,109 0-31,53 0 32,0-27-17,-81-27-15,-54-27 16,-81 0 15,27 27-15,0-27-1,27 55 1,54-28 0,0 0-1,54-54 1,-162 27 0</inkml:trace>
          <inkml:trace contextRef="#ctx0" brushRef="#br0" timeOffset="-1869.021">339 0 0,'-27'81'15,"-55"162"-15,1 81 0,27 81 16,0-26-1,27-28 17,27-81-32,0-108 15,27-81 17,27-54-17,54-27 1,109-27-1,53-27 1,27 27 0,0 27-1,1 0 1,-82 27 0,-135-27 15,-81 0-31,-108-54 15,-109-81 1,217 135 0</inkml:trace>
          <inkml:trace contextRef="#ctx0" brushRef="#br0" timeOffset="-1609.272">68 1270 0,'108'-27'16,"109"-27"-16,80-1 16,27 28-1,-135 0 1,-135-27-1,-135-27 1,-135-54 15,216 135-31</inkml:trace>
          <inkml:trace contextRef="#ctx0" brushRef="#br0" timeOffset="-1400.301">-13 27 0,'514'-135'16,"-82"135"0,-54 54-1,-189-81-15,-80 0 16,-109 27 15</inkml:trace>
          <inkml:trace contextRef="#ctx0" brushRef="#br0" timeOffset="-869.085">2284 1810 0,'54'297'16,"0"-108"-16,-27-81 15,0-53 1,-27-55 0,27-55-1,27-80 1,54-54 0,0-27-1,55 81 1,-1 54-1,-27 81 1,-27 81 0,-54 27-1,-27 27 1,0 0 0,0-54-1,0 0 1,0-81 15,54-81-15,-81 81-1</inkml:trace>
        </inkml:traceGroup>
        <inkml:traceGroup>
          <inkml:annotationXML>
            <emma:emma xmlns:emma="http://www.w3.org/2003/04/emma" version="1.0">
              <emma:interpretation id="{472F753C-AD76-4D91-95BF-56878F51B42C}" emma:medium="tactile" emma:mode="ink">
                <msink:context xmlns:msink="http://schemas.microsoft.com/ink/2010/main" type="inkWord" rotatedBoundingBox="18993,1489 30020,1849 29931,4567 18905,4207"/>
              </emma:interpretation>
              <emma:one-of disjunction-type="recognition" id="oneOf1">
                <emma:interpretation id="interp5" emma:lang="it-IT" emma:confidence="0">
                  <emma:literal>cumulativa</emma:literal>
                </emma:interpretation>
                <emma:interpretation id="interp6" emma:lang="it-IT" emma:confidence="0">
                  <emma:literal>Cumulativa</emma:literal>
                </emma:interpretation>
                <emma:interpretation id="interp7" emma:lang="it-IT" emma:confidence="0">
                  <emma:literal>cumulative</emma:literal>
                </emma:interpretation>
                <emma:interpretation id="interp8" emma:lang="it-IT" emma:confidence="0">
                  <emma:literal>Cumulative</emma:literal>
                </emma:interpretation>
                <emma:interpretation id="interp9" emma:lang="it-IT" emma:confidence="0">
                  <emma:literal>cumulativo</emma:literal>
                </emma:interpretation>
              </emma:one-of>
            </emma:emma>
          </inkml:annotationXML>
          <inkml:trace contextRef="#ctx0" brushRef="#br0" timeOffset="4154.031">12579 1486 0,'54'-54'0,"-216"54"15,-81 27-15,-162 108 0,188 27 31,109 54-31,81-54 32,108 0-17,109 1 1,53-82 0,27-81-1,-27-54 1,-81-55-1,-27-26 1,-81-27 0,-54 54-1,0 54 1,0 54 0,0 27-1,0 108 1,27 0-1,54 0 1,1-26 0,26-82-1,0-54 1,0-55 15,-27-53-31,-27-27 16,0 27 15,-54 81-15,0 54-1,0 54 1,0 81 0,54 54-1,27-54 1,27-26-1,0-55 1,27-54 0,-27-27-1,-54-27 1,55-55 0,-55-26-1,0 0 1,-27 54-1,0 27 1,-27 54 0,0 0-1,27 108 17,-27 27-32,27 0 31,27-53-16,27-55 1,-27-27 0,27-55-1,-27-53 1,27-54 0,-27 54-1,0 81 1,-54 27-1,0 108 1,27 54 0,-27 1-1,27-82 1,0-27 0,27-54-1,27-54 1,27-82 15,0-26-31,1 0 31,-55 135-15,-54 27 0,27 54-1,-54 54 1,0 54-1,54-80 1,0-28 0,27-54-1,81-82 1,-54-26 0,27-27-1,-27 0 1,-81 108-1,0 54 17,-27 27-17,27 54 1,54 0 0,27-54-1,0-27 1,0-54-1,0-27 1,-27 27 0,-54 0-1,27 27 1,27 27 0,27-27-1,27 0 16,28-27-15,-28-54 0,27 0-1,-54-54-15,0-81 16,-27-27 31,-81-27-47,0 26 0,-54 82 31,27 54-15,0 108-1,0 54 1,27 135 0,27 109-1,54-1 1,27 0-1,0-27 1,27-108 0,0-27-1,0-53 1,0-109 0,-27-55-1,-27 1 1,-27 54-1,0 27 1,-27 27 0,54 27 15,54 28-15,1-28-1,-28-54 1,0-54-1,-54-28 1,-81-80 0,-54 54-1,-28 54 1,-26 108 0,81 27-1,54 27 16,108 0-15,81 1 0,1-28-1,-28-27 1,-27-27 0,-27 0-1,-27 0 1,0-27-1,27 0 1,27-54 0,0-27-1,-108 81 1</inkml:trace>
          <inkml:trace contextRef="#ctx0" brushRef="#br0" timeOffset="5000.6565">19010 1162 0,'460'-82'0,"-55"136"16,-81-26-1,-108-1 1,-135-54-1,-54-1 1,-27 28 0</inkml:trace>
          <inkml:trace contextRef="#ctx0" brushRef="#br0" timeOffset="4617.8685">19280 810 0,'54'54'0,"-81"162"0,0 109 15,-27 80 1,27-81 0,81-81-1,0-107 1,82-28 0,-28-135-1,27-54 1,-27 0 15,-27 26-15,-54 55-1,0 82 1,27 26 0,-27 0-1,54-54 1,0-108-1,-54-81 1,-27 135 0</inkml:trace>
          <inkml:trace contextRef="#ctx0" brushRef="#br0" timeOffset="4886.406">19578 1702 0,'0'0'0</inkml:trace>
          <inkml:trace contextRef="#ctx0" brushRef="#br0" timeOffset="5386.374">20632 1945 0,'54'270'16,"0"-53"-16,-27-28 15,0-27 1,0-81 0,27-54-1,27-27 1,-27-54-1,0-81 1,27-54 0,-54-28-1,54 28 1,0 108 15,0 54-31,0 54 16,-27 54 15,-27-27-15,-27-54-1</inkml:trace>
          <inkml:trace contextRef="#ctx0" brushRef="#br0" timeOffset="5846.3055">21631 2918 0,'325'27'0,"-217"-81"15,-27-81 1,-27-54 0,-81-1-1,-54 55 1,-81 27-1,-55 108 1,28 54 0,54 54 15,81 55-15,108-28-1,108 0 1,27-27-1,1-27 1,-28 0 0,-27 0-1,0 54 1,-27 27 0,-135 27-1,0-162 1,27-27-1</inkml:trace>
        </inkml:traceGroup>
      </inkml:traceGroup>
    </inkml:traceGroup>
    <inkml:traceGroup>
      <inkml:annotationXML>
        <emma:emma xmlns:emma="http://www.w3.org/2003/04/emma" version="1.0">
          <emma:interpretation id="{7AA645D1-4871-44A9-8561-6D40150B198C}" emma:medium="tactile" emma:mode="ink">
            <msink:context xmlns:msink="http://schemas.microsoft.com/ink/2010/main" type="paragraph" rotatedBoundingBox="17582,3854 21017,4895 20285,7312 16850,62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12E90F-C6D7-4FB7-8A45-17745EFECBFE}" emma:medium="tactile" emma:mode="ink">
              <msink:context xmlns:msink="http://schemas.microsoft.com/ink/2010/main" type="line" rotatedBoundingBox="17582,3854 21017,4895 20285,7312 16850,6272"/>
            </emma:interpretation>
          </emma:emma>
        </inkml:annotationXML>
        <inkml:traceGroup>
          <inkml:annotationXML>
            <emma:emma xmlns:emma="http://www.w3.org/2003/04/emma" version="1.0">
              <emma:interpretation id="{8664A799-9297-4CC5-81C9-CC59FE4033AD}" emma:medium="tactile" emma:mode="ink">
                <msink:context xmlns:msink="http://schemas.microsoft.com/ink/2010/main" type="inkWord" rotatedBoundingBox="17582,3854 21017,4895 20285,7312 16850,6272"/>
              </emma:interpretation>
              <emma:one-of disjunction-type="recognition" id="oneOf2">
                <emma:interpretation id="interp10" emma:lang="it-IT" emma:confidence="0">
                  <emma:literal>Non</emma:literal>
                </emma:interpretation>
                <emma:interpretation id="interp11" emma:lang="it-IT" emma:confidence="0">
                  <emma:literal>Wn</emma:literal>
                </emma:interpretation>
                <emma:interpretation id="interp12" emma:lang="it-IT" emma:confidence="0">
                  <emma:literal>Wis</emma:literal>
                </emma:interpretation>
                <emma:interpretation id="interp13" emma:lang="it-IT" emma:confidence="0">
                  <emma:literal>Wir</emma:literal>
                </emma:interpretation>
                <emma:interpretation id="interp14" emma:lang="it-IT" emma:confidence="0">
                  <emma:literal>Nn</emma:literal>
                </emma:interpretation>
              </emma:one-of>
            </emma:emma>
          </inkml:annotationXML>
          <inkml:trace contextRef="#ctx0" brushRef="#br0" timeOffset="6848.1945">9823 3837 0,'54'0'0,"0"81"0,-27 135 16,-81 108-16,0 54 16,0 1-1,81-190 1,54-135-1,0-54 1,54-81 0,27-135-1,-54-109 1,-26 28 0,-55 81-1,-27 135 1,0 81-1,27 108 17,27 108-17,27 81 1,81-53 0,54-82-1,-27-81 1,-27-108-1,-54-54 1,-81-108 0,-108-82-1,-135 1 1,-27 27 15,81 54-31,135 54 16,108 27-1,189-27 1,135 26 0,1 55-1,-82 54 1,-162 54 0,-108 27 30,-54-81-46</inkml:trace>
          <inkml:trace contextRef="#ctx0" brushRef="#br0" timeOffset="7260.2774">11958 5215 0,'54'81'0,"-27"27"0,27 0 16,-54-54-1,27-54 1,27-54 15,54-54-15,0-54-1,0 54 1,-27 81 0,0 54-1,27 108 1,27 108-1,-54 27 1,-108-270 0,27 0-1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09:19.2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078EEBC-85C3-433D-BC87-75FBEEF6658F}" emma:medium="tactile" emma:mode="ink">
          <msink:context xmlns:msink="http://schemas.microsoft.com/ink/2010/main" type="inkDrawing" rotatedBoundingBox="7488,7267 7562,17075 7349,17077 7276,7269" semanticType="verticalRange" shapeName="Other">
            <msink:sourceLink direction="with" ref="{EFF71A03-3ADE-4B87-8A0F-3072867FBB1E}"/>
            <msink:sourceLink direction="with" ref="{8F99D627-A9B7-4BB0-BCE7-AB117F4DB1F1}"/>
            <msink:sourceLink direction="with" ref="{E17ADFE5-EECE-4EEB-81D2-8E2424B9B412}"/>
            <msink:destinationLink direction="with" ref="{3D3BB2B1-E5AE-4D03-83F4-3F9FD14A3786}"/>
          </msink:context>
        </emma:interpretation>
      </emma:emma>
    </inkml:annotationXML>
    <inkml:trace contextRef="#ctx0" brushRef="#br0">0 0 0,'27'108'0,"-27"81"15,27 81-15,-27 54 32,27 28-32,-27 26 31,27 27-15,-27 27-1,27 82 1,0 53-1,0 1 1,0 26 0,-27 28-1,0-1 1,27 1 0,-54 26-1,27-53 1,-27-55-1,0-81 1,27-53 0,-27-136-1,27-81 1,-27-81 0,27-81-1,-27-54 1,0-54-1,27-27 17,0 108-32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09:20.3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651324C-729C-4F3A-95B7-CF69170D1566}" emma:medium="tactile" emma:mode="ink">
          <msink:context xmlns:msink="http://schemas.microsoft.com/ink/2010/main" type="inkDrawing" rotatedBoundingBox="7464,16496 24786,16903 24777,17279 7455,16871" semanticType="strikethrough" shapeName="Other">
            <msink:destinationLink direction="with" ref="{89578A20-F108-4859-8F07-F18AECEEC7AD}"/>
          </msink:context>
        </emma:interpretation>
      </emma:emma>
    </inkml:annotationXML>
    <inkml:trace contextRef="#ctx0" brushRef="#br0">0 31 0,'27'27'16,"54"-54"-16,27 27 0,54-27 0,28 27 15,53 0 1,27 0-16,27 0 31,28 27-31,26-27 16,27 27 0,27-27 15,28 0-16,-1 27 1,27 0 0,28-27-1,26 27 1,28 0 0,26-27-1,1 0 1,-1 27 15,27-27-31,1 0 16,-28 0-1,28 27 1,-55-54 0,28 54-1,26-27 1,-26 27-1,-1 0 1,-26 27 0,-1-54 15,-27 27-15,1 0-1,-28 0 1,-54 0-1,-53-54 1,-55 54 0,-27-27-1,-54 27 1,-53-27 0,-55 27-1,-54-27 1,-27 0-1,-54-27 1,0 27 0,-108-81-1,54 27 1,27-54 0,0 0-1,27 108 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2:15.4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FF71A03-3ADE-4B87-8A0F-3072867FBB1E}" emma:medium="tactile" emma:mode="ink">
          <msink:context xmlns:msink="http://schemas.microsoft.com/ink/2010/main" type="writingRegion" rotatedBoundingBox="7662,9714 3929,9234 4081,8055 7814,8535">
            <msink:destinationLink direction="with" ref="{A078EEBC-85C3-433D-BC87-75FBEEF6658F}"/>
          </msink:context>
        </emma:interpretation>
      </emma:emma>
    </inkml:annotationXML>
    <inkml:traceGroup>
      <inkml:annotationXML>
        <emma:emma xmlns:emma="http://www.w3.org/2003/04/emma" version="1.0">
          <emma:interpretation id="{5AF2A68C-C1D5-47D1-A80C-0B950BDC148D}" emma:medium="tactile" emma:mode="ink">
            <msink:context xmlns:msink="http://schemas.microsoft.com/ink/2010/main" type="paragraph" rotatedBoundingBox="7662,9714 3929,9234 4081,8055 7814,8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23AAA1-FC19-4D67-A155-4D10AC98B859}" emma:medium="tactile" emma:mode="ink">
              <msink:context xmlns:msink="http://schemas.microsoft.com/ink/2010/main" type="line" rotatedBoundingBox="7662,9714 3929,9234 4081,8055 7814,8535"/>
            </emma:interpretation>
          </emma:emma>
        </inkml:annotationXML>
        <inkml:traceGroup>
          <inkml:annotationXML>
            <emma:emma xmlns:emma="http://www.w3.org/2003/04/emma" version="1.0">
              <emma:interpretation id="{4BB7C470-FE2E-4FB6-9400-90A10CFABFE1}" emma:medium="tactile" emma:mode="ink">
                <msink:context xmlns:msink="http://schemas.microsoft.com/ink/2010/main" type="inkWord" rotatedBoundingBox="4954,9366 3929,9234 4081,8055 5106,8187"/>
              </emma:interpretation>
              <emma:one-of disjunction-type="recognition" id="oneOf0">
                <emma:interpretation id="interp0" emma:lang="it-IT" emma:confidence="0">
                  <emma:literal>5</emma:literal>
                </emma:interpretation>
                <emma:interpretation id="interp1" emma:lang="it-IT" emma:confidence="0">
                  <emma:literal>I</emma:literal>
                </emma:interpretation>
                <emma:interpretation id="interp2" emma:lang="it-IT" emma:confidence="0">
                  <emma:literal>s</emma:literal>
                </emma:interpretation>
                <emma:interpretation id="interp3" emma:lang="it-IT" emma:confidence="0">
                  <emma:literal>,</emma:literal>
                </emma:interpretation>
                <emma:interpretation id="interp4" emma:lang="it-IT" emma:confidence="0">
                  <emma:literal>is</emma:literal>
                </emma:interpretation>
              </emma:one-of>
            </emma:emma>
          </inkml:annotationXML>
          <inkml:trace contextRef="#ctx0" brushRef="#br0">-5978-8343 0,'27'0'0,"135"0"0,54 0 15,0 27-15,-27-27 16,-81 0 0,-54 0-1,-54 0 1,0 0-1</inkml:trace>
          <inkml:trace contextRef="#ctx0" brushRef="#br0" timeOffset="-312.4799">-6032-8343 0,'0'-27'0,"0"135"0,-27 27 16,0-26-16,54-28 15,-27-54 1,0 0 0,27-27-1,54 0 1,0 0-1,54 0 1,-27 27 0,27 27-1,-27 54 17,0 0-32,-27 0 31,-27 0-16,-81-54 1,0 0 0,-81-54-1,-81 27 1,0-27 0,27 0-1,81 0 1,27-27-1,108 0 1,54-27 0,27 0-1,-135 54 1</inkml:trace>
        </inkml:traceGroup>
        <inkml:traceGroup>
          <inkml:annotationXML>
            <emma:emma xmlns:emma="http://www.w3.org/2003/04/emma" version="1.0">
              <emma:interpretation id="{8E79D76B-F1D8-4FD1-9F9B-32A81FBF1AB0}" emma:medium="tactile" emma:mode="ink">
                <msink:context xmlns:msink="http://schemas.microsoft.com/ink/2010/main" type="inkWord" rotatedBoundingBox="7716,9294 7098,9214 7150,8810 7768,8889"/>
              </emma:interpretation>
              <emma:one-of disjunction-type="recognition" id="oneOf1">
                <emma:interpretation id="interp5" emma:lang="it-IT" emma:confidence="0">
                  <emma:literal>.</emma:literal>
                </emma:interpretation>
                <emma:interpretation id="interp6" emma:lang="it-IT" emma:confidence="0">
                  <emma:literal>a</emma:literal>
                </emma:interpretation>
                <emma:interpretation id="interp7" emma:lang="it-IT" emma:confidence="0">
                  <emma:literal>g</emma:literal>
                </emma:interpretation>
                <emma:interpretation id="interp8" emma:lang="it-IT" emma:confidence="0">
                  <emma:literal>8</emma:literal>
                </emma:interpretation>
                <emma:interpretation id="interp9" emma:lang="it-IT" emma:confidence="0">
                  <emma:literal>6</emma:literal>
                </emma:interpretation>
              </emma:one-of>
            </emma:emma>
          </inkml:annotationXML>
          <inkml:trace contextRef="#ctx0" brushRef="#br0" timeOffset="-1312.416">-2763-7370 0,'54'-27'16,"-27"0"-16,0 0 0,-54 0 0,27-27 15,-54 0-15,0 0 16,0 27 0,0 54-1,27 0 1,-27 27 0,54 27-1,54 0 1,0 0-1,27-54 1,27 0 0,-27-54-1,-27 0 1,-27-54 0,-27 0-1,-27-27 1,-81 54-1,0 27 1,0 54 15,27 27-31,54 27 16,27 27 0,81-27 15,54-27-16,27-27 1,-27-54 0,-54 0-1,-81-27 1,-54-54 0,-27 54-1,-54 27 1,27 27-1,27 27 1,54 81 0,81-54-1,-54-54 1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09:24.3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F99D627-A9B7-4BB0-BCE7-AB117F4DB1F1}" emma:medium="tactile" emma:mode="ink">
          <msink:context xmlns:msink="http://schemas.microsoft.com/ink/2010/main" type="writingRegion" rotatedBoundingBox="4874,3966 8903,6592 7667,8488 3638,5862">
            <msink:destinationLink direction="with" ref="{A078EEBC-85C3-433D-BC87-75FBEEF6658F}"/>
          </msink:context>
        </emma:interpretation>
      </emma:emma>
    </inkml:annotationXML>
    <inkml:traceGroup>
      <inkml:annotationXML>
        <emma:emma xmlns:emma="http://www.w3.org/2003/04/emma" version="1.0">
          <emma:interpretation id="{7D85787A-5B95-4947-8FC4-648D30E57F36}" emma:medium="tactile" emma:mode="ink">
            <msink:context xmlns:msink="http://schemas.microsoft.com/ink/2010/main" type="paragraph" rotatedBoundingBox="4874,3966 8903,6592 7667,8488 3638,5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F5F9B6-DFB0-4CF6-9925-90B09E735A46}" emma:medium="tactile" emma:mode="ink">
              <msink:context xmlns:msink="http://schemas.microsoft.com/ink/2010/main" type="line" rotatedBoundingBox="4874,3966 8903,6592 7667,8488 3638,5862"/>
            </emma:interpretation>
          </emma:emma>
        </inkml:annotationXML>
        <inkml:traceGroup>
          <inkml:annotationXML>
            <emma:emma xmlns:emma="http://www.w3.org/2003/04/emma" version="1.0">
              <emma:interpretation id="{A39AD4C7-2BE0-4F48-9441-EF2C972DBDB1}" emma:medium="tactile" emma:mode="ink">
                <msink:context xmlns:msink="http://schemas.microsoft.com/ink/2010/main" type="inkWord" rotatedBoundingBox="4874,3966 8903,6592 7667,8488 3638,5862"/>
              </emma:interpretation>
              <emma:one-of disjunction-type="recognition" id="oneOf0">
                <emma:interpretation id="interp0" emma:lang="it-IT" emma:confidence="0">
                  <emma:literal>Ea</emma:literal>
                </emma:interpretation>
                <emma:interpretation id="interp1" emma:lang="it-IT" emma:confidence="0">
                  <emma:literal>Ed</emma:literal>
                </emma:interpretation>
                <emma:interpretation id="interp2" emma:lang="it-IT" emma:confidence="0">
                  <emma:literal>EA</emma:literal>
                </emma:interpretation>
                <emma:interpretation id="interp3" emma:lang="it-IT" emma:confidence="0">
                  <emma:literal>Eis</emma:literal>
                </emma:interpretation>
                <emma:interpretation id="interp4" emma:lang="it-IT" emma:confidence="0">
                  <emma:literal>Ess</emma:literal>
                </emma:interpretation>
              </emma:one-of>
            </emma:emma>
          </inkml:annotationXML>
          <inkml:trace contextRef="#ctx0" brushRef="#br0">-3039 3674 0,'378'-108'0,"-54"54"0,1 81 15,-82 27 1,-108-27 0,-135-27-1</inkml:trace>
          <inkml:trace contextRef="#ctx0" brushRef="#br0" timeOffset="-476.532">-2688 3729 0,'27'135'0,"-54"81"16,-54 81-16,0 27 16,27-81-1,54-26 1,0-82 0,27-27-1,54-54 1,0-27-1,81-54 17,27 0-17,28-27 1,-55 27 0,-27 0-1,-81 27 1,-54 0-1,0-27 1,-108 27 0,-54-54-1,-28-54 1,190 108 0</inkml:trace>
          <inkml:trace contextRef="#ctx0" brushRef="#br0" timeOffset="-204.0885">-3012 4701 0,'243'-27'0,"-54"27"15,-27 0-15,-54 0 16,-54-27 0,-54-27-1,-81-27 1,-27-54 0,108 135-1</inkml:trace>
          <inkml:trace contextRef="#ctx0" brushRef="#br0" timeOffset="-1284.0975">-175 5755 0,'-27'81'0,"-189"162"0,-54-26 16,54-28-1,80-54 1,82-81 0,54-54-1,0 0 1,108-135-1,109-135 1,-28 26 0,-27 55-1,-27 54 1,-54 54 0,-27 27-1,0 54 1,0 27-1,54 108 17,27 54-32,28-27 31,26 1-15,-27-28-1,-54-54 1,-81-27-1,-27-54 1,0 0 0,-108-27-1,-54-27 1,0 27 0,-82 27-1,28 0 1,27-27-1,189 27 1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3:48.2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1BD405-24BF-45A2-9AA2-188741A9AE84}" emma:medium="tactile" emma:mode="ink">
          <msink:context xmlns:msink="http://schemas.microsoft.com/ink/2010/main" type="inkDrawing"/>
        </emma:interpretation>
      </emma:emma>
    </inkml:annotationXML>
    <inkml:trace contextRef="#ctx0" brushRef="#br0">916 450 0,'0'-52'0,"0"26"0,0 0 16,26 52-16,-26-52 0,-26-27 15,-26 1-15,-27-1 0,-52 1 16,0 0-1,-26-1 1,26 27 0,27 26-1,51 26 1,79 27 0,79 51 15,157 54 0,0-1-15,-105-53-1,-79-25 1,-78-27 0,-52 1-1,-53-53 1,-78-26-1,-26-1 1,25-25 0,53 26-1,53 0 1,52 26 0,104-53-1,105 27 1,-183 26-1</inkml:trace>
    <inkml:trace contextRef="#ctx0" brushRef="#br0" timeOffset="1151.351">1545 581 0,'52'105'0,"-104"-26"15,-53 25-15,-26 1 16,78-53 0,27-25-1,26-27 16,0-27-15,53-104 0,-27-26-1,-26 26 1,26 53 15,0-1-15,-26 53-1,26 26 1,1 52 0,77 53-1,1 26 1,52 0 0,0-26-1,-26-27 1,-52-51-1,-27-1 1,-26 0 0,-26-26-1,-52 26 1,0 26 15,-79-25-15,0 25-16,0 0 15,26-25 1,0-1 0,79 0 15,26-26-15,26 0-1,105-52 1,0-1-1,26-52 1,-26 27 0,0 26-1,-52 25 1,-53 27 0,0 53-1,-26 25 1,-52 53-1,-1 26 1,-51-26 0,51 0-1,1-52 1,0-27 0,-1-52-1,1-52 16,-1-27-15,27-26 0,-26 1-1,52 51 1,0 1 0,0 52-1,0 26 1,26 27-1,105-1 1,-131-52 0</inkml:trace>
    <inkml:trace contextRef="#ctx0" brushRef="#br0" timeOffset="1602.5564">3037 1681 0,'131'-52'0,"-131"52"0,-52-53 0,-79 27 15,-26 26-15,-27 0 0,-25 52 0,104 27 16,79 0 0,26 25-1,78 1 1,27 0-1,26-27 1,0 1 0,-52-53-1,25-26 1,1-52 0,0-27-1,-105 79 1</inkml:trace>
    <inkml:trace contextRef="#ctx0" brushRef="#br0" timeOffset="2302.7012">3116 2257 0,'157'183'0,"-131"-78"15,26 26 1,-25 0-1,25-105 1,-52-26 0</inkml:trace>
    <inkml:trace contextRef="#ctx0" brushRef="#br0" timeOffset="2053.7603">3535 2021 0,'-27'79'15,"-77"26"-15,-27-27 0,0 1 16,26-1 15,79-51-15,26-1 0,26-26-1,53-26 1,78-27-1,-52 27 1,52 0 0,-26 52-1,-53-26 1,1 0 0,-79 0-1,-27 0 1,-51-52 15,-53-1-15,131 53-1</inkml:trace>
    <inkml:trace contextRef="#ctx0" brushRef="#br0" timeOffset="5959.9892">-707 1550 0,'26'26'16,"0"0"-16,-52 27 0,26 25 0,0 1 15,26 0 1,0-27 0,53-26-16,-1-26 15,1-26 17,26-53-17,-53-25 1,-26-1-1,-52-26 1,-53 26 0,-25 27-1,-53 25 1,26 79 0,26 27-1,52 52 1,53 25 15,79 28-31,26-54 16,52-77-1,0-1 1,0-26 0,0 0-1,-52 0 1,-53 26 15,-52-26 0,0 0-15,-52 26 0,-27 0-1,-52 53-15,1 26 16,51-27-1,53 1 1,26-53 0,26-26-1,26-53 1,27-77 0,-53-28-1,-26 158 1</inkml:trace>
    <inkml:trace contextRef="#ctx0" brushRef="#br0" timeOffset="6364.518">-184 1733 0,'79'27'16,"261"208"-1,-235-156 1,-26-27 0,-79 1-1,-53-80 1,-52-25 0,-25 0-1,-54 25 1,27 54-1,105-1 1,52 0 0,52 53-1,53 25 17,26-25-32,-53-27 15,1-78 1,-79 26 15</inkml:trace>
    <inkml:trace contextRef="#ctx0" brushRef="#br0" timeOffset="7049.1052">497 2362 0,'367'262'0,"-289"-210"31,-52 0-31,-26-52 16,-26-52 15,-78 0-31,-54 26 16,1-1 15,0 106-15,183-79-1,1 52 1,77 27-1,1 26 1,26-53 0,-26-52-1,-1-26 1,-104 26 0</inkml:trace>
    <inkml:trace contextRef="#ctx0" brushRef="#br0" timeOffset="6675.694">602 2388 0,'0'105'16,"-79"-27"-16,-25 1 0,25-27 16,79 1-1,0-53 16,0-27-15,79-51 0,-27-27-1,-26 0 1,-26 105 0</inkml:trace>
    <inkml:trace contextRef="#ctx0" brushRef="#br0" timeOffset="7556.7096">1361 2990 0,'79'-26'0,"-105"0"16,-53 0-16,0-27 0,1 27 0,-1 26 16,27 26-16,26 1 0,52 51 15,53 1 1,51 25-1,-51 1 1,-27-52 0,-52-27-1,-52-26 1,-53-26 15,-26-27-15,-26 1-1,26 26 1,79-1 0,78 27-1,105-26 1,52 26 0,-183 0-1</inkml:trace>
    <inkml:trace contextRef="#ctx0" brushRef="#br0" timeOffset="7961.2384">1780 3174 0,'-52'104'0,"-53"-51"15,0-1-15,27 0 16,78 27 0,52 0-1,27-1 1,25 1 15,27-1-15,-104-78-1,-27 0 1,-53-78 0,1-27-1,26 0 1,26 105 0</inkml:trace>
    <inkml:trace contextRef="#ctx0" brushRef="#br0" timeOffset="8630.2668">1518 3305 0,'131'78'0,"-52"-52"15,-1 0-15,-25-26 0,-27-52 16,-26-26 15,-26-1-15,-27-26-1,1 27 1,26 78 0,52 26-1,79 26 1,26 27-1,0 26 1,26-53 0,0 0 15,-26-26-15,-53-26-1,-78 53 1,-26-1-1,26-26 1,-52 79 0,-53-26-1,0 25 1,27-51 0,78-1-1,-26-52 16,52-78-31,26-53 16,-26-26 0,-26-27-1,0 80 1,-26 77 0,52 1-1,79 79 1,52 77 15,0 132-15,27-52-1,-184-210-15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2:17.7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D9C58C5-AD47-420D-BF75-CE8DF0D286F6}" emma:medium="tactile" emma:mode="ink">
          <msink:context xmlns:msink="http://schemas.microsoft.com/ink/2010/main" type="inkDrawing" rotatedBoundingBox="7512,8923 26266,9113 26263,9376 7510,9187" shapeName="Other"/>
        </emma:interpretation>
      </emma:emma>
    </inkml:annotationXML>
    <inkml:trace contextRef="#ctx0" brushRef="#br0">0 111 0,'54'0'16,"0"0"-16,-27 0 0,27 0 0,-27 0 15,0-27-15,1 27 0,53 0 0,0 0 16,54 0-16,27 0 16,0 0 15,54 0-15,0 0-1,55 0 1,26-27-1,0 27 1,27 0 0,1-27-1,26 27 1,27 0 0,0-27-1,1 27 1,-1 0-1,54 27 1,-26-27 0,26 0-1,0 0 1,1 0 0,-28 0-1,-27 27 1,1-27 15,26 0-15,0 27-1,1-54 1,-55 27 0,27 0-1,-27 0 1,28 0-1,-28 0 1,0 0 0,1 0-1,-28 0 1,-27 0 0,54 0-1,-26 27 1,-1-27-1,0 0 1,0 0 15,1 27-31,-1-27 16,27 27 0,-27-27 15,1 27-16,-1-27 1,0 27 0,0 0-1,-26-81 1,-1 81 0,0 0-1,-27 27 1,-27-27-1,-26 0 1,-55-27 0,0 27-1,-54 0 1,-54-27 0,-27 0-1,-27 0 1,-135-27-1,135 27 1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2:47.3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4EF472-44DF-456A-AFDE-BA82C2B6D627}" emma:medium="tactile" emma:mode="ink">
          <msink:context xmlns:msink="http://schemas.microsoft.com/ink/2010/main" type="writingRegion" rotatedBoundingBox="14126,9071 10520,15887 9944,15582 13549,8766">
            <msink:destinationLink direction="with" ref="{31BFF750-13C6-40A9-8FA6-CDD846564337}"/>
          </msink:context>
        </emma:interpretation>
      </emma:emma>
    </inkml:annotationXML>
    <inkml:traceGroup>
      <inkml:annotationXML>
        <emma:emma xmlns:emma="http://www.w3.org/2003/04/emma" version="1.0">
          <emma:interpretation id="{8ADA9BE1-F7D0-464F-9B6B-B82ABADE038C}" emma:medium="tactile" emma:mode="ink">
            <msink:context xmlns:msink="http://schemas.microsoft.com/ink/2010/main" type="paragraph" rotatedBoundingBox="14126,9071 10520,15887 9944,15582 13549,87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5C16B6-4D7B-481B-AFAE-8A2C0F9C490D}" emma:medium="tactile" emma:mode="ink">
              <msink:context xmlns:msink="http://schemas.microsoft.com/ink/2010/main" type="line" rotatedBoundingBox="14126,9071 10520,15887 9944,15582 13549,8766"/>
            </emma:interpretation>
          </emma:emma>
        </inkml:annotationXML>
        <inkml:traceGroup>
          <inkml:annotationXML>
            <emma:emma xmlns:emma="http://www.w3.org/2003/04/emma" version="1.0">
              <emma:interpretation id="{970828D6-4DC5-4391-B94A-0B1E39658AF6}" emma:medium="tactile" emma:mode="ink">
                <msink:context xmlns:msink="http://schemas.microsoft.com/ink/2010/main" type="inkWord" rotatedBoundingBox="9944,15582 13549,8766 14126,9071 10520,15887">
                  <msink:destinationLink direction="with" ref="{4D17FB86-518B-4F75-9D28-7377B07D4DE5}"/>
                </msink:context>
              </emma:interpretation>
              <emma:one-of disjunction-type="recognition" id="oneOf0">
                <emma:interpretation id="interp0" emma:lang="it-IT" emma:confidence="0">
                  <emma:literal>:</emma:literal>
                </emma:interpretation>
                <emma:interpretation id="interp1" emma:lang="it-IT" emma:confidence="0">
                  <emma:literal>: le</emma:literal>
                </emma:interpretation>
                <emma:interpretation id="interp2" emma:lang="it-IT" emma:confidence="0">
                  <emma:literal>: lo</emma:literal>
                </emma:interpretation>
                <emma:interpretation id="interp3" emma:lang="it-IT" emma:confidence="0">
                  <emma:literal>: la</emma:literal>
                </emma:interpretation>
                <emma:interpretation id="interp4" emma:lang="it-IT" emma:confidence="0">
                  <emma:literal>: a</emma:literal>
                </emma:interpretation>
              </emma:one-of>
            </emma:emma>
          </inkml:annotationXML>
          <inkml:trace contextRef="#ctx0" brushRef="#br0">3425-7100 0,'81'27'0,"0"0"0,0-27 15,-54-27-15,-27 0 0,0-27 0,-27 0 16,0 0 0,-27 27-1,-27 27 1,27 54-1,27 0 1,27 27 0,27 27-1,54-81 1,0 0 0,0-27-1,-27-54 1,-54 0-1,0 0 1,-27 27 0,-27 54-1,0 81 17,81 0-17,-27-108 1</inkml:trace>
          <inkml:trace contextRef="#ctx0" brushRef="#br1" timeOffset="-6118.749">3506-7559 0,'-27'27'0,"-27"-27"16,0 0-16,27-27 0,54 54 0,-27 0 16,0 0-16,27 27 0,27-27 15,-27-27-15,54 0 0,0-27 0,-54 0 16,27-27 0,-54 0-1,0 54 1,0-27-1,-27 27 1,-27 0 0,0 27-1,27 27 1,0 0 0,0 27-1,54-27 1,0-27-1,27 0 1,27-27 0,0-27-1,-27-27 1,-27 27 0,-27-27-1,-27 0 1,-27 27-1,-27 0 1,0 27 15,27 27-15,0 27 0,54 0-1,27 27 1,54-54-1,0 0 1,27-54 0,-54 0-1,-27-27 1,-27 0 0,-54-27-1,-54 27 1,27 27-1,0 54 1,27 0 0,27 54-1,81-27 1,0 27 0,27-54-1,0-27 1,-54 0 15,-27-27-15,-27-27-1,-54 0 1,-27 54 0,27 0-1,81 0 1</inkml:trace>
          <inkml:trace contextRef="#ctx0" brushRef="#br0" timeOffset="-1267.497">74-993 0,'54'0'0,"0"-27"0,1 27 0,-55-27 15,-55 0-15,-26 27 0,54 27 16,-27 0-16,54 54 0,0-27 0,54 27 16,27-27-16,1-27 0,-28-27 0,0-27 15,-27-54 16,-54-27-15,-27 54 0,-27 0-1,26 27 1,1 27 0,-27 54-1,81 27 1,0 0-1,81-27 1,28 27 15,-1-54-31,0-54 32,-54 0-32,-27-27 15,-54-54 1,-27 27-1,-27 27 1,0 27 0,-1 27 15,28 54-15,27 0-1,27 27 1,54-27-1,55-27 1,-55 0 0,-27-54-1,-27-27 1,-27-27 0,-27 27-1,-28 27 1,55 27-1,0 54 1,54 54 0,109-27-1,-1-81 1,-135 0 0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09:20.6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491DB0-204F-474A-AFF8-F20C2C0D1E4C}" emma:medium="tactile" emma:mode="ink">
          <msink:context xmlns:msink="http://schemas.microsoft.com/ink/2010/main" type="inkDrawing" rotatedBoundingBox="25120,16641 25421,17515 24813,17724 24512,16851" semanticType="verticalRange" shapeName="Other">
            <msink:sourceLink direction="with" ref="{3FB914A1-D1BB-4AF9-AAFC-F4B6280F8B87}"/>
            <msink:destinationLink direction="with" ref="{15F0D041-B2D0-4EB6-9A24-0C21425FEFFD}"/>
          </msink:context>
        </emma:interpretation>
      </emma:emma>
    </inkml:annotationXML>
    <inkml:trace contextRef="#ctx0" brushRef="#br0">14450 331 0,'108'27'0,"0"0"0,54 54 0,27 27 16,-54 0 0,-54 0-1,-54-26 1,-108-28 0,-81 27-1,27-27 1,0 0-1,108-27 1,0 27 0,81-54 15,54-27-31,27-27 16,-135 54 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09:21.2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F0D041-B2D0-4EB6-9A24-0C21425FEFFD}" emma:medium="tactile" emma:mode="ink">
          <msink:context xmlns:msink="http://schemas.microsoft.com/ink/2010/main" type="inkDrawing" rotatedBoundingBox="26829,16325 28548,17413 27959,18344 26240,17256" semanticType="callout" shapeName="Other">
            <msink:sourceLink direction="with" ref="{40491DB0-204F-474A-AFF8-F20C2C0D1E4C}"/>
          </msink:context>
        </emma:interpretation>
      </emma:emma>
    </inkml:annotationXML>
    <inkml:trace contextRef="#ctx0" brushRef="#br0">16584 34 0,'81'216'16,"-81"-27"0,27 54-1,28 28 1,-1-109-1,-27-81 1,-27-81 0,0 0-1,27-135 1,0-54 0,81-28 15,0 55-16,27 54 1,27 81 0,0 27-1,-27 81 1,-27 54 0,-27 27-1,-27 82 1,-27-1-1,1-27 1,-1-81 15,-27-162-31,0 27 16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2:55.11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578A20-F108-4859-8F07-F18AECEEC7AD}" emma:medium="tactile" emma:mode="ink">
          <msink:context xmlns:msink="http://schemas.microsoft.com/ink/2010/main" type="inkDrawing" rotatedBoundingBox="7378,16771 10025,10895 10233,10988 7586,16865" semanticType="callout" shapeName="Other">
            <msink:sourceLink direction="with" ref="{B651324C-729C-4F3A-95B7-CF69170D1566}"/>
            <msink:sourceLink direction="with" ref="{D6517703-3D85-4BD8-AB88-63E4C42EB63E}"/>
          </msink:context>
        </emma:interpretation>
      </emma:emma>
    </inkml:annotationXML>
    <inkml:trace contextRef="#ctx0" brushRef="#br0">2687 0 0,'-27'27'0,"27"0"0,-27 1 16,0-1-16,0 0 0,0 27 0,0 0 15,0 0 16,-27 54-15,27-27 0,-27 0-1,27 0 1,0-27 0,0 27-1,0 0 1,0 0-1,0-27 1,0 27 0,0 0-1,0 0 1,0-27 0,0 28-1,0-1 1,0 27-1,-27-27 1,27 0 0,-27 0 15,27 27-15,-27-27-1,27 0 1,0 27-1,0-27 1,-27 0 0,27 27-1,0 0 1,-1-26 0,-26 26-1,27 0 1,-27 0-1,27-27 1,-27 27 0,27 0-1,-27 0 1,0-27 0,0 27-1,0-27 1,0 27-1,27-27 17,0 1-17,-27 26 1,0-54 0,27 27-1,-27 0 1,27 0-1,-27 0 1,27 0 0,-27 0-1,0 0 1,27 0 0,-27-27-1,27 27 1,-27 0-1,27 0 1,-27-27 0,27 0-1,-1 28 1,1-28 0,0 0 15,0 0-16,27 0 1,-27-27 0,0 27-1,0 0 1,0-27 0,0 27-1,0-27 1,27 27-1,-27-27 1,27 0 0,-27 0-1,27 0 1,0 0 0,0-27-1,0 0 1,0-81-1,27-108 1,-27 189 0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2:56.60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17FB86-518B-4F75-9D28-7377B07D4DE5}" emma:medium="tactile" emma:mode="ink">
          <msink:context xmlns:msink="http://schemas.microsoft.com/ink/2010/main" type="inkDrawing" rotatedBoundingBox="10159,10681 13711,8758 13789,8902 10237,10826" semanticType="callout" shapeName="Other">
            <msink:sourceLink direction="with" ref="{970828D6-4DC5-4391-B94A-0B1E39658AF6}"/>
            <msink:sourceLink direction="with" ref="{D6517703-3D85-4BD8-AB88-63E4C42EB63E}"/>
          </msink:context>
        </emma:interpretation>
      </emma:emma>
    </inkml:annotationXML>
    <inkml:trace contextRef="#ctx0" brushRef="#br0">0 1972 0,'27'-27'31,"163"-108"-31,-109 108 0,-27-27 0,54 27 15,0-27 17,27 0-17,-27-27 1,27 27 0,0 0-1,27-27 1,-26 27-1,26-27 1,0 0 0,0-27-1,0 26 1,0 1 15,0-27-31,0 27 16,1 0-1,-1-27 1,-27 54 15,0-27-15,-27 0 0,0 0-16,-27 27 15,-27 27 1,0 0-1,-27 0 17,-27 27-17,0 0 1,-27 0 0,-81-27 46,108 27-62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2:33.10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F2AF624-2CC3-4447-AD12-F032353FFA3F}" emma:medium="tactile" emma:mode="ink">
          <msink:context xmlns:msink="http://schemas.microsoft.com/ink/2010/main" type="writingRegion" rotatedBoundingBox="7186,10223 10567,10757 9780,15745 6399,15212"/>
        </emma:interpretation>
      </emma:emma>
    </inkml:annotationXML>
    <inkml:traceGroup>
      <inkml:annotationXML>
        <emma:emma xmlns:emma="http://www.w3.org/2003/04/emma" version="1.0">
          <emma:interpretation id="{D724B30C-86BB-41DD-BB4D-AE0E53D6321F}" emma:medium="tactile" emma:mode="ink">
            <msink:context xmlns:msink="http://schemas.microsoft.com/ink/2010/main" type="paragraph" rotatedBoundingBox="7186,10223 10567,10757 10496,11205 7116,106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319222-2405-4A71-A1D4-CBE03127D710}" emma:medium="tactile" emma:mode="ink">
              <msink:context xmlns:msink="http://schemas.microsoft.com/ink/2010/main" type="line" rotatedBoundingBox="7186,10223 10567,10757 10496,11205 7116,10671"/>
            </emma:interpretation>
          </emma:emma>
        </inkml:annotationXML>
        <inkml:traceGroup>
          <inkml:annotationXML>
            <emma:emma xmlns:emma="http://www.w3.org/2003/04/emma" version="1.0">
              <emma:interpretation id="{1A7219BA-5C7E-4C7A-AC26-7EF10E42361C}" emma:medium="tactile" emma:mode="ink">
                <msink:context xmlns:msink="http://schemas.microsoft.com/ink/2010/main" type="inkWord" rotatedBoundingBox="7178,10278 7660,10354 7598,10747 7116,10671"/>
              </emma:interpretation>
              <emma:one-of disjunction-type="recognition" id="oneOf0">
                <emma:interpretation id="interp0" emma:lang="it-IT" emma:confidence="0">
                  <emma:literal>o</emma:literal>
                </emma:interpretation>
                <emma:interpretation id="interp1" emma:lang="it-IT" emma:confidence="0">
                  <emma:literal>.</emma:literal>
                </emma:interpretation>
                <emma:interpretation id="interp2" emma:lang="it-IT" emma:confidence="0">
                  <emma:literal>e</emma:literal>
                </emma:interpretation>
                <emma:interpretation id="interp3" emma:lang="it-IT" emma:confidence="0">
                  <emma:literal>°</emma:literal>
                </emma:interpretation>
                <emma:interpretation id="interp4" emma:lang="it-IT" emma:confidence="0">
                  <emma:literal>b</emma:literal>
                </emma:interpretation>
              </emma:one-of>
            </emma:emma>
          </inkml:annotationXML>
          <inkml:trace contextRef="#ctx0" brushRef="#br0">-2790-6046 0,'54'54'0,"-27"-54"0,27 0 15,27 0-15,-27-27 0,-27-27 0,-27 27 16,-54-27 0,-54 27-1,0 54 1,-27 27 0,81 27-1,27 0 1,81 0-1,54-27 1,54-54 0,-54-27-1,-54-27 1,-54 27 0,-54-54-1,-54 108 1,0 0-1,108-27 17</inkml:trace>
        </inkml:traceGroup>
        <inkml:traceGroup>
          <inkml:annotationXML>
            <emma:emma xmlns:emma="http://www.w3.org/2003/04/emma" version="1.0">
              <emma:interpretation id="{D6517703-3D85-4BD8-AB88-63E4C42EB63E}" emma:medium="tactile" emma:mode="ink">
                <msink:context xmlns:msink="http://schemas.microsoft.com/ink/2010/main" type="inkWord" rotatedBoundingBox="10092,10682 10567,10757 10499,11187 10024,11113">
                  <msink:destinationLink direction="with" ref="{89578A20-F108-4859-8F07-F18AECEEC7AD}"/>
                  <msink:destinationLink direction="with" ref="{4D17FB86-518B-4F75-9D28-7377B07D4DE5}"/>
                </msink:context>
              </emma:interpretation>
              <emma:one-of disjunction-type="recognition" id="oneOf1">
                <emma:interpretation id="interp5" emma:lang="it-IT" emma:confidence="0">
                  <emma:literal>.</emma:literal>
                </emma:interpretation>
                <emma:interpretation id="interp6" emma:lang="it-IT" emma:confidence="0">
                  <emma:literal>@</emma:literal>
                </emma:interpretation>
                <emma:interpretation id="interp7" emma:lang="it-IT" emma:confidence="0">
                  <emma:literal>g</emma:literal>
                </emma:interpretation>
                <emma:interpretation id="interp8" emma:lang="it-IT" emma:confidence="0">
                  <emma:literal>è</emma:literal>
                </emma:interpretation>
                <emma:interpretation id="interp9" emma:lang="it-IT" emma:confidence="0">
                  <emma:literal>8</emma:literal>
                </emma:interpretation>
              </emma:one-of>
            </emma:emma>
          </inkml:annotationXML>
          <inkml:trace contextRef="#ctx0" brushRef="#br1" timeOffset="6170.5035">101-5641 0,'0'54'0,"27"-27"0,0 27 0,0 1 16,28-28-16,-28 0 16,27-27-1,-27-27 1,0 0 0,0-55-1,-27 1 1,-27 27-1,0 0 1,-54 0 0,-1 54-1,1 27 1,0 0 0,27 54-1,27 0 1,54 1-1,27-28 1,27 0 0,28-27-1,-28-54 17,0 0-17,-54-27 1,-27-28-1,-54 28 1,-27 0 0,-55 54-1,28 0 1,54 54 0,27 27-1,81-26 1,27 26-1,55-54 1,-55-27 0,0-27-1,-54-27 1,-54-28 0,0 1-1,-27 54 1,27 0-1,0 54 1,81 27 0,81-54 15,-135 0-31</inkml:trace>
        </inkml:traceGroup>
      </inkml:traceGroup>
    </inkml:traceGroup>
    <inkml:traceGroup>
      <inkml:annotationXML>
        <emma:emma xmlns:emma="http://www.w3.org/2003/04/emma" version="1.0">
          <emma:interpretation id="{E8E540AB-1E54-4CFA-B5B2-FB32D3014C2F}" emma:medium="tactile" emma:mode="ink">
            <msink:context xmlns:msink="http://schemas.microsoft.com/ink/2010/main" type="paragraph" rotatedBoundingBox="7732,12030 7674,15379 7078,15368 7136,120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7ADFE5-EECE-4EEB-81D2-8E2424B9B412}" emma:medium="tactile" emma:mode="ink">
              <msink:context xmlns:msink="http://schemas.microsoft.com/ink/2010/main" type="line" rotatedBoundingBox="7732,12030 7674,15379 7078,15368 7136,12020">
                <msink:destinationLink direction="with" ref="{A078EEBC-85C3-433D-BC87-75FBEEF6658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C64EA03-0330-42B5-9FAD-15DD164A5A9B}" emma:medium="tactile" emma:mode="ink">
                <msink:context xmlns:msink="http://schemas.microsoft.com/ink/2010/main" type="inkWord" rotatedBoundingBox="7732,12030 7674,15379 7078,15368 7136,12020"/>
              </emma:interpretation>
              <emma:one-of disjunction-type="recognition" id="oneOf2">
                <emma:interpretation id="interp10" emma:lang="it-IT" emma:confidence="0">
                  <emma:literal>:</emma:literal>
                </emma:interpretation>
                <emma:interpretation id="interp11" emma:lang="it-IT" emma:confidence="0">
                  <emma:literal>€</emma:literal>
                </emma:interpretation>
                <emma:interpretation id="interp12" emma:lang="it-IT" emma:confidence="0">
                  <emma:literal>E</emma:literal>
                </emma:interpretation>
                <emma:interpretation id="interp13" emma:lang="it-IT" emma:confidence="0">
                  <emma:literal>È</emma:literal>
                </emma:interpretation>
                <emma:interpretation id="interp14" emma:lang="it-IT" emma:confidence="0">
                  <emma:literal>.</emma:literal>
                </emma:interpretation>
              </emma:one-of>
            </emma:emma>
          </inkml:annotationXML>
          <inkml:trace contextRef="#ctx0" brushRef="#br0" timeOffset="-3496.8465">-2763-4479 0,'-27'0'0,"27"27"0,0 0 0,0 0 16,0 0-16,0 0 0,27 0 0,0-27 15,-27 0-15,27 0 0,0 0 16,-27 0 0,0 0-1,0-27 1,-27 0 0,-54 27-1,27 0 1,-27 27-1,27 27 1,54-27 0,54 55-1,54-55 1,27 0 0,0-27-1,0-27 16,-108 0-15,-27-28 0,-27 1-1,-54 0 1,-27 27 0,27 54-1,54 27 1,54 55-1,81-82 1,-108-27 0</inkml:trace>
          <inkml:trace contextRef="#ctx0" brushRef="#br0" timeOffset="-1558.494">-2682-1398 0,'-27'-27'15,"27"0"-15,-54 0 0,0 27 0,-27 27 16,27 0-16,54 27 0,27-27 0,81 0 16,0-27-16,-27 0 0,-54-27 0,-108 0 15,0 0-15,-27 54 0,81 54 16,243 81-16,0-243 16,-216 81-16</inkml:trace>
          <inkml:trace contextRef="#ctx0" brushRef="#br0" timeOffset="-2288.916">-2763-3155 0,'-27'54'0,"54"-27"16,-54 27-1,81 136-15,-27-163 16,0-27-1,0 0 1,-27-54 0,0 0 15,-27-1-15,-27 28-1,0 0 1,0 54-1,0 0 1,54 28 15,27-28-31,54 27 16,27-27 0,-27-54-1,-54 27 1,-54-54-1,-27 27 17,-54 27-17,27 54 1,81 27 0,54-27-1,-54-54 1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3:01.06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3BB2B1-E5AE-4D03-83F4-3F9FD14A3786}" emma:medium="tactile" emma:mode="ink">
          <msink:context xmlns:msink="http://schemas.microsoft.com/ink/2010/main" type="inkDrawing" rotatedBoundingBox="7080,16550 9997,15456 10062,15630 7146,16724" semanticType="callout" shapeName="Other">
            <msink:sourceLink direction="with" ref="{A078EEBC-85C3-433D-BC87-75FBEEF6658F}"/>
            <msink:sourceLink direction="with" ref="{31BFF750-13C6-40A9-8FA6-CDD846564337}"/>
          </msink:context>
        </emma:interpretation>
      </emma:emma>
    </inkml:annotationXML>
    <inkml:trace contextRef="#ctx0" brushRef="#br0">0 1162 0,'54'0'0,"0"0"16,162-54-16,-108 27 0,0-27 16,0 27-1,1-27 1,26 0 0,-27 0-1,27 0 1,0 0-1,-27 27 1,54-27 0,-27-1-1,0 28 1,28 0 0,-28-27-1,27 0 16,-27 0-15,-27 0 0,0 0-1,0 0 1,-27 27 0,-27-27-1,-27 54 1,0-27-1,-27 27 1,0 0 0,0 0-1,-27 0 1,0-54 0,54 0-1,-27 54 1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09:59.1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7D3EB3-E459-4261-9AEA-2DD8DDABB33E}" emma:medium="tactile" emma:mode="ink">
          <msink:context xmlns:msink="http://schemas.microsoft.com/ink/2010/main" type="writingRegion" rotatedBoundingBox="6956,16543 20500,16403 20525,18798 6981,18938"/>
        </emma:interpretation>
      </emma:emma>
    </inkml:annotationXML>
    <inkml:traceGroup>
      <inkml:annotationXML>
        <emma:emma xmlns:emma="http://www.w3.org/2003/04/emma" version="1.0">
          <emma:interpretation id="{149F9E5F-315B-4E02-A7FB-8D7694C7C80D}" emma:medium="tactile" emma:mode="ink">
            <msink:context xmlns:msink="http://schemas.microsoft.com/ink/2010/main" type="paragraph" rotatedBoundingBox="10115,16435 17152,16783 17122,17379 10085,170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B914A1-D1BB-4AF9-AAFC-F4B6280F8B87}" emma:medium="tactile" emma:mode="ink">
              <msink:context xmlns:msink="http://schemas.microsoft.com/ink/2010/main" type="line" rotatedBoundingBox="10115,16435 17152,16783 17122,17379 10085,17031">
                <msink:destinationLink direction="with" ref="{40491DB0-204F-474A-AFF8-F20C2C0D1E4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5339336-B3F7-4E43-92BF-4C98FFD3188F}" emma:medium="tactile" emma:mode="ink">
                <msink:context xmlns:msink="http://schemas.microsoft.com/ink/2010/main" type="inkWord" rotatedBoundingBox="10278,16441 10757,16909 10502,17169 10024,16702"/>
              </emma:interpretation>
              <emma:one-of disjunction-type="recognition" id="oneOf0">
                <emma:interpretation id="interp0" emma:lang="it-IT" emma:confidence="0">
                  <emma:literal>a</emma:literal>
                </emma:interpretation>
                <emma:interpretation id="interp1" emma:lang="it-IT" emma:confidence="0">
                  <emma:literal>Q</emma:literal>
                </emma:interpretation>
                <emma:interpretation id="interp2" emma:lang="it-IT" emma:confidence="0">
                  <emma:literal>d</emma:literal>
                </emma:interpretation>
                <emma:interpretation id="interp3" emma:lang="it-IT" emma:confidence="0">
                  <emma:literal>A</emma:literal>
                </emma:interpretation>
                <emma:interpretation id="interp4" emma:lang="it-IT" emma:confidence="0">
                  <emma:literal>q</emma:literal>
                </emma:interpretation>
              </emma:one-of>
            </emma:emma>
          </inkml:annotationXML>
          <inkml:trace contextRef="#ctx0" brushRef="#br0">20 250 0,'0'27'0,"54"0"0,-27 27 0,27 0 16,28 0-16,-28-54 15,-27 0 1,0-27 0,27-54-1,-54 0 1,-27-27-1,-27 27 1,-27 0 0,-1 81-1,28 0 1,0 54 0,0 27-1,81 27 1,0-27-1,81 0 17,1-54-17,-28-27 1,-54-54 0,0 0-1,-27 0 1,-27 27-1,0 27 1,0 54 0,54 81-1,162-54 1,-189-81 0</inkml:trace>
        </inkml:traceGroup>
        <inkml:traceGroup>
          <inkml:annotationXML>
            <emma:emma xmlns:emma="http://www.w3.org/2003/04/emma" version="1.0">
              <emma:interpretation id="{A31CFA39-450B-4B55-AB39-F3C15135225A}" emma:medium="tactile" emma:mode="ink">
                <msink:context xmlns:msink="http://schemas.microsoft.com/ink/2010/main" type="inkWord" rotatedBoundingBox="13626,16609 14105,16632 14076,17222 13597,17198"/>
              </emma:interpretation>
              <emma:one-of disjunction-type="recognition" id="oneOf1">
                <emma:interpretation id="interp5" emma:lang="it-IT" emma:confidence="0">
                  <emma:literal>a</emma:literal>
                </emma:interpretation>
                <emma:interpretation id="interp6" emma:lang="it-IT" emma:confidence="0">
                  <emma:literal>Q</emma:literal>
                </emma:interpretation>
                <emma:interpretation id="interp7" emma:lang="it-IT" emma:confidence="0">
                  <emma:literal>.</emma:literal>
                </emma:interpretation>
                <emma:interpretation id="interp8" emma:lang="it-IT" emma:confidence="0">
                  <emma:literal>q</emma:literal>
                </emma:interpretation>
                <emma:interpretation id="interp9" emma:lang="it-IT" emma:confidence="0">
                  <emma:literal>0</emma:literal>
                </emma:interpretation>
              </emma:one-of>
            </emma:emma>
          </inkml:annotationXML>
          <inkml:trace contextRef="#ctx0" brushRef="#br0" timeOffset="870.0615">3506 520 0,'81'108'0,"-54"-81"0,27 0 0,27 0 16,0-54 0,-27 0-1,0-54 1,-27-27-1,-54 0 1,-27 0 0,-54 27-1,27 27 1,0 81 0,0 27-1,54 27 1,54 27-1,54 0 17,54-54-17,-54-27-15,-54-54 32,0-27-32,-54 0 15,0 27 16,0 27-15,-27 54 0,108 108-1,108-81 1,-162-81 0</inkml:trace>
        </inkml:traceGroup>
        <inkml:traceGroup>
          <inkml:annotationXML>
            <emma:emma xmlns:emma="http://www.w3.org/2003/04/emma" version="1.0">
              <emma:interpretation id="{BE5E21AE-AD36-4635-9E01-B4B01B779347}" emma:medium="tactile" emma:mode="ink">
                <msink:context xmlns:msink="http://schemas.microsoft.com/ink/2010/main" type="inkWord" rotatedBoundingBox="16909,16771 17199,17276 16906,17445 16616,16939"/>
              </emma:interpretation>
              <emma:one-of disjunction-type="recognition" id="oneOf2">
                <emma:interpretation id="interp10" emma:lang="it-IT" emma:confidence="0">
                  <emma:literal>Ò</emma:literal>
                </emma:interpretation>
                <emma:interpretation id="interp11" emma:lang="it-IT" emma:confidence="0">
                  <emma:literal>ò</emma:literal>
                </emma:interpretation>
                <emma:interpretation id="interp12" emma:lang="it-IT" emma:confidence="0">
                  <emma:literal>.</emma:literal>
                </emma:interpretation>
                <emma:interpretation id="interp13" emma:lang="it-IT" emma:confidence="0">
                  <emma:literal>e</emma:literal>
                </emma:interpretation>
                <emma:interpretation id="interp14" emma:lang="it-IT" emma:confidence="0">
                  <emma:literal>8</emma:literal>
                </emma:interpretation>
              </emma:one-of>
            </emma:emma>
          </inkml:annotationXML>
          <inkml:trace contextRef="#ctx0" brushRef="#br0" timeOffset="4729.1895">6208 1142 0,'216'54'16,"-53"0"-16,-28 27 15,-54 0 1,-54-54 0,-81 0-1,0 0 1,-54-27-1,-1 27 1,55 27 0,81 54-1,27 27 1,1-27 0,-28-54-1,-81-54 1,-28 0-1,-53-54 17,81-27-32,54 81 31</inkml:trace>
        </inkml:traceGroup>
      </inkml:traceGroup>
    </inkml:traceGroup>
    <inkml:traceGroup>
      <inkml:annotationXML>
        <emma:emma xmlns:emma="http://www.w3.org/2003/04/emma" version="1.0">
          <emma:interpretation id="{D8D74A0E-2224-4E9D-B63F-E8489E6C6FB2}" emma:medium="tactile" emma:mode="ink">
            <msink:context xmlns:msink="http://schemas.microsoft.com/ink/2010/main" type="paragraph" rotatedBoundingBox="6960,16916 20504,16776 20525,18798 6981,189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86F75D-C661-4E5F-BBB1-BB5E02DF36F1}" emma:medium="tactile" emma:mode="ink">
              <msink:context xmlns:msink="http://schemas.microsoft.com/ink/2010/main" type="line" rotatedBoundingBox="6960,16916 20504,16776 20525,18798 6981,18938"/>
            </emma:interpretation>
          </emma:emma>
        </inkml:annotationXML>
        <inkml:traceGroup>
          <inkml:annotationXML>
            <emma:emma xmlns:emma="http://www.w3.org/2003/04/emma" version="1.0">
              <emma:interpretation id="{6C375A99-3F7D-4520-9526-683BE072F823}" emma:medium="tactile" emma:mode="ink">
                <msink:context xmlns:msink="http://schemas.microsoft.com/ink/2010/main" type="inkWord" rotatedBoundingBox="6965,17379 7534,17373 7543,18208 6974,18214"/>
              </emma:interpretation>
              <emma:one-of disjunction-type="recognition" id="oneOf3">
                <emma:interpretation id="interp15" emma:lang="it-IT" emma:confidence="0">
                  <emma:literal>o</emma:literal>
                </emma:interpretation>
                <emma:interpretation id="interp16" emma:lang="it-IT" emma:confidence="0">
                  <emma:literal>O</emma:literal>
                </emma:interpretation>
                <emma:interpretation id="interp17" emma:lang="it-IT" emma:confidence="0">
                  <emma:literal>0</emma:literal>
                </emma:interpretation>
                <emma:interpretation id="interp18" emma:lang="it-IT" emma:confidence="0">
                  <emma:literal>°</emma:literal>
                </emma:interpretation>
                <emma:interpretation id="interp19" emma:lang="it-IT" emma:confidence="0">
                  <emma:literal>Ò</emma:literal>
                </emma:interpretation>
              </emma:one-of>
            </emma:emma>
          </inkml:annotationXML>
          <inkml:trace contextRef="#ctx0" brushRef="#br0" timeOffset="1654.1909">6614 628 0,'81'54'0,"-54"0"0,0-27 15,27 27-15,0-27 0,0 1 16,0-56 0,-27-26-1,0-27 1,-81-54 0,0 27-1,-27 27 16,27 27-31,0 54 32,-27 27-32,27 54 15,54 0 1,27 27 0,81-27-1,-54-54 1,27-54-1,-27-27 17,-54-27-17,-27 0 1,-108 54 0,-27 54-1,162-27 1</inkml:trace>
        </inkml:traceGroup>
        <inkml:traceGroup>
          <inkml:annotationXML>
            <emma:emma xmlns:emma="http://www.w3.org/2003/04/emma" version="1.0">
              <emma:interpretation id="{CC7BD73F-9F46-449C-BC1F-F6802220EAE9}" emma:medium="tactile" emma:mode="ink">
                <msink:context xmlns:msink="http://schemas.microsoft.com/ink/2010/main" type="inkWord" rotatedBoundingBox="10235,17993 10274,17562 10306,17565 10267,17996"/>
              </emma:interpretation>
              <emma:one-of disjunction-type="recognition" id="oneOf4">
                <emma:interpretation id="interp20" emma:lang="it-IT" emma:confidence="0">
                  <emma:literal>l</emma:literal>
                </emma:interpretation>
                <emma:interpretation id="interp21" emma:lang="it-IT" emma:confidence="0">
                  <emma:literal>,</emma:literal>
                </emma:interpretation>
                <emma:interpretation id="interp22" emma:lang="it-IT" emma:confidence="0">
                  <emma:literal>'</emma:literal>
                </emma:interpretation>
                <emma:interpretation id="interp23" emma:lang="it-IT" emma:confidence="0">
                  <emma:literal>I</emma:literal>
                </emma:interpretation>
                <emma:interpretation id="interp24" emma:lang="it-IT" emma:confidence="0">
                  <emma:literal>i</emma:literal>
                </emma:interpretation>
              </emma:one-of>
            </emma:emma>
          </inkml:annotationXML>
          <inkml:trace contextRef="#ctx0" brushRef="#br0" timeOffset="3074.9985">182 1061 0,'-27'243'0,"0"-108"16,54-81-1,-27-54 17</inkml:trace>
        </inkml:traceGroup>
        <inkml:traceGroup>
          <inkml:annotationXML>
            <emma:emma xmlns:emma="http://www.w3.org/2003/04/emma" version="1.0">
              <emma:interpretation id="{15C8BE79-3DA0-4141-BAA9-E1B2BE99A478}" emma:medium="tactile" emma:mode="ink">
                <msink:context xmlns:msink="http://schemas.microsoft.com/ink/2010/main" type="inkWord" rotatedBoundingBox="13724,17684 16937,17635 16951,18550 13737,18598"/>
              </emma:interpretation>
              <emma:one-of disjunction-type="recognition" id="oneOf5">
                <emma:interpretation id="interp25" emma:lang="it-IT" emma:confidence="0">
                  <emma:literal>23</emma:literal>
                </emma:interpretation>
                <emma:interpretation id="interp26" emma:lang="it-IT" emma:confidence="0">
                  <emma:literal>2</emma:literal>
                </emma:interpretation>
                <emma:interpretation id="interp27" emma:lang="it-IT" emma:confidence="0">
                  <emma:literal>2,</emma:literal>
                </emma:interpretation>
                <emma:interpretation id="interp28" emma:lang="it-IT" emma:confidence="0">
                  <emma:literal>2.</emma:literal>
                </emma:interpretation>
                <emma:interpretation id="interp29" emma:lang="it-IT" emma:confidence="0">
                  <emma:literal>25</emma:literal>
                </emma:interpretation>
              </emma:one-of>
            </emma:emma>
          </inkml:annotationXML>
          <inkml:trace contextRef="#ctx0" brushRef="#br0" timeOffset="2514.4875">-2817 980 0,'-54'0'0,"-27"0"0,0 81 16,0 0-16,54 54 0,27 0 15,27-27 1,27 0 0,0-54-1,54-27 1,-27-54-1,0-27 1,0-27 0,-27-81-1,-27-27 1,-54 54 15,-27 27-15,0 27-1,-54 162 1,0-27 0,27 81-1,108-27 1,135-54 0,-162-54-1</inkml:trace>
          <inkml:trace contextRef="#ctx0" brushRef="#br0" timeOffset="4125.7125">3614 1304 0,'135'0'15,"-27"0"-15,0 27 0,-53 0 0,-28 0 31,-82 54-31,-26-27 32,0 27-17,-27 0 1,81-27 0,54 0-1,27 27 1,81 0-1,1 0 17,-1-27-32,-27-81 15,-27 0 1,-81 27 0</inkml:trace>
        </inkml:traceGroup>
        <inkml:traceGroup>
          <inkml:annotationXML>
            <emma:emma xmlns:emma="http://www.w3.org/2003/04/emma" version="1.0">
              <emma:interpretation id="{1320D457-407F-4B60-A706-5822B918BAA5}" emma:medium="tactile" emma:mode="ink">
                <msink:context xmlns:msink="http://schemas.microsoft.com/ink/2010/main" type="inkWord" rotatedBoundingBox="19007,16791 20504,16776 20525,18798 19028,18813"/>
              </emma:interpretation>
              <emma:one-of disjunction-type="recognition" id="oneOf6">
                <emma:interpretation id="interp30" emma:lang="it-IT" emma:confidence="0">
                  <emma:literal>4°</emma:literal>
                </emma:interpretation>
                <emma:interpretation id="interp31" emma:lang="it-IT" emma:confidence="0">
                  <emma:literal>4o</emma:literal>
                </emma:interpretation>
                <emma:interpretation id="interp32" emma:lang="it-IT" emma:confidence="0">
                  <emma:literal>il</emma:literal>
                </emma:interpretation>
                <emma:interpretation id="interp33" emma:lang="it-IT" emma:confidence="0">
                  <emma:literal>4°!</emma:literal>
                </emma:interpretation>
                <emma:interpretation id="interp34" emma:lang="it-IT" emma:confidence="0">
                  <emma:literal>i,</emma:literal>
                </emma:interpretation>
              </emma:one-of>
            </emma:emma>
          </inkml:annotationXML>
          <inkml:trace contextRef="#ctx0" brushRef="#br0" timeOffset="9133.2045">9829 1169 0,'-81'27'0,"-81"27"0,-27 81 0,-27-27 15,53 0 1,82-54 0,54 0-1,27-54 1,27 27-1,81 27 1,82-27 0,-1-27-1,-54 54 1,0-27 0,-54 27-1,0-27 1,-27 0-1,0 0 1,-81-81 0,-27-54-1,-27-27 17,81 135-17</inkml:trace>
          <inkml:trace contextRef="#ctx0" brushRef="#br0" timeOffset="9325.5749">9613 1304 0,'54'81'0,"-27"108"0,-54 81 16,-54 28-1,81-136 1,0-162 0</inkml:trace>
          <inkml:trace contextRef="#ctx0" brushRef="#br0" timeOffset="5596.3215">9991 331 0,'0'27'15,"0"27"-15,54 27 0,0 54 0,27-27 16,0-54 0,-27-27-1,-27-54 1,28-81 0,-82-27-1,-28 0 1,-26 27 15,-27 81-15,27 27-1,27 81 1,27 54 0,54 0-1,27-81 1,-27-27-1,-27-162 1,-27-162 0,27 297-1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3:02.32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BFF750-13C6-40A9-8FA6-CDD846564337}" emma:medium="tactile" emma:mode="ink">
          <msink:context xmlns:msink="http://schemas.microsoft.com/ink/2010/main" type="inkDrawing" rotatedBoundingBox="9997,15402 13606,9283 13808,9402 10199,15521" semanticType="strikethrough" shapeName="Other">
            <msink:sourceLink direction="with" ref="{984EF472-44DF-456A-AFDE-BA82C2B6D627}"/>
            <msink:destinationLink direction="with" ref="{3D3BB2B1-E5AE-4D03-83F4-3F9FD14A3786}"/>
          </msink:context>
        </emma:interpretation>
      </emma:emma>
    </inkml:annotationXML>
    <inkml:trace contextRef="#ctx0" brushRef="#br0">0 6080 0,'0'0'0,"27"-27"0,0 27 16,0-27-16,0 0 0,0 0 0,27-27 15,0 0-15,0-27 0,1 27 0,-1 0 16,0-27 0,0 0-1,27-28 1,0 1 0,0 0-1,27-27 1,-27 0-1,27-27 1,-27 0 15,27 0-31,-27-27 32,27-1-17,0 1 1,1-27-1,-1 0 1,0 0 0,27-27-1,-27 26 1,27 1 0,0-27-1,27 0 1,0 0 31,-27 26-47,1-26 0,-1 0 15,0 0 1,-27 54 0,-27 0-1,0-1 1,0 82 15,-27 0-31,-27 54 31,-27 27-15,0 27 0,0 27-1,-27 27 1,27-54-1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15T11:54:06.07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0,'52'0'0,"1"26"0,25 27 0,53 51 16,26 27-16,27 0 16,51 53-1,27-1 16,0 26-31,26 27 16,26 26 0,-26-26-1,-26-1 1,-26-51 0,-53-27-1,-52-53 1,-79-25-1,-52-79 1,0 0 0,-52-79-1,0-25 17,52-1-17,0-26-15,0 131 31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5:49.3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D3E359-6F4C-47FB-8534-D20BE75D54A7}" emma:medium="tactile" emma:mode="ink">
          <msink:context xmlns:msink="http://schemas.microsoft.com/ink/2010/main" type="writingRegion" rotatedBoundingBox="2956,847 27042,1565 26612,15987 2526,15269"/>
        </emma:interpretation>
      </emma:emma>
    </inkml:annotationXML>
    <inkml:traceGroup>
      <inkml:annotationXML>
        <emma:emma xmlns:emma="http://www.w3.org/2003/04/emma" version="1.0">
          <emma:interpretation id="{72EA60CD-1A32-4482-83E8-19253F7DB41A}" emma:medium="tactile" emma:mode="ink">
            <msink:context xmlns:msink="http://schemas.microsoft.com/ink/2010/main" type="paragraph" rotatedBoundingBox="2956,847 24023,1475 23937,4356 2870,3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4AD2B0-A6FA-4759-B566-8A1FCF70707F}" emma:medium="tactile" emma:mode="ink">
              <msink:context xmlns:msink="http://schemas.microsoft.com/ink/2010/main" type="inkBullet" rotatedBoundingBox="2955,877 5929,966 5856,3419 2882,3330"/>
            </emma:interpretation>
            <emma:one-of disjunction-type="recognition" id="oneOf0">
              <emma:interpretation id="interp0" emma:lang="it-IT" emma:confidence="0">
                <emma:literal>z.</emma:literal>
              </emma:interpretation>
              <emma:interpretation id="interp1" emma:lang="it-IT" emma:confidence="0">
                <emma:literal>Z.</emma:literal>
              </emma:interpretation>
              <emma:interpretation id="interp2" emma:lang="it-IT" emma:confidence="0">
                <emma:literal>z,</emma:literal>
              </emma:interpretation>
              <emma:interpretation id="interp3" emma:lang="it-IT" emma:confidence="0">
                <emma:literal>7,</emma:literal>
              </emma:interpretation>
              <emma:interpretation id="interp4" emma:lang="it-IT" emma:confidence="0">
                <emma:literal>Z,</emma:literal>
              </emma:interpretation>
            </emma:one-of>
          </emma:emma>
        </inkml:annotationXML>
        <inkml:trace contextRef="#ctx0" brushRef="#br0">-47 1218 0,'189'0'0,"81"-28"0,54 28 16,-26 0 0,-82 0-1,-54 0 1,-81 0 0,-81 0-1,0 0 1,-27 0-1,0-27 1,27 27 0</inkml:trace>
        <inkml:trace contextRef="#ctx0" brushRef="#br0" timeOffset="-332.01">250 83 0,'0'-27'0,"27"27"0,27 0 0,0-27 15,54 27-15,27 0 0,54 0 0,1-27 16,-1 27 0,0 0-1,-54 27 1,-108 0 0,0 27-1,-81 54 1,-108 27-1,-54 54 1,-28 27 0,1 27-1,0-26 1,27 26 0,81 0-1,81-54 1,54 0-1,108-81 17,54-27-17,81 0 1,54-54 0,-26 0-1,-55 0 1,-54 0-1,-135-27 1,-27-54 0,-108-81-1,-54-27 1,162 162 0</inkml:trace>
        <inkml:trace contextRef="#ctx0" brushRef="#br0" timeOffset="265.608">2898 1326 0,'27'54'0,"-54"0"16,0 0-16,0-108 0,27 54 15</inkml:trace>
      </inkml:traceGroup>
      <inkml:traceGroup>
        <inkml:annotationXML>
          <emma:emma xmlns:emma="http://www.w3.org/2003/04/emma" version="1.0">
            <emma:interpretation id="{5159C7A9-DDF7-47DD-AF27-C7346D87CCBE}" emma:medium="tactile" emma:mode="ink">
              <msink:context xmlns:msink="http://schemas.microsoft.com/ink/2010/main" type="line" rotatedBoundingBox="6851,963 24023,1475 23937,4356 6765,3844"/>
            </emma:interpretation>
          </emma:emma>
        </inkml:annotationXML>
        <inkml:traceGroup>
          <inkml:annotationXML>
            <emma:emma xmlns:emma="http://www.w3.org/2003/04/emma" version="1.0">
              <emma:interpretation id="{060C5F52-5CA4-4F4B-B26E-A6A03928B72A}" emma:medium="tactile" emma:mode="ink">
                <msink:context xmlns:msink="http://schemas.microsoft.com/ink/2010/main" type="inkWord" rotatedBoundingBox="6851,963 24023,1475 23937,4356 6765,3844"/>
              </emma:interpretation>
              <emma:one-of disjunction-type="recognition" id="oneOf1">
                <emma:interpretation id="interp5" emma:lang="it-IT" emma:confidence="0">
                  <emma:literal>trasformata</emma:literal>
                </emma:interpretation>
                <emma:interpretation id="interp6" emma:lang="it-IT" emma:confidence="0">
                  <emma:literal>Trasformata</emma:literal>
                </emma:interpretation>
                <emma:interpretation id="interp7" emma:lang="it-IT" emma:confidence="0">
                  <emma:literal>-trasformata</emma:literal>
                </emma:interpretation>
                <emma:interpretation id="interp8" emma:lang="it-IT" emma:confidence="0">
                  <emma:literal>trasformate</emma:literal>
                </emma:interpretation>
                <emma:interpretation id="interp9" emma:lang="it-IT" emma:confidence="0">
                  <emma:literal>Trasformate</emma:literal>
                </emma:interpretation>
              </emma:one-of>
            </emma:emma>
          </inkml:annotationXML>
          <inkml:trace contextRef="#ctx0" brushRef="#br0" timeOffset="985.2885">3871 569 0,'54'-81'0,"189"54"0,81-27 16,82 27 0,-28 27-1,-81 0 1,-162 0 0,-54 27-1,-81 0 1,-54 0-1,54-27 17</inkml:trace>
          <inkml:trace contextRef="#ctx0" brushRef="#br0" timeOffset="698.1975">4708 164 0,'54'243'0,"-27"54"16,-27 54 0,-27 1-1,0-82 1,54-27-1,-27-81 1,27-81 0,-27-54-1,0-81 1,-27-162 0,-27-81-1,54 297 1</inkml:trace>
          <inkml:trace contextRef="#ctx0" brushRef="#br0" timeOffset="1957.8825">5600 1380 0,'189'27'0,"-27"-27"0,1-27 16,-109 0-1,-54 27 1,-81 54-1,-28 27 1,-80 162 15,81 27-15,108-135 0,135-54-1,54-54 1,82-54-1,-82-54 1,-54 0 0,-54 27-1,-81 27 1,0 27 0,-27 27-1,27 27 1,54 27-1,27 0 1,81-27 15,27-54-31,-27-54 32,-26-54-32,-82-54 31,-81-54-16,-81 81 1,-82 54 0,28 81-1,0 54 1,108 27 0,27 27-1,135 0 1,27-27-1,54-27 1,1-54 0,-82-27-1,-81 27 1,-27 0 0,0 27-1,27 27 1,27 0-1,54 0 1,54-54 0,27-27-1,-81-54 17,-27-54-17,-81 0 1,0 135-1</inkml:trace>
          <inkml:trace contextRef="#ctx0" brushRef="#br0" timeOffset="2273.292">8167 1650 0,'108'0'0,"81"27"16,82 27-16,-28 27 15,-54 27 1,-81 0 0,-135 0-1,-54-27 1,-108-27 0,-27-27-1,81 0 16,53-54-15,191-81 0,134-54-1,-243 162 1</inkml:trace>
          <inkml:trace contextRef="#ctx0" brushRef="#br0" timeOffset="3153.1185">9924 596 0,'54'81'0,"-54"162"0,0 109 15,0 53 1,27 0 0,0-81 15,27 82-15,-54-244-1,-54-54 1,-81-81-1,-55-108 1,-53-54 0,108-27-1,108 54 1,108 0 0,54 81-1,27-28 1,109 1-1,53-27 1,54-27 0,-162-27 15,-81 27-15,-108 81-1,-27 54 1,-27 81-1,27-54 1,81 0 0,82 0-1,26-54 17,81-54-32,-108-54 15,-27 0 1,-108 0-1,-81 0 1,-108-27 0,-81 81-1,0 81 1,26 108 0,136 27-1,108 0 1,109-27-1,134-135 1,0-81 0,-27-54 15,-243 135-31</inkml:trace>
          <inkml:trace contextRef="#ctx0" brushRef="#br0" timeOffset="5457.6585">12058 1272 0,'27'0'0,"135"-27"0,55 0 0,26-1 16,-54 28-1,-135 28 1,-54-1 0,-54 81-1,-54 81 1,-81 108 0,162-162 15,54-27-31,54-27 31,27-54-15,54-54-1,27-81 1,-27-54 0,-27-27-1,-54 27 1,-27 54-1,0 81 1,-54 27 0,27 27-1,-27 135 1,0 27 0,27-27-1,1-81 1,53-54-1,27-54 17,27-81-17,0-54-15,-27 0 32,-54 81-17,-27 54 1,0 27-1,0 81 1,0 81 0,27 27-1,54-54 1,0-54 0,27-81-1,1-54 1,-1-54-1,-54-27 1,0 54 0,0 54-1,-27 54 1,27 27 15,54 27-31,-54 0 16,54-27-1,27 0 1,27-27 0,1-27 15,-1-54-15,-27 0-1,-27-27 1,-81 0-1,-81-27 1,-81 27 0,-81 27-1,0 81 1,81 27 0,81 27-1,54-27 1,135 27-1,27-27 1,0-27 0,-54-27-1,-54 27 1,-54-27 0,27 27-1,0 27 1,54-27 15,54 0-15,1 0-1,26-54 1,0-27 0,-27-81-1,-27-81 1,-27-54-1,-27-1 1,0 1 0,0 54-1,-27 81 1,-54 81 0,0 27-1,-27 135 1,-27 108-1,0 81 1,54 28 0,54-28-1,27-54 17,-27-81-17,1-81 1,-28-54-1,-109-108 1,-53-81 0,-27-54-1,27 27 1,81 54 0,135 54-1,81 27 1,136 0-1,53 0 1,-27-1 0,-162 28-1,-108 27 1,-108 0 0,-81 82-1,-54 107 1,108 0-1,135 0 1,81 0 0,81-27 15,0-81-15,1-108-1,-109 0 1,-81-108-1,-135-27 1,-136 0 0,-80 135-1,108 27 1,81 54 0,189 27-1,108 27 1,108 27-1,27 0 1,-26-108 15,-1 54-15,-108-54 0,0 27-1,0 27 1,-162-81-1</inkml:trace>
        </inkml:traceGroup>
      </inkml:traceGroup>
    </inkml:traceGroup>
    <inkml:traceGroup>
      <inkml:annotationXML>
        <emma:emma xmlns:emma="http://www.w3.org/2003/04/emma" version="1.0">
          <emma:interpretation id="{849E306F-38DE-4892-A833-B1F774965183}" emma:medium="tactile" emma:mode="ink">
            <msink:context xmlns:msink="http://schemas.microsoft.com/ink/2010/main" type="paragraph" rotatedBoundingBox="2929,5414 26449,5941 26362,9831 2842,9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D3DC11-5F4D-4B8B-823C-BC3C770EAAE2}" emma:medium="tactile" emma:mode="ink">
              <msink:context xmlns:msink="http://schemas.microsoft.com/ink/2010/main" type="line" rotatedBoundingBox="2929,5414 26449,5941 26362,9831 2842,9304"/>
            </emma:interpretation>
          </emma:emma>
        </inkml:annotationXML>
        <inkml:traceGroup>
          <inkml:annotationXML>
            <emma:emma xmlns:emma="http://www.w3.org/2003/04/emma" version="1.0">
              <emma:interpretation id="{89C15B72-76E4-4950-AF9E-42B763610502}" emma:medium="tactile" emma:mode="ink">
                <msink:context xmlns:msink="http://schemas.microsoft.com/ink/2010/main" type="inkWord" rotatedBoundingBox="2903,6596 12636,6814 12596,8581 2863,8363"/>
              </emma:interpretation>
              <emma:one-of disjunction-type="recognition" id="oneOf2">
                <emma:interpretation id="interp10" emma:lang="it-IT" emma:confidence="0">
                  <emma:literal>an-s</emma:literal>
                </emma:interpretation>
                <emma:interpretation id="interp11" emma:lang="it-IT" emma:confidence="0">
                  <emma:literal>ani</emma:literal>
                </emma:interpretation>
                <emma:interpretation id="interp12" emma:lang="it-IT" emma:confidence="0">
                  <emma:literal>ana</emma:literal>
                </emma:interpretation>
                <emma:interpretation id="interp13" emma:lang="it-IT" emma:confidence="0">
                  <emma:literal>an-a</emma:literal>
                </emma:interpretation>
                <emma:interpretation id="interp14" emma:lang="it-IT" emma:confidence="0">
                  <emma:literal>ana.</emma:literal>
                </emma:interpretation>
              </emma:one-of>
            </emma:emma>
          </inkml:annotationXML>
          <inkml:trace contextRef="#ctx0" brushRef="#br0" timeOffset="14332.0905">-74 6216 0,'108'271'0,"-81"-82"16,54 0 0,27-54-1,27-27 1,27-54 0,27-81-1,-27-54 1,28-54-1,-28-54 1,-27-27 0,-81-28-1,-81 28 1,-54 54 0,-54 54 15,-54 27-16,-55 108 1,1 108 0,27 81-1,108 1 1,54 26 0,108-81-1,54 0 1,108-108-1,0-54 1,-27-27 15,-26-54-31,-109 27 16,-27 54 0,-27 0-1,0 0 16,0 81-31,27 0 16,54 27 0,0-54-1,27 0 17,-27-81-17,0-54 1,-81 81-1</inkml:trace>
          <inkml:trace contextRef="#ctx0" brushRef="#br0" timeOffset="14852.565">2141 6784 0,'54'189'0,"-54"-27"15,0 0 1,0-54 0,0-54-1,27-54 1,0-27-1,28-54 1,80-108 0,-27 27-1,-27 108 1,0 27 0,-27 54-1,-27 27 1,27 54-1,-54 54 1,27-54 0,-27-27 15,0-27-15,27-54-1,27-108 1,54-27-1,-108 135 1</inkml:trace>
          <inkml:trace contextRef="#ctx0" brushRef="#br0" timeOffset="15440.418">5924 6649 0,'27'0'0,"54"27"15,55-27-15,53 0 0,27 0 0,81-27 16,54 27 0,1 0-1,-28-27 17,-54 27-32,-27 0 31,-81 0-16,-53 0 1,-55 0 0,-81 0-1,-54-27 1,-1-27 0,55 0-1,27 54 1</inkml:trace>
          <inkml:trace contextRef="#ctx0" brushRef="#br0" timeOffset="15772.428">8627 6379 0,'162'0'0,"-27"27"16,54 27-16,81 27 15,-108-27 1,-54 27 0,-108-54 15,-27 27-15,-108 0-1,-27 0 1,54-27-1,54 27 1,108-54 0,81-54-1,-135 54 1</inkml:trace>
        </inkml:traceGroup>
        <inkml:traceGroup>
          <inkml:annotationXML>
            <emma:emma xmlns:emma="http://www.w3.org/2003/04/emma" version="1.0">
              <emma:interpretation id="{E57C5327-C8D2-4BD0-9735-DD87D1818569}" emma:medium="tactile" emma:mode="ink">
                <msink:context xmlns:msink="http://schemas.microsoft.com/ink/2010/main" type="inkWord" rotatedBoundingBox="16966,5728 26449,5941 26362,9831 16879,9619"/>
              </emma:interpretation>
              <emma:one-of disjunction-type="recognition" id="oneOf3">
                <emma:interpretation id="interp15" emma:lang="it-IT" emma:confidence="0">
                  <emma:literal>AZ)</emma:literal>
                </emma:interpretation>
                <emma:interpretation id="interp16" emma:lang="it-IT" emma:confidence="0">
                  <emma:literal>AGE)</emma:literal>
                </emma:interpretation>
                <emma:interpretation id="interp17" emma:lang="it-IT" emma:confidence="0">
                  <emma:literal>ACE)</emma:literal>
                </emma:interpretation>
                <emma:interpretation id="interp18" emma:lang="it-IT" emma:confidence="0">
                  <emma:literal>Ac-z)</emma:literal>
                </emma:interpretation>
                <emma:interpretation id="interp19" emma:lang="it-IT" emma:confidence="0">
                  <emma:literal>Acz)</emma:literal>
                </emma:interpretation>
              </emma:one-of>
            </emma:emma>
          </inkml:annotationXML>
          <inkml:trace contextRef="#ctx0" brushRef="#br0" timeOffset="18060.3675">18678 5460 0,'-135'81'0,"-81"54"0,0 81 15,0 81 1,27 28-1,81-1 1,27 0 0,108 0-1,81-26 1,27-28 0,81-54-1,-27-27 1,-27-81-1,-81-54 1,-27-54 0,-54-27-1,-27-162 1,27-54 0,0 243-1</inkml:trace>
          <inkml:trace contextRef="#ctx0" brushRef="#br0" timeOffset="18625.761">19759 6135 0,'162'-27'0,"28"27"15,53 54 1,54 0-16,-54 28 16,-54-1 15,-108 27-16,-108 0 1,-108 54 0,-135 27-1,-81 54 1,81-27 0,53 28-1,190-82 1,108 0-1,82-27 17,107-27-17,54 0 1,-54-81 0,-135-81-1,-81 27 1,-108-54-1,-108-108 1,162 189 0</inkml:trace>
          <inkml:trace contextRef="#ctx0" brushRef="#br0" timeOffset="18861.0975">19921 7243 0,'217'0'0,"80"27"15,0 27-15,0-27 16,-81 27 0,-107-81-1,-82-27 1,-81-81-1,54 135 17</inkml:trace>
          <inkml:trace contextRef="#ctx0" brushRef="#br0" timeOffset="19228.2615">21462 5514 0,'378'0'0,"-81"54"16,27 189 0,28 81 15,-55 55-31,-81-1 15,-108 0 17,-135 82-17,-81-190 1,-108 27 0,-27-81-1,-28 0 1,82-53-1,189-163 1</inkml:trace>
          <inkml:trace contextRef="#ctx0" brushRef="#br0" timeOffset="16808.4945">15166 4838 0,'0'81'16,"-54"55"-16,-27 107 0,-55 81 31,-26 81-15,-27 82-1,27-28 1,0-54 0,27-53-1,54-55 1,27-81-1,27-135 1,27-54 0,27-135-1,54-189 1,81-81 0,-162 378-1</inkml:trace>
          <inkml:trace contextRef="#ctx0" brushRef="#br0" timeOffset="17258.661">15112 4973 0,'54'-135'0,"27"216"0,-27 136 0,27 80 15,27 54 1,0 54 0,0 28-1,27-1 1,0-27-1,-27-26 1,0-82 0,-53-81-1,-55-108 1,0-108 0,-82-54-1,-80-162 1,-54-54-1,-27-27 1,243 297 15</inkml:trace>
          <inkml:trace contextRef="#ctx0" brushRef="#br0" timeOffset="17535.987">14301 7054 0,'135'0'15,"54"54"-15,108-27 0,1 27 16,-28 0 0,-81 0-1,-81-27 1,-54-27 15,-27 0-15,-54-27-1,-27-108 1,54 135 0</inkml:trace>
        </inkml:traceGroup>
      </inkml:traceGroup>
    </inkml:traceGroup>
    <inkml:traceGroup>
      <inkml:annotationXML>
        <emma:emma xmlns:emma="http://www.w3.org/2003/04/emma" version="1.0">
          <emma:interpretation id="{1D624395-2ACA-4406-9BBE-669BCD5FF4CA}" emma:medium="tactile" emma:mode="ink">
            <msink:context xmlns:msink="http://schemas.microsoft.com/ink/2010/main" type="paragraph" rotatedBoundingBox="6068,11120 26743,11863 26594,16012 5919,152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E8910B-58FD-4B26-8C85-7D45F7DBCF47}" emma:medium="tactile" emma:mode="ink">
              <msink:context xmlns:msink="http://schemas.microsoft.com/ink/2010/main" type="line" rotatedBoundingBox="6068,11120 26743,11863 26594,16012 5919,15270"/>
            </emma:interpretation>
          </emma:emma>
        </inkml:annotationXML>
        <inkml:traceGroup>
          <inkml:annotationXML>
            <emma:emma xmlns:emma="http://www.w3.org/2003/04/emma" version="1.0">
              <emma:interpretation id="{18AD7E68-B127-4FBB-9B2E-4CF710C10129}" emma:medium="tactile" emma:mode="ink">
                <msink:context xmlns:msink="http://schemas.microsoft.com/ink/2010/main" type="inkWord" rotatedBoundingBox="6068,11120 13582,11390 13445,15187 5932,14917"/>
              </emma:interpretation>
              <emma:one-of disjunction-type="recognition" id="oneOf4">
                <emma:interpretation id="interp20" emma:lang="it-IT" emma:confidence="0">
                  <emma:literal>Auzza</emma:literal>
                </emma:interpretation>
                <emma:interpretation id="interp21" emma:lang="it-IT" emma:confidence="0">
                  <emma:literal>Azzio</emma:literal>
                </emma:interpretation>
                <emma:interpretation id="interp22" emma:lang="it-IT" emma:confidence="0">
                  <emma:literal>Azue</emma:literal>
                </emma:interpretation>
                <emma:interpretation id="interp23" emma:lang="it-IT" emma:confidence="0">
                  <emma:literal>Aizza</emma:literal>
                </emma:interpretation>
                <emma:interpretation id="interp24" emma:lang="it-IT" emma:confidence="0">
                  <emma:literal>Aizzar</emma:literal>
                </emma:interpretation>
              </emma:one-of>
            </emma:emma>
          </inkml:annotationXML>
          <inkml:trace contextRef="#ctx0" brushRef="#br0" timeOffset="21308.2065">3249 12485 0,'81'27'16,"81"0"-16,82 27 0,26 1 16,0-1-1,0 0 1,-81-27-1,-80-27 1,-28 0 0,-81 0-1,-27-163 1,27 28 0,0 135-1</inkml:trace>
          <inkml:trace contextRef="#ctx0" brushRef="#br0" timeOffset="20615.868">4384 10378 0,'-54'135'16,"-54"108"-16,-81 54 0,0 109 16,-27 53-1,53 0 32,1 1-47,27-82 16,27-54-1,54-108 1,27-108 0,27-108-1,0-189 1,81-216-1,27-81 1,-108 486 0</inkml:trace>
          <inkml:trace contextRef="#ctx0" brushRef="#br0" timeOffset="21008.421">3952 10459 0,'189'-189'0,"-135"162"16,0 108-1,54 135 1,-27 81 0,27 135-1,27 28 16,55 242-15,-55-215 0,-27-28-1,-54-108 1,-27-107 0,-54-136-1,-108-135 1,-81-190-1,26-107 1,-53-27 0,243 351-1</inkml:trace>
          <inkml:trace contextRef="#ctx0" brushRef="#br0" timeOffset="22523.949">6627 11729 0,'-108'81'0,"-54"54"0,-54 81 16,80 0 0,28 27-1,81 28 1,108-1 0,82-27-1,-1 0 1,27-54-1,-27-80 17,-27-191-32,-27-53 15,-108 135 1</inkml:trace>
          <inkml:trace contextRef="#ctx0" brushRef="#br0" timeOffset="21919.4955">6708 12458 0,'243'-27'15,"-81"0"-15,109 27 0,-109 0 31,-27 27-15,-81-27 0,-54 27-1,-54 27 1,-81 27 0,-82 55-1,28-1 1,27 27-1,108-27 1,27 27 0,108-27-1,108 0 1,1 0 0,53-54-1,-54-27 1,-108-27-1,-27-54 1,-135-135 0,-81 0-1,-54 0 1,216 162 0</inkml:trace>
          <inkml:trace contextRef="#ctx0" brushRef="#br0" timeOffset="22127.49">6600 12972 0,'189'0'0,"54"54"0,0-27 15,1 27 1,-55 0-1,-81-81 1,-135-81 0,27 108-1</inkml:trace>
          <inkml:trace contextRef="#ctx0" brushRef="#br0" timeOffset="22919.4315">7735 11999 0,'216'27'0,"-27"108"15,27 54-15,-27 109 16,-53-1 0,-82-27 15,-135 81-15,-28-135-1,1-53 1,27-82-1,54-54 1,81-135 0,108-136-1,28-53 1,-190 297 0</inkml:trace>
          <inkml:trace contextRef="#ctx0" brushRef="#br0" timeOffset="23323.7025">9437 12485 0,'243'-54'0,"-54"54"16,28 0-1,-28 0-15,-27 27 16,-54-27-1,-108 27 1,-108-54 0,-81 27-1,-54 54 17,-163 136-17,298-28 1,81 54-1,108-162 17,162 27-32,1 0 15,-28-54 1,-81-108 0,-81-27-1,-54 108 1</inkml:trace>
        </inkml:traceGroup>
        <inkml:traceGroup>
          <inkml:annotationXML>
            <emma:emma xmlns:emma="http://www.w3.org/2003/04/emma" version="1.0">
              <emma:interpretation id="{4FF60FE1-4D1C-4B24-9F50-BCC56C81A4EF}" emma:medium="tactile" emma:mode="ink">
                <msink:context xmlns:msink="http://schemas.microsoft.com/ink/2010/main" type="inkWord" rotatedBoundingBox="19793,12194 26722,12443 26594,16012 19665,15763"/>
              </emma:interpretation>
              <emma:one-of disjunction-type="recognition" id="oneOf5">
                <emma:interpretation id="interp25" emma:lang="it-IT" emma:confidence="0">
                  <emma:literal>Einanzn</emma:literal>
                </emma:interpretation>
                <emma:interpretation id="interp26" emma:lang="it-IT" emma:confidence="0">
                  <emma:literal>dinanzi"</emma:literal>
                </emma:interpretation>
                <emma:interpretation id="interp27" emma:lang="it-IT" emma:confidence="0">
                  <emma:literal>dinanzi.</emma:literal>
                </emma:interpretation>
                <emma:interpretation id="interp28" emma:lang="it-IT" emma:confidence="0">
                  <emma:literal>EinanZn</emma:literal>
                </emma:interpretation>
                <emma:interpretation id="interp29" emma:lang="it-IT" emma:confidence="0">
                  <emma:literal>dinanzi".</emma:literal>
                </emma:interpretation>
              </emma:one-of>
            </emma:emma>
          </inkml:annotationXML>
          <inkml:trace contextRef="#ctx0" brushRef="#br0" timeOffset="26095.0094">17111 13377 0,'27'189'0,"0"-108"15,27 27 1,54-81-1,27-27 1,1-54 0,-28-81-1,-54-27 17,-27-81-17,-108 27 1,-54 81-1,-82 54 1,28 81 0,-27 81-1,108 81 1,27 27 0,108 27-1,81-27 1,54-54-1,27-81 1,-27-81 0,-81 0-1,-53 0 1,-28 27 0,0 0-1,0 0 1,54 108 15,27 28-15,27-1-1,0-54 1,0-54 0,-27-81-1,-27-54 1,0-55-1,-54 163 1</inkml:trace>
          <inkml:trace contextRef="#ctx0" brushRef="#br0" timeOffset="26583.2594">18651 13701 0,'108'244'0,"-80"-82"15,-28 27 1,0-27 0,0-81-1,0-54 1,0-27-1,27-216 1,0 27 0,0 54 15,27 81-15,27 54-1,27 81 1,27 81-1,-27 54 1,-54-27 0,-27-27-1,-27-54 1,-27-54 0,81-135-1,54-81 1,-108 162-1</inkml:trace>
          <inkml:trace contextRef="#ctx0" brushRef="#br0" timeOffset="27263.88">20489 12539 0,'54'-27'0,"54"0"16,189 0-16,-54 27 0,28 0 16,-28 27-1,-54 0 1,-81 0 0,-81 0-1,-81 27 1,-108 55-1,-27-1 1,-54 54 15,-1 0-15,55 0 0,54 0-1,54-27 1,108-27-1,81-27 1,108 28 0,55-1-1,26-27 1,-27-27 0,-81-27-1,-108-54 1,-54 27-1,-54 0 1,-108-108 0,135 108-1</inkml:trace>
          <inkml:trace contextRef="#ctx0" brushRef="#br0" timeOffset="27532.4175">20651 13107 0,'432'81'15,"-216"-27"1,55-27-1,-163-27 1,-54-108 0,-27 0-1,-27 108 17</inkml:trace>
          <inkml:trace contextRef="#ctx0" brushRef="#br0" timeOffset="28028.4795">22624 11486 0,'54'243'0,"-27"-81"16,-27-27 15,27 0-15,0-108-1,27-54 1,0-54-1,27-81 1,27 0 0,-27 54-1,27 81 1,27 81 0,0 108-1,0 81 1,-54-54-1,-108-54 1,0-108 0,27-27-1</inkml:trace>
          <inkml:trace contextRef="#ctx0" brushRef="#br0" timeOffset="24307.038">14355 11026 0,'81'-27'0,"-243"27"15,-135-27-15,-82 27 0,1 27 16,0 27 0,135 27-1,108-27 1,135 0 0,135 27 15,189 55-16,0-1 1,-54-27 0,-135-54-1,-135 0 1,-135 27 0,-135-27-1,-81 81 1,0 27-1,107 54 1,82 28 0,81 53-1,162-27 1,81 0 0,109-27-1,53-80 1,0-82-1,-81-81 1,-54-27 0,-80-27-1,-55-1 17,-27 55-17,0 0 1,0 28-1,-27 107 1,-27-54 0,0-108-1,81-135 1,0-109 0,-54 271-1</inkml:trace>
          <inkml:trace contextRef="#ctx0" brushRef="#br0" timeOffset="24567.7635">14463 10783 0,'54'108'15,"-27"81"-15,0 27 0,-27 28 32,81-136-17,-81-108 1</inkml:trace>
          <inkml:trace contextRef="#ctx0" brushRef="#br0" timeOffset="25181.982">14598 13485 0,'81'0'16,"-27"27"-16,-54 108 0,-27 27 16,0 28-16,27-28 15,0-54 1,0-108 0,27 0-1,0-27 1,54-162-1,27-1 1,1 55 15,-28 81-15,0 54 0,-27 27-1,0 81 1,-27 55-1,-27-28 1,-27 0 0,27-81-1,0-54 1,81-135 0,-81 135-1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8:02.5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624931-1F55-4539-A42B-5E9A43075B81}" emma:medium="tactile" emma:mode="ink">
          <msink:context xmlns:msink="http://schemas.microsoft.com/ink/2010/main" type="inkDrawing" rotatedBoundingBox="4594,593 4631,7727 4404,7728 4366,594" semanticType="verticalRange" shapeName="Other">
            <msink:sourceLink direction="with" ref="{94C1B2C8-D803-4FF6-8BD7-A97BE7C0FC97}"/>
          </msink:context>
        </emma:interpretation>
      </emma:emma>
    </inkml:annotationXML>
    <inkml:trace contextRef="#ctx0" brushRef="#br0">27 0 0,'27'108'0,"0"82"0,0 107 16,-27 108-1,-27 54 1,0 28-1,27-28 1,0 1 0,27 26-1,27 0 1,-27 28 0,27 80 15,-54-53-31,-27-28 31,-27-54-15,54-161-1,-27-109 1,27-81 0,0-54-1,-54-27 1,27-54-1,0-27 1,27 54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8:03.6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7ADBEBA-6A9C-4902-84EE-F255965DDBC8}" emma:medium="tactile" emma:mode="ink">
          <msink:context xmlns:msink="http://schemas.microsoft.com/ink/2010/main" type="inkDrawing" rotatedBoundingBox="4781,7634 24021,7620 24021,7862 4782,7877" shapeName="Other"/>
        </emma:interpretation>
      </emma:emma>
    </inkml:annotationXML>
    <inkml:trace contextRef="#ctx0" brushRef="#br0">0 81 0,'54'27'0,"0"0"15,325 54-15,-190-81 16,27 27-1,54-27 1,27 0 0,28 0-1,53 0 1,0 0 0,0 0-1,55 0 1,-1-27-1,27 27 1,1 0 15,26-27-31,1 27 32,26-27-17,27 27 1,28-27-1,-1 0 1,1 27 0,-1-27-1,28 27 1,-1 0 0,1 0-1,26 0 1,1 0-1,-1 0 1,28 27 0,-28 0-1,-26 0 1,-1 0 0,-27 0-1,1-27 16,-1 27-31,-80-27 32,-1 0-17,-108 0 1,109 0 0,-244 0-1,-81 0 1,-54 0-1,-54-27 1,-54-27 0,27-27-1,-27 0 1,0 81 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8:03.9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770592-4992-4CE1-904B-84409E882D9F}" emma:medium="tactile" emma:mode="ink">
          <msink:context xmlns:msink="http://schemas.microsoft.com/ink/2010/main" type="inkDrawing" rotatedBoundingBox="24339,7238 25277,8140 24787,8650 23848,7748" shapeName="Other">
            <msink:destinationLink direction="with" ref="{2436BF8B-77B2-4647-90A9-391D004C9D84}"/>
          </msink:context>
        </emma:interpretation>
      </emma:emma>
    </inkml:annotationXML>
    <inkml:trace contextRef="#ctx0" brushRef="#br0">0 0 0,'54'27'0,"54"27"0,82 54 0,53 0 15,27 0 1,-108 0-1,-81-27 1,-81 27 0,-81 0 15,-54 0-31,-27-54 31,-27 1-31,270-137 31,135-53-15,-216 135 0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8:04.3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436BF8B-77B2-4647-90A9-391D004C9D84}" emma:medium="tactile" emma:mode="ink">
          <msink:context xmlns:msink="http://schemas.microsoft.com/ink/2010/main" type="inkDrawing" rotatedBoundingBox="26423,7539 27780,7849 27633,8495 26276,8185" semanticType="callout" shapeName="Other">
            <msink:sourceLink direction="with" ref="{AB770592-4992-4CE1-904B-84409E882D9F}"/>
          </msink:context>
        </emma:interpretation>
      </emma:emma>
    </inkml:annotationXML>
    <inkml:trace contextRef="#ctx0" brushRef="#br0">0 0 0,'54'108'0,"-81"54"0,0 0 16,54-81 0,-27-27-1,27-54 1,0 0-1,27-27 17,81-189-17,55 0 1,-82 162 0,54 54-1,-27 108 1,0 54-1,0 27 1,-54 0 0,-54-81-1,-81-80 1,54-28 15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8:05.5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4E42BF-74E0-43C7-A7BA-F4F5FB412AF2}" emma:medium="tactile" emma:mode="ink">
          <msink:context xmlns:msink="http://schemas.microsoft.com/ink/2010/main" type="writingRegion" rotatedBoundingBox="3167,160 10511,165 10504,8868 3160,8862">
            <msink:destinationLink direction="with" ref="{CAAFC4D9-4A9C-4819-95B5-DBBA4F22A4A1}"/>
          </msink:context>
        </emma:interpretation>
      </emma:emma>
    </inkml:annotationXML>
    <inkml:traceGroup>
      <inkml:annotationXML>
        <emma:emma xmlns:emma="http://www.w3.org/2003/04/emma" version="1.0">
          <emma:interpretation id="{A6B60858-614B-445D-8FEB-232B099CBC04}" emma:medium="tactile" emma:mode="ink">
            <msink:context xmlns:msink="http://schemas.microsoft.com/ink/2010/main" type="paragraph" rotatedBoundingBox="3728,160 10511,165 10510,1194 3727,1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A31256-6F03-4740-BE03-CB150B8EA45D}" emma:medium="tactile" emma:mode="ink">
              <msink:context xmlns:msink="http://schemas.microsoft.com/ink/2010/main" type="line" rotatedBoundingBox="3728,160 10511,165 10510,1194 3727,1188"/>
            </emma:interpretation>
          </emma:emma>
        </inkml:annotationXML>
        <inkml:traceGroup>
          <inkml:annotationXML>
            <emma:emma xmlns:emma="http://www.w3.org/2003/04/emma" version="1.0">
              <emma:interpretation id="{BEE51DDC-88B8-4856-BE9B-A5524A2C61CB}" emma:medium="tactile" emma:mode="ink">
                <msink:context xmlns:msink="http://schemas.microsoft.com/ink/2010/main" type="inkWord" rotatedBoundingBox="3728,160 7079,163 7078,1191 3727,1188"/>
              </emma:interpretation>
              <emma:one-of disjunction-type="recognition" id="oneOf0">
                <emma:interpretation id="interp0" emma:lang="it-IT" emma:confidence="0">
                  <emma:literal>pan</emma:literal>
                </emma:interpretation>
                <emma:interpretation id="interp1" emma:lang="it-IT" emma:confidence="0">
                  <emma:literal>pari</emma:literal>
                </emma:interpretation>
                <emma:interpretation id="interp2" emma:lang="it-IT" emma:confidence="0">
                  <emma:literal>Pan</emma:literal>
                </emma:interpretation>
                <emma:interpretation id="interp3" emma:lang="it-IT" emma:confidence="0">
                  <emma:literal>par</emma:literal>
                </emma:interpretation>
                <emma:interpretation id="interp4" emma:lang="it-IT" emma:confidence="0">
                  <emma:literal>plus</emma:literal>
                </emma:interpretation>
              </emma:one-of>
            </emma:emma>
          </inkml:annotationXML>
          <inkml:trace contextRef="#ctx0" brushRef="#br0">352 108 0,'27'81'0,"-81"54"0,-27 28 16,-55 26-1,28-108 1,81-54 0,27-54-1,54-81 1,27-81 0,28-1-1,-28 28 1,-27 81-1,-27 54 1,27 54 0,27 27-1,81 54 1,0-27 0,-27-54-1,-81 0 1,-81-27 15,-27 0-15,-162 54-1,-108 28 1,324-82-16</inkml:trace>
          <inkml:trace contextRef="#ctx0" brushRef="#br0" timeOffset="1579.977">1568 432 0,'81'0'0,"27"-27"0,0 0 16,-27-27-16,-27-27 16,0-27-1,-108 0 1,0-27 0,-54 27-1,-27 81 1,0 54-1,26 81 1,1 81 0,108-54-1,27-27 1,54-54 0,55-54-1,-1-54 1,-27-27 15,-54 54-15,-27 27-1,-27 27 1,54 27 0,0 0-1,27-27 1,0-27-1,27-27 1,-27-54 0,-54-27-1,-27 27 1,27 54 0,-54 54-1,27 0 1,27 0-1,27 27 1,27 54 0,-27-27-1,0-27 1,-27-54 15,28-27-15,-28-54-1,54-27 1,27 0 0,-54 54-1,0 81 1,27 27 0,-27 54-1,27 27 1,-54-53-1,-27-82 1</inkml:trace>
        </inkml:traceGroup>
        <inkml:traceGroup>
          <inkml:annotationXML>
            <emma:emma xmlns:emma="http://www.w3.org/2003/04/emma" version="1.0">
              <emma:interpretation id="{35E00A19-E7A8-42F5-B340-FB7811D4AD3E}" emma:medium="tactile" emma:mode="ink">
                <msink:context xmlns:msink="http://schemas.microsoft.com/ink/2010/main" type="inkWord" rotatedBoundingBox="9862,404 10511,405 10510,1054 9861,1053"/>
              </emma:interpretation>
              <emma:one-of disjunction-type="recognition" id="oneOf1">
                <emma:interpretation id="interp5" emma:lang="it-IT" emma:confidence="0">
                  <emma:literal>co</emma:literal>
                </emma:interpretation>
                <emma:interpretation id="interp6" emma:lang="it-IT" emma:confidence="0">
                  <emma:literal>io</emma:literal>
                </emma:interpretation>
                <emma:interpretation id="interp7" emma:lang="it-IT" emma:confidence="0">
                  <emma:literal>eo</emma:literal>
                </emma:interpretation>
                <emma:interpretation id="interp8" emma:lang="it-IT" emma:confidence="0">
                  <emma:literal>lo</emma:literal>
                </emma:interpretation>
                <emma:interpretation id="interp9" emma:lang="it-IT" emma:confidence="0">
                  <emma:literal>so</emma:literal>
                </emma:interpretation>
              </emma:one-of>
            </emma:emma>
          </inkml:annotationXML>
          <inkml:trace contextRef="#ctx0" brushRef="#br0" timeOffset="19486.0575">6458 189 0,'27'54'16,"27"0"-16,1-27 0,26-54 0,0-27 16,-81-27-16,0 27 0,-81-27 31,-27 54-16,-28 27 1,-26 81 0,54 27-1,54 0 1,54 27 0,27 1-1,108-55 1,-27-81-1,54-27 1,-53-54 0,-109-28-1,-27 1 1,-55 27 15,-26 27-31,27 81 31,27 81-15,108 0-16,163-80 16,-217-28 15</inkml:trace>
        </inkml:traceGroup>
      </inkml:traceGroup>
    </inkml:traceGroup>
    <inkml:traceGroup>
      <inkml:annotationXML>
        <emma:emma xmlns:emma="http://www.w3.org/2003/04/emma" version="1.0">
          <emma:interpretation id="{96FCBAE3-B4B2-4458-ADBC-00511C206D41}" emma:medium="tactile" emma:mode="ink">
            <msink:context xmlns:msink="http://schemas.microsoft.com/ink/2010/main" type="paragraph" rotatedBoundingBox="3073,8630 4578,7216 5021,7688 3517,9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C1B2C8-D803-4FF6-8BD7-A97BE7C0FC97}" emma:medium="tactile" emma:mode="ink">
              <msink:context xmlns:msink="http://schemas.microsoft.com/ink/2010/main" type="line" rotatedBoundingBox="3073,8630 4578,7216 5021,7688 3517,9101">
                <msink:destinationLink direction="with" ref="{43624931-1F55-4539-A42B-5E9A43075B8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E7CE1CE-669E-4EB5-88B9-E2E45913D480}" emma:medium="tactile" emma:mode="ink">
                <msink:context xmlns:msink="http://schemas.microsoft.com/ink/2010/main" type="inkWord" rotatedBoundingBox="3073,8630 4578,7216 5021,7688 3517,9101"/>
              </emma:interpretation>
              <emma:one-of disjunction-type="recognition" id="oneOf2">
                <emma:interpretation id="interp10" emma:lang="it-IT" emma:confidence="0">
                  <emma:literal>b</emma:literal>
                </emma:interpretation>
                <emma:interpretation id="interp11" emma:lang="it-IT" emma:confidence="0">
                  <emma:literal>e</emma:literal>
                </emma:interpretation>
                <emma:interpretation id="interp12" emma:lang="it-IT" emma:confidence="0">
                  <emma:literal>*</emma:literal>
                </emma:interpretation>
                <emma:interpretation id="interp13" emma:lang="it-IT" emma:confidence="0">
                  <emma:literal>:</emma:literal>
                </emma:interpretation>
                <emma:interpretation id="interp14" emma:lang="it-IT" emma:confidence="0">
                  <emma:literal>€</emma:literal>
                </emma:interpretation>
              </emma:one-of>
            </emma:emma>
          </inkml:annotationXML>
          <inkml:trace contextRef="#ctx0" brushRef="#br0" timeOffset="4223.3625">-270 8134 0,'108'54'0,"0"-27"16,163-81-16,-244 0 16,-27-28-1,-82 28 1,-53 0-1,-81 81 1,0 54 0,81 82-1,81-55 1,135 0 15,108-54-15,54-81-1,27-108 1,-107-54 0,-163 189-1</inkml:trace>
          <inkml:trace contextRef="#ctx0" brushRef="#br0" timeOffset="3750.7365">568 7215 0,'54'81'0,"27"0"0,27-27 32,0-54-32,-27-27 15,-27-27 1,-27-54-1,-27 0 1,-81-27 0,-54 81-1,0 54 1,0 81 0,81 27-1,81 27 1,27-27-1,54-27 1,0-54 0,-54-135-1,-54 108 1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8:12.2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C2D90F3-C4AD-4D66-A686-3F021589DDF6}" emma:medium="tactile" emma:mode="ink">
          <msink:context xmlns:msink="http://schemas.microsoft.com/ink/2010/main" type="writingRegion" rotatedBoundingBox="16158,7485 17239,7485 17239,9944 16158,9944"/>
        </emma:interpretation>
      </emma:emma>
    </inkml:annotationXML>
    <inkml:traceGroup>
      <inkml:annotationXML>
        <emma:emma xmlns:emma="http://www.w3.org/2003/04/emma" version="1.0">
          <emma:interpretation id="{E9C9083D-E652-4448-9C95-DB0683F37B3E}" emma:medium="tactile" emma:mode="ink">
            <msink:context xmlns:msink="http://schemas.microsoft.com/ink/2010/main" type="paragraph" rotatedBoundingBox="16158,7485 17239,7485 17239,9944 16158,99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636DC9-C05B-4BE8-B055-CB5A5B3C4A4C}" emma:medium="tactile" emma:mode="ink">
              <msink:context xmlns:msink="http://schemas.microsoft.com/ink/2010/main" type="line" rotatedBoundingBox="16158,7485 17239,7485 17239,9944 16158,9944"/>
            </emma:interpretation>
          </emma:emma>
        </inkml:annotationXML>
        <inkml:traceGroup>
          <inkml:annotationXML>
            <emma:emma xmlns:emma="http://www.w3.org/2003/04/emma" version="1.0">
              <emma:interpretation id="{5C0698EB-CDFC-400B-9A97-110EC0C599FE}" emma:medium="tactile" emma:mode="ink">
                <msink:context xmlns:msink="http://schemas.microsoft.com/ink/2010/main" type="inkWord" rotatedBoundingBox="16158,7485 17239,7485 17239,9944 16158,9944"/>
              </emma:interpretation>
              <emma:one-of disjunction-type="recognition" id="oneOf0">
                <emma:interpretation id="interp0" emma:lang="it-IT" emma:confidence="0">
                  <emma:literal>E</emma:literal>
                </emma:interpretation>
                <emma:interpretation id="interp1" emma:lang="it-IT" emma:confidence="0">
                  <emma:literal>€</emma:literal>
                </emma:interpretation>
                <emma:interpretation id="interp2" emma:lang="it-IT" emma:confidence="0">
                  <emma:literal>f</emma:literal>
                </emma:interpretation>
                <emma:interpretation id="interp3" emma:lang="it-IT" emma:confidence="0">
                  <emma:literal>:</emma:literal>
                </emma:interpretation>
                <emma:interpretation id="interp4" emma:lang="it-IT" emma:confidence="0">
                  <emma:literal>k</emma:literal>
                </emma:interpretation>
              </emma:one-of>
            </emma:emma>
          </inkml:annotationXML>
          <inkml:trace contextRef="#ctx0" brushRef="#br0">5945 405 0,'54'54'15,"54"0"-15,54-27 0,0-54 0,-53-54 16,-1 0 15,-54 0-15,-54-27 0,-81 27-1,-54 0 1,-28 81-1,1 54 1,54 27 0,81 27-1,54-27 1,54 0 0,27-27-1,0-54 1,-81 0-1,-54-27 1,-54 0 0,-81 81-1,27 27 1,162 0 0,-27-81-1</inkml:trace>
          <inkml:trace contextRef="#ctx0" brushRef="#br0" timeOffset="448.2135">6242 1594 0,'217'-81'16,"-55"81"-16,-54 27 0,-108 0 16,-27 54-1,-81 27 16,-82 27-15,82-27 0,81-27-1,54-27 1,54 27 0,109 1-1,26-1 1,-54 0-1,-81-81 1,-189-81 0,108 81-1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8:27.1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6CE32BE-29AF-4178-8C2F-5F3F4DFE07B4}" emma:medium="tactile" emma:mode="ink">
          <msink:context xmlns:msink="http://schemas.microsoft.com/ink/2010/main" type="writingRegion" rotatedBoundingBox="16687,5379 16842,7565 16124,7616 15969,5430"/>
        </emma:interpretation>
      </emma:emma>
    </inkml:annotationXML>
    <inkml:traceGroup>
      <inkml:annotationXML>
        <emma:emma xmlns:emma="http://www.w3.org/2003/04/emma" version="1.0">
          <emma:interpretation id="{91DF169C-8208-402C-924E-E2C6E383FD9D}" emma:medium="tactile" emma:mode="ink">
            <msink:context xmlns:msink="http://schemas.microsoft.com/ink/2010/main" type="paragraph" rotatedBoundingBox="16687,5379 16842,7565 16124,7616 15969,5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533053-83E2-41CB-B929-0D9FE79C3E0F}" emma:medium="tactile" emma:mode="ink">
              <msink:context xmlns:msink="http://schemas.microsoft.com/ink/2010/main" type="line" rotatedBoundingBox="16687,5379 16842,7565 16124,7616 15969,5430"/>
            </emma:interpretation>
          </emma:emma>
        </inkml:annotationXML>
        <inkml:traceGroup>
          <inkml:annotationXML>
            <emma:emma xmlns:emma="http://www.w3.org/2003/04/emma" version="1.0">
              <emma:interpretation id="{BFF900A8-4335-43C1-8041-81859AE43B16}" emma:medium="tactile" emma:mode="ink">
                <msink:context xmlns:msink="http://schemas.microsoft.com/ink/2010/main" type="inkWord" rotatedBoundingBox="16687,5379 16842,7565 16124,7616 15969,5430">
                  <msink:destinationLink direction="with" ref="{3FD67504-BCCF-4EE1-A426-D30850AEAA38}"/>
                </msink:context>
              </emma:interpretation>
              <emma:one-of disjunction-type="recognition" id="oneOf0">
                <emma:interpretation id="interp0" emma:lang="it-IT" emma:confidence="0">
                  <emma:literal>.</emma:literal>
                </emma:interpretation>
                <emma:interpretation id="interp1" emma:lang="it-IT" emma:confidence="0">
                  <emma:literal>p</emma:literal>
                </emma:interpretation>
                <emma:interpretation id="interp2" emma:lang="it-IT" emma:confidence="0">
                  <emma:literal>P</emma:literal>
                </emma:interpretation>
                <emma:interpretation id="interp3" emma:lang="it-IT" emma:confidence="0">
                  <emma:literal>%</emma:literal>
                </emma:interpretation>
                <emma:interpretation id="interp4" emma:lang="it-IT" emma:confidence="0">
                  <emma:literal>'</emma:literal>
                </emma:interpretation>
              </emma:one-of>
            </emma:emma>
          </inkml:annotationXML>
          <inkml:trace contextRef="#ctx0" brushRef="#br0">6188-1757 0,'27'-54'16,"-27"54"-16,0-54 0,0 27 0,27 0 15,-54 0-15,27 0 0,-27 0 16,27 27-1,-27-27 1,27 0 0,0 0-1,0 27 1,0 0 0,0 0-1,0 0 1,-27 0-1,27 27 1,0-27 0,0 27-1,0-27 1,0 27 0,0-27-1,0 27 1,0-27-1,0 0 1,0 0 0,0-27-1,0 27 1,0-27 15,0 27-15,0 0-1,0 27 1,0-27 0,27 27-1,-27 0 1,0 0 0,0 0-1,0 0 1,0-27-1,0 0 1,0 0 0,-27 27-1,27-27 1,0 0 0,-27 27-1,27 0 1,0 0-1,0 0 1,0 0 0,0 27-1,0-27 17,27 27-17,-27-54 1,0 0-1,27 0 1,-27 0 0,0-27-1,0 27 1,0 0 0,0 55-1,27 26 1,-27 54-1,27 27 1,-27 0 0,27 27-1,-27 27 1,0 0 0,0-26-1,0-28 1,0-81-1,0-27 1,0-54 15,0-27-15,27-54 0,-27-27-1,27-54 1,-54-1-1,27 163 1</inkml:trace>
          <inkml:trace contextRef="#ctx0" brushRef="#br0" timeOffset="824.1659">6215-1540 0,'27'0'0,"27"-28"16,27 56-16,-27-28 0,1-28 0,-55 1 15,-27 0-15,-55 0 16,-53 0 0,0 0-1,-27 54 1,81 27 15,54 0-15,27 1-1,27 26 1,81-27 0,54-27-1,0-27 1,-27-54 0,-80-27-1,-28-1 1,-109-26-1,-26 0 1,-54 54 0,-54 54 15,108 54-15,54 54-1,81 28 1,81-1-1,54-81 1,0-27 0,-54-54-1,-27-81 1,-81-1 15,-108-26-31,-27 0 31,-27 81-31,81 54 16,27 81 0,0 54-1,135 28 17,-81-163-17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8:16.2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7B49A35-E3E5-477C-87CC-5C6A1188F175}" emma:medium="tactile" emma:mode="ink">
          <msink:context xmlns:msink="http://schemas.microsoft.com/ink/2010/main" type="inkDrawing" rotatedBoundingBox="4680,7671 4896,12806 4810,12810 4594,7675" semanticType="callout" shapeName="Other"/>
        </emma:interpretation>
      </emma:emma>
    </inkml:annotationXML>
    <inkml:trace contextRef="#ctx0" brushRef="#br0">0 0 0,'27'27'0,"-27"27"16,0 54-16,27 27 0,-27 0 31,0 54-15,0 28 0,0-1-1,27 54 1,-27 54-1,27 0 1,0 28 0,-27-1-1,0 0 1,0 1 0,0-1-1,27-54 1,0-27-1,0-27 1,0-53 0,-27-55-1,27-54 1,-27 0 0,-27-54-1,27 0 1,0-27-1,0 27 17,0-27-17,0 0 1,0 0 0,0 0-1,0 0 1,0 0-1,0 0 1,0 0 0,0 0-1,0 0 1,0 0 0,0 0-1,0 0 1,0 0-1,0 0 1,0 0 0,0 0-1,0 0 17,0 0-32,0 0 15,0 0 1,0 0 15,-27 0-15,0-27-1,27 27-15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12-21T11:18:18.3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52FFFD4-DFF4-4EA6-9588-25D06CDA8A8C}" emma:medium="tactile" emma:mode="ink">
          <msink:context xmlns:msink="http://schemas.microsoft.com/ink/2010/main" type="writingRegion" rotatedBoundingBox="423,11881 5053,12188 4957,13633 327,13327"/>
        </emma:interpretation>
      </emma:emma>
    </inkml:annotationXML>
    <inkml:traceGroup>
      <inkml:annotationXML>
        <emma:emma xmlns:emma="http://www.w3.org/2003/04/emma" version="1.0">
          <emma:interpretation id="{8FE5C573-1C0B-47D2-A368-8FC737B3AAE0}" emma:medium="tactile" emma:mode="ink">
            <msink:context xmlns:msink="http://schemas.microsoft.com/ink/2010/main" type="paragraph" rotatedBoundingBox="423,11881 5053,12188 4957,13633 327,13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B8ED83-D73B-48F2-82BE-FEB3D05343EF}" emma:medium="tactile" emma:mode="ink">
              <msink:context xmlns:msink="http://schemas.microsoft.com/ink/2010/main" type="line" rotatedBoundingBox="423,11881 5053,12188 4957,13633 327,13327"/>
            </emma:interpretation>
          </emma:emma>
        </inkml:annotationXML>
        <inkml:traceGroup>
          <inkml:annotationXML>
            <emma:emma xmlns:emma="http://www.w3.org/2003/04/emma" version="1.0">
              <emma:interpretation id="{3DB911C4-5445-4376-A3C3-650C6CC76E20}" emma:medium="tactile" emma:mode="ink">
                <msink:context xmlns:msink="http://schemas.microsoft.com/ink/2010/main" type="inkWord" rotatedBoundingBox="423,11881 2371,12010 2276,13456 327,13327"/>
              </emma:interpretation>
              <emma:one-of disjunction-type="recognition" id="oneOf0">
                <emma:interpretation id="interp0" emma:lang="it-IT" emma:confidence="0">
                  <emma:literal>*</emma:literal>
                </emma:interpretation>
                <emma:interpretation id="interp1" emma:lang="it-IT" emma:confidence="0">
                  <emma:literal>£</emma:literal>
                </emma:interpretation>
                <emma:interpretation id="interp2" emma:lang="it-IT" emma:confidence="0">
                  <emma:literal>¥</emma:literal>
                </emma:interpretation>
                <emma:interpretation id="interp3" emma:lang="it-IT" emma:confidence="0">
                  <emma:literal>€</emma:literal>
                </emma:interpretation>
                <emma:interpretation id="interp4" emma:lang="it-IT" emma:confidence="0">
                  <emma:literal>f</emma:literal>
                </emma:interpretation>
              </emma:one-of>
            </emma:emma>
          </inkml:annotationXML>
          <inkml:trace contextRef="#ctx0" brushRef="#br0">-2757-784 0,'82'-27'16,"-1"27"-16,297-27 0,-270 27 16,0 0 15,-81 0-15,-27 0-1,-162 0 1,54 0 15,-27 0-15,135 0-16</inkml:trace>
          <inkml:trace contextRef="#ctx0" brushRef="#br0" timeOffset="-351.54">-2486-784 0,'27'81'0,"-27"0"0,27 28 16,-81 26 0,27 27-1,27-54 1,-27 0-1,27-27 1,0-27 0,0-54-1,0 0 1,0 0 0,0 0-1,0-27 1,0 27-1,0-27 1,0 27 15,0 0-15,27 0 0,-27-27-1,27 27 1,-27 0-1,27 0 1,-27-27 0,0 27-1,0 0 1,0 0 15,0 0-15,0 0-16,0 0 31,0 0-15,0 0 15,0 0-31,0 0 16,0 0-1,0 0 1,0 0-1,0 0 1,0 0 0,0 0-1,0 0 1,27 0 0,0-27 15,81 27-31,0 0 15,27 27 1,-27 27 0,-27 0-1,-54 0 1,-27 27 0,0-27-1,-54 0 16,-27 0-15,-27 0 0,-27-27-1,0 0 1,0 0 0,27-27-1,27 0 1,81 0-1,27-54 1,54-27 0,-27-27-1,-54 108 1</inkml:trace>
          <inkml:trace contextRef="#ctx0" brushRef="#br0" timeOffset="256.8195">-3756-270 0,'27'27'15,"54"0"-15,54-27 16,81-27-16,-189 0 16,-27 27-1</inkml:trace>
        </inkml:traceGroup>
        <inkml:traceGroup>
          <inkml:annotationXML>
            <emma:emma xmlns:emma="http://www.w3.org/2003/04/emma" version="1.0">
              <emma:interpretation id="{961476E3-DEC7-4F3D-AAE1-9A4AC5147C1D}" emma:medium="tactile" emma:mode="ink">
                <msink:context xmlns:msink="http://schemas.microsoft.com/ink/2010/main" type="inkWord" rotatedBoundingBox="4169,12461 5031,12518 4980,13283 4118,13226">
                  <msink:destinationLink direction="with" ref="{3FD67504-BCCF-4EE1-A426-D30850AEAA38}"/>
                </msink:context>
              </emma:interpretation>
              <emma:one-of disjunction-type="recognition" id="oneOf1">
                <emma:interpretation id="interp5" emma:lang="it-IT" emma:confidence="0">
                  <emma:literal>.</emma:literal>
                </emma:interpretation>
                <emma:interpretation id="interp6" emma:lang="it-IT" emma:confidence="0">
                  <emma:literal>8</emma:literal>
                </emma:interpretation>
                <emma:interpretation id="interp7" emma:lang="it-IT" emma:confidence="0">
                  <emma:literal>/</emma:literal>
                </emma:interpretation>
                <emma:interpretation id="interp8" emma:lang="it-IT" emma:confidence="0">
                  <emma:literal>,</emma:literal>
                </emma:interpretation>
                <emma:interpretation id="interp9" emma:lang="it-IT" emma:confidence="0">
                  <emma:literal>%</emma:literal>
                </emma:interpretation>
              </emma:one-of>
            </emma:emma>
          </inkml:annotationXML>
          <inkml:trace contextRef="#ctx0" brushRef="#br0" timeOffset="-1699.11">0 162 0,'81'-27'0,"54"27"0,0-27 16,27 27-16,-27-27 15,-54-54 1,-54 81 0,0 0-1,-108 0 1,-27 81 0,108-81-1</inkml:trace>
          <inkml:trace contextRef="#ctx0" brushRef="#br0" timeOffset="1264.5675">324 108 0,'81'54'0,"-27"-27"0,54-27 0,-27 0 16,27-108-16,-54 81 15,-27-54 1,-54 0 0,-27 0-1,-81 27 1,0 108-1,54-54 1,0 81 0,27 27-1,54 54 1,54-54 0,54 0-1,54-54 1,-54-81 15,0 0-15,-81-135-1,-27 27 1,-81 27 0,-27 54-1,0 108 1,27-54-1,54 81 1,27 27 0,81-27-1,81 0 1,-54-108 0,-27-81-1,-81 0 1,-108-81-1,-108 108 1,54-81 0,162 162-1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7B2B-A482-4D97-BF57-798EDBF15017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B2AF-B47D-40F6-B66A-1C4CC1B512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72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7B2B-A482-4D97-BF57-798EDBF15017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B2AF-B47D-40F6-B66A-1C4CC1B512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89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7B2B-A482-4D97-BF57-798EDBF15017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B2AF-B47D-40F6-B66A-1C4CC1B512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63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7B2B-A482-4D97-BF57-798EDBF15017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B2AF-B47D-40F6-B66A-1C4CC1B512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33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7B2B-A482-4D97-BF57-798EDBF15017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B2AF-B47D-40F6-B66A-1C4CC1B512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271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7B2B-A482-4D97-BF57-798EDBF15017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B2AF-B47D-40F6-B66A-1C4CC1B512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80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7B2B-A482-4D97-BF57-798EDBF15017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B2AF-B47D-40F6-B66A-1C4CC1B512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56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7B2B-A482-4D97-BF57-798EDBF15017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B2AF-B47D-40F6-B66A-1C4CC1B512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27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7B2B-A482-4D97-BF57-798EDBF15017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B2AF-B47D-40F6-B66A-1C4CC1B512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92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7B2B-A482-4D97-BF57-798EDBF15017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B2AF-B47D-40F6-B66A-1C4CC1B512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18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7B2B-A482-4D97-BF57-798EDBF15017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1B2AF-B47D-40F6-B66A-1C4CC1B512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1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97B2B-A482-4D97-BF57-798EDBF15017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1B2AF-B47D-40F6-B66A-1C4CC1B512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95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44.emf"/><Relationship Id="rId7" Type="http://schemas.openxmlformats.org/officeDocument/2006/relationships/image" Target="../media/image34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345.emf"/><Relationship Id="rId4" Type="http://schemas.openxmlformats.org/officeDocument/2006/relationships/customXml" Target="../ink/ink2.xml"/><Relationship Id="rId9" Type="http://schemas.openxmlformats.org/officeDocument/2006/relationships/image" Target="../media/image34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customXml" Target="../ink/ink9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13" Type="http://schemas.openxmlformats.org/officeDocument/2006/relationships/image" Target="../media/image145.emf"/><Relationship Id="rId18" Type="http://schemas.openxmlformats.org/officeDocument/2006/relationships/customXml" Target="../ink/ink99.xml"/><Relationship Id="rId26" Type="http://schemas.openxmlformats.org/officeDocument/2006/relationships/customXml" Target="../ink/ink103.xml"/><Relationship Id="rId3" Type="http://schemas.openxmlformats.org/officeDocument/2006/relationships/image" Target="../media/image140.emf"/><Relationship Id="rId21" Type="http://schemas.openxmlformats.org/officeDocument/2006/relationships/image" Target="../media/image149.emf"/><Relationship Id="rId7" Type="http://schemas.openxmlformats.org/officeDocument/2006/relationships/image" Target="../media/image142.emf"/><Relationship Id="rId12" Type="http://schemas.openxmlformats.org/officeDocument/2006/relationships/customXml" Target="../ink/ink96.xml"/><Relationship Id="rId17" Type="http://schemas.openxmlformats.org/officeDocument/2006/relationships/image" Target="../media/image147.emf"/><Relationship Id="rId25" Type="http://schemas.openxmlformats.org/officeDocument/2006/relationships/image" Target="../media/image151.emf"/><Relationship Id="rId33" Type="http://schemas.openxmlformats.org/officeDocument/2006/relationships/image" Target="../media/image155.emf"/><Relationship Id="rId2" Type="http://schemas.openxmlformats.org/officeDocument/2006/relationships/customXml" Target="../ink/ink91.xml"/><Relationship Id="rId16" Type="http://schemas.openxmlformats.org/officeDocument/2006/relationships/customXml" Target="../ink/ink98.xml"/><Relationship Id="rId20" Type="http://schemas.openxmlformats.org/officeDocument/2006/relationships/customXml" Target="../ink/ink100.xml"/><Relationship Id="rId29" Type="http://schemas.openxmlformats.org/officeDocument/2006/relationships/image" Target="../media/image153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3.xml"/><Relationship Id="rId11" Type="http://schemas.openxmlformats.org/officeDocument/2006/relationships/image" Target="../media/image144.emf"/><Relationship Id="rId24" Type="http://schemas.openxmlformats.org/officeDocument/2006/relationships/customXml" Target="../ink/ink102.xml"/><Relationship Id="rId32" Type="http://schemas.openxmlformats.org/officeDocument/2006/relationships/customXml" Target="../ink/ink106.xml"/><Relationship Id="rId5" Type="http://schemas.openxmlformats.org/officeDocument/2006/relationships/image" Target="../media/image141.emf"/><Relationship Id="rId15" Type="http://schemas.openxmlformats.org/officeDocument/2006/relationships/image" Target="../media/image146.emf"/><Relationship Id="rId23" Type="http://schemas.openxmlformats.org/officeDocument/2006/relationships/image" Target="../media/image150.emf"/><Relationship Id="rId28" Type="http://schemas.openxmlformats.org/officeDocument/2006/relationships/customXml" Target="../ink/ink104.xml"/><Relationship Id="rId10" Type="http://schemas.openxmlformats.org/officeDocument/2006/relationships/customXml" Target="../ink/ink95.xml"/><Relationship Id="rId19" Type="http://schemas.openxmlformats.org/officeDocument/2006/relationships/image" Target="../media/image148.emf"/><Relationship Id="rId31" Type="http://schemas.openxmlformats.org/officeDocument/2006/relationships/image" Target="../media/image154.emf"/><Relationship Id="rId4" Type="http://schemas.openxmlformats.org/officeDocument/2006/relationships/customXml" Target="../ink/ink92.xml"/><Relationship Id="rId9" Type="http://schemas.openxmlformats.org/officeDocument/2006/relationships/image" Target="../media/image143.emf"/><Relationship Id="rId14" Type="http://schemas.openxmlformats.org/officeDocument/2006/relationships/customXml" Target="../ink/ink97.xml"/><Relationship Id="rId22" Type="http://schemas.openxmlformats.org/officeDocument/2006/relationships/customXml" Target="../ink/ink101.xml"/><Relationship Id="rId27" Type="http://schemas.openxmlformats.org/officeDocument/2006/relationships/image" Target="../media/image152.emf"/><Relationship Id="rId30" Type="http://schemas.openxmlformats.org/officeDocument/2006/relationships/customXml" Target="../ink/ink10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.xml"/><Relationship Id="rId13" Type="http://schemas.openxmlformats.org/officeDocument/2006/relationships/image" Target="../media/image161.emf"/><Relationship Id="rId18" Type="http://schemas.openxmlformats.org/officeDocument/2006/relationships/customXml" Target="../ink/ink115.xml"/><Relationship Id="rId26" Type="http://schemas.openxmlformats.org/officeDocument/2006/relationships/customXml" Target="../ink/ink119.xml"/><Relationship Id="rId3" Type="http://schemas.openxmlformats.org/officeDocument/2006/relationships/image" Target="../media/image156.emf"/><Relationship Id="rId21" Type="http://schemas.openxmlformats.org/officeDocument/2006/relationships/image" Target="../media/image165.emf"/><Relationship Id="rId7" Type="http://schemas.openxmlformats.org/officeDocument/2006/relationships/image" Target="../media/image158.emf"/><Relationship Id="rId12" Type="http://schemas.openxmlformats.org/officeDocument/2006/relationships/customXml" Target="../ink/ink112.xml"/><Relationship Id="rId17" Type="http://schemas.openxmlformats.org/officeDocument/2006/relationships/image" Target="../media/image163.emf"/><Relationship Id="rId25" Type="http://schemas.openxmlformats.org/officeDocument/2006/relationships/image" Target="../media/image167.emf"/><Relationship Id="rId33" Type="http://schemas.openxmlformats.org/officeDocument/2006/relationships/image" Target="../media/image171.emf"/><Relationship Id="rId2" Type="http://schemas.openxmlformats.org/officeDocument/2006/relationships/customXml" Target="../ink/ink107.xml"/><Relationship Id="rId16" Type="http://schemas.openxmlformats.org/officeDocument/2006/relationships/customXml" Target="../ink/ink114.xml"/><Relationship Id="rId20" Type="http://schemas.openxmlformats.org/officeDocument/2006/relationships/customXml" Target="../ink/ink116.xml"/><Relationship Id="rId29" Type="http://schemas.openxmlformats.org/officeDocument/2006/relationships/image" Target="../media/image16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9.xml"/><Relationship Id="rId11" Type="http://schemas.openxmlformats.org/officeDocument/2006/relationships/image" Target="../media/image160.emf"/><Relationship Id="rId24" Type="http://schemas.openxmlformats.org/officeDocument/2006/relationships/customXml" Target="../ink/ink118.xml"/><Relationship Id="rId32" Type="http://schemas.openxmlformats.org/officeDocument/2006/relationships/customXml" Target="../ink/ink122.xml"/><Relationship Id="rId5" Type="http://schemas.openxmlformats.org/officeDocument/2006/relationships/image" Target="../media/image157.emf"/><Relationship Id="rId15" Type="http://schemas.openxmlformats.org/officeDocument/2006/relationships/image" Target="../media/image162.emf"/><Relationship Id="rId23" Type="http://schemas.openxmlformats.org/officeDocument/2006/relationships/image" Target="../media/image166.emf"/><Relationship Id="rId28" Type="http://schemas.openxmlformats.org/officeDocument/2006/relationships/customXml" Target="../ink/ink120.xml"/><Relationship Id="rId10" Type="http://schemas.openxmlformats.org/officeDocument/2006/relationships/customXml" Target="../ink/ink111.xml"/><Relationship Id="rId19" Type="http://schemas.openxmlformats.org/officeDocument/2006/relationships/image" Target="../media/image164.emf"/><Relationship Id="rId31" Type="http://schemas.openxmlformats.org/officeDocument/2006/relationships/image" Target="../media/image170.emf"/><Relationship Id="rId4" Type="http://schemas.openxmlformats.org/officeDocument/2006/relationships/customXml" Target="../ink/ink108.xml"/><Relationship Id="rId9" Type="http://schemas.openxmlformats.org/officeDocument/2006/relationships/image" Target="../media/image159.emf"/><Relationship Id="rId14" Type="http://schemas.openxmlformats.org/officeDocument/2006/relationships/customXml" Target="../ink/ink113.xml"/><Relationship Id="rId22" Type="http://schemas.openxmlformats.org/officeDocument/2006/relationships/customXml" Target="../ink/ink117.xml"/><Relationship Id="rId27" Type="http://schemas.openxmlformats.org/officeDocument/2006/relationships/image" Target="../media/image168.emf"/><Relationship Id="rId30" Type="http://schemas.openxmlformats.org/officeDocument/2006/relationships/customXml" Target="../ink/ink1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2" Type="http://schemas.openxmlformats.org/officeDocument/2006/relationships/customXml" Target="../ink/ink12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customXml" Target="../ink/ink1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4.emf"/><Relationship Id="rId4" Type="http://schemas.openxmlformats.org/officeDocument/2006/relationships/customXml" Target="../ink/ink1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9.xml"/><Relationship Id="rId3" Type="http://schemas.openxmlformats.org/officeDocument/2006/relationships/image" Target="../media/image175.emf"/><Relationship Id="rId7" Type="http://schemas.openxmlformats.org/officeDocument/2006/relationships/image" Target="../media/image177.emf"/><Relationship Id="rId2" Type="http://schemas.openxmlformats.org/officeDocument/2006/relationships/customXml" Target="../ink/ink12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8.xml"/><Relationship Id="rId5" Type="http://schemas.openxmlformats.org/officeDocument/2006/relationships/image" Target="../media/image176.emf"/><Relationship Id="rId4" Type="http://schemas.openxmlformats.org/officeDocument/2006/relationships/customXml" Target="../ink/ink127.xml"/><Relationship Id="rId9" Type="http://schemas.openxmlformats.org/officeDocument/2006/relationships/image" Target="../media/image17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customXml" Target="../ink/ink13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2" Type="http://schemas.openxmlformats.org/officeDocument/2006/relationships/customXml" Target="../ink/ink1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9.emf"/><Relationship Id="rId4" Type="http://schemas.openxmlformats.org/officeDocument/2006/relationships/customXml" Target="../ink/ink1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customXml" Target="../ink/ink13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7" Type="http://schemas.openxmlformats.org/officeDocument/2006/relationships/image" Target="../media/image196.emf"/><Relationship Id="rId2" Type="http://schemas.openxmlformats.org/officeDocument/2006/relationships/customXml" Target="../ink/ink13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6.xml"/><Relationship Id="rId5" Type="http://schemas.openxmlformats.org/officeDocument/2006/relationships/image" Target="../media/image195.emf"/><Relationship Id="rId4" Type="http://schemas.openxmlformats.org/officeDocument/2006/relationships/customXml" Target="../ink/ink1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353.emf"/><Relationship Id="rId18" Type="http://schemas.openxmlformats.org/officeDocument/2006/relationships/customXml" Target="../ink/ink13.xml"/><Relationship Id="rId39" Type="http://schemas.openxmlformats.org/officeDocument/2006/relationships/image" Target="../media/image4.emf"/><Relationship Id="rId3" Type="http://schemas.openxmlformats.org/officeDocument/2006/relationships/image" Target="../media/image348.emf"/><Relationship Id="rId21" Type="http://schemas.openxmlformats.org/officeDocument/2006/relationships/image" Target="../media/image357.emf"/><Relationship Id="rId34" Type="http://schemas.openxmlformats.org/officeDocument/2006/relationships/customXml" Target="../ink/ink18.xml"/><Relationship Id="rId7" Type="http://schemas.openxmlformats.org/officeDocument/2006/relationships/image" Target="../media/image350.emf"/><Relationship Id="rId12" Type="http://schemas.openxmlformats.org/officeDocument/2006/relationships/customXml" Target="../ink/ink10.xml"/><Relationship Id="rId17" Type="http://schemas.openxmlformats.org/officeDocument/2006/relationships/image" Target="../media/image355.emf"/><Relationship Id="rId33" Type="http://schemas.openxmlformats.org/officeDocument/2006/relationships/image" Target="../media/image1.emf"/><Relationship Id="rId38" Type="http://schemas.openxmlformats.org/officeDocument/2006/relationships/customXml" Target="../ink/ink20.xml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11" Type="http://schemas.openxmlformats.org/officeDocument/2006/relationships/image" Target="../media/image352.emf"/><Relationship Id="rId24" Type="http://schemas.openxmlformats.org/officeDocument/2006/relationships/customXml" Target="../ink/ink16.xml"/><Relationship Id="rId32" Type="http://schemas.openxmlformats.org/officeDocument/2006/relationships/customXml" Target="../ink/ink17.xml"/><Relationship Id="rId37" Type="http://schemas.openxmlformats.org/officeDocument/2006/relationships/image" Target="../media/image3.emf"/><Relationship Id="rId5" Type="http://schemas.openxmlformats.org/officeDocument/2006/relationships/image" Target="../media/image349.emf"/><Relationship Id="rId15" Type="http://schemas.openxmlformats.org/officeDocument/2006/relationships/image" Target="../media/image354.emf"/><Relationship Id="rId23" Type="http://schemas.openxmlformats.org/officeDocument/2006/relationships/image" Target="../media/image358.emf"/><Relationship Id="rId36" Type="http://schemas.openxmlformats.org/officeDocument/2006/relationships/customXml" Target="../ink/ink19.xml"/><Relationship Id="rId10" Type="http://schemas.openxmlformats.org/officeDocument/2006/relationships/customXml" Target="../ink/ink9.xml"/><Relationship Id="rId19" Type="http://schemas.openxmlformats.org/officeDocument/2006/relationships/image" Target="../media/image356.emf"/><Relationship Id="rId31" Type="http://schemas.openxmlformats.org/officeDocument/2006/relationships/image" Target="../media/image362.emf"/><Relationship Id="rId4" Type="http://schemas.openxmlformats.org/officeDocument/2006/relationships/customXml" Target="../ink/ink6.xml"/><Relationship Id="rId9" Type="http://schemas.openxmlformats.org/officeDocument/2006/relationships/image" Target="../media/image351.emf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35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0.xml"/><Relationship Id="rId13" Type="http://schemas.openxmlformats.org/officeDocument/2006/relationships/image" Target="../media/image202.emf"/><Relationship Id="rId18" Type="http://schemas.openxmlformats.org/officeDocument/2006/relationships/customXml" Target="../ink/ink145.xml"/><Relationship Id="rId3" Type="http://schemas.openxmlformats.org/officeDocument/2006/relationships/image" Target="../media/image197.emf"/><Relationship Id="rId21" Type="http://schemas.openxmlformats.org/officeDocument/2006/relationships/image" Target="../media/image206.emf"/><Relationship Id="rId7" Type="http://schemas.openxmlformats.org/officeDocument/2006/relationships/image" Target="../media/image199.emf"/><Relationship Id="rId12" Type="http://schemas.openxmlformats.org/officeDocument/2006/relationships/customXml" Target="../ink/ink142.xml"/><Relationship Id="rId17" Type="http://schemas.openxmlformats.org/officeDocument/2006/relationships/image" Target="../media/image204.emf"/><Relationship Id="rId25" Type="http://schemas.openxmlformats.org/officeDocument/2006/relationships/image" Target="../media/image208.emf"/><Relationship Id="rId2" Type="http://schemas.openxmlformats.org/officeDocument/2006/relationships/customXml" Target="../ink/ink137.xml"/><Relationship Id="rId16" Type="http://schemas.openxmlformats.org/officeDocument/2006/relationships/customXml" Target="../ink/ink144.xml"/><Relationship Id="rId20" Type="http://schemas.openxmlformats.org/officeDocument/2006/relationships/customXml" Target="../ink/ink14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9.xml"/><Relationship Id="rId11" Type="http://schemas.openxmlformats.org/officeDocument/2006/relationships/image" Target="../media/image201.emf"/><Relationship Id="rId24" Type="http://schemas.openxmlformats.org/officeDocument/2006/relationships/customXml" Target="../ink/ink148.xml"/><Relationship Id="rId5" Type="http://schemas.openxmlformats.org/officeDocument/2006/relationships/image" Target="../media/image198.emf"/><Relationship Id="rId15" Type="http://schemas.openxmlformats.org/officeDocument/2006/relationships/image" Target="../media/image203.emf"/><Relationship Id="rId23" Type="http://schemas.openxmlformats.org/officeDocument/2006/relationships/image" Target="../media/image207.emf"/><Relationship Id="rId10" Type="http://schemas.openxmlformats.org/officeDocument/2006/relationships/customXml" Target="../ink/ink141.xml"/><Relationship Id="rId19" Type="http://schemas.openxmlformats.org/officeDocument/2006/relationships/image" Target="../media/image205.emf"/><Relationship Id="rId4" Type="http://schemas.openxmlformats.org/officeDocument/2006/relationships/customXml" Target="../ink/ink138.xml"/><Relationship Id="rId9" Type="http://schemas.openxmlformats.org/officeDocument/2006/relationships/image" Target="../media/image200.emf"/><Relationship Id="rId14" Type="http://schemas.openxmlformats.org/officeDocument/2006/relationships/customXml" Target="../ink/ink143.xml"/><Relationship Id="rId22" Type="http://schemas.openxmlformats.org/officeDocument/2006/relationships/customXml" Target="../ink/ink1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2" Type="http://schemas.openxmlformats.org/officeDocument/2006/relationships/customXml" Target="../ink/ink14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customXml" Target="../ink/ink15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customXml" Target="../ink/ink1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2.emf"/><Relationship Id="rId4" Type="http://schemas.openxmlformats.org/officeDocument/2006/relationships/customXml" Target="../ink/ink1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5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7.xml"/><Relationship Id="rId13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12" Type="http://schemas.openxmlformats.org/officeDocument/2006/relationships/customXml" Target="../ink/ink159.xml"/><Relationship Id="rId17" Type="http://schemas.openxmlformats.org/officeDocument/2006/relationships/image" Target="../media/image13.emf"/><Relationship Id="rId2" Type="http://schemas.openxmlformats.org/officeDocument/2006/relationships/customXml" Target="../ink/ink154.xml"/><Relationship Id="rId16" Type="http://schemas.openxmlformats.org/officeDocument/2006/relationships/customXml" Target="../ink/ink16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6.xml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10" Type="http://schemas.openxmlformats.org/officeDocument/2006/relationships/customXml" Target="../ink/ink158.xml"/><Relationship Id="rId4" Type="http://schemas.openxmlformats.org/officeDocument/2006/relationships/customXml" Target="../ink/ink155.xml"/><Relationship Id="rId9" Type="http://schemas.openxmlformats.org/officeDocument/2006/relationships/image" Target="../media/image9.emf"/><Relationship Id="rId14" Type="http://schemas.openxmlformats.org/officeDocument/2006/relationships/customXml" Target="../ink/ink16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.xml"/><Relationship Id="rId13" Type="http://schemas.openxmlformats.org/officeDocument/2006/relationships/image" Target="../media/image19.emf"/><Relationship Id="rId18" Type="http://schemas.openxmlformats.org/officeDocument/2006/relationships/customXml" Target="../ink/ink170.xml"/><Relationship Id="rId3" Type="http://schemas.openxmlformats.org/officeDocument/2006/relationships/image" Target="../media/image14.emf"/><Relationship Id="rId21" Type="http://schemas.openxmlformats.org/officeDocument/2006/relationships/image" Target="../media/image23.emf"/><Relationship Id="rId7" Type="http://schemas.openxmlformats.org/officeDocument/2006/relationships/image" Target="../media/image16.emf"/><Relationship Id="rId12" Type="http://schemas.openxmlformats.org/officeDocument/2006/relationships/customXml" Target="../ink/ink167.xml"/><Relationship Id="rId17" Type="http://schemas.openxmlformats.org/officeDocument/2006/relationships/image" Target="../media/image21.emf"/><Relationship Id="rId25" Type="http://schemas.openxmlformats.org/officeDocument/2006/relationships/image" Target="../media/image25.emf"/><Relationship Id="rId2" Type="http://schemas.openxmlformats.org/officeDocument/2006/relationships/customXml" Target="../ink/ink162.xml"/><Relationship Id="rId16" Type="http://schemas.openxmlformats.org/officeDocument/2006/relationships/customXml" Target="../ink/ink169.xml"/><Relationship Id="rId20" Type="http://schemas.openxmlformats.org/officeDocument/2006/relationships/customXml" Target="../ink/ink17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4.xml"/><Relationship Id="rId11" Type="http://schemas.openxmlformats.org/officeDocument/2006/relationships/image" Target="../media/image18.emf"/><Relationship Id="rId24" Type="http://schemas.openxmlformats.org/officeDocument/2006/relationships/customXml" Target="../ink/ink173.xml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23" Type="http://schemas.openxmlformats.org/officeDocument/2006/relationships/image" Target="../media/image24.emf"/><Relationship Id="rId10" Type="http://schemas.openxmlformats.org/officeDocument/2006/relationships/customXml" Target="../ink/ink166.xml"/><Relationship Id="rId19" Type="http://schemas.openxmlformats.org/officeDocument/2006/relationships/image" Target="../media/image22.emf"/><Relationship Id="rId4" Type="http://schemas.openxmlformats.org/officeDocument/2006/relationships/customXml" Target="../ink/ink163.xml"/><Relationship Id="rId9" Type="http://schemas.openxmlformats.org/officeDocument/2006/relationships/image" Target="../media/image17.emf"/><Relationship Id="rId14" Type="http://schemas.openxmlformats.org/officeDocument/2006/relationships/customXml" Target="../ink/ink168.xml"/><Relationship Id="rId22" Type="http://schemas.openxmlformats.org/officeDocument/2006/relationships/customXml" Target="../ink/ink17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7.xml"/><Relationship Id="rId13" Type="http://schemas.openxmlformats.org/officeDocument/2006/relationships/image" Target="../media/image31.emf"/><Relationship Id="rId18" Type="http://schemas.openxmlformats.org/officeDocument/2006/relationships/customXml" Target="../ink/ink182.xml"/><Relationship Id="rId26" Type="http://schemas.openxmlformats.org/officeDocument/2006/relationships/customXml" Target="../ink/ink186.xml"/><Relationship Id="rId3" Type="http://schemas.openxmlformats.org/officeDocument/2006/relationships/image" Target="../media/image26.emf"/><Relationship Id="rId21" Type="http://schemas.openxmlformats.org/officeDocument/2006/relationships/image" Target="../media/image35.emf"/><Relationship Id="rId7" Type="http://schemas.openxmlformats.org/officeDocument/2006/relationships/image" Target="../media/image28.emf"/><Relationship Id="rId12" Type="http://schemas.openxmlformats.org/officeDocument/2006/relationships/customXml" Target="../ink/ink179.xml"/><Relationship Id="rId17" Type="http://schemas.openxmlformats.org/officeDocument/2006/relationships/image" Target="../media/image33.emf"/><Relationship Id="rId25" Type="http://schemas.openxmlformats.org/officeDocument/2006/relationships/image" Target="../media/image37.emf"/><Relationship Id="rId2" Type="http://schemas.openxmlformats.org/officeDocument/2006/relationships/customXml" Target="../ink/ink174.xml"/><Relationship Id="rId16" Type="http://schemas.openxmlformats.org/officeDocument/2006/relationships/customXml" Target="../ink/ink181.xml"/><Relationship Id="rId20" Type="http://schemas.openxmlformats.org/officeDocument/2006/relationships/customXml" Target="../ink/ink183.xml"/><Relationship Id="rId29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6.xml"/><Relationship Id="rId11" Type="http://schemas.openxmlformats.org/officeDocument/2006/relationships/image" Target="../media/image30.emf"/><Relationship Id="rId24" Type="http://schemas.openxmlformats.org/officeDocument/2006/relationships/customXml" Target="../ink/ink185.xml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23" Type="http://schemas.openxmlformats.org/officeDocument/2006/relationships/image" Target="../media/image36.emf"/><Relationship Id="rId28" Type="http://schemas.openxmlformats.org/officeDocument/2006/relationships/customXml" Target="../ink/ink187.xml"/><Relationship Id="rId10" Type="http://schemas.openxmlformats.org/officeDocument/2006/relationships/customXml" Target="../ink/ink178.xml"/><Relationship Id="rId19" Type="http://schemas.openxmlformats.org/officeDocument/2006/relationships/image" Target="../media/image34.emf"/><Relationship Id="rId4" Type="http://schemas.openxmlformats.org/officeDocument/2006/relationships/customXml" Target="../ink/ink175.xml"/><Relationship Id="rId9" Type="http://schemas.openxmlformats.org/officeDocument/2006/relationships/image" Target="../media/image29.emf"/><Relationship Id="rId14" Type="http://schemas.openxmlformats.org/officeDocument/2006/relationships/customXml" Target="../ink/ink180.xml"/><Relationship Id="rId22" Type="http://schemas.openxmlformats.org/officeDocument/2006/relationships/customXml" Target="../ink/ink184.xml"/><Relationship Id="rId27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1.xml"/><Relationship Id="rId13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12" Type="http://schemas.openxmlformats.org/officeDocument/2006/relationships/customXml" Target="../ink/ink193.xml"/><Relationship Id="rId2" Type="http://schemas.openxmlformats.org/officeDocument/2006/relationships/customXml" Target="../ink/ink18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0.xml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10" Type="http://schemas.openxmlformats.org/officeDocument/2006/relationships/customXml" Target="../ink/ink192.xml"/><Relationship Id="rId4" Type="http://schemas.openxmlformats.org/officeDocument/2006/relationships/customXml" Target="../ink/ink189.xml"/><Relationship Id="rId9" Type="http://schemas.openxmlformats.org/officeDocument/2006/relationships/image" Target="../media/image43.emf"/><Relationship Id="rId14" Type="http://schemas.openxmlformats.org/officeDocument/2006/relationships/customXml" Target="../ink/ink19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8.xml"/><Relationship Id="rId13" Type="http://schemas.openxmlformats.org/officeDocument/2006/relationships/image" Target="../media/image60.emf"/><Relationship Id="rId18" Type="http://schemas.openxmlformats.org/officeDocument/2006/relationships/customXml" Target="../ink/ink203.xml"/><Relationship Id="rId3" Type="http://schemas.openxmlformats.org/officeDocument/2006/relationships/image" Target="../media/image47.emf"/><Relationship Id="rId21" Type="http://schemas.openxmlformats.org/officeDocument/2006/relationships/image" Target="../media/image64.emf"/><Relationship Id="rId7" Type="http://schemas.openxmlformats.org/officeDocument/2006/relationships/image" Target="../media/image49.emf"/><Relationship Id="rId12" Type="http://schemas.openxmlformats.org/officeDocument/2006/relationships/customXml" Target="../ink/ink200.xml"/><Relationship Id="rId17" Type="http://schemas.openxmlformats.org/officeDocument/2006/relationships/image" Target="../media/image62.emf"/><Relationship Id="rId2" Type="http://schemas.openxmlformats.org/officeDocument/2006/relationships/customXml" Target="../ink/ink195.xml"/><Relationship Id="rId16" Type="http://schemas.openxmlformats.org/officeDocument/2006/relationships/customXml" Target="../ink/ink202.xml"/><Relationship Id="rId20" Type="http://schemas.openxmlformats.org/officeDocument/2006/relationships/customXml" Target="../ink/ink20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7.xml"/><Relationship Id="rId11" Type="http://schemas.openxmlformats.org/officeDocument/2006/relationships/image" Target="../media/image59.emf"/><Relationship Id="rId5" Type="http://schemas.openxmlformats.org/officeDocument/2006/relationships/image" Target="../media/image48.emf"/><Relationship Id="rId15" Type="http://schemas.openxmlformats.org/officeDocument/2006/relationships/image" Target="../media/image61.emf"/><Relationship Id="rId10" Type="http://schemas.openxmlformats.org/officeDocument/2006/relationships/customXml" Target="../ink/ink199.xml"/><Relationship Id="rId19" Type="http://schemas.openxmlformats.org/officeDocument/2006/relationships/image" Target="../media/image63.emf"/><Relationship Id="rId4" Type="http://schemas.openxmlformats.org/officeDocument/2006/relationships/customXml" Target="../ink/ink196.xml"/><Relationship Id="rId9" Type="http://schemas.openxmlformats.org/officeDocument/2006/relationships/image" Target="../media/image50.emf"/><Relationship Id="rId14" Type="http://schemas.openxmlformats.org/officeDocument/2006/relationships/customXml" Target="../ink/ink20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9.emf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382.emf"/><Relationship Id="rId3" Type="http://schemas.openxmlformats.org/officeDocument/2006/relationships/image" Target="../media/image364.emf"/><Relationship Id="rId21" Type="http://schemas.openxmlformats.org/officeDocument/2006/relationships/image" Target="../media/image373.emf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47" Type="http://schemas.openxmlformats.org/officeDocument/2006/relationships/image" Target="../media/image386.emf"/><Relationship Id="rId7" Type="http://schemas.openxmlformats.org/officeDocument/2006/relationships/image" Target="../media/image366.emf"/><Relationship Id="rId12" Type="http://schemas.openxmlformats.org/officeDocument/2006/relationships/customXml" Target="../ink/ink26.xml"/><Relationship Id="rId17" Type="http://schemas.openxmlformats.org/officeDocument/2006/relationships/image" Target="../media/image371.emf"/><Relationship Id="rId25" Type="http://schemas.openxmlformats.org/officeDocument/2006/relationships/image" Target="../media/image375.emf"/><Relationship Id="rId33" Type="http://schemas.openxmlformats.org/officeDocument/2006/relationships/image" Target="../media/image379.emf"/><Relationship Id="rId38" Type="http://schemas.openxmlformats.org/officeDocument/2006/relationships/customXml" Target="../ink/ink39.xml"/><Relationship Id="rId46" Type="http://schemas.openxmlformats.org/officeDocument/2006/relationships/customXml" Target="../ink/ink43.xml"/><Relationship Id="rId2" Type="http://schemas.openxmlformats.org/officeDocument/2006/relationships/customXml" Target="../ink/ink21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29" Type="http://schemas.openxmlformats.org/officeDocument/2006/relationships/image" Target="../media/image377.emf"/><Relationship Id="rId41" Type="http://schemas.openxmlformats.org/officeDocument/2006/relationships/image" Target="../media/image383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.xml"/><Relationship Id="rId11" Type="http://schemas.openxmlformats.org/officeDocument/2006/relationships/image" Target="../media/image368.emf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381.emf"/><Relationship Id="rId40" Type="http://schemas.openxmlformats.org/officeDocument/2006/relationships/customXml" Target="../ink/ink40.xml"/><Relationship Id="rId45" Type="http://schemas.openxmlformats.org/officeDocument/2006/relationships/image" Target="../media/image385.emf"/><Relationship Id="rId5" Type="http://schemas.openxmlformats.org/officeDocument/2006/relationships/image" Target="../media/image365.emf"/><Relationship Id="rId15" Type="http://schemas.openxmlformats.org/officeDocument/2006/relationships/image" Target="../media/image370.emf"/><Relationship Id="rId23" Type="http://schemas.openxmlformats.org/officeDocument/2006/relationships/image" Target="../media/image374.emf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49" Type="http://schemas.openxmlformats.org/officeDocument/2006/relationships/image" Target="../media/image387.emf"/><Relationship Id="rId10" Type="http://schemas.openxmlformats.org/officeDocument/2006/relationships/customXml" Target="../ink/ink25.xml"/><Relationship Id="rId19" Type="http://schemas.openxmlformats.org/officeDocument/2006/relationships/image" Target="../media/image372.emf"/><Relationship Id="rId31" Type="http://schemas.openxmlformats.org/officeDocument/2006/relationships/image" Target="../media/image378.emf"/><Relationship Id="rId44" Type="http://schemas.openxmlformats.org/officeDocument/2006/relationships/customXml" Target="../ink/ink42.xml"/><Relationship Id="rId4" Type="http://schemas.openxmlformats.org/officeDocument/2006/relationships/customXml" Target="../ink/ink22.xml"/><Relationship Id="rId9" Type="http://schemas.openxmlformats.org/officeDocument/2006/relationships/image" Target="../media/image367.emf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376.emf"/><Relationship Id="rId30" Type="http://schemas.openxmlformats.org/officeDocument/2006/relationships/customXml" Target="../ink/ink35.xml"/><Relationship Id="rId35" Type="http://schemas.openxmlformats.org/officeDocument/2006/relationships/image" Target="../media/image380.emf"/><Relationship Id="rId43" Type="http://schemas.openxmlformats.org/officeDocument/2006/relationships/image" Target="../media/image384.emf"/><Relationship Id="rId48" Type="http://schemas.openxmlformats.org/officeDocument/2006/relationships/customXml" Target="../ink/ink44.xml"/><Relationship Id="rId8" Type="http://schemas.openxmlformats.org/officeDocument/2006/relationships/customXml" Target="../ink/ink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8.xml"/><Relationship Id="rId13" Type="http://schemas.openxmlformats.org/officeDocument/2006/relationships/image" Target="../media/image70.emf"/><Relationship Id="rId18" Type="http://schemas.openxmlformats.org/officeDocument/2006/relationships/customXml" Target="../ink/ink213.xml"/><Relationship Id="rId26" Type="http://schemas.openxmlformats.org/officeDocument/2006/relationships/customXml" Target="../ink/ink217.xml"/><Relationship Id="rId3" Type="http://schemas.openxmlformats.org/officeDocument/2006/relationships/image" Target="../media/image65.emf"/><Relationship Id="rId21" Type="http://schemas.openxmlformats.org/officeDocument/2006/relationships/image" Target="../media/image89.emf"/><Relationship Id="rId7" Type="http://schemas.openxmlformats.org/officeDocument/2006/relationships/image" Target="../media/image67.emf"/><Relationship Id="rId12" Type="http://schemas.openxmlformats.org/officeDocument/2006/relationships/customXml" Target="../ink/ink210.xml"/><Relationship Id="rId17" Type="http://schemas.openxmlformats.org/officeDocument/2006/relationships/image" Target="../media/image87.emf"/><Relationship Id="rId25" Type="http://schemas.openxmlformats.org/officeDocument/2006/relationships/image" Target="../media/image91.emf"/><Relationship Id="rId2" Type="http://schemas.openxmlformats.org/officeDocument/2006/relationships/customXml" Target="../ink/ink205.xml"/><Relationship Id="rId16" Type="http://schemas.openxmlformats.org/officeDocument/2006/relationships/customXml" Target="../ink/ink212.xml"/><Relationship Id="rId20" Type="http://schemas.openxmlformats.org/officeDocument/2006/relationships/customXml" Target="../ink/ink21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7.xml"/><Relationship Id="rId11" Type="http://schemas.openxmlformats.org/officeDocument/2006/relationships/image" Target="../media/image69.emf"/><Relationship Id="rId24" Type="http://schemas.openxmlformats.org/officeDocument/2006/relationships/customXml" Target="../ink/ink216.xml"/><Relationship Id="rId5" Type="http://schemas.openxmlformats.org/officeDocument/2006/relationships/image" Target="../media/image66.emf"/><Relationship Id="rId15" Type="http://schemas.openxmlformats.org/officeDocument/2006/relationships/image" Target="../media/image86.emf"/><Relationship Id="rId23" Type="http://schemas.openxmlformats.org/officeDocument/2006/relationships/image" Target="../media/image90.emf"/><Relationship Id="rId10" Type="http://schemas.openxmlformats.org/officeDocument/2006/relationships/customXml" Target="../ink/ink209.xml"/><Relationship Id="rId19" Type="http://schemas.openxmlformats.org/officeDocument/2006/relationships/image" Target="../media/image88.emf"/><Relationship Id="rId4" Type="http://schemas.openxmlformats.org/officeDocument/2006/relationships/customXml" Target="../ink/ink206.xml"/><Relationship Id="rId9" Type="http://schemas.openxmlformats.org/officeDocument/2006/relationships/image" Target="../media/image68.emf"/><Relationship Id="rId14" Type="http://schemas.openxmlformats.org/officeDocument/2006/relationships/customXml" Target="../ink/ink211.xml"/><Relationship Id="rId22" Type="http://schemas.openxmlformats.org/officeDocument/2006/relationships/customXml" Target="../ink/ink215.xml"/><Relationship Id="rId27" Type="http://schemas.openxmlformats.org/officeDocument/2006/relationships/image" Target="../media/image92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1.xml"/><Relationship Id="rId3" Type="http://schemas.openxmlformats.org/officeDocument/2006/relationships/image" Target="../media/image93.emf"/><Relationship Id="rId7" Type="http://schemas.openxmlformats.org/officeDocument/2006/relationships/image" Target="../media/image95.emf"/><Relationship Id="rId2" Type="http://schemas.openxmlformats.org/officeDocument/2006/relationships/customXml" Target="../ink/ink21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0.xml"/><Relationship Id="rId11" Type="http://schemas.openxmlformats.org/officeDocument/2006/relationships/image" Target="../media/image97.emf"/><Relationship Id="rId5" Type="http://schemas.openxmlformats.org/officeDocument/2006/relationships/image" Target="../media/image94.emf"/><Relationship Id="rId10" Type="http://schemas.openxmlformats.org/officeDocument/2006/relationships/customXml" Target="../ink/ink222.xml"/><Relationship Id="rId4" Type="http://schemas.openxmlformats.org/officeDocument/2006/relationships/customXml" Target="../ink/ink219.xml"/><Relationship Id="rId9" Type="http://schemas.openxmlformats.org/officeDocument/2006/relationships/image" Target="../media/image9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6.xml"/><Relationship Id="rId13" Type="http://schemas.openxmlformats.org/officeDocument/2006/relationships/image" Target="../media/image124.emf"/><Relationship Id="rId3" Type="http://schemas.openxmlformats.org/officeDocument/2006/relationships/image" Target="../media/image98.emf"/><Relationship Id="rId7" Type="http://schemas.openxmlformats.org/officeDocument/2006/relationships/image" Target="../media/image100.emf"/><Relationship Id="rId12" Type="http://schemas.openxmlformats.org/officeDocument/2006/relationships/customXml" Target="../ink/ink228.xml"/><Relationship Id="rId17" Type="http://schemas.openxmlformats.org/officeDocument/2006/relationships/image" Target="../media/image126.emf"/><Relationship Id="rId2" Type="http://schemas.openxmlformats.org/officeDocument/2006/relationships/customXml" Target="../ink/ink223.xml"/><Relationship Id="rId16" Type="http://schemas.openxmlformats.org/officeDocument/2006/relationships/customXml" Target="../ink/ink23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5.xml"/><Relationship Id="rId11" Type="http://schemas.openxmlformats.org/officeDocument/2006/relationships/image" Target="../media/image123.emf"/><Relationship Id="rId5" Type="http://schemas.openxmlformats.org/officeDocument/2006/relationships/image" Target="../media/image99.emf"/><Relationship Id="rId15" Type="http://schemas.openxmlformats.org/officeDocument/2006/relationships/image" Target="../media/image125.emf"/><Relationship Id="rId10" Type="http://schemas.openxmlformats.org/officeDocument/2006/relationships/customXml" Target="../ink/ink227.xml"/><Relationship Id="rId4" Type="http://schemas.openxmlformats.org/officeDocument/2006/relationships/customXml" Target="../ink/ink224.xml"/><Relationship Id="rId9" Type="http://schemas.openxmlformats.org/officeDocument/2006/relationships/image" Target="../media/image122.emf"/><Relationship Id="rId14" Type="http://schemas.openxmlformats.org/officeDocument/2006/relationships/customXml" Target="../ink/ink22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4.xml"/><Relationship Id="rId13" Type="http://schemas.openxmlformats.org/officeDocument/2006/relationships/image" Target="../media/image133.emf"/><Relationship Id="rId18" Type="http://schemas.openxmlformats.org/officeDocument/2006/relationships/customXml" Target="../ink/ink239.xml"/><Relationship Id="rId3" Type="http://schemas.openxmlformats.org/officeDocument/2006/relationships/image" Target="../media/image127.emf"/><Relationship Id="rId21" Type="http://schemas.openxmlformats.org/officeDocument/2006/relationships/image" Target="../media/image137.emf"/><Relationship Id="rId7" Type="http://schemas.openxmlformats.org/officeDocument/2006/relationships/image" Target="../media/image129.emf"/><Relationship Id="rId12" Type="http://schemas.openxmlformats.org/officeDocument/2006/relationships/customXml" Target="../ink/ink236.xml"/><Relationship Id="rId17" Type="http://schemas.openxmlformats.org/officeDocument/2006/relationships/image" Target="../media/image135.emf"/><Relationship Id="rId2" Type="http://schemas.openxmlformats.org/officeDocument/2006/relationships/customXml" Target="../ink/ink231.xml"/><Relationship Id="rId16" Type="http://schemas.openxmlformats.org/officeDocument/2006/relationships/customXml" Target="../ink/ink238.xml"/><Relationship Id="rId20" Type="http://schemas.openxmlformats.org/officeDocument/2006/relationships/customXml" Target="../ink/ink24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3.xml"/><Relationship Id="rId11" Type="http://schemas.openxmlformats.org/officeDocument/2006/relationships/image" Target="../media/image132.emf"/><Relationship Id="rId5" Type="http://schemas.openxmlformats.org/officeDocument/2006/relationships/image" Target="../media/image128.emf"/><Relationship Id="rId15" Type="http://schemas.openxmlformats.org/officeDocument/2006/relationships/image" Target="../media/image134.emf"/><Relationship Id="rId10" Type="http://schemas.openxmlformats.org/officeDocument/2006/relationships/customXml" Target="../ink/ink235.xml"/><Relationship Id="rId19" Type="http://schemas.openxmlformats.org/officeDocument/2006/relationships/image" Target="../media/image136.emf"/><Relationship Id="rId4" Type="http://schemas.openxmlformats.org/officeDocument/2006/relationships/customXml" Target="../ink/ink232.xml"/><Relationship Id="rId9" Type="http://schemas.openxmlformats.org/officeDocument/2006/relationships/image" Target="../media/image131.emf"/><Relationship Id="rId14" Type="http://schemas.openxmlformats.org/officeDocument/2006/relationships/customXml" Target="../ink/ink2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customXml" Target="../ink/ink24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5.xml"/><Relationship Id="rId3" Type="http://schemas.openxmlformats.org/officeDocument/2006/relationships/image" Target="../media/image139.emf"/><Relationship Id="rId7" Type="http://schemas.openxmlformats.org/officeDocument/2006/relationships/image" Target="../media/image180.emf"/><Relationship Id="rId2" Type="http://schemas.openxmlformats.org/officeDocument/2006/relationships/customXml" Target="../ink/ink24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4.xml"/><Relationship Id="rId5" Type="http://schemas.openxmlformats.org/officeDocument/2006/relationships/image" Target="../media/image179.emf"/><Relationship Id="rId4" Type="http://schemas.openxmlformats.org/officeDocument/2006/relationships/customXml" Target="../ink/ink243.xml"/><Relationship Id="rId9" Type="http://schemas.openxmlformats.org/officeDocument/2006/relationships/image" Target="../media/image18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9.xml"/><Relationship Id="rId13" Type="http://schemas.openxmlformats.org/officeDocument/2006/relationships/image" Target="../media/image190.emf"/><Relationship Id="rId18" Type="http://schemas.openxmlformats.org/officeDocument/2006/relationships/customXml" Target="../ink/ink254.xml"/><Relationship Id="rId3" Type="http://schemas.openxmlformats.org/officeDocument/2006/relationships/image" Target="../media/image182.emf"/><Relationship Id="rId21" Type="http://schemas.openxmlformats.org/officeDocument/2006/relationships/image" Target="../media/image214.emf"/><Relationship Id="rId7" Type="http://schemas.openxmlformats.org/officeDocument/2006/relationships/image" Target="../media/image184.emf"/><Relationship Id="rId12" Type="http://schemas.openxmlformats.org/officeDocument/2006/relationships/customXml" Target="../ink/ink251.xml"/><Relationship Id="rId17" Type="http://schemas.openxmlformats.org/officeDocument/2006/relationships/image" Target="../media/image192.emf"/><Relationship Id="rId2" Type="http://schemas.openxmlformats.org/officeDocument/2006/relationships/customXml" Target="../ink/ink246.xml"/><Relationship Id="rId16" Type="http://schemas.openxmlformats.org/officeDocument/2006/relationships/customXml" Target="../ink/ink253.xml"/><Relationship Id="rId20" Type="http://schemas.openxmlformats.org/officeDocument/2006/relationships/customXml" Target="../ink/ink25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8.xml"/><Relationship Id="rId11" Type="http://schemas.openxmlformats.org/officeDocument/2006/relationships/image" Target="../media/image186.emf"/><Relationship Id="rId5" Type="http://schemas.openxmlformats.org/officeDocument/2006/relationships/image" Target="../media/image183.emf"/><Relationship Id="rId15" Type="http://schemas.openxmlformats.org/officeDocument/2006/relationships/image" Target="../media/image191.emf"/><Relationship Id="rId23" Type="http://schemas.openxmlformats.org/officeDocument/2006/relationships/image" Target="../media/image215.emf"/><Relationship Id="rId10" Type="http://schemas.openxmlformats.org/officeDocument/2006/relationships/customXml" Target="../ink/ink250.xml"/><Relationship Id="rId19" Type="http://schemas.openxmlformats.org/officeDocument/2006/relationships/image" Target="../media/image213.emf"/><Relationship Id="rId4" Type="http://schemas.openxmlformats.org/officeDocument/2006/relationships/customXml" Target="../ink/ink247.xml"/><Relationship Id="rId9" Type="http://schemas.openxmlformats.org/officeDocument/2006/relationships/image" Target="../media/image185.emf"/><Relationship Id="rId14" Type="http://schemas.openxmlformats.org/officeDocument/2006/relationships/customXml" Target="../ink/ink252.xml"/><Relationship Id="rId22" Type="http://schemas.openxmlformats.org/officeDocument/2006/relationships/customXml" Target="../ink/ink25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0.xml"/><Relationship Id="rId13" Type="http://schemas.openxmlformats.org/officeDocument/2006/relationships/image" Target="../media/image221.emf"/><Relationship Id="rId3" Type="http://schemas.openxmlformats.org/officeDocument/2006/relationships/image" Target="../media/image216.emf"/><Relationship Id="rId7" Type="http://schemas.openxmlformats.org/officeDocument/2006/relationships/image" Target="../media/image218.emf"/><Relationship Id="rId12" Type="http://schemas.openxmlformats.org/officeDocument/2006/relationships/customXml" Target="../ink/ink262.xml"/><Relationship Id="rId2" Type="http://schemas.openxmlformats.org/officeDocument/2006/relationships/customXml" Target="../ink/ink25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9.xml"/><Relationship Id="rId11" Type="http://schemas.openxmlformats.org/officeDocument/2006/relationships/image" Target="../media/image220.emf"/><Relationship Id="rId5" Type="http://schemas.openxmlformats.org/officeDocument/2006/relationships/image" Target="../media/image217.emf"/><Relationship Id="rId10" Type="http://schemas.openxmlformats.org/officeDocument/2006/relationships/customXml" Target="../ink/ink261.xml"/><Relationship Id="rId4" Type="http://schemas.openxmlformats.org/officeDocument/2006/relationships/customXml" Target="../ink/ink258.xml"/><Relationship Id="rId9" Type="http://schemas.openxmlformats.org/officeDocument/2006/relationships/image" Target="../media/image21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6.xml"/><Relationship Id="rId13" Type="http://schemas.openxmlformats.org/officeDocument/2006/relationships/image" Target="../media/image227.emf"/><Relationship Id="rId3" Type="http://schemas.openxmlformats.org/officeDocument/2006/relationships/image" Target="../media/image222.emf"/><Relationship Id="rId7" Type="http://schemas.openxmlformats.org/officeDocument/2006/relationships/image" Target="../media/image224.emf"/><Relationship Id="rId12" Type="http://schemas.openxmlformats.org/officeDocument/2006/relationships/customXml" Target="../ink/ink268.xml"/><Relationship Id="rId2" Type="http://schemas.openxmlformats.org/officeDocument/2006/relationships/customXml" Target="../ink/ink26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5.xml"/><Relationship Id="rId11" Type="http://schemas.openxmlformats.org/officeDocument/2006/relationships/image" Target="../media/image226.emf"/><Relationship Id="rId5" Type="http://schemas.openxmlformats.org/officeDocument/2006/relationships/image" Target="../media/image223.emf"/><Relationship Id="rId15" Type="http://schemas.openxmlformats.org/officeDocument/2006/relationships/image" Target="../media/image228.emf"/><Relationship Id="rId10" Type="http://schemas.openxmlformats.org/officeDocument/2006/relationships/customXml" Target="../ink/ink267.xml"/><Relationship Id="rId4" Type="http://schemas.openxmlformats.org/officeDocument/2006/relationships/customXml" Target="../ink/ink264.xml"/><Relationship Id="rId9" Type="http://schemas.openxmlformats.org/officeDocument/2006/relationships/image" Target="../media/image225.emf"/><Relationship Id="rId14" Type="http://schemas.openxmlformats.org/officeDocument/2006/relationships/customXml" Target="../ink/ink26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3.xml"/><Relationship Id="rId13" Type="http://schemas.openxmlformats.org/officeDocument/2006/relationships/image" Target="../media/image234.emf"/><Relationship Id="rId18" Type="http://schemas.openxmlformats.org/officeDocument/2006/relationships/customXml" Target="../ink/ink278.xml"/><Relationship Id="rId26" Type="http://schemas.openxmlformats.org/officeDocument/2006/relationships/customXml" Target="../ink/ink282.xml"/><Relationship Id="rId3" Type="http://schemas.openxmlformats.org/officeDocument/2006/relationships/image" Target="../media/image229.emf"/><Relationship Id="rId21" Type="http://schemas.openxmlformats.org/officeDocument/2006/relationships/image" Target="../media/image238.emf"/><Relationship Id="rId7" Type="http://schemas.openxmlformats.org/officeDocument/2006/relationships/image" Target="../media/image231.emf"/><Relationship Id="rId12" Type="http://schemas.openxmlformats.org/officeDocument/2006/relationships/customXml" Target="../ink/ink275.xml"/><Relationship Id="rId17" Type="http://schemas.openxmlformats.org/officeDocument/2006/relationships/image" Target="../media/image236.emf"/><Relationship Id="rId25" Type="http://schemas.openxmlformats.org/officeDocument/2006/relationships/image" Target="../media/image240.emf"/><Relationship Id="rId33" Type="http://schemas.openxmlformats.org/officeDocument/2006/relationships/image" Target="../media/image244.emf"/><Relationship Id="rId2" Type="http://schemas.openxmlformats.org/officeDocument/2006/relationships/customXml" Target="../ink/ink270.xml"/><Relationship Id="rId16" Type="http://schemas.openxmlformats.org/officeDocument/2006/relationships/customXml" Target="../ink/ink277.xml"/><Relationship Id="rId20" Type="http://schemas.openxmlformats.org/officeDocument/2006/relationships/customXml" Target="../ink/ink279.xml"/><Relationship Id="rId29" Type="http://schemas.openxmlformats.org/officeDocument/2006/relationships/image" Target="../media/image242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72.xml"/><Relationship Id="rId11" Type="http://schemas.openxmlformats.org/officeDocument/2006/relationships/image" Target="../media/image233.emf"/><Relationship Id="rId24" Type="http://schemas.openxmlformats.org/officeDocument/2006/relationships/customXml" Target="../ink/ink281.xml"/><Relationship Id="rId32" Type="http://schemas.openxmlformats.org/officeDocument/2006/relationships/customXml" Target="../ink/ink285.xml"/><Relationship Id="rId5" Type="http://schemas.openxmlformats.org/officeDocument/2006/relationships/image" Target="../media/image230.emf"/><Relationship Id="rId15" Type="http://schemas.openxmlformats.org/officeDocument/2006/relationships/image" Target="../media/image235.emf"/><Relationship Id="rId23" Type="http://schemas.openxmlformats.org/officeDocument/2006/relationships/image" Target="../media/image239.emf"/><Relationship Id="rId28" Type="http://schemas.openxmlformats.org/officeDocument/2006/relationships/customXml" Target="../ink/ink283.xml"/><Relationship Id="rId10" Type="http://schemas.openxmlformats.org/officeDocument/2006/relationships/customXml" Target="../ink/ink274.xml"/><Relationship Id="rId19" Type="http://schemas.openxmlformats.org/officeDocument/2006/relationships/image" Target="../media/image237.emf"/><Relationship Id="rId31" Type="http://schemas.openxmlformats.org/officeDocument/2006/relationships/image" Target="../media/image243.emf"/><Relationship Id="rId4" Type="http://schemas.openxmlformats.org/officeDocument/2006/relationships/customXml" Target="../ink/ink271.xml"/><Relationship Id="rId9" Type="http://schemas.openxmlformats.org/officeDocument/2006/relationships/image" Target="../media/image232.emf"/><Relationship Id="rId14" Type="http://schemas.openxmlformats.org/officeDocument/2006/relationships/customXml" Target="../ink/ink276.xml"/><Relationship Id="rId22" Type="http://schemas.openxmlformats.org/officeDocument/2006/relationships/customXml" Target="../ink/ink280.xml"/><Relationship Id="rId27" Type="http://schemas.openxmlformats.org/officeDocument/2006/relationships/image" Target="../media/image241.emf"/><Relationship Id="rId30" Type="http://schemas.openxmlformats.org/officeDocument/2006/relationships/customXml" Target="../ink/ink2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emf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9.xml"/><Relationship Id="rId13" Type="http://schemas.openxmlformats.org/officeDocument/2006/relationships/image" Target="../media/image250.emf"/><Relationship Id="rId18" Type="http://schemas.openxmlformats.org/officeDocument/2006/relationships/customXml" Target="../ink/ink294.xml"/><Relationship Id="rId26" Type="http://schemas.openxmlformats.org/officeDocument/2006/relationships/customXml" Target="../ink/ink298.xml"/><Relationship Id="rId3" Type="http://schemas.openxmlformats.org/officeDocument/2006/relationships/image" Target="../media/image245.emf"/><Relationship Id="rId21" Type="http://schemas.openxmlformats.org/officeDocument/2006/relationships/image" Target="../media/image254.emf"/><Relationship Id="rId7" Type="http://schemas.openxmlformats.org/officeDocument/2006/relationships/image" Target="../media/image247.emf"/><Relationship Id="rId12" Type="http://schemas.openxmlformats.org/officeDocument/2006/relationships/customXml" Target="../ink/ink291.xml"/><Relationship Id="rId17" Type="http://schemas.openxmlformats.org/officeDocument/2006/relationships/image" Target="../media/image252.emf"/><Relationship Id="rId25" Type="http://schemas.openxmlformats.org/officeDocument/2006/relationships/image" Target="../media/image256.emf"/><Relationship Id="rId2" Type="http://schemas.openxmlformats.org/officeDocument/2006/relationships/customXml" Target="../ink/ink286.xml"/><Relationship Id="rId16" Type="http://schemas.openxmlformats.org/officeDocument/2006/relationships/customXml" Target="../ink/ink293.xml"/><Relationship Id="rId20" Type="http://schemas.openxmlformats.org/officeDocument/2006/relationships/customXml" Target="../ink/ink295.xml"/><Relationship Id="rId29" Type="http://schemas.openxmlformats.org/officeDocument/2006/relationships/image" Target="../media/image258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88.xml"/><Relationship Id="rId11" Type="http://schemas.openxmlformats.org/officeDocument/2006/relationships/image" Target="../media/image249.emf"/><Relationship Id="rId24" Type="http://schemas.openxmlformats.org/officeDocument/2006/relationships/customXml" Target="../ink/ink297.xml"/><Relationship Id="rId5" Type="http://schemas.openxmlformats.org/officeDocument/2006/relationships/image" Target="../media/image246.emf"/><Relationship Id="rId15" Type="http://schemas.openxmlformats.org/officeDocument/2006/relationships/image" Target="../media/image251.emf"/><Relationship Id="rId23" Type="http://schemas.openxmlformats.org/officeDocument/2006/relationships/image" Target="../media/image255.emf"/><Relationship Id="rId28" Type="http://schemas.openxmlformats.org/officeDocument/2006/relationships/customXml" Target="../ink/ink299.xml"/><Relationship Id="rId10" Type="http://schemas.openxmlformats.org/officeDocument/2006/relationships/customXml" Target="../ink/ink290.xml"/><Relationship Id="rId19" Type="http://schemas.openxmlformats.org/officeDocument/2006/relationships/image" Target="../media/image253.emf"/><Relationship Id="rId31" Type="http://schemas.openxmlformats.org/officeDocument/2006/relationships/image" Target="../media/image259.emf"/><Relationship Id="rId4" Type="http://schemas.openxmlformats.org/officeDocument/2006/relationships/customXml" Target="../ink/ink287.xml"/><Relationship Id="rId9" Type="http://schemas.openxmlformats.org/officeDocument/2006/relationships/image" Target="../media/image248.emf"/><Relationship Id="rId14" Type="http://schemas.openxmlformats.org/officeDocument/2006/relationships/customXml" Target="../ink/ink292.xml"/><Relationship Id="rId22" Type="http://schemas.openxmlformats.org/officeDocument/2006/relationships/customXml" Target="../ink/ink296.xml"/><Relationship Id="rId27" Type="http://schemas.openxmlformats.org/officeDocument/2006/relationships/image" Target="../media/image257.emf"/><Relationship Id="rId30" Type="http://schemas.openxmlformats.org/officeDocument/2006/relationships/customXml" Target="../ink/ink300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5.emf"/><Relationship Id="rId18" Type="http://schemas.openxmlformats.org/officeDocument/2006/relationships/customXml" Target="../ink/ink309.xml"/><Relationship Id="rId26" Type="http://schemas.openxmlformats.org/officeDocument/2006/relationships/customXml" Target="../ink/ink313.xml"/><Relationship Id="rId39" Type="http://schemas.openxmlformats.org/officeDocument/2006/relationships/image" Target="../media/image278.emf"/><Relationship Id="rId21" Type="http://schemas.openxmlformats.org/officeDocument/2006/relationships/image" Target="../media/image269.emf"/><Relationship Id="rId34" Type="http://schemas.openxmlformats.org/officeDocument/2006/relationships/customXml" Target="../ink/ink317.xml"/><Relationship Id="rId42" Type="http://schemas.openxmlformats.org/officeDocument/2006/relationships/customXml" Target="../ink/ink321.xml"/><Relationship Id="rId47" Type="http://schemas.openxmlformats.org/officeDocument/2006/relationships/image" Target="../media/image282.emf"/><Relationship Id="rId50" Type="http://schemas.openxmlformats.org/officeDocument/2006/relationships/customXml" Target="../ink/ink325.xml"/><Relationship Id="rId55" Type="http://schemas.openxmlformats.org/officeDocument/2006/relationships/image" Target="../media/image286.emf"/><Relationship Id="rId7" Type="http://schemas.openxmlformats.org/officeDocument/2006/relationships/image" Target="../media/image262.emf"/><Relationship Id="rId12" Type="http://schemas.openxmlformats.org/officeDocument/2006/relationships/customXml" Target="../ink/ink306.xml"/><Relationship Id="rId17" Type="http://schemas.openxmlformats.org/officeDocument/2006/relationships/image" Target="../media/image267.emf"/><Relationship Id="rId25" Type="http://schemas.openxmlformats.org/officeDocument/2006/relationships/image" Target="../media/image271.emf"/><Relationship Id="rId33" Type="http://schemas.openxmlformats.org/officeDocument/2006/relationships/image" Target="../media/image275.emf"/><Relationship Id="rId38" Type="http://schemas.openxmlformats.org/officeDocument/2006/relationships/customXml" Target="../ink/ink319.xml"/><Relationship Id="rId46" Type="http://schemas.openxmlformats.org/officeDocument/2006/relationships/customXml" Target="../ink/ink323.xml"/><Relationship Id="rId59" Type="http://schemas.openxmlformats.org/officeDocument/2006/relationships/image" Target="../media/image288.emf"/><Relationship Id="rId2" Type="http://schemas.openxmlformats.org/officeDocument/2006/relationships/customXml" Target="../ink/ink301.xml"/><Relationship Id="rId16" Type="http://schemas.openxmlformats.org/officeDocument/2006/relationships/customXml" Target="../ink/ink308.xml"/><Relationship Id="rId20" Type="http://schemas.openxmlformats.org/officeDocument/2006/relationships/customXml" Target="../ink/ink310.xml"/><Relationship Id="rId29" Type="http://schemas.openxmlformats.org/officeDocument/2006/relationships/image" Target="../media/image273.emf"/><Relationship Id="rId41" Type="http://schemas.openxmlformats.org/officeDocument/2006/relationships/image" Target="../media/image279.emf"/><Relationship Id="rId54" Type="http://schemas.openxmlformats.org/officeDocument/2006/relationships/customXml" Target="../ink/ink32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03.xml"/><Relationship Id="rId11" Type="http://schemas.openxmlformats.org/officeDocument/2006/relationships/image" Target="../media/image264.emf"/><Relationship Id="rId24" Type="http://schemas.openxmlformats.org/officeDocument/2006/relationships/customXml" Target="../ink/ink312.xml"/><Relationship Id="rId32" Type="http://schemas.openxmlformats.org/officeDocument/2006/relationships/customXml" Target="../ink/ink316.xml"/><Relationship Id="rId37" Type="http://schemas.openxmlformats.org/officeDocument/2006/relationships/image" Target="../media/image277.emf"/><Relationship Id="rId40" Type="http://schemas.openxmlformats.org/officeDocument/2006/relationships/customXml" Target="../ink/ink320.xml"/><Relationship Id="rId45" Type="http://schemas.openxmlformats.org/officeDocument/2006/relationships/image" Target="../media/image281.emf"/><Relationship Id="rId53" Type="http://schemas.openxmlformats.org/officeDocument/2006/relationships/image" Target="../media/image285.emf"/><Relationship Id="rId58" Type="http://schemas.openxmlformats.org/officeDocument/2006/relationships/customXml" Target="../ink/ink329.xml"/><Relationship Id="rId5" Type="http://schemas.openxmlformats.org/officeDocument/2006/relationships/image" Target="../media/image261.emf"/><Relationship Id="rId15" Type="http://schemas.openxmlformats.org/officeDocument/2006/relationships/image" Target="../media/image266.emf"/><Relationship Id="rId23" Type="http://schemas.openxmlformats.org/officeDocument/2006/relationships/image" Target="../media/image270.emf"/><Relationship Id="rId28" Type="http://schemas.openxmlformats.org/officeDocument/2006/relationships/customXml" Target="../ink/ink314.xml"/><Relationship Id="rId36" Type="http://schemas.openxmlformats.org/officeDocument/2006/relationships/customXml" Target="../ink/ink318.xml"/><Relationship Id="rId49" Type="http://schemas.openxmlformats.org/officeDocument/2006/relationships/image" Target="../media/image283.emf"/><Relationship Id="rId57" Type="http://schemas.openxmlformats.org/officeDocument/2006/relationships/image" Target="../media/image287.emf"/><Relationship Id="rId10" Type="http://schemas.openxmlformats.org/officeDocument/2006/relationships/customXml" Target="../ink/ink305.xml"/><Relationship Id="rId19" Type="http://schemas.openxmlformats.org/officeDocument/2006/relationships/image" Target="../media/image268.emf"/><Relationship Id="rId31" Type="http://schemas.openxmlformats.org/officeDocument/2006/relationships/image" Target="../media/image274.emf"/><Relationship Id="rId44" Type="http://schemas.openxmlformats.org/officeDocument/2006/relationships/customXml" Target="../ink/ink322.xml"/><Relationship Id="rId52" Type="http://schemas.openxmlformats.org/officeDocument/2006/relationships/customXml" Target="../ink/ink326.xml"/><Relationship Id="rId4" Type="http://schemas.openxmlformats.org/officeDocument/2006/relationships/customXml" Target="../ink/ink302.xml"/><Relationship Id="rId9" Type="http://schemas.openxmlformats.org/officeDocument/2006/relationships/image" Target="../media/image263.emf"/><Relationship Id="rId14" Type="http://schemas.openxmlformats.org/officeDocument/2006/relationships/customXml" Target="../ink/ink307.xml"/><Relationship Id="rId22" Type="http://schemas.openxmlformats.org/officeDocument/2006/relationships/customXml" Target="../ink/ink311.xml"/><Relationship Id="rId27" Type="http://schemas.openxmlformats.org/officeDocument/2006/relationships/image" Target="../media/image272.emf"/><Relationship Id="rId30" Type="http://schemas.openxmlformats.org/officeDocument/2006/relationships/customXml" Target="../ink/ink315.xml"/><Relationship Id="rId35" Type="http://schemas.openxmlformats.org/officeDocument/2006/relationships/image" Target="../media/image276.emf"/><Relationship Id="rId43" Type="http://schemas.openxmlformats.org/officeDocument/2006/relationships/image" Target="../media/image280.emf"/><Relationship Id="rId48" Type="http://schemas.openxmlformats.org/officeDocument/2006/relationships/customXml" Target="../ink/ink324.xml"/><Relationship Id="rId56" Type="http://schemas.openxmlformats.org/officeDocument/2006/relationships/customXml" Target="../ink/ink328.xml"/><Relationship Id="rId8" Type="http://schemas.openxmlformats.org/officeDocument/2006/relationships/customXml" Target="../ink/ink304.xml"/><Relationship Id="rId51" Type="http://schemas.openxmlformats.org/officeDocument/2006/relationships/image" Target="../media/image284.emf"/><Relationship Id="rId3" Type="http://schemas.openxmlformats.org/officeDocument/2006/relationships/image" Target="../media/image260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3.xml"/><Relationship Id="rId3" Type="http://schemas.openxmlformats.org/officeDocument/2006/relationships/image" Target="../media/image289.emf"/><Relationship Id="rId7" Type="http://schemas.openxmlformats.org/officeDocument/2006/relationships/image" Target="../media/image291.emf"/><Relationship Id="rId2" Type="http://schemas.openxmlformats.org/officeDocument/2006/relationships/customXml" Target="../ink/ink33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32.xml"/><Relationship Id="rId11" Type="http://schemas.openxmlformats.org/officeDocument/2006/relationships/image" Target="../media/image293.emf"/><Relationship Id="rId5" Type="http://schemas.openxmlformats.org/officeDocument/2006/relationships/image" Target="../media/image290.emf"/><Relationship Id="rId10" Type="http://schemas.openxmlformats.org/officeDocument/2006/relationships/customXml" Target="../ink/ink334.xml"/><Relationship Id="rId4" Type="http://schemas.openxmlformats.org/officeDocument/2006/relationships/customXml" Target="../ink/ink331.xml"/><Relationship Id="rId9" Type="http://schemas.openxmlformats.org/officeDocument/2006/relationships/image" Target="../media/image292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8.xml"/><Relationship Id="rId13" Type="http://schemas.openxmlformats.org/officeDocument/2006/relationships/image" Target="../media/image299.emf"/><Relationship Id="rId18" Type="http://schemas.openxmlformats.org/officeDocument/2006/relationships/customXml" Target="../ink/ink343.xml"/><Relationship Id="rId26" Type="http://schemas.openxmlformats.org/officeDocument/2006/relationships/customXml" Target="../ink/ink347.xml"/><Relationship Id="rId3" Type="http://schemas.openxmlformats.org/officeDocument/2006/relationships/image" Target="../media/image294.emf"/><Relationship Id="rId21" Type="http://schemas.openxmlformats.org/officeDocument/2006/relationships/image" Target="../media/image303.emf"/><Relationship Id="rId7" Type="http://schemas.openxmlformats.org/officeDocument/2006/relationships/image" Target="../media/image296.emf"/><Relationship Id="rId12" Type="http://schemas.openxmlformats.org/officeDocument/2006/relationships/customXml" Target="../ink/ink340.xml"/><Relationship Id="rId17" Type="http://schemas.openxmlformats.org/officeDocument/2006/relationships/image" Target="../media/image301.emf"/><Relationship Id="rId25" Type="http://schemas.openxmlformats.org/officeDocument/2006/relationships/image" Target="../media/image305.emf"/><Relationship Id="rId2" Type="http://schemas.openxmlformats.org/officeDocument/2006/relationships/customXml" Target="../ink/ink335.xml"/><Relationship Id="rId16" Type="http://schemas.openxmlformats.org/officeDocument/2006/relationships/customXml" Target="../ink/ink342.xml"/><Relationship Id="rId20" Type="http://schemas.openxmlformats.org/officeDocument/2006/relationships/customXml" Target="../ink/ink344.xml"/><Relationship Id="rId29" Type="http://schemas.openxmlformats.org/officeDocument/2006/relationships/image" Target="../media/image307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37.xml"/><Relationship Id="rId11" Type="http://schemas.openxmlformats.org/officeDocument/2006/relationships/image" Target="../media/image298.emf"/><Relationship Id="rId24" Type="http://schemas.openxmlformats.org/officeDocument/2006/relationships/customXml" Target="../ink/ink346.xml"/><Relationship Id="rId5" Type="http://schemas.openxmlformats.org/officeDocument/2006/relationships/image" Target="../media/image295.emf"/><Relationship Id="rId15" Type="http://schemas.openxmlformats.org/officeDocument/2006/relationships/image" Target="../media/image300.emf"/><Relationship Id="rId23" Type="http://schemas.openxmlformats.org/officeDocument/2006/relationships/image" Target="../media/image304.emf"/><Relationship Id="rId28" Type="http://schemas.openxmlformats.org/officeDocument/2006/relationships/customXml" Target="../ink/ink348.xml"/><Relationship Id="rId10" Type="http://schemas.openxmlformats.org/officeDocument/2006/relationships/customXml" Target="../ink/ink339.xml"/><Relationship Id="rId19" Type="http://schemas.openxmlformats.org/officeDocument/2006/relationships/image" Target="../media/image302.emf"/><Relationship Id="rId4" Type="http://schemas.openxmlformats.org/officeDocument/2006/relationships/customXml" Target="../ink/ink336.xml"/><Relationship Id="rId9" Type="http://schemas.openxmlformats.org/officeDocument/2006/relationships/image" Target="../media/image297.emf"/><Relationship Id="rId14" Type="http://schemas.openxmlformats.org/officeDocument/2006/relationships/customXml" Target="../ink/ink341.xml"/><Relationship Id="rId22" Type="http://schemas.openxmlformats.org/officeDocument/2006/relationships/customXml" Target="../ink/ink345.xml"/><Relationship Id="rId27" Type="http://schemas.openxmlformats.org/officeDocument/2006/relationships/image" Target="../media/image30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emf"/><Relationship Id="rId2" Type="http://schemas.openxmlformats.org/officeDocument/2006/relationships/customXml" Target="../ink/ink3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9.emf"/><Relationship Id="rId4" Type="http://schemas.openxmlformats.org/officeDocument/2006/relationships/customXml" Target="../ink/ink35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customXml" Target="../ink/ink35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5.xml"/><Relationship Id="rId13" Type="http://schemas.openxmlformats.org/officeDocument/2006/relationships/image" Target="../media/image316.emf"/><Relationship Id="rId3" Type="http://schemas.openxmlformats.org/officeDocument/2006/relationships/image" Target="../media/image311.emf"/><Relationship Id="rId7" Type="http://schemas.openxmlformats.org/officeDocument/2006/relationships/image" Target="../media/image313.emf"/><Relationship Id="rId12" Type="http://schemas.openxmlformats.org/officeDocument/2006/relationships/customXml" Target="../ink/ink357.xml"/><Relationship Id="rId2" Type="http://schemas.openxmlformats.org/officeDocument/2006/relationships/customXml" Target="../ink/ink35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54.xml"/><Relationship Id="rId11" Type="http://schemas.openxmlformats.org/officeDocument/2006/relationships/image" Target="../media/image315.emf"/><Relationship Id="rId5" Type="http://schemas.openxmlformats.org/officeDocument/2006/relationships/image" Target="../media/image312.emf"/><Relationship Id="rId10" Type="http://schemas.openxmlformats.org/officeDocument/2006/relationships/customXml" Target="../ink/ink356.xml"/><Relationship Id="rId4" Type="http://schemas.openxmlformats.org/officeDocument/2006/relationships/customXml" Target="../ink/ink353.xml"/><Relationship Id="rId9" Type="http://schemas.openxmlformats.org/officeDocument/2006/relationships/image" Target="../media/image314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1.xml"/><Relationship Id="rId13" Type="http://schemas.openxmlformats.org/officeDocument/2006/relationships/image" Target="../media/image322.emf"/><Relationship Id="rId18" Type="http://schemas.openxmlformats.org/officeDocument/2006/relationships/customXml" Target="../ink/ink366.xml"/><Relationship Id="rId26" Type="http://schemas.openxmlformats.org/officeDocument/2006/relationships/customXml" Target="../ink/ink370.xml"/><Relationship Id="rId3" Type="http://schemas.openxmlformats.org/officeDocument/2006/relationships/image" Target="../media/image317.emf"/><Relationship Id="rId21" Type="http://schemas.openxmlformats.org/officeDocument/2006/relationships/image" Target="../media/image326.emf"/><Relationship Id="rId34" Type="http://schemas.openxmlformats.org/officeDocument/2006/relationships/customXml" Target="../ink/ink374.xml"/><Relationship Id="rId7" Type="http://schemas.openxmlformats.org/officeDocument/2006/relationships/image" Target="../media/image319.emf"/><Relationship Id="rId12" Type="http://schemas.openxmlformats.org/officeDocument/2006/relationships/customXml" Target="../ink/ink363.xml"/><Relationship Id="rId17" Type="http://schemas.openxmlformats.org/officeDocument/2006/relationships/image" Target="../media/image324.emf"/><Relationship Id="rId25" Type="http://schemas.openxmlformats.org/officeDocument/2006/relationships/image" Target="../media/image328.emf"/><Relationship Id="rId33" Type="http://schemas.openxmlformats.org/officeDocument/2006/relationships/image" Target="../media/image332.emf"/><Relationship Id="rId2" Type="http://schemas.openxmlformats.org/officeDocument/2006/relationships/customXml" Target="../ink/ink358.xml"/><Relationship Id="rId16" Type="http://schemas.openxmlformats.org/officeDocument/2006/relationships/customXml" Target="../ink/ink365.xml"/><Relationship Id="rId20" Type="http://schemas.openxmlformats.org/officeDocument/2006/relationships/customXml" Target="../ink/ink367.xml"/><Relationship Id="rId29" Type="http://schemas.openxmlformats.org/officeDocument/2006/relationships/image" Target="../media/image33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60.xml"/><Relationship Id="rId11" Type="http://schemas.openxmlformats.org/officeDocument/2006/relationships/image" Target="../media/image321.emf"/><Relationship Id="rId24" Type="http://schemas.openxmlformats.org/officeDocument/2006/relationships/customXml" Target="../ink/ink369.xml"/><Relationship Id="rId32" Type="http://schemas.openxmlformats.org/officeDocument/2006/relationships/customXml" Target="../ink/ink373.xml"/><Relationship Id="rId37" Type="http://schemas.openxmlformats.org/officeDocument/2006/relationships/image" Target="../media/image334.emf"/><Relationship Id="rId5" Type="http://schemas.openxmlformats.org/officeDocument/2006/relationships/image" Target="../media/image318.emf"/><Relationship Id="rId15" Type="http://schemas.openxmlformats.org/officeDocument/2006/relationships/image" Target="../media/image323.emf"/><Relationship Id="rId23" Type="http://schemas.openxmlformats.org/officeDocument/2006/relationships/image" Target="../media/image327.emf"/><Relationship Id="rId28" Type="http://schemas.openxmlformats.org/officeDocument/2006/relationships/customXml" Target="../ink/ink371.xml"/><Relationship Id="rId36" Type="http://schemas.openxmlformats.org/officeDocument/2006/relationships/customXml" Target="../ink/ink375.xml"/><Relationship Id="rId10" Type="http://schemas.openxmlformats.org/officeDocument/2006/relationships/customXml" Target="../ink/ink362.xml"/><Relationship Id="rId19" Type="http://schemas.openxmlformats.org/officeDocument/2006/relationships/image" Target="../media/image325.emf"/><Relationship Id="rId31" Type="http://schemas.openxmlformats.org/officeDocument/2006/relationships/image" Target="../media/image331.emf"/><Relationship Id="rId4" Type="http://schemas.openxmlformats.org/officeDocument/2006/relationships/customXml" Target="../ink/ink359.xml"/><Relationship Id="rId9" Type="http://schemas.openxmlformats.org/officeDocument/2006/relationships/image" Target="../media/image320.emf"/><Relationship Id="rId14" Type="http://schemas.openxmlformats.org/officeDocument/2006/relationships/customXml" Target="../ink/ink364.xml"/><Relationship Id="rId22" Type="http://schemas.openxmlformats.org/officeDocument/2006/relationships/customXml" Target="../ink/ink368.xml"/><Relationship Id="rId27" Type="http://schemas.openxmlformats.org/officeDocument/2006/relationships/image" Target="../media/image329.emf"/><Relationship Id="rId30" Type="http://schemas.openxmlformats.org/officeDocument/2006/relationships/customXml" Target="../ink/ink372.xml"/><Relationship Id="rId35" Type="http://schemas.openxmlformats.org/officeDocument/2006/relationships/image" Target="../media/image333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9.xml"/><Relationship Id="rId13" Type="http://schemas.openxmlformats.org/officeDocument/2006/relationships/image" Target="../media/image340.emf"/><Relationship Id="rId18" Type="http://schemas.openxmlformats.org/officeDocument/2006/relationships/customXml" Target="../ink/ink384.xml"/><Relationship Id="rId26" Type="http://schemas.openxmlformats.org/officeDocument/2006/relationships/customXml" Target="../ink/ink388.xml"/><Relationship Id="rId3" Type="http://schemas.openxmlformats.org/officeDocument/2006/relationships/image" Target="../media/image335.emf"/><Relationship Id="rId21" Type="http://schemas.openxmlformats.org/officeDocument/2006/relationships/image" Target="../media/image359.emf"/><Relationship Id="rId34" Type="http://schemas.openxmlformats.org/officeDocument/2006/relationships/customXml" Target="../ink/ink392.xml"/><Relationship Id="rId7" Type="http://schemas.openxmlformats.org/officeDocument/2006/relationships/image" Target="../media/image337.emf"/><Relationship Id="rId12" Type="http://schemas.openxmlformats.org/officeDocument/2006/relationships/customXml" Target="../ink/ink381.xml"/><Relationship Id="rId17" Type="http://schemas.openxmlformats.org/officeDocument/2006/relationships/image" Target="../media/image342.emf"/><Relationship Id="rId25" Type="http://schemas.openxmlformats.org/officeDocument/2006/relationships/image" Target="../media/image361.emf"/><Relationship Id="rId33" Type="http://schemas.openxmlformats.org/officeDocument/2006/relationships/image" Target="../media/image390.emf"/><Relationship Id="rId2" Type="http://schemas.openxmlformats.org/officeDocument/2006/relationships/customXml" Target="../ink/ink376.xml"/><Relationship Id="rId16" Type="http://schemas.openxmlformats.org/officeDocument/2006/relationships/customXml" Target="../ink/ink383.xml"/><Relationship Id="rId20" Type="http://schemas.openxmlformats.org/officeDocument/2006/relationships/customXml" Target="../ink/ink385.xml"/><Relationship Id="rId29" Type="http://schemas.openxmlformats.org/officeDocument/2006/relationships/image" Target="../media/image388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78.xml"/><Relationship Id="rId11" Type="http://schemas.openxmlformats.org/officeDocument/2006/relationships/image" Target="../media/image339.emf"/><Relationship Id="rId24" Type="http://schemas.openxmlformats.org/officeDocument/2006/relationships/customXml" Target="../ink/ink387.xml"/><Relationship Id="rId32" Type="http://schemas.openxmlformats.org/officeDocument/2006/relationships/customXml" Target="../ink/ink391.xml"/><Relationship Id="rId5" Type="http://schemas.openxmlformats.org/officeDocument/2006/relationships/image" Target="../media/image336.emf"/><Relationship Id="rId15" Type="http://schemas.openxmlformats.org/officeDocument/2006/relationships/image" Target="../media/image341.emf"/><Relationship Id="rId23" Type="http://schemas.openxmlformats.org/officeDocument/2006/relationships/image" Target="../media/image360.emf"/><Relationship Id="rId28" Type="http://schemas.openxmlformats.org/officeDocument/2006/relationships/customXml" Target="../ink/ink389.xml"/><Relationship Id="rId10" Type="http://schemas.openxmlformats.org/officeDocument/2006/relationships/customXml" Target="../ink/ink380.xml"/><Relationship Id="rId19" Type="http://schemas.openxmlformats.org/officeDocument/2006/relationships/image" Target="../media/image343.emf"/><Relationship Id="rId31" Type="http://schemas.openxmlformats.org/officeDocument/2006/relationships/image" Target="../media/image389.emf"/><Relationship Id="rId4" Type="http://schemas.openxmlformats.org/officeDocument/2006/relationships/customXml" Target="../ink/ink377.xml"/><Relationship Id="rId9" Type="http://schemas.openxmlformats.org/officeDocument/2006/relationships/image" Target="../media/image338.emf"/><Relationship Id="rId14" Type="http://schemas.openxmlformats.org/officeDocument/2006/relationships/customXml" Target="../ink/ink382.xml"/><Relationship Id="rId22" Type="http://schemas.openxmlformats.org/officeDocument/2006/relationships/customXml" Target="../ink/ink386.xml"/><Relationship Id="rId27" Type="http://schemas.openxmlformats.org/officeDocument/2006/relationships/image" Target="../media/image363.emf"/><Relationship Id="rId30" Type="http://schemas.openxmlformats.org/officeDocument/2006/relationships/customXml" Target="../ink/ink390.xml"/><Relationship Id="rId35" Type="http://schemas.openxmlformats.org/officeDocument/2006/relationships/image" Target="../media/image391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6.xml"/><Relationship Id="rId13" Type="http://schemas.openxmlformats.org/officeDocument/2006/relationships/image" Target="../media/image397.emf"/><Relationship Id="rId18" Type="http://schemas.openxmlformats.org/officeDocument/2006/relationships/customXml" Target="../ink/ink401.xml"/><Relationship Id="rId26" Type="http://schemas.openxmlformats.org/officeDocument/2006/relationships/customXml" Target="../ink/ink405.xml"/><Relationship Id="rId3" Type="http://schemas.openxmlformats.org/officeDocument/2006/relationships/image" Target="../media/image392.emf"/><Relationship Id="rId21" Type="http://schemas.openxmlformats.org/officeDocument/2006/relationships/image" Target="../media/image401.emf"/><Relationship Id="rId34" Type="http://schemas.openxmlformats.org/officeDocument/2006/relationships/customXml" Target="../ink/ink409.xml"/><Relationship Id="rId7" Type="http://schemas.openxmlformats.org/officeDocument/2006/relationships/image" Target="../media/image394.emf"/><Relationship Id="rId12" Type="http://schemas.openxmlformats.org/officeDocument/2006/relationships/customXml" Target="../ink/ink398.xml"/><Relationship Id="rId17" Type="http://schemas.openxmlformats.org/officeDocument/2006/relationships/image" Target="../media/image399.emf"/><Relationship Id="rId25" Type="http://schemas.openxmlformats.org/officeDocument/2006/relationships/image" Target="../media/image403.emf"/><Relationship Id="rId33" Type="http://schemas.openxmlformats.org/officeDocument/2006/relationships/image" Target="../media/image407.emf"/><Relationship Id="rId2" Type="http://schemas.openxmlformats.org/officeDocument/2006/relationships/customXml" Target="../ink/ink393.xml"/><Relationship Id="rId16" Type="http://schemas.openxmlformats.org/officeDocument/2006/relationships/customXml" Target="../ink/ink400.xml"/><Relationship Id="rId20" Type="http://schemas.openxmlformats.org/officeDocument/2006/relationships/customXml" Target="../ink/ink402.xml"/><Relationship Id="rId29" Type="http://schemas.openxmlformats.org/officeDocument/2006/relationships/image" Target="../media/image405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95.xml"/><Relationship Id="rId11" Type="http://schemas.openxmlformats.org/officeDocument/2006/relationships/image" Target="../media/image396.emf"/><Relationship Id="rId24" Type="http://schemas.openxmlformats.org/officeDocument/2006/relationships/customXml" Target="../ink/ink404.xml"/><Relationship Id="rId32" Type="http://schemas.openxmlformats.org/officeDocument/2006/relationships/customXml" Target="../ink/ink408.xml"/><Relationship Id="rId5" Type="http://schemas.openxmlformats.org/officeDocument/2006/relationships/image" Target="../media/image393.emf"/><Relationship Id="rId15" Type="http://schemas.openxmlformats.org/officeDocument/2006/relationships/image" Target="../media/image398.emf"/><Relationship Id="rId23" Type="http://schemas.openxmlformats.org/officeDocument/2006/relationships/image" Target="../media/image402.emf"/><Relationship Id="rId28" Type="http://schemas.openxmlformats.org/officeDocument/2006/relationships/customXml" Target="../ink/ink406.xml"/><Relationship Id="rId10" Type="http://schemas.openxmlformats.org/officeDocument/2006/relationships/customXml" Target="../ink/ink397.xml"/><Relationship Id="rId19" Type="http://schemas.openxmlformats.org/officeDocument/2006/relationships/image" Target="../media/image400.emf"/><Relationship Id="rId31" Type="http://schemas.openxmlformats.org/officeDocument/2006/relationships/image" Target="../media/image406.emf"/><Relationship Id="rId4" Type="http://schemas.openxmlformats.org/officeDocument/2006/relationships/customXml" Target="../ink/ink394.xml"/><Relationship Id="rId9" Type="http://schemas.openxmlformats.org/officeDocument/2006/relationships/image" Target="../media/image395.emf"/><Relationship Id="rId14" Type="http://schemas.openxmlformats.org/officeDocument/2006/relationships/customXml" Target="../ink/ink399.xml"/><Relationship Id="rId22" Type="http://schemas.openxmlformats.org/officeDocument/2006/relationships/customXml" Target="../ink/ink403.xml"/><Relationship Id="rId27" Type="http://schemas.openxmlformats.org/officeDocument/2006/relationships/image" Target="../media/image404.emf"/><Relationship Id="rId30" Type="http://schemas.openxmlformats.org/officeDocument/2006/relationships/customXml" Target="../ink/ink407.xml"/><Relationship Id="rId35" Type="http://schemas.openxmlformats.org/officeDocument/2006/relationships/image" Target="../media/image40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13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3.emf"/><Relationship Id="rId12" Type="http://schemas.openxmlformats.org/officeDocument/2006/relationships/customXml" Target="../ink/ink51.xml"/><Relationship Id="rId17" Type="http://schemas.openxmlformats.org/officeDocument/2006/relationships/image" Target="../media/image58.emf"/><Relationship Id="rId2" Type="http://schemas.openxmlformats.org/officeDocument/2006/relationships/customXml" Target="../ink/ink46.xml"/><Relationship Id="rId16" Type="http://schemas.openxmlformats.org/officeDocument/2006/relationships/customXml" Target="../ink/ink5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8.xml"/><Relationship Id="rId11" Type="http://schemas.openxmlformats.org/officeDocument/2006/relationships/image" Target="../media/image55.emf"/><Relationship Id="rId5" Type="http://schemas.openxmlformats.org/officeDocument/2006/relationships/image" Target="../media/image52.emf"/><Relationship Id="rId15" Type="http://schemas.openxmlformats.org/officeDocument/2006/relationships/image" Target="../media/image57.emf"/><Relationship Id="rId10" Type="http://schemas.openxmlformats.org/officeDocument/2006/relationships/customXml" Target="../ink/ink50.xml"/><Relationship Id="rId4" Type="http://schemas.openxmlformats.org/officeDocument/2006/relationships/customXml" Target="../ink/ink47.xml"/><Relationship Id="rId9" Type="http://schemas.openxmlformats.org/officeDocument/2006/relationships/image" Target="../media/image54.emf"/><Relationship Id="rId14" Type="http://schemas.openxmlformats.org/officeDocument/2006/relationships/customXml" Target="../ink/ink5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3.emf"/><Relationship Id="rId18" Type="http://schemas.openxmlformats.org/officeDocument/2006/relationships/customXml" Target="../ink/ink419.xml"/><Relationship Id="rId26" Type="http://schemas.openxmlformats.org/officeDocument/2006/relationships/customXml" Target="../ink/ink423.xml"/><Relationship Id="rId39" Type="http://schemas.openxmlformats.org/officeDocument/2006/relationships/image" Target="../media/image426.emf"/><Relationship Id="rId21" Type="http://schemas.openxmlformats.org/officeDocument/2006/relationships/image" Target="../media/image417.emf"/><Relationship Id="rId34" Type="http://schemas.openxmlformats.org/officeDocument/2006/relationships/customXml" Target="../ink/ink427.xml"/><Relationship Id="rId42" Type="http://schemas.openxmlformats.org/officeDocument/2006/relationships/customXml" Target="../ink/ink431.xml"/><Relationship Id="rId47" Type="http://schemas.openxmlformats.org/officeDocument/2006/relationships/image" Target="../media/image430.emf"/><Relationship Id="rId50" Type="http://schemas.openxmlformats.org/officeDocument/2006/relationships/customXml" Target="../ink/ink435.xml"/><Relationship Id="rId55" Type="http://schemas.openxmlformats.org/officeDocument/2006/relationships/image" Target="../media/image434.emf"/><Relationship Id="rId7" Type="http://schemas.openxmlformats.org/officeDocument/2006/relationships/image" Target="../media/image410.emf"/><Relationship Id="rId12" Type="http://schemas.openxmlformats.org/officeDocument/2006/relationships/customXml" Target="../ink/ink416.xml"/><Relationship Id="rId17" Type="http://schemas.openxmlformats.org/officeDocument/2006/relationships/image" Target="../media/image415.emf"/><Relationship Id="rId25" Type="http://schemas.openxmlformats.org/officeDocument/2006/relationships/image" Target="../media/image419.emf"/><Relationship Id="rId33" Type="http://schemas.openxmlformats.org/officeDocument/2006/relationships/image" Target="../media/image423.emf"/><Relationship Id="rId38" Type="http://schemas.openxmlformats.org/officeDocument/2006/relationships/customXml" Target="../ink/ink429.xml"/><Relationship Id="rId46" Type="http://schemas.openxmlformats.org/officeDocument/2006/relationships/customXml" Target="../ink/ink433.xml"/><Relationship Id="rId2" Type="http://schemas.openxmlformats.org/officeDocument/2006/relationships/customXml" Target="../ink/ink410.xml"/><Relationship Id="rId16" Type="http://schemas.openxmlformats.org/officeDocument/2006/relationships/customXml" Target="../ink/ink418.xml"/><Relationship Id="rId20" Type="http://schemas.openxmlformats.org/officeDocument/2006/relationships/customXml" Target="../ink/ink420.xml"/><Relationship Id="rId29" Type="http://schemas.openxmlformats.org/officeDocument/2006/relationships/image" Target="../media/image421.emf"/><Relationship Id="rId41" Type="http://schemas.openxmlformats.org/officeDocument/2006/relationships/image" Target="../media/image427.emf"/><Relationship Id="rId54" Type="http://schemas.openxmlformats.org/officeDocument/2006/relationships/customXml" Target="../ink/ink43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13.xml"/><Relationship Id="rId11" Type="http://schemas.openxmlformats.org/officeDocument/2006/relationships/image" Target="../media/image412.emf"/><Relationship Id="rId24" Type="http://schemas.openxmlformats.org/officeDocument/2006/relationships/customXml" Target="../ink/ink422.xml"/><Relationship Id="rId32" Type="http://schemas.openxmlformats.org/officeDocument/2006/relationships/customXml" Target="../ink/ink426.xml"/><Relationship Id="rId37" Type="http://schemas.openxmlformats.org/officeDocument/2006/relationships/image" Target="../media/image425.emf"/><Relationship Id="rId40" Type="http://schemas.openxmlformats.org/officeDocument/2006/relationships/customXml" Target="../ink/ink430.xml"/><Relationship Id="rId45" Type="http://schemas.openxmlformats.org/officeDocument/2006/relationships/image" Target="../media/image429.emf"/><Relationship Id="rId53" Type="http://schemas.openxmlformats.org/officeDocument/2006/relationships/image" Target="../media/image433.emf"/><Relationship Id="rId5" Type="http://schemas.openxmlformats.org/officeDocument/2006/relationships/image" Target="../media/image409.emf"/><Relationship Id="rId15" Type="http://schemas.openxmlformats.org/officeDocument/2006/relationships/image" Target="../media/image414.emf"/><Relationship Id="rId23" Type="http://schemas.openxmlformats.org/officeDocument/2006/relationships/image" Target="../media/image418.emf"/><Relationship Id="rId28" Type="http://schemas.openxmlformats.org/officeDocument/2006/relationships/customXml" Target="../ink/ink424.xml"/><Relationship Id="rId36" Type="http://schemas.openxmlformats.org/officeDocument/2006/relationships/customXml" Target="../ink/ink428.xml"/><Relationship Id="rId49" Type="http://schemas.openxmlformats.org/officeDocument/2006/relationships/image" Target="../media/image431.emf"/><Relationship Id="rId57" Type="http://schemas.openxmlformats.org/officeDocument/2006/relationships/image" Target="../media/image435.emf"/><Relationship Id="rId10" Type="http://schemas.openxmlformats.org/officeDocument/2006/relationships/customXml" Target="../ink/ink415.xml"/><Relationship Id="rId19" Type="http://schemas.openxmlformats.org/officeDocument/2006/relationships/image" Target="../media/image416.emf"/><Relationship Id="rId31" Type="http://schemas.openxmlformats.org/officeDocument/2006/relationships/image" Target="../media/image422.emf"/><Relationship Id="rId44" Type="http://schemas.openxmlformats.org/officeDocument/2006/relationships/customXml" Target="../ink/ink432.xml"/><Relationship Id="rId52" Type="http://schemas.openxmlformats.org/officeDocument/2006/relationships/customXml" Target="../ink/ink436.xml"/><Relationship Id="rId4" Type="http://schemas.openxmlformats.org/officeDocument/2006/relationships/customXml" Target="../ink/ink412.xml"/><Relationship Id="rId9" Type="http://schemas.openxmlformats.org/officeDocument/2006/relationships/image" Target="../media/image411.emf"/><Relationship Id="rId14" Type="http://schemas.openxmlformats.org/officeDocument/2006/relationships/customXml" Target="../ink/ink417.xml"/><Relationship Id="rId22" Type="http://schemas.openxmlformats.org/officeDocument/2006/relationships/customXml" Target="../ink/ink421.xml"/><Relationship Id="rId27" Type="http://schemas.openxmlformats.org/officeDocument/2006/relationships/image" Target="../media/image420.emf"/><Relationship Id="rId30" Type="http://schemas.openxmlformats.org/officeDocument/2006/relationships/customXml" Target="../ink/ink425.xml"/><Relationship Id="rId35" Type="http://schemas.openxmlformats.org/officeDocument/2006/relationships/image" Target="../media/image424.emf"/><Relationship Id="rId43" Type="http://schemas.openxmlformats.org/officeDocument/2006/relationships/image" Target="../media/image428.emf"/><Relationship Id="rId48" Type="http://schemas.openxmlformats.org/officeDocument/2006/relationships/customXml" Target="../ink/ink434.xml"/><Relationship Id="rId56" Type="http://schemas.openxmlformats.org/officeDocument/2006/relationships/customXml" Target="../ink/ink438.xml"/><Relationship Id="rId8" Type="http://schemas.openxmlformats.org/officeDocument/2006/relationships/customXml" Target="../ink/ink414.xml"/><Relationship Id="rId51" Type="http://schemas.openxmlformats.org/officeDocument/2006/relationships/image" Target="../media/image432.emf"/><Relationship Id="rId3" Type="http://schemas.openxmlformats.org/officeDocument/2006/relationships/customXml" Target="../ink/ink41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2.xml"/><Relationship Id="rId13" Type="http://schemas.openxmlformats.org/officeDocument/2006/relationships/image" Target="../media/image441.emf"/><Relationship Id="rId18" Type="http://schemas.openxmlformats.org/officeDocument/2006/relationships/customXml" Target="../ink/ink447.xml"/><Relationship Id="rId26" Type="http://schemas.openxmlformats.org/officeDocument/2006/relationships/customXml" Target="../ink/ink451.xml"/><Relationship Id="rId3" Type="http://schemas.openxmlformats.org/officeDocument/2006/relationships/image" Target="../media/image436.emf"/><Relationship Id="rId21" Type="http://schemas.openxmlformats.org/officeDocument/2006/relationships/image" Target="../media/image445.emf"/><Relationship Id="rId7" Type="http://schemas.openxmlformats.org/officeDocument/2006/relationships/image" Target="../media/image438.emf"/><Relationship Id="rId12" Type="http://schemas.openxmlformats.org/officeDocument/2006/relationships/customXml" Target="../ink/ink444.xml"/><Relationship Id="rId17" Type="http://schemas.openxmlformats.org/officeDocument/2006/relationships/image" Target="../media/image443.emf"/><Relationship Id="rId25" Type="http://schemas.openxmlformats.org/officeDocument/2006/relationships/image" Target="../media/image447.emf"/><Relationship Id="rId33" Type="http://schemas.openxmlformats.org/officeDocument/2006/relationships/image" Target="../media/image451.emf"/><Relationship Id="rId2" Type="http://schemas.openxmlformats.org/officeDocument/2006/relationships/customXml" Target="../ink/ink439.xml"/><Relationship Id="rId16" Type="http://schemas.openxmlformats.org/officeDocument/2006/relationships/customXml" Target="../ink/ink446.xml"/><Relationship Id="rId20" Type="http://schemas.openxmlformats.org/officeDocument/2006/relationships/customXml" Target="../ink/ink448.xml"/><Relationship Id="rId29" Type="http://schemas.openxmlformats.org/officeDocument/2006/relationships/image" Target="../media/image44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41.xml"/><Relationship Id="rId11" Type="http://schemas.openxmlformats.org/officeDocument/2006/relationships/image" Target="../media/image440.emf"/><Relationship Id="rId24" Type="http://schemas.openxmlformats.org/officeDocument/2006/relationships/customXml" Target="../ink/ink450.xml"/><Relationship Id="rId32" Type="http://schemas.openxmlformats.org/officeDocument/2006/relationships/customXml" Target="../ink/ink454.xml"/><Relationship Id="rId5" Type="http://schemas.openxmlformats.org/officeDocument/2006/relationships/image" Target="../media/image437.emf"/><Relationship Id="rId15" Type="http://schemas.openxmlformats.org/officeDocument/2006/relationships/image" Target="../media/image442.emf"/><Relationship Id="rId23" Type="http://schemas.openxmlformats.org/officeDocument/2006/relationships/image" Target="../media/image446.emf"/><Relationship Id="rId28" Type="http://schemas.openxmlformats.org/officeDocument/2006/relationships/customXml" Target="../ink/ink452.xml"/><Relationship Id="rId10" Type="http://schemas.openxmlformats.org/officeDocument/2006/relationships/customXml" Target="../ink/ink443.xml"/><Relationship Id="rId19" Type="http://schemas.openxmlformats.org/officeDocument/2006/relationships/image" Target="../media/image444.emf"/><Relationship Id="rId31" Type="http://schemas.openxmlformats.org/officeDocument/2006/relationships/image" Target="../media/image450.emf"/><Relationship Id="rId4" Type="http://schemas.openxmlformats.org/officeDocument/2006/relationships/customXml" Target="../ink/ink440.xml"/><Relationship Id="rId9" Type="http://schemas.openxmlformats.org/officeDocument/2006/relationships/image" Target="../media/image439.emf"/><Relationship Id="rId14" Type="http://schemas.openxmlformats.org/officeDocument/2006/relationships/customXml" Target="../ink/ink445.xml"/><Relationship Id="rId22" Type="http://schemas.openxmlformats.org/officeDocument/2006/relationships/customXml" Target="../ink/ink449.xml"/><Relationship Id="rId27" Type="http://schemas.openxmlformats.org/officeDocument/2006/relationships/image" Target="../media/image448.emf"/><Relationship Id="rId30" Type="http://schemas.openxmlformats.org/officeDocument/2006/relationships/customXml" Target="../ink/ink45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8.xml"/><Relationship Id="rId13" Type="http://schemas.openxmlformats.org/officeDocument/2006/relationships/image" Target="../media/image457.emf"/><Relationship Id="rId18" Type="http://schemas.openxmlformats.org/officeDocument/2006/relationships/customXml" Target="../ink/ink463.xml"/><Relationship Id="rId26" Type="http://schemas.openxmlformats.org/officeDocument/2006/relationships/customXml" Target="../ink/ink467.xml"/><Relationship Id="rId3" Type="http://schemas.openxmlformats.org/officeDocument/2006/relationships/image" Target="../media/image452.emf"/><Relationship Id="rId21" Type="http://schemas.openxmlformats.org/officeDocument/2006/relationships/image" Target="../media/image461.emf"/><Relationship Id="rId7" Type="http://schemas.openxmlformats.org/officeDocument/2006/relationships/image" Target="../media/image454.emf"/><Relationship Id="rId12" Type="http://schemas.openxmlformats.org/officeDocument/2006/relationships/customXml" Target="../ink/ink460.xml"/><Relationship Id="rId17" Type="http://schemas.openxmlformats.org/officeDocument/2006/relationships/image" Target="../media/image459.emf"/><Relationship Id="rId25" Type="http://schemas.openxmlformats.org/officeDocument/2006/relationships/image" Target="../media/image463.emf"/><Relationship Id="rId33" Type="http://schemas.openxmlformats.org/officeDocument/2006/relationships/image" Target="../media/image467.emf"/><Relationship Id="rId2" Type="http://schemas.openxmlformats.org/officeDocument/2006/relationships/customXml" Target="../ink/ink455.xml"/><Relationship Id="rId16" Type="http://schemas.openxmlformats.org/officeDocument/2006/relationships/customXml" Target="../ink/ink462.xml"/><Relationship Id="rId20" Type="http://schemas.openxmlformats.org/officeDocument/2006/relationships/customXml" Target="../ink/ink464.xml"/><Relationship Id="rId29" Type="http://schemas.openxmlformats.org/officeDocument/2006/relationships/image" Target="../media/image465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57.xml"/><Relationship Id="rId11" Type="http://schemas.openxmlformats.org/officeDocument/2006/relationships/image" Target="../media/image456.emf"/><Relationship Id="rId24" Type="http://schemas.openxmlformats.org/officeDocument/2006/relationships/customXml" Target="../ink/ink466.xml"/><Relationship Id="rId32" Type="http://schemas.openxmlformats.org/officeDocument/2006/relationships/customXml" Target="../ink/ink470.xml"/><Relationship Id="rId5" Type="http://schemas.openxmlformats.org/officeDocument/2006/relationships/image" Target="../media/image453.emf"/><Relationship Id="rId15" Type="http://schemas.openxmlformats.org/officeDocument/2006/relationships/image" Target="../media/image458.emf"/><Relationship Id="rId23" Type="http://schemas.openxmlformats.org/officeDocument/2006/relationships/image" Target="../media/image462.emf"/><Relationship Id="rId28" Type="http://schemas.openxmlformats.org/officeDocument/2006/relationships/customXml" Target="../ink/ink468.xml"/><Relationship Id="rId10" Type="http://schemas.openxmlformats.org/officeDocument/2006/relationships/customXml" Target="../ink/ink459.xml"/><Relationship Id="rId19" Type="http://schemas.openxmlformats.org/officeDocument/2006/relationships/image" Target="../media/image460.emf"/><Relationship Id="rId31" Type="http://schemas.openxmlformats.org/officeDocument/2006/relationships/image" Target="../media/image466.emf"/><Relationship Id="rId4" Type="http://schemas.openxmlformats.org/officeDocument/2006/relationships/customXml" Target="../ink/ink456.xml"/><Relationship Id="rId9" Type="http://schemas.openxmlformats.org/officeDocument/2006/relationships/image" Target="../media/image455.emf"/><Relationship Id="rId14" Type="http://schemas.openxmlformats.org/officeDocument/2006/relationships/customXml" Target="../ink/ink461.xml"/><Relationship Id="rId22" Type="http://schemas.openxmlformats.org/officeDocument/2006/relationships/customXml" Target="../ink/ink465.xml"/><Relationship Id="rId27" Type="http://schemas.openxmlformats.org/officeDocument/2006/relationships/image" Target="../media/image464.emf"/><Relationship Id="rId30" Type="http://schemas.openxmlformats.org/officeDocument/2006/relationships/customXml" Target="../ink/ink469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4.xml"/><Relationship Id="rId13" Type="http://schemas.openxmlformats.org/officeDocument/2006/relationships/image" Target="../media/image473.emf"/><Relationship Id="rId18" Type="http://schemas.openxmlformats.org/officeDocument/2006/relationships/customXml" Target="../ink/ink479.xml"/><Relationship Id="rId3" Type="http://schemas.openxmlformats.org/officeDocument/2006/relationships/image" Target="../media/image468.emf"/><Relationship Id="rId7" Type="http://schemas.openxmlformats.org/officeDocument/2006/relationships/image" Target="../media/image470.emf"/><Relationship Id="rId12" Type="http://schemas.openxmlformats.org/officeDocument/2006/relationships/customXml" Target="../ink/ink476.xml"/><Relationship Id="rId17" Type="http://schemas.openxmlformats.org/officeDocument/2006/relationships/image" Target="../media/image475.emf"/><Relationship Id="rId2" Type="http://schemas.openxmlformats.org/officeDocument/2006/relationships/customXml" Target="../ink/ink471.xml"/><Relationship Id="rId16" Type="http://schemas.openxmlformats.org/officeDocument/2006/relationships/customXml" Target="../ink/ink47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73.xml"/><Relationship Id="rId11" Type="http://schemas.openxmlformats.org/officeDocument/2006/relationships/image" Target="../media/image472.emf"/><Relationship Id="rId5" Type="http://schemas.openxmlformats.org/officeDocument/2006/relationships/image" Target="../media/image469.emf"/><Relationship Id="rId15" Type="http://schemas.openxmlformats.org/officeDocument/2006/relationships/image" Target="../media/image474.emf"/><Relationship Id="rId10" Type="http://schemas.openxmlformats.org/officeDocument/2006/relationships/customXml" Target="../ink/ink475.xml"/><Relationship Id="rId19" Type="http://schemas.openxmlformats.org/officeDocument/2006/relationships/image" Target="../media/image476.emf"/><Relationship Id="rId4" Type="http://schemas.openxmlformats.org/officeDocument/2006/relationships/customXml" Target="../ink/ink472.xml"/><Relationship Id="rId9" Type="http://schemas.openxmlformats.org/officeDocument/2006/relationships/image" Target="../media/image471.emf"/><Relationship Id="rId14" Type="http://schemas.openxmlformats.org/officeDocument/2006/relationships/customXml" Target="../ink/ink47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3.xml"/><Relationship Id="rId13" Type="http://schemas.openxmlformats.org/officeDocument/2006/relationships/image" Target="../media/image482.emf"/><Relationship Id="rId18" Type="http://schemas.openxmlformats.org/officeDocument/2006/relationships/customXml" Target="../ink/ink488.xml"/><Relationship Id="rId26" Type="http://schemas.openxmlformats.org/officeDocument/2006/relationships/customXml" Target="../ink/ink492.xml"/><Relationship Id="rId3" Type="http://schemas.openxmlformats.org/officeDocument/2006/relationships/image" Target="../media/image477.emf"/><Relationship Id="rId21" Type="http://schemas.openxmlformats.org/officeDocument/2006/relationships/image" Target="../media/image486.emf"/><Relationship Id="rId7" Type="http://schemas.openxmlformats.org/officeDocument/2006/relationships/image" Target="../media/image479.emf"/><Relationship Id="rId12" Type="http://schemas.openxmlformats.org/officeDocument/2006/relationships/customXml" Target="../ink/ink485.xml"/><Relationship Id="rId17" Type="http://schemas.openxmlformats.org/officeDocument/2006/relationships/image" Target="../media/image484.emf"/><Relationship Id="rId25" Type="http://schemas.openxmlformats.org/officeDocument/2006/relationships/image" Target="../media/image488.emf"/><Relationship Id="rId2" Type="http://schemas.openxmlformats.org/officeDocument/2006/relationships/customXml" Target="../ink/ink480.xml"/><Relationship Id="rId16" Type="http://schemas.openxmlformats.org/officeDocument/2006/relationships/customXml" Target="../ink/ink487.xml"/><Relationship Id="rId20" Type="http://schemas.openxmlformats.org/officeDocument/2006/relationships/customXml" Target="../ink/ink489.xml"/><Relationship Id="rId29" Type="http://schemas.openxmlformats.org/officeDocument/2006/relationships/image" Target="../media/image49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82.xml"/><Relationship Id="rId11" Type="http://schemas.openxmlformats.org/officeDocument/2006/relationships/image" Target="../media/image481.emf"/><Relationship Id="rId24" Type="http://schemas.openxmlformats.org/officeDocument/2006/relationships/customXml" Target="../ink/ink491.xml"/><Relationship Id="rId5" Type="http://schemas.openxmlformats.org/officeDocument/2006/relationships/image" Target="../media/image478.emf"/><Relationship Id="rId15" Type="http://schemas.openxmlformats.org/officeDocument/2006/relationships/image" Target="../media/image483.emf"/><Relationship Id="rId23" Type="http://schemas.openxmlformats.org/officeDocument/2006/relationships/image" Target="../media/image487.emf"/><Relationship Id="rId28" Type="http://schemas.openxmlformats.org/officeDocument/2006/relationships/customXml" Target="../ink/ink493.xml"/><Relationship Id="rId10" Type="http://schemas.openxmlformats.org/officeDocument/2006/relationships/customXml" Target="../ink/ink484.xml"/><Relationship Id="rId19" Type="http://schemas.openxmlformats.org/officeDocument/2006/relationships/image" Target="../media/image485.emf"/><Relationship Id="rId4" Type="http://schemas.openxmlformats.org/officeDocument/2006/relationships/customXml" Target="../ink/ink481.xml"/><Relationship Id="rId9" Type="http://schemas.openxmlformats.org/officeDocument/2006/relationships/image" Target="../media/image480.emf"/><Relationship Id="rId14" Type="http://schemas.openxmlformats.org/officeDocument/2006/relationships/customXml" Target="../ink/ink486.xml"/><Relationship Id="rId22" Type="http://schemas.openxmlformats.org/officeDocument/2006/relationships/customXml" Target="../ink/ink490.xml"/><Relationship Id="rId27" Type="http://schemas.openxmlformats.org/officeDocument/2006/relationships/image" Target="../media/image489.emf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6.emf"/><Relationship Id="rId18" Type="http://schemas.openxmlformats.org/officeDocument/2006/relationships/customXml" Target="../ink/ink502.xml"/><Relationship Id="rId26" Type="http://schemas.openxmlformats.org/officeDocument/2006/relationships/customXml" Target="../ink/ink506.xml"/><Relationship Id="rId39" Type="http://schemas.openxmlformats.org/officeDocument/2006/relationships/image" Target="../media/image509.emf"/><Relationship Id="rId3" Type="http://schemas.openxmlformats.org/officeDocument/2006/relationships/image" Target="../media/image491.emf"/><Relationship Id="rId21" Type="http://schemas.openxmlformats.org/officeDocument/2006/relationships/image" Target="../media/image500.emf"/><Relationship Id="rId34" Type="http://schemas.openxmlformats.org/officeDocument/2006/relationships/customXml" Target="../ink/ink510.xml"/><Relationship Id="rId42" Type="http://schemas.openxmlformats.org/officeDocument/2006/relationships/customXml" Target="../ink/ink514.xml"/><Relationship Id="rId47" Type="http://schemas.openxmlformats.org/officeDocument/2006/relationships/image" Target="../media/image513.emf"/><Relationship Id="rId50" Type="http://schemas.openxmlformats.org/officeDocument/2006/relationships/customXml" Target="../ink/ink518.xml"/><Relationship Id="rId7" Type="http://schemas.openxmlformats.org/officeDocument/2006/relationships/image" Target="../media/image493.emf"/><Relationship Id="rId12" Type="http://schemas.openxmlformats.org/officeDocument/2006/relationships/customXml" Target="../ink/ink499.xml"/><Relationship Id="rId17" Type="http://schemas.openxmlformats.org/officeDocument/2006/relationships/image" Target="../media/image498.emf"/><Relationship Id="rId25" Type="http://schemas.openxmlformats.org/officeDocument/2006/relationships/image" Target="../media/image502.emf"/><Relationship Id="rId33" Type="http://schemas.openxmlformats.org/officeDocument/2006/relationships/image" Target="../media/image506.emf"/><Relationship Id="rId38" Type="http://schemas.openxmlformats.org/officeDocument/2006/relationships/customXml" Target="../ink/ink512.xml"/><Relationship Id="rId46" Type="http://schemas.openxmlformats.org/officeDocument/2006/relationships/customXml" Target="../ink/ink516.xml"/><Relationship Id="rId2" Type="http://schemas.openxmlformats.org/officeDocument/2006/relationships/customXml" Target="../ink/ink494.xml"/><Relationship Id="rId16" Type="http://schemas.openxmlformats.org/officeDocument/2006/relationships/customXml" Target="../ink/ink501.xml"/><Relationship Id="rId20" Type="http://schemas.openxmlformats.org/officeDocument/2006/relationships/customXml" Target="../ink/ink503.xml"/><Relationship Id="rId29" Type="http://schemas.openxmlformats.org/officeDocument/2006/relationships/image" Target="../media/image504.emf"/><Relationship Id="rId41" Type="http://schemas.openxmlformats.org/officeDocument/2006/relationships/image" Target="../media/image51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6.xml"/><Relationship Id="rId11" Type="http://schemas.openxmlformats.org/officeDocument/2006/relationships/image" Target="../media/image495.emf"/><Relationship Id="rId24" Type="http://schemas.openxmlformats.org/officeDocument/2006/relationships/customXml" Target="../ink/ink505.xml"/><Relationship Id="rId32" Type="http://schemas.openxmlformats.org/officeDocument/2006/relationships/customXml" Target="../ink/ink509.xml"/><Relationship Id="rId37" Type="http://schemas.openxmlformats.org/officeDocument/2006/relationships/image" Target="../media/image508.emf"/><Relationship Id="rId40" Type="http://schemas.openxmlformats.org/officeDocument/2006/relationships/customXml" Target="../ink/ink513.xml"/><Relationship Id="rId45" Type="http://schemas.openxmlformats.org/officeDocument/2006/relationships/image" Target="../media/image512.emf"/><Relationship Id="rId5" Type="http://schemas.openxmlformats.org/officeDocument/2006/relationships/image" Target="../media/image492.emf"/><Relationship Id="rId15" Type="http://schemas.openxmlformats.org/officeDocument/2006/relationships/image" Target="../media/image497.emf"/><Relationship Id="rId23" Type="http://schemas.openxmlformats.org/officeDocument/2006/relationships/image" Target="../media/image501.emf"/><Relationship Id="rId28" Type="http://schemas.openxmlformats.org/officeDocument/2006/relationships/customXml" Target="../ink/ink507.xml"/><Relationship Id="rId36" Type="http://schemas.openxmlformats.org/officeDocument/2006/relationships/customXml" Target="../ink/ink511.xml"/><Relationship Id="rId49" Type="http://schemas.openxmlformats.org/officeDocument/2006/relationships/image" Target="../media/image514.emf"/><Relationship Id="rId10" Type="http://schemas.openxmlformats.org/officeDocument/2006/relationships/customXml" Target="../ink/ink498.xml"/><Relationship Id="rId19" Type="http://schemas.openxmlformats.org/officeDocument/2006/relationships/image" Target="../media/image499.emf"/><Relationship Id="rId31" Type="http://schemas.openxmlformats.org/officeDocument/2006/relationships/image" Target="../media/image505.emf"/><Relationship Id="rId44" Type="http://schemas.openxmlformats.org/officeDocument/2006/relationships/customXml" Target="../ink/ink515.xml"/><Relationship Id="rId4" Type="http://schemas.openxmlformats.org/officeDocument/2006/relationships/customXml" Target="../ink/ink495.xml"/><Relationship Id="rId9" Type="http://schemas.openxmlformats.org/officeDocument/2006/relationships/image" Target="../media/image494.emf"/><Relationship Id="rId14" Type="http://schemas.openxmlformats.org/officeDocument/2006/relationships/customXml" Target="../ink/ink500.xml"/><Relationship Id="rId22" Type="http://schemas.openxmlformats.org/officeDocument/2006/relationships/customXml" Target="../ink/ink504.xml"/><Relationship Id="rId27" Type="http://schemas.openxmlformats.org/officeDocument/2006/relationships/image" Target="../media/image503.emf"/><Relationship Id="rId30" Type="http://schemas.openxmlformats.org/officeDocument/2006/relationships/customXml" Target="../ink/ink508.xml"/><Relationship Id="rId35" Type="http://schemas.openxmlformats.org/officeDocument/2006/relationships/image" Target="../media/image507.emf"/><Relationship Id="rId43" Type="http://schemas.openxmlformats.org/officeDocument/2006/relationships/image" Target="../media/image511.emf"/><Relationship Id="rId48" Type="http://schemas.openxmlformats.org/officeDocument/2006/relationships/customXml" Target="../ink/ink517.xml"/><Relationship Id="rId8" Type="http://schemas.openxmlformats.org/officeDocument/2006/relationships/customXml" Target="../ink/ink497.xml"/><Relationship Id="rId51" Type="http://schemas.openxmlformats.org/officeDocument/2006/relationships/image" Target="../media/image515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2.xml"/><Relationship Id="rId13" Type="http://schemas.openxmlformats.org/officeDocument/2006/relationships/image" Target="../media/image521.emf"/><Relationship Id="rId18" Type="http://schemas.openxmlformats.org/officeDocument/2006/relationships/customXml" Target="../ink/ink527.xml"/><Relationship Id="rId26" Type="http://schemas.openxmlformats.org/officeDocument/2006/relationships/customXml" Target="../ink/ink531.xml"/><Relationship Id="rId39" Type="http://schemas.openxmlformats.org/officeDocument/2006/relationships/image" Target="../media/image534.emf"/><Relationship Id="rId3" Type="http://schemas.openxmlformats.org/officeDocument/2006/relationships/image" Target="../media/image516.emf"/><Relationship Id="rId21" Type="http://schemas.openxmlformats.org/officeDocument/2006/relationships/image" Target="../media/image525.emf"/><Relationship Id="rId34" Type="http://schemas.openxmlformats.org/officeDocument/2006/relationships/customXml" Target="../ink/ink535.xml"/><Relationship Id="rId7" Type="http://schemas.openxmlformats.org/officeDocument/2006/relationships/image" Target="../media/image518.emf"/><Relationship Id="rId12" Type="http://schemas.openxmlformats.org/officeDocument/2006/relationships/customXml" Target="../ink/ink524.xml"/><Relationship Id="rId17" Type="http://schemas.openxmlformats.org/officeDocument/2006/relationships/image" Target="../media/image523.emf"/><Relationship Id="rId25" Type="http://schemas.openxmlformats.org/officeDocument/2006/relationships/image" Target="../media/image527.emf"/><Relationship Id="rId33" Type="http://schemas.openxmlformats.org/officeDocument/2006/relationships/image" Target="../media/image531.emf"/><Relationship Id="rId38" Type="http://schemas.openxmlformats.org/officeDocument/2006/relationships/customXml" Target="../ink/ink537.xml"/><Relationship Id="rId2" Type="http://schemas.openxmlformats.org/officeDocument/2006/relationships/customXml" Target="../ink/ink519.xml"/><Relationship Id="rId16" Type="http://schemas.openxmlformats.org/officeDocument/2006/relationships/customXml" Target="../ink/ink526.xml"/><Relationship Id="rId20" Type="http://schemas.openxmlformats.org/officeDocument/2006/relationships/customXml" Target="../ink/ink528.xml"/><Relationship Id="rId29" Type="http://schemas.openxmlformats.org/officeDocument/2006/relationships/image" Target="../media/image52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21.xml"/><Relationship Id="rId11" Type="http://schemas.openxmlformats.org/officeDocument/2006/relationships/image" Target="../media/image520.emf"/><Relationship Id="rId24" Type="http://schemas.openxmlformats.org/officeDocument/2006/relationships/customXml" Target="../ink/ink530.xml"/><Relationship Id="rId32" Type="http://schemas.openxmlformats.org/officeDocument/2006/relationships/customXml" Target="../ink/ink534.xml"/><Relationship Id="rId37" Type="http://schemas.openxmlformats.org/officeDocument/2006/relationships/image" Target="../media/image533.emf"/><Relationship Id="rId5" Type="http://schemas.openxmlformats.org/officeDocument/2006/relationships/image" Target="../media/image517.emf"/><Relationship Id="rId15" Type="http://schemas.openxmlformats.org/officeDocument/2006/relationships/image" Target="../media/image522.emf"/><Relationship Id="rId23" Type="http://schemas.openxmlformats.org/officeDocument/2006/relationships/image" Target="../media/image526.emf"/><Relationship Id="rId28" Type="http://schemas.openxmlformats.org/officeDocument/2006/relationships/customXml" Target="../ink/ink532.xml"/><Relationship Id="rId36" Type="http://schemas.openxmlformats.org/officeDocument/2006/relationships/customXml" Target="../ink/ink536.xml"/><Relationship Id="rId10" Type="http://schemas.openxmlformats.org/officeDocument/2006/relationships/customXml" Target="../ink/ink523.xml"/><Relationship Id="rId19" Type="http://schemas.openxmlformats.org/officeDocument/2006/relationships/image" Target="../media/image524.emf"/><Relationship Id="rId31" Type="http://schemas.openxmlformats.org/officeDocument/2006/relationships/image" Target="../media/image530.emf"/><Relationship Id="rId4" Type="http://schemas.openxmlformats.org/officeDocument/2006/relationships/customXml" Target="../ink/ink520.xml"/><Relationship Id="rId9" Type="http://schemas.openxmlformats.org/officeDocument/2006/relationships/image" Target="../media/image519.emf"/><Relationship Id="rId14" Type="http://schemas.openxmlformats.org/officeDocument/2006/relationships/customXml" Target="../ink/ink525.xml"/><Relationship Id="rId22" Type="http://schemas.openxmlformats.org/officeDocument/2006/relationships/customXml" Target="../ink/ink529.xml"/><Relationship Id="rId27" Type="http://schemas.openxmlformats.org/officeDocument/2006/relationships/image" Target="../media/image528.emf"/><Relationship Id="rId30" Type="http://schemas.openxmlformats.org/officeDocument/2006/relationships/customXml" Target="../ink/ink533.xml"/><Relationship Id="rId35" Type="http://schemas.openxmlformats.org/officeDocument/2006/relationships/image" Target="../media/image532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1.xml"/><Relationship Id="rId3" Type="http://schemas.openxmlformats.org/officeDocument/2006/relationships/image" Target="../media/image535.emf"/><Relationship Id="rId7" Type="http://schemas.openxmlformats.org/officeDocument/2006/relationships/image" Target="../media/image537.emf"/><Relationship Id="rId2" Type="http://schemas.openxmlformats.org/officeDocument/2006/relationships/customXml" Target="../ink/ink53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40.xml"/><Relationship Id="rId11" Type="http://schemas.openxmlformats.org/officeDocument/2006/relationships/image" Target="../media/image539.emf"/><Relationship Id="rId5" Type="http://schemas.openxmlformats.org/officeDocument/2006/relationships/image" Target="../media/image536.emf"/><Relationship Id="rId10" Type="http://schemas.openxmlformats.org/officeDocument/2006/relationships/customXml" Target="../ink/ink542.xml"/><Relationship Id="rId4" Type="http://schemas.openxmlformats.org/officeDocument/2006/relationships/customXml" Target="../ink/ink539.xml"/><Relationship Id="rId9" Type="http://schemas.openxmlformats.org/officeDocument/2006/relationships/image" Target="../media/image538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emf"/><Relationship Id="rId2" Type="http://schemas.openxmlformats.org/officeDocument/2006/relationships/customXml" Target="../ink/ink54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emf"/><Relationship Id="rId2" Type="http://schemas.openxmlformats.org/officeDocument/2006/relationships/customXml" Target="../ink/ink54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13" Type="http://schemas.openxmlformats.org/officeDocument/2006/relationships/image" Target="../media/image76.emf"/><Relationship Id="rId18" Type="http://schemas.openxmlformats.org/officeDocument/2006/relationships/customXml" Target="../ink/ink62.xml"/><Relationship Id="rId26" Type="http://schemas.openxmlformats.org/officeDocument/2006/relationships/customXml" Target="../ink/ink66.xml"/><Relationship Id="rId3" Type="http://schemas.openxmlformats.org/officeDocument/2006/relationships/image" Target="../media/image71.emf"/><Relationship Id="rId21" Type="http://schemas.openxmlformats.org/officeDocument/2006/relationships/image" Target="../media/image80.emf"/><Relationship Id="rId7" Type="http://schemas.openxmlformats.org/officeDocument/2006/relationships/image" Target="../media/image73.emf"/><Relationship Id="rId12" Type="http://schemas.openxmlformats.org/officeDocument/2006/relationships/customXml" Target="../ink/ink59.xml"/><Relationship Id="rId17" Type="http://schemas.openxmlformats.org/officeDocument/2006/relationships/image" Target="../media/image78.emf"/><Relationship Id="rId25" Type="http://schemas.openxmlformats.org/officeDocument/2006/relationships/image" Target="../media/image82.emf"/><Relationship Id="rId2" Type="http://schemas.openxmlformats.org/officeDocument/2006/relationships/customXml" Target="../ink/ink54.xml"/><Relationship Id="rId16" Type="http://schemas.openxmlformats.org/officeDocument/2006/relationships/customXml" Target="../ink/ink61.xml"/><Relationship Id="rId20" Type="http://schemas.openxmlformats.org/officeDocument/2006/relationships/customXml" Target="../ink/ink63.xml"/><Relationship Id="rId29" Type="http://schemas.openxmlformats.org/officeDocument/2006/relationships/image" Target="../media/image84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6.xml"/><Relationship Id="rId11" Type="http://schemas.openxmlformats.org/officeDocument/2006/relationships/image" Target="../media/image75.emf"/><Relationship Id="rId24" Type="http://schemas.openxmlformats.org/officeDocument/2006/relationships/customXml" Target="../ink/ink65.xml"/><Relationship Id="rId5" Type="http://schemas.openxmlformats.org/officeDocument/2006/relationships/image" Target="../media/image72.emf"/><Relationship Id="rId15" Type="http://schemas.openxmlformats.org/officeDocument/2006/relationships/image" Target="../media/image77.emf"/><Relationship Id="rId23" Type="http://schemas.openxmlformats.org/officeDocument/2006/relationships/image" Target="../media/image81.emf"/><Relationship Id="rId28" Type="http://schemas.openxmlformats.org/officeDocument/2006/relationships/customXml" Target="../ink/ink67.xml"/><Relationship Id="rId10" Type="http://schemas.openxmlformats.org/officeDocument/2006/relationships/customXml" Target="../ink/ink58.xml"/><Relationship Id="rId19" Type="http://schemas.openxmlformats.org/officeDocument/2006/relationships/image" Target="../media/image79.emf"/><Relationship Id="rId31" Type="http://schemas.openxmlformats.org/officeDocument/2006/relationships/image" Target="../media/image85.emf"/><Relationship Id="rId4" Type="http://schemas.openxmlformats.org/officeDocument/2006/relationships/customXml" Target="../ink/ink55.xml"/><Relationship Id="rId9" Type="http://schemas.openxmlformats.org/officeDocument/2006/relationships/image" Target="../media/image74.emf"/><Relationship Id="rId14" Type="http://schemas.openxmlformats.org/officeDocument/2006/relationships/customXml" Target="../ink/ink60.xml"/><Relationship Id="rId22" Type="http://schemas.openxmlformats.org/officeDocument/2006/relationships/customXml" Target="../ink/ink64.xml"/><Relationship Id="rId27" Type="http://schemas.openxmlformats.org/officeDocument/2006/relationships/image" Target="../media/image83.emf"/><Relationship Id="rId30" Type="http://schemas.openxmlformats.org/officeDocument/2006/relationships/customXml" Target="../ink/ink68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8.xml"/><Relationship Id="rId13" Type="http://schemas.openxmlformats.org/officeDocument/2006/relationships/image" Target="../media/image547.emf"/><Relationship Id="rId3" Type="http://schemas.openxmlformats.org/officeDocument/2006/relationships/image" Target="../media/image542.emf"/><Relationship Id="rId7" Type="http://schemas.openxmlformats.org/officeDocument/2006/relationships/image" Target="../media/image544.emf"/><Relationship Id="rId12" Type="http://schemas.openxmlformats.org/officeDocument/2006/relationships/customXml" Target="../ink/ink550.xml"/><Relationship Id="rId2" Type="http://schemas.openxmlformats.org/officeDocument/2006/relationships/customXml" Target="../ink/ink54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47.xml"/><Relationship Id="rId11" Type="http://schemas.openxmlformats.org/officeDocument/2006/relationships/image" Target="../media/image546.emf"/><Relationship Id="rId5" Type="http://schemas.openxmlformats.org/officeDocument/2006/relationships/image" Target="../media/image543.emf"/><Relationship Id="rId15" Type="http://schemas.openxmlformats.org/officeDocument/2006/relationships/image" Target="../media/image548.emf"/><Relationship Id="rId10" Type="http://schemas.openxmlformats.org/officeDocument/2006/relationships/customXml" Target="../ink/ink549.xml"/><Relationship Id="rId4" Type="http://schemas.openxmlformats.org/officeDocument/2006/relationships/customXml" Target="../ink/ink546.xml"/><Relationship Id="rId9" Type="http://schemas.openxmlformats.org/officeDocument/2006/relationships/image" Target="../media/image545.emf"/><Relationship Id="rId14" Type="http://schemas.openxmlformats.org/officeDocument/2006/relationships/customXml" Target="../ink/ink55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5.xml"/><Relationship Id="rId13" Type="http://schemas.openxmlformats.org/officeDocument/2006/relationships/image" Target="../media/image441.emf"/><Relationship Id="rId18" Type="http://schemas.openxmlformats.org/officeDocument/2006/relationships/customXml" Target="../ink/ink560.xml"/><Relationship Id="rId26" Type="http://schemas.openxmlformats.org/officeDocument/2006/relationships/customXml" Target="../ink/ink564.xml"/><Relationship Id="rId3" Type="http://schemas.openxmlformats.org/officeDocument/2006/relationships/image" Target="../media/image436.emf"/><Relationship Id="rId21" Type="http://schemas.openxmlformats.org/officeDocument/2006/relationships/image" Target="../media/image445.emf"/><Relationship Id="rId7" Type="http://schemas.openxmlformats.org/officeDocument/2006/relationships/image" Target="../media/image438.emf"/><Relationship Id="rId12" Type="http://schemas.openxmlformats.org/officeDocument/2006/relationships/customXml" Target="../ink/ink557.xml"/><Relationship Id="rId17" Type="http://schemas.openxmlformats.org/officeDocument/2006/relationships/image" Target="../media/image443.emf"/><Relationship Id="rId25" Type="http://schemas.openxmlformats.org/officeDocument/2006/relationships/image" Target="../media/image447.emf"/><Relationship Id="rId33" Type="http://schemas.openxmlformats.org/officeDocument/2006/relationships/image" Target="../media/image451.emf"/><Relationship Id="rId2" Type="http://schemas.openxmlformats.org/officeDocument/2006/relationships/customXml" Target="../ink/ink552.xml"/><Relationship Id="rId16" Type="http://schemas.openxmlformats.org/officeDocument/2006/relationships/customXml" Target="../ink/ink559.xml"/><Relationship Id="rId20" Type="http://schemas.openxmlformats.org/officeDocument/2006/relationships/customXml" Target="../ink/ink561.xml"/><Relationship Id="rId29" Type="http://schemas.openxmlformats.org/officeDocument/2006/relationships/image" Target="../media/image44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54.xml"/><Relationship Id="rId11" Type="http://schemas.openxmlformats.org/officeDocument/2006/relationships/image" Target="../media/image440.emf"/><Relationship Id="rId24" Type="http://schemas.openxmlformats.org/officeDocument/2006/relationships/customXml" Target="../ink/ink563.xml"/><Relationship Id="rId32" Type="http://schemas.openxmlformats.org/officeDocument/2006/relationships/customXml" Target="../ink/ink567.xml"/><Relationship Id="rId5" Type="http://schemas.openxmlformats.org/officeDocument/2006/relationships/image" Target="../media/image437.emf"/><Relationship Id="rId15" Type="http://schemas.openxmlformats.org/officeDocument/2006/relationships/image" Target="../media/image442.emf"/><Relationship Id="rId23" Type="http://schemas.openxmlformats.org/officeDocument/2006/relationships/image" Target="../media/image446.emf"/><Relationship Id="rId28" Type="http://schemas.openxmlformats.org/officeDocument/2006/relationships/customXml" Target="../ink/ink565.xml"/><Relationship Id="rId10" Type="http://schemas.openxmlformats.org/officeDocument/2006/relationships/customXml" Target="../ink/ink556.xml"/><Relationship Id="rId19" Type="http://schemas.openxmlformats.org/officeDocument/2006/relationships/image" Target="../media/image444.emf"/><Relationship Id="rId31" Type="http://schemas.openxmlformats.org/officeDocument/2006/relationships/image" Target="../media/image450.emf"/><Relationship Id="rId4" Type="http://schemas.openxmlformats.org/officeDocument/2006/relationships/customXml" Target="../ink/ink553.xml"/><Relationship Id="rId9" Type="http://schemas.openxmlformats.org/officeDocument/2006/relationships/image" Target="../media/image439.emf"/><Relationship Id="rId14" Type="http://schemas.openxmlformats.org/officeDocument/2006/relationships/customXml" Target="../ink/ink558.xml"/><Relationship Id="rId22" Type="http://schemas.openxmlformats.org/officeDocument/2006/relationships/customXml" Target="../ink/ink562.xml"/><Relationship Id="rId27" Type="http://schemas.openxmlformats.org/officeDocument/2006/relationships/image" Target="../media/image448.emf"/><Relationship Id="rId30" Type="http://schemas.openxmlformats.org/officeDocument/2006/relationships/customXml" Target="../ink/ink56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1.xml"/><Relationship Id="rId13" Type="http://schemas.openxmlformats.org/officeDocument/2006/relationships/image" Target="../media/image441.emf"/><Relationship Id="rId18" Type="http://schemas.openxmlformats.org/officeDocument/2006/relationships/customXml" Target="../ink/ink576.xml"/><Relationship Id="rId26" Type="http://schemas.openxmlformats.org/officeDocument/2006/relationships/customXml" Target="../ink/ink580.xml"/><Relationship Id="rId3" Type="http://schemas.openxmlformats.org/officeDocument/2006/relationships/image" Target="../media/image436.emf"/><Relationship Id="rId21" Type="http://schemas.openxmlformats.org/officeDocument/2006/relationships/image" Target="../media/image445.emf"/><Relationship Id="rId7" Type="http://schemas.openxmlformats.org/officeDocument/2006/relationships/image" Target="../media/image438.emf"/><Relationship Id="rId12" Type="http://schemas.openxmlformats.org/officeDocument/2006/relationships/customXml" Target="../ink/ink573.xml"/><Relationship Id="rId17" Type="http://schemas.openxmlformats.org/officeDocument/2006/relationships/image" Target="../media/image443.emf"/><Relationship Id="rId25" Type="http://schemas.openxmlformats.org/officeDocument/2006/relationships/image" Target="../media/image447.emf"/><Relationship Id="rId33" Type="http://schemas.openxmlformats.org/officeDocument/2006/relationships/image" Target="../media/image451.emf"/><Relationship Id="rId2" Type="http://schemas.openxmlformats.org/officeDocument/2006/relationships/customXml" Target="../ink/ink568.xml"/><Relationship Id="rId16" Type="http://schemas.openxmlformats.org/officeDocument/2006/relationships/customXml" Target="../ink/ink575.xml"/><Relationship Id="rId20" Type="http://schemas.openxmlformats.org/officeDocument/2006/relationships/customXml" Target="../ink/ink577.xml"/><Relationship Id="rId29" Type="http://schemas.openxmlformats.org/officeDocument/2006/relationships/image" Target="../media/image44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70.xml"/><Relationship Id="rId11" Type="http://schemas.openxmlformats.org/officeDocument/2006/relationships/image" Target="../media/image440.emf"/><Relationship Id="rId24" Type="http://schemas.openxmlformats.org/officeDocument/2006/relationships/customXml" Target="../ink/ink579.xml"/><Relationship Id="rId32" Type="http://schemas.openxmlformats.org/officeDocument/2006/relationships/customXml" Target="../ink/ink583.xml"/><Relationship Id="rId5" Type="http://schemas.openxmlformats.org/officeDocument/2006/relationships/image" Target="../media/image437.emf"/><Relationship Id="rId15" Type="http://schemas.openxmlformats.org/officeDocument/2006/relationships/image" Target="../media/image442.emf"/><Relationship Id="rId23" Type="http://schemas.openxmlformats.org/officeDocument/2006/relationships/image" Target="../media/image446.emf"/><Relationship Id="rId28" Type="http://schemas.openxmlformats.org/officeDocument/2006/relationships/customXml" Target="../ink/ink581.xml"/><Relationship Id="rId10" Type="http://schemas.openxmlformats.org/officeDocument/2006/relationships/customXml" Target="../ink/ink572.xml"/><Relationship Id="rId19" Type="http://schemas.openxmlformats.org/officeDocument/2006/relationships/image" Target="../media/image444.emf"/><Relationship Id="rId31" Type="http://schemas.openxmlformats.org/officeDocument/2006/relationships/image" Target="../media/image450.emf"/><Relationship Id="rId4" Type="http://schemas.openxmlformats.org/officeDocument/2006/relationships/customXml" Target="../ink/ink569.xml"/><Relationship Id="rId9" Type="http://schemas.openxmlformats.org/officeDocument/2006/relationships/image" Target="../media/image439.emf"/><Relationship Id="rId14" Type="http://schemas.openxmlformats.org/officeDocument/2006/relationships/customXml" Target="../ink/ink574.xml"/><Relationship Id="rId22" Type="http://schemas.openxmlformats.org/officeDocument/2006/relationships/customXml" Target="../ink/ink578.xml"/><Relationship Id="rId27" Type="http://schemas.openxmlformats.org/officeDocument/2006/relationships/image" Target="../media/image448.emf"/><Relationship Id="rId30" Type="http://schemas.openxmlformats.org/officeDocument/2006/relationships/customXml" Target="../ink/ink58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7.xml"/><Relationship Id="rId13" Type="http://schemas.openxmlformats.org/officeDocument/2006/relationships/image" Target="../media/image441.emf"/><Relationship Id="rId18" Type="http://schemas.openxmlformats.org/officeDocument/2006/relationships/customXml" Target="../ink/ink592.xml"/><Relationship Id="rId26" Type="http://schemas.openxmlformats.org/officeDocument/2006/relationships/customXml" Target="../ink/ink596.xml"/><Relationship Id="rId3" Type="http://schemas.openxmlformats.org/officeDocument/2006/relationships/image" Target="../media/image436.emf"/><Relationship Id="rId21" Type="http://schemas.openxmlformats.org/officeDocument/2006/relationships/image" Target="../media/image445.emf"/><Relationship Id="rId7" Type="http://schemas.openxmlformats.org/officeDocument/2006/relationships/image" Target="../media/image438.emf"/><Relationship Id="rId12" Type="http://schemas.openxmlformats.org/officeDocument/2006/relationships/customXml" Target="../ink/ink589.xml"/><Relationship Id="rId17" Type="http://schemas.openxmlformats.org/officeDocument/2006/relationships/image" Target="../media/image443.emf"/><Relationship Id="rId25" Type="http://schemas.openxmlformats.org/officeDocument/2006/relationships/image" Target="../media/image447.emf"/><Relationship Id="rId33" Type="http://schemas.openxmlformats.org/officeDocument/2006/relationships/image" Target="../media/image451.emf"/><Relationship Id="rId2" Type="http://schemas.openxmlformats.org/officeDocument/2006/relationships/customXml" Target="../ink/ink584.xml"/><Relationship Id="rId16" Type="http://schemas.openxmlformats.org/officeDocument/2006/relationships/customXml" Target="../ink/ink591.xml"/><Relationship Id="rId20" Type="http://schemas.openxmlformats.org/officeDocument/2006/relationships/customXml" Target="../ink/ink593.xml"/><Relationship Id="rId29" Type="http://schemas.openxmlformats.org/officeDocument/2006/relationships/image" Target="../media/image44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86.xml"/><Relationship Id="rId11" Type="http://schemas.openxmlformats.org/officeDocument/2006/relationships/image" Target="../media/image440.emf"/><Relationship Id="rId24" Type="http://schemas.openxmlformats.org/officeDocument/2006/relationships/customXml" Target="../ink/ink595.xml"/><Relationship Id="rId32" Type="http://schemas.openxmlformats.org/officeDocument/2006/relationships/customXml" Target="../ink/ink599.xml"/><Relationship Id="rId5" Type="http://schemas.openxmlformats.org/officeDocument/2006/relationships/image" Target="../media/image437.emf"/><Relationship Id="rId15" Type="http://schemas.openxmlformats.org/officeDocument/2006/relationships/image" Target="../media/image442.emf"/><Relationship Id="rId23" Type="http://schemas.openxmlformats.org/officeDocument/2006/relationships/image" Target="../media/image446.emf"/><Relationship Id="rId28" Type="http://schemas.openxmlformats.org/officeDocument/2006/relationships/customXml" Target="../ink/ink597.xml"/><Relationship Id="rId10" Type="http://schemas.openxmlformats.org/officeDocument/2006/relationships/customXml" Target="../ink/ink588.xml"/><Relationship Id="rId19" Type="http://schemas.openxmlformats.org/officeDocument/2006/relationships/image" Target="../media/image444.emf"/><Relationship Id="rId31" Type="http://schemas.openxmlformats.org/officeDocument/2006/relationships/image" Target="../media/image450.emf"/><Relationship Id="rId4" Type="http://schemas.openxmlformats.org/officeDocument/2006/relationships/customXml" Target="../ink/ink585.xml"/><Relationship Id="rId9" Type="http://schemas.openxmlformats.org/officeDocument/2006/relationships/image" Target="../media/image439.emf"/><Relationship Id="rId14" Type="http://schemas.openxmlformats.org/officeDocument/2006/relationships/customXml" Target="../ink/ink590.xml"/><Relationship Id="rId22" Type="http://schemas.openxmlformats.org/officeDocument/2006/relationships/customXml" Target="../ink/ink594.xml"/><Relationship Id="rId27" Type="http://schemas.openxmlformats.org/officeDocument/2006/relationships/image" Target="../media/image448.emf"/><Relationship Id="rId30" Type="http://schemas.openxmlformats.org/officeDocument/2006/relationships/customXml" Target="../ink/ink59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3" Type="http://schemas.openxmlformats.org/officeDocument/2006/relationships/image" Target="../media/image101.emf"/><Relationship Id="rId7" Type="http://schemas.openxmlformats.org/officeDocument/2006/relationships/image" Target="../media/image103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1.xml"/><Relationship Id="rId5" Type="http://schemas.openxmlformats.org/officeDocument/2006/relationships/image" Target="../media/image102.emf"/><Relationship Id="rId4" Type="http://schemas.openxmlformats.org/officeDocument/2006/relationships/customXml" Target="../ink/ink70.xml"/><Relationship Id="rId9" Type="http://schemas.openxmlformats.org/officeDocument/2006/relationships/image" Target="../media/image104.e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3.xml"/><Relationship Id="rId13" Type="http://schemas.openxmlformats.org/officeDocument/2006/relationships/image" Target="../media/image441.emf"/><Relationship Id="rId18" Type="http://schemas.openxmlformats.org/officeDocument/2006/relationships/customXml" Target="../ink/ink608.xml"/><Relationship Id="rId26" Type="http://schemas.openxmlformats.org/officeDocument/2006/relationships/customXml" Target="../ink/ink612.xml"/><Relationship Id="rId3" Type="http://schemas.openxmlformats.org/officeDocument/2006/relationships/image" Target="../media/image436.emf"/><Relationship Id="rId21" Type="http://schemas.openxmlformats.org/officeDocument/2006/relationships/image" Target="../media/image445.emf"/><Relationship Id="rId7" Type="http://schemas.openxmlformats.org/officeDocument/2006/relationships/image" Target="../media/image438.emf"/><Relationship Id="rId12" Type="http://schemas.openxmlformats.org/officeDocument/2006/relationships/customXml" Target="../ink/ink605.xml"/><Relationship Id="rId17" Type="http://schemas.openxmlformats.org/officeDocument/2006/relationships/image" Target="../media/image443.emf"/><Relationship Id="rId25" Type="http://schemas.openxmlformats.org/officeDocument/2006/relationships/image" Target="../media/image447.emf"/><Relationship Id="rId33" Type="http://schemas.openxmlformats.org/officeDocument/2006/relationships/image" Target="../media/image451.emf"/><Relationship Id="rId2" Type="http://schemas.openxmlformats.org/officeDocument/2006/relationships/customXml" Target="../ink/ink600.xml"/><Relationship Id="rId16" Type="http://schemas.openxmlformats.org/officeDocument/2006/relationships/customXml" Target="../ink/ink607.xml"/><Relationship Id="rId20" Type="http://schemas.openxmlformats.org/officeDocument/2006/relationships/customXml" Target="../ink/ink609.xml"/><Relationship Id="rId29" Type="http://schemas.openxmlformats.org/officeDocument/2006/relationships/image" Target="../media/image44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02.xml"/><Relationship Id="rId11" Type="http://schemas.openxmlformats.org/officeDocument/2006/relationships/image" Target="../media/image440.emf"/><Relationship Id="rId24" Type="http://schemas.openxmlformats.org/officeDocument/2006/relationships/customXml" Target="../ink/ink611.xml"/><Relationship Id="rId32" Type="http://schemas.openxmlformats.org/officeDocument/2006/relationships/customXml" Target="../ink/ink615.xml"/><Relationship Id="rId5" Type="http://schemas.openxmlformats.org/officeDocument/2006/relationships/image" Target="../media/image437.emf"/><Relationship Id="rId15" Type="http://schemas.openxmlformats.org/officeDocument/2006/relationships/image" Target="../media/image442.emf"/><Relationship Id="rId23" Type="http://schemas.openxmlformats.org/officeDocument/2006/relationships/image" Target="../media/image446.emf"/><Relationship Id="rId28" Type="http://schemas.openxmlformats.org/officeDocument/2006/relationships/customXml" Target="../ink/ink613.xml"/><Relationship Id="rId10" Type="http://schemas.openxmlformats.org/officeDocument/2006/relationships/customXml" Target="../ink/ink604.xml"/><Relationship Id="rId19" Type="http://schemas.openxmlformats.org/officeDocument/2006/relationships/image" Target="../media/image444.emf"/><Relationship Id="rId31" Type="http://schemas.openxmlformats.org/officeDocument/2006/relationships/image" Target="../media/image450.emf"/><Relationship Id="rId4" Type="http://schemas.openxmlformats.org/officeDocument/2006/relationships/customXml" Target="../ink/ink601.xml"/><Relationship Id="rId9" Type="http://schemas.openxmlformats.org/officeDocument/2006/relationships/image" Target="../media/image439.emf"/><Relationship Id="rId14" Type="http://schemas.openxmlformats.org/officeDocument/2006/relationships/customXml" Target="../ink/ink606.xml"/><Relationship Id="rId22" Type="http://schemas.openxmlformats.org/officeDocument/2006/relationships/customXml" Target="../ink/ink610.xml"/><Relationship Id="rId27" Type="http://schemas.openxmlformats.org/officeDocument/2006/relationships/image" Target="../media/image448.emf"/><Relationship Id="rId30" Type="http://schemas.openxmlformats.org/officeDocument/2006/relationships/customXml" Target="../ink/ink614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9.xml"/><Relationship Id="rId13" Type="http://schemas.openxmlformats.org/officeDocument/2006/relationships/image" Target="../media/image441.emf"/><Relationship Id="rId18" Type="http://schemas.openxmlformats.org/officeDocument/2006/relationships/customXml" Target="../ink/ink624.xml"/><Relationship Id="rId26" Type="http://schemas.openxmlformats.org/officeDocument/2006/relationships/customXml" Target="../ink/ink628.xml"/><Relationship Id="rId3" Type="http://schemas.openxmlformats.org/officeDocument/2006/relationships/image" Target="../media/image436.emf"/><Relationship Id="rId21" Type="http://schemas.openxmlformats.org/officeDocument/2006/relationships/image" Target="../media/image445.emf"/><Relationship Id="rId7" Type="http://schemas.openxmlformats.org/officeDocument/2006/relationships/image" Target="../media/image438.emf"/><Relationship Id="rId12" Type="http://schemas.openxmlformats.org/officeDocument/2006/relationships/customXml" Target="../ink/ink621.xml"/><Relationship Id="rId17" Type="http://schemas.openxmlformats.org/officeDocument/2006/relationships/image" Target="../media/image443.emf"/><Relationship Id="rId25" Type="http://schemas.openxmlformats.org/officeDocument/2006/relationships/image" Target="../media/image447.emf"/><Relationship Id="rId33" Type="http://schemas.openxmlformats.org/officeDocument/2006/relationships/image" Target="../media/image451.emf"/><Relationship Id="rId2" Type="http://schemas.openxmlformats.org/officeDocument/2006/relationships/customXml" Target="../ink/ink616.xml"/><Relationship Id="rId16" Type="http://schemas.openxmlformats.org/officeDocument/2006/relationships/customXml" Target="../ink/ink623.xml"/><Relationship Id="rId20" Type="http://schemas.openxmlformats.org/officeDocument/2006/relationships/customXml" Target="../ink/ink625.xml"/><Relationship Id="rId29" Type="http://schemas.openxmlformats.org/officeDocument/2006/relationships/image" Target="../media/image44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18.xml"/><Relationship Id="rId11" Type="http://schemas.openxmlformats.org/officeDocument/2006/relationships/image" Target="../media/image440.emf"/><Relationship Id="rId24" Type="http://schemas.openxmlformats.org/officeDocument/2006/relationships/customXml" Target="../ink/ink627.xml"/><Relationship Id="rId32" Type="http://schemas.openxmlformats.org/officeDocument/2006/relationships/customXml" Target="../ink/ink631.xml"/><Relationship Id="rId5" Type="http://schemas.openxmlformats.org/officeDocument/2006/relationships/image" Target="../media/image437.emf"/><Relationship Id="rId15" Type="http://schemas.openxmlformats.org/officeDocument/2006/relationships/image" Target="../media/image442.emf"/><Relationship Id="rId23" Type="http://schemas.openxmlformats.org/officeDocument/2006/relationships/image" Target="../media/image446.emf"/><Relationship Id="rId28" Type="http://schemas.openxmlformats.org/officeDocument/2006/relationships/customXml" Target="../ink/ink629.xml"/><Relationship Id="rId10" Type="http://schemas.openxmlformats.org/officeDocument/2006/relationships/customXml" Target="../ink/ink620.xml"/><Relationship Id="rId19" Type="http://schemas.openxmlformats.org/officeDocument/2006/relationships/image" Target="../media/image444.emf"/><Relationship Id="rId31" Type="http://schemas.openxmlformats.org/officeDocument/2006/relationships/image" Target="../media/image450.emf"/><Relationship Id="rId4" Type="http://schemas.openxmlformats.org/officeDocument/2006/relationships/customXml" Target="../ink/ink617.xml"/><Relationship Id="rId9" Type="http://schemas.openxmlformats.org/officeDocument/2006/relationships/image" Target="../media/image439.emf"/><Relationship Id="rId14" Type="http://schemas.openxmlformats.org/officeDocument/2006/relationships/customXml" Target="../ink/ink622.xml"/><Relationship Id="rId22" Type="http://schemas.openxmlformats.org/officeDocument/2006/relationships/customXml" Target="../ink/ink626.xml"/><Relationship Id="rId27" Type="http://schemas.openxmlformats.org/officeDocument/2006/relationships/image" Target="../media/image448.emf"/><Relationship Id="rId30" Type="http://schemas.openxmlformats.org/officeDocument/2006/relationships/customXml" Target="../ink/ink630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5.xml"/><Relationship Id="rId13" Type="http://schemas.openxmlformats.org/officeDocument/2006/relationships/image" Target="../media/image441.emf"/><Relationship Id="rId18" Type="http://schemas.openxmlformats.org/officeDocument/2006/relationships/customXml" Target="../ink/ink640.xml"/><Relationship Id="rId26" Type="http://schemas.openxmlformats.org/officeDocument/2006/relationships/customXml" Target="../ink/ink644.xml"/><Relationship Id="rId3" Type="http://schemas.openxmlformats.org/officeDocument/2006/relationships/image" Target="../media/image436.emf"/><Relationship Id="rId21" Type="http://schemas.openxmlformats.org/officeDocument/2006/relationships/image" Target="../media/image445.emf"/><Relationship Id="rId7" Type="http://schemas.openxmlformats.org/officeDocument/2006/relationships/image" Target="../media/image438.emf"/><Relationship Id="rId12" Type="http://schemas.openxmlformats.org/officeDocument/2006/relationships/customXml" Target="../ink/ink637.xml"/><Relationship Id="rId17" Type="http://schemas.openxmlformats.org/officeDocument/2006/relationships/image" Target="../media/image443.emf"/><Relationship Id="rId25" Type="http://schemas.openxmlformats.org/officeDocument/2006/relationships/image" Target="../media/image447.emf"/><Relationship Id="rId33" Type="http://schemas.openxmlformats.org/officeDocument/2006/relationships/image" Target="../media/image451.emf"/><Relationship Id="rId2" Type="http://schemas.openxmlformats.org/officeDocument/2006/relationships/customXml" Target="../ink/ink632.xml"/><Relationship Id="rId16" Type="http://schemas.openxmlformats.org/officeDocument/2006/relationships/customXml" Target="../ink/ink639.xml"/><Relationship Id="rId20" Type="http://schemas.openxmlformats.org/officeDocument/2006/relationships/customXml" Target="../ink/ink641.xml"/><Relationship Id="rId29" Type="http://schemas.openxmlformats.org/officeDocument/2006/relationships/image" Target="../media/image44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34.xml"/><Relationship Id="rId11" Type="http://schemas.openxmlformats.org/officeDocument/2006/relationships/image" Target="../media/image440.emf"/><Relationship Id="rId24" Type="http://schemas.openxmlformats.org/officeDocument/2006/relationships/customXml" Target="../ink/ink643.xml"/><Relationship Id="rId32" Type="http://schemas.openxmlformats.org/officeDocument/2006/relationships/customXml" Target="../ink/ink647.xml"/><Relationship Id="rId5" Type="http://schemas.openxmlformats.org/officeDocument/2006/relationships/image" Target="../media/image437.emf"/><Relationship Id="rId15" Type="http://schemas.openxmlformats.org/officeDocument/2006/relationships/image" Target="../media/image442.emf"/><Relationship Id="rId23" Type="http://schemas.openxmlformats.org/officeDocument/2006/relationships/image" Target="../media/image446.emf"/><Relationship Id="rId28" Type="http://schemas.openxmlformats.org/officeDocument/2006/relationships/customXml" Target="../ink/ink645.xml"/><Relationship Id="rId10" Type="http://schemas.openxmlformats.org/officeDocument/2006/relationships/customXml" Target="../ink/ink636.xml"/><Relationship Id="rId19" Type="http://schemas.openxmlformats.org/officeDocument/2006/relationships/image" Target="../media/image444.emf"/><Relationship Id="rId31" Type="http://schemas.openxmlformats.org/officeDocument/2006/relationships/image" Target="../media/image450.emf"/><Relationship Id="rId4" Type="http://schemas.openxmlformats.org/officeDocument/2006/relationships/customXml" Target="../ink/ink633.xml"/><Relationship Id="rId9" Type="http://schemas.openxmlformats.org/officeDocument/2006/relationships/image" Target="../media/image439.emf"/><Relationship Id="rId14" Type="http://schemas.openxmlformats.org/officeDocument/2006/relationships/customXml" Target="../ink/ink638.xml"/><Relationship Id="rId22" Type="http://schemas.openxmlformats.org/officeDocument/2006/relationships/customXml" Target="../ink/ink642.xml"/><Relationship Id="rId27" Type="http://schemas.openxmlformats.org/officeDocument/2006/relationships/image" Target="../media/image448.emf"/><Relationship Id="rId30" Type="http://schemas.openxmlformats.org/officeDocument/2006/relationships/customXml" Target="../ink/ink646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1.xml"/><Relationship Id="rId13" Type="http://schemas.openxmlformats.org/officeDocument/2006/relationships/image" Target="../media/image441.emf"/><Relationship Id="rId18" Type="http://schemas.openxmlformats.org/officeDocument/2006/relationships/customXml" Target="../ink/ink656.xml"/><Relationship Id="rId26" Type="http://schemas.openxmlformats.org/officeDocument/2006/relationships/customXml" Target="../ink/ink660.xml"/><Relationship Id="rId3" Type="http://schemas.openxmlformats.org/officeDocument/2006/relationships/image" Target="../media/image436.emf"/><Relationship Id="rId21" Type="http://schemas.openxmlformats.org/officeDocument/2006/relationships/image" Target="../media/image445.emf"/><Relationship Id="rId7" Type="http://schemas.openxmlformats.org/officeDocument/2006/relationships/image" Target="../media/image438.emf"/><Relationship Id="rId12" Type="http://schemas.openxmlformats.org/officeDocument/2006/relationships/customXml" Target="../ink/ink653.xml"/><Relationship Id="rId17" Type="http://schemas.openxmlformats.org/officeDocument/2006/relationships/image" Target="../media/image443.emf"/><Relationship Id="rId25" Type="http://schemas.openxmlformats.org/officeDocument/2006/relationships/image" Target="../media/image447.emf"/><Relationship Id="rId33" Type="http://schemas.openxmlformats.org/officeDocument/2006/relationships/image" Target="../media/image451.emf"/><Relationship Id="rId2" Type="http://schemas.openxmlformats.org/officeDocument/2006/relationships/customXml" Target="../ink/ink648.xml"/><Relationship Id="rId16" Type="http://schemas.openxmlformats.org/officeDocument/2006/relationships/customXml" Target="../ink/ink655.xml"/><Relationship Id="rId20" Type="http://schemas.openxmlformats.org/officeDocument/2006/relationships/customXml" Target="../ink/ink657.xml"/><Relationship Id="rId29" Type="http://schemas.openxmlformats.org/officeDocument/2006/relationships/image" Target="../media/image44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50.xml"/><Relationship Id="rId11" Type="http://schemas.openxmlformats.org/officeDocument/2006/relationships/image" Target="../media/image440.emf"/><Relationship Id="rId24" Type="http://schemas.openxmlformats.org/officeDocument/2006/relationships/customXml" Target="../ink/ink659.xml"/><Relationship Id="rId32" Type="http://schemas.openxmlformats.org/officeDocument/2006/relationships/customXml" Target="../ink/ink663.xml"/><Relationship Id="rId5" Type="http://schemas.openxmlformats.org/officeDocument/2006/relationships/image" Target="../media/image437.emf"/><Relationship Id="rId15" Type="http://schemas.openxmlformats.org/officeDocument/2006/relationships/image" Target="../media/image442.emf"/><Relationship Id="rId23" Type="http://schemas.openxmlformats.org/officeDocument/2006/relationships/image" Target="../media/image446.emf"/><Relationship Id="rId28" Type="http://schemas.openxmlformats.org/officeDocument/2006/relationships/customXml" Target="../ink/ink661.xml"/><Relationship Id="rId10" Type="http://schemas.openxmlformats.org/officeDocument/2006/relationships/customXml" Target="../ink/ink652.xml"/><Relationship Id="rId19" Type="http://schemas.openxmlformats.org/officeDocument/2006/relationships/image" Target="../media/image444.emf"/><Relationship Id="rId31" Type="http://schemas.openxmlformats.org/officeDocument/2006/relationships/image" Target="../media/image450.emf"/><Relationship Id="rId4" Type="http://schemas.openxmlformats.org/officeDocument/2006/relationships/customXml" Target="../ink/ink649.xml"/><Relationship Id="rId9" Type="http://schemas.openxmlformats.org/officeDocument/2006/relationships/image" Target="../media/image439.emf"/><Relationship Id="rId14" Type="http://schemas.openxmlformats.org/officeDocument/2006/relationships/customXml" Target="../ink/ink654.xml"/><Relationship Id="rId22" Type="http://schemas.openxmlformats.org/officeDocument/2006/relationships/customXml" Target="../ink/ink658.xml"/><Relationship Id="rId27" Type="http://schemas.openxmlformats.org/officeDocument/2006/relationships/image" Target="../media/image448.emf"/><Relationship Id="rId30" Type="http://schemas.openxmlformats.org/officeDocument/2006/relationships/customXml" Target="../ink/ink66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7.xml"/><Relationship Id="rId13" Type="http://schemas.openxmlformats.org/officeDocument/2006/relationships/image" Target="../media/image441.emf"/><Relationship Id="rId18" Type="http://schemas.openxmlformats.org/officeDocument/2006/relationships/customXml" Target="../ink/ink672.xml"/><Relationship Id="rId26" Type="http://schemas.openxmlformats.org/officeDocument/2006/relationships/customXml" Target="../ink/ink676.xml"/><Relationship Id="rId3" Type="http://schemas.openxmlformats.org/officeDocument/2006/relationships/image" Target="../media/image436.emf"/><Relationship Id="rId21" Type="http://schemas.openxmlformats.org/officeDocument/2006/relationships/image" Target="../media/image445.emf"/><Relationship Id="rId7" Type="http://schemas.openxmlformats.org/officeDocument/2006/relationships/image" Target="../media/image438.emf"/><Relationship Id="rId12" Type="http://schemas.openxmlformats.org/officeDocument/2006/relationships/customXml" Target="../ink/ink669.xml"/><Relationship Id="rId17" Type="http://schemas.openxmlformats.org/officeDocument/2006/relationships/image" Target="../media/image443.emf"/><Relationship Id="rId25" Type="http://schemas.openxmlformats.org/officeDocument/2006/relationships/image" Target="../media/image447.emf"/><Relationship Id="rId33" Type="http://schemas.openxmlformats.org/officeDocument/2006/relationships/image" Target="../media/image451.emf"/><Relationship Id="rId2" Type="http://schemas.openxmlformats.org/officeDocument/2006/relationships/customXml" Target="../ink/ink664.xml"/><Relationship Id="rId16" Type="http://schemas.openxmlformats.org/officeDocument/2006/relationships/customXml" Target="../ink/ink671.xml"/><Relationship Id="rId20" Type="http://schemas.openxmlformats.org/officeDocument/2006/relationships/customXml" Target="../ink/ink673.xml"/><Relationship Id="rId29" Type="http://schemas.openxmlformats.org/officeDocument/2006/relationships/image" Target="../media/image449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66.xml"/><Relationship Id="rId11" Type="http://schemas.openxmlformats.org/officeDocument/2006/relationships/image" Target="../media/image440.emf"/><Relationship Id="rId24" Type="http://schemas.openxmlformats.org/officeDocument/2006/relationships/customXml" Target="../ink/ink675.xml"/><Relationship Id="rId32" Type="http://schemas.openxmlformats.org/officeDocument/2006/relationships/customXml" Target="../ink/ink679.xml"/><Relationship Id="rId5" Type="http://schemas.openxmlformats.org/officeDocument/2006/relationships/image" Target="../media/image437.emf"/><Relationship Id="rId15" Type="http://schemas.openxmlformats.org/officeDocument/2006/relationships/image" Target="../media/image442.emf"/><Relationship Id="rId23" Type="http://schemas.openxmlformats.org/officeDocument/2006/relationships/image" Target="../media/image446.emf"/><Relationship Id="rId28" Type="http://schemas.openxmlformats.org/officeDocument/2006/relationships/customXml" Target="../ink/ink677.xml"/><Relationship Id="rId10" Type="http://schemas.openxmlformats.org/officeDocument/2006/relationships/customXml" Target="../ink/ink668.xml"/><Relationship Id="rId19" Type="http://schemas.openxmlformats.org/officeDocument/2006/relationships/image" Target="../media/image444.emf"/><Relationship Id="rId31" Type="http://schemas.openxmlformats.org/officeDocument/2006/relationships/image" Target="../media/image450.emf"/><Relationship Id="rId4" Type="http://schemas.openxmlformats.org/officeDocument/2006/relationships/customXml" Target="../ink/ink665.xml"/><Relationship Id="rId9" Type="http://schemas.openxmlformats.org/officeDocument/2006/relationships/image" Target="../media/image439.emf"/><Relationship Id="rId14" Type="http://schemas.openxmlformats.org/officeDocument/2006/relationships/customXml" Target="../ink/ink670.xml"/><Relationship Id="rId22" Type="http://schemas.openxmlformats.org/officeDocument/2006/relationships/customXml" Target="../ink/ink674.xml"/><Relationship Id="rId27" Type="http://schemas.openxmlformats.org/officeDocument/2006/relationships/image" Target="../media/image448.emf"/><Relationship Id="rId30" Type="http://schemas.openxmlformats.org/officeDocument/2006/relationships/customXml" Target="../ink/ink6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emf"/><Relationship Id="rId4" Type="http://schemas.openxmlformats.org/officeDocument/2006/relationships/customXml" Target="../ink/ink7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13" Type="http://schemas.openxmlformats.org/officeDocument/2006/relationships/image" Target="../media/image112.emf"/><Relationship Id="rId18" Type="http://schemas.openxmlformats.org/officeDocument/2006/relationships/customXml" Target="../ink/ink83.xml"/><Relationship Id="rId26" Type="http://schemas.openxmlformats.org/officeDocument/2006/relationships/customXml" Target="../ink/ink87.xml"/><Relationship Id="rId3" Type="http://schemas.openxmlformats.org/officeDocument/2006/relationships/image" Target="../media/image107.emf"/><Relationship Id="rId21" Type="http://schemas.openxmlformats.org/officeDocument/2006/relationships/image" Target="../media/image116.emf"/><Relationship Id="rId7" Type="http://schemas.openxmlformats.org/officeDocument/2006/relationships/image" Target="../media/image109.emf"/><Relationship Id="rId12" Type="http://schemas.openxmlformats.org/officeDocument/2006/relationships/customXml" Target="../ink/ink80.xml"/><Relationship Id="rId17" Type="http://schemas.openxmlformats.org/officeDocument/2006/relationships/image" Target="../media/image114.emf"/><Relationship Id="rId25" Type="http://schemas.openxmlformats.org/officeDocument/2006/relationships/image" Target="../media/image118.emf"/><Relationship Id="rId2" Type="http://schemas.openxmlformats.org/officeDocument/2006/relationships/customXml" Target="../ink/ink75.xml"/><Relationship Id="rId16" Type="http://schemas.openxmlformats.org/officeDocument/2006/relationships/customXml" Target="../ink/ink82.xml"/><Relationship Id="rId20" Type="http://schemas.openxmlformats.org/officeDocument/2006/relationships/customXml" Target="../ink/ink84.xml"/><Relationship Id="rId29" Type="http://schemas.openxmlformats.org/officeDocument/2006/relationships/image" Target="../media/image12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7.xml"/><Relationship Id="rId11" Type="http://schemas.openxmlformats.org/officeDocument/2006/relationships/image" Target="../media/image111.emf"/><Relationship Id="rId24" Type="http://schemas.openxmlformats.org/officeDocument/2006/relationships/customXml" Target="../ink/ink86.xml"/><Relationship Id="rId5" Type="http://schemas.openxmlformats.org/officeDocument/2006/relationships/image" Target="../media/image108.emf"/><Relationship Id="rId15" Type="http://schemas.openxmlformats.org/officeDocument/2006/relationships/image" Target="../media/image113.emf"/><Relationship Id="rId23" Type="http://schemas.openxmlformats.org/officeDocument/2006/relationships/image" Target="../media/image117.emf"/><Relationship Id="rId28" Type="http://schemas.openxmlformats.org/officeDocument/2006/relationships/customXml" Target="../ink/ink88.xml"/><Relationship Id="rId10" Type="http://schemas.openxmlformats.org/officeDocument/2006/relationships/customXml" Target="../ink/ink79.xml"/><Relationship Id="rId19" Type="http://schemas.openxmlformats.org/officeDocument/2006/relationships/image" Target="../media/image115.emf"/><Relationship Id="rId31" Type="http://schemas.openxmlformats.org/officeDocument/2006/relationships/image" Target="../media/image121.emf"/><Relationship Id="rId4" Type="http://schemas.openxmlformats.org/officeDocument/2006/relationships/customXml" Target="../ink/ink76.xml"/><Relationship Id="rId9" Type="http://schemas.openxmlformats.org/officeDocument/2006/relationships/image" Target="../media/image110.emf"/><Relationship Id="rId14" Type="http://schemas.openxmlformats.org/officeDocument/2006/relationships/customXml" Target="../ink/ink81.xml"/><Relationship Id="rId22" Type="http://schemas.openxmlformats.org/officeDocument/2006/relationships/customXml" Target="../ink/ink85.xml"/><Relationship Id="rId27" Type="http://schemas.openxmlformats.org/officeDocument/2006/relationships/image" Target="../media/image119.emf"/><Relationship Id="rId30" Type="http://schemas.openxmlformats.org/officeDocument/2006/relationships/customXml" Target="../ink/ink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9134544" y="207356"/>
              <a:ext cx="651600" cy="65088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22664" y="195476"/>
                <a:ext cx="67536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put penna 29"/>
              <p14:cNvContentPartPr/>
              <p14:nvPr/>
            </p14:nvContentPartPr>
            <p14:xfrm>
              <a:off x="4138464" y="216356"/>
              <a:ext cx="822960" cy="547560"/>
            </p14:xfrm>
          </p:contentPart>
        </mc:Choice>
        <mc:Fallback xmlns="">
          <p:pic>
            <p:nvPicPr>
              <p:cNvPr id="30" name="Input penna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6584" y="204476"/>
                <a:ext cx="84672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put penna 33"/>
              <p14:cNvContentPartPr/>
              <p14:nvPr/>
            </p14:nvContentPartPr>
            <p14:xfrm>
              <a:off x="737184" y="897476"/>
              <a:ext cx="11489760" cy="5078880"/>
            </p14:xfrm>
          </p:contentPart>
        </mc:Choice>
        <mc:Fallback xmlns="">
          <p:pic>
            <p:nvPicPr>
              <p:cNvPr id="34" name="Input penna 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304" y="885596"/>
                <a:ext cx="11513520" cy="51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" name="Input penna 65"/>
              <p14:cNvContentPartPr/>
              <p14:nvPr/>
            </p14:nvContentPartPr>
            <p14:xfrm>
              <a:off x="5357424" y="3421436"/>
              <a:ext cx="2835000" cy="3000960"/>
            </p14:xfrm>
          </p:contentPart>
        </mc:Choice>
        <mc:Fallback xmlns="">
          <p:pic>
            <p:nvPicPr>
              <p:cNvPr id="66" name="Input penna 6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09184" y="3325676"/>
                <a:ext cx="2931120" cy="319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7874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040982" y="330181"/>
              <a:ext cx="8563680" cy="538020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9102" y="318301"/>
                <a:ext cx="8587440" cy="540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334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585662" y="213901"/>
              <a:ext cx="79920" cy="256860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3782" y="202021"/>
                <a:ext cx="103680" cy="25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/>
              <p14:cNvContentPartPr/>
              <p14:nvPr/>
            </p14:nvContentPartPr>
            <p14:xfrm>
              <a:off x="1721742" y="2743261"/>
              <a:ext cx="6926400" cy="11160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9862" y="2731381"/>
                <a:ext cx="69501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put penna 7"/>
              <p14:cNvContentPartPr/>
              <p14:nvPr/>
            </p14:nvContentPartPr>
            <p14:xfrm>
              <a:off x="8676942" y="2694661"/>
              <a:ext cx="402480" cy="37476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65062" y="2682781"/>
                <a:ext cx="4262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put penna 8"/>
              <p14:cNvContentPartPr/>
              <p14:nvPr/>
            </p14:nvContentPartPr>
            <p14:xfrm>
              <a:off x="9503862" y="2752981"/>
              <a:ext cx="448920" cy="30204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91982" y="2741101"/>
                <a:ext cx="47268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put penna 10"/>
              <p14:cNvContentPartPr/>
              <p14:nvPr/>
            </p14:nvContentPartPr>
            <p14:xfrm>
              <a:off x="1138182" y="58741"/>
              <a:ext cx="2646360" cy="313056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6302" y="46861"/>
                <a:ext cx="2670120" cy="31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put penna 17"/>
              <p14:cNvContentPartPr/>
              <p14:nvPr/>
            </p14:nvContentPartPr>
            <p14:xfrm>
              <a:off x="5817102" y="2693941"/>
              <a:ext cx="393120" cy="911520"/>
            </p14:xfrm>
          </p:contentPart>
        </mc:Choice>
        <mc:Fallback xmlns="">
          <p:pic>
            <p:nvPicPr>
              <p:cNvPr id="18" name="Input penna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05222" y="2682061"/>
                <a:ext cx="416880" cy="9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put penna 21"/>
              <p14:cNvContentPartPr/>
              <p14:nvPr/>
            </p14:nvContentPartPr>
            <p14:xfrm>
              <a:off x="5758782" y="1944061"/>
              <a:ext cx="265680" cy="789840"/>
            </p14:xfrm>
          </p:contentPart>
        </mc:Choice>
        <mc:Fallback xmlns="">
          <p:pic>
            <p:nvPicPr>
              <p:cNvPr id="22" name="Input penna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46902" y="1932181"/>
                <a:ext cx="28944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put penna 24"/>
              <p14:cNvContentPartPr/>
              <p14:nvPr/>
            </p14:nvContentPartPr>
            <p14:xfrm>
              <a:off x="1663422" y="2762701"/>
              <a:ext cx="97920" cy="1848600"/>
            </p14:xfrm>
          </p:contentPart>
        </mc:Choice>
        <mc:Fallback xmlns="">
          <p:pic>
            <p:nvPicPr>
              <p:cNvPr id="25" name="Input penna 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51542" y="2750821"/>
                <a:ext cx="121680" cy="18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put penna 25"/>
              <p14:cNvContentPartPr/>
              <p14:nvPr/>
            </p14:nvContentPartPr>
            <p14:xfrm>
              <a:off x="136302" y="4318981"/>
              <a:ext cx="1673640" cy="506160"/>
            </p14:xfrm>
          </p:contentPart>
        </mc:Choice>
        <mc:Fallback xmlns="">
          <p:pic>
            <p:nvPicPr>
              <p:cNvPr id="26" name="Input penna 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4422" y="4307101"/>
                <a:ext cx="169740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put penna 32"/>
              <p14:cNvContentPartPr/>
              <p14:nvPr/>
            </p14:nvContentPartPr>
            <p14:xfrm>
              <a:off x="3676902" y="301381"/>
              <a:ext cx="90360" cy="2471400"/>
            </p14:xfrm>
          </p:contentPart>
        </mc:Choice>
        <mc:Fallback xmlns="">
          <p:pic>
            <p:nvPicPr>
              <p:cNvPr id="33" name="Input penna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65022" y="289501"/>
                <a:ext cx="114120" cy="24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Input penna 40"/>
              <p14:cNvContentPartPr/>
              <p14:nvPr/>
            </p14:nvContentPartPr>
            <p14:xfrm>
              <a:off x="1614822" y="213901"/>
              <a:ext cx="4290120" cy="4475160"/>
            </p14:xfrm>
          </p:contentPart>
        </mc:Choice>
        <mc:Fallback xmlns="">
          <p:pic>
            <p:nvPicPr>
              <p:cNvPr id="41" name="Input penna 4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02942" y="202021"/>
                <a:ext cx="4313880" cy="44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put penna 42"/>
              <p14:cNvContentPartPr/>
              <p14:nvPr/>
            </p14:nvContentPartPr>
            <p14:xfrm>
              <a:off x="3676902" y="2694661"/>
              <a:ext cx="506520" cy="820440"/>
            </p14:xfrm>
          </p:contentPart>
        </mc:Choice>
        <mc:Fallback xmlns="">
          <p:pic>
            <p:nvPicPr>
              <p:cNvPr id="43" name="Input penna 4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65022" y="2682781"/>
                <a:ext cx="530280" cy="8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put penna 56"/>
              <p14:cNvContentPartPr/>
              <p14:nvPr/>
            </p14:nvContentPartPr>
            <p14:xfrm>
              <a:off x="4056342" y="4542901"/>
              <a:ext cx="1903320" cy="1371960"/>
            </p14:xfrm>
          </p:contentPart>
        </mc:Choice>
        <mc:Fallback xmlns="">
          <p:pic>
            <p:nvPicPr>
              <p:cNvPr id="57" name="Input penna 5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44462" y="4531021"/>
                <a:ext cx="192708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put penna 57"/>
              <p14:cNvContentPartPr/>
              <p14:nvPr/>
            </p14:nvContentPartPr>
            <p14:xfrm>
              <a:off x="2169222" y="4520941"/>
              <a:ext cx="1524240" cy="1622880"/>
            </p14:xfrm>
          </p:contentPart>
        </mc:Choice>
        <mc:Fallback xmlns="">
          <p:pic>
            <p:nvPicPr>
              <p:cNvPr id="58" name="Input penna 5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57342" y="4509061"/>
                <a:ext cx="1548000" cy="16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9" name="Input penna 58"/>
              <p14:cNvContentPartPr/>
              <p14:nvPr/>
            </p14:nvContentPartPr>
            <p14:xfrm>
              <a:off x="2577822" y="4941781"/>
              <a:ext cx="934200" cy="817560"/>
            </p14:xfrm>
          </p:contentPart>
        </mc:Choice>
        <mc:Fallback xmlns="">
          <p:pic>
            <p:nvPicPr>
              <p:cNvPr id="59" name="Input penna 5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65942" y="4929901"/>
                <a:ext cx="95796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0" name="Input penna 59"/>
              <p14:cNvContentPartPr/>
              <p14:nvPr/>
            </p14:nvContentPartPr>
            <p14:xfrm>
              <a:off x="3920262" y="4465141"/>
              <a:ext cx="438120" cy="1251360"/>
            </p14:xfrm>
          </p:contentPart>
        </mc:Choice>
        <mc:Fallback xmlns="">
          <p:pic>
            <p:nvPicPr>
              <p:cNvPr id="60" name="Input penna 5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08382" y="4453261"/>
                <a:ext cx="461880" cy="127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41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75182" y="311461"/>
              <a:ext cx="10895400" cy="312264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302" y="299581"/>
                <a:ext cx="10919160" cy="31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3" name="Input penna 42"/>
              <p14:cNvContentPartPr/>
              <p14:nvPr/>
            </p14:nvContentPartPr>
            <p14:xfrm>
              <a:off x="315222" y="276901"/>
              <a:ext cx="3605400" cy="1688400"/>
            </p14:xfrm>
          </p:contentPart>
        </mc:Choice>
        <mc:Fallback xmlns="">
          <p:pic>
            <p:nvPicPr>
              <p:cNvPr id="43" name="Input penna 4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342" y="265021"/>
                <a:ext cx="3629160" cy="171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7" name="Input penna 56"/>
              <p14:cNvContentPartPr/>
              <p14:nvPr/>
            </p14:nvContentPartPr>
            <p14:xfrm>
              <a:off x="8941542" y="2684941"/>
              <a:ext cx="720720" cy="3265200"/>
            </p14:xfrm>
          </p:contentPart>
        </mc:Choice>
        <mc:Fallback xmlns="">
          <p:pic>
            <p:nvPicPr>
              <p:cNvPr id="57" name="Input penna 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29662" y="2673061"/>
                <a:ext cx="744480" cy="32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put penna 58"/>
              <p14:cNvContentPartPr/>
              <p14:nvPr/>
            </p14:nvContentPartPr>
            <p14:xfrm>
              <a:off x="9737502" y="2607181"/>
              <a:ext cx="2159640" cy="3328560"/>
            </p14:xfrm>
          </p:contentPart>
        </mc:Choice>
        <mc:Fallback xmlns="">
          <p:pic>
            <p:nvPicPr>
              <p:cNvPr id="59" name="Input penna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25622" y="2595301"/>
                <a:ext cx="2183400" cy="33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1" name="Input penna 80"/>
              <p14:cNvContentPartPr/>
              <p14:nvPr/>
            </p14:nvContentPartPr>
            <p14:xfrm>
              <a:off x="4443342" y="347461"/>
              <a:ext cx="2162520" cy="1708560"/>
            </p14:xfrm>
          </p:contentPart>
        </mc:Choice>
        <mc:Fallback xmlns="">
          <p:pic>
            <p:nvPicPr>
              <p:cNvPr id="81" name="Input penna 8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31462" y="335581"/>
                <a:ext cx="2186280" cy="17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3" name="Input penna 82"/>
              <p14:cNvContentPartPr/>
              <p14:nvPr/>
            </p14:nvContentPartPr>
            <p14:xfrm>
              <a:off x="9517542" y="504061"/>
              <a:ext cx="1831320" cy="1724400"/>
            </p14:xfrm>
          </p:contentPart>
        </mc:Choice>
        <mc:Fallback xmlns="">
          <p:pic>
            <p:nvPicPr>
              <p:cNvPr id="83" name="Input penna 8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05662" y="492181"/>
                <a:ext cx="1855080" cy="17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4" name="Input penna 83"/>
              <p14:cNvContentPartPr/>
              <p14:nvPr/>
            </p14:nvContentPartPr>
            <p14:xfrm>
              <a:off x="1283982" y="3511861"/>
              <a:ext cx="70200" cy="2952360"/>
            </p14:xfrm>
          </p:contentPart>
        </mc:Choice>
        <mc:Fallback xmlns="">
          <p:pic>
            <p:nvPicPr>
              <p:cNvPr id="84" name="Input penna 8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72102" y="3499981"/>
                <a:ext cx="93960" cy="29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7" name="Input penna 86"/>
              <p14:cNvContentPartPr/>
              <p14:nvPr/>
            </p14:nvContentPartPr>
            <p14:xfrm>
              <a:off x="1381182" y="4941781"/>
              <a:ext cx="6070680" cy="477000"/>
            </p14:xfrm>
          </p:contentPart>
        </mc:Choice>
        <mc:Fallback xmlns="">
          <p:pic>
            <p:nvPicPr>
              <p:cNvPr id="87" name="Input penna 8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69302" y="4929901"/>
                <a:ext cx="609444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4" name="Input penna 93"/>
              <p14:cNvContentPartPr/>
              <p14:nvPr/>
            </p14:nvContentPartPr>
            <p14:xfrm>
              <a:off x="7712862" y="5262541"/>
              <a:ext cx="390600" cy="545400"/>
            </p14:xfrm>
          </p:contentPart>
        </mc:Choice>
        <mc:Fallback xmlns="">
          <p:pic>
            <p:nvPicPr>
              <p:cNvPr id="94" name="Input penna 9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00982" y="5250661"/>
                <a:ext cx="41436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9" name="Input penna 98"/>
              <p14:cNvContentPartPr/>
              <p14:nvPr/>
            </p14:nvContentPartPr>
            <p14:xfrm>
              <a:off x="1066902" y="3093541"/>
              <a:ext cx="1365480" cy="642240"/>
            </p14:xfrm>
          </p:contentPart>
        </mc:Choice>
        <mc:Fallback xmlns="">
          <p:pic>
            <p:nvPicPr>
              <p:cNvPr id="99" name="Input penna 9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55022" y="3081661"/>
                <a:ext cx="138924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1" name="Input penna 100"/>
              <p14:cNvContentPartPr/>
              <p14:nvPr/>
            </p14:nvContentPartPr>
            <p14:xfrm>
              <a:off x="2723622" y="4970941"/>
              <a:ext cx="175680" cy="1490760"/>
            </p14:xfrm>
          </p:contentPart>
        </mc:Choice>
        <mc:Fallback xmlns="">
          <p:pic>
            <p:nvPicPr>
              <p:cNvPr id="101" name="Input penna 10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11742" y="4959061"/>
                <a:ext cx="199440" cy="15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8" name="Input penna 107"/>
              <p14:cNvContentPartPr/>
              <p14:nvPr/>
            </p14:nvContentPartPr>
            <p14:xfrm>
              <a:off x="4018182" y="3300541"/>
              <a:ext cx="69120" cy="1629360"/>
            </p14:xfrm>
          </p:contentPart>
        </mc:Choice>
        <mc:Fallback xmlns="">
          <p:pic>
            <p:nvPicPr>
              <p:cNvPr id="108" name="Input penna 10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06302" y="3288661"/>
                <a:ext cx="92880" cy="16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2" name="Input penna 111"/>
              <p14:cNvContentPartPr/>
              <p14:nvPr/>
            </p14:nvContentPartPr>
            <p14:xfrm>
              <a:off x="2694462" y="3218461"/>
              <a:ext cx="3163320" cy="2048760"/>
            </p14:xfrm>
          </p:contentPart>
        </mc:Choice>
        <mc:Fallback xmlns="">
          <p:pic>
            <p:nvPicPr>
              <p:cNvPr id="112" name="Input penna 1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82582" y="3206581"/>
                <a:ext cx="3187080" cy="20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3" name="Input penna 112"/>
              <p14:cNvContentPartPr/>
              <p14:nvPr/>
            </p14:nvContentPartPr>
            <p14:xfrm>
              <a:off x="1961862" y="6108901"/>
              <a:ext cx="519120" cy="418680"/>
            </p14:xfrm>
          </p:contentPart>
        </mc:Choice>
        <mc:Fallback xmlns="">
          <p:pic>
            <p:nvPicPr>
              <p:cNvPr id="113" name="Input penna 11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49982" y="6097021"/>
                <a:ext cx="5428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5" name="Input penna 114"/>
              <p14:cNvContentPartPr/>
              <p14:nvPr/>
            </p14:nvContentPartPr>
            <p14:xfrm>
              <a:off x="7241262" y="3268501"/>
              <a:ext cx="1766880" cy="1205280"/>
            </p14:xfrm>
          </p:contentPart>
        </mc:Choice>
        <mc:Fallback xmlns="">
          <p:pic>
            <p:nvPicPr>
              <p:cNvPr id="115" name="Input penna 11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29382" y="3256621"/>
                <a:ext cx="1790640" cy="12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6" name="Input penna 115"/>
              <p14:cNvContentPartPr/>
              <p14:nvPr/>
            </p14:nvContentPartPr>
            <p14:xfrm>
              <a:off x="2713902" y="3142141"/>
              <a:ext cx="2745720" cy="3288240"/>
            </p14:xfrm>
          </p:contentPart>
        </mc:Choice>
        <mc:Fallback xmlns="">
          <p:pic>
            <p:nvPicPr>
              <p:cNvPr id="116" name="Input penna 11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02022" y="3130261"/>
                <a:ext cx="2769480" cy="331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3610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992382" y="1195261"/>
              <a:ext cx="6936480" cy="311040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0502" y="1183381"/>
                <a:ext cx="6960240" cy="313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622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put penna 6"/>
              <p14:cNvContentPartPr/>
              <p14:nvPr/>
            </p14:nvContentPartPr>
            <p14:xfrm>
              <a:off x="1060062" y="437821"/>
              <a:ext cx="9232200" cy="469800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8182" y="425941"/>
                <a:ext cx="9255960" cy="47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put penna 30"/>
              <p14:cNvContentPartPr/>
              <p14:nvPr/>
            </p14:nvContentPartPr>
            <p14:xfrm>
              <a:off x="4538742" y="472021"/>
              <a:ext cx="6329520" cy="5073480"/>
            </p14:xfrm>
          </p:contentPart>
        </mc:Choice>
        <mc:Fallback xmlns="">
          <p:pic>
            <p:nvPicPr>
              <p:cNvPr id="31" name="Input penna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6862" y="460141"/>
                <a:ext cx="6353280" cy="509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135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407022" y="797821"/>
              <a:ext cx="1053000" cy="142596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142" y="785941"/>
                <a:ext cx="1076760" cy="14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put penna 22"/>
              <p14:cNvContentPartPr/>
              <p14:nvPr/>
            </p14:nvContentPartPr>
            <p14:xfrm>
              <a:off x="1813902" y="739141"/>
              <a:ext cx="9937440" cy="452376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2022" y="727261"/>
                <a:ext cx="9961200" cy="45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put penna 31"/>
              <p14:cNvContentPartPr/>
              <p14:nvPr/>
            </p14:nvContentPartPr>
            <p14:xfrm>
              <a:off x="6913302" y="3112981"/>
              <a:ext cx="2878560" cy="1369080"/>
            </p14:xfrm>
          </p:contentPart>
        </mc:Choice>
        <mc:Fallback xmlns="">
          <p:pic>
            <p:nvPicPr>
              <p:cNvPr id="32" name="Input penna 3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1422" y="3101101"/>
                <a:ext cx="2902320" cy="13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put penna 39"/>
              <p14:cNvContentPartPr/>
              <p14:nvPr/>
            </p14:nvContentPartPr>
            <p14:xfrm>
              <a:off x="5943462" y="747421"/>
              <a:ext cx="4622400" cy="2561400"/>
            </p14:xfrm>
          </p:contentPart>
        </mc:Choice>
        <mc:Fallback xmlns="">
          <p:pic>
            <p:nvPicPr>
              <p:cNvPr id="40" name="Input penna 3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31582" y="735541"/>
                <a:ext cx="4646160" cy="258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210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put penna 6"/>
              <p14:cNvContentPartPr/>
              <p14:nvPr/>
            </p14:nvContentPartPr>
            <p14:xfrm>
              <a:off x="893022" y="680821"/>
              <a:ext cx="10374840" cy="416376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142" y="668941"/>
                <a:ext cx="10398600" cy="41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6410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505662" y="279781"/>
              <a:ext cx="11274840" cy="547920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782" y="267901"/>
                <a:ext cx="11298600" cy="55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put penna 47"/>
              <p14:cNvContentPartPr/>
              <p14:nvPr/>
            </p14:nvContentPartPr>
            <p14:xfrm>
              <a:off x="7120662" y="3074821"/>
              <a:ext cx="4397400" cy="2752920"/>
            </p14:xfrm>
          </p:contentPart>
        </mc:Choice>
        <mc:Fallback xmlns="">
          <p:pic>
            <p:nvPicPr>
              <p:cNvPr id="48" name="Input penna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8782" y="3062941"/>
                <a:ext cx="4421160" cy="277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076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788622" y="233341"/>
              <a:ext cx="11137680" cy="578844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742" y="221461"/>
                <a:ext cx="11161440" cy="581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009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408462" y="301381"/>
              <a:ext cx="11265120" cy="567432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582" y="289501"/>
                <a:ext cx="11288880" cy="56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0" name="Input penna 69"/>
              <p14:cNvContentPartPr/>
              <p14:nvPr/>
            </p14:nvContentPartPr>
            <p14:xfrm>
              <a:off x="249702" y="3647941"/>
              <a:ext cx="92520" cy="2236320"/>
            </p14:xfrm>
          </p:contentPart>
        </mc:Choice>
        <mc:Fallback xmlns="">
          <p:pic>
            <p:nvPicPr>
              <p:cNvPr id="70" name="Input penna 6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822" y="3636061"/>
                <a:ext cx="116280" cy="22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2" name="Input penna 71"/>
              <p14:cNvContentPartPr/>
              <p14:nvPr/>
            </p14:nvContentPartPr>
            <p14:xfrm>
              <a:off x="350142" y="3667381"/>
              <a:ext cx="11314440" cy="3009240"/>
            </p14:xfrm>
          </p:contentPart>
        </mc:Choice>
        <mc:Fallback xmlns="">
          <p:pic>
            <p:nvPicPr>
              <p:cNvPr id="72" name="Input penna 7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8262" y="3655501"/>
                <a:ext cx="11338200" cy="303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531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611984" y="941756"/>
              <a:ext cx="9050040" cy="501948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0104" y="929876"/>
                <a:ext cx="9073800" cy="50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put penna 6"/>
              <p14:cNvContentPartPr/>
              <p14:nvPr/>
            </p14:nvContentPartPr>
            <p14:xfrm>
              <a:off x="1551864" y="1159556"/>
              <a:ext cx="8129880" cy="488916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9984" y="1147676"/>
                <a:ext cx="8153640" cy="49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put penna 7"/>
              <p14:cNvContentPartPr/>
              <p14:nvPr/>
            </p14:nvContentPartPr>
            <p14:xfrm>
              <a:off x="9605784" y="2441516"/>
              <a:ext cx="1037160" cy="382752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93904" y="2429636"/>
                <a:ext cx="1060920" cy="38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put penna 12"/>
              <p14:cNvContentPartPr/>
              <p14:nvPr/>
            </p14:nvContentPartPr>
            <p14:xfrm>
              <a:off x="2088624" y="1478156"/>
              <a:ext cx="1692000" cy="142560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76744" y="1466276"/>
                <a:ext cx="1715760" cy="14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put penna 22"/>
              <p14:cNvContentPartPr/>
              <p14:nvPr/>
            </p14:nvContentPartPr>
            <p14:xfrm>
              <a:off x="3544464" y="1328756"/>
              <a:ext cx="1145880" cy="92448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96584" y="1232996"/>
                <a:ext cx="1242000" cy="11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put penna 23"/>
              <p14:cNvContentPartPr/>
              <p14:nvPr/>
            </p14:nvContentPartPr>
            <p14:xfrm>
              <a:off x="4713384" y="2101676"/>
              <a:ext cx="283320" cy="326160"/>
            </p14:xfrm>
          </p:contentPart>
        </mc:Choice>
        <mc:Fallback xmlns="">
          <p:pic>
            <p:nvPicPr>
              <p:cNvPr id="24" name="Input penna 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65504" y="2005916"/>
                <a:ext cx="37908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put penna 24"/>
              <p14:cNvContentPartPr/>
              <p14:nvPr/>
            </p14:nvContentPartPr>
            <p14:xfrm>
              <a:off x="5307744" y="1290956"/>
              <a:ext cx="1202760" cy="926640"/>
            </p14:xfrm>
          </p:contentPart>
        </mc:Choice>
        <mc:Fallback xmlns="">
          <p:pic>
            <p:nvPicPr>
              <p:cNvPr id="25" name="Input penna 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59504" y="1195196"/>
                <a:ext cx="1299240" cy="11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put penna 25"/>
              <p14:cNvContentPartPr/>
              <p14:nvPr/>
            </p14:nvContentPartPr>
            <p14:xfrm>
              <a:off x="6485664" y="2017436"/>
              <a:ext cx="292680" cy="311400"/>
            </p14:xfrm>
          </p:contentPart>
        </mc:Choice>
        <mc:Fallback xmlns="">
          <p:pic>
            <p:nvPicPr>
              <p:cNvPr id="26" name="Input penna 2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37784" y="1921316"/>
                <a:ext cx="38844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put penna 32"/>
              <p14:cNvContentPartPr/>
              <p14:nvPr/>
            </p14:nvContentPartPr>
            <p14:xfrm>
              <a:off x="3384264" y="6174716"/>
              <a:ext cx="1854360" cy="631800"/>
            </p14:xfrm>
          </p:contentPart>
        </mc:Choice>
        <mc:Fallback xmlns="">
          <p:pic>
            <p:nvPicPr>
              <p:cNvPr id="33" name="Input penna 3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72384" y="6162836"/>
                <a:ext cx="187812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put penna 40"/>
              <p14:cNvContentPartPr/>
              <p14:nvPr/>
            </p14:nvContentPartPr>
            <p14:xfrm>
              <a:off x="3440784" y="2677316"/>
              <a:ext cx="754560" cy="3280680"/>
            </p14:xfrm>
          </p:contentPart>
        </mc:Choice>
        <mc:Fallback xmlns="">
          <p:pic>
            <p:nvPicPr>
              <p:cNvPr id="41" name="Input penna 4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28904" y="2665436"/>
                <a:ext cx="778320" cy="33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2" name="Input penna 51"/>
              <p14:cNvContentPartPr/>
              <p14:nvPr/>
            </p14:nvContentPartPr>
            <p14:xfrm>
              <a:off x="6089664" y="4948916"/>
              <a:ext cx="123120" cy="783720"/>
            </p14:xfrm>
          </p:contentPart>
        </mc:Choice>
        <mc:Fallback xmlns="">
          <p:pic>
            <p:nvPicPr>
              <p:cNvPr id="52" name="Input penna 5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77784" y="4937036"/>
                <a:ext cx="14688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9" name="Input penna 68"/>
              <p14:cNvContentPartPr/>
              <p14:nvPr/>
            </p14:nvContentPartPr>
            <p14:xfrm>
              <a:off x="4515384" y="2752556"/>
              <a:ext cx="943200" cy="679320"/>
            </p14:xfrm>
          </p:contentPart>
        </mc:Choice>
        <mc:Fallback xmlns="">
          <p:pic>
            <p:nvPicPr>
              <p:cNvPr id="69" name="Input penna 6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03504" y="2740676"/>
                <a:ext cx="96696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" name="Input penna 4"/>
              <p14:cNvContentPartPr/>
              <p14:nvPr/>
            </p14:nvContentPartPr>
            <p14:xfrm>
              <a:off x="6950784" y="2918156"/>
              <a:ext cx="3727398" cy="395316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38904" y="2906276"/>
                <a:ext cx="3751158" cy="39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" name="Input penna 5"/>
              <p14:cNvContentPartPr/>
              <p14:nvPr/>
            </p14:nvContentPartPr>
            <p14:xfrm>
              <a:off x="3949824" y="2507396"/>
              <a:ext cx="3007440" cy="251748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37944" y="2495516"/>
                <a:ext cx="3031200" cy="25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" name="Input penna 11"/>
              <p14:cNvContentPartPr/>
              <p14:nvPr/>
            </p14:nvContentPartPr>
            <p14:xfrm>
              <a:off x="7007304" y="1933556"/>
              <a:ext cx="1609158" cy="35460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95424" y="1921676"/>
                <a:ext cx="1632917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8" name="Input penna 17"/>
              <p14:cNvContentPartPr/>
              <p14:nvPr/>
            </p14:nvContentPartPr>
            <p14:xfrm>
              <a:off x="10785102" y="3093541"/>
              <a:ext cx="664560" cy="490320"/>
            </p14:xfrm>
          </p:contentPart>
        </mc:Choice>
        <mc:Fallback>
          <p:pic>
            <p:nvPicPr>
              <p:cNvPr id="18" name="Input penna 1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773222" y="3081661"/>
                <a:ext cx="688320" cy="51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6458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731022" y="384541"/>
              <a:ext cx="1701360" cy="94212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142" y="372661"/>
                <a:ext cx="172512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put penna 6"/>
              <p14:cNvContentPartPr/>
              <p14:nvPr/>
            </p14:nvContentPartPr>
            <p14:xfrm>
              <a:off x="2638302" y="311461"/>
              <a:ext cx="513720" cy="349416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6422" y="299581"/>
                <a:ext cx="537480" cy="35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put penna 8"/>
              <p14:cNvContentPartPr/>
              <p14:nvPr/>
            </p14:nvContentPartPr>
            <p14:xfrm>
              <a:off x="3336702" y="398941"/>
              <a:ext cx="2548800" cy="391068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24822" y="387061"/>
                <a:ext cx="2572560" cy="39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put penna 42"/>
              <p14:cNvContentPartPr/>
              <p14:nvPr/>
            </p14:nvContentPartPr>
            <p14:xfrm>
              <a:off x="7275102" y="350341"/>
              <a:ext cx="4035240" cy="2171160"/>
            </p14:xfrm>
          </p:contentPart>
        </mc:Choice>
        <mc:Fallback xmlns="">
          <p:pic>
            <p:nvPicPr>
              <p:cNvPr id="43" name="Input penna 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63222" y="338461"/>
                <a:ext cx="4059000" cy="21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Input penna 45"/>
              <p14:cNvContentPartPr/>
              <p14:nvPr/>
            </p14:nvContentPartPr>
            <p14:xfrm>
              <a:off x="7101222" y="136141"/>
              <a:ext cx="4611240" cy="3065400"/>
            </p14:xfrm>
          </p:contentPart>
        </mc:Choice>
        <mc:Fallback xmlns="">
          <p:pic>
            <p:nvPicPr>
              <p:cNvPr id="46" name="Input penna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9342" y="124261"/>
                <a:ext cx="4635000" cy="30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put penna 53"/>
              <p14:cNvContentPartPr/>
              <p14:nvPr/>
            </p14:nvContentPartPr>
            <p14:xfrm>
              <a:off x="7178982" y="3190741"/>
              <a:ext cx="68400" cy="2432160"/>
            </p14:xfrm>
          </p:contentPart>
        </mc:Choice>
        <mc:Fallback xmlns="">
          <p:pic>
            <p:nvPicPr>
              <p:cNvPr id="54" name="Input penna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67102" y="3178861"/>
                <a:ext cx="92160" cy="24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put penna 59"/>
              <p14:cNvContentPartPr/>
              <p14:nvPr/>
            </p14:nvContentPartPr>
            <p14:xfrm>
              <a:off x="7285902" y="4534981"/>
              <a:ext cx="4027680" cy="572400"/>
            </p14:xfrm>
          </p:contentPart>
        </mc:Choice>
        <mc:Fallback xmlns="">
          <p:pic>
            <p:nvPicPr>
              <p:cNvPr id="60" name="Input penna 5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74022" y="4523101"/>
                <a:ext cx="405144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5" name="Input penna 64"/>
              <p14:cNvContentPartPr/>
              <p14:nvPr/>
            </p14:nvContentPartPr>
            <p14:xfrm>
              <a:off x="7441782" y="881341"/>
              <a:ext cx="2247480" cy="1473120"/>
            </p14:xfrm>
          </p:contentPart>
        </mc:Choice>
        <mc:Fallback xmlns="">
          <p:pic>
            <p:nvPicPr>
              <p:cNvPr id="65" name="Input penna 6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29902" y="869461"/>
                <a:ext cx="2271240" cy="14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9" name="Input penna 68"/>
              <p14:cNvContentPartPr/>
              <p14:nvPr/>
            </p14:nvContentPartPr>
            <p14:xfrm>
              <a:off x="5817102" y="2497381"/>
              <a:ext cx="1981800" cy="868680"/>
            </p14:xfrm>
          </p:contentPart>
        </mc:Choice>
        <mc:Fallback xmlns="">
          <p:pic>
            <p:nvPicPr>
              <p:cNvPr id="69" name="Input penna 6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05222" y="2485501"/>
                <a:ext cx="2005560" cy="89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0" name="Input penna 69"/>
              <p14:cNvContentPartPr/>
              <p14:nvPr/>
            </p14:nvContentPartPr>
            <p14:xfrm>
              <a:off x="7451502" y="4212061"/>
              <a:ext cx="4290120" cy="1337760"/>
            </p14:xfrm>
          </p:contentPart>
        </mc:Choice>
        <mc:Fallback xmlns="">
          <p:pic>
            <p:nvPicPr>
              <p:cNvPr id="70" name="Input penna 6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39622" y="4200181"/>
                <a:ext cx="4313880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6" name="Input penna 75"/>
              <p14:cNvContentPartPr/>
              <p14:nvPr/>
            </p14:nvContentPartPr>
            <p14:xfrm>
              <a:off x="489462" y="4202341"/>
              <a:ext cx="6184080" cy="1629360"/>
            </p14:xfrm>
          </p:contentPart>
        </mc:Choice>
        <mc:Fallback xmlns="">
          <p:pic>
            <p:nvPicPr>
              <p:cNvPr id="76" name="Input penna 7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7582" y="4190461"/>
                <a:ext cx="6207840" cy="16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4" name="Input penna 83"/>
              <p14:cNvContentPartPr/>
              <p14:nvPr/>
            </p14:nvContentPartPr>
            <p14:xfrm>
              <a:off x="223782" y="4075981"/>
              <a:ext cx="5554800" cy="2066760"/>
            </p14:xfrm>
          </p:contentPart>
        </mc:Choice>
        <mc:Fallback xmlns="">
          <p:pic>
            <p:nvPicPr>
              <p:cNvPr id="84" name="Input penna 8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1902" y="4064101"/>
                <a:ext cx="5578560" cy="20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8165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574422" y="360061"/>
              <a:ext cx="11442960" cy="646920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542" y="348181"/>
                <a:ext cx="11466720" cy="64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4259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put penna 19"/>
              <p14:cNvContentPartPr/>
              <p14:nvPr/>
            </p14:nvContentPartPr>
            <p14:xfrm>
              <a:off x="775662" y="277621"/>
              <a:ext cx="9477720" cy="579276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782" y="265741"/>
                <a:ext cx="9501480" cy="581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4231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663702" y="439621"/>
              <a:ext cx="9904680" cy="509832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1822" y="427741"/>
                <a:ext cx="9928440" cy="51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6" name="Input penna 65"/>
              <p14:cNvContentPartPr/>
              <p14:nvPr/>
            </p14:nvContentPartPr>
            <p14:xfrm>
              <a:off x="5924022" y="4435981"/>
              <a:ext cx="2406960" cy="2043000"/>
            </p14:xfrm>
          </p:contentPart>
        </mc:Choice>
        <mc:Fallback xmlns="">
          <p:pic>
            <p:nvPicPr>
              <p:cNvPr id="66" name="Input penna 6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2142" y="4424101"/>
                <a:ext cx="2430720" cy="20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585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728142" y="417661"/>
              <a:ext cx="10072080" cy="525384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262" y="405781"/>
                <a:ext cx="10095840" cy="527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436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3448662" y="4455421"/>
              <a:ext cx="4051800" cy="187272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6782" y="4443541"/>
                <a:ext cx="4075560" cy="18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3900822" y="4365421"/>
              <a:ext cx="3827520" cy="190944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8942" y="4353541"/>
                <a:ext cx="3851280" cy="19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put penna 7"/>
              <p14:cNvContentPartPr/>
              <p14:nvPr/>
            </p14:nvContentPartPr>
            <p14:xfrm>
              <a:off x="3015582" y="301381"/>
              <a:ext cx="8813520" cy="542844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3702" y="289501"/>
                <a:ext cx="8837280" cy="54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2" name="Input penna 61"/>
              <p14:cNvContentPartPr/>
              <p14:nvPr/>
            </p14:nvContentPartPr>
            <p14:xfrm>
              <a:off x="2315022" y="2295781"/>
              <a:ext cx="9478080" cy="250092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03142" y="2283901"/>
                <a:ext cx="9501840" cy="25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6" name="Input penna 65"/>
              <p14:cNvContentPartPr/>
              <p14:nvPr/>
            </p14:nvContentPartPr>
            <p14:xfrm>
              <a:off x="1449222" y="3278221"/>
              <a:ext cx="1683360" cy="1722240"/>
            </p14:xfrm>
          </p:contentPart>
        </mc:Choice>
        <mc:Fallback>
          <p:pic>
            <p:nvPicPr>
              <p:cNvPr id="66" name="Input penna 6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7342" y="3266341"/>
                <a:ext cx="1707120" cy="174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" name="Input penna 68"/>
              <p14:cNvContentPartPr/>
              <p14:nvPr/>
            </p14:nvContentPartPr>
            <p14:xfrm>
              <a:off x="3472782" y="114901"/>
              <a:ext cx="4222080" cy="57816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60902" y="103021"/>
                <a:ext cx="424584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5" name="Input penna 84"/>
              <p14:cNvContentPartPr/>
              <p14:nvPr/>
            </p14:nvContentPartPr>
            <p14:xfrm>
              <a:off x="3433902" y="1186621"/>
              <a:ext cx="4192920" cy="716040"/>
            </p14:xfrm>
          </p:contentPart>
        </mc:Choice>
        <mc:Fallback>
          <p:pic>
            <p:nvPicPr>
              <p:cNvPr id="85" name="Input penna 8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22022" y="1174741"/>
                <a:ext cx="4216680" cy="7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1" name="Input penna 90"/>
              <p14:cNvContentPartPr/>
              <p14:nvPr/>
            </p14:nvContentPartPr>
            <p14:xfrm>
              <a:off x="3881382" y="1139821"/>
              <a:ext cx="3784320" cy="621360"/>
            </p14:xfrm>
          </p:contentPart>
        </mc:Choice>
        <mc:Fallback>
          <p:pic>
            <p:nvPicPr>
              <p:cNvPr id="91" name="Input penna 9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69502" y="1127941"/>
                <a:ext cx="3808080" cy="64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4100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167342" y="1136581"/>
              <a:ext cx="9582120" cy="51588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5462" y="1124701"/>
                <a:ext cx="960588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1517622" y="1206061"/>
              <a:ext cx="1811880" cy="67176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5742" y="1194181"/>
                <a:ext cx="183564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put penna 10"/>
              <p14:cNvContentPartPr/>
              <p14:nvPr/>
            </p14:nvContentPartPr>
            <p14:xfrm>
              <a:off x="1011822" y="1206061"/>
              <a:ext cx="2964960" cy="125784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9942" y="1194181"/>
                <a:ext cx="2988720" cy="12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put penna 13"/>
              <p14:cNvContentPartPr/>
              <p14:nvPr/>
            </p14:nvContentPartPr>
            <p14:xfrm>
              <a:off x="466782" y="1342501"/>
              <a:ext cx="4488480" cy="208224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902" y="1330621"/>
                <a:ext cx="4512240" cy="21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put penna 15"/>
              <p14:cNvContentPartPr/>
              <p14:nvPr/>
            </p14:nvContentPartPr>
            <p14:xfrm>
              <a:off x="97422" y="1672981"/>
              <a:ext cx="6464880" cy="3122640"/>
            </p14:xfrm>
          </p:contentPart>
        </mc:Choice>
        <mc:Fallback>
          <p:pic>
            <p:nvPicPr>
              <p:cNvPr id="16" name="Input penna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542" y="1661101"/>
                <a:ext cx="6488640" cy="31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Input penna 34"/>
              <p14:cNvContentPartPr/>
              <p14:nvPr/>
            </p14:nvContentPartPr>
            <p14:xfrm>
              <a:off x="9095262" y="3161581"/>
              <a:ext cx="1658880" cy="5436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83382" y="3149701"/>
                <a:ext cx="16826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0" name="Input penna 39"/>
              <p14:cNvContentPartPr/>
              <p14:nvPr/>
            </p14:nvContentPartPr>
            <p14:xfrm>
              <a:off x="2324742" y="1196341"/>
              <a:ext cx="1381680" cy="3376080"/>
            </p14:xfrm>
          </p:contentPart>
        </mc:Choice>
        <mc:Fallback>
          <p:pic>
            <p:nvPicPr>
              <p:cNvPr id="40" name="Input penna 3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12862" y="1184461"/>
                <a:ext cx="1405440" cy="33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3" name="Input penna 42"/>
              <p14:cNvContentPartPr/>
              <p14:nvPr/>
            </p14:nvContentPartPr>
            <p14:xfrm>
              <a:off x="1955382" y="353221"/>
              <a:ext cx="2471040" cy="1563480"/>
            </p14:xfrm>
          </p:contentPart>
        </mc:Choice>
        <mc:Fallback>
          <p:pic>
            <p:nvPicPr>
              <p:cNvPr id="43" name="Input penna 4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43502" y="341341"/>
                <a:ext cx="2494800" cy="15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9" name="Input penna 48"/>
              <p14:cNvContentPartPr/>
              <p14:nvPr/>
            </p14:nvContentPartPr>
            <p14:xfrm>
              <a:off x="9639942" y="2160421"/>
              <a:ext cx="561960" cy="67680"/>
            </p14:xfrm>
          </p:contentPart>
        </mc:Choice>
        <mc:Fallback>
          <p:pic>
            <p:nvPicPr>
              <p:cNvPr id="49" name="Input penna 4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8062" y="2148541"/>
                <a:ext cx="5857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3" name="Input penna 52"/>
              <p14:cNvContentPartPr/>
              <p14:nvPr/>
            </p14:nvContentPartPr>
            <p14:xfrm>
              <a:off x="9659742" y="2412421"/>
              <a:ext cx="369720" cy="136440"/>
            </p14:xfrm>
          </p:contentPart>
        </mc:Choice>
        <mc:Fallback>
          <p:pic>
            <p:nvPicPr>
              <p:cNvPr id="53" name="Input penna 5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47862" y="2400541"/>
                <a:ext cx="3934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8" name="Input penna 57"/>
              <p14:cNvContentPartPr/>
              <p14:nvPr/>
            </p14:nvContentPartPr>
            <p14:xfrm>
              <a:off x="6624582" y="2068261"/>
              <a:ext cx="3756600" cy="201924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12702" y="2056381"/>
                <a:ext cx="3780360" cy="20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6" name="Input penna 85"/>
              <p14:cNvContentPartPr/>
              <p14:nvPr/>
            </p14:nvContentPartPr>
            <p14:xfrm>
              <a:off x="544902" y="3247261"/>
              <a:ext cx="8492400" cy="3299760"/>
            </p14:xfrm>
          </p:contentPart>
        </mc:Choice>
        <mc:Fallback>
          <p:pic>
            <p:nvPicPr>
              <p:cNvPr id="86" name="Input penna 8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022" y="3235381"/>
                <a:ext cx="8516160" cy="332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845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933702" y="982501"/>
              <a:ext cx="1868400" cy="558864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1822" y="970621"/>
                <a:ext cx="1892160" cy="56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1167342" y="914461"/>
              <a:ext cx="1915200" cy="542844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5462" y="902581"/>
                <a:ext cx="1938960" cy="54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put penna 7"/>
              <p14:cNvContentPartPr/>
              <p14:nvPr/>
            </p14:nvContentPartPr>
            <p14:xfrm>
              <a:off x="1002102" y="2218021"/>
              <a:ext cx="1830240" cy="13212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0222" y="2206141"/>
                <a:ext cx="18540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put penna 9"/>
              <p14:cNvContentPartPr/>
              <p14:nvPr/>
            </p14:nvContentPartPr>
            <p14:xfrm>
              <a:off x="1167342" y="3900661"/>
              <a:ext cx="1761840" cy="17820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55462" y="3888781"/>
                <a:ext cx="17856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put penna 10"/>
              <p14:cNvContentPartPr/>
              <p14:nvPr/>
            </p14:nvContentPartPr>
            <p14:xfrm>
              <a:off x="1099302" y="5272261"/>
              <a:ext cx="1673280" cy="22176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7422" y="5260381"/>
                <a:ext cx="16970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put penna 12"/>
              <p14:cNvContentPartPr/>
              <p14:nvPr/>
            </p14:nvContentPartPr>
            <p14:xfrm>
              <a:off x="82662" y="1837141"/>
              <a:ext cx="720000" cy="3777480"/>
            </p14:xfrm>
          </p:contentPart>
        </mc:Choice>
        <mc:Fallback>
          <p:pic>
            <p:nvPicPr>
              <p:cNvPr id="13" name="Input penna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82" y="1825261"/>
                <a:ext cx="743760" cy="38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Input penna 20"/>
              <p14:cNvContentPartPr/>
              <p14:nvPr/>
            </p14:nvContentPartPr>
            <p14:xfrm>
              <a:off x="3164622" y="2003101"/>
              <a:ext cx="4218480" cy="396288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52742" y="1991221"/>
                <a:ext cx="4242240" cy="39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5" name="Input penna 34"/>
              <p14:cNvContentPartPr/>
              <p14:nvPr/>
            </p14:nvContentPartPr>
            <p14:xfrm>
              <a:off x="7889262" y="1049821"/>
              <a:ext cx="2616120" cy="9144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77382" y="1037941"/>
                <a:ext cx="26398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7" name="Input penna 36"/>
              <p14:cNvContentPartPr/>
              <p14:nvPr/>
            </p14:nvContentPartPr>
            <p14:xfrm>
              <a:off x="8910582" y="1021381"/>
              <a:ext cx="1345680" cy="1821960"/>
            </p14:xfrm>
          </p:contentPart>
        </mc:Choice>
        <mc:Fallback>
          <p:pic>
            <p:nvPicPr>
              <p:cNvPr id="37" name="Input penna 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98702" y="1009501"/>
                <a:ext cx="1369440" cy="18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9" name="Input penna 38"/>
              <p14:cNvContentPartPr/>
              <p14:nvPr/>
            </p14:nvContentPartPr>
            <p14:xfrm>
              <a:off x="8948742" y="2675221"/>
              <a:ext cx="1403280" cy="1605240"/>
            </p14:xfrm>
          </p:contentPart>
        </mc:Choice>
        <mc:Fallback>
          <p:pic>
            <p:nvPicPr>
              <p:cNvPr id="39" name="Input penna 3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36862" y="2663341"/>
                <a:ext cx="1427040" cy="16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2" name="Input penna 41"/>
              <p14:cNvContentPartPr/>
              <p14:nvPr/>
            </p14:nvContentPartPr>
            <p14:xfrm>
              <a:off x="8920302" y="4066261"/>
              <a:ext cx="1461240" cy="1660680"/>
            </p14:xfrm>
          </p:contentPart>
        </mc:Choice>
        <mc:Fallback>
          <p:pic>
            <p:nvPicPr>
              <p:cNvPr id="42" name="Input penna 4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908422" y="4054381"/>
                <a:ext cx="1485000" cy="16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3" name="Input penna 42"/>
              <p14:cNvContentPartPr/>
              <p14:nvPr/>
            </p14:nvContentPartPr>
            <p14:xfrm>
              <a:off x="8617542" y="5496181"/>
              <a:ext cx="1641960" cy="1149840"/>
            </p14:xfrm>
          </p:contentPart>
        </mc:Choice>
        <mc:Fallback>
          <p:pic>
            <p:nvPicPr>
              <p:cNvPr id="43" name="Input penna 4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605662" y="5484301"/>
                <a:ext cx="166572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5" name="Input penna 44"/>
              <p14:cNvContentPartPr/>
              <p14:nvPr/>
            </p14:nvContentPartPr>
            <p14:xfrm>
              <a:off x="8511702" y="2694661"/>
              <a:ext cx="1595520" cy="963360"/>
            </p14:xfrm>
          </p:contentPart>
        </mc:Choice>
        <mc:Fallback>
          <p:pic>
            <p:nvPicPr>
              <p:cNvPr id="45" name="Input penna 4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99822" y="2682781"/>
                <a:ext cx="1619280" cy="9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7" name="Input penna 46"/>
              <p14:cNvContentPartPr/>
              <p14:nvPr/>
            </p14:nvContentPartPr>
            <p14:xfrm>
              <a:off x="8608902" y="4192621"/>
              <a:ext cx="1683360" cy="886320"/>
            </p14:xfrm>
          </p:contentPart>
        </mc:Choice>
        <mc:Fallback>
          <p:pic>
            <p:nvPicPr>
              <p:cNvPr id="47" name="Input penna 4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97022" y="4180741"/>
                <a:ext cx="1707120" cy="9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0806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894822" y="425941"/>
              <a:ext cx="3305880" cy="7308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942" y="414061"/>
                <a:ext cx="33296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put penna 4"/>
              <p14:cNvContentPartPr/>
              <p14:nvPr/>
            </p14:nvContentPartPr>
            <p14:xfrm>
              <a:off x="1537062" y="457261"/>
              <a:ext cx="2577960" cy="641088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5182" y="445381"/>
                <a:ext cx="2601720" cy="64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put penna 8"/>
              <p14:cNvContentPartPr/>
              <p14:nvPr/>
            </p14:nvContentPartPr>
            <p14:xfrm>
              <a:off x="6327222" y="690541"/>
              <a:ext cx="5549040" cy="580788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15342" y="678661"/>
                <a:ext cx="5572800" cy="58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3" name="Input penna 42"/>
              <p14:cNvContentPartPr/>
              <p14:nvPr/>
            </p14:nvContentPartPr>
            <p14:xfrm>
              <a:off x="464622" y="505861"/>
              <a:ext cx="401400" cy="5788440"/>
            </p14:xfrm>
          </p:contentPart>
        </mc:Choice>
        <mc:Fallback>
          <p:pic>
            <p:nvPicPr>
              <p:cNvPr id="43" name="Input penna 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2742" y="493981"/>
                <a:ext cx="425160" cy="58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4" name="Input penna 43"/>
              <p14:cNvContentPartPr/>
              <p14:nvPr/>
            </p14:nvContentPartPr>
            <p14:xfrm>
              <a:off x="875382" y="5797861"/>
              <a:ext cx="340920" cy="710280"/>
            </p14:xfrm>
          </p:contentPart>
        </mc:Choice>
        <mc:Fallback>
          <p:pic>
            <p:nvPicPr>
              <p:cNvPr id="44" name="Input penna 4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502" y="5785981"/>
                <a:ext cx="36468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6" name="Input penna 45"/>
              <p14:cNvContentPartPr/>
              <p14:nvPr/>
            </p14:nvContentPartPr>
            <p14:xfrm>
              <a:off x="2966622" y="583621"/>
              <a:ext cx="1420920" cy="6287040"/>
            </p14:xfrm>
          </p:contentPart>
        </mc:Choice>
        <mc:Fallback>
          <p:pic>
            <p:nvPicPr>
              <p:cNvPr id="46" name="Input penna 4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4742" y="571741"/>
                <a:ext cx="1444680" cy="63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9" name="Input penna 48"/>
              <p14:cNvContentPartPr/>
              <p14:nvPr/>
            </p14:nvContentPartPr>
            <p14:xfrm>
              <a:off x="3521382" y="4221781"/>
              <a:ext cx="924480" cy="1519920"/>
            </p14:xfrm>
          </p:contentPart>
        </mc:Choice>
        <mc:Fallback>
          <p:pic>
            <p:nvPicPr>
              <p:cNvPr id="49" name="Input penna 4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09502" y="4209901"/>
                <a:ext cx="948240" cy="154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6132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690702" y="910861"/>
              <a:ext cx="10157760" cy="28548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8822" y="898981"/>
                <a:ext cx="101815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put penna 9"/>
              <p14:cNvContentPartPr/>
              <p14:nvPr/>
            </p14:nvContentPartPr>
            <p14:xfrm>
              <a:off x="1955382" y="781621"/>
              <a:ext cx="418680" cy="21276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3502" y="769741"/>
                <a:ext cx="4424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put penna 10"/>
              <p14:cNvContentPartPr/>
              <p14:nvPr/>
            </p14:nvContentPartPr>
            <p14:xfrm>
              <a:off x="1430142" y="992221"/>
              <a:ext cx="1402560" cy="45864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8262" y="980341"/>
                <a:ext cx="142632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put penna 12"/>
              <p14:cNvContentPartPr/>
              <p14:nvPr/>
            </p14:nvContentPartPr>
            <p14:xfrm>
              <a:off x="505662" y="1255021"/>
              <a:ext cx="3891600" cy="1489320"/>
            </p14:xfrm>
          </p:contentPart>
        </mc:Choice>
        <mc:Fallback>
          <p:pic>
            <p:nvPicPr>
              <p:cNvPr id="13" name="Input penna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3782" y="1243141"/>
                <a:ext cx="3915360" cy="15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put penna 13"/>
              <p14:cNvContentPartPr/>
              <p14:nvPr/>
            </p14:nvContentPartPr>
            <p14:xfrm>
              <a:off x="1011822" y="1060261"/>
              <a:ext cx="2518200" cy="99324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9942" y="1048381"/>
                <a:ext cx="2541960" cy="10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put penna 14"/>
              <p14:cNvContentPartPr/>
              <p14:nvPr/>
            </p14:nvContentPartPr>
            <p14:xfrm>
              <a:off x="3199902" y="2405221"/>
              <a:ext cx="208440" cy="20124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52022" y="2309101"/>
                <a:ext cx="30420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Input penna 19"/>
              <p14:cNvContentPartPr/>
              <p14:nvPr/>
            </p14:nvContentPartPr>
            <p14:xfrm>
              <a:off x="1974822" y="190501"/>
              <a:ext cx="1440000" cy="1541520"/>
            </p14:xfrm>
          </p:contentPart>
        </mc:Choice>
        <mc:Fallback>
          <p:pic>
            <p:nvPicPr>
              <p:cNvPr id="20" name="Input penna 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62942" y="178621"/>
                <a:ext cx="1463760" cy="15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" name="Input penna 29"/>
              <p14:cNvContentPartPr/>
              <p14:nvPr/>
            </p14:nvContentPartPr>
            <p14:xfrm>
              <a:off x="6177102" y="1507741"/>
              <a:ext cx="5355360" cy="925200"/>
            </p14:xfrm>
          </p:contentPart>
        </mc:Choice>
        <mc:Fallback>
          <p:pic>
            <p:nvPicPr>
              <p:cNvPr id="30" name="Input penna 2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65222" y="1495861"/>
                <a:ext cx="5379120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8" name="Input penna 77"/>
              <p14:cNvContentPartPr/>
              <p14:nvPr/>
            </p14:nvContentPartPr>
            <p14:xfrm>
              <a:off x="389022" y="2567941"/>
              <a:ext cx="11226240" cy="4008960"/>
            </p14:xfrm>
          </p:contentPart>
        </mc:Choice>
        <mc:Fallback>
          <p:pic>
            <p:nvPicPr>
              <p:cNvPr id="78" name="Input penna 7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7142" y="2556061"/>
                <a:ext cx="11250000" cy="40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8" name="Input penna 107"/>
              <p14:cNvContentPartPr/>
              <p14:nvPr/>
            </p14:nvContentPartPr>
            <p14:xfrm>
              <a:off x="2702742" y="1762261"/>
              <a:ext cx="3182760" cy="4191480"/>
            </p14:xfrm>
          </p:contentPart>
        </mc:Choice>
        <mc:Fallback>
          <p:pic>
            <p:nvPicPr>
              <p:cNvPr id="108" name="Input penna 10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90862" y="1750381"/>
                <a:ext cx="3206520" cy="421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570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659784" y="1432076"/>
              <a:ext cx="4327200" cy="243540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7904" y="1420196"/>
                <a:ext cx="4350960" cy="24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put penna 6"/>
              <p14:cNvContentPartPr/>
              <p14:nvPr/>
            </p14:nvContentPartPr>
            <p14:xfrm>
              <a:off x="2308944" y="786596"/>
              <a:ext cx="887040" cy="69372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7064" y="774716"/>
                <a:ext cx="91080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put penna 7"/>
              <p14:cNvContentPartPr/>
              <p14:nvPr/>
            </p14:nvContentPartPr>
            <p14:xfrm>
              <a:off x="28704" y="2008076"/>
              <a:ext cx="631080" cy="41760"/>
            </p14:xfrm>
          </p:contentPart>
        </mc:Choice>
        <mc:Fallback xmlns="">
          <p:pic>
            <p:nvPicPr>
              <p:cNvPr id="8" name="Input penna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9536" y="1911956"/>
                <a:ext cx="7275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put penna 8"/>
              <p14:cNvContentPartPr/>
              <p14:nvPr/>
            </p14:nvContentPartPr>
            <p14:xfrm>
              <a:off x="622704" y="1875956"/>
              <a:ext cx="271440" cy="26424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4464" y="1779836"/>
                <a:ext cx="36756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put penna 9"/>
              <p14:cNvContentPartPr/>
              <p14:nvPr/>
            </p14:nvContentPartPr>
            <p14:xfrm>
              <a:off x="4430424" y="2156036"/>
              <a:ext cx="971640" cy="11664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2544" y="2060276"/>
                <a:ext cx="106740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put penna 10"/>
              <p14:cNvContentPartPr/>
              <p14:nvPr/>
            </p14:nvContentPartPr>
            <p14:xfrm>
              <a:off x="4044144" y="1950836"/>
              <a:ext cx="565920" cy="369000"/>
            </p14:xfrm>
          </p:contentPart>
        </mc:Choice>
        <mc:Fallback xmlns="">
          <p:pic>
            <p:nvPicPr>
              <p:cNvPr id="11" name="Input penna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96264" y="1855076"/>
                <a:ext cx="66168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put penna 20"/>
              <p14:cNvContentPartPr/>
              <p14:nvPr/>
            </p14:nvContentPartPr>
            <p14:xfrm>
              <a:off x="6523824" y="2158556"/>
              <a:ext cx="1912320" cy="75960"/>
            </p14:xfrm>
          </p:contentPart>
        </mc:Choice>
        <mc:Fallback xmlns="">
          <p:pic>
            <p:nvPicPr>
              <p:cNvPr id="21" name="Input penna 2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75584" y="2062796"/>
                <a:ext cx="20084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put penna 21"/>
              <p14:cNvContentPartPr/>
              <p14:nvPr/>
            </p14:nvContentPartPr>
            <p14:xfrm>
              <a:off x="8248944" y="2073956"/>
              <a:ext cx="424080" cy="282960"/>
            </p14:xfrm>
          </p:contentPart>
        </mc:Choice>
        <mc:Fallback xmlns="">
          <p:pic>
            <p:nvPicPr>
              <p:cNvPr id="22" name="Input penna 2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00704" y="1977836"/>
                <a:ext cx="5202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put penna 22"/>
              <p14:cNvContentPartPr/>
              <p14:nvPr/>
            </p14:nvContentPartPr>
            <p14:xfrm>
              <a:off x="9832584" y="2319116"/>
              <a:ext cx="1641960" cy="8640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84344" y="2222996"/>
                <a:ext cx="17384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put penna 23"/>
              <p14:cNvContentPartPr/>
              <p14:nvPr/>
            </p14:nvContentPartPr>
            <p14:xfrm>
              <a:off x="9539904" y="2045156"/>
              <a:ext cx="631440" cy="443880"/>
            </p14:xfrm>
          </p:contentPart>
        </mc:Choice>
        <mc:Fallback xmlns="">
          <p:pic>
            <p:nvPicPr>
              <p:cNvPr id="24" name="Input penna 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92024" y="1949396"/>
                <a:ext cx="72756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put penna 24"/>
              <p14:cNvContentPartPr/>
              <p14:nvPr/>
            </p14:nvContentPartPr>
            <p14:xfrm>
              <a:off x="9898104" y="2205356"/>
              <a:ext cx="27000" cy="218160"/>
            </p14:xfrm>
          </p:contentPart>
        </mc:Choice>
        <mc:Fallback xmlns="">
          <p:pic>
            <p:nvPicPr>
              <p:cNvPr id="25" name="Input penna 2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50224" y="2109596"/>
                <a:ext cx="12276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Input penna 31"/>
              <p14:cNvContentPartPr/>
              <p14:nvPr/>
            </p14:nvContentPartPr>
            <p14:xfrm>
              <a:off x="7258584" y="5269676"/>
              <a:ext cx="4101120" cy="267480"/>
            </p14:xfrm>
          </p:contentPart>
        </mc:Choice>
        <mc:Fallback xmlns="">
          <p:pic>
            <p:nvPicPr>
              <p:cNvPr id="32" name="Input penna 3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46704" y="5257796"/>
                <a:ext cx="412488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Input penna 41"/>
              <p14:cNvContentPartPr/>
              <p14:nvPr/>
            </p14:nvContentPartPr>
            <p14:xfrm>
              <a:off x="5722104" y="2346476"/>
              <a:ext cx="1593360" cy="482040"/>
            </p14:xfrm>
          </p:contentPart>
        </mc:Choice>
        <mc:Fallback xmlns="">
          <p:pic>
            <p:nvPicPr>
              <p:cNvPr id="42" name="Input penna 4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10224" y="2334596"/>
                <a:ext cx="161712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8" name="Input penna 47"/>
              <p14:cNvContentPartPr/>
              <p14:nvPr/>
            </p14:nvContentPartPr>
            <p14:xfrm>
              <a:off x="8550264" y="791996"/>
              <a:ext cx="1414080" cy="895680"/>
            </p14:xfrm>
          </p:contentPart>
        </mc:Choice>
        <mc:Fallback xmlns="">
          <p:pic>
            <p:nvPicPr>
              <p:cNvPr id="48" name="Input penna 4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538384" y="780116"/>
                <a:ext cx="1437840" cy="9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3" name="Input penna 52"/>
              <p14:cNvContentPartPr/>
              <p14:nvPr/>
            </p14:nvContentPartPr>
            <p14:xfrm>
              <a:off x="3789624" y="3732476"/>
              <a:ext cx="3921840" cy="641880"/>
            </p14:xfrm>
          </p:contentPart>
        </mc:Choice>
        <mc:Fallback xmlns="">
          <p:pic>
            <p:nvPicPr>
              <p:cNvPr id="53" name="Input penna 5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77744" y="3720596"/>
                <a:ext cx="394560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" name="Input penna 61"/>
              <p14:cNvContentPartPr/>
              <p14:nvPr/>
            </p14:nvContentPartPr>
            <p14:xfrm>
              <a:off x="9024024" y="2054876"/>
              <a:ext cx="245520" cy="236160"/>
            </p14:xfrm>
          </p:contentPart>
        </mc:Choice>
        <mc:Fallback xmlns="">
          <p:pic>
            <p:nvPicPr>
              <p:cNvPr id="62" name="Input penna 6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012144" y="2042996"/>
                <a:ext cx="269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Input penna 62"/>
              <p14:cNvContentPartPr/>
              <p14:nvPr/>
            </p14:nvContentPartPr>
            <p14:xfrm>
              <a:off x="9172344" y="2177636"/>
              <a:ext cx="28440" cy="1216440"/>
            </p14:xfrm>
          </p:contentPart>
        </mc:Choice>
        <mc:Fallback xmlns="">
          <p:pic>
            <p:nvPicPr>
              <p:cNvPr id="63" name="Input penna 6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160464" y="2165756"/>
                <a:ext cx="52200" cy="12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4" name="Input penna 63"/>
              <p14:cNvContentPartPr/>
              <p14:nvPr/>
            </p14:nvContentPartPr>
            <p14:xfrm>
              <a:off x="7456584" y="3234596"/>
              <a:ext cx="3555360" cy="215640"/>
            </p14:xfrm>
          </p:contentPart>
        </mc:Choice>
        <mc:Fallback xmlns="">
          <p:pic>
            <p:nvPicPr>
              <p:cNvPr id="64" name="Input penna 6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44704" y="3222716"/>
                <a:ext cx="35791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" name="Input penna 66"/>
              <p14:cNvContentPartPr/>
              <p14:nvPr/>
            </p14:nvContentPartPr>
            <p14:xfrm>
              <a:off x="6956184" y="3959276"/>
              <a:ext cx="3743640" cy="1537560"/>
            </p14:xfrm>
          </p:contentPart>
        </mc:Choice>
        <mc:Fallback xmlns="">
          <p:pic>
            <p:nvPicPr>
              <p:cNvPr id="67" name="Input penna 6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44304" y="3947396"/>
                <a:ext cx="3767400" cy="15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8" name="Input penna 67"/>
              <p14:cNvContentPartPr/>
              <p14:nvPr/>
            </p14:nvContentPartPr>
            <p14:xfrm>
              <a:off x="2620704" y="5618516"/>
              <a:ext cx="153000" cy="731160"/>
            </p14:xfrm>
          </p:contentPart>
        </mc:Choice>
        <mc:Fallback xmlns="">
          <p:pic>
            <p:nvPicPr>
              <p:cNvPr id="68" name="Input penna 6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08824" y="5606636"/>
                <a:ext cx="176760" cy="7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0" name="Input penna 69"/>
              <p14:cNvContentPartPr/>
              <p14:nvPr/>
            </p14:nvContentPartPr>
            <p14:xfrm>
              <a:off x="593544" y="4015796"/>
              <a:ext cx="8758080" cy="2057040"/>
            </p14:xfrm>
          </p:contentPart>
        </mc:Choice>
        <mc:Fallback xmlns="">
          <p:pic>
            <p:nvPicPr>
              <p:cNvPr id="70" name="Input penna 6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1664" y="4003916"/>
                <a:ext cx="8781840" cy="20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1" name="Input penna 70"/>
              <p14:cNvContentPartPr/>
              <p14:nvPr/>
            </p14:nvContentPartPr>
            <p14:xfrm>
              <a:off x="7503744" y="5005796"/>
              <a:ext cx="480960" cy="1027800"/>
            </p14:xfrm>
          </p:contentPart>
        </mc:Choice>
        <mc:Fallback xmlns="">
          <p:pic>
            <p:nvPicPr>
              <p:cNvPr id="71" name="Input penna 7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91864" y="4993916"/>
                <a:ext cx="504720" cy="10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2" name="Input penna 71"/>
              <p14:cNvContentPartPr/>
              <p14:nvPr/>
            </p14:nvContentPartPr>
            <p14:xfrm>
              <a:off x="4907424" y="4213796"/>
              <a:ext cx="2067840" cy="426600"/>
            </p14:xfrm>
          </p:contentPart>
        </mc:Choice>
        <mc:Fallback xmlns="">
          <p:pic>
            <p:nvPicPr>
              <p:cNvPr id="72" name="Input penna 7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895544" y="4201916"/>
                <a:ext cx="209160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3" name="Input penna 72"/>
              <p14:cNvContentPartPr/>
              <p14:nvPr/>
            </p14:nvContentPartPr>
            <p14:xfrm>
              <a:off x="631704" y="4619156"/>
              <a:ext cx="5789520" cy="1885680"/>
            </p14:xfrm>
          </p:contentPart>
        </mc:Choice>
        <mc:Fallback xmlns="">
          <p:pic>
            <p:nvPicPr>
              <p:cNvPr id="73" name="Input penna 7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9824" y="4607276"/>
                <a:ext cx="5813280" cy="190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271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/>
              <p14:cNvContentPartPr/>
              <p14:nvPr/>
            </p14:nvContentPartPr>
            <p14:xfrm>
              <a:off x="2178942" y="2797981"/>
              <a:ext cx="359280" cy="315720"/>
            </p14:xfrm>
          </p:contentPart>
        </mc:Choice>
        <mc:Fallback>
          <p:pic>
            <p:nvPicPr>
              <p:cNvPr id="2" name="Input penna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1062" y="2701861"/>
                <a:ext cx="45504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put penna 3"/>
              <p14:cNvContentPartPr/>
              <p14:nvPr/>
            </p14:nvContentPartPr>
            <p14:xfrm>
              <a:off x="2343462" y="1147741"/>
              <a:ext cx="40320" cy="114840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1582" y="1135861"/>
                <a:ext cx="64080" cy="11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put penna 5"/>
              <p14:cNvContentPartPr/>
              <p14:nvPr/>
            </p14:nvContentPartPr>
            <p14:xfrm>
              <a:off x="2090742" y="1021381"/>
              <a:ext cx="461520" cy="34092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8862" y="1009501"/>
                <a:ext cx="48528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put penna 7"/>
              <p14:cNvContentPartPr/>
              <p14:nvPr/>
            </p14:nvContentPartPr>
            <p14:xfrm>
              <a:off x="2225742" y="3696541"/>
              <a:ext cx="235800" cy="160524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13862" y="3684661"/>
                <a:ext cx="259560" cy="16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put penna 9"/>
              <p14:cNvContentPartPr/>
              <p14:nvPr/>
            </p14:nvContentPartPr>
            <p14:xfrm>
              <a:off x="340422" y="2577661"/>
              <a:ext cx="1547280" cy="576360"/>
            </p14:xfrm>
          </p:contentPart>
        </mc:Choice>
        <mc:Fallback>
          <p:pic>
            <p:nvPicPr>
              <p:cNvPr id="10" name="Input penna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8542" y="2565781"/>
                <a:ext cx="157104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put penna 11"/>
              <p14:cNvContentPartPr/>
              <p14:nvPr/>
            </p14:nvContentPartPr>
            <p14:xfrm>
              <a:off x="4122942" y="1694941"/>
              <a:ext cx="2161800" cy="296496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11062" y="1683061"/>
                <a:ext cx="2185560" cy="29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put penna 14"/>
              <p14:cNvContentPartPr/>
              <p14:nvPr/>
            </p14:nvContentPartPr>
            <p14:xfrm>
              <a:off x="4231662" y="1039021"/>
              <a:ext cx="6786720" cy="24912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19782" y="1027141"/>
                <a:ext cx="68104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Input penna 15"/>
              <p14:cNvContentPartPr/>
              <p14:nvPr/>
            </p14:nvContentPartPr>
            <p14:xfrm>
              <a:off x="11070222" y="1128301"/>
              <a:ext cx="554760" cy="244440"/>
            </p14:xfrm>
          </p:contentPart>
        </mc:Choice>
        <mc:Fallback>
          <p:pic>
            <p:nvPicPr>
              <p:cNvPr id="16" name="Input penna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58342" y="1116421"/>
                <a:ext cx="57852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put penna 17"/>
              <p14:cNvContentPartPr/>
              <p14:nvPr/>
            </p14:nvContentPartPr>
            <p14:xfrm>
              <a:off x="4085502" y="985021"/>
              <a:ext cx="340920" cy="182520"/>
            </p14:xfrm>
          </p:contentPart>
        </mc:Choice>
        <mc:Fallback>
          <p:pic>
            <p:nvPicPr>
              <p:cNvPr id="18" name="Input penna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73622" y="973141"/>
                <a:ext cx="3646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put penna 20"/>
              <p14:cNvContentPartPr/>
              <p14:nvPr/>
            </p14:nvContentPartPr>
            <p14:xfrm>
              <a:off x="6926262" y="398941"/>
              <a:ext cx="836640" cy="48708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14382" y="387061"/>
                <a:ext cx="86040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3" name="Input penna 22"/>
              <p14:cNvContentPartPr/>
              <p14:nvPr/>
            </p14:nvContentPartPr>
            <p14:xfrm>
              <a:off x="6274302" y="1926061"/>
              <a:ext cx="4737600" cy="2890440"/>
            </p14:xfrm>
          </p:contentPart>
        </mc:Choice>
        <mc:Fallback>
          <p:pic>
            <p:nvPicPr>
              <p:cNvPr id="23" name="Input penna 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62422" y="1914181"/>
                <a:ext cx="4761360" cy="29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5" name="Input penna 24"/>
              <p14:cNvContentPartPr/>
              <p14:nvPr/>
            </p14:nvContentPartPr>
            <p14:xfrm>
              <a:off x="4377462" y="5311141"/>
              <a:ext cx="360" cy="36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65582" y="529926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" name="Input penna 26"/>
              <p14:cNvContentPartPr/>
              <p14:nvPr/>
            </p14:nvContentPartPr>
            <p14:xfrm>
              <a:off x="4358022" y="4619581"/>
              <a:ext cx="7043040" cy="1779840"/>
            </p14:xfrm>
          </p:contentPart>
        </mc:Choice>
        <mc:Fallback>
          <p:pic>
            <p:nvPicPr>
              <p:cNvPr id="27" name="Input penna 2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46142" y="4607701"/>
                <a:ext cx="7066800" cy="18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836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634262" y="281941"/>
              <a:ext cx="9689040" cy="629424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2382" y="270061"/>
                <a:ext cx="9712800" cy="63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put penna 19"/>
              <p14:cNvContentPartPr/>
              <p14:nvPr/>
            </p14:nvContentPartPr>
            <p14:xfrm>
              <a:off x="262662" y="1186621"/>
              <a:ext cx="1665000" cy="117360"/>
            </p14:xfrm>
          </p:contentPart>
        </mc:Choice>
        <mc:Fallback>
          <p:pic>
            <p:nvPicPr>
              <p:cNvPr id="20" name="Input penna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782" y="1174741"/>
                <a:ext cx="16887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put penna 21"/>
              <p14:cNvContentPartPr/>
              <p14:nvPr/>
            </p14:nvContentPartPr>
            <p14:xfrm>
              <a:off x="389022" y="1245301"/>
              <a:ext cx="1420560" cy="5729760"/>
            </p14:xfrm>
          </p:contentPart>
        </mc:Choice>
        <mc:Fallback>
          <p:pic>
            <p:nvPicPr>
              <p:cNvPr id="22" name="Input penna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7142" y="1233421"/>
                <a:ext cx="1444320" cy="57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Input penna 23"/>
              <p14:cNvContentPartPr/>
              <p14:nvPr/>
            </p14:nvContentPartPr>
            <p14:xfrm>
              <a:off x="1340862" y="1225861"/>
              <a:ext cx="712080" cy="535032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8982" y="1213981"/>
                <a:ext cx="735840" cy="53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put penna 25"/>
              <p14:cNvContentPartPr/>
              <p14:nvPr/>
            </p14:nvContentPartPr>
            <p14:xfrm>
              <a:off x="3073902" y="2410261"/>
              <a:ext cx="424440" cy="22680"/>
            </p14:xfrm>
          </p:contentPart>
        </mc:Choice>
        <mc:Fallback>
          <p:pic>
            <p:nvPicPr>
              <p:cNvPr id="26" name="Input penna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62022" y="2398381"/>
                <a:ext cx="448200" cy="4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9679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254822" y="554461"/>
              <a:ext cx="642600" cy="58392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2942" y="542581"/>
                <a:ext cx="66636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1099302" y="4134301"/>
              <a:ext cx="2140200" cy="14616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7422" y="4122421"/>
                <a:ext cx="21639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put penna 17"/>
              <p14:cNvContentPartPr/>
              <p14:nvPr/>
            </p14:nvContentPartPr>
            <p14:xfrm>
              <a:off x="1390902" y="1032541"/>
              <a:ext cx="1640520" cy="4456440"/>
            </p14:xfrm>
          </p:contentPart>
        </mc:Choice>
        <mc:Fallback>
          <p:pic>
            <p:nvPicPr>
              <p:cNvPr id="18" name="Input penna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9022" y="1020661"/>
                <a:ext cx="1664280" cy="44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put penna 24"/>
              <p14:cNvContentPartPr/>
              <p14:nvPr/>
            </p14:nvContentPartPr>
            <p14:xfrm>
              <a:off x="1062582" y="475621"/>
              <a:ext cx="2449080" cy="622584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0702" y="463741"/>
                <a:ext cx="2472840" cy="62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9" name="Input penna 38"/>
              <p14:cNvContentPartPr/>
              <p14:nvPr/>
            </p14:nvContentPartPr>
            <p14:xfrm>
              <a:off x="1322862" y="564181"/>
              <a:ext cx="285480" cy="593640"/>
            </p14:xfrm>
          </p:contentPart>
        </mc:Choice>
        <mc:Fallback>
          <p:pic>
            <p:nvPicPr>
              <p:cNvPr id="39" name="Input penna 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10982" y="552301"/>
                <a:ext cx="30924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3" name="Input penna 42"/>
              <p14:cNvContentPartPr/>
              <p14:nvPr/>
            </p14:nvContentPartPr>
            <p14:xfrm>
              <a:off x="1109022" y="2227741"/>
              <a:ext cx="2091600" cy="58680"/>
            </p14:xfrm>
          </p:contentPart>
        </mc:Choice>
        <mc:Fallback>
          <p:pic>
            <p:nvPicPr>
              <p:cNvPr id="43" name="Input penna 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7142" y="2215861"/>
                <a:ext cx="21153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6" name="Input penna 45"/>
              <p14:cNvContentPartPr/>
              <p14:nvPr/>
            </p14:nvContentPartPr>
            <p14:xfrm>
              <a:off x="4990182" y="505861"/>
              <a:ext cx="5574240" cy="1818000"/>
            </p14:xfrm>
          </p:contentPart>
        </mc:Choice>
        <mc:Fallback>
          <p:pic>
            <p:nvPicPr>
              <p:cNvPr id="46" name="Input penna 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8302" y="493981"/>
                <a:ext cx="5598000" cy="18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0" name="Input penna 59"/>
              <p14:cNvContentPartPr/>
              <p14:nvPr/>
            </p14:nvContentPartPr>
            <p14:xfrm>
              <a:off x="3128262" y="2694661"/>
              <a:ext cx="1046880" cy="1494720"/>
            </p14:xfrm>
          </p:contentPart>
        </mc:Choice>
        <mc:Fallback>
          <p:pic>
            <p:nvPicPr>
              <p:cNvPr id="60" name="Input penna 5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16382" y="2682781"/>
                <a:ext cx="1070640" cy="151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0640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128462" y="797821"/>
              <a:ext cx="68400" cy="430236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6582" y="785941"/>
                <a:ext cx="92160" cy="43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put penna 5"/>
              <p14:cNvContentPartPr/>
              <p14:nvPr/>
            </p14:nvContentPartPr>
            <p14:xfrm>
              <a:off x="1293702" y="3278221"/>
              <a:ext cx="9379080" cy="64044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1822" y="3266341"/>
                <a:ext cx="9402840" cy="6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put penna 8"/>
              <p14:cNvContentPartPr/>
              <p14:nvPr/>
            </p14:nvContentPartPr>
            <p14:xfrm>
              <a:off x="875382" y="145861"/>
              <a:ext cx="2684520" cy="79812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3502" y="133981"/>
                <a:ext cx="2708280" cy="8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put penna 11"/>
              <p14:cNvContentPartPr/>
              <p14:nvPr/>
            </p14:nvContentPartPr>
            <p14:xfrm>
              <a:off x="8550582" y="2675221"/>
              <a:ext cx="2821320" cy="225720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38702" y="2663341"/>
                <a:ext cx="2845080" cy="22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put penna 20"/>
              <p14:cNvContentPartPr/>
              <p14:nvPr/>
            </p14:nvContentPartPr>
            <p14:xfrm>
              <a:off x="1371462" y="2188861"/>
              <a:ext cx="5594040" cy="133308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59582" y="2176981"/>
                <a:ext cx="5617800" cy="13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Input penna 24"/>
              <p14:cNvContentPartPr/>
              <p14:nvPr/>
            </p14:nvContentPartPr>
            <p14:xfrm>
              <a:off x="5447382" y="1390021"/>
              <a:ext cx="2763000" cy="167472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5502" y="1378141"/>
                <a:ext cx="2786760" cy="16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put penna 30"/>
              <p14:cNvContentPartPr/>
              <p14:nvPr/>
            </p14:nvContentPartPr>
            <p14:xfrm>
              <a:off x="1147902" y="671101"/>
              <a:ext cx="8064720" cy="3074400"/>
            </p14:xfrm>
          </p:contentPart>
        </mc:Choice>
        <mc:Fallback>
          <p:pic>
            <p:nvPicPr>
              <p:cNvPr id="31" name="Input penna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36022" y="659221"/>
                <a:ext cx="8088480" cy="30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1" name="Input penna 40"/>
              <p14:cNvContentPartPr/>
              <p14:nvPr/>
            </p14:nvContentPartPr>
            <p14:xfrm>
              <a:off x="904542" y="865861"/>
              <a:ext cx="8872200" cy="2565360"/>
            </p14:xfrm>
          </p:contentPart>
        </mc:Choice>
        <mc:Fallback>
          <p:pic>
            <p:nvPicPr>
              <p:cNvPr id="41" name="Input penna 4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6662" y="769741"/>
                <a:ext cx="8967960" cy="27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2" name="Input penna 41"/>
              <p14:cNvContentPartPr/>
              <p14:nvPr/>
            </p14:nvContentPartPr>
            <p14:xfrm>
              <a:off x="1178142" y="1010941"/>
              <a:ext cx="241920" cy="207720"/>
            </p14:xfrm>
          </p:contentPart>
        </mc:Choice>
        <mc:Fallback>
          <p:pic>
            <p:nvPicPr>
              <p:cNvPr id="42" name="Input penna 4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0262" y="914821"/>
                <a:ext cx="33804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3" name="Input penna 42"/>
              <p14:cNvContentPartPr/>
              <p14:nvPr/>
            </p14:nvContentPartPr>
            <p14:xfrm>
              <a:off x="1400622" y="1050541"/>
              <a:ext cx="9649440" cy="172440"/>
            </p14:xfrm>
          </p:contentPart>
        </mc:Choice>
        <mc:Fallback>
          <p:pic>
            <p:nvPicPr>
              <p:cNvPr id="43" name="Input penna 4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52742" y="954421"/>
                <a:ext cx="9745200" cy="36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379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241862" y="486421"/>
              <a:ext cx="8924040" cy="559368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9982" y="474541"/>
                <a:ext cx="8947800" cy="56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4759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2371542" y="227581"/>
              <a:ext cx="7562520" cy="106560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9662" y="215701"/>
                <a:ext cx="7586280" cy="10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put penna 13"/>
              <p14:cNvContentPartPr/>
              <p14:nvPr/>
            </p14:nvContentPartPr>
            <p14:xfrm>
              <a:off x="1031262" y="1721941"/>
              <a:ext cx="175680" cy="398952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9382" y="1710061"/>
                <a:ext cx="199440" cy="40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put penna 22"/>
              <p14:cNvContentPartPr/>
              <p14:nvPr/>
            </p14:nvContentPartPr>
            <p14:xfrm>
              <a:off x="1070142" y="2490181"/>
              <a:ext cx="10447920" cy="2364120"/>
            </p14:xfrm>
          </p:contentPart>
        </mc:Choice>
        <mc:Fallback>
          <p:pic>
            <p:nvPicPr>
              <p:cNvPr id="23" name="Input penna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8262" y="2478301"/>
                <a:ext cx="10471680" cy="23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Input penna 23"/>
              <p14:cNvContentPartPr/>
              <p14:nvPr/>
            </p14:nvContentPartPr>
            <p14:xfrm>
              <a:off x="6044622" y="3178141"/>
              <a:ext cx="2165760" cy="56808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32742" y="3166261"/>
                <a:ext cx="2189520" cy="59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3193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894462" y="1196341"/>
              <a:ext cx="127440" cy="470052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2582" y="1184461"/>
                <a:ext cx="151200" cy="47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1031262" y="3521581"/>
              <a:ext cx="9669600" cy="54864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9382" y="3509701"/>
                <a:ext cx="969336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put penna 10"/>
              <p14:cNvContentPartPr/>
              <p14:nvPr/>
            </p14:nvContentPartPr>
            <p14:xfrm>
              <a:off x="977262" y="1627981"/>
              <a:ext cx="8371440" cy="223416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9022" y="1532221"/>
                <a:ext cx="8467560" cy="24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put penna 13"/>
              <p14:cNvContentPartPr/>
              <p14:nvPr/>
            </p14:nvContentPartPr>
            <p14:xfrm>
              <a:off x="1031262" y="1650301"/>
              <a:ext cx="8891280" cy="44208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9382" y="1638421"/>
                <a:ext cx="891504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put penna 14"/>
              <p14:cNvContentPartPr/>
              <p14:nvPr/>
            </p14:nvContentPartPr>
            <p14:xfrm>
              <a:off x="923982" y="181861"/>
              <a:ext cx="8181000" cy="151164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6102" y="86101"/>
                <a:ext cx="8277120" cy="17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put penna 23"/>
              <p14:cNvContentPartPr/>
              <p14:nvPr/>
            </p14:nvContentPartPr>
            <p14:xfrm>
              <a:off x="758742" y="262501"/>
              <a:ext cx="1158120" cy="84672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6862" y="250621"/>
                <a:ext cx="1181880" cy="87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3" name="Input penna 32"/>
              <p14:cNvContentPartPr/>
              <p14:nvPr/>
            </p14:nvContentPartPr>
            <p14:xfrm>
              <a:off x="10749102" y="3958981"/>
              <a:ext cx="525600" cy="33120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37222" y="3947101"/>
                <a:ext cx="54936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4" name="Input penna 33"/>
              <p14:cNvContentPartPr/>
              <p14:nvPr/>
            </p14:nvContentPartPr>
            <p14:xfrm>
              <a:off x="10710222" y="4474861"/>
              <a:ext cx="496440" cy="633600"/>
            </p14:xfrm>
          </p:contentPart>
        </mc:Choice>
        <mc:Fallback>
          <p:pic>
            <p:nvPicPr>
              <p:cNvPr id="34" name="Input penna 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698342" y="4462981"/>
                <a:ext cx="52020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7" name="Input penna 36"/>
              <p14:cNvContentPartPr/>
              <p14:nvPr/>
            </p14:nvContentPartPr>
            <p14:xfrm>
              <a:off x="9007782" y="2723821"/>
              <a:ext cx="1810080" cy="1002240"/>
            </p14:xfrm>
          </p:contentPart>
        </mc:Choice>
        <mc:Fallback>
          <p:pic>
            <p:nvPicPr>
              <p:cNvPr id="37" name="Input penna 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95902" y="2711941"/>
                <a:ext cx="1833840" cy="10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6" name="Input penna 45"/>
              <p14:cNvContentPartPr/>
              <p14:nvPr/>
            </p14:nvContentPartPr>
            <p14:xfrm>
              <a:off x="9211902" y="210661"/>
              <a:ext cx="1748880" cy="752760"/>
            </p14:xfrm>
          </p:contentPart>
        </mc:Choice>
        <mc:Fallback>
          <p:pic>
            <p:nvPicPr>
              <p:cNvPr id="46" name="Input penna 4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00022" y="198781"/>
                <a:ext cx="1772640" cy="7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1" name="Input penna 50"/>
              <p14:cNvContentPartPr/>
              <p14:nvPr/>
            </p14:nvContentPartPr>
            <p14:xfrm>
              <a:off x="992382" y="2013541"/>
              <a:ext cx="7441920" cy="2345040"/>
            </p14:xfrm>
          </p:contentPart>
        </mc:Choice>
        <mc:Fallback>
          <p:pic>
            <p:nvPicPr>
              <p:cNvPr id="51" name="Input penna 5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0502" y="2001661"/>
                <a:ext cx="7465680" cy="23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9818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/>
              <p14:cNvContentPartPr/>
              <p14:nvPr/>
            </p14:nvContentPartPr>
            <p14:xfrm>
              <a:off x="765582" y="929221"/>
              <a:ext cx="9847800" cy="490788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702" y="917341"/>
                <a:ext cx="9871560" cy="49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put penna 10"/>
              <p14:cNvContentPartPr/>
              <p14:nvPr/>
            </p14:nvContentPartPr>
            <p14:xfrm>
              <a:off x="3219702" y="2519341"/>
              <a:ext cx="2134440" cy="9792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7822" y="2507461"/>
                <a:ext cx="21582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7" name="Input penna 46"/>
              <p14:cNvContentPartPr/>
              <p14:nvPr/>
            </p14:nvContentPartPr>
            <p14:xfrm>
              <a:off x="4883262" y="4105141"/>
              <a:ext cx="48600" cy="1790640"/>
            </p14:xfrm>
          </p:contentPart>
        </mc:Choice>
        <mc:Fallback>
          <p:pic>
            <p:nvPicPr>
              <p:cNvPr id="47" name="Input penna 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5382" y="4009021"/>
                <a:ext cx="144720" cy="19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8" name="Input penna 47"/>
              <p14:cNvContentPartPr/>
              <p14:nvPr/>
            </p14:nvContentPartPr>
            <p14:xfrm>
              <a:off x="4943742" y="4124581"/>
              <a:ext cx="1418040" cy="2160360"/>
            </p14:xfrm>
          </p:contentPart>
        </mc:Choice>
        <mc:Fallback>
          <p:pic>
            <p:nvPicPr>
              <p:cNvPr id="48" name="Input penna 4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5862" y="4028461"/>
                <a:ext cx="1514160" cy="23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9" name="Input penna 48"/>
              <p14:cNvContentPartPr/>
              <p14:nvPr/>
            </p14:nvContentPartPr>
            <p14:xfrm>
              <a:off x="8791782" y="3735421"/>
              <a:ext cx="1121040" cy="1585800"/>
            </p14:xfrm>
          </p:contentPart>
        </mc:Choice>
        <mc:Fallback>
          <p:pic>
            <p:nvPicPr>
              <p:cNvPr id="49" name="Input penna 4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43542" y="3639301"/>
                <a:ext cx="121716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0" name="Input penna 49"/>
              <p14:cNvContentPartPr/>
              <p14:nvPr/>
            </p14:nvContentPartPr>
            <p14:xfrm>
              <a:off x="8900862" y="3851701"/>
              <a:ext cx="1042560" cy="1430640"/>
            </p14:xfrm>
          </p:contentPart>
        </mc:Choice>
        <mc:Fallback>
          <p:pic>
            <p:nvPicPr>
              <p:cNvPr id="50" name="Input penna 4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52982" y="3755941"/>
                <a:ext cx="1138320" cy="162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6271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138902" y="223261"/>
              <a:ext cx="9707760" cy="74196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7022" y="211381"/>
                <a:ext cx="973152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put penna 17"/>
              <p14:cNvContentPartPr/>
              <p14:nvPr/>
            </p14:nvContentPartPr>
            <p14:xfrm>
              <a:off x="194622" y="1030741"/>
              <a:ext cx="10982880" cy="136800"/>
            </p14:xfrm>
          </p:contentPart>
        </mc:Choice>
        <mc:Fallback>
          <p:pic>
            <p:nvPicPr>
              <p:cNvPr id="18" name="Input penna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742" y="1018861"/>
                <a:ext cx="110066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" name="Input penna 19"/>
              <p14:cNvContentPartPr/>
              <p14:nvPr/>
            </p14:nvContentPartPr>
            <p14:xfrm>
              <a:off x="330702" y="3413941"/>
              <a:ext cx="4017960" cy="1723320"/>
            </p14:xfrm>
          </p:contentPart>
        </mc:Choice>
        <mc:Fallback>
          <p:pic>
            <p:nvPicPr>
              <p:cNvPr id="20" name="Input penna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8822" y="3402061"/>
                <a:ext cx="4041720" cy="17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6" name="Input penna 35"/>
              <p14:cNvContentPartPr/>
              <p14:nvPr/>
            </p14:nvContentPartPr>
            <p14:xfrm>
              <a:off x="389022" y="5075701"/>
              <a:ext cx="4183200" cy="634680"/>
            </p14:xfrm>
          </p:contentPart>
        </mc:Choice>
        <mc:Fallback>
          <p:pic>
            <p:nvPicPr>
              <p:cNvPr id="36" name="Input penna 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142" y="5063821"/>
                <a:ext cx="420696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9" name="Input penna 38"/>
              <p14:cNvContentPartPr/>
              <p14:nvPr/>
            </p14:nvContentPartPr>
            <p14:xfrm>
              <a:off x="768462" y="1633741"/>
              <a:ext cx="11226240" cy="3849840"/>
            </p14:xfrm>
          </p:contentPart>
        </mc:Choice>
        <mc:Fallback>
          <p:pic>
            <p:nvPicPr>
              <p:cNvPr id="39" name="Input penna 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582" y="1621861"/>
                <a:ext cx="11250000" cy="38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9" name="Input penna 48"/>
              <p14:cNvContentPartPr/>
              <p14:nvPr/>
            </p14:nvContentPartPr>
            <p14:xfrm>
              <a:off x="446982" y="2733541"/>
              <a:ext cx="5878800" cy="987120"/>
            </p14:xfrm>
          </p:contentPart>
        </mc:Choice>
        <mc:Fallback>
          <p:pic>
            <p:nvPicPr>
              <p:cNvPr id="49" name="Input penna 4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5102" y="2721661"/>
                <a:ext cx="5902560" cy="10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5" name="Input penna 54"/>
              <p14:cNvContentPartPr/>
              <p14:nvPr/>
            </p14:nvContentPartPr>
            <p14:xfrm>
              <a:off x="7694502" y="1731661"/>
              <a:ext cx="2961360" cy="2627640"/>
            </p14:xfrm>
          </p:contentPart>
        </mc:Choice>
        <mc:Fallback>
          <p:pic>
            <p:nvPicPr>
              <p:cNvPr id="55" name="Input penna 5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82622" y="1719781"/>
                <a:ext cx="2985120" cy="265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3916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put penna 13"/>
              <p14:cNvContentPartPr/>
              <p14:nvPr/>
            </p14:nvContentPartPr>
            <p14:xfrm>
              <a:off x="1211622" y="213901"/>
              <a:ext cx="2003400" cy="65232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9742" y="202021"/>
                <a:ext cx="20271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put penna 15"/>
              <p14:cNvContentPartPr/>
              <p14:nvPr/>
            </p14:nvContentPartPr>
            <p14:xfrm>
              <a:off x="5223822" y="398941"/>
              <a:ext cx="4464360" cy="817200"/>
            </p14:xfrm>
          </p:contentPart>
        </mc:Choice>
        <mc:Fallback>
          <p:pic>
            <p:nvPicPr>
              <p:cNvPr id="16" name="Input penna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1942" y="387061"/>
                <a:ext cx="4488120" cy="8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Input penna 31"/>
              <p14:cNvContentPartPr/>
              <p14:nvPr/>
            </p14:nvContentPartPr>
            <p14:xfrm>
              <a:off x="6818982" y="1196341"/>
              <a:ext cx="4212720" cy="70200"/>
            </p14:xfrm>
          </p:contentPart>
        </mc:Choice>
        <mc:Fallback>
          <p:pic>
            <p:nvPicPr>
              <p:cNvPr id="32" name="Input penna 3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07102" y="1184461"/>
                <a:ext cx="42364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4" name="Input penna 33"/>
              <p14:cNvContentPartPr/>
              <p14:nvPr/>
            </p14:nvContentPartPr>
            <p14:xfrm>
              <a:off x="5272422" y="3248341"/>
              <a:ext cx="6196680" cy="255240"/>
            </p14:xfrm>
          </p:contentPart>
        </mc:Choice>
        <mc:Fallback>
          <p:pic>
            <p:nvPicPr>
              <p:cNvPr id="34" name="Input penna 3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0542" y="3236461"/>
                <a:ext cx="62204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Input penna 39"/>
              <p14:cNvContentPartPr/>
              <p14:nvPr/>
            </p14:nvContentPartPr>
            <p14:xfrm>
              <a:off x="5214102" y="3667381"/>
              <a:ext cx="39240" cy="2773800"/>
            </p14:xfrm>
          </p:contentPart>
        </mc:Choice>
        <mc:Fallback>
          <p:pic>
            <p:nvPicPr>
              <p:cNvPr id="40" name="Input penna 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02222" y="3655501"/>
                <a:ext cx="63000" cy="27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3" name="Input penna 42"/>
              <p14:cNvContentPartPr/>
              <p14:nvPr/>
            </p14:nvContentPartPr>
            <p14:xfrm>
              <a:off x="5311302" y="3565501"/>
              <a:ext cx="6430320" cy="637200"/>
            </p14:xfrm>
          </p:contentPart>
        </mc:Choice>
        <mc:Fallback>
          <p:pic>
            <p:nvPicPr>
              <p:cNvPr id="43" name="Input penna 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99422" y="3553621"/>
                <a:ext cx="6454080" cy="6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4" name="Input penna 53"/>
              <p14:cNvContentPartPr/>
              <p14:nvPr/>
            </p14:nvContentPartPr>
            <p14:xfrm>
              <a:off x="11624622" y="3541021"/>
              <a:ext cx="515880" cy="613080"/>
            </p14:xfrm>
          </p:contentPart>
        </mc:Choice>
        <mc:Fallback>
          <p:pic>
            <p:nvPicPr>
              <p:cNvPr id="54" name="Input penna 5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612742" y="3529141"/>
                <a:ext cx="53964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4" name="Input penna 63"/>
              <p14:cNvContentPartPr/>
              <p14:nvPr/>
            </p14:nvContentPartPr>
            <p14:xfrm>
              <a:off x="6439542" y="1138021"/>
              <a:ext cx="1391760" cy="2053080"/>
            </p14:xfrm>
          </p:contentPart>
        </mc:Choice>
        <mc:Fallback>
          <p:pic>
            <p:nvPicPr>
              <p:cNvPr id="64" name="Input penna 6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27662" y="1126141"/>
                <a:ext cx="1415520" cy="20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5" name="Input penna 64"/>
              <p14:cNvContentPartPr/>
              <p14:nvPr/>
            </p14:nvContentPartPr>
            <p14:xfrm>
              <a:off x="7754982" y="1157461"/>
              <a:ext cx="1525680" cy="217944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43102" y="1145581"/>
                <a:ext cx="1549440" cy="22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7" name="Input penna 66"/>
              <p14:cNvContentPartPr/>
              <p14:nvPr/>
            </p14:nvContentPartPr>
            <p14:xfrm>
              <a:off x="6079902" y="3599341"/>
              <a:ext cx="671400" cy="2899080"/>
            </p14:xfrm>
          </p:contentPart>
        </mc:Choice>
        <mc:Fallback>
          <p:pic>
            <p:nvPicPr>
              <p:cNvPr id="67" name="Input penna 6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68022" y="3587461"/>
                <a:ext cx="695160" cy="29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9" name="Input penna 68"/>
              <p14:cNvContentPartPr/>
              <p14:nvPr/>
            </p14:nvContentPartPr>
            <p14:xfrm>
              <a:off x="7616742" y="3793741"/>
              <a:ext cx="603360" cy="274356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604862" y="3781861"/>
                <a:ext cx="627120" cy="27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1" name="Input penna 70"/>
              <p14:cNvContentPartPr/>
              <p14:nvPr/>
            </p14:nvContentPartPr>
            <p14:xfrm>
              <a:off x="8968902" y="3764581"/>
              <a:ext cx="622800" cy="2928240"/>
            </p14:xfrm>
          </p:contentPart>
        </mc:Choice>
        <mc:Fallback>
          <p:pic>
            <p:nvPicPr>
              <p:cNvPr id="71" name="Input penna 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57022" y="3752701"/>
                <a:ext cx="646560" cy="29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3" name="Input penna 72"/>
              <p14:cNvContentPartPr/>
              <p14:nvPr/>
            </p14:nvContentPartPr>
            <p14:xfrm>
              <a:off x="10184982" y="4027381"/>
              <a:ext cx="554760" cy="258552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73102" y="4015501"/>
                <a:ext cx="578520" cy="26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5" name="Input penna 74"/>
              <p14:cNvContentPartPr/>
              <p14:nvPr/>
            </p14:nvContentPartPr>
            <p14:xfrm>
              <a:off x="11167422" y="4037101"/>
              <a:ext cx="496440" cy="2733840"/>
            </p14:xfrm>
          </p:contentPart>
        </mc:Choice>
        <mc:Fallback>
          <p:pic>
            <p:nvPicPr>
              <p:cNvPr id="75" name="Input penna 7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155542" y="4025221"/>
                <a:ext cx="520200" cy="27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6" name="Input penna 75"/>
              <p14:cNvContentPartPr/>
              <p14:nvPr/>
            </p14:nvContentPartPr>
            <p14:xfrm>
              <a:off x="5126982" y="4872661"/>
              <a:ext cx="6653520" cy="30276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78742" y="4776901"/>
                <a:ext cx="674964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7" name="Input penna 76"/>
              <p14:cNvContentPartPr/>
              <p14:nvPr/>
            </p14:nvContentPartPr>
            <p14:xfrm>
              <a:off x="4513542" y="5690581"/>
              <a:ext cx="905040" cy="1011960"/>
            </p14:xfrm>
          </p:contentPart>
        </mc:Choice>
        <mc:Fallback>
          <p:pic>
            <p:nvPicPr>
              <p:cNvPr id="77" name="Input penna 7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01662" y="5678701"/>
                <a:ext cx="928800" cy="10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720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put penna 5"/>
              <p14:cNvContentPartPr/>
              <p14:nvPr/>
            </p14:nvContentPartPr>
            <p14:xfrm>
              <a:off x="1605102" y="709621"/>
              <a:ext cx="9931320" cy="479664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3222" y="697741"/>
                <a:ext cx="9955080" cy="482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16563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525462" y="97261"/>
              <a:ext cx="7314840" cy="300096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3582" y="85381"/>
                <a:ext cx="7338600" cy="30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put penna 5"/>
              <p14:cNvContentPartPr/>
              <p14:nvPr/>
            </p14:nvContentPartPr>
            <p14:xfrm>
              <a:off x="4036902" y="48661"/>
              <a:ext cx="6129000" cy="537012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5022" y="36781"/>
                <a:ext cx="6152760" cy="53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" name="Input penna 26"/>
              <p14:cNvContentPartPr/>
              <p14:nvPr/>
            </p14:nvContentPartPr>
            <p14:xfrm>
              <a:off x="2373342" y="155581"/>
              <a:ext cx="2023897" cy="5058720"/>
            </p14:xfrm>
          </p:contentPart>
        </mc:Choice>
        <mc:Fallback>
          <p:pic>
            <p:nvPicPr>
              <p:cNvPr id="27" name="Input penna 2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1462" y="143701"/>
                <a:ext cx="2047657" cy="50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put penna 28"/>
              <p14:cNvContentPartPr/>
              <p14:nvPr/>
            </p14:nvContentPartPr>
            <p14:xfrm>
              <a:off x="466782" y="4006141"/>
              <a:ext cx="8813880" cy="361800"/>
            </p14:xfrm>
          </p:contentPart>
        </mc:Choice>
        <mc:Fallback>
          <p:pic>
            <p:nvPicPr>
              <p:cNvPr id="29" name="Input penna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4902" y="3994261"/>
                <a:ext cx="883764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Input penna 30"/>
              <p14:cNvContentPartPr/>
              <p14:nvPr/>
            </p14:nvContentPartPr>
            <p14:xfrm>
              <a:off x="421759" y="4455421"/>
              <a:ext cx="35640" cy="2383560"/>
            </p14:xfrm>
          </p:contentPart>
        </mc:Choice>
        <mc:Fallback>
          <p:pic>
            <p:nvPicPr>
              <p:cNvPr id="31" name="Input penna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879" y="4443541"/>
                <a:ext cx="59400" cy="24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Input penna 34"/>
              <p14:cNvContentPartPr/>
              <p14:nvPr/>
            </p14:nvContentPartPr>
            <p14:xfrm>
              <a:off x="495942" y="4542901"/>
              <a:ext cx="8901720" cy="52596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062" y="4531021"/>
                <a:ext cx="892548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put penna 46"/>
              <p14:cNvContentPartPr/>
              <p14:nvPr/>
            </p14:nvContentPartPr>
            <p14:xfrm>
              <a:off x="1527342" y="1371661"/>
              <a:ext cx="323280" cy="2626920"/>
            </p14:xfrm>
          </p:contentPart>
        </mc:Choice>
        <mc:Fallback>
          <p:pic>
            <p:nvPicPr>
              <p:cNvPr id="47" name="Input penna 4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15462" y="1359781"/>
                <a:ext cx="347040" cy="26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2" name="Input penna 51"/>
              <p14:cNvContentPartPr/>
              <p14:nvPr/>
            </p14:nvContentPartPr>
            <p14:xfrm>
              <a:off x="1585639" y="4708141"/>
              <a:ext cx="340920" cy="2111760"/>
            </p14:xfrm>
          </p:contentPart>
        </mc:Choice>
        <mc:Fallback>
          <p:pic>
            <p:nvPicPr>
              <p:cNvPr id="52" name="Input penna 5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73759" y="4696261"/>
                <a:ext cx="364680" cy="21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7" name="Input penna 56"/>
              <p14:cNvContentPartPr/>
              <p14:nvPr/>
            </p14:nvContentPartPr>
            <p14:xfrm>
              <a:off x="484782" y="1038301"/>
              <a:ext cx="1412640" cy="1631520"/>
            </p14:xfrm>
          </p:contentPart>
        </mc:Choice>
        <mc:Fallback>
          <p:pic>
            <p:nvPicPr>
              <p:cNvPr id="57" name="Input penna 5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2902" y="1026421"/>
                <a:ext cx="1436400" cy="16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8" name="Input penna 57"/>
              <p14:cNvContentPartPr/>
              <p14:nvPr/>
            </p14:nvContentPartPr>
            <p14:xfrm>
              <a:off x="1488462" y="2430421"/>
              <a:ext cx="327240" cy="17064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76582" y="2418541"/>
                <a:ext cx="3510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9" name="Input penna 58"/>
              <p14:cNvContentPartPr/>
              <p14:nvPr/>
            </p14:nvContentPartPr>
            <p14:xfrm>
              <a:off x="-39018" y="6225541"/>
              <a:ext cx="545400" cy="584280"/>
            </p14:xfrm>
          </p:contentPart>
        </mc:Choice>
        <mc:Fallback>
          <p:pic>
            <p:nvPicPr>
              <p:cNvPr id="59" name="Input penna 5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50898" y="6213661"/>
                <a:ext cx="56916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2" name="Input penna 61"/>
              <p14:cNvContentPartPr/>
              <p14:nvPr/>
            </p14:nvContentPartPr>
            <p14:xfrm>
              <a:off x="2490319" y="4698421"/>
              <a:ext cx="438120" cy="216000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78439" y="4686541"/>
                <a:ext cx="461880" cy="21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4" name="Input penna 63"/>
              <p14:cNvContentPartPr/>
              <p14:nvPr/>
            </p14:nvContentPartPr>
            <p14:xfrm>
              <a:off x="4222279" y="155581"/>
              <a:ext cx="147960" cy="3859560"/>
            </p14:xfrm>
          </p:contentPart>
        </mc:Choice>
        <mc:Fallback>
          <p:pic>
            <p:nvPicPr>
              <p:cNvPr id="64" name="Input penna 6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10399" y="143701"/>
                <a:ext cx="171720" cy="38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8" name="Input penna 67"/>
              <p14:cNvContentPartPr/>
              <p14:nvPr/>
            </p14:nvContentPartPr>
            <p14:xfrm>
              <a:off x="4104942" y="1586221"/>
              <a:ext cx="584257" cy="154944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93062" y="1574341"/>
                <a:ext cx="608016" cy="15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0" name="Input penna 69"/>
              <p14:cNvContentPartPr/>
              <p14:nvPr/>
            </p14:nvContentPartPr>
            <p14:xfrm>
              <a:off x="4319119" y="4795621"/>
              <a:ext cx="311760" cy="2043360"/>
            </p14:xfrm>
          </p:contentPart>
        </mc:Choice>
        <mc:Fallback>
          <p:pic>
            <p:nvPicPr>
              <p:cNvPr id="70" name="Input penna 6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07239" y="4783741"/>
                <a:ext cx="335520" cy="20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6102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749022" y="982501"/>
              <a:ext cx="5632560" cy="18504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142" y="970621"/>
                <a:ext cx="56563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put penna 5"/>
              <p14:cNvContentPartPr/>
              <p14:nvPr/>
            </p14:nvContentPartPr>
            <p14:xfrm>
              <a:off x="826782" y="320461"/>
              <a:ext cx="5010120" cy="74016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902" y="308581"/>
                <a:ext cx="5033880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put penna 14"/>
              <p14:cNvContentPartPr/>
              <p14:nvPr/>
            </p14:nvContentPartPr>
            <p14:xfrm>
              <a:off x="564342" y="2505661"/>
              <a:ext cx="5943960" cy="37296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2462" y="2493781"/>
                <a:ext cx="596772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put penna 18"/>
              <p14:cNvContentPartPr/>
              <p14:nvPr/>
            </p14:nvContentPartPr>
            <p14:xfrm>
              <a:off x="923982" y="1069981"/>
              <a:ext cx="2247480" cy="1372320"/>
            </p14:xfrm>
          </p:contentPart>
        </mc:Choice>
        <mc:Fallback>
          <p:pic>
            <p:nvPicPr>
              <p:cNvPr id="19" name="Input penna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2102" y="1058101"/>
                <a:ext cx="2271240" cy="13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" name="Input penna 21"/>
              <p14:cNvContentPartPr/>
              <p14:nvPr/>
            </p14:nvContentPartPr>
            <p14:xfrm>
              <a:off x="1186782" y="1060261"/>
              <a:ext cx="2111400" cy="1287720"/>
            </p14:xfrm>
          </p:contentPart>
        </mc:Choice>
        <mc:Fallback>
          <p:pic>
            <p:nvPicPr>
              <p:cNvPr id="22" name="Input penna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74902" y="1048381"/>
                <a:ext cx="2135160" cy="13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Input penna 22"/>
              <p14:cNvContentPartPr/>
              <p14:nvPr/>
            </p14:nvContentPartPr>
            <p14:xfrm>
              <a:off x="1507902" y="1147741"/>
              <a:ext cx="2831040" cy="1256040"/>
            </p14:xfrm>
          </p:contentPart>
        </mc:Choice>
        <mc:Fallback>
          <p:pic>
            <p:nvPicPr>
              <p:cNvPr id="23" name="Input penna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96022" y="1135861"/>
                <a:ext cx="2854800" cy="12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Input penna 23"/>
              <p14:cNvContentPartPr/>
              <p14:nvPr/>
            </p14:nvContentPartPr>
            <p14:xfrm>
              <a:off x="3112782" y="1176901"/>
              <a:ext cx="1128960" cy="103176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00902" y="1165021"/>
                <a:ext cx="1152720" cy="10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" name="Input penna 24"/>
              <p14:cNvContentPartPr/>
              <p14:nvPr/>
            </p14:nvContentPartPr>
            <p14:xfrm>
              <a:off x="4406622" y="1176901"/>
              <a:ext cx="982800" cy="1187280"/>
            </p14:xfrm>
          </p:contentPart>
        </mc:Choice>
        <mc:Fallback>
          <p:pic>
            <p:nvPicPr>
              <p:cNvPr id="25" name="Input penna 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94742" y="1165021"/>
                <a:ext cx="1006560" cy="12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7" name="Input penna 26"/>
              <p14:cNvContentPartPr/>
              <p14:nvPr/>
            </p14:nvContentPartPr>
            <p14:xfrm>
              <a:off x="865662" y="3346261"/>
              <a:ext cx="176040" cy="3220200"/>
            </p14:xfrm>
          </p:contentPart>
        </mc:Choice>
        <mc:Fallback>
          <p:pic>
            <p:nvPicPr>
              <p:cNvPr id="27" name="Input penna 2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3782" y="3334381"/>
                <a:ext cx="199800" cy="32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put penna 29"/>
              <p14:cNvContentPartPr/>
              <p14:nvPr/>
            </p14:nvContentPartPr>
            <p14:xfrm>
              <a:off x="1138182" y="3375061"/>
              <a:ext cx="4918680" cy="406440"/>
            </p14:xfrm>
          </p:contentPart>
        </mc:Choice>
        <mc:Fallback>
          <p:pic>
            <p:nvPicPr>
              <p:cNvPr id="30" name="Input penna 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6302" y="3363181"/>
                <a:ext cx="494244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5" name="Input penna 34"/>
              <p14:cNvContentPartPr/>
              <p14:nvPr/>
            </p14:nvContentPartPr>
            <p14:xfrm>
              <a:off x="311262" y="6050581"/>
              <a:ext cx="302040" cy="70812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9382" y="6038701"/>
                <a:ext cx="325800" cy="73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7" name="Input penna 36"/>
              <p14:cNvContentPartPr/>
              <p14:nvPr/>
            </p14:nvContentPartPr>
            <p14:xfrm>
              <a:off x="826782" y="3394861"/>
              <a:ext cx="982800" cy="3152160"/>
            </p14:xfrm>
          </p:contentPart>
        </mc:Choice>
        <mc:Fallback>
          <p:pic>
            <p:nvPicPr>
              <p:cNvPr id="37" name="Input penna 3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14902" y="3382981"/>
                <a:ext cx="1006560" cy="31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" name="Input penna 40"/>
              <p14:cNvContentPartPr/>
              <p14:nvPr/>
            </p14:nvContentPartPr>
            <p14:xfrm>
              <a:off x="3083622" y="3521581"/>
              <a:ext cx="632880" cy="2771640"/>
            </p14:xfrm>
          </p:contentPart>
        </mc:Choice>
        <mc:Fallback>
          <p:pic>
            <p:nvPicPr>
              <p:cNvPr id="41" name="Input penna 4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71742" y="3509701"/>
                <a:ext cx="656640" cy="27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3" name="Input penna 42"/>
              <p14:cNvContentPartPr/>
              <p14:nvPr/>
            </p14:nvContentPartPr>
            <p14:xfrm>
              <a:off x="4679142" y="3735421"/>
              <a:ext cx="661680" cy="2831040"/>
            </p14:xfrm>
          </p:contentPart>
        </mc:Choice>
        <mc:Fallback>
          <p:pic>
            <p:nvPicPr>
              <p:cNvPr id="43" name="Input penna 4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67262" y="3723541"/>
                <a:ext cx="685440" cy="28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5" name="Input penna 44"/>
              <p14:cNvContentPartPr/>
              <p14:nvPr/>
            </p14:nvContentPartPr>
            <p14:xfrm>
              <a:off x="7227582" y="58381"/>
              <a:ext cx="4504680" cy="1422720"/>
            </p14:xfrm>
          </p:contentPart>
        </mc:Choice>
        <mc:Fallback>
          <p:pic>
            <p:nvPicPr>
              <p:cNvPr id="45" name="Input penna 4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15702" y="46501"/>
                <a:ext cx="4528440" cy="14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7" name="Input penna 46"/>
              <p14:cNvContentPartPr/>
              <p14:nvPr/>
            </p14:nvContentPartPr>
            <p14:xfrm>
              <a:off x="7110942" y="2889061"/>
              <a:ext cx="4826520" cy="230040"/>
            </p14:xfrm>
          </p:contentPart>
        </mc:Choice>
        <mc:Fallback>
          <p:pic>
            <p:nvPicPr>
              <p:cNvPr id="47" name="Input penna 4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99062" y="2877181"/>
                <a:ext cx="48502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9" name="Input penna 48"/>
              <p14:cNvContentPartPr/>
              <p14:nvPr/>
            </p14:nvContentPartPr>
            <p14:xfrm>
              <a:off x="7295622" y="3725701"/>
              <a:ext cx="253440" cy="3006360"/>
            </p14:xfrm>
          </p:contentPart>
        </mc:Choice>
        <mc:Fallback>
          <p:pic>
            <p:nvPicPr>
              <p:cNvPr id="49" name="Input penna 4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83742" y="3713821"/>
                <a:ext cx="277200" cy="30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1" name="Input penna 50"/>
              <p14:cNvContentPartPr/>
              <p14:nvPr/>
            </p14:nvContentPartPr>
            <p14:xfrm>
              <a:off x="7276182" y="3801301"/>
              <a:ext cx="4582080" cy="294480"/>
            </p14:xfrm>
          </p:contentPart>
        </mc:Choice>
        <mc:Fallback>
          <p:pic>
            <p:nvPicPr>
              <p:cNvPr id="51" name="Input penna 5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64302" y="3789421"/>
                <a:ext cx="46058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4" name="Input penna 53"/>
              <p14:cNvContentPartPr/>
              <p14:nvPr/>
            </p14:nvContentPartPr>
            <p14:xfrm>
              <a:off x="11262102" y="3462901"/>
              <a:ext cx="226800" cy="302040"/>
            </p14:xfrm>
          </p:contentPart>
        </mc:Choice>
        <mc:Fallback>
          <p:pic>
            <p:nvPicPr>
              <p:cNvPr id="54" name="Input penna 5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250222" y="3451021"/>
                <a:ext cx="25056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7" name="Input penna 56"/>
              <p14:cNvContentPartPr/>
              <p14:nvPr/>
            </p14:nvContentPartPr>
            <p14:xfrm>
              <a:off x="11254902" y="3462901"/>
              <a:ext cx="282600" cy="282600"/>
            </p14:xfrm>
          </p:contentPart>
        </mc:Choice>
        <mc:Fallback>
          <p:pic>
            <p:nvPicPr>
              <p:cNvPr id="57" name="Input penna 5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243022" y="3451021"/>
                <a:ext cx="3063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8" name="Input penna 57"/>
              <p14:cNvContentPartPr/>
              <p14:nvPr/>
            </p14:nvContentPartPr>
            <p14:xfrm>
              <a:off x="6692622" y="6264781"/>
              <a:ext cx="399240" cy="26280"/>
            </p14:xfrm>
          </p:contentPart>
        </mc:Choice>
        <mc:Fallback>
          <p:pic>
            <p:nvPicPr>
              <p:cNvPr id="58" name="Input penna 5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80742" y="6252901"/>
                <a:ext cx="4230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9" name="Input penna 58"/>
              <p14:cNvContentPartPr/>
              <p14:nvPr/>
            </p14:nvContentPartPr>
            <p14:xfrm>
              <a:off x="6779382" y="6070021"/>
              <a:ext cx="290520" cy="598320"/>
            </p14:xfrm>
          </p:contentPart>
        </mc:Choice>
        <mc:Fallback>
          <p:pic>
            <p:nvPicPr>
              <p:cNvPr id="59" name="Input penna 58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67502" y="6058141"/>
                <a:ext cx="31428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1" name="Input penna 60"/>
              <p14:cNvContentPartPr/>
              <p14:nvPr/>
            </p14:nvContentPartPr>
            <p14:xfrm>
              <a:off x="7918422" y="3900661"/>
              <a:ext cx="447840" cy="2675520"/>
            </p14:xfrm>
          </p:contentPart>
        </mc:Choice>
        <mc:Fallback>
          <p:pic>
            <p:nvPicPr>
              <p:cNvPr id="61" name="Input penna 6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06542" y="3888781"/>
                <a:ext cx="471600" cy="26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3" name="Input penna 62"/>
              <p14:cNvContentPartPr/>
              <p14:nvPr/>
            </p14:nvContentPartPr>
            <p14:xfrm>
              <a:off x="8891142" y="3949261"/>
              <a:ext cx="370080" cy="2904840"/>
            </p14:xfrm>
          </p:contentPart>
        </mc:Choice>
        <mc:Fallback>
          <p:pic>
            <p:nvPicPr>
              <p:cNvPr id="63" name="Input penna 6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879262" y="3937381"/>
                <a:ext cx="393840" cy="29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5" name="Input penna 64"/>
              <p14:cNvContentPartPr/>
              <p14:nvPr/>
            </p14:nvContentPartPr>
            <p14:xfrm>
              <a:off x="9727782" y="3978781"/>
              <a:ext cx="311400" cy="281160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715902" y="3966901"/>
                <a:ext cx="335160" cy="28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7" name="Input penna 66"/>
              <p14:cNvContentPartPr/>
              <p14:nvPr/>
            </p14:nvContentPartPr>
            <p14:xfrm>
              <a:off x="10613022" y="3978781"/>
              <a:ext cx="330840" cy="2821320"/>
            </p14:xfrm>
          </p:contentPart>
        </mc:Choice>
        <mc:Fallback>
          <p:pic>
            <p:nvPicPr>
              <p:cNvPr id="67" name="Input penna 6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601142" y="3966901"/>
                <a:ext cx="354600" cy="28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8" name="Input penna 67"/>
              <p14:cNvContentPartPr/>
              <p14:nvPr/>
            </p14:nvContentPartPr>
            <p14:xfrm>
              <a:off x="981222" y="3803461"/>
              <a:ext cx="4541760" cy="257292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32982" y="3707341"/>
                <a:ext cx="4638240" cy="27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9" name="Input penna 68"/>
              <p14:cNvContentPartPr/>
              <p14:nvPr/>
            </p14:nvContentPartPr>
            <p14:xfrm>
              <a:off x="6031302" y="3190741"/>
              <a:ext cx="330840" cy="37116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19422" y="3178861"/>
                <a:ext cx="3546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70" name="Input penna 69"/>
              <p14:cNvContentPartPr/>
              <p14:nvPr/>
            </p14:nvContentPartPr>
            <p14:xfrm>
              <a:off x="7387422" y="3708061"/>
              <a:ext cx="4003560" cy="3139560"/>
            </p14:xfrm>
          </p:contentPart>
        </mc:Choice>
        <mc:Fallback>
          <p:pic>
            <p:nvPicPr>
              <p:cNvPr id="70" name="Input penna 69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39182" y="3611941"/>
                <a:ext cx="4100040" cy="333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915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1002102" y="1501261"/>
              <a:ext cx="9650160" cy="51264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222" y="1489381"/>
                <a:ext cx="967392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put penna 8"/>
              <p14:cNvContentPartPr/>
              <p14:nvPr/>
            </p14:nvContentPartPr>
            <p14:xfrm>
              <a:off x="1877262" y="459061"/>
              <a:ext cx="9066600" cy="140256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5382" y="447181"/>
                <a:ext cx="9090360" cy="14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" name="Input penna 32"/>
              <p14:cNvContentPartPr/>
              <p14:nvPr/>
            </p14:nvContentPartPr>
            <p14:xfrm>
              <a:off x="2305302" y="1663261"/>
              <a:ext cx="39600" cy="254988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3422" y="1651381"/>
                <a:ext cx="63360" cy="25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7" name="Input penna 36"/>
              <p14:cNvContentPartPr/>
              <p14:nvPr/>
            </p14:nvContentPartPr>
            <p14:xfrm>
              <a:off x="1099302" y="1653541"/>
              <a:ext cx="9578880" cy="2773800"/>
            </p14:xfrm>
          </p:contentPart>
        </mc:Choice>
        <mc:Fallback>
          <p:pic>
            <p:nvPicPr>
              <p:cNvPr id="37" name="Input penna 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7422" y="1641661"/>
                <a:ext cx="9602640" cy="27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7" name="Input penna 46"/>
              <p14:cNvContentPartPr/>
              <p14:nvPr/>
            </p14:nvContentPartPr>
            <p14:xfrm>
              <a:off x="923982" y="2719141"/>
              <a:ext cx="11031840" cy="2590920"/>
            </p14:xfrm>
          </p:contentPart>
        </mc:Choice>
        <mc:Fallback>
          <p:pic>
            <p:nvPicPr>
              <p:cNvPr id="47" name="Input penna 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2102" y="2707261"/>
                <a:ext cx="11055600" cy="261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8943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953142" y="1176541"/>
              <a:ext cx="9652320" cy="47016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262" y="1164661"/>
                <a:ext cx="967608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put penna 16"/>
              <p14:cNvContentPartPr/>
              <p14:nvPr/>
            </p14:nvContentPartPr>
            <p14:xfrm>
              <a:off x="1011822" y="1924621"/>
              <a:ext cx="9290160" cy="2513160"/>
            </p14:xfrm>
          </p:contentPart>
        </mc:Choice>
        <mc:Fallback>
          <p:pic>
            <p:nvPicPr>
              <p:cNvPr id="17" name="Input penna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942" y="1912741"/>
                <a:ext cx="9313920" cy="25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put penna 18"/>
              <p14:cNvContentPartPr/>
              <p14:nvPr/>
            </p14:nvContentPartPr>
            <p14:xfrm>
              <a:off x="700422" y="5233381"/>
              <a:ext cx="10496520" cy="535320"/>
            </p14:xfrm>
          </p:contentPart>
        </mc:Choice>
        <mc:Fallback>
          <p:pic>
            <p:nvPicPr>
              <p:cNvPr id="19" name="Input penna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8542" y="5221501"/>
                <a:ext cx="1052028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" name="Input penna 29"/>
              <p14:cNvContentPartPr/>
              <p14:nvPr/>
            </p14:nvContentPartPr>
            <p14:xfrm>
              <a:off x="1595382" y="387781"/>
              <a:ext cx="6957360" cy="1103040"/>
            </p14:xfrm>
          </p:contentPart>
        </mc:Choice>
        <mc:Fallback>
          <p:pic>
            <p:nvPicPr>
              <p:cNvPr id="30" name="Input penna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83502" y="375901"/>
                <a:ext cx="6981120" cy="11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" name="Input penna 40"/>
              <p14:cNvContentPartPr/>
              <p14:nvPr/>
            </p14:nvContentPartPr>
            <p14:xfrm>
              <a:off x="1433022" y="301381"/>
              <a:ext cx="36360" cy="846720"/>
            </p14:xfrm>
          </p:contentPart>
        </mc:Choice>
        <mc:Fallback>
          <p:pic>
            <p:nvPicPr>
              <p:cNvPr id="41" name="Input penna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21142" y="289501"/>
                <a:ext cx="60120" cy="87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2" name="Input penna 41"/>
              <p14:cNvContentPartPr/>
              <p14:nvPr/>
            </p14:nvContentPartPr>
            <p14:xfrm>
              <a:off x="1449582" y="219301"/>
              <a:ext cx="1253880" cy="853200"/>
            </p14:xfrm>
          </p:contentPart>
        </mc:Choice>
        <mc:Fallback>
          <p:pic>
            <p:nvPicPr>
              <p:cNvPr id="42" name="Input penna 4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37702" y="207421"/>
                <a:ext cx="1277640" cy="8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3" name="Input penna 42"/>
              <p14:cNvContentPartPr/>
              <p14:nvPr/>
            </p14:nvContentPartPr>
            <p14:xfrm>
              <a:off x="1595382" y="311461"/>
              <a:ext cx="866160" cy="904680"/>
            </p14:xfrm>
          </p:contentPart>
        </mc:Choice>
        <mc:Fallback>
          <p:pic>
            <p:nvPicPr>
              <p:cNvPr id="43" name="Input penna 4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83502" y="299581"/>
                <a:ext cx="889920" cy="9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5" name="Input penna 54"/>
              <p14:cNvContentPartPr/>
              <p14:nvPr/>
            </p14:nvContentPartPr>
            <p14:xfrm>
              <a:off x="1916142" y="1089421"/>
              <a:ext cx="381240" cy="4251600"/>
            </p14:xfrm>
          </p:contentPart>
        </mc:Choice>
        <mc:Fallback>
          <p:pic>
            <p:nvPicPr>
              <p:cNvPr id="55" name="Input penna 5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04262" y="1077541"/>
                <a:ext cx="405000" cy="42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0" name="Input penna 59"/>
              <p14:cNvContentPartPr/>
              <p14:nvPr/>
            </p14:nvContentPartPr>
            <p14:xfrm>
              <a:off x="3433902" y="1235581"/>
              <a:ext cx="204480" cy="4148640"/>
            </p14:xfrm>
          </p:contentPart>
        </mc:Choice>
        <mc:Fallback>
          <p:pic>
            <p:nvPicPr>
              <p:cNvPr id="60" name="Input penna 5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22022" y="1223701"/>
                <a:ext cx="228240" cy="41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5" name="Input penna 64"/>
              <p14:cNvContentPartPr/>
              <p14:nvPr/>
            </p14:nvContentPartPr>
            <p14:xfrm>
              <a:off x="1157622" y="1526101"/>
              <a:ext cx="574200" cy="58500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45742" y="1514221"/>
                <a:ext cx="59796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2" name="Input penna 71"/>
              <p14:cNvContentPartPr/>
              <p14:nvPr/>
            </p14:nvContentPartPr>
            <p14:xfrm>
              <a:off x="3404742" y="1692781"/>
              <a:ext cx="7318800" cy="1323000"/>
            </p14:xfrm>
          </p:contentPart>
        </mc:Choice>
        <mc:Fallback>
          <p:pic>
            <p:nvPicPr>
              <p:cNvPr id="72" name="Input penna 7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92862" y="1680901"/>
                <a:ext cx="7342560" cy="13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3" name="Input penna 72"/>
              <p14:cNvContentPartPr/>
              <p14:nvPr/>
            </p14:nvContentPartPr>
            <p14:xfrm>
              <a:off x="2616702" y="1847221"/>
              <a:ext cx="467280" cy="5004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04822" y="1835341"/>
                <a:ext cx="4910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4" name="Input penna 73"/>
              <p14:cNvContentPartPr/>
              <p14:nvPr/>
            </p14:nvContentPartPr>
            <p14:xfrm>
              <a:off x="1760622" y="2239981"/>
              <a:ext cx="458280" cy="15336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48742" y="2228101"/>
                <a:ext cx="482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9" name="Input penna 78"/>
              <p14:cNvContentPartPr/>
              <p14:nvPr/>
            </p14:nvContentPartPr>
            <p14:xfrm>
              <a:off x="3365862" y="2626621"/>
              <a:ext cx="399240" cy="204480"/>
            </p14:xfrm>
          </p:contentPart>
        </mc:Choice>
        <mc:Fallback>
          <p:pic>
            <p:nvPicPr>
              <p:cNvPr id="79" name="Input penna 7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53982" y="2614741"/>
                <a:ext cx="423000" cy="22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5875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1430142" y="369781"/>
              <a:ext cx="9766800" cy="517392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8262" y="357901"/>
                <a:ext cx="9790560" cy="51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2" name="Input penna 61"/>
              <p14:cNvContentPartPr/>
              <p14:nvPr/>
            </p14:nvContentPartPr>
            <p14:xfrm>
              <a:off x="9513582" y="5302861"/>
              <a:ext cx="1080360" cy="96408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01702" y="5290981"/>
                <a:ext cx="1104120" cy="9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669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778182" y="347821"/>
              <a:ext cx="11060640" cy="560196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302" y="335941"/>
                <a:ext cx="11084400" cy="56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0694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767462" y="525301"/>
              <a:ext cx="9575280" cy="79056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5582" y="513421"/>
                <a:ext cx="9599040" cy="8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7" name="Input penna 36"/>
              <p14:cNvContentPartPr/>
              <p14:nvPr/>
            </p14:nvContentPartPr>
            <p14:xfrm>
              <a:off x="8490462" y="1995181"/>
              <a:ext cx="2900880" cy="816480"/>
            </p14:xfrm>
          </p:contentPart>
        </mc:Choice>
        <mc:Fallback>
          <p:pic>
            <p:nvPicPr>
              <p:cNvPr id="37" name="Input penna 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78582" y="1983301"/>
                <a:ext cx="2924640" cy="84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4" name="Input penna 63"/>
              <p14:cNvContentPartPr/>
              <p14:nvPr/>
            </p14:nvContentPartPr>
            <p14:xfrm>
              <a:off x="1060062" y="1313341"/>
              <a:ext cx="63000" cy="2525400"/>
            </p14:xfrm>
          </p:contentPart>
        </mc:Choice>
        <mc:Fallback>
          <p:pic>
            <p:nvPicPr>
              <p:cNvPr id="64" name="Input penna 6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8182" y="1301461"/>
                <a:ext cx="86760" cy="25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6" name="Input penna 65"/>
              <p14:cNvContentPartPr/>
              <p14:nvPr/>
            </p14:nvContentPartPr>
            <p14:xfrm>
              <a:off x="1215942" y="3890941"/>
              <a:ext cx="4562640" cy="418680"/>
            </p14:xfrm>
          </p:contentPart>
        </mc:Choice>
        <mc:Fallback>
          <p:pic>
            <p:nvPicPr>
              <p:cNvPr id="66" name="Input penna 6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4062" y="3879061"/>
                <a:ext cx="458640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7" name="Input penna 66"/>
              <p14:cNvContentPartPr/>
              <p14:nvPr/>
            </p14:nvContentPartPr>
            <p14:xfrm>
              <a:off x="1498182" y="2042701"/>
              <a:ext cx="10545120" cy="3599640"/>
            </p14:xfrm>
          </p:contentPart>
        </mc:Choice>
        <mc:Fallback>
          <p:pic>
            <p:nvPicPr>
              <p:cNvPr id="67" name="Input penna 6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86302" y="2030821"/>
                <a:ext cx="10568880" cy="36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8" name="Input penna 67"/>
              <p14:cNvContentPartPr/>
              <p14:nvPr/>
            </p14:nvContentPartPr>
            <p14:xfrm>
              <a:off x="1945662" y="1871341"/>
              <a:ext cx="9854280" cy="251604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33782" y="1859461"/>
                <a:ext cx="9878040" cy="253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217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546782" y="924181"/>
              <a:ext cx="8903160" cy="43560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4902" y="912301"/>
                <a:ext cx="892692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1673142" y="2432581"/>
              <a:ext cx="7899120" cy="69048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1262" y="2420701"/>
                <a:ext cx="7922880" cy="7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put penna 10"/>
              <p14:cNvContentPartPr/>
              <p14:nvPr/>
            </p14:nvContentPartPr>
            <p14:xfrm>
              <a:off x="1906782" y="437821"/>
              <a:ext cx="687600" cy="48348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94902" y="425941"/>
                <a:ext cx="71136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put penna 11"/>
              <p14:cNvContentPartPr/>
              <p14:nvPr/>
            </p14:nvContentPartPr>
            <p14:xfrm>
              <a:off x="2149782" y="660301"/>
              <a:ext cx="214920" cy="19296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37902" y="648421"/>
                <a:ext cx="2386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put penna 12"/>
              <p14:cNvContentPartPr/>
              <p14:nvPr/>
            </p14:nvContentPartPr>
            <p14:xfrm>
              <a:off x="2266422" y="972781"/>
              <a:ext cx="360" cy="360"/>
            </p14:xfrm>
          </p:contentPart>
        </mc:Choice>
        <mc:Fallback>
          <p:pic>
            <p:nvPicPr>
              <p:cNvPr id="13" name="Input penna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54542" y="96090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put penna 13"/>
              <p14:cNvContentPartPr/>
              <p14:nvPr/>
            </p14:nvContentPartPr>
            <p14:xfrm>
              <a:off x="2237262" y="963061"/>
              <a:ext cx="78120" cy="12672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25382" y="951181"/>
                <a:ext cx="1018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put penna 15"/>
              <p14:cNvContentPartPr/>
              <p14:nvPr/>
            </p14:nvContentPartPr>
            <p14:xfrm>
              <a:off x="2217822" y="953341"/>
              <a:ext cx="632880" cy="1693080"/>
            </p14:xfrm>
          </p:contentPart>
        </mc:Choice>
        <mc:Fallback>
          <p:pic>
            <p:nvPicPr>
              <p:cNvPr id="16" name="Input penna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05942" y="941461"/>
                <a:ext cx="656640" cy="17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Input penna 18"/>
              <p14:cNvContentPartPr/>
              <p14:nvPr/>
            </p14:nvContentPartPr>
            <p14:xfrm>
              <a:off x="2840622" y="2391901"/>
              <a:ext cx="3628800" cy="472320"/>
            </p14:xfrm>
          </p:contentPart>
        </mc:Choice>
        <mc:Fallback>
          <p:pic>
            <p:nvPicPr>
              <p:cNvPr id="19" name="Input penna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28742" y="2380021"/>
                <a:ext cx="365256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put penna 19"/>
              <p14:cNvContentPartPr/>
              <p14:nvPr/>
            </p14:nvContentPartPr>
            <p14:xfrm>
              <a:off x="6254862" y="2441581"/>
              <a:ext cx="331200" cy="248400"/>
            </p14:xfrm>
          </p:contentPart>
        </mc:Choice>
        <mc:Fallback>
          <p:pic>
            <p:nvPicPr>
              <p:cNvPr id="20" name="Input penna 1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42982" y="2429701"/>
                <a:ext cx="3549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2" name="Input penna 21"/>
              <p14:cNvContentPartPr/>
              <p14:nvPr/>
            </p14:nvContentPartPr>
            <p14:xfrm>
              <a:off x="6439542" y="1245301"/>
              <a:ext cx="882000" cy="1273680"/>
            </p14:xfrm>
          </p:contentPart>
        </mc:Choice>
        <mc:Fallback>
          <p:pic>
            <p:nvPicPr>
              <p:cNvPr id="22" name="Input penna 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27662" y="1233421"/>
                <a:ext cx="905760" cy="12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" name="Input penna 27"/>
              <p14:cNvContentPartPr/>
              <p14:nvPr/>
            </p14:nvContentPartPr>
            <p14:xfrm>
              <a:off x="2361462" y="3044581"/>
              <a:ext cx="6453360" cy="2574720"/>
            </p14:xfrm>
          </p:contentPart>
        </mc:Choice>
        <mc:Fallback>
          <p:pic>
            <p:nvPicPr>
              <p:cNvPr id="28" name="Input penna 2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49582" y="3032701"/>
                <a:ext cx="6477120" cy="25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3" name="Input penna 32"/>
              <p14:cNvContentPartPr/>
              <p14:nvPr/>
            </p14:nvContentPartPr>
            <p14:xfrm>
              <a:off x="3200262" y="445741"/>
              <a:ext cx="3483000" cy="18396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88382" y="433861"/>
                <a:ext cx="35067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8" name="Input penna 37"/>
              <p14:cNvContentPartPr/>
              <p14:nvPr/>
            </p14:nvContentPartPr>
            <p14:xfrm>
              <a:off x="2918382" y="350341"/>
              <a:ext cx="486720" cy="294120"/>
            </p14:xfrm>
          </p:contentPart>
        </mc:Choice>
        <mc:Fallback>
          <p:pic>
            <p:nvPicPr>
              <p:cNvPr id="38" name="Input penna 3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06502" y="338461"/>
                <a:ext cx="5104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2" name="Input penna 41"/>
              <p14:cNvContentPartPr/>
              <p14:nvPr/>
            </p14:nvContentPartPr>
            <p14:xfrm>
              <a:off x="3404742" y="369781"/>
              <a:ext cx="7200" cy="204480"/>
            </p14:xfrm>
          </p:contentPart>
        </mc:Choice>
        <mc:Fallback>
          <p:pic>
            <p:nvPicPr>
              <p:cNvPr id="42" name="Input penna 4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92862" y="357901"/>
                <a:ext cx="309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3" name="Input penna 42"/>
              <p14:cNvContentPartPr/>
              <p14:nvPr/>
            </p14:nvContentPartPr>
            <p14:xfrm>
              <a:off x="4280262" y="661381"/>
              <a:ext cx="291960" cy="195120"/>
            </p14:xfrm>
          </p:contentPart>
        </mc:Choice>
        <mc:Fallback>
          <p:pic>
            <p:nvPicPr>
              <p:cNvPr id="43" name="Input penna 4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68382" y="649501"/>
                <a:ext cx="3157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4" name="Input penna 43"/>
              <p14:cNvContentPartPr/>
              <p14:nvPr/>
            </p14:nvContentPartPr>
            <p14:xfrm>
              <a:off x="4289982" y="709981"/>
              <a:ext cx="272520" cy="146520"/>
            </p14:xfrm>
          </p:contentPart>
        </mc:Choice>
        <mc:Fallback>
          <p:pic>
            <p:nvPicPr>
              <p:cNvPr id="44" name="Input penna 4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78102" y="698101"/>
                <a:ext cx="2962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6" name="Input penna 45"/>
              <p14:cNvContentPartPr/>
              <p14:nvPr/>
            </p14:nvContentPartPr>
            <p14:xfrm>
              <a:off x="6965142" y="389941"/>
              <a:ext cx="885600" cy="768600"/>
            </p14:xfrm>
          </p:contentPart>
        </mc:Choice>
        <mc:Fallback>
          <p:pic>
            <p:nvPicPr>
              <p:cNvPr id="46" name="Input penna 4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53262" y="378061"/>
                <a:ext cx="909360" cy="79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0" name="Input penna 59"/>
              <p14:cNvContentPartPr/>
              <p14:nvPr/>
            </p14:nvContentPartPr>
            <p14:xfrm>
              <a:off x="2217822" y="3222421"/>
              <a:ext cx="7452000" cy="2941200"/>
            </p14:xfrm>
          </p:contentPart>
        </mc:Choice>
        <mc:Fallback>
          <p:pic>
            <p:nvPicPr>
              <p:cNvPr id="60" name="Input penna 5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05942" y="3210541"/>
                <a:ext cx="7475760" cy="29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47603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put penna 10"/>
              <p14:cNvContentPartPr/>
              <p14:nvPr/>
            </p14:nvContentPartPr>
            <p14:xfrm>
              <a:off x="1313142" y="661381"/>
              <a:ext cx="3599640" cy="144972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1262" y="649501"/>
                <a:ext cx="3623400" cy="14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put penna 15"/>
              <p14:cNvContentPartPr/>
              <p14:nvPr/>
            </p14:nvContentPartPr>
            <p14:xfrm>
              <a:off x="5739342" y="724741"/>
              <a:ext cx="4640400" cy="1308600"/>
            </p14:xfrm>
          </p:contentPart>
        </mc:Choice>
        <mc:Fallback>
          <p:pic>
            <p:nvPicPr>
              <p:cNvPr id="16" name="Input penna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27462" y="712861"/>
                <a:ext cx="4664160" cy="13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put penna 18"/>
              <p14:cNvContentPartPr/>
              <p14:nvPr/>
            </p14:nvContentPartPr>
            <p14:xfrm>
              <a:off x="6517662" y="945061"/>
              <a:ext cx="3021480" cy="1158120"/>
            </p14:xfrm>
          </p:contentPart>
        </mc:Choice>
        <mc:Fallback>
          <p:pic>
            <p:nvPicPr>
              <p:cNvPr id="19" name="Input penna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5782" y="933181"/>
                <a:ext cx="3045240" cy="11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" name="Input penna 25"/>
              <p14:cNvContentPartPr/>
              <p14:nvPr/>
            </p14:nvContentPartPr>
            <p14:xfrm>
              <a:off x="5904582" y="2276341"/>
              <a:ext cx="4066560" cy="360360"/>
            </p14:xfrm>
          </p:contentPart>
        </mc:Choice>
        <mc:Fallback>
          <p:pic>
            <p:nvPicPr>
              <p:cNvPr id="26" name="Input penna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92702" y="2264461"/>
                <a:ext cx="409032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put penna 32"/>
              <p14:cNvContentPartPr/>
              <p14:nvPr/>
            </p14:nvContentPartPr>
            <p14:xfrm>
              <a:off x="1089582" y="3896341"/>
              <a:ext cx="8317440" cy="48132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7702" y="3884461"/>
                <a:ext cx="834120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Input penna 34"/>
              <p14:cNvContentPartPr/>
              <p14:nvPr/>
            </p14:nvContentPartPr>
            <p14:xfrm>
              <a:off x="1303422" y="5990461"/>
              <a:ext cx="8064720" cy="58212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91542" y="5978581"/>
                <a:ext cx="808848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2" name="Input penna 41"/>
              <p14:cNvContentPartPr/>
              <p14:nvPr/>
            </p14:nvContentPartPr>
            <p14:xfrm>
              <a:off x="6818982" y="2637781"/>
              <a:ext cx="2091960" cy="893880"/>
            </p14:xfrm>
          </p:contentPart>
        </mc:Choice>
        <mc:Fallback>
          <p:pic>
            <p:nvPicPr>
              <p:cNvPr id="42" name="Input penna 4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07102" y="2625901"/>
                <a:ext cx="211572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5" name="Input penna 44"/>
              <p14:cNvContentPartPr/>
              <p14:nvPr/>
            </p14:nvContentPartPr>
            <p14:xfrm>
              <a:off x="2470902" y="3939541"/>
              <a:ext cx="1537200" cy="2082240"/>
            </p14:xfrm>
          </p:contentPart>
        </mc:Choice>
        <mc:Fallback>
          <p:pic>
            <p:nvPicPr>
              <p:cNvPr id="45" name="Input penna 4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59022" y="3927661"/>
                <a:ext cx="1560960" cy="21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6" name="Input penna 45"/>
              <p14:cNvContentPartPr/>
              <p14:nvPr/>
            </p14:nvContentPartPr>
            <p14:xfrm>
              <a:off x="6151902" y="4114861"/>
              <a:ext cx="1066320" cy="2159640"/>
            </p14:xfrm>
          </p:contentPart>
        </mc:Choice>
        <mc:Fallback>
          <p:pic>
            <p:nvPicPr>
              <p:cNvPr id="46" name="Input penna 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40022" y="4102981"/>
                <a:ext cx="1090080" cy="21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0" name="Input penna 49"/>
              <p14:cNvContentPartPr/>
              <p14:nvPr/>
            </p14:nvContentPartPr>
            <p14:xfrm>
              <a:off x="2636142" y="2974741"/>
              <a:ext cx="4270680" cy="354600"/>
            </p14:xfrm>
          </p:contentPart>
        </mc:Choice>
        <mc:Fallback>
          <p:pic>
            <p:nvPicPr>
              <p:cNvPr id="50" name="Input penna 4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24262" y="2962861"/>
                <a:ext cx="429444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6" name="Input penna 55"/>
              <p14:cNvContentPartPr/>
              <p14:nvPr/>
            </p14:nvContentPartPr>
            <p14:xfrm>
              <a:off x="2256702" y="2626621"/>
              <a:ext cx="2588040" cy="4132080"/>
            </p14:xfrm>
          </p:contentPart>
        </mc:Choice>
        <mc:Fallback>
          <p:pic>
            <p:nvPicPr>
              <p:cNvPr id="56" name="Input penna 5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44822" y="2614741"/>
                <a:ext cx="2611800" cy="41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9" name="Input penna 58"/>
              <p14:cNvContentPartPr/>
              <p14:nvPr/>
            </p14:nvContentPartPr>
            <p14:xfrm>
              <a:off x="2801742" y="5992261"/>
              <a:ext cx="4384800" cy="360720"/>
            </p14:xfrm>
          </p:contentPart>
        </mc:Choice>
        <mc:Fallback>
          <p:pic>
            <p:nvPicPr>
              <p:cNvPr id="59" name="Input penna 5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89862" y="5980381"/>
                <a:ext cx="44085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4" name="Input penna 63"/>
              <p14:cNvContentPartPr/>
              <p14:nvPr/>
            </p14:nvContentPartPr>
            <p14:xfrm>
              <a:off x="1313142" y="651661"/>
              <a:ext cx="571320" cy="1269360"/>
            </p14:xfrm>
          </p:contentPart>
        </mc:Choice>
        <mc:Fallback>
          <p:pic>
            <p:nvPicPr>
              <p:cNvPr id="64" name="Input penna 6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01262" y="639781"/>
                <a:ext cx="595080" cy="12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2" name="Input penna 71"/>
              <p14:cNvContentPartPr/>
              <p14:nvPr/>
            </p14:nvContentPartPr>
            <p14:xfrm>
              <a:off x="6809262" y="3582061"/>
              <a:ext cx="739800" cy="834480"/>
            </p14:xfrm>
          </p:contentPart>
        </mc:Choice>
        <mc:Fallback>
          <p:pic>
            <p:nvPicPr>
              <p:cNvPr id="72" name="Input penna 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97382" y="3570181"/>
                <a:ext cx="763560" cy="8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3" name="Input penna 72"/>
              <p14:cNvContentPartPr/>
              <p14:nvPr/>
            </p14:nvContentPartPr>
            <p14:xfrm>
              <a:off x="7073862" y="4902901"/>
              <a:ext cx="76680" cy="117792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61982" y="4891021"/>
                <a:ext cx="100440" cy="12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4" name="Input penna 73"/>
              <p14:cNvContentPartPr/>
              <p14:nvPr/>
            </p14:nvContentPartPr>
            <p14:xfrm>
              <a:off x="2643702" y="3988501"/>
              <a:ext cx="109080" cy="199440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95822" y="3892381"/>
                <a:ext cx="205200" cy="21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5" name="Input penna 74"/>
              <p14:cNvContentPartPr/>
              <p14:nvPr/>
            </p14:nvContentPartPr>
            <p14:xfrm>
              <a:off x="7120662" y="4095421"/>
              <a:ext cx="95760" cy="2218680"/>
            </p14:xfrm>
          </p:contentPart>
        </mc:Choice>
        <mc:Fallback>
          <p:pic>
            <p:nvPicPr>
              <p:cNvPr id="75" name="Input penna 7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72782" y="3999301"/>
                <a:ext cx="191520" cy="241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46867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put penna 6"/>
              <p14:cNvContentPartPr/>
              <p14:nvPr/>
            </p14:nvContentPartPr>
            <p14:xfrm>
              <a:off x="329982" y="374821"/>
              <a:ext cx="1409040" cy="304956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102" y="362941"/>
                <a:ext cx="1432800" cy="30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put penna 8"/>
              <p14:cNvContentPartPr/>
              <p14:nvPr/>
            </p14:nvContentPartPr>
            <p14:xfrm>
              <a:off x="1478742" y="1158181"/>
              <a:ext cx="8414640" cy="26460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6862" y="1146301"/>
                <a:ext cx="84384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put penna 14"/>
              <p14:cNvContentPartPr/>
              <p14:nvPr/>
            </p14:nvContentPartPr>
            <p14:xfrm>
              <a:off x="8258622" y="2567941"/>
              <a:ext cx="3191040" cy="84672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46742" y="2556061"/>
                <a:ext cx="3214800" cy="87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2" name="Input penna 51"/>
              <p14:cNvContentPartPr/>
              <p14:nvPr/>
            </p14:nvContentPartPr>
            <p14:xfrm>
              <a:off x="534462" y="698101"/>
              <a:ext cx="644400" cy="498600"/>
            </p14:xfrm>
          </p:contentPart>
        </mc:Choice>
        <mc:Fallback>
          <p:pic>
            <p:nvPicPr>
              <p:cNvPr id="52" name="Input penna 5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2582" y="686221"/>
                <a:ext cx="66816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5" name="Input penna 74"/>
              <p14:cNvContentPartPr/>
              <p14:nvPr/>
            </p14:nvContentPartPr>
            <p14:xfrm>
              <a:off x="981582" y="3725701"/>
              <a:ext cx="10721160" cy="2967120"/>
            </p14:xfrm>
          </p:contentPart>
        </mc:Choice>
        <mc:Fallback>
          <p:pic>
            <p:nvPicPr>
              <p:cNvPr id="75" name="Input penna 7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9702" y="3713821"/>
                <a:ext cx="10744920" cy="29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5" name="Input penna 94"/>
              <p14:cNvContentPartPr/>
              <p14:nvPr/>
            </p14:nvContentPartPr>
            <p14:xfrm>
              <a:off x="1459662" y="3119821"/>
              <a:ext cx="4065480" cy="70920"/>
            </p14:xfrm>
          </p:contentPart>
        </mc:Choice>
        <mc:Fallback>
          <p:pic>
            <p:nvPicPr>
              <p:cNvPr id="95" name="Input penna 9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11422" y="3023701"/>
                <a:ext cx="41619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8" name="Input penna 97"/>
              <p14:cNvContentPartPr/>
              <p14:nvPr/>
            </p14:nvContentPartPr>
            <p14:xfrm>
              <a:off x="1984542" y="2995981"/>
              <a:ext cx="360" cy="360"/>
            </p14:xfrm>
          </p:contentPart>
        </mc:Choice>
        <mc:Fallback>
          <p:pic>
            <p:nvPicPr>
              <p:cNvPr id="98" name="Input penna 9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36302" y="2900221"/>
                <a:ext cx="964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9" name="Input penna 98"/>
              <p14:cNvContentPartPr/>
              <p14:nvPr/>
            </p14:nvContentPartPr>
            <p14:xfrm>
              <a:off x="1877262" y="2966461"/>
              <a:ext cx="107640" cy="29880"/>
            </p14:xfrm>
          </p:contentPart>
        </mc:Choice>
        <mc:Fallback>
          <p:pic>
            <p:nvPicPr>
              <p:cNvPr id="99" name="Input penna 9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29382" y="2870701"/>
                <a:ext cx="2034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0" name="Input penna 99"/>
              <p14:cNvContentPartPr/>
              <p14:nvPr/>
            </p14:nvContentPartPr>
            <p14:xfrm>
              <a:off x="1741182" y="2976181"/>
              <a:ext cx="534960" cy="88920"/>
            </p14:xfrm>
          </p:contentPart>
        </mc:Choice>
        <mc:Fallback>
          <p:pic>
            <p:nvPicPr>
              <p:cNvPr id="100" name="Input penna 9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93302" y="2880421"/>
                <a:ext cx="6310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6" name="Input penna 105"/>
              <p14:cNvContentPartPr/>
              <p14:nvPr/>
            </p14:nvContentPartPr>
            <p14:xfrm>
              <a:off x="5544942" y="569581"/>
              <a:ext cx="5019480" cy="705240"/>
            </p14:xfrm>
          </p:contentPart>
        </mc:Choice>
        <mc:Fallback>
          <p:pic>
            <p:nvPicPr>
              <p:cNvPr id="106" name="Input penna 10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33062" y="557701"/>
                <a:ext cx="5043240" cy="7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0" name="Input penna 109"/>
              <p14:cNvContentPartPr/>
              <p14:nvPr/>
            </p14:nvContentPartPr>
            <p14:xfrm>
              <a:off x="5515422" y="1264741"/>
              <a:ext cx="379800" cy="1712160"/>
            </p14:xfrm>
          </p:contentPart>
        </mc:Choice>
        <mc:Fallback>
          <p:pic>
            <p:nvPicPr>
              <p:cNvPr id="110" name="Input penna 10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03542" y="1252861"/>
                <a:ext cx="403560" cy="17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1" name="Input penna 110"/>
              <p14:cNvContentPartPr/>
              <p14:nvPr/>
            </p14:nvContentPartPr>
            <p14:xfrm>
              <a:off x="398742" y="3015421"/>
              <a:ext cx="9261360" cy="215280"/>
            </p14:xfrm>
          </p:contentPart>
        </mc:Choice>
        <mc:Fallback>
          <p:pic>
            <p:nvPicPr>
              <p:cNvPr id="111" name="Input penna 11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6862" y="3003541"/>
                <a:ext cx="92851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2" name="Input penna 111"/>
              <p14:cNvContentPartPr/>
              <p14:nvPr/>
            </p14:nvContentPartPr>
            <p14:xfrm>
              <a:off x="684942" y="3357421"/>
              <a:ext cx="4373640" cy="822600"/>
            </p14:xfrm>
          </p:contentPart>
        </mc:Choice>
        <mc:Fallback>
          <p:pic>
            <p:nvPicPr>
              <p:cNvPr id="112" name="Input penna 1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3062" y="3345541"/>
                <a:ext cx="4397400" cy="8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4" name="Input penna 123"/>
              <p14:cNvContentPartPr/>
              <p14:nvPr/>
            </p14:nvContentPartPr>
            <p14:xfrm>
              <a:off x="767742" y="2720581"/>
              <a:ext cx="1045800" cy="3443400"/>
            </p14:xfrm>
          </p:contentPart>
        </mc:Choice>
        <mc:Fallback>
          <p:pic>
            <p:nvPicPr>
              <p:cNvPr id="124" name="Input penna 12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5862" y="2708701"/>
                <a:ext cx="1069560" cy="34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6" name="Input penna 125"/>
              <p14:cNvContentPartPr/>
              <p14:nvPr/>
            </p14:nvContentPartPr>
            <p14:xfrm>
              <a:off x="5069022" y="1172941"/>
              <a:ext cx="1662840" cy="1756440"/>
            </p14:xfrm>
          </p:contentPart>
        </mc:Choice>
        <mc:Fallback>
          <p:pic>
            <p:nvPicPr>
              <p:cNvPr id="126" name="Input penna 1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57142" y="1161061"/>
                <a:ext cx="1686600" cy="17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0" name="Input penna 129"/>
              <p14:cNvContentPartPr/>
              <p14:nvPr/>
            </p14:nvContentPartPr>
            <p14:xfrm>
              <a:off x="1445262" y="1147741"/>
              <a:ext cx="93240" cy="2178360"/>
            </p14:xfrm>
          </p:contentPart>
        </mc:Choice>
        <mc:Fallback>
          <p:pic>
            <p:nvPicPr>
              <p:cNvPr id="130" name="Input penna 12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33382" y="1135861"/>
                <a:ext cx="117000" cy="22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5" name="Input penna 134"/>
              <p14:cNvContentPartPr/>
              <p14:nvPr/>
            </p14:nvContentPartPr>
            <p14:xfrm>
              <a:off x="3365862" y="1634101"/>
              <a:ext cx="2101320" cy="817560"/>
            </p14:xfrm>
          </p:contentPart>
        </mc:Choice>
        <mc:Fallback>
          <p:pic>
            <p:nvPicPr>
              <p:cNvPr id="135" name="Input penna 13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53982" y="1622221"/>
                <a:ext cx="2125080" cy="84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45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031262" y="483901"/>
              <a:ext cx="10312920" cy="209412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9382" y="472021"/>
                <a:ext cx="10336680" cy="21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put penna 19"/>
              <p14:cNvContentPartPr/>
              <p14:nvPr/>
            </p14:nvContentPartPr>
            <p14:xfrm>
              <a:off x="1220982" y="2441581"/>
              <a:ext cx="82800" cy="302328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9102" y="2429701"/>
                <a:ext cx="106560" cy="30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put penna 23"/>
              <p14:cNvContentPartPr/>
              <p14:nvPr/>
            </p14:nvContentPartPr>
            <p14:xfrm>
              <a:off x="1322862" y="2646061"/>
              <a:ext cx="8453880" cy="2471040"/>
            </p14:xfrm>
          </p:contentPart>
        </mc:Choice>
        <mc:Fallback xmlns="">
          <p:pic>
            <p:nvPicPr>
              <p:cNvPr id="24" name="Input penna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0982" y="2634181"/>
                <a:ext cx="8477640" cy="24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put penna 28"/>
              <p14:cNvContentPartPr/>
              <p14:nvPr/>
            </p14:nvContentPartPr>
            <p14:xfrm>
              <a:off x="3356142" y="4971661"/>
              <a:ext cx="6461280" cy="1040400"/>
            </p14:xfrm>
          </p:contentPart>
        </mc:Choice>
        <mc:Fallback xmlns="">
          <p:pic>
            <p:nvPicPr>
              <p:cNvPr id="29" name="Input penna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44262" y="4959781"/>
                <a:ext cx="6485040" cy="10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put penna 31"/>
              <p14:cNvContentPartPr/>
              <p14:nvPr/>
            </p14:nvContentPartPr>
            <p14:xfrm>
              <a:off x="9805542" y="4465141"/>
              <a:ext cx="360000" cy="330840"/>
            </p14:xfrm>
          </p:contentPart>
        </mc:Choice>
        <mc:Fallback xmlns="">
          <p:pic>
            <p:nvPicPr>
              <p:cNvPr id="32" name="Input penna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93662" y="4453261"/>
                <a:ext cx="3837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put penna 32"/>
              <p14:cNvContentPartPr/>
              <p14:nvPr/>
            </p14:nvContentPartPr>
            <p14:xfrm>
              <a:off x="10672422" y="4562341"/>
              <a:ext cx="592560" cy="603360"/>
            </p14:xfrm>
          </p:contentPart>
        </mc:Choice>
        <mc:Fallback xmlns="">
          <p:pic>
            <p:nvPicPr>
              <p:cNvPr id="33" name="Input penna 3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60542" y="4550461"/>
                <a:ext cx="61632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Input penna 34"/>
              <p14:cNvContentPartPr/>
              <p14:nvPr/>
            </p14:nvContentPartPr>
            <p14:xfrm>
              <a:off x="1157622" y="2556061"/>
              <a:ext cx="5918400" cy="2094120"/>
            </p14:xfrm>
          </p:contentPart>
        </mc:Choice>
        <mc:Fallback xmlns="">
          <p:pic>
            <p:nvPicPr>
              <p:cNvPr id="35" name="Input penna 3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5742" y="2544181"/>
                <a:ext cx="5942160" cy="21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Input penna 41"/>
              <p14:cNvContentPartPr/>
              <p14:nvPr/>
            </p14:nvContentPartPr>
            <p14:xfrm>
              <a:off x="1574502" y="5680861"/>
              <a:ext cx="947520" cy="925200"/>
            </p14:xfrm>
          </p:contentPart>
        </mc:Choice>
        <mc:Fallback xmlns="">
          <p:pic>
            <p:nvPicPr>
              <p:cNvPr id="42" name="Input penna 4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62622" y="5668981"/>
                <a:ext cx="971280" cy="9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3396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put penna 35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36" name="Input penna 35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" name="Input penna 36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37" name="Input penna 36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9" name="Input penna 38"/>
              <p14:cNvContentPartPr/>
              <p14:nvPr/>
            </p14:nvContentPartPr>
            <p14:xfrm>
              <a:off x="535182" y="263581"/>
              <a:ext cx="6566400" cy="2343960"/>
            </p14:xfrm>
          </p:contentPart>
        </mc:Choice>
        <mc:Fallback>
          <p:pic>
            <p:nvPicPr>
              <p:cNvPr id="39" name="Input penna 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302" y="251701"/>
                <a:ext cx="6590160" cy="23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1" name="Input penna 40"/>
              <p14:cNvContentPartPr/>
              <p14:nvPr/>
            </p14:nvContentPartPr>
            <p14:xfrm>
              <a:off x="505662" y="3677461"/>
              <a:ext cx="7218360" cy="340560"/>
            </p14:xfrm>
          </p:contentPart>
        </mc:Choice>
        <mc:Fallback>
          <p:pic>
            <p:nvPicPr>
              <p:cNvPr id="41" name="Input penna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3782" y="3665581"/>
                <a:ext cx="724212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4" name="Input penna 43"/>
              <p14:cNvContentPartPr/>
              <p14:nvPr/>
            </p14:nvContentPartPr>
            <p14:xfrm>
              <a:off x="1498182" y="165301"/>
              <a:ext cx="573120" cy="924480"/>
            </p14:xfrm>
          </p:contentPart>
        </mc:Choice>
        <mc:Fallback>
          <p:pic>
            <p:nvPicPr>
              <p:cNvPr id="44" name="Input penna 4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6302" y="153421"/>
                <a:ext cx="596880" cy="9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8" name="Input penna 47"/>
              <p14:cNvContentPartPr/>
              <p14:nvPr/>
            </p14:nvContentPartPr>
            <p14:xfrm>
              <a:off x="1770342" y="1001941"/>
              <a:ext cx="90720" cy="2558880"/>
            </p14:xfrm>
          </p:contentPart>
        </mc:Choice>
        <mc:Fallback>
          <p:pic>
            <p:nvPicPr>
              <p:cNvPr id="48" name="Input penna 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58462" y="990061"/>
                <a:ext cx="114480" cy="25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3" name="Input penna 52"/>
              <p14:cNvContentPartPr/>
              <p14:nvPr/>
            </p14:nvContentPartPr>
            <p14:xfrm>
              <a:off x="418182" y="4241221"/>
              <a:ext cx="7163280" cy="396000"/>
            </p14:xfrm>
          </p:contentPart>
        </mc:Choice>
        <mc:Fallback>
          <p:pic>
            <p:nvPicPr>
              <p:cNvPr id="53" name="Input penna 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302" y="4229341"/>
                <a:ext cx="71870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5" name="Input penna 54"/>
              <p14:cNvContentPartPr/>
              <p14:nvPr/>
            </p14:nvContentPartPr>
            <p14:xfrm>
              <a:off x="262662" y="4348141"/>
              <a:ext cx="438120" cy="2432520"/>
            </p14:xfrm>
          </p:contentPart>
        </mc:Choice>
        <mc:Fallback>
          <p:pic>
            <p:nvPicPr>
              <p:cNvPr id="55" name="Input penna 5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0782" y="4336261"/>
                <a:ext cx="461880" cy="24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7" name="Input penna 56"/>
              <p14:cNvContentPartPr/>
              <p14:nvPr/>
            </p14:nvContentPartPr>
            <p14:xfrm>
              <a:off x="1809222" y="4406461"/>
              <a:ext cx="399240" cy="2414520"/>
            </p14:xfrm>
          </p:contentPart>
        </mc:Choice>
        <mc:Fallback>
          <p:pic>
            <p:nvPicPr>
              <p:cNvPr id="57" name="Input penna 5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97342" y="4394581"/>
                <a:ext cx="423000" cy="24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9" name="Input penna 58"/>
              <p14:cNvContentPartPr/>
              <p14:nvPr/>
            </p14:nvContentPartPr>
            <p14:xfrm>
              <a:off x="3073902" y="4348141"/>
              <a:ext cx="224280" cy="2418480"/>
            </p14:xfrm>
          </p:contentPart>
        </mc:Choice>
        <mc:Fallback>
          <p:pic>
            <p:nvPicPr>
              <p:cNvPr id="59" name="Input penna 5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62022" y="4336261"/>
                <a:ext cx="248040" cy="24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1" name="Input penna 60"/>
              <p14:cNvContentPartPr/>
              <p14:nvPr/>
            </p14:nvContentPartPr>
            <p14:xfrm>
              <a:off x="4027182" y="4455421"/>
              <a:ext cx="360" cy="360"/>
            </p14:xfrm>
          </p:contentPart>
        </mc:Choice>
        <mc:Fallback>
          <p:pic>
            <p:nvPicPr>
              <p:cNvPr id="61" name="Input penna 6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15302" y="444354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3" name="Input penna 62"/>
              <p14:cNvContentPartPr/>
              <p14:nvPr/>
            </p14:nvContentPartPr>
            <p14:xfrm>
              <a:off x="4747182" y="4474861"/>
              <a:ext cx="291960" cy="2315520"/>
            </p14:xfrm>
          </p:contentPart>
        </mc:Choice>
        <mc:Fallback>
          <p:pic>
            <p:nvPicPr>
              <p:cNvPr id="63" name="Input penna 6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35302" y="4462981"/>
                <a:ext cx="315720" cy="23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5" name="Input penna 64"/>
              <p14:cNvContentPartPr/>
              <p14:nvPr/>
            </p14:nvContentPartPr>
            <p14:xfrm>
              <a:off x="5855982" y="4542901"/>
              <a:ext cx="467280" cy="216972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44102" y="4531021"/>
                <a:ext cx="491040" cy="21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6" name="Input penna 65"/>
              <p14:cNvContentPartPr/>
              <p14:nvPr/>
            </p14:nvContentPartPr>
            <p14:xfrm>
              <a:off x="330702" y="2811301"/>
              <a:ext cx="7646400" cy="214920"/>
            </p14:xfrm>
          </p:contentPart>
        </mc:Choice>
        <mc:Fallback>
          <p:pic>
            <p:nvPicPr>
              <p:cNvPr id="66" name="Input penna 6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2822" y="2715181"/>
                <a:ext cx="774216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4" name="Input penna 73"/>
              <p14:cNvContentPartPr/>
              <p14:nvPr/>
            </p14:nvContentPartPr>
            <p14:xfrm>
              <a:off x="8064222" y="2513941"/>
              <a:ext cx="3764520" cy="251712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52342" y="2502061"/>
                <a:ext cx="3788280" cy="25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0" name="Input penna 109"/>
              <p14:cNvContentPartPr/>
              <p14:nvPr/>
            </p14:nvContentPartPr>
            <p14:xfrm>
              <a:off x="1897062" y="885301"/>
              <a:ext cx="733680" cy="1741680"/>
            </p14:xfrm>
          </p:contentPart>
        </mc:Choice>
        <mc:Fallback>
          <p:pic>
            <p:nvPicPr>
              <p:cNvPr id="110" name="Input penna 10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85182" y="873421"/>
                <a:ext cx="757440" cy="17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3" name="Input penna 112"/>
              <p14:cNvContentPartPr/>
              <p14:nvPr/>
            </p14:nvContentPartPr>
            <p14:xfrm>
              <a:off x="1585662" y="1925341"/>
              <a:ext cx="834480" cy="893520"/>
            </p14:xfrm>
          </p:contentPart>
        </mc:Choice>
        <mc:Fallback>
          <p:pic>
            <p:nvPicPr>
              <p:cNvPr id="113" name="Input penna 11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73782" y="1913461"/>
                <a:ext cx="858240" cy="9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9" name="Input penna 118"/>
              <p14:cNvContentPartPr/>
              <p14:nvPr/>
            </p14:nvContentPartPr>
            <p14:xfrm>
              <a:off x="3560262" y="1361941"/>
              <a:ext cx="84240" cy="1401120"/>
            </p14:xfrm>
          </p:contentPart>
        </mc:Choice>
        <mc:Fallback>
          <p:pic>
            <p:nvPicPr>
              <p:cNvPr id="119" name="Input penna 11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48382" y="1350061"/>
                <a:ext cx="108000" cy="142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3" name="Input penna 122"/>
              <p14:cNvContentPartPr/>
              <p14:nvPr/>
            </p14:nvContentPartPr>
            <p14:xfrm>
              <a:off x="3463062" y="2276341"/>
              <a:ext cx="2462760" cy="758880"/>
            </p14:xfrm>
          </p:contentPart>
        </mc:Choice>
        <mc:Fallback>
          <p:pic>
            <p:nvPicPr>
              <p:cNvPr id="123" name="Input penna 12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51182" y="2264461"/>
                <a:ext cx="248652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26" name="Input penna 125"/>
              <p14:cNvContentPartPr/>
              <p14:nvPr/>
            </p14:nvContentPartPr>
            <p14:xfrm>
              <a:off x="5271342" y="1896901"/>
              <a:ext cx="51480" cy="1069200"/>
            </p14:xfrm>
          </p:contentPart>
        </mc:Choice>
        <mc:Fallback>
          <p:pic>
            <p:nvPicPr>
              <p:cNvPr id="126" name="Input penna 12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59462" y="1885021"/>
                <a:ext cx="75240" cy="10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35" name="Input penna 134"/>
              <p14:cNvContentPartPr/>
              <p14:nvPr/>
            </p14:nvContentPartPr>
            <p14:xfrm>
              <a:off x="1750902" y="1060261"/>
              <a:ext cx="175680" cy="1751400"/>
            </p14:xfrm>
          </p:contentPart>
        </mc:Choice>
        <mc:Fallback>
          <p:pic>
            <p:nvPicPr>
              <p:cNvPr id="135" name="Input penna 13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03022" y="964141"/>
                <a:ext cx="271440" cy="19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6" name="Input penna 135"/>
              <p14:cNvContentPartPr/>
              <p14:nvPr/>
            </p14:nvContentPartPr>
            <p14:xfrm>
              <a:off x="3595902" y="1439701"/>
              <a:ext cx="140040" cy="1362240"/>
            </p14:xfrm>
          </p:contentPart>
        </mc:Choice>
        <mc:Fallback>
          <p:pic>
            <p:nvPicPr>
              <p:cNvPr id="136" name="Input penna 13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548022" y="1343581"/>
                <a:ext cx="235800" cy="15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7" name="Input penna 136"/>
              <p14:cNvContentPartPr/>
              <p14:nvPr/>
            </p14:nvContentPartPr>
            <p14:xfrm>
              <a:off x="5294742" y="1887181"/>
              <a:ext cx="119160" cy="866160"/>
            </p14:xfrm>
          </p:contentPart>
        </mc:Choice>
        <mc:Fallback>
          <p:pic>
            <p:nvPicPr>
              <p:cNvPr id="137" name="Input penna 13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46862" y="1791061"/>
                <a:ext cx="215280" cy="10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8" name="Input penna 137"/>
              <p14:cNvContentPartPr/>
              <p14:nvPr/>
            </p14:nvContentPartPr>
            <p14:xfrm>
              <a:off x="1770342" y="4455421"/>
              <a:ext cx="68760" cy="1311840"/>
            </p14:xfrm>
          </p:contentPart>
        </mc:Choice>
        <mc:Fallback>
          <p:pic>
            <p:nvPicPr>
              <p:cNvPr id="138" name="Input penna 13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22462" y="4359301"/>
                <a:ext cx="164880" cy="15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39" name="Input penna 138"/>
              <p14:cNvContentPartPr/>
              <p14:nvPr/>
            </p14:nvContentPartPr>
            <p14:xfrm>
              <a:off x="1083462" y="3803461"/>
              <a:ext cx="16200" cy="165960"/>
            </p14:xfrm>
          </p:contentPart>
        </mc:Choice>
        <mc:Fallback>
          <p:pic>
            <p:nvPicPr>
              <p:cNvPr id="139" name="Input penna 13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71582" y="3791581"/>
                <a:ext cx="399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40" name="Input penna 139"/>
              <p14:cNvContentPartPr/>
              <p14:nvPr/>
            </p14:nvContentPartPr>
            <p14:xfrm>
              <a:off x="3022782" y="4415821"/>
              <a:ext cx="12600" cy="344160"/>
            </p14:xfrm>
          </p:contentPart>
        </mc:Choice>
        <mc:Fallback>
          <p:pic>
            <p:nvPicPr>
              <p:cNvPr id="140" name="Input penna 13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74902" y="4320061"/>
                <a:ext cx="10836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41" name="Input penna 140"/>
              <p14:cNvContentPartPr/>
              <p14:nvPr/>
            </p14:nvContentPartPr>
            <p14:xfrm>
              <a:off x="1682862" y="2889061"/>
              <a:ext cx="447840" cy="259920"/>
            </p14:xfrm>
          </p:contentPart>
        </mc:Choice>
        <mc:Fallback>
          <p:pic>
            <p:nvPicPr>
              <p:cNvPr id="141" name="Input penna 14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70982" y="2877181"/>
                <a:ext cx="4716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42" name="Input penna 141"/>
              <p14:cNvContentPartPr/>
              <p14:nvPr/>
            </p14:nvContentPartPr>
            <p14:xfrm>
              <a:off x="4698942" y="4542901"/>
              <a:ext cx="78840" cy="1214640"/>
            </p14:xfrm>
          </p:contentPart>
        </mc:Choice>
        <mc:Fallback>
          <p:pic>
            <p:nvPicPr>
              <p:cNvPr id="142" name="Input penna 14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650702" y="4446781"/>
                <a:ext cx="174960" cy="14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43" name="Input penna 142"/>
              <p14:cNvContentPartPr/>
              <p14:nvPr/>
            </p14:nvContentPartPr>
            <p14:xfrm>
              <a:off x="5826822" y="4562341"/>
              <a:ext cx="116640" cy="525600"/>
            </p14:xfrm>
          </p:contentPart>
        </mc:Choice>
        <mc:Fallback>
          <p:pic>
            <p:nvPicPr>
              <p:cNvPr id="143" name="Input penna 14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78942" y="4466221"/>
                <a:ext cx="212760" cy="71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14045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put penna 32"/>
              <p14:cNvContentPartPr/>
              <p14:nvPr/>
            </p14:nvContentPartPr>
            <p14:xfrm>
              <a:off x="311262" y="466981"/>
              <a:ext cx="11235960" cy="148860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382" y="455101"/>
                <a:ext cx="11259720" cy="15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" name="Input penna 60"/>
              <p14:cNvContentPartPr/>
              <p14:nvPr/>
            </p14:nvContentPartPr>
            <p14:xfrm>
              <a:off x="9251142" y="1770541"/>
              <a:ext cx="2412720" cy="58680"/>
            </p14:xfrm>
          </p:contentPart>
        </mc:Choice>
        <mc:Fallback>
          <p:pic>
            <p:nvPicPr>
              <p:cNvPr id="61" name="Input penna 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39262" y="1758661"/>
                <a:ext cx="24364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2" name="Input penna 61"/>
              <p14:cNvContentPartPr/>
              <p14:nvPr/>
            </p14:nvContentPartPr>
            <p14:xfrm>
              <a:off x="9192462" y="2013541"/>
              <a:ext cx="2337840" cy="82728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582" y="2001661"/>
                <a:ext cx="236160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5" name="Input penna 64"/>
              <p14:cNvContentPartPr/>
              <p14:nvPr/>
            </p14:nvContentPartPr>
            <p14:xfrm>
              <a:off x="6818982" y="2800501"/>
              <a:ext cx="156240" cy="405792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07102" y="2788621"/>
                <a:ext cx="180000" cy="40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8" name="Input penna 67"/>
              <p14:cNvContentPartPr/>
              <p14:nvPr/>
            </p14:nvContentPartPr>
            <p14:xfrm>
              <a:off x="7198422" y="3026221"/>
              <a:ext cx="2643120" cy="33012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86542" y="3014341"/>
                <a:ext cx="26668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" name="Input penna 68"/>
              <p14:cNvContentPartPr/>
              <p14:nvPr/>
            </p14:nvContentPartPr>
            <p14:xfrm>
              <a:off x="6828702" y="3589621"/>
              <a:ext cx="2841120" cy="180000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16822" y="3577741"/>
                <a:ext cx="2864880" cy="18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3" name="Input penna 72"/>
              <p14:cNvContentPartPr/>
              <p14:nvPr/>
            </p14:nvContentPartPr>
            <p14:xfrm>
              <a:off x="6789822" y="5807581"/>
              <a:ext cx="39240" cy="6840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77942" y="5795701"/>
                <a:ext cx="630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4" name="Input penna 73"/>
              <p14:cNvContentPartPr/>
              <p14:nvPr/>
            </p14:nvContentPartPr>
            <p14:xfrm>
              <a:off x="6818982" y="5486461"/>
              <a:ext cx="2889720" cy="89856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7102" y="5474581"/>
                <a:ext cx="291348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6" name="Input penna 75"/>
              <p14:cNvContentPartPr/>
              <p14:nvPr/>
            </p14:nvContentPartPr>
            <p14:xfrm>
              <a:off x="6692622" y="3589621"/>
              <a:ext cx="3362760" cy="37044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80742" y="3577741"/>
                <a:ext cx="33865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0" name="Input penna 79"/>
              <p14:cNvContentPartPr/>
              <p14:nvPr/>
            </p14:nvContentPartPr>
            <p14:xfrm>
              <a:off x="8897982" y="5582221"/>
              <a:ext cx="139320" cy="44928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86102" y="5570341"/>
                <a:ext cx="16308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2" name="Input penna 81"/>
              <p14:cNvContentPartPr/>
              <p14:nvPr/>
            </p14:nvContentPartPr>
            <p14:xfrm>
              <a:off x="6770382" y="5437861"/>
              <a:ext cx="2772000" cy="338760"/>
            </p14:xfrm>
          </p:contentPart>
        </mc:Choice>
        <mc:Fallback>
          <p:pic>
            <p:nvPicPr>
              <p:cNvPr id="82" name="Input penna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58502" y="5425981"/>
                <a:ext cx="27957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8" name="Input penna 87"/>
              <p14:cNvContentPartPr/>
              <p14:nvPr/>
            </p14:nvContentPartPr>
            <p14:xfrm>
              <a:off x="9007782" y="2966821"/>
              <a:ext cx="19800" cy="9792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95902" y="2954941"/>
                <a:ext cx="435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9" name="Input penna 88"/>
              <p14:cNvContentPartPr/>
              <p14:nvPr/>
            </p14:nvContentPartPr>
            <p14:xfrm>
              <a:off x="8930022" y="3044581"/>
              <a:ext cx="49320" cy="249480"/>
            </p14:xfrm>
          </p:contentPart>
        </mc:Choice>
        <mc:Fallback>
          <p:pic>
            <p:nvPicPr>
              <p:cNvPr id="89" name="Input penna 8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18142" y="3032701"/>
                <a:ext cx="73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0" name="Input penna 89"/>
              <p14:cNvContentPartPr/>
              <p14:nvPr/>
            </p14:nvContentPartPr>
            <p14:xfrm>
              <a:off x="8915262" y="3803101"/>
              <a:ext cx="221760" cy="168120"/>
            </p14:xfrm>
          </p:contentPart>
        </mc:Choice>
        <mc:Fallback>
          <p:pic>
            <p:nvPicPr>
              <p:cNvPr id="90" name="Input penna 8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03382" y="3791221"/>
                <a:ext cx="2455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1" name="Input penna 90"/>
              <p14:cNvContentPartPr/>
              <p14:nvPr/>
            </p14:nvContentPartPr>
            <p14:xfrm>
              <a:off x="8987982" y="3832621"/>
              <a:ext cx="175680" cy="827280"/>
            </p14:xfrm>
          </p:contentPart>
        </mc:Choice>
        <mc:Fallback>
          <p:pic>
            <p:nvPicPr>
              <p:cNvPr id="91" name="Input penna 9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6102" y="3820741"/>
                <a:ext cx="19944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2" name="Input penna 91"/>
              <p14:cNvContentPartPr/>
              <p14:nvPr/>
            </p14:nvContentPartPr>
            <p14:xfrm>
              <a:off x="8895822" y="5671141"/>
              <a:ext cx="15120" cy="35064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83942" y="5659261"/>
                <a:ext cx="38880" cy="3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07599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223782" y="113461"/>
              <a:ext cx="5681160" cy="1774080"/>
            </p14:xfrm>
          </p:contentPart>
        </mc:Choice>
        <mc:Fallback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902" y="101581"/>
                <a:ext cx="5704920" cy="179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put penna 5"/>
              <p14:cNvContentPartPr/>
              <p14:nvPr/>
            </p14:nvContentPartPr>
            <p14:xfrm>
              <a:off x="233502" y="2479741"/>
              <a:ext cx="6566040" cy="9468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622" y="2383981"/>
                <a:ext cx="666216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put penna 12"/>
              <p14:cNvContentPartPr/>
              <p14:nvPr/>
            </p14:nvContentPartPr>
            <p14:xfrm>
              <a:off x="6575982" y="457261"/>
              <a:ext cx="5370120" cy="3813480"/>
            </p14:xfrm>
          </p:contentPart>
        </mc:Choice>
        <mc:Fallback>
          <p:pic>
            <p:nvPicPr>
              <p:cNvPr id="13" name="Input penna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64102" y="445381"/>
                <a:ext cx="5393880" cy="38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put penna 16"/>
              <p14:cNvContentPartPr/>
              <p14:nvPr/>
            </p14:nvContentPartPr>
            <p14:xfrm>
              <a:off x="544902" y="3996421"/>
              <a:ext cx="6148080" cy="109800"/>
            </p14:xfrm>
          </p:contentPart>
        </mc:Choice>
        <mc:Fallback>
          <p:pic>
            <p:nvPicPr>
              <p:cNvPr id="17" name="Input penna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022" y="3984541"/>
                <a:ext cx="61718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put penna 20"/>
              <p14:cNvContentPartPr/>
              <p14:nvPr/>
            </p14:nvContentPartPr>
            <p14:xfrm>
              <a:off x="334302" y="4134301"/>
              <a:ext cx="201240" cy="243216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2422" y="4122421"/>
                <a:ext cx="225000" cy="24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put penna 26"/>
              <p14:cNvContentPartPr/>
              <p14:nvPr/>
            </p14:nvContentPartPr>
            <p14:xfrm>
              <a:off x="1681782" y="4542901"/>
              <a:ext cx="448920" cy="2012040"/>
            </p14:xfrm>
          </p:contentPart>
        </mc:Choice>
        <mc:Fallback>
          <p:pic>
            <p:nvPicPr>
              <p:cNvPr id="27" name="Input penna 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69902" y="4531021"/>
                <a:ext cx="472680" cy="20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8" name="Input penna 27"/>
              <p14:cNvContentPartPr/>
              <p14:nvPr/>
            </p14:nvContentPartPr>
            <p14:xfrm>
              <a:off x="1719942" y="4066261"/>
              <a:ext cx="77040" cy="593640"/>
            </p14:xfrm>
          </p:contentPart>
        </mc:Choice>
        <mc:Fallback>
          <p:pic>
            <p:nvPicPr>
              <p:cNvPr id="28" name="Input penna 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72062" y="3970141"/>
                <a:ext cx="173160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5" name="Input penna 44"/>
              <p14:cNvContentPartPr/>
              <p14:nvPr/>
            </p14:nvContentPartPr>
            <p14:xfrm>
              <a:off x="243222" y="3074101"/>
              <a:ext cx="6605280" cy="272520"/>
            </p14:xfrm>
          </p:contentPart>
        </mc:Choice>
        <mc:Fallback>
          <p:pic>
            <p:nvPicPr>
              <p:cNvPr id="45" name="Input penna 4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1342" y="3062221"/>
                <a:ext cx="66290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7" name="Input penna 46"/>
              <p14:cNvContentPartPr/>
              <p14:nvPr/>
            </p14:nvContentPartPr>
            <p14:xfrm>
              <a:off x="932982" y="758581"/>
              <a:ext cx="79200" cy="1723680"/>
            </p14:xfrm>
          </p:contentPart>
        </mc:Choice>
        <mc:Fallback>
          <p:pic>
            <p:nvPicPr>
              <p:cNvPr id="47" name="Input penna 4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1102" y="746701"/>
                <a:ext cx="102960" cy="17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8" name="Input penna 47"/>
              <p14:cNvContentPartPr/>
              <p14:nvPr/>
            </p14:nvContentPartPr>
            <p14:xfrm>
              <a:off x="937302" y="788101"/>
              <a:ext cx="110880" cy="1649520"/>
            </p14:xfrm>
          </p:contentPart>
        </mc:Choice>
        <mc:Fallback>
          <p:pic>
            <p:nvPicPr>
              <p:cNvPr id="48" name="Input penna 4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9422" y="691981"/>
                <a:ext cx="206640" cy="18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0" name="Input penna 49"/>
              <p14:cNvContentPartPr/>
              <p14:nvPr/>
            </p14:nvContentPartPr>
            <p14:xfrm>
              <a:off x="219462" y="497941"/>
              <a:ext cx="1748520" cy="2022480"/>
            </p14:xfrm>
          </p:contentPart>
        </mc:Choice>
        <mc:Fallback>
          <p:pic>
            <p:nvPicPr>
              <p:cNvPr id="50" name="Input penna 4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7582" y="486061"/>
                <a:ext cx="1772280" cy="20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2" name="Input penna 51"/>
              <p14:cNvContentPartPr/>
              <p14:nvPr/>
            </p14:nvContentPartPr>
            <p14:xfrm>
              <a:off x="1984542" y="1789981"/>
              <a:ext cx="8897760" cy="696600"/>
            </p14:xfrm>
          </p:contentPart>
        </mc:Choice>
        <mc:Fallback>
          <p:pic>
            <p:nvPicPr>
              <p:cNvPr id="52" name="Input penna 5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72662" y="1778101"/>
                <a:ext cx="892152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5" name="Input penna 54"/>
              <p14:cNvContentPartPr/>
              <p14:nvPr/>
            </p14:nvContentPartPr>
            <p14:xfrm>
              <a:off x="1584942" y="3460381"/>
              <a:ext cx="195480" cy="290520"/>
            </p14:xfrm>
          </p:contentPart>
        </mc:Choice>
        <mc:Fallback>
          <p:pic>
            <p:nvPicPr>
              <p:cNvPr id="55" name="Input penna 5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73062" y="3448501"/>
                <a:ext cx="21924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6" name="Input penna 55"/>
              <p14:cNvContentPartPr/>
              <p14:nvPr/>
            </p14:nvContentPartPr>
            <p14:xfrm>
              <a:off x="1760622" y="4007941"/>
              <a:ext cx="40320" cy="575640"/>
            </p14:xfrm>
          </p:contentPart>
        </mc:Choice>
        <mc:Fallback>
          <p:pic>
            <p:nvPicPr>
              <p:cNvPr id="56" name="Input penna 5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48742" y="3996061"/>
                <a:ext cx="6408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7" name="Input penna 56"/>
              <p14:cNvContentPartPr/>
              <p14:nvPr/>
            </p14:nvContentPartPr>
            <p14:xfrm>
              <a:off x="544902" y="6157501"/>
              <a:ext cx="360000" cy="555120"/>
            </p14:xfrm>
          </p:contentPart>
        </mc:Choice>
        <mc:Fallback>
          <p:pic>
            <p:nvPicPr>
              <p:cNvPr id="57" name="Input penna 5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3022" y="6145621"/>
                <a:ext cx="38376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9" name="Input penna 58"/>
              <p14:cNvContentPartPr/>
              <p14:nvPr/>
            </p14:nvContentPartPr>
            <p14:xfrm>
              <a:off x="1342302" y="2354101"/>
              <a:ext cx="428400" cy="693360"/>
            </p14:xfrm>
          </p:contentPart>
        </mc:Choice>
        <mc:Fallback>
          <p:pic>
            <p:nvPicPr>
              <p:cNvPr id="59" name="Input penna 5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30422" y="2342221"/>
                <a:ext cx="452160" cy="71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94812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554622" y="1253941"/>
              <a:ext cx="9601560" cy="110520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742" y="1242061"/>
                <a:ext cx="9625320" cy="11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put penna 11"/>
              <p14:cNvContentPartPr/>
              <p14:nvPr/>
            </p14:nvContentPartPr>
            <p14:xfrm>
              <a:off x="8745342" y="576781"/>
              <a:ext cx="2607120" cy="429696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3462" y="564901"/>
                <a:ext cx="2630880" cy="43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put penna 12"/>
              <p14:cNvContentPartPr/>
              <p14:nvPr/>
            </p14:nvContentPartPr>
            <p14:xfrm>
              <a:off x="574422" y="3831901"/>
              <a:ext cx="10902960" cy="341640"/>
            </p14:xfrm>
          </p:contentPart>
        </mc:Choice>
        <mc:Fallback>
          <p:pic>
            <p:nvPicPr>
              <p:cNvPr id="13" name="Input penna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182" y="3736141"/>
                <a:ext cx="1099944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put penna 13"/>
              <p14:cNvContentPartPr/>
              <p14:nvPr/>
            </p14:nvContentPartPr>
            <p14:xfrm>
              <a:off x="2802102" y="1993741"/>
              <a:ext cx="176400" cy="161424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53862" y="1897981"/>
                <a:ext cx="272520" cy="180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put penna 14"/>
              <p14:cNvContentPartPr/>
              <p14:nvPr/>
            </p14:nvContentPartPr>
            <p14:xfrm>
              <a:off x="9280662" y="1255021"/>
              <a:ext cx="155520" cy="2802240"/>
            </p14:xfrm>
          </p:contentPart>
        </mc:Choice>
        <mc:Fallback>
          <p:pic>
            <p:nvPicPr>
              <p:cNvPr id="15" name="Input penna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32422" y="1158901"/>
                <a:ext cx="251640" cy="29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Input penna 25"/>
              <p14:cNvContentPartPr/>
              <p14:nvPr/>
            </p14:nvContentPartPr>
            <p14:xfrm>
              <a:off x="1041702" y="4416181"/>
              <a:ext cx="821880" cy="1208160"/>
            </p14:xfrm>
          </p:contentPart>
        </mc:Choice>
        <mc:Fallback>
          <p:pic>
            <p:nvPicPr>
              <p:cNvPr id="26" name="Input penna 2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9822" y="4404301"/>
                <a:ext cx="845640" cy="12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7" name="Input penna 36"/>
              <p14:cNvContentPartPr/>
              <p14:nvPr/>
            </p14:nvContentPartPr>
            <p14:xfrm>
              <a:off x="2383422" y="1114981"/>
              <a:ext cx="931320" cy="777240"/>
            </p14:xfrm>
          </p:contentPart>
        </mc:Choice>
        <mc:Fallback>
          <p:pic>
            <p:nvPicPr>
              <p:cNvPr id="37" name="Input penna 3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71542" y="1103101"/>
                <a:ext cx="955080" cy="8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Input penna 43"/>
              <p14:cNvContentPartPr/>
              <p14:nvPr/>
            </p14:nvContentPartPr>
            <p14:xfrm>
              <a:off x="3346422" y="1391101"/>
              <a:ext cx="5652000" cy="236160"/>
            </p14:xfrm>
          </p:contentPart>
        </mc:Choice>
        <mc:Fallback>
          <p:pic>
            <p:nvPicPr>
              <p:cNvPr id="44" name="Input penna 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34542" y="1379221"/>
                <a:ext cx="56757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5" name="Input penna 44"/>
              <p14:cNvContentPartPr/>
              <p14:nvPr/>
            </p14:nvContentPartPr>
            <p14:xfrm>
              <a:off x="2081382" y="2434021"/>
              <a:ext cx="6664320" cy="3685320"/>
            </p14:xfrm>
          </p:contentPart>
        </mc:Choice>
        <mc:Fallback>
          <p:pic>
            <p:nvPicPr>
              <p:cNvPr id="45" name="Input penna 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69502" y="2422141"/>
                <a:ext cx="6688080" cy="37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15118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060422" y="204181"/>
              <a:ext cx="10944000" cy="2469600"/>
            </p14:xfrm>
          </p:contentPart>
        </mc:Choice>
        <mc:Fallback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8542" y="192301"/>
                <a:ext cx="10967760" cy="24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6" name="Input penna 35"/>
              <p14:cNvContentPartPr/>
              <p14:nvPr/>
            </p14:nvContentPartPr>
            <p14:xfrm>
              <a:off x="486222" y="2274901"/>
              <a:ext cx="8308080" cy="2336400"/>
            </p14:xfrm>
          </p:contentPart>
        </mc:Choice>
        <mc:Fallback>
          <p:pic>
            <p:nvPicPr>
              <p:cNvPr id="36" name="Input penna 3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342" y="2263021"/>
                <a:ext cx="8331840" cy="23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2" name="Input penna 41"/>
              <p14:cNvContentPartPr/>
              <p14:nvPr/>
            </p14:nvContentPartPr>
            <p14:xfrm>
              <a:off x="525822" y="5044381"/>
              <a:ext cx="8900640" cy="502200"/>
            </p14:xfrm>
          </p:contentPart>
        </mc:Choice>
        <mc:Fallback>
          <p:pic>
            <p:nvPicPr>
              <p:cNvPr id="42" name="Input penna 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582" y="4948261"/>
                <a:ext cx="899676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8" name="Input penna 47"/>
              <p14:cNvContentPartPr/>
              <p14:nvPr/>
            </p14:nvContentPartPr>
            <p14:xfrm>
              <a:off x="9017502" y="4124581"/>
              <a:ext cx="2314080" cy="2247480"/>
            </p14:xfrm>
          </p:contentPart>
        </mc:Choice>
        <mc:Fallback>
          <p:pic>
            <p:nvPicPr>
              <p:cNvPr id="48" name="Input penna 4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05622" y="4112701"/>
                <a:ext cx="2337840" cy="22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0" name="Input penna 49"/>
              <p14:cNvContentPartPr/>
              <p14:nvPr/>
            </p14:nvContentPartPr>
            <p14:xfrm>
              <a:off x="252942" y="6197461"/>
              <a:ext cx="9684000" cy="141480"/>
            </p14:xfrm>
          </p:contentPart>
        </mc:Choice>
        <mc:Fallback>
          <p:pic>
            <p:nvPicPr>
              <p:cNvPr id="50" name="Input penna 4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1062" y="6185581"/>
                <a:ext cx="97077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5" name="Input penna 54"/>
              <p14:cNvContentPartPr/>
              <p14:nvPr/>
            </p14:nvContentPartPr>
            <p14:xfrm>
              <a:off x="427902" y="3472621"/>
              <a:ext cx="8200800" cy="1625040"/>
            </p14:xfrm>
          </p:contentPart>
        </mc:Choice>
        <mc:Fallback>
          <p:pic>
            <p:nvPicPr>
              <p:cNvPr id="55" name="Input penna 5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6022" y="3460741"/>
                <a:ext cx="8224560" cy="16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7" name="Input penna 56"/>
              <p14:cNvContentPartPr/>
              <p14:nvPr/>
            </p14:nvContentPartPr>
            <p14:xfrm>
              <a:off x="1213062" y="2256901"/>
              <a:ext cx="280080" cy="1673280"/>
            </p14:xfrm>
          </p:contentPart>
        </mc:Choice>
        <mc:Fallback>
          <p:pic>
            <p:nvPicPr>
              <p:cNvPr id="57" name="Input penna 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1182" y="2245021"/>
                <a:ext cx="303840" cy="16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6" name="Input penna 65"/>
              <p14:cNvContentPartPr/>
              <p14:nvPr/>
            </p14:nvContentPartPr>
            <p14:xfrm>
              <a:off x="9523302" y="2545621"/>
              <a:ext cx="710640" cy="489600"/>
            </p14:xfrm>
          </p:contentPart>
        </mc:Choice>
        <mc:Fallback>
          <p:pic>
            <p:nvPicPr>
              <p:cNvPr id="66" name="Input penna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511422" y="2533741"/>
                <a:ext cx="73440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9" name="Input penna 98"/>
              <p14:cNvContentPartPr/>
              <p14:nvPr/>
            </p14:nvContentPartPr>
            <p14:xfrm>
              <a:off x="3589422" y="3391981"/>
              <a:ext cx="953640" cy="1413720"/>
            </p14:xfrm>
          </p:contentPart>
        </mc:Choice>
        <mc:Fallback>
          <p:pic>
            <p:nvPicPr>
              <p:cNvPr id="99" name="Input penna 9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77542" y="3380101"/>
                <a:ext cx="977400" cy="14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7" name="Input penna 106"/>
              <p14:cNvContentPartPr/>
              <p14:nvPr/>
            </p14:nvContentPartPr>
            <p14:xfrm>
              <a:off x="282102" y="2402701"/>
              <a:ext cx="253440" cy="3784320"/>
            </p14:xfrm>
          </p:contentPart>
        </mc:Choice>
        <mc:Fallback>
          <p:pic>
            <p:nvPicPr>
              <p:cNvPr id="107" name="Input penna 10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0222" y="2390821"/>
                <a:ext cx="277200" cy="38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8" name="Input penna 107"/>
              <p14:cNvContentPartPr/>
              <p14:nvPr/>
            </p14:nvContentPartPr>
            <p14:xfrm>
              <a:off x="1546782" y="2344381"/>
              <a:ext cx="165600" cy="1663920"/>
            </p14:xfrm>
          </p:contentPart>
        </mc:Choice>
        <mc:Fallback>
          <p:pic>
            <p:nvPicPr>
              <p:cNvPr id="108" name="Input penna 10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34902" y="2332501"/>
                <a:ext cx="189360" cy="16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1" name="Input penna 110"/>
              <p14:cNvContentPartPr/>
              <p14:nvPr/>
            </p14:nvContentPartPr>
            <p14:xfrm>
              <a:off x="1070142" y="5243101"/>
              <a:ext cx="330840" cy="969480"/>
            </p14:xfrm>
          </p:contentPart>
        </mc:Choice>
        <mc:Fallback>
          <p:pic>
            <p:nvPicPr>
              <p:cNvPr id="111" name="Input penna 11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8262" y="5231221"/>
                <a:ext cx="354600" cy="9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19" name="Input penna 118"/>
              <p14:cNvContentPartPr/>
              <p14:nvPr/>
            </p14:nvContentPartPr>
            <p14:xfrm>
              <a:off x="116862" y="1612141"/>
              <a:ext cx="2770920" cy="4455360"/>
            </p14:xfrm>
          </p:contentPart>
        </mc:Choice>
        <mc:Fallback>
          <p:pic>
            <p:nvPicPr>
              <p:cNvPr id="119" name="Input penna 1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4982" y="1600261"/>
                <a:ext cx="2794680" cy="447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0" name="Input penna 119"/>
              <p14:cNvContentPartPr/>
              <p14:nvPr/>
            </p14:nvContentPartPr>
            <p14:xfrm>
              <a:off x="1369662" y="4085701"/>
              <a:ext cx="103680" cy="971640"/>
            </p14:xfrm>
          </p:contentPart>
        </mc:Choice>
        <mc:Fallback>
          <p:pic>
            <p:nvPicPr>
              <p:cNvPr id="120" name="Input penna 1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21782" y="3989581"/>
                <a:ext cx="199440" cy="11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9944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put penna 6"/>
              <p14:cNvContentPartPr/>
              <p14:nvPr/>
            </p14:nvContentPartPr>
            <p14:xfrm>
              <a:off x="6955422" y="106981"/>
              <a:ext cx="4202640" cy="265536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3542" y="95101"/>
                <a:ext cx="4226400" cy="267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" name="Input penna 25"/>
              <p14:cNvContentPartPr/>
              <p14:nvPr/>
            </p14:nvContentPartPr>
            <p14:xfrm>
              <a:off x="3459462" y="437821"/>
              <a:ext cx="7503840" cy="739440"/>
            </p14:xfrm>
          </p:contentPart>
        </mc:Choice>
        <mc:Fallback>
          <p:pic>
            <p:nvPicPr>
              <p:cNvPr id="26" name="Input penna 2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7582" y="425941"/>
                <a:ext cx="752760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Input penna 31"/>
              <p14:cNvContentPartPr/>
              <p14:nvPr/>
            </p14:nvContentPartPr>
            <p14:xfrm>
              <a:off x="3696342" y="2762701"/>
              <a:ext cx="7597800" cy="477360"/>
            </p14:xfrm>
          </p:contentPart>
        </mc:Choice>
        <mc:Fallback>
          <p:pic>
            <p:nvPicPr>
              <p:cNvPr id="32" name="Input penna 3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84462" y="2750821"/>
                <a:ext cx="762156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4" name="Input penna 33"/>
              <p14:cNvContentPartPr/>
              <p14:nvPr/>
            </p14:nvContentPartPr>
            <p14:xfrm>
              <a:off x="6469062" y="3161581"/>
              <a:ext cx="963360" cy="955440"/>
            </p14:xfrm>
          </p:contentPart>
        </mc:Choice>
        <mc:Fallback>
          <p:pic>
            <p:nvPicPr>
              <p:cNvPr id="34" name="Input penna 3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57182" y="3149701"/>
                <a:ext cx="987120" cy="9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" name="Input penna 40"/>
              <p14:cNvContentPartPr/>
              <p14:nvPr/>
            </p14:nvContentPartPr>
            <p14:xfrm>
              <a:off x="846222" y="3346261"/>
              <a:ext cx="68760" cy="3058560"/>
            </p14:xfrm>
          </p:contentPart>
        </mc:Choice>
        <mc:Fallback>
          <p:pic>
            <p:nvPicPr>
              <p:cNvPr id="41" name="Input penna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4342" y="3334381"/>
                <a:ext cx="92520" cy="30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0" name="Input penna 49"/>
              <p14:cNvContentPartPr/>
              <p14:nvPr/>
            </p14:nvContentPartPr>
            <p14:xfrm>
              <a:off x="564702" y="1116061"/>
              <a:ext cx="992160" cy="1113480"/>
            </p14:xfrm>
          </p:contentPart>
        </mc:Choice>
        <mc:Fallback>
          <p:pic>
            <p:nvPicPr>
              <p:cNvPr id="50" name="Input penna 4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2822" y="1104181"/>
                <a:ext cx="1015920" cy="11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4" name="Input penna 53"/>
              <p14:cNvContentPartPr/>
              <p14:nvPr/>
            </p14:nvContentPartPr>
            <p14:xfrm>
              <a:off x="3017022" y="6351541"/>
              <a:ext cx="1944360" cy="409680"/>
            </p14:xfrm>
          </p:contentPart>
        </mc:Choice>
        <mc:Fallback>
          <p:pic>
            <p:nvPicPr>
              <p:cNvPr id="54" name="Input penna 5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05142" y="6339661"/>
                <a:ext cx="19681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6" name="Input penna 65"/>
              <p14:cNvContentPartPr/>
              <p14:nvPr/>
            </p14:nvContentPartPr>
            <p14:xfrm>
              <a:off x="11011542" y="904741"/>
              <a:ext cx="689760" cy="2140200"/>
            </p14:xfrm>
          </p:contentPart>
        </mc:Choice>
        <mc:Fallback>
          <p:pic>
            <p:nvPicPr>
              <p:cNvPr id="66" name="Input penna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99662" y="892861"/>
                <a:ext cx="713520" cy="21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4" name="Input penna 73"/>
              <p14:cNvContentPartPr/>
              <p14:nvPr/>
            </p14:nvContentPartPr>
            <p14:xfrm>
              <a:off x="1692582" y="5165341"/>
              <a:ext cx="39240" cy="121644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80702" y="5153461"/>
                <a:ext cx="63000" cy="12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7" name="Input penna 76"/>
              <p14:cNvContentPartPr/>
              <p14:nvPr/>
            </p14:nvContentPartPr>
            <p14:xfrm>
              <a:off x="1342302" y="5467021"/>
              <a:ext cx="263160" cy="48960"/>
            </p14:xfrm>
          </p:contentPart>
        </mc:Choice>
        <mc:Fallback>
          <p:pic>
            <p:nvPicPr>
              <p:cNvPr id="77" name="Input penna 7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30422" y="5455141"/>
                <a:ext cx="2869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8" name="Input penna 77"/>
              <p14:cNvContentPartPr/>
              <p14:nvPr/>
            </p14:nvContentPartPr>
            <p14:xfrm>
              <a:off x="1086702" y="5904781"/>
              <a:ext cx="107280" cy="496440"/>
            </p14:xfrm>
          </p:contentPart>
        </mc:Choice>
        <mc:Fallback>
          <p:pic>
            <p:nvPicPr>
              <p:cNvPr id="78" name="Input penna 7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74822" y="5892901"/>
                <a:ext cx="13104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9" name="Input penna 78"/>
              <p14:cNvContentPartPr/>
              <p14:nvPr/>
            </p14:nvContentPartPr>
            <p14:xfrm>
              <a:off x="1430142" y="5476741"/>
              <a:ext cx="21600" cy="914760"/>
            </p14:xfrm>
          </p:contentPart>
        </mc:Choice>
        <mc:Fallback>
          <p:pic>
            <p:nvPicPr>
              <p:cNvPr id="79" name="Input penna 7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18262" y="5464861"/>
                <a:ext cx="4536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4" name="Input penna 83"/>
              <p14:cNvContentPartPr/>
              <p14:nvPr/>
            </p14:nvContentPartPr>
            <p14:xfrm>
              <a:off x="1673142" y="5116741"/>
              <a:ext cx="263160" cy="97560"/>
            </p14:xfrm>
          </p:contentPart>
        </mc:Choice>
        <mc:Fallback>
          <p:pic>
            <p:nvPicPr>
              <p:cNvPr id="84" name="Input penna 8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61262" y="5104861"/>
                <a:ext cx="2869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5" name="Input penna 84"/>
              <p14:cNvContentPartPr/>
              <p14:nvPr/>
            </p14:nvContentPartPr>
            <p14:xfrm>
              <a:off x="749022" y="4045741"/>
              <a:ext cx="6617520" cy="2394360"/>
            </p14:xfrm>
          </p:contentPart>
        </mc:Choice>
        <mc:Fallback>
          <p:pic>
            <p:nvPicPr>
              <p:cNvPr id="85" name="Input penna 8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7142" y="4033861"/>
                <a:ext cx="6641280" cy="24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0" name="Input penna 89"/>
              <p14:cNvContentPartPr/>
              <p14:nvPr/>
            </p14:nvContentPartPr>
            <p14:xfrm>
              <a:off x="3158862" y="4455421"/>
              <a:ext cx="333720" cy="1661760"/>
            </p14:xfrm>
          </p:contentPart>
        </mc:Choice>
        <mc:Fallback>
          <p:pic>
            <p:nvPicPr>
              <p:cNvPr id="90" name="Input penna 8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46982" y="4443541"/>
                <a:ext cx="357480" cy="16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3" name="Input penna 92"/>
              <p14:cNvContentPartPr/>
              <p14:nvPr/>
            </p14:nvContentPartPr>
            <p14:xfrm>
              <a:off x="4143822" y="4426261"/>
              <a:ext cx="117360" cy="1526400"/>
            </p14:xfrm>
          </p:contentPart>
        </mc:Choice>
        <mc:Fallback>
          <p:pic>
            <p:nvPicPr>
              <p:cNvPr id="93" name="Input penna 9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31942" y="4414381"/>
                <a:ext cx="141120" cy="15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7" name="Input penna 96"/>
              <p14:cNvContentPartPr/>
              <p14:nvPr/>
            </p14:nvContentPartPr>
            <p14:xfrm>
              <a:off x="4844382" y="4309261"/>
              <a:ext cx="39240" cy="1674000"/>
            </p14:xfrm>
          </p:contentPart>
        </mc:Choice>
        <mc:Fallback>
          <p:pic>
            <p:nvPicPr>
              <p:cNvPr id="97" name="Input penna 9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32502" y="4297381"/>
                <a:ext cx="63000" cy="16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3" name="Input penna 102"/>
              <p14:cNvContentPartPr/>
              <p14:nvPr/>
            </p14:nvContentPartPr>
            <p14:xfrm>
              <a:off x="7283742" y="3928021"/>
              <a:ext cx="1276920" cy="450720"/>
            </p14:xfrm>
          </p:contentPart>
        </mc:Choice>
        <mc:Fallback>
          <p:pic>
            <p:nvPicPr>
              <p:cNvPr id="103" name="Input penna 10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71862" y="3916141"/>
                <a:ext cx="130068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11" name="Input penna 110"/>
              <p14:cNvContentPartPr/>
              <p14:nvPr/>
            </p14:nvContentPartPr>
            <p14:xfrm>
              <a:off x="1080582" y="4085701"/>
              <a:ext cx="486000" cy="1303920"/>
            </p14:xfrm>
          </p:contentPart>
        </mc:Choice>
        <mc:Fallback>
          <p:pic>
            <p:nvPicPr>
              <p:cNvPr id="111" name="Input penna 11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68702" y="4073821"/>
                <a:ext cx="509760" cy="13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0" name="Input penna 119"/>
              <p14:cNvContentPartPr/>
              <p14:nvPr/>
            </p14:nvContentPartPr>
            <p14:xfrm>
              <a:off x="3364062" y="1191661"/>
              <a:ext cx="1259280" cy="1250280"/>
            </p14:xfrm>
          </p:contentPart>
        </mc:Choice>
        <mc:Fallback>
          <p:pic>
            <p:nvPicPr>
              <p:cNvPr id="120" name="Input penna 11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52182" y="1179781"/>
                <a:ext cx="1283040" cy="12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2" name="Input penna 121"/>
              <p14:cNvContentPartPr/>
              <p14:nvPr/>
            </p14:nvContentPartPr>
            <p14:xfrm>
              <a:off x="6332622" y="865861"/>
              <a:ext cx="545040" cy="1776960"/>
            </p14:xfrm>
          </p:contentPart>
        </mc:Choice>
        <mc:Fallback>
          <p:pic>
            <p:nvPicPr>
              <p:cNvPr id="122" name="Input penna 12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20742" y="853981"/>
                <a:ext cx="568800" cy="180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3" name="Input penna 122"/>
              <p14:cNvContentPartPr/>
              <p14:nvPr/>
            </p14:nvContentPartPr>
            <p14:xfrm>
              <a:off x="612942" y="3103261"/>
              <a:ext cx="447840" cy="330840"/>
            </p14:xfrm>
          </p:contentPart>
        </mc:Choice>
        <mc:Fallback>
          <p:pic>
            <p:nvPicPr>
              <p:cNvPr id="123" name="Input penna 12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1062" y="3091381"/>
                <a:ext cx="47160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24" name="Input penna 123"/>
              <p14:cNvContentPartPr/>
              <p14:nvPr/>
            </p14:nvContentPartPr>
            <p14:xfrm>
              <a:off x="408462" y="1941901"/>
              <a:ext cx="5482800" cy="2776320"/>
            </p14:xfrm>
          </p:contentPart>
        </mc:Choice>
        <mc:Fallback>
          <p:pic>
            <p:nvPicPr>
              <p:cNvPr id="124" name="Input penna 12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96582" y="1930021"/>
                <a:ext cx="5506560" cy="28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25" name="Input penna 124"/>
              <p14:cNvContentPartPr/>
              <p14:nvPr/>
            </p14:nvContentPartPr>
            <p14:xfrm>
              <a:off x="7315062" y="6031141"/>
              <a:ext cx="1041480" cy="477000"/>
            </p14:xfrm>
          </p:contentPart>
        </mc:Choice>
        <mc:Fallback>
          <p:pic>
            <p:nvPicPr>
              <p:cNvPr id="125" name="Input penna 12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03182" y="6019261"/>
                <a:ext cx="106524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28" name="Input penna 127"/>
              <p14:cNvContentPartPr/>
              <p14:nvPr/>
            </p14:nvContentPartPr>
            <p14:xfrm>
              <a:off x="3443622" y="3042781"/>
              <a:ext cx="2664360" cy="1413000"/>
            </p14:xfrm>
          </p:contentPart>
        </mc:Choice>
        <mc:Fallback>
          <p:pic>
            <p:nvPicPr>
              <p:cNvPr id="128" name="Input penna 12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431742" y="3030901"/>
                <a:ext cx="2688120" cy="143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077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807342" y="679021"/>
              <a:ext cx="8949960" cy="231840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462" y="667141"/>
                <a:ext cx="8973720" cy="23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put penna 7"/>
              <p14:cNvContentPartPr/>
              <p14:nvPr/>
            </p14:nvContentPartPr>
            <p14:xfrm>
              <a:off x="797622" y="145861"/>
              <a:ext cx="1109520" cy="2201760"/>
            </p14:xfrm>
          </p:contentPart>
        </mc:Choice>
        <mc:Fallback>
          <p:pic>
            <p:nvPicPr>
              <p:cNvPr id="8" name="Input penn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5742" y="133981"/>
                <a:ext cx="1133280" cy="22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put penna 10"/>
              <p14:cNvContentPartPr/>
              <p14:nvPr/>
            </p14:nvContentPartPr>
            <p14:xfrm>
              <a:off x="875382" y="2558221"/>
              <a:ext cx="9173520" cy="1444320"/>
            </p14:xfrm>
          </p:contentPart>
        </mc:Choice>
        <mc:Fallback>
          <p:pic>
            <p:nvPicPr>
              <p:cNvPr id="11" name="Input penna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3502" y="2546341"/>
                <a:ext cx="9197280" cy="14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put penna 11"/>
              <p14:cNvContentPartPr/>
              <p14:nvPr/>
            </p14:nvContentPartPr>
            <p14:xfrm>
              <a:off x="923982" y="4823341"/>
              <a:ext cx="9542880" cy="37152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6102" y="4727581"/>
                <a:ext cx="963900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put penna 13"/>
              <p14:cNvContentPartPr/>
              <p14:nvPr/>
            </p14:nvContentPartPr>
            <p14:xfrm>
              <a:off x="807342" y="6203941"/>
              <a:ext cx="10049040" cy="25020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5462" y="6192061"/>
                <a:ext cx="1007280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Input penna 23"/>
              <p14:cNvContentPartPr/>
              <p14:nvPr/>
            </p14:nvContentPartPr>
            <p14:xfrm>
              <a:off x="4272342" y="330901"/>
              <a:ext cx="5066640" cy="164412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60462" y="319021"/>
                <a:ext cx="5090400" cy="166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Input penna 30"/>
              <p14:cNvContentPartPr/>
              <p14:nvPr/>
            </p14:nvContentPartPr>
            <p14:xfrm>
              <a:off x="10709502" y="5836741"/>
              <a:ext cx="891000" cy="554760"/>
            </p14:xfrm>
          </p:contentPart>
        </mc:Choice>
        <mc:Fallback>
          <p:pic>
            <p:nvPicPr>
              <p:cNvPr id="31" name="Input penna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697622" y="5824861"/>
                <a:ext cx="9147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6" name="Input penna 35"/>
              <p14:cNvContentPartPr/>
              <p14:nvPr/>
            </p14:nvContentPartPr>
            <p14:xfrm>
              <a:off x="7626462" y="3024781"/>
              <a:ext cx="87480" cy="2024280"/>
            </p14:xfrm>
          </p:contentPart>
        </mc:Choice>
        <mc:Fallback>
          <p:pic>
            <p:nvPicPr>
              <p:cNvPr id="36" name="Input penna 3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78582" y="2929021"/>
                <a:ext cx="183600" cy="22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8" name="Input penna 37"/>
              <p14:cNvContentPartPr/>
              <p14:nvPr/>
            </p14:nvContentPartPr>
            <p14:xfrm>
              <a:off x="6721782" y="3015421"/>
              <a:ext cx="331200" cy="3394440"/>
            </p14:xfrm>
          </p:contentPart>
        </mc:Choice>
        <mc:Fallback>
          <p:pic>
            <p:nvPicPr>
              <p:cNvPr id="38" name="Input penna 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09902" y="3003541"/>
                <a:ext cx="354960" cy="34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6" name="Input penna 45"/>
              <p14:cNvContentPartPr/>
              <p14:nvPr/>
            </p14:nvContentPartPr>
            <p14:xfrm>
              <a:off x="4241382" y="4932061"/>
              <a:ext cx="283680" cy="1381680"/>
            </p14:xfrm>
          </p:contentPart>
        </mc:Choice>
        <mc:Fallback>
          <p:pic>
            <p:nvPicPr>
              <p:cNvPr id="46" name="Input penna 4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29502" y="4920181"/>
                <a:ext cx="307440" cy="14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2" name="Input penna 61"/>
              <p14:cNvContentPartPr/>
              <p14:nvPr/>
            </p14:nvContentPartPr>
            <p14:xfrm>
              <a:off x="1060422" y="3386941"/>
              <a:ext cx="1430280" cy="89352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48542" y="3375061"/>
                <a:ext cx="1454040" cy="9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3" name="Input penna 62"/>
              <p14:cNvContentPartPr/>
              <p14:nvPr/>
            </p14:nvContentPartPr>
            <p14:xfrm>
              <a:off x="7577862" y="3953941"/>
              <a:ext cx="194400" cy="117000"/>
            </p14:xfrm>
          </p:contentPart>
        </mc:Choice>
        <mc:Fallback>
          <p:pic>
            <p:nvPicPr>
              <p:cNvPr id="63" name="Input penna 6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29982" y="3858181"/>
                <a:ext cx="29052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4" name="Input penna 63"/>
              <p14:cNvContentPartPr/>
              <p14:nvPr/>
            </p14:nvContentPartPr>
            <p14:xfrm>
              <a:off x="5227062" y="3005701"/>
              <a:ext cx="1816200" cy="2957760"/>
            </p14:xfrm>
          </p:contentPart>
        </mc:Choice>
        <mc:Fallback>
          <p:pic>
            <p:nvPicPr>
              <p:cNvPr id="64" name="Input penna 6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15182" y="2993821"/>
                <a:ext cx="1839960" cy="29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5" name="Input penna 64"/>
              <p14:cNvContentPartPr/>
              <p14:nvPr/>
            </p14:nvContentPartPr>
            <p14:xfrm>
              <a:off x="4129062" y="4893181"/>
              <a:ext cx="1056240" cy="95004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17182" y="4881301"/>
                <a:ext cx="1080000" cy="9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8" name="Input penna 67"/>
              <p14:cNvContentPartPr/>
              <p14:nvPr/>
            </p14:nvContentPartPr>
            <p14:xfrm>
              <a:off x="10662342" y="3566581"/>
              <a:ext cx="1333080" cy="175680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650462" y="3554701"/>
                <a:ext cx="1356840" cy="178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0" name="Input penna 69"/>
              <p14:cNvContentPartPr/>
              <p14:nvPr/>
            </p14:nvContentPartPr>
            <p14:xfrm>
              <a:off x="7626462" y="4017661"/>
              <a:ext cx="700920" cy="1632240"/>
            </p14:xfrm>
          </p:contentPart>
        </mc:Choice>
        <mc:Fallback>
          <p:pic>
            <p:nvPicPr>
              <p:cNvPr id="70" name="Input penna 6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14582" y="4005781"/>
                <a:ext cx="724680" cy="16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8" name="Input penna 77"/>
              <p14:cNvContentPartPr/>
              <p14:nvPr/>
            </p14:nvContentPartPr>
            <p14:xfrm>
              <a:off x="7791702" y="3034861"/>
              <a:ext cx="1138680" cy="817560"/>
            </p14:xfrm>
          </p:contentPart>
        </mc:Choice>
        <mc:Fallback>
          <p:pic>
            <p:nvPicPr>
              <p:cNvPr id="78" name="Input penna 7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779822" y="3022981"/>
                <a:ext cx="1162440" cy="84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4" name="Input penna 103"/>
              <p14:cNvContentPartPr/>
              <p14:nvPr/>
            </p14:nvContentPartPr>
            <p14:xfrm>
              <a:off x="6060462" y="1284181"/>
              <a:ext cx="5185080" cy="1673640"/>
            </p14:xfrm>
          </p:contentPart>
        </mc:Choice>
        <mc:Fallback>
          <p:pic>
            <p:nvPicPr>
              <p:cNvPr id="104" name="Input penna 10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48582" y="1272301"/>
                <a:ext cx="5208840" cy="16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5" name="Input penna 104"/>
              <p14:cNvContentPartPr/>
              <p14:nvPr/>
            </p14:nvContentPartPr>
            <p14:xfrm>
              <a:off x="5311302" y="3570181"/>
              <a:ext cx="360" cy="360"/>
            </p14:xfrm>
          </p:contentPart>
        </mc:Choice>
        <mc:Fallback>
          <p:pic>
            <p:nvPicPr>
              <p:cNvPr id="105" name="Input penna 10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99422" y="3558301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5470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put penna 6"/>
              <p14:cNvContentPartPr/>
              <p14:nvPr/>
            </p14:nvContentPartPr>
            <p14:xfrm>
              <a:off x="8579742" y="145861"/>
              <a:ext cx="2821320" cy="1654200"/>
            </p14:xfrm>
          </p:contentPart>
        </mc:Choice>
        <mc:Fallback>
          <p:pic>
            <p:nvPicPr>
              <p:cNvPr id="7" name="Input penna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67862" y="133981"/>
                <a:ext cx="2845080" cy="16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7" name="Input penna 56"/>
              <p14:cNvContentPartPr/>
              <p14:nvPr/>
            </p14:nvContentPartPr>
            <p14:xfrm>
              <a:off x="6089622" y="3307381"/>
              <a:ext cx="5399280" cy="426240"/>
            </p14:xfrm>
          </p:contentPart>
        </mc:Choice>
        <mc:Fallback>
          <p:pic>
            <p:nvPicPr>
              <p:cNvPr id="57" name="Input penna 5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7742" y="3295501"/>
                <a:ext cx="542304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0" name="Input penna 59"/>
              <p14:cNvContentPartPr/>
              <p14:nvPr/>
            </p14:nvContentPartPr>
            <p14:xfrm>
              <a:off x="8044782" y="3845941"/>
              <a:ext cx="2072520" cy="1168560"/>
            </p14:xfrm>
          </p:contentPart>
        </mc:Choice>
        <mc:Fallback>
          <p:pic>
            <p:nvPicPr>
              <p:cNvPr id="60" name="Input penna 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32902" y="3834061"/>
                <a:ext cx="2096280" cy="11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4" name="Input penna 63"/>
              <p14:cNvContentPartPr/>
              <p14:nvPr/>
            </p14:nvContentPartPr>
            <p14:xfrm>
              <a:off x="563622" y="835621"/>
              <a:ext cx="11313360" cy="5966280"/>
            </p14:xfrm>
          </p:contentPart>
        </mc:Choice>
        <mc:Fallback>
          <p:pic>
            <p:nvPicPr>
              <p:cNvPr id="64" name="Input penna 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1742" y="823741"/>
                <a:ext cx="11337120" cy="59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4" name="Input penna 73"/>
              <p14:cNvContentPartPr/>
              <p14:nvPr/>
            </p14:nvContentPartPr>
            <p14:xfrm>
              <a:off x="8725542" y="1085821"/>
              <a:ext cx="2490840" cy="12636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3662" y="1073941"/>
                <a:ext cx="2514600" cy="1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8428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put penna 8"/>
              <p14:cNvContentPartPr/>
              <p14:nvPr/>
            </p14:nvContentPartPr>
            <p14:xfrm>
              <a:off x="804102" y="1179781"/>
              <a:ext cx="8237880" cy="402480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222" y="1167901"/>
                <a:ext cx="8261640" cy="404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78732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476502" y="407221"/>
              <a:ext cx="11440080" cy="558540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622" y="395341"/>
                <a:ext cx="11463840" cy="56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233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283982" y="758581"/>
              <a:ext cx="9008280" cy="406368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2102" y="746701"/>
                <a:ext cx="9032040" cy="40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put penna 12"/>
              <p14:cNvContentPartPr/>
              <p14:nvPr/>
            </p14:nvContentPartPr>
            <p14:xfrm>
              <a:off x="10427982" y="3258781"/>
              <a:ext cx="374400" cy="473040"/>
            </p14:xfrm>
          </p:contentPart>
        </mc:Choice>
        <mc:Fallback xmlns="">
          <p:pic>
            <p:nvPicPr>
              <p:cNvPr id="13" name="Input penna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16102" y="3246901"/>
                <a:ext cx="39816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" name="Input penna 62"/>
              <p14:cNvContentPartPr/>
              <p14:nvPr/>
            </p14:nvContentPartPr>
            <p14:xfrm>
              <a:off x="1390902" y="1498021"/>
              <a:ext cx="5979600" cy="2101680"/>
            </p14:xfrm>
          </p:contentPart>
        </mc:Choice>
        <mc:Fallback xmlns="">
          <p:pic>
            <p:nvPicPr>
              <p:cNvPr id="63" name="Input penna 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9022" y="1486141"/>
                <a:ext cx="6003360" cy="21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8" name="Input penna 67"/>
              <p14:cNvContentPartPr/>
              <p14:nvPr/>
            </p14:nvContentPartPr>
            <p14:xfrm>
              <a:off x="6449262" y="2879341"/>
              <a:ext cx="3317760" cy="465120"/>
            </p14:xfrm>
          </p:contentPart>
        </mc:Choice>
        <mc:Fallback xmlns="">
          <p:pic>
            <p:nvPicPr>
              <p:cNvPr id="68" name="Input penna 6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7382" y="2867461"/>
                <a:ext cx="334152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" name="Input penna 70"/>
              <p14:cNvContentPartPr/>
              <p14:nvPr/>
            </p14:nvContentPartPr>
            <p14:xfrm>
              <a:off x="2305302" y="2461021"/>
              <a:ext cx="564840" cy="29520"/>
            </p14:xfrm>
          </p:contentPart>
        </mc:Choice>
        <mc:Fallback xmlns="">
          <p:pic>
            <p:nvPicPr>
              <p:cNvPr id="71" name="Input penna 7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93422" y="2449141"/>
                <a:ext cx="5886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0" name="Input penna 79"/>
              <p14:cNvContentPartPr/>
              <p14:nvPr/>
            </p14:nvContentPartPr>
            <p14:xfrm>
              <a:off x="4523262" y="2032981"/>
              <a:ext cx="3327480" cy="2025720"/>
            </p14:xfrm>
          </p:contentPart>
        </mc:Choice>
        <mc:Fallback xmlns="">
          <p:pic>
            <p:nvPicPr>
              <p:cNvPr id="80" name="Input penna 7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11382" y="2021101"/>
                <a:ext cx="3351240" cy="20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6" name="Input penna 85"/>
              <p14:cNvContentPartPr/>
              <p14:nvPr/>
            </p14:nvContentPartPr>
            <p14:xfrm>
              <a:off x="1211982" y="215341"/>
              <a:ext cx="1536120" cy="1650600"/>
            </p14:xfrm>
          </p:contentPart>
        </mc:Choice>
        <mc:Fallback xmlns="">
          <p:pic>
            <p:nvPicPr>
              <p:cNvPr id="86" name="Input penna 8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0102" y="203461"/>
                <a:ext cx="1559880" cy="16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9" name="Input penna 88"/>
              <p14:cNvContentPartPr/>
              <p14:nvPr/>
            </p14:nvContentPartPr>
            <p14:xfrm>
              <a:off x="1488462" y="2419261"/>
              <a:ext cx="350280" cy="22680"/>
            </p14:xfrm>
          </p:contentPart>
        </mc:Choice>
        <mc:Fallback xmlns="">
          <p:pic>
            <p:nvPicPr>
              <p:cNvPr id="89" name="Input penna 8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76582" y="2407381"/>
                <a:ext cx="374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1" name="Input penna 90"/>
              <p14:cNvContentPartPr/>
              <p14:nvPr/>
            </p14:nvContentPartPr>
            <p14:xfrm>
              <a:off x="1313142" y="2827861"/>
              <a:ext cx="2052360" cy="888480"/>
            </p14:xfrm>
          </p:contentPart>
        </mc:Choice>
        <mc:Fallback xmlns="">
          <p:pic>
            <p:nvPicPr>
              <p:cNvPr id="91" name="Input penna 9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01262" y="2815981"/>
                <a:ext cx="207612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8" name="Input penna 97"/>
              <p14:cNvContentPartPr/>
              <p14:nvPr/>
            </p14:nvContentPartPr>
            <p14:xfrm>
              <a:off x="4291422" y="4212061"/>
              <a:ext cx="6255000" cy="2305800"/>
            </p14:xfrm>
          </p:contentPart>
        </mc:Choice>
        <mc:Fallback xmlns="">
          <p:pic>
            <p:nvPicPr>
              <p:cNvPr id="98" name="Input penna 9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79542" y="4200181"/>
                <a:ext cx="6278760" cy="23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1" name="Input penna 120"/>
              <p14:cNvContentPartPr/>
              <p14:nvPr/>
            </p14:nvContentPartPr>
            <p14:xfrm>
              <a:off x="3949422" y="2614741"/>
              <a:ext cx="661680" cy="19800"/>
            </p14:xfrm>
          </p:contentPart>
        </mc:Choice>
        <mc:Fallback xmlns="">
          <p:pic>
            <p:nvPicPr>
              <p:cNvPr id="121" name="Input penna 12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37542" y="2602861"/>
                <a:ext cx="6854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2" name="Input penna 121"/>
              <p14:cNvContentPartPr/>
              <p14:nvPr/>
            </p14:nvContentPartPr>
            <p14:xfrm>
              <a:off x="1186782" y="904741"/>
              <a:ext cx="80640" cy="3472920"/>
            </p14:xfrm>
          </p:contentPart>
        </mc:Choice>
        <mc:Fallback xmlns="">
          <p:pic>
            <p:nvPicPr>
              <p:cNvPr id="122" name="Input penna 12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74902" y="892861"/>
                <a:ext cx="104400" cy="34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3" name="Input penna 122"/>
              <p14:cNvContentPartPr/>
              <p14:nvPr/>
            </p14:nvContentPartPr>
            <p14:xfrm>
              <a:off x="680982" y="1712221"/>
              <a:ext cx="379800" cy="330840"/>
            </p14:xfrm>
          </p:contentPart>
        </mc:Choice>
        <mc:Fallback xmlns="">
          <p:pic>
            <p:nvPicPr>
              <p:cNvPr id="123" name="Input penna 12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9102" y="1700341"/>
                <a:ext cx="4035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4" name="Input penna 123"/>
              <p14:cNvContentPartPr/>
              <p14:nvPr/>
            </p14:nvContentPartPr>
            <p14:xfrm>
              <a:off x="-138" y="2898781"/>
              <a:ext cx="928440" cy="953640"/>
            </p14:xfrm>
          </p:contentPart>
        </mc:Choice>
        <mc:Fallback xmlns="">
          <p:pic>
            <p:nvPicPr>
              <p:cNvPr id="124" name="Input penna 12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-12018" y="2886901"/>
                <a:ext cx="952200" cy="9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7" name="Input penna 126"/>
              <p14:cNvContentPartPr/>
              <p14:nvPr/>
            </p14:nvContentPartPr>
            <p14:xfrm>
              <a:off x="1099302" y="1225861"/>
              <a:ext cx="7004160" cy="3965040"/>
            </p14:xfrm>
          </p:contentPart>
        </mc:Choice>
        <mc:Fallback xmlns="">
          <p:pic>
            <p:nvPicPr>
              <p:cNvPr id="127" name="Input penna 12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87422" y="1213981"/>
                <a:ext cx="7027920" cy="39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7866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116862" y="437821"/>
              <a:ext cx="11559960" cy="5622840"/>
            </p14:xfrm>
          </p:contentPart>
        </mc:Choice>
        <mc:Fallback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982" y="425941"/>
                <a:ext cx="11583720" cy="56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put penna 8"/>
              <p14:cNvContentPartPr/>
              <p14:nvPr/>
            </p14:nvContentPartPr>
            <p14:xfrm>
              <a:off x="58542" y="3015421"/>
              <a:ext cx="798480" cy="504000"/>
            </p14:xfrm>
          </p:contentPart>
        </mc:Choice>
        <mc:Fallback>
          <p:pic>
            <p:nvPicPr>
              <p:cNvPr id="9" name="Input penna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62" y="3003541"/>
                <a:ext cx="82224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put penna 15"/>
              <p14:cNvContentPartPr/>
              <p14:nvPr/>
            </p14:nvContentPartPr>
            <p14:xfrm>
              <a:off x="1809222" y="700261"/>
              <a:ext cx="264240" cy="2043360"/>
            </p14:xfrm>
          </p:contentPart>
        </mc:Choice>
        <mc:Fallback>
          <p:pic>
            <p:nvPicPr>
              <p:cNvPr id="16" name="Input penna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97342" y="688381"/>
                <a:ext cx="288000" cy="20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put penna 21"/>
              <p14:cNvContentPartPr/>
              <p14:nvPr/>
            </p14:nvContentPartPr>
            <p14:xfrm>
              <a:off x="1758102" y="97261"/>
              <a:ext cx="791280" cy="943920"/>
            </p14:xfrm>
          </p:contentPart>
        </mc:Choice>
        <mc:Fallback>
          <p:pic>
            <p:nvPicPr>
              <p:cNvPr id="22" name="Input penna 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6222" y="85381"/>
                <a:ext cx="815040" cy="9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put penna 32"/>
              <p14:cNvContentPartPr/>
              <p14:nvPr/>
            </p14:nvContentPartPr>
            <p14:xfrm>
              <a:off x="4241382" y="3103261"/>
              <a:ext cx="467280" cy="210420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29502" y="3091381"/>
                <a:ext cx="491040" cy="21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put penna 33"/>
              <p14:cNvContentPartPr/>
              <p14:nvPr/>
            </p14:nvContentPartPr>
            <p14:xfrm>
              <a:off x="2790222" y="1373461"/>
              <a:ext cx="1570680" cy="643680"/>
            </p14:xfrm>
          </p:contentPart>
        </mc:Choice>
        <mc:Fallback>
          <p:pic>
            <p:nvPicPr>
              <p:cNvPr id="34" name="Input penna 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78342" y="1361581"/>
                <a:ext cx="159444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5" name="Input penna 34"/>
              <p14:cNvContentPartPr/>
              <p14:nvPr/>
            </p14:nvContentPartPr>
            <p14:xfrm>
              <a:off x="4497342" y="3820741"/>
              <a:ext cx="1797840" cy="732240"/>
            </p14:xfrm>
          </p:contentPart>
        </mc:Choice>
        <mc:Fallback>
          <p:pic>
            <p:nvPicPr>
              <p:cNvPr id="35" name="Input penna 3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85462" y="3808861"/>
                <a:ext cx="1821600" cy="7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65979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9237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7440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6110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6789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9325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8047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put penna 32"/>
              <p14:cNvContentPartPr/>
              <p14:nvPr/>
            </p14:nvContentPartPr>
            <p14:xfrm>
              <a:off x="311262" y="466981"/>
              <a:ext cx="11235960" cy="148860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382" y="455101"/>
                <a:ext cx="11259720" cy="15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" name="Input penna 60"/>
              <p14:cNvContentPartPr/>
              <p14:nvPr/>
            </p14:nvContentPartPr>
            <p14:xfrm>
              <a:off x="9251142" y="1770541"/>
              <a:ext cx="2412720" cy="58680"/>
            </p14:xfrm>
          </p:contentPart>
        </mc:Choice>
        <mc:Fallback>
          <p:pic>
            <p:nvPicPr>
              <p:cNvPr id="61" name="Input penna 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39262" y="1758661"/>
                <a:ext cx="24364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2" name="Input penna 61"/>
              <p14:cNvContentPartPr/>
              <p14:nvPr/>
            </p14:nvContentPartPr>
            <p14:xfrm>
              <a:off x="9192462" y="2013541"/>
              <a:ext cx="2337840" cy="82728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582" y="2001661"/>
                <a:ext cx="236160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5" name="Input penna 64"/>
              <p14:cNvContentPartPr/>
              <p14:nvPr/>
            </p14:nvContentPartPr>
            <p14:xfrm>
              <a:off x="6818982" y="2800501"/>
              <a:ext cx="156240" cy="405792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07102" y="2788621"/>
                <a:ext cx="180000" cy="40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8" name="Input penna 67"/>
              <p14:cNvContentPartPr/>
              <p14:nvPr/>
            </p14:nvContentPartPr>
            <p14:xfrm>
              <a:off x="7198422" y="3026221"/>
              <a:ext cx="2643120" cy="33012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86542" y="3014341"/>
                <a:ext cx="26668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" name="Input penna 68"/>
              <p14:cNvContentPartPr/>
              <p14:nvPr/>
            </p14:nvContentPartPr>
            <p14:xfrm>
              <a:off x="6828702" y="3589621"/>
              <a:ext cx="2841120" cy="180000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16822" y="3577741"/>
                <a:ext cx="2864880" cy="18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3" name="Input penna 72"/>
              <p14:cNvContentPartPr/>
              <p14:nvPr/>
            </p14:nvContentPartPr>
            <p14:xfrm>
              <a:off x="6789822" y="5807581"/>
              <a:ext cx="39240" cy="6840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77942" y="5795701"/>
                <a:ext cx="630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4" name="Input penna 73"/>
              <p14:cNvContentPartPr/>
              <p14:nvPr/>
            </p14:nvContentPartPr>
            <p14:xfrm>
              <a:off x="6818982" y="5486461"/>
              <a:ext cx="2889720" cy="89856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7102" y="5474581"/>
                <a:ext cx="291348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6" name="Input penna 75"/>
              <p14:cNvContentPartPr/>
              <p14:nvPr/>
            </p14:nvContentPartPr>
            <p14:xfrm>
              <a:off x="6692622" y="3589621"/>
              <a:ext cx="3362760" cy="37044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80742" y="3577741"/>
                <a:ext cx="33865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0" name="Input penna 79"/>
              <p14:cNvContentPartPr/>
              <p14:nvPr/>
            </p14:nvContentPartPr>
            <p14:xfrm>
              <a:off x="8897982" y="5582221"/>
              <a:ext cx="139320" cy="44928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86102" y="5570341"/>
                <a:ext cx="16308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2" name="Input penna 81"/>
              <p14:cNvContentPartPr/>
              <p14:nvPr/>
            </p14:nvContentPartPr>
            <p14:xfrm>
              <a:off x="6770382" y="5437861"/>
              <a:ext cx="2772000" cy="338760"/>
            </p14:xfrm>
          </p:contentPart>
        </mc:Choice>
        <mc:Fallback>
          <p:pic>
            <p:nvPicPr>
              <p:cNvPr id="82" name="Input penna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58502" y="5425981"/>
                <a:ext cx="27957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8" name="Input penna 87"/>
              <p14:cNvContentPartPr/>
              <p14:nvPr/>
            </p14:nvContentPartPr>
            <p14:xfrm>
              <a:off x="9007782" y="2966821"/>
              <a:ext cx="19800" cy="9792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95902" y="2954941"/>
                <a:ext cx="435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9" name="Input penna 88"/>
              <p14:cNvContentPartPr/>
              <p14:nvPr/>
            </p14:nvContentPartPr>
            <p14:xfrm>
              <a:off x="8930022" y="3044581"/>
              <a:ext cx="49320" cy="249480"/>
            </p14:xfrm>
          </p:contentPart>
        </mc:Choice>
        <mc:Fallback>
          <p:pic>
            <p:nvPicPr>
              <p:cNvPr id="89" name="Input penna 8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18142" y="3032701"/>
                <a:ext cx="73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0" name="Input penna 89"/>
              <p14:cNvContentPartPr/>
              <p14:nvPr/>
            </p14:nvContentPartPr>
            <p14:xfrm>
              <a:off x="8915262" y="3803101"/>
              <a:ext cx="221760" cy="168120"/>
            </p14:xfrm>
          </p:contentPart>
        </mc:Choice>
        <mc:Fallback>
          <p:pic>
            <p:nvPicPr>
              <p:cNvPr id="90" name="Input penna 8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03382" y="3791221"/>
                <a:ext cx="2455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1" name="Input penna 90"/>
              <p14:cNvContentPartPr/>
              <p14:nvPr/>
            </p14:nvContentPartPr>
            <p14:xfrm>
              <a:off x="8987982" y="3832621"/>
              <a:ext cx="175680" cy="827280"/>
            </p14:xfrm>
          </p:contentPart>
        </mc:Choice>
        <mc:Fallback>
          <p:pic>
            <p:nvPicPr>
              <p:cNvPr id="91" name="Input penna 9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6102" y="3820741"/>
                <a:ext cx="19944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2" name="Input penna 91"/>
              <p14:cNvContentPartPr/>
              <p14:nvPr/>
            </p14:nvContentPartPr>
            <p14:xfrm>
              <a:off x="8895822" y="5671141"/>
              <a:ext cx="15120" cy="35064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83942" y="5659261"/>
                <a:ext cx="38880" cy="3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14175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put penna 32"/>
              <p14:cNvContentPartPr/>
              <p14:nvPr/>
            </p14:nvContentPartPr>
            <p14:xfrm>
              <a:off x="311262" y="466981"/>
              <a:ext cx="11235960" cy="148860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382" y="455101"/>
                <a:ext cx="11259720" cy="15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" name="Input penna 60"/>
              <p14:cNvContentPartPr/>
              <p14:nvPr/>
            </p14:nvContentPartPr>
            <p14:xfrm>
              <a:off x="9251142" y="1770541"/>
              <a:ext cx="2412720" cy="58680"/>
            </p14:xfrm>
          </p:contentPart>
        </mc:Choice>
        <mc:Fallback>
          <p:pic>
            <p:nvPicPr>
              <p:cNvPr id="61" name="Input penna 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39262" y="1758661"/>
                <a:ext cx="24364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2" name="Input penna 61"/>
              <p14:cNvContentPartPr/>
              <p14:nvPr/>
            </p14:nvContentPartPr>
            <p14:xfrm>
              <a:off x="9192462" y="2013541"/>
              <a:ext cx="2337840" cy="82728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582" y="2001661"/>
                <a:ext cx="236160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5" name="Input penna 64"/>
              <p14:cNvContentPartPr/>
              <p14:nvPr/>
            </p14:nvContentPartPr>
            <p14:xfrm>
              <a:off x="6818982" y="2800501"/>
              <a:ext cx="156240" cy="405792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07102" y="2788621"/>
                <a:ext cx="180000" cy="40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8" name="Input penna 67"/>
              <p14:cNvContentPartPr/>
              <p14:nvPr/>
            </p14:nvContentPartPr>
            <p14:xfrm>
              <a:off x="7198422" y="3026221"/>
              <a:ext cx="2643120" cy="33012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86542" y="3014341"/>
                <a:ext cx="26668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" name="Input penna 68"/>
              <p14:cNvContentPartPr/>
              <p14:nvPr/>
            </p14:nvContentPartPr>
            <p14:xfrm>
              <a:off x="6828702" y="3589621"/>
              <a:ext cx="2841120" cy="180000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16822" y="3577741"/>
                <a:ext cx="2864880" cy="18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3" name="Input penna 72"/>
              <p14:cNvContentPartPr/>
              <p14:nvPr/>
            </p14:nvContentPartPr>
            <p14:xfrm>
              <a:off x="6789822" y="5807581"/>
              <a:ext cx="39240" cy="6840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77942" y="5795701"/>
                <a:ext cx="630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4" name="Input penna 73"/>
              <p14:cNvContentPartPr/>
              <p14:nvPr/>
            </p14:nvContentPartPr>
            <p14:xfrm>
              <a:off x="6818982" y="5486461"/>
              <a:ext cx="2889720" cy="89856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7102" y="5474581"/>
                <a:ext cx="291348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6" name="Input penna 75"/>
              <p14:cNvContentPartPr/>
              <p14:nvPr/>
            </p14:nvContentPartPr>
            <p14:xfrm>
              <a:off x="6692622" y="3589621"/>
              <a:ext cx="3362760" cy="37044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80742" y="3577741"/>
                <a:ext cx="33865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0" name="Input penna 79"/>
              <p14:cNvContentPartPr/>
              <p14:nvPr/>
            </p14:nvContentPartPr>
            <p14:xfrm>
              <a:off x="8897982" y="5582221"/>
              <a:ext cx="139320" cy="44928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86102" y="5570341"/>
                <a:ext cx="16308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2" name="Input penna 81"/>
              <p14:cNvContentPartPr/>
              <p14:nvPr/>
            </p14:nvContentPartPr>
            <p14:xfrm>
              <a:off x="6770382" y="5437861"/>
              <a:ext cx="2772000" cy="338760"/>
            </p14:xfrm>
          </p:contentPart>
        </mc:Choice>
        <mc:Fallback>
          <p:pic>
            <p:nvPicPr>
              <p:cNvPr id="82" name="Input penna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58502" y="5425981"/>
                <a:ext cx="27957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8" name="Input penna 87"/>
              <p14:cNvContentPartPr/>
              <p14:nvPr/>
            </p14:nvContentPartPr>
            <p14:xfrm>
              <a:off x="9007782" y="2966821"/>
              <a:ext cx="19800" cy="9792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95902" y="2954941"/>
                <a:ext cx="435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9" name="Input penna 88"/>
              <p14:cNvContentPartPr/>
              <p14:nvPr/>
            </p14:nvContentPartPr>
            <p14:xfrm>
              <a:off x="8930022" y="3044581"/>
              <a:ext cx="49320" cy="249480"/>
            </p14:xfrm>
          </p:contentPart>
        </mc:Choice>
        <mc:Fallback>
          <p:pic>
            <p:nvPicPr>
              <p:cNvPr id="89" name="Input penna 8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18142" y="3032701"/>
                <a:ext cx="73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0" name="Input penna 89"/>
              <p14:cNvContentPartPr/>
              <p14:nvPr/>
            </p14:nvContentPartPr>
            <p14:xfrm>
              <a:off x="8915262" y="3803101"/>
              <a:ext cx="221760" cy="168120"/>
            </p14:xfrm>
          </p:contentPart>
        </mc:Choice>
        <mc:Fallback>
          <p:pic>
            <p:nvPicPr>
              <p:cNvPr id="90" name="Input penna 8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03382" y="3791221"/>
                <a:ext cx="2455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1" name="Input penna 90"/>
              <p14:cNvContentPartPr/>
              <p14:nvPr/>
            </p14:nvContentPartPr>
            <p14:xfrm>
              <a:off x="8987982" y="3832621"/>
              <a:ext cx="175680" cy="827280"/>
            </p14:xfrm>
          </p:contentPart>
        </mc:Choice>
        <mc:Fallback>
          <p:pic>
            <p:nvPicPr>
              <p:cNvPr id="91" name="Input penna 9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6102" y="3820741"/>
                <a:ext cx="19944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2" name="Input penna 91"/>
              <p14:cNvContentPartPr/>
              <p14:nvPr/>
            </p14:nvContentPartPr>
            <p14:xfrm>
              <a:off x="8895822" y="5671141"/>
              <a:ext cx="15120" cy="35064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83942" y="5659261"/>
                <a:ext cx="38880" cy="3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95811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put penna 32"/>
              <p14:cNvContentPartPr/>
              <p14:nvPr/>
            </p14:nvContentPartPr>
            <p14:xfrm>
              <a:off x="311262" y="466981"/>
              <a:ext cx="11235960" cy="148860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382" y="455101"/>
                <a:ext cx="11259720" cy="15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" name="Input penna 60"/>
              <p14:cNvContentPartPr/>
              <p14:nvPr/>
            </p14:nvContentPartPr>
            <p14:xfrm>
              <a:off x="9251142" y="1770541"/>
              <a:ext cx="2412720" cy="58680"/>
            </p14:xfrm>
          </p:contentPart>
        </mc:Choice>
        <mc:Fallback>
          <p:pic>
            <p:nvPicPr>
              <p:cNvPr id="61" name="Input penna 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39262" y="1758661"/>
                <a:ext cx="24364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2" name="Input penna 61"/>
              <p14:cNvContentPartPr/>
              <p14:nvPr/>
            </p14:nvContentPartPr>
            <p14:xfrm>
              <a:off x="9192462" y="2013541"/>
              <a:ext cx="2337840" cy="82728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582" y="2001661"/>
                <a:ext cx="236160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5" name="Input penna 64"/>
              <p14:cNvContentPartPr/>
              <p14:nvPr/>
            </p14:nvContentPartPr>
            <p14:xfrm>
              <a:off x="6818982" y="2800501"/>
              <a:ext cx="156240" cy="405792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07102" y="2788621"/>
                <a:ext cx="180000" cy="40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8" name="Input penna 67"/>
              <p14:cNvContentPartPr/>
              <p14:nvPr/>
            </p14:nvContentPartPr>
            <p14:xfrm>
              <a:off x="7198422" y="3026221"/>
              <a:ext cx="2643120" cy="33012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86542" y="3014341"/>
                <a:ext cx="26668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" name="Input penna 68"/>
              <p14:cNvContentPartPr/>
              <p14:nvPr/>
            </p14:nvContentPartPr>
            <p14:xfrm>
              <a:off x="6828702" y="3589621"/>
              <a:ext cx="2841120" cy="180000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16822" y="3577741"/>
                <a:ext cx="2864880" cy="18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3" name="Input penna 72"/>
              <p14:cNvContentPartPr/>
              <p14:nvPr/>
            </p14:nvContentPartPr>
            <p14:xfrm>
              <a:off x="6789822" y="5807581"/>
              <a:ext cx="39240" cy="6840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77942" y="5795701"/>
                <a:ext cx="630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4" name="Input penna 73"/>
              <p14:cNvContentPartPr/>
              <p14:nvPr/>
            </p14:nvContentPartPr>
            <p14:xfrm>
              <a:off x="6818982" y="5486461"/>
              <a:ext cx="2889720" cy="89856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7102" y="5474581"/>
                <a:ext cx="291348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6" name="Input penna 75"/>
              <p14:cNvContentPartPr/>
              <p14:nvPr/>
            </p14:nvContentPartPr>
            <p14:xfrm>
              <a:off x="6692622" y="3589621"/>
              <a:ext cx="3362760" cy="37044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80742" y="3577741"/>
                <a:ext cx="33865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0" name="Input penna 79"/>
              <p14:cNvContentPartPr/>
              <p14:nvPr/>
            </p14:nvContentPartPr>
            <p14:xfrm>
              <a:off x="8897982" y="5582221"/>
              <a:ext cx="139320" cy="44928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86102" y="5570341"/>
                <a:ext cx="16308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2" name="Input penna 81"/>
              <p14:cNvContentPartPr/>
              <p14:nvPr/>
            </p14:nvContentPartPr>
            <p14:xfrm>
              <a:off x="6770382" y="5437861"/>
              <a:ext cx="2772000" cy="338760"/>
            </p14:xfrm>
          </p:contentPart>
        </mc:Choice>
        <mc:Fallback>
          <p:pic>
            <p:nvPicPr>
              <p:cNvPr id="82" name="Input penna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58502" y="5425981"/>
                <a:ext cx="27957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8" name="Input penna 87"/>
              <p14:cNvContentPartPr/>
              <p14:nvPr/>
            </p14:nvContentPartPr>
            <p14:xfrm>
              <a:off x="9007782" y="2966821"/>
              <a:ext cx="19800" cy="9792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95902" y="2954941"/>
                <a:ext cx="435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9" name="Input penna 88"/>
              <p14:cNvContentPartPr/>
              <p14:nvPr/>
            </p14:nvContentPartPr>
            <p14:xfrm>
              <a:off x="8930022" y="3044581"/>
              <a:ext cx="49320" cy="249480"/>
            </p14:xfrm>
          </p:contentPart>
        </mc:Choice>
        <mc:Fallback>
          <p:pic>
            <p:nvPicPr>
              <p:cNvPr id="89" name="Input penna 8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18142" y="3032701"/>
                <a:ext cx="73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0" name="Input penna 89"/>
              <p14:cNvContentPartPr/>
              <p14:nvPr/>
            </p14:nvContentPartPr>
            <p14:xfrm>
              <a:off x="8915262" y="3803101"/>
              <a:ext cx="221760" cy="168120"/>
            </p14:xfrm>
          </p:contentPart>
        </mc:Choice>
        <mc:Fallback>
          <p:pic>
            <p:nvPicPr>
              <p:cNvPr id="90" name="Input penna 8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03382" y="3791221"/>
                <a:ext cx="2455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1" name="Input penna 90"/>
              <p14:cNvContentPartPr/>
              <p14:nvPr/>
            </p14:nvContentPartPr>
            <p14:xfrm>
              <a:off x="8987982" y="3832621"/>
              <a:ext cx="175680" cy="827280"/>
            </p14:xfrm>
          </p:contentPart>
        </mc:Choice>
        <mc:Fallback>
          <p:pic>
            <p:nvPicPr>
              <p:cNvPr id="91" name="Input penna 9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6102" y="3820741"/>
                <a:ext cx="19944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2" name="Input penna 91"/>
              <p14:cNvContentPartPr/>
              <p14:nvPr/>
            </p14:nvContentPartPr>
            <p14:xfrm>
              <a:off x="8895822" y="5671141"/>
              <a:ext cx="15120" cy="35064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83942" y="5659261"/>
                <a:ext cx="38880" cy="3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9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530142" y="350701"/>
              <a:ext cx="10669680" cy="511668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262" y="338821"/>
                <a:ext cx="10693440" cy="51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put penna 47"/>
              <p14:cNvContentPartPr/>
              <p14:nvPr/>
            </p14:nvContentPartPr>
            <p14:xfrm>
              <a:off x="3141942" y="2951341"/>
              <a:ext cx="7581600" cy="3459600"/>
            </p14:xfrm>
          </p:contentPart>
        </mc:Choice>
        <mc:Fallback xmlns="">
          <p:pic>
            <p:nvPicPr>
              <p:cNvPr id="48" name="Input penna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0062" y="2939461"/>
                <a:ext cx="7605360" cy="34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put penna 51"/>
              <p14:cNvContentPartPr/>
              <p14:nvPr/>
            </p14:nvContentPartPr>
            <p14:xfrm>
              <a:off x="2986422" y="4958341"/>
              <a:ext cx="4329000" cy="1219320"/>
            </p14:xfrm>
          </p:contentPart>
        </mc:Choice>
        <mc:Fallback xmlns="">
          <p:pic>
            <p:nvPicPr>
              <p:cNvPr id="52" name="Input penna 5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4542" y="4946461"/>
                <a:ext cx="4352760" cy="12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" name="Input penna 52"/>
              <p14:cNvContentPartPr/>
              <p14:nvPr/>
            </p14:nvContentPartPr>
            <p14:xfrm>
              <a:off x="3064182" y="4873381"/>
              <a:ext cx="107280" cy="1829160"/>
            </p14:xfrm>
          </p:contentPart>
        </mc:Choice>
        <mc:Fallback xmlns="">
          <p:pic>
            <p:nvPicPr>
              <p:cNvPr id="53" name="Input penna 5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52302" y="4861501"/>
                <a:ext cx="131040" cy="18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13959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put penna 32"/>
              <p14:cNvContentPartPr/>
              <p14:nvPr/>
            </p14:nvContentPartPr>
            <p14:xfrm>
              <a:off x="311262" y="466981"/>
              <a:ext cx="11235960" cy="148860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382" y="455101"/>
                <a:ext cx="11259720" cy="15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" name="Input penna 60"/>
              <p14:cNvContentPartPr/>
              <p14:nvPr/>
            </p14:nvContentPartPr>
            <p14:xfrm>
              <a:off x="9251142" y="1770541"/>
              <a:ext cx="2412720" cy="58680"/>
            </p14:xfrm>
          </p:contentPart>
        </mc:Choice>
        <mc:Fallback>
          <p:pic>
            <p:nvPicPr>
              <p:cNvPr id="61" name="Input penna 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39262" y="1758661"/>
                <a:ext cx="24364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2" name="Input penna 61"/>
              <p14:cNvContentPartPr/>
              <p14:nvPr/>
            </p14:nvContentPartPr>
            <p14:xfrm>
              <a:off x="9192462" y="2013541"/>
              <a:ext cx="2337840" cy="82728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582" y="2001661"/>
                <a:ext cx="236160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5" name="Input penna 64"/>
              <p14:cNvContentPartPr/>
              <p14:nvPr/>
            </p14:nvContentPartPr>
            <p14:xfrm>
              <a:off x="6818982" y="2800501"/>
              <a:ext cx="156240" cy="405792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07102" y="2788621"/>
                <a:ext cx="180000" cy="40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8" name="Input penna 67"/>
              <p14:cNvContentPartPr/>
              <p14:nvPr/>
            </p14:nvContentPartPr>
            <p14:xfrm>
              <a:off x="7198422" y="3026221"/>
              <a:ext cx="2643120" cy="33012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86542" y="3014341"/>
                <a:ext cx="26668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" name="Input penna 68"/>
              <p14:cNvContentPartPr/>
              <p14:nvPr/>
            </p14:nvContentPartPr>
            <p14:xfrm>
              <a:off x="6828702" y="3589621"/>
              <a:ext cx="2841120" cy="180000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16822" y="3577741"/>
                <a:ext cx="2864880" cy="18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3" name="Input penna 72"/>
              <p14:cNvContentPartPr/>
              <p14:nvPr/>
            </p14:nvContentPartPr>
            <p14:xfrm>
              <a:off x="6789822" y="5807581"/>
              <a:ext cx="39240" cy="6840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77942" y="5795701"/>
                <a:ext cx="630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4" name="Input penna 73"/>
              <p14:cNvContentPartPr/>
              <p14:nvPr/>
            </p14:nvContentPartPr>
            <p14:xfrm>
              <a:off x="6818982" y="5486461"/>
              <a:ext cx="2889720" cy="89856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7102" y="5474581"/>
                <a:ext cx="291348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6" name="Input penna 75"/>
              <p14:cNvContentPartPr/>
              <p14:nvPr/>
            </p14:nvContentPartPr>
            <p14:xfrm>
              <a:off x="6692622" y="3589621"/>
              <a:ext cx="3362760" cy="37044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80742" y="3577741"/>
                <a:ext cx="33865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0" name="Input penna 79"/>
              <p14:cNvContentPartPr/>
              <p14:nvPr/>
            </p14:nvContentPartPr>
            <p14:xfrm>
              <a:off x="8897982" y="5582221"/>
              <a:ext cx="139320" cy="44928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86102" y="5570341"/>
                <a:ext cx="16308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2" name="Input penna 81"/>
              <p14:cNvContentPartPr/>
              <p14:nvPr/>
            </p14:nvContentPartPr>
            <p14:xfrm>
              <a:off x="6770382" y="5437861"/>
              <a:ext cx="2772000" cy="338760"/>
            </p14:xfrm>
          </p:contentPart>
        </mc:Choice>
        <mc:Fallback>
          <p:pic>
            <p:nvPicPr>
              <p:cNvPr id="82" name="Input penna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58502" y="5425981"/>
                <a:ext cx="27957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8" name="Input penna 87"/>
              <p14:cNvContentPartPr/>
              <p14:nvPr/>
            </p14:nvContentPartPr>
            <p14:xfrm>
              <a:off x="9007782" y="2966821"/>
              <a:ext cx="19800" cy="9792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95902" y="2954941"/>
                <a:ext cx="435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9" name="Input penna 88"/>
              <p14:cNvContentPartPr/>
              <p14:nvPr/>
            </p14:nvContentPartPr>
            <p14:xfrm>
              <a:off x="8930022" y="3044581"/>
              <a:ext cx="49320" cy="249480"/>
            </p14:xfrm>
          </p:contentPart>
        </mc:Choice>
        <mc:Fallback>
          <p:pic>
            <p:nvPicPr>
              <p:cNvPr id="89" name="Input penna 8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18142" y="3032701"/>
                <a:ext cx="73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0" name="Input penna 89"/>
              <p14:cNvContentPartPr/>
              <p14:nvPr/>
            </p14:nvContentPartPr>
            <p14:xfrm>
              <a:off x="8915262" y="3803101"/>
              <a:ext cx="221760" cy="168120"/>
            </p14:xfrm>
          </p:contentPart>
        </mc:Choice>
        <mc:Fallback>
          <p:pic>
            <p:nvPicPr>
              <p:cNvPr id="90" name="Input penna 8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03382" y="3791221"/>
                <a:ext cx="2455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1" name="Input penna 90"/>
              <p14:cNvContentPartPr/>
              <p14:nvPr/>
            </p14:nvContentPartPr>
            <p14:xfrm>
              <a:off x="8987982" y="3832621"/>
              <a:ext cx="175680" cy="827280"/>
            </p14:xfrm>
          </p:contentPart>
        </mc:Choice>
        <mc:Fallback>
          <p:pic>
            <p:nvPicPr>
              <p:cNvPr id="91" name="Input penna 9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6102" y="3820741"/>
                <a:ext cx="19944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2" name="Input penna 91"/>
              <p14:cNvContentPartPr/>
              <p14:nvPr/>
            </p14:nvContentPartPr>
            <p14:xfrm>
              <a:off x="8895822" y="5671141"/>
              <a:ext cx="15120" cy="35064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83942" y="5659261"/>
                <a:ext cx="38880" cy="3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98260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put penna 32"/>
              <p14:cNvContentPartPr/>
              <p14:nvPr/>
            </p14:nvContentPartPr>
            <p14:xfrm>
              <a:off x="311262" y="466981"/>
              <a:ext cx="11235960" cy="148860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382" y="455101"/>
                <a:ext cx="11259720" cy="15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" name="Input penna 60"/>
              <p14:cNvContentPartPr/>
              <p14:nvPr/>
            </p14:nvContentPartPr>
            <p14:xfrm>
              <a:off x="9251142" y="1770541"/>
              <a:ext cx="2412720" cy="58680"/>
            </p14:xfrm>
          </p:contentPart>
        </mc:Choice>
        <mc:Fallback>
          <p:pic>
            <p:nvPicPr>
              <p:cNvPr id="61" name="Input penna 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39262" y="1758661"/>
                <a:ext cx="24364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2" name="Input penna 61"/>
              <p14:cNvContentPartPr/>
              <p14:nvPr/>
            </p14:nvContentPartPr>
            <p14:xfrm>
              <a:off x="9192462" y="2013541"/>
              <a:ext cx="2337840" cy="82728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582" y="2001661"/>
                <a:ext cx="236160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5" name="Input penna 64"/>
              <p14:cNvContentPartPr/>
              <p14:nvPr/>
            </p14:nvContentPartPr>
            <p14:xfrm>
              <a:off x="6818982" y="2800501"/>
              <a:ext cx="156240" cy="405792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07102" y="2788621"/>
                <a:ext cx="180000" cy="40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8" name="Input penna 67"/>
              <p14:cNvContentPartPr/>
              <p14:nvPr/>
            </p14:nvContentPartPr>
            <p14:xfrm>
              <a:off x="7198422" y="3026221"/>
              <a:ext cx="2643120" cy="33012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86542" y="3014341"/>
                <a:ext cx="26668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" name="Input penna 68"/>
              <p14:cNvContentPartPr/>
              <p14:nvPr/>
            </p14:nvContentPartPr>
            <p14:xfrm>
              <a:off x="6828702" y="3589621"/>
              <a:ext cx="2841120" cy="180000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16822" y="3577741"/>
                <a:ext cx="2864880" cy="18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3" name="Input penna 72"/>
              <p14:cNvContentPartPr/>
              <p14:nvPr/>
            </p14:nvContentPartPr>
            <p14:xfrm>
              <a:off x="6789822" y="5807581"/>
              <a:ext cx="39240" cy="6840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77942" y="5795701"/>
                <a:ext cx="630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4" name="Input penna 73"/>
              <p14:cNvContentPartPr/>
              <p14:nvPr/>
            </p14:nvContentPartPr>
            <p14:xfrm>
              <a:off x="6818982" y="5486461"/>
              <a:ext cx="2889720" cy="89856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7102" y="5474581"/>
                <a:ext cx="291348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6" name="Input penna 75"/>
              <p14:cNvContentPartPr/>
              <p14:nvPr/>
            </p14:nvContentPartPr>
            <p14:xfrm>
              <a:off x="6692622" y="3589621"/>
              <a:ext cx="3362760" cy="37044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80742" y="3577741"/>
                <a:ext cx="33865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0" name="Input penna 79"/>
              <p14:cNvContentPartPr/>
              <p14:nvPr/>
            </p14:nvContentPartPr>
            <p14:xfrm>
              <a:off x="8897982" y="5582221"/>
              <a:ext cx="139320" cy="44928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86102" y="5570341"/>
                <a:ext cx="16308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2" name="Input penna 81"/>
              <p14:cNvContentPartPr/>
              <p14:nvPr/>
            </p14:nvContentPartPr>
            <p14:xfrm>
              <a:off x="6770382" y="5437861"/>
              <a:ext cx="2772000" cy="338760"/>
            </p14:xfrm>
          </p:contentPart>
        </mc:Choice>
        <mc:Fallback>
          <p:pic>
            <p:nvPicPr>
              <p:cNvPr id="82" name="Input penna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58502" y="5425981"/>
                <a:ext cx="27957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8" name="Input penna 87"/>
              <p14:cNvContentPartPr/>
              <p14:nvPr/>
            </p14:nvContentPartPr>
            <p14:xfrm>
              <a:off x="9007782" y="2966821"/>
              <a:ext cx="19800" cy="9792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95902" y="2954941"/>
                <a:ext cx="435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9" name="Input penna 88"/>
              <p14:cNvContentPartPr/>
              <p14:nvPr/>
            </p14:nvContentPartPr>
            <p14:xfrm>
              <a:off x="8930022" y="3044581"/>
              <a:ext cx="49320" cy="249480"/>
            </p14:xfrm>
          </p:contentPart>
        </mc:Choice>
        <mc:Fallback>
          <p:pic>
            <p:nvPicPr>
              <p:cNvPr id="89" name="Input penna 8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18142" y="3032701"/>
                <a:ext cx="73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0" name="Input penna 89"/>
              <p14:cNvContentPartPr/>
              <p14:nvPr/>
            </p14:nvContentPartPr>
            <p14:xfrm>
              <a:off x="8915262" y="3803101"/>
              <a:ext cx="221760" cy="168120"/>
            </p14:xfrm>
          </p:contentPart>
        </mc:Choice>
        <mc:Fallback>
          <p:pic>
            <p:nvPicPr>
              <p:cNvPr id="90" name="Input penna 8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03382" y="3791221"/>
                <a:ext cx="2455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1" name="Input penna 90"/>
              <p14:cNvContentPartPr/>
              <p14:nvPr/>
            </p14:nvContentPartPr>
            <p14:xfrm>
              <a:off x="8987982" y="3832621"/>
              <a:ext cx="175680" cy="827280"/>
            </p14:xfrm>
          </p:contentPart>
        </mc:Choice>
        <mc:Fallback>
          <p:pic>
            <p:nvPicPr>
              <p:cNvPr id="91" name="Input penna 9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6102" y="3820741"/>
                <a:ext cx="19944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2" name="Input penna 91"/>
              <p14:cNvContentPartPr/>
              <p14:nvPr/>
            </p14:nvContentPartPr>
            <p14:xfrm>
              <a:off x="8895822" y="5671141"/>
              <a:ext cx="15120" cy="35064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83942" y="5659261"/>
                <a:ext cx="38880" cy="3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11792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put penna 32"/>
              <p14:cNvContentPartPr/>
              <p14:nvPr/>
            </p14:nvContentPartPr>
            <p14:xfrm>
              <a:off x="311262" y="466981"/>
              <a:ext cx="11235960" cy="148860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382" y="455101"/>
                <a:ext cx="11259720" cy="15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" name="Input penna 60"/>
              <p14:cNvContentPartPr/>
              <p14:nvPr/>
            </p14:nvContentPartPr>
            <p14:xfrm>
              <a:off x="9251142" y="1770541"/>
              <a:ext cx="2412720" cy="58680"/>
            </p14:xfrm>
          </p:contentPart>
        </mc:Choice>
        <mc:Fallback>
          <p:pic>
            <p:nvPicPr>
              <p:cNvPr id="61" name="Input penna 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39262" y="1758661"/>
                <a:ext cx="24364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2" name="Input penna 61"/>
              <p14:cNvContentPartPr/>
              <p14:nvPr/>
            </p14:nvContentPartPr>
            <p14:xfrm>
              <a:off x="9192462" y="2013541"/>
              <a:ext cx="2337840" cy="82728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582" y="2001661"/>
                <a:ext cx="236160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5" name="Input penna 64"/>
              <p14:cNvContentPartPr/>
              <p14:nvPr/>
            </p14:nvContentPartPr>
            <p14:xfrm>
              <a:off x="6818982" y="2800501"/>
              <a:ext cx="156240" cy="405792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07102" y="2788621"/>
                <a:ext cx="180000" cy="40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8" name="Input penna 67"/>
              <p14:cNvContentPartPr/>
              <p14:nvPr/>
            </p14:nvContentPartPr>
            <p14:xfrm>
              <a:off x="7198422" y="3026221"/>
              <a:ext cx="2643120" cy="33012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86542" y="3014341"/>
                <a:ext cx="26668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" name="Input penna 68"/>
              <p14:cNvContentPartPr/>
              <p14:nvPr/>
            </p14:nvContentPartPr>
            <p14:xfrm>
              <a:off x="6828702" y="3589621"/>
              <a:ext cx="2841120" cy="180000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16822" y="3577741"/>
                <a:ext cx="2864880" cy="18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3" name="Input penna 72"/>
              <p14:cNvContentPartPr/>
              <p14:nvPr/>
            </p14:nvContentPartPr>
            <p14:xfrm>
              <a:off x="6789822" y="5807581"/>
              <a:ext cx="39240" cy="6840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77942" y="5795701"/>
                <a:ext cx="630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4" name="Input penna 73"/>
              <p14:cNvContentPartPr/>
              <p14:nvPr/>
            </p14:nvContentPartPr>
            <p14:xfrm>
              <a:off x="6818982" y="5486461"/>
              <a:ext cx="2889720" cy="89856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7102" y="5474581"/>
                <a:ext cx="291348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6" name="Input penna 75"/>
              <p14:cNvContentPartPr/>
              <p14:nvPr/>
            </p14:nvContentPartPr>
            <p14:xfrm>
              <a:off x="6692622" y="3589621"/>
              <a:ext cx="3362760" cy="37044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80742" y="3577741"/>
                <a:ext cx="33865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0" name="Input penna 79"/>
              <p14:cNvContentPartPr/>
              <p14:nvPr/>
            </p14:nvContentPartPr>
            <p14:xfrm>
              <a:off x="8897982" y="5582221"/>
              <a:ext cx="139320" cy="44928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86102" y="5570341"/>
                <a:ext cx="16308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2" name="Input penna 81"/>
              <p14:cNvContentPartPr/>
              <p14:nvPr/>
            </p14:nvContentPartPr>
            <p14:xfrm>
              <a:off x="6770382" y="5437861"/>
              <a:ext cx="2772000" cy="338760"/>
            </p14:xfrm>
          </p:contentPart>
        </mc:Choice>
        <mc:Fallback>
          <p:pic>
            <p:nvPicPr>
              <p:cNvPr id="82" name="Input penna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58502" y="5425981"/>
                <a:ext cx="27957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8" name="Input penna 87"/>
              <p14:cNvContentPartPr/>
              <p14:nvPr/>
            </p14:nvContentPartPr>
            <p14:xfrm>
              <a:off x="9007782" y="2966821"/>
              <a:ext cx="19800" cy="9792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95902" y="2954941"/>
                <a:ext cx="435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9" name="Input penna 88"/>
              <p14:cNvContentPartPr/>
              <p14:nvPr/>
            </p14:nvContentPartPr>
            <p14:xfrm>
              <a:off x="8930022" y="3044581"/>
              <a:ext cx="49320" cy="249480"/>
            </p14:xfrm>
          </p:contentPart>
        </mc:Choice>
        <mc:Fallback>
          <p:pic>
            <p:nvPicPr>
              <p:cNvPr id="89" name="Input penna 8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18142" y="3032701"/>
                <a:ext cx="73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0" name="Input penna 89"/>
              <p14:cNvContentPartPr/>
              <p14:nvPr/>
            </p14:nvContentPartPr>
            <p14:xfrm>
              <a:off x="8915262" y="3803101"/>
              <a:ext cx="221760" cy="168120"/>
            </p14:xfrm>
          </p:contentPart>
        </mc:Choice>
        <mc:Fallback>
          <p:pic>
            <p:nvPicPr>
              <p:cNvPr id="90" name="Input penna 8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03382" y="3791221"/>
                <a:ext cx="2455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1" name="Input penna 90"/>
              <p14:cNvContentPartPr/>
              <p14:nvPr/>
            </p14:nvContentPartPr>
            <p14:xfrm>
              <a:off x="8987982" y="3832621"/>
              <a:ext cx="175680" cy="827280"/>
            </p14:xfrm>
          </p:contentPart>
        </mc:Choice>
        <mc:Fallback>
          <p:pic>
            <p:nvPicPr>
              <p:cNvPr id="91" name="Input penna 9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6102" y="3820741"/>
                <a:ext cx="19944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2" name="Input penna 91"/>
              <p14:cNvContentPartPr/>
              <p14:nvPr/>
            </p14:nvContentPartPr>
            <p14:xfrm>
              <a:off x="8895822" y="5671141"/>
              <a:ext cx="15120" cy="35064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83942" y="5659261"/>
                <a:ext cx="38880" cy="3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58797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put penna 32"/>
              <p14:cNvContentPartPr/>
              <p14:nvPr/>
            </p14:nvContentPartPr>
            <p14:xfrm>
              <a:off x="311262" y="466981"/>
              <a:ext cx="11235960" cy="148860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382" y="455101"/>
                <a:ext cx="11259720" cy="15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" name="Input penna 60"/>
              <p14:cNvContentPartPr/>
              <p14:nvPr/>
            </p14:nvContentPartPr>
            <p14:xfrm>
              <a:off x="9251142" y="1770541"/>
              <a:ext cx="2412720" cy="58680"/>
            </p14:xfrm>
          </p:contentPart>
        </mc:Choice>
        <mc:Fallback>
          <p:pic>
            <p:nvPicPr>
              <p:cNvPr id="61" name="Input penna 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39262" y="1758661"/>
                <a:ext cx="24364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2" name="Input penna 61"/>
              <p14:cNvContentPartPr/>
              <p14:nvPr/>
            </p14:nvContentPartPr>
            <p14:xfrm>
              <a:off x="9192462" y="2013541"/>
              <a:ext cx="2337840" cy="82728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582" y="2001661"/>
                <a:ext cx="236160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5" name="Input penna 64"/>
              <p14:cNvContentPartPr/>
              <p14:nvPr/>
            </p14:nvContentPartPr>
            <p14:xfrm>
              <a:off x="6818982" y="2800501"/>
              <a:ext cx="156240" cy="405792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07102" y="2788621"/>
                <a:ext cx="180000" cy="40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8" name="Input penna 67"/>
              <p14:cNvContentPartPr/>
              <p14:nvPr/>
            </p14:nvContentPartPr>
            <p14:xfrm>
              <a:off x="7198422" y="3026221"/>
              <a:ext cx="2643120" cy="33012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86542" y="3014341"/>
                <a:ext cx="26668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" name="Input penna 68"/>
              <p14:cNvContentPartPr/>
              <p14:nvPr/>
            </p14:nvContentPartPr>
            <p14:xfrm>
              <a:off x="6828702" y="3589621"/>
              <a:ext cx="2841120" cy="180000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16822" y="3577741"/>
                <a:ext cx="2864880" cy="18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3" name="Input penna 72"/>
              <p14:cNvContentPartPr/>
              <p14:nvPr/>
            </p14:nvContentPartPr>
            <p14:xfrm>
              <a:off x="6789822" y="5807581"/>
              <a:ext cx="39240" cy="6840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77942" y="5795701"/>
                <a:ext cx="630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4" name="Input penna 73"/>
              <p14:cNvContentPartPr/>
              <p14:nvPr/>
            </p14:nvContentPartPr>
            <p14:xfrm>
              <a:off x="6818982" y="5486461"/>
              <a:ext cx="2889720" cy="89856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7102" y="5474581"/>
                <a:ext cx="291348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6" name="Input penna 75"/>
              <p14:cNvContentPartPr/>
              <p14:nvPr/>
            </p14:nvContentPartPr>
            <p14:xfrm>
              <a:off x="6692622" y="3589621"/>
              <a:ext cx="3362760" cy="37044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80742" y="3577741"/>
                <a:ext cx="33865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0" name="Input penna 79"/>
              <p14:cNvContentPartPr/>
              <p14:nvPr/>
            </p14:nvContentPartPr>
            <p14:xfrm>
              <a:off x="8897982" y="5582221"/>
              <a:ext cx="139320" cy="44928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86102" y="5570341"/>
                <a:ext cx="16308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2" name="Input penna 81"/>
              <p14:cNvContentPartPr/>
              <p14:nvPr/>
            </p14:nvContentPartPr>
            <p14:xfrm>
              <a:off x="6770382" y="5437861"/>
              <a:ext cx="2772000" cy="338760"/>
            </p14:xfrm>
          </p:contentPart>
        </mc:Choice>
        <mc:Fallback>
          <p:pic>
            <p:nvPicPr>
              <p:cNvPr id="82" name="Input penna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58502" y="5425981"/>
                <a:ext cx="27957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8" name="Input penna 87"/>
              <p14:cNvContentPartPr/>
              <p14:nvPr/>
            </p14:nvContentPartPr>
            <p14:xfrm>
              <a:off x="9007782" y="2966821"/>
              <a:ext cx="19800" cy="9792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95902" y="2954941"/>
                <a:ext cx="435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9" name="Input penna 88"/>
              <p14:cNvContentPartPr/>
              <p14:nvPr/>
            </p14:nvContentPartPr>
            <p14:xfrm>
              <a:off x="8930022" y="3044581"/>
              <a:ext cx="49320" cy="249480"/>
            </p14:xfrm>
          </p:contentPart>
        </mc:Choice>
        <mc:Fallback>
          <p:pic>
            <p:nvPicPr>
              <p:cNvPr id="89" name="Input penna 8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18142" y="3032701"/>
                <a:ext cx="73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0" name="Input penna 89"/>
              <p14:cNvContentPartPr/>
              <p14:nvPr/>
            </p14:nvContentPartPr>
            <p14:xfrm>
              <a:off x="8915262" y="3803101"/>
              <a:ext cx="221760" cy="168120"/>
            </p14:xfrm>
          </p:contentPart>
        </mc:Choice>
        <mc:Fallback>
          <p:pic>
            <p:nvPicPr>
              <p:cNvPr id="90" name="Input penna 8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03382" y="3791221"/>
                <a:ext cx="2455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1" name="Input penna 90"/>
              <p14:cNvContentPartPr/>
              <p14:nvPr/>
            </p14:nvContentPartPr>
            <p14:xfrm>
              <a:off x="8987982" y="3832621"/>
              <a:ext cx="175680" cy="827280"/>
            </p14:xfrm>
          </p:contentPart>
        </mc:Choice>
        <mc:Fallback>
          <p:pic>
            <p:nvPicPr>
              <p:cNvPr id="91" name="Input penna 9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6102" y="3820741"/>
                <a:ext cx="19944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2" name="Input penna 91"/>
              <p14:cNvContentPartPr/>
              <p14:nvPr/>
            </p14:nvContentPartPr>
            <p14:xfrm>
              <a:off x="8895822" y="5671141"/>
              <a:ext cx="15120" cy="35064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83942" y="5659261"/>
                <a:ext cx="38880" cy="3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8294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put penna 32"/>
              <p14:cNvContentPartPr/>
              <p14:nvPr/>
            </p14:nvContentPartPr>
            <p14:xfrm>
              <a:off x="311262" y="466981"/>
              <a:ext cx="11235960" cy="148860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382" y="455101"/>
                <a:ext cx="11259720" cy="15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" name="Input penna 60"/>
              <p14:cNvContentPartPr/>
              <p14:nvPr/>
            </p14:nvContentPartPr>
            <p14:xfrm>
              <a:off x="9251142" y="1770541"/>
              <a:ext cx="2412720" cy="58680"/>
            </p14:xfrm>
          </p:contentPart>
        </mc:Choice>
        <mc:Fallback>
          <p:pic>
            <p:nvPicPr>
              <p:cNvPr id="61" name="Input penna 6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39262" y="1758661"/>
                <a:ext cx="24364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2" name="Input penna 61"/>
              <p14:cNvContentPartPr/>
              <p14:nvPr/>
            </p14:nvContentPartPr>
            <p14:xfrm>
              <a:off x="9192462" y="2013541"/>
              <a:ext cx="2337840" cy="827280"/>
            </p14:xfrm>
          </p:contentPart>
        </mc:Choice>
        <mc:Fallback>
          <p:pic>
            <p:nvPicPr>
              <p:cNvPr id="62" name="Input penna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582" y="2001661"/>
                <a:ext cx="236160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5" name="Input penna 64"/>
              <p14:cNvContentPartPr/>
              <p14:nvPr/>
            </p14:nvContentPartPr>
            <p14:xfrm>
              <a:off x="6818982" y="2800501"/>
              <a:ext cx="156240" cy="4057920"/>
            </p14:xfrm>
          </p:contentPart>
        </mc:Choice>
        <mc:Fallback>
          <p:pic>
            <p:nvPicPr>
              <p:cNvPr id="65" name="Input penna 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07102" y="2788621"/>
                <a:ext cx="180000" cy="40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8" name="Input penna 67"/>
              <p14:cNvContentPartPr/>
              <p14:nvPr/>
            </p14:nvContentPartPr>
            <p14:xfrm>
              <a:off x="7198422" y="3026221"/>
              <a:ext cx="2643120" cy="330120"/>
            </p14:xfrm>
          </p:contentPart>
        </mc:Choice>
        <mc:Fallback>
          <p:pic>
            <p:nvPicPr>
              <p:cNvPr id="68" name="Input penna 6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86542" y="3014341"/>
                <a:ext cx="26668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9" name="Input penna 68"/>
              <p14:cNvContentPartPr/>
              <p14:nvPr/>
            </p14:nvContentPartPr>
            <p14:xfrm>
              <a:off x="6828702" y="3589621"/>
              <a:ext cx="2841120" cy="1800000"/>
            </p14:xfrm>
          </p:contentPart>
        </mc:Choice>
        <mc:Fallback>
          <p:pic>
            <p:nvPicPr>
              <p:cNvPr id="69" name="Input penna 6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16822" y="3577741"/>
                <a:ext cx="2864880" cy="18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3" name="Input penna 72"/>
              <p14:cNvContentPartPr/>
              <p14:nvPr/>
            </p14:nvContentPartPr>
            <p14:xfrm>
              <a:off x="6789822" y="5807581"/>
              <a:ext cx="39240" cy="68400"/>
            </p14:xfrm>
          </p:contentPart>
        </mc:Choice>
        <mc:Fallback>
          <p:pic>
            <p:nvPicPr>
              <p:cNvPr id="73" name="Input penna 7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77942" y="5795701"/>
                <a:ext cx="630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4" name="Input penna 73"/>
              <p14:cNvContentPartPr/>
              <p14:nvPr/>
            </p14:nvContentPartPr>
            <p14:xfrm>
              <a:off x="6818982" y="5486461"/>
              <a:ext cx="2889720" cy="898560"/>
            </p14:xfrm>
          </p:contentPart>
        </mc:Choice>
        <mc:Fallback>
          <p:pic>
            <p:nvPicPr>
              <p:cNvPr id="74" name="Input penna 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07102" y="5474581"/>
                <a:ext cx="291348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6" name="Input penna 75"/>
              <p14:cNvContentPartPr/>
              <p14:nvPr/>
            </p14:nvContentPartPr>
            <p14:xfrm>
              <a:off x="6692622" y="3589621"/>
              <a:ext cx="3362760" cy="370440"/>
            </p14:xfrm>
          </p:contentPart>
        </mc:Choice>
        <mc:Fallback>
          <p:pic>
            <p:nvPicPr>
              <p:cNvPr id="76" name="Input penna 7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80742" y="3577741"/>
                <a:ext cx="33865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0" name="Input penna 79"/>
              <p14:cNvContentPartPr/>
              <p14:nvPr/>
            </p14:nvContentPartPr>
            <p14:xfrm>
              <a:off x="8897982" y="5582221"/>
              <a:ext cx="139320" cy="449280"/>
            </p14:xfrm>
          </p:contentPart>
        </mc:Choice>
        <mc:Fallback>
          <p:pic>
            <p:nvPicPr>
              <p:cNvPr id="80" name="Input penna 7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86102" y="5570341"/>
                <a:ext cx="16308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2" name="Input penna 81"/>
              <p14:cNvContentPartPr/>
              <p14:nvPr/>
            </p14:nvContentPartPr>
            <p14:xfrm>
              <a:off x="6770382" y="5437861"/>
              <a:ext cx="2772000" cy="338760"/>
            </p14:xfrm>
          </p:contentPart>
        </mc:Choice>
        <mc:Fallback>
          <p:pic>
            <p:nvPicPr>
              <p:cNvPr id="82" name="Input penna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58502" y="5425981"/>
                <a:ext cx="27957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8" name="Input penna 87"/>
              <p14:cNvContentPartPr/>
              <p14:nvPr/>
            </p14:nvContentPartPr>
            <p14:xfrm>
              <a:off x="9007782" y="2966821"/>
              <a:ext cx="19800" cy="97920"/>
            </p14:xfrm>
          </p:contentPart>
        </mc:Choice>
        <mc:Fallback>
          <p:pic>
            <p:nvPicPr>
              <p:cNvPr id="88" name="Input penna 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95902" y="2954941"/>
                <a:ext cx="435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9" name="Input penna 88"/>
              <p14:cNvContentPartPr/>
              <p14:nvPr/>
            </p14:nvContentPartPr>
            <p14:xfrm>
              <a:off x="8930022" y="3044581"/>
              <a:ext cx="49320" cy="249480"/>
            </p14:xfrm>
          </p:contentPart>
        </mc:Choice>
        <mc:Fallback>
          <p:pic>
            <p:nvPicPr>
              <p:cNvPr id="89" name="Input penna 8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18142" y="3032701"/>
                <a:ext cx="730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0" name="Input penna 89"/>
              <p14:cNvContentPartPr/>
              <p14:nvPr/>
            </p14:nvContentPartPr>
            <p14:xfrm>
              <a:off x="8915262" y="3803101"/>
              <a:ext cx="221760" cy="168120"/>
            </p14:xfrm>
          </p:contentPart>
        </mc:Choice>
        <mc:Fallback>
          <p:pic>
            <p:nvPicPr>
              <p:cNvPr id="90" name="Input penna 8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03382" y="3791221"/>
                <a:ext cx="2455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1" name="Input penna 90"/>
              <p14:cNvContentPartPr/>
              <p14:nvPr/>
            </p14:nvContentPartPr>
            <p14:xfrm>
              <a:off x="8987982" y="3832621"/>
              <a:ext cx="175680" cy="827280"/>
            </p14:xfrm>
          </p:contentPart>
        </mc:Choice>
        <mc:Fallback>
          <p:pic>
            <p:nvPicPr>
              <p:cNvPr id="91" name="Input penna 9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76102" y="3820741"/>
                <a:ext cx="19944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2" name="Input penna 91"/>
              <p14:cNvContentPartPr/>
              <p14:nvPr/>
            </p14:nvContentPartPr>
            <p14:xfrm>
              <a:off x="8895822" y="5671141"/>
              <a:ext cx="15120" cy="350640"/>
            </p14:xfrm>
          </p:contentPart>
        </mc:Choice>
        <mc:Fallback>
          <p:pic>
            <p:nvPicPr>
              <p:cNvPr id="92" name="Input penna 9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83942" y="5659261"/>
                <a:ext cx="38880" cy="3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687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386502" y="514141"/>
              <a:ext cx="9176040" cy="334368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622" y="502261"/>
                <a:ext cx="9199800" cy="33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put penna 29"/>
              <p14:cNvContentPartPr/>
              <p14:nvPr/>
            </p14:nvContentPartPr>
            <p14:xfrm>
              <a:off x="6717822" y="2398021"/>
              <a:ext cx="2410200" cy="1855080"/>
            </p14:xfrm>
          </p:contentPart>
        </mc:Choice>
        <mc:Fallback xmlns="">
          <p:pic>
            <p:nvPicPr>
              <p:cNvPr id="30" name="Input penna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5942" y="2386141"/>
                <a:ext cx="2433960" cy="187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073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/>
              <p14:cNvContentPartPr/>
              <p14:nvPr/>
            </p14:nvContentPartPr>
            <p14:xfrm>
              <a:off x="2684742" y="311461"/>
              <a:ext cx="8085960" cy="2121120"/>
            </p14:xfrm>
          </p:contentPart>
        </mc:Choice>
        <mc:Fallback xmlns="">
          <p:pic>
            <p:nvPicPr>
              <p:cNvPr id="3" name="Input penna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2862" y="299581"/>
                <a:ext cx="8109720" cy="21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put penna 21"/>
              <p14:cNvContentPartPr/>
              <p14:nvPr/>
            </p14:nvContentPartPr>
            <p14:xfrm>
              <a:off x="2626422" y="2616901"/>
              <a:ext cx="88200" cy="3523320"/>
            </p14:xfrm>
          </p:contentPart>
        </mc:Choice>
        <mc:Fallback xmlns="">
          <p:pic>
            <p:nvPicPr>
              <p:cNvPr id="22" name="Input penna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4542" y="2605021"/>
                <a:ext cx="111960" cy="35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put penna 24"/>
              <p14:cNvContentPartPr/>
              <p14:nvPr/>
            </p14:nvContentPartPr>
            <p14:xfrm>
              <a:off x="2684742" y="6043021"/>
              <a:ext cx="6231600" cy="182880"/>
            </p14:xfrm>
          </p:contentPart>
        </mc:Choice>
        <mc:Fallback xmlns="">
          <p:pic>
            <p:nvPicPr>
              <p:cNvPr id="25" name="Input penna 2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72862" y="6031141"/>
                <a:ext cx="62553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put penna 33"/>
              <p14:cNvContentPartPr/>
              <p14:nvPr/>
            </p14:nvContentPartPr>
            <p14:xfrm>
              <a:off x="1449582" y="2937661"/>
              <a:ext cx="1332720" cy="405000"/>
            </p14:xfrm>
          </p:contentPart>
        </mc:Choice>
        <mc:Fallback xmlns="">
          <p:pic>
            <p:nvPicPr>
              <p:cNvPr id="34" name="Input penna 3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7702" y="2925781"/>
                <a:ext cx="135648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Input penna 51"/>
              <p14:cNvContentPartPr/>
              <p14:nvPr/>
            </p14:nvContentPartPr>
            <p14:xfrm>
              <a:off x="1595382" y="1626901"/>
              <a:ext cx="1401120" cy="1126440"/>
            </p14:xfrm>
          </p:contentPart>
        </mc:Choice>
        <mc:Fallback xmlns="">
          <p:pic>
            <p:nvPicPr>
              <p:cNvPr id="52" name="Input penna 5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83502" y="1615021"/>
                <a:ext cx="1424880" cy="11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Input penna 52"/>
              <p14:cNvContentPartPr/>
              <p14:nvPr/>
            </p14:nvContentPartPr>
            <p14:xfrm>
              <a:off x="2704182" y="3238261"/>
              <a:ext cx="6702840" cy="128880"/>
            </p14:xfrm>
          </p:contentPart>
        </mc:Choice>
        <mc:Fallback xmlns="">
          <p:pic>
            <p:nvPicPr>
              <p:cNvPr id="53" name="Input penna 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2302" y="3226381"/>
                <a:ext cx="67266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" name="Input penna 62"/>
              <p14:cNvContentPartPr/>
              <p14:nvPr/>
            </p14:nvContentPartPr>
            <p14:xfrm>
              <a:off x="3643782" y="3210181"/>
              <a:ext cx="1392480" cy="2479320"/>
            </p14:xfrm>
          </p:contentPart>
        </mc:Choice>
        <mc:Fallback xmlns="">
          <p:pic>
            <p:nvPicPr>
              <p:cNvPr id="63" name="Input penna 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31902" y="3198301"/>
                <a:ext cx="1416240" cy="25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7" name="Input penna 66"/>
              <p14:cNvContentPartPr/>
              <p14:nvPr/>
            </p14:nvContentPartPr>
            <p14:xfrm>
              <a:off x="8842542" y="6060301"/>
              <a:ext cx="291960" cy="311760"/>
            </p14:xfrm>
          </p:contentPart>
        </mc:Choice>
        <mc:Fallback xmlns="">
          <p:pic>
            <p:nvPicPr>
              <p:cNvPr id="67" name="Input penna 6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30662" y="6048421"/>
                <a:ext cx="3157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9" name="Input penna 68"/>
              <p14:cNvContentPartPr/>
              <p14:nvPr/>
            </p14:nvContentPartPr>
            <p14:xfrm>
              <a:off x="9610782" y="5953381"/>
              <a:ext cx="516240" cy="545040"/>
            </p14:xfrm>
          </p:contentPart>
        </mc:Choice>
        <mc:Fallback xmlns="">
          <p:pic>
            <p:nvPicPr>
              <p:cNvPr id="69" name="Input penna 6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98902" y="5941501"/>
                <a:ext cx="54000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3" name="Input penna 72"/>
              <p14:cNvContentPartPr/>
              <p14:nvPr/>
            </p14:nvContentPartPr>
            <p14:xfrm>
              <a:off x="2680422" y="3939541"/>
              <a:ext cx="967680" cy="2109240"/>
            </p14:xfrm>
          </p:contentPart>
        </mc:Choice>
        <mc:Fallback xmlns="">
          <p:pic>
            <p:nvPicPr>
              <p:cNvPr id="73" name="Input penna 7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72142" y="3931261"/>
                <a:ext cx="984240" cy="21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Input penna 74"/>
              <p14:cNvContentPartPr/>
              <p14:nvPr/>
            </p14:nvContentPartPr>
            <p14:xfrm>
              <a:off x="3676902" y="3171301"/>
              <a:ext cx="1270080" cy="710280"/>
            </p14:xfrm>
          </p:contentPart>
        </mc:Choice>
        <mc:Fallback xmlns="">
          <p:pic>
            <p:nvPicPr>
              <p:cNvPr id="75" name="Input penna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68622" y="3163021"/>
                <a:ext cx="1286640" cy="7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Input penna 76"/>
              <p14:cNvContentPartPr/>
              <p14:nvPr/>
            </p14:nvContentPartPr>
            <p14:xfrm>
              <a:off x="2568102" y="3718141"/>
              <a:ext cx="1226160" cy="1789200"/>
            </p14:xfrm>
          </p:contentPart>
        </mc:Choice>
        <mc:Fallback xmlns="">
          <p:pic>
            <p:nvPicPr>
              <p:cNvPr id="77" name="Input penna 7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56222" y="3706261"/>
                <a:ext cx="1249920" cy="18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8" name="Input penna 77"/>
              <p14:cNvContentPartPr/>
              <p14:nvPr/>
            </p14:nvContentPartPr>
            <p14:xfrm>
              <a:off x="2558382" y="5564221"/>
              <a:ext cx="1044000" cy="418680"/>
            </p14:xfrm>
          </p:contentPart>
        </mc:Choice>
        <mc:Fallback xmlns="">
          <p:pic>
            <p:nvPicPr>
              <p:cNvPr id="78" name="Input penna 7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50102" y="5555941"/>
                <a:ext cx="106056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0" name="Input penna 79"/>
              <p14:cNvContentPartPr/>
              <p14:nvPr/>
            </p14:nvContentPartPr>
            <p14:xfrm>
              <a:off x="2506902" y="5941141"/>
              <a:ext cx="4872960" cy="829800"/>
            </p14:xfrm>
          </p:contentPart>
        </mc:Choice>
        <mc:Fallback xmlns="">
          <p:pic>
            <p:nvPicPr>
              <p:cNvPr id="80" name="Input penna 7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95022" y="5929261"/>
                <a:ext cx="489672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2" name="Input penna 81"/>
              <p14:cNvContentPartPr/>
              <p14:nvPr/>
            </p14:nvContentPartPr>
            <p14:xfrm>
              <a:off x="3599142" y="3355981"/>
              <a:ext cx="1323360" cy="2189160"/>
            </p14:xfrm>
          </p:contentPart>
        </mc:Choice>
        <mc:Fallback xmlns="">
          <p:pic>
            <p:nvPicPr>
              <p:cNvPr id="82" name="Input penna 8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90862" y="3347701"/>
                <a:ext cx="1339920" cy="220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9732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28989</TotalTime>
  <Words>0</Words>
  <Application>Microsoft Office PowerPoint</Application>
  <PresentationFormat>Widescreen</PresentationFormat>
  <Paragraphs>0</Paragraphs>
  <Slides>74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74</vt:i4>
      </vt:variant>
    </vt:vector>
  </HeadingPairs>
  <TitlesOfParts>
    <vt:vector size="7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PIPAN MICHELE</dc:creator>
  <cp:lastModifiedBy>PIPAN MICHELE</cp:lastModifiedBy>
  <cp:revision>13</cp:revision>
  <dcterms:created xsi:type="dcterms:W3CDTF">2016-12-21T10:31:35Z</dcterms:created>
  <dcterms:modified xsi:type="dcterms:W3CDTF">2017-01-11T12:04:35Z</dcterms:modified>
</cp:coreProperties>
</file>